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0"/>
  </p:notesMasterIdLst>
  <p:sldIdLst>
    <p:sldId id="257" r:id="rId2"/>
    <p:sldId id="263" r:id="rId3"/>
    <p:sldId id="265" r:id="rId4"/>
    <p:sldId id="377" r:id="rId5"/>
    <p:sldId id="440" r:id="rId6"/>
    <p:sldId id="389" r:id="rId7"/>
    <p:sldId id="390" r:id="rId8"/>
    <p:sldId id="392" r:id="rId9"/>
    <p:sldId id="393" r:id="rId10"/>
    <p:sldId id="394" r:id="rId11"/>
    <p:sldId id="400" r:id="rId12"/>
    <p:sldId id="401" r:id="rId13"/>
    <p:sldId id="402" r:id="rId14"/>
    <p:sldId id="378" r:id="rId15"/>
    <p:sldId id="379" r:id="rId16"/>
    <p:sldId id="381" r:id="rId17"/>
    <p:sldId id="383" r:id="rId18"/>
    <p:sldId id="416" r:id="rId19"/>
    <p:sldId id="331" r:id="rId20"/>
    <p:sldId id="407" r:id="rId21"/>
    <p:sldId id="405" r:id="rId22"/>
    <p:sldId id="386" r:id="rId23"/>
    <p:sldId id="388" r:id="rId24"/>
    <p:sldId id="335" r:id="rId25"/>
    <p:sldId id="411" r:id="rId26"/>
    <p:sldId id="441" r:id="rId27"/>
    <p:sldId id="442" r:id="rId28"/>
    <p:sldId id="443" r:id="rId29"/>
    <p:sldId id="340" r:id="rId30"/>
    <p:sldId id="417" r:id="rId31"/>
    <p:sldId id="412" r:id="rId32"/>
    <p:sldId id="439" r:id="rId33"/>
    <p:sldId id="408" r:id="rId34"/>
    <p:sldId id="384" r:id="rId35"/>
    <p:sldId id="406" r:id="rId36"/>
    <p:sldId id="433" r:id="rId37"/>
    <p:sldId id="432" r:id="rId38"/>
    <p:sldId id="385" r:id="rId39"/>
    <p:sldId id="333" r:id="rId40"/>
    <p:sldId id="415" r:id="rId41"/>
    <p:sldId id="431" r:id="rId42"/>
    <p:sldId id="419" r:id="rId43"/>
    <p:sldId id="420" r:id="rId44"/>
    <p:sldId id="421" r:id="rId45"/>
    <p:sldId id="422" r:id="rId46"/>
    <p:sldId id="425" r:id="rId47"/>
    <p:sldId id="426" r:id="rId48"/>
    <p:sldId id="436" r:id="rId49"/>
    <p:sldId id="437" r:id="rId50"/>
    <p:sldId id="434" r:id="rId51"/>
    <p:sldId id="435" r:id="rId52"/>
    <p:sldId id="438" r:id="rId53"/>
    <p:sldId id="414" r:id="rId54"/>
    <p:sldId id="403" r:id="rId55"/>
    <p:sldId id="430" r:id="rId56"/>
    <p:sldId id="404" r:id="rId57"/>
    <p:sldId id="429" r:id="rId58"/>
    <p:sldId id="349" r:id="rId59"/>
  </p:sldIdLst>
  <p:sldSz cx="12192000" cy="6858000"/>
  <p:notesSz cx="6858000" cy="9144000"/>
  <p:custDataLst>
    <p:tags r:id="rId6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封面页" id="{BD22B90B-5B7C-EE46-883C-B05A52560596}">
          <p14:sldIdLst>
            <p14:sldId id="257"/>
          </p14:sldIdLst>
        </p14:section>
        <p14:section name="目录页" id="{CADDB4A1-8BE4-2542-8C4F-E2CEE3EEB4F6}">
          <p14:sldIdLst>
            <p14:sldId id="263"/>
          </p14:sldIdLst>
        </p14:section>
        <p14:section name="过度页" id="{15D9EDC9-2C17-5944-9DA3-8E5F90E11F65}">
          <p14:sldIdLst>
            <p14:sldId id="265"/>
          </p14:sldIdLst>
        </p14:section>
        <p14:section name="内容页(空)" id="{97DA480D-5952-4AEC-A8CE-3BD875053EF6}">
          <p14:sldIdLst>
            <p14:sldId id="377"/>
            <p14:sldId id="440"/>
            <p14:sldId id="389"/>
            <p14:sldId id="390"/>
            <p14:sldId id="392"/>
            <p14:sldId id="393"/>
            <p14:sldId id="394"/>
            <p14:sldId id="400"/>
            <p14:sldId id="401"/>
            <p14:sldId id="402"/>
          </p14:sldIdLst>
        </p14:section>
        <p14:section name="文字排版" id="{EBFFA8D6-7E95-264C-8046-445B19863535}">
          <p14:sldIdLst>
            <p14:sldId id="378"/>
            <p14:sldId id="379"/>
            <p14:sldId id="381"/>
            <p14:sldId id="383"/>
            <p14:sldId id="416"/>
            <p14:sldId id="331"/>
            <p14:sldId id="407"/>
            <p14:sldId id="405"/>
            <p14:sldId id="386"/>
            <p14:sldId id="388"/>
            <p14:sldId id="335"/>
            <p14:sldId id="411"/>
            <p14:sldId id="441"/>
            <p14:sldId id="442"/>
            <p14:sldId id="443"/>
            <p14:sldId id="340"/>
            <p14:sldId id="417"/>
            <p14:sldId id="412"/>
            <p14:sldId id="439"/>
            <p14:sldId id="408"/>
            <p14:sldId id="384"/>
            <p14:sldId id="406"/>
            <p14:sldId id="433"/>
            <p14:sldId id="432"/>
            <p14:sldId id="385"/>
            <p14:sldId id="333"/>
            <p14:sldId id="415"/>
            <p14:sldId id="431"/>
            <p14:sldId id="419"/>
            <p14:sldId id="420"/>
            <p14:sldId id="421"/>
            <p14:sldId id="422"/>
            <p14:sldId id="425"/>
            <p14:sldId id="426"/>
            <p14:sldId id="436"/>
            <p14:sldId id="437"/>
            <p14:sldId id="434"/>
            <p14:sldId id="435"/>
            <p14:sldId id="438"/>
            <p14:sldId id="414"/>
          </p14:sldIdLst>
        </p14:section>
        <p14:section name="图文排版" id="{AF1404BA-A857-B648-B6C5-A8C15CB5804B}">
          <p14:sldIdLst>
            <p14:sldId id="403"/>
            <p14:sldId id="430"/>
            <p14:sldId id="404"/>
            <p14:sldId id="429"/>
          </p14:sldIdLst>
        </p14:section>
        <p14:section name="致谢" id="{DE711055-2CE2-2244-9381-9E00AFD664DF}">
          <p14:sldIdLst>
            <p14:sldId id="34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34" autoAdjust="0"/>
    <p:restoredTop sz="86651" autoAdjust="0"/>
  </p:normalViewPr>
  <p:slideViewPr>
    <p:cSldViewPr snapToGrid="0" showGuides="1">
      <p:cViewPr varScale="1">
        <p:scale>
          <a:sx n="99" d="100"/>
          <a:sy n="99" d="100"/>
        </p:scale>
        <p:origin x="1308" y="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tags" Target="tags/tag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24D592-1FF9-445E-A79E-9A106336BE12}" type="datetimeFigureOut">
              <a:rPr lang="zh-CN" altLang="en-US" smtClean="0"/>
              <a:t>2019-11-11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2D4C09-B740-4251-A24D-EB30BDAE9B19}" type="slidenum">
              <a:rPr lang="zh-CN" altLang="en-US" smtClean="0"/>
              <a:t>‹#›</a:t>
            </a:fld>
            <a:endParaRPr lang="zh-CN" altLang="en-US"/>
          </a:p>
        </p:txBody>
      </p:sp>
    </p:spTree>
    <p:extLst>
      <p:ext uri="{BB962C8B-B14F-4D97-AF65-F5344CB8AC3E}">
        <p14:creationId xmlns:p14="http://schemas.microsoft.com/office/powerpoint/2010/main" val="204132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21F41D1-EB0D-4857-8E93-8C1C831E6153}" type="slidenum">
              <a:rPr lang="zh-CN" altLang="en-US" smtClean="0"/>
              <a:t>6</a:t>
            </a:fld>
            <a:endParaRPr lang="zh-CN" altLang="en-US"/>
          </a:p>
        </p:txBody>
      </p:sp>
    </p:spTree>
    <p:extLst>
      <p:ext uri="{BB962C8B-B14F-4D97-AF65-F5344CB8AC3E}">
        <p14:creationId xmlns:p14="http://schemas.microsoft.com/office/powerpoint/2010/main" val="2360337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t>37</a:t>
            </a:fld>
            <a:endParaRPr lang="zh-CN" altLang="en-US"/>
          </a:p>
        </p:txBody>
      </p:sp>
    </p:spTree>
    <p:extLst>
      <p:ext uri="{BB962C8B-B14F-4D97-AF65-F5344CB8AC3E}">
        <p14:creationId xmlns:p14="http://schemas.microsoft.com/office/powerpoint/2010/main" val="3762854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t>40</a:t>
            </a:fld>
            <a:endParaRPr lang="zh-CN" altLang="en-US"/>
          </a:p>
        </p:txBody>
      </p:sp>
    </p:spTree>
    <p:extLst>
      <p:ext uri="{BB962C8B-B14F-4D97-AF65-F5344CB8AC3E}">
        <p14:creationId xmlns:p14="http://schemas.microsoft.com/office/powerpoint/2010/main" val="3234473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t>41</a:t>
            </a:fld>
            <a:endParaRPr lang="zh-CN" altLang="en-US"/>
          </a:p>
        </p:txBody>
      </p:sp>
    </p:spTree>
    <p:extLst>
      <p:ext uri="{BB962C8B-B14F-4D97-AF65-F5344CB8AC3E}">
        <p14:creationId xmlns:p14="http://schemas.microsoft.com/office/powerpoint/2010/main" val="2907914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indent="266700" eaLnBrk="1" hangingPunct="1">
              <a:spcBef>
                <a:spcPct val="0"/>
              </a:spcBef>
            </a:pPr>
            <a:endParaRPr lang="zh-CN" altLang="en-US" dirty="0" smtClean="0"/>
          </a:p>
        </p:txBody>
      </p:sp>
      <p:sp>
        <p:nvSpPr>
          <p:cNvPr id="4915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00000"/>
                </a:solidFill>
                <a:latin typeface="Arial" panose="020B0604020202020204" pitchFamily="34" charset="0"/>
                <a:ea typeface="华文细黑" panose="02010600040101010101" pitchFamily="2" charset="-122"/>
                <a:sym typeface="Arial" panose="020B0604020202020204" pitchFamily="34" charset="0"/>
              </a:defRPr>
            </a:lvl1pPr>
            <a:lvl2pPr marL="742950" indent="-285750">
              <a:defRPr sz="1200">
                <a:solidFill>
                  <a:srgbClr val="000000"/>
                </a:solidFill>
                <a:latin typeface="Arial" panose="020B0604020202020204" pitchFamily="34" charset="0"/>
                <a:ea typeface="华文细黑" panose="02010600040101010101" pitchFamily="2" charset="-122"/>
                <a:sym typeface="Arial" panose="020B0604020202020204" pitchFamily="34" charset="0"/>
              </a:defRPr>
            </a:lvl2pPr>
            <a:lvl3pPr marL="1143000" indent="-228600">
              <a:defRPr sz="1200">
                <a:solidFill>
                  <a:srgbClr val="000000"/>
                </a:solidFill>
                <a:latin typeface="Arial" panose="020B0604020202020204" pitchFamily="34" charset="0"/>
                <a:ea typeface="华文细黑" panose="02010600040101010101" pitchFamily="2" charset="-122"/>
                <a:sym typeface="Arial" panose="020B0604020202020204" pitchFamily="34" charset="0"/>
              </a:defRPr>
            </a:lvl3pPr>
            <a:lvl4pPr marL="1600200" indent="-228600">
              <a:defRPr sz="1200">
                <a:solidFill>
                  <a:srgbClr val="000000"/>
                </a:solidFill>
                <a:latin typeface="Arial" panose="020B0604020202020204" pitchFamily="34" charset="0"/>
                <a:ea typeface="华文细黑" panose="02010600040101010101" pitchFamily="2" charset="-122"/>
                <a:sym typeface="Arial" panose="020B0604020202020204" pitchFamily="34" charset="0"/>
              </a:defRPr>
            </a:lvl4pPr>
            <a:lvl5pPr marL="2057400" indent="-228600">
              <a:defRPr sz="1200">
                <a:solidFill>
                  <a:srgbClr val="000000"/>
                </a:solidFill>
                <a:latin typeface="Arial" panose="020B0604020202020204" pitchFamily="34" charset="0"/>
                <a:ea typeface="华文细黑" panose="02010600040101010101" pitchFamily="2" charset="-122"/>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华文细黑" panose="02010600040101010101" pitchFamily="2" charset="-122"/>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华文细黑" panose="02010600040101010101" pitchFamily="2" charset="-122"/>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华文细黑" panose="02010600040101010101" pitchFamily="2" charset="-122"/>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华文细黑" panose="02010600040101010101" pitchFamily="2" charset="-122"/>
                <a:sym typeface="Arial" panose="020B0604020202020204" pitchFamily="34" charset="0"/>
              </a:defRPr>
            </a:lvl9pPr>
          </a:lstStyle>
          <a:p>
            <a:fld id="{02168E08-600B-4A08-A3C0-05E9F5A56FA8}" type="slidenum">
              <a:rPr lang="zh-CN" altLang="en-US" smtClean="0"/>
              <a:pPr/>
              <a:t>42</a:t>
            </a:fld>
            <a:endParaRPr lang="zh-CN" altLang="en-US" smtClean="0"/>
          </a:p>
        </p:txBody>
      </p:sp>
    </p:spTree>
    <p:extLst>
      <p:ext uri="{BB962C8B-B14F-4D97-AF65-F5344CB8AC3E}">
        <p14:creationId xmlns:p14="http://schemas.microsoft.com/office/powerpoint/2010/main" val="2220516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266700" algn="l" defTabSz="914217" rtl="0" eaLnBrk="1" fontAlgn="auto" latinLnBrk="0" hangingPunct="1">
              <a:lnSpc>
                <a:spcPct val="100000"/>
              </a:lnSpc>
              <a:spcBef>
                <a:spcPct val="0"/>
              </a:spcBef>
              <a:spcAft>
                <a:spcPts val="0"/>
              </a:spcAft>
              <a:buClrTx/>
              <a:buSzTx/>
              <a:buFontTx/>
              <a:buNone/>
              <a:tabLst/>
              <a:defRPr/>
            </a:pPr>
            <a:r>
              <a:rPr lang="en-US" altLang="zh-CN" sz="2400" b="1" dirty="0" smtClean="0">
                <a:solidFill>
                  <a:srgbClr val="C00000"/>
                </a:solidFill>
                <a:latin typeface="微软雅黑" panose="020B0503020204020204" pitchFamily="34" charset="-122"/>
                <a:ea typeface="微软雅黑" panose="020B0503020204020204" pitchFamily="34" charset="-122"/>
              </a:rPr>
              <a:t>http://221.215.177.200/meol/;guoyujuan/2X7mE18J</a:t>
            </a:r>
          </a:p>
          <a:p>
            <a:pPr indent="266700" eaLnBrk="1" hangingPunct="1">
              <a:spcBef>
                <a:spcPct val="0"/>
              </a:spcBef>
            </a:pPr>
            <a:endParaRPr lang="zh-CN" altLang="en-US" dirty="0" smtClean="0"/>
          </a:p>
        </p:txBody>
      </p:sp>
      <p:sp>
        <p:nvSpPr>
          <p:cNvPr id="4915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00000"/>
                </a:solidFill>
                <a:latin typeface="Arial" panose="020B0604020202020204" pitchFamily="34" charset="0"/>
                <a:ea typeface="华文细黑" panose="02010600040101010101" pitchFamily="2" charset="-122"/>
                <a:sym typeface="Arial" panose="020B0604020202020204" pitchFamily="34" charset="0"/>
              </a:defRPr>
            </a:lvl1pPr>
            <a:lvl2pPr marL="742950" indent="-285750">
              <a:defRPr sz="1200">
                <a:solidFill>
                  <a:srgbClr val="000000"/>
                </a:solidFill>
                <a:latin typeface="Arial" panose="020B0604020202020204" pitchFamily="34" charset="0"/>
                <a:ea typeface="华文细黑" panose="02010600040101010101" pitchFamily="2" charset="-122"/>
                <a:sym typeface="Arial" panose="020B0604020202020204" pitchFamily="34" charset="0"/>
              </a:defRPr>
            </a:lvl2pPr>
            <a:lvl3pPr marL="1143000" indent="-228600">
              <a:defRPr sz="1200">
                <a:solidFill>
                  <a:srgbClr val="000000"/>
                </a:solidFill>
                <a:latin typeface="Arial" panose="020B0604020202020204" pitchFamily="34" charset="0"/>
                <a:ea typeface="华文细黑" panose="02010600040101010101" pitchFamily="2" charset="-122"/>
                <a:sym typeface="Arial" panose="020B0604020202020204" pitchFamily="34" charset="0"/>
              </a:defRPr>
            </a:lvl3pPr>
            <a:lvl4pPr marL="1600200" indent="-228600">
              <a:defRPr sz="1200">
                <a:solidFill>
                  <a:srgbClr val="000000"/>
                </a:solidFill>
                <a:latin typeface="Arial" panose="020B0604020202020204" pitchFamily="34" charset="0"/>
                <a:ea typeface="华文细黑" panose="02010600040101010101" pitchFamily="2" charset="-122"/>
                <a:sym typeface="Arial" panose="020B0604020202020204" pitchFamily="34" charset="0"/>
              </a:defRPr>
            </a:lvl4pPr>
            <a:lvl5pPr marL="2057400" indent="-228600">
              <a:defRPr sz="1200">
                <a:solidFill>
                  <a:srgbClr val="000000"/>
                </a:solidFill>
                <a:latin typeface="Arial" panose="020B0604020202020204" pitchFamily="34" charset="0"/>
                <a:ea typeface="华文细黑" panose="02010600040101010101" pitchFamily="2" charset="-122"/>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华文细黑" panose="02010600040101010101" pitchFamily="2" charset="-122"/>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华文细黑" panose="02010600040101010101" pitchFamily="2" charset="-122"/>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华文细黑" panose="02010600040101010101" pitchFamily="2" charset="-122"/>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华文细黑" panose="02010600040101010101" pitchFamily="2" charset="-122"/>
                <a:sym typeface="Arial" panose="020B0604020202020204" pitchFamily="34" charset="0"/>
              </a:defRPr>
            </a:lvl9pPr>
          </a:lstStyle>
          <a:p>
            <a:fld id="{02168E08-600B-4A08-A3C0-05E9F5A56FA8}" type="slidenum">
              <a:rPr lang="zh-CN" altLang="en-US" smtClean="0"/>
              <a:pPr/>
              <a:t>43</a:t>
            </a:fld>
            <a:endParaRPr lang="zh-CN" altLang="en-US" smtClean="0"/>
          </a:p>
        </p:txBody>
      </p:sp>
    </p:spTree>
    <p:extLst>
      <p:ext uri="{BB962C8B-B14F-4D97-AF65-F5344CB8AC3E}">
        <p14:creationId xmlns:p14="http://schemas.microsoft.com/office/powerpoint/2010/main" val="3928089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266700" algn="l" defTabSz="914217" rtl="0" eaLnBrk="1" fontAlgn="auto" latinLnBrk="0" hangingPunct="1">
              <a:lnSpc>
                <a:spcPct val="100000"/>
              </a:lnSpc>
              <a:spcBef>
                <a:spcPct val="0"/>
              </a:spcBef>
              <a:spcAft>
                <a:spcPts val="0"/>
              </a:spcAft>
              <a:buClrTx/>
              <a:buSzTx/>
              <a:buFontTx/>
              <a:buNone/>
              <a:tabLst/>
              <a:defRPr/>
            </a:pPr>
            <a:r>
              <a:rPr lang="en-US" altLang="zh-CN" sz="2400" b="1" dirty="0" smtClean="0">
                <a:solidFill>
                  <a:srgbClr val="C00000"/>
                </a:solidFill>
                <a:latin typeface="微软雅黑" panose="020B0503020204020204" pitchFamily="34" charset="-122"/>
                <a:ea typeface="微软雅黑" panose="020B0503020204020204" pitchFamily="34" charset="-122"/>
              </a:rPr>
              <a:t>http://221.215.177.200/meol/;guoyujuan/2X7mE18J</a:t>
            </a:r>
          </a:p>
          <a:p>
            <a:pPr indent="266700" eaLnBrk="1" hangingPunct="1">
              <a:spcBef>
                <a:spcPct val="0"/>
              </a:spcBef>
            </a:pPr>
            <a:endParaRPr lang="zh-CN" altLang="en-US" dirty="0" smtClean="0"/>
          </a:p>
        </p:txBody>
      </p:sp>
      <p:sp>
        <p:nvSpPr>
          <p:cNvPr id="4915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00000"/>
                </a:solidFill>
                <a:latin typeface="Arial" panose="020B0604020202020204" pitchFamily="34" charset="0"/>
                <a:ea typeface="华文细黑" panose="02010600040101010101" pitchFamily="2" charset="-122"/>
                <a:sym typeface="Arial" panose="020B0604020202020204" pitchFamily="34" charset="0"/>
              </a:defRPr>
            </a:lvl1pPr>
            <a:lvl2pPr marL="742950" indent="-285750">
              <a:defRPr sz="1200">
                <a:solidFill>
                  <a:srgbClr val="000000"/>
                </a:solidFill>
                <a:latin typeface="Arial" panose="020B0604020202020204" pitchFamily="34" charset="0"/>
                <a:ea typeface="华文细黑" panose="02010600040101010101" pitchFamily="2" charset="-122"/>
                <a:sym typeface="Arial" panose="020B0604020202020204" pitchFamily="34" charset="0"/>
              </a:defRPr>
            </a:lvl2pPr>
            <a:lvl3pPr marL="1143000" indent="-228600">
              <a:defRPr sz="1200">
                <a:solidFill>
                  <a:srgbClr val="000000"/>
                </a:solidFill>
                <a:latin typeface="Arial" panose="020B0604020202020204" pitchFamily="34" charset="0"/>
                <a:ea typeface="华文细黑" panose="02010600040101010101" pitchFamily="2" charset="-122"/>
                <a:sym typeface="Arial" panose="020B0604020202020204" pitchFamily="34" charset="0"/>
              </a:defRPr>
            </a:lvl3pPr>
            <a:lvl4pPr marL="1600200" indent="-228600">
              <a:defRPr sz="1200">
                <a:solidFill>
                  <a:srgbClr val="000000"/>
                </a:solidFill>
                <a:latin typeface="Arial" panose="020B0604020202020204" pitchFamily="34" charset="0"/>
                <a:ea typeface="华文细黑" panose="02010600040101010101" pitchFamily="2" charset="-122"/>
                <a:sym typeface="Arial" panose="020B0604020202020204" pitchFamily="34" charset="0"/>
              </a:defRPr>
            </a:lvl4pPr>
            <a:lvl5pPr marL="2057400" indent="-228600">
              <a:defRPr sz="1200">
                <a:solidFill>
                  <a:srgbClr val="000000"/>
                </a:solidFill>
                <a:latin typeface="Arial" panose="020B0604020202020204" pitchFamily="34" charset="0"/>
                <a:ea typeface="华文细黑" panose="02010600040101010101" pitchFamily="2" charset="-122"/>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华文细黑" panose="02010600040101010101" pitchFamily="2" charset="-122"/>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华文细黑" panose="02010600040101010101" pitchFamily="2" charset="-122"/>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华文细黑" panose="02010600040101010101" pitchFamily="2" charset="-122"/>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华文细黑" panose="02010600040101010101" pitchFamily="2" charset="-122"/>
                <a:sym typeface="Arial" panose="020B0604020202020204" pitchFamily="34" charset="0"/>
              </a:defRPr>
            </a:lvl9pPr>
          </a:lstStyle>
          <a:p>
            <a:fld id="{02168E08-600B-4A08-A3C0-05E9F5A56FA8}" type="slidenum">
              <a:rPr lang="zh-CN" altLang="en-US" smtClean="0"/>
              <a:pPr/>
              <a:t>44</a:t>
            </a:fld>
            <a:endParaRPr lang="zh-CN" altLang="en-US" smtClean="0"/>
          </a:p>
        </p:txBody>
      </p:sp>
    </p:spTree>
    <p:extLst>
      <p:ext uri="{BB962C8B-B14F-4D97-AF65-F5344CB8AC3E}">
        <p14:creationId xmlns:p14="http://schemas.microsoft.com/office/powerpoint/2010/main" val="3198244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266700" algn="l" defTabSz="914217" rtl="0" eaLnBrk="1" fontAlgn="auto" latinLnBrk="0" hangingPunct="1">
              <a:lnSpc>
                <a:spcPct val="100000"/>
              </a:lnSpc>
              <a:spcBef>
                <a:spcPct val="0"/>
              </a:spcBef>
              <a:spcAft>
                <a:spcPts val="0"/>
              </a:spcAft>
              <a:buClrTx/>
              <a:buSzTx/>
              <a:buFontTx/>
              <a:buNone/>
              <a:tabLst/>
              <a:defRPr/>
            </a:pPr>
            <a:r>
              <a:rPr lang="en-US" altLang="zh-CN" sz="2400" b="1" dirty="0" smtClean="0">
                <a:solidFill>
                  <a:srgbClr val="C00000"/>
                </a:solidFill>
                <a:latin typeface="微软雅黑" panose="020B0503020204020204" pitchFamily="34" charset="-122"/>
                <a:ea typeface="微软雅黑" panose="020B0503020204020204" pitchFamily="34" charset="-122"/>
              </a:rPr>
              <a:t>http://221.215.177.200/meol/;guoyujuan/2X7mE18J</a:t>
            </a:r>
          </a:p>
          <a:p>
            <a:pPr indent="266700" eaLnBrk="1" hangingPunct="1">
              <a:spcBef>
                <a:spcPct val="0"/>
              </a:spcBef>
            </a:pPr>
            <a:endParaRPr lang="zh-CN" altLang="en-US" dirty="0" smtClean="0"/>
          </a:p>
        </p:txBody>
      </p:sp>
      <p:sp>
        <p:nvSpPr>
          <p:cNvPr id="4915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00000"/>
                </a:solidFill>
                <a:latin typeface="Arial" panose="020B0604020202020204" pitchFamily="34" charset="0"/>
                <a:ea typeface="华文细黑" panose="02010600040101010101" pitchFamily="2" charset="-122"/>
                <a:sym typeface="Arial" panose="020B0604020202020204" pitchFamily="34" charset="0"/>
              </a:defRPr>
            </a:lvl1pPr>
            <a:lvl2pPr marL="742950" indent="-285750">
              <a:defRPr sz="1200">
                <a:solidFill>
                  <a:srgbClr val="000000"/>
                </a:solidFill>
                <a:latin typeface="Arial" panose="020B0604020202020204" pitchFamily="34" charset="0"/>
                <a:ea typeface="华文细黑" panose="02010600040101010101" pitchFamily="2" charset="-122"/>
                <a:sym typeface="Arial" panose="020B0604020202020204" pitchFamily="34" charset="0"/>
              </a:defRPr>
            </a:lvl2pPr>
            <a:lvl3pPr marL="1143000" indent="-228600">
              <a:defRPr sz="1200">
                <a:solidFill>
                  <a:srgbClr val="000000"/>
                </a:solidFill>
                <a:latin typeface="Arial" panose="020B0604020202020204" pitchFamily="34" charset="0"/>
                <a:ea typeface="华文细黑" panose="02010600040101010101" pitchFamily="2" charset="-122"/>
                <a:sym typeface="Arial" panose="020B0604020202020204" pitchFamily="34" charset="0"/>
              </a:defRPr>
            </a:lvl3pPr>
            <a:lvl4pPr marL="1600200" indent="-228600">
              <a:defRPr sz="1200">
                <a:solidFill>
                  <a:srgbClr val="000000"/>
                </a:solidFill>
                <a:latin typeface="Arial" panose="020B0604020202020204" pitchFamily="34" charset="0"/>
                <a:ea typeface="华文细黑" panose="02010600040101010101" pitchFamily="2" charset="-122"/>
                <a:sym typeface="Arial" panose="020B0604020202020204" pitchFamily="34" charset="0"/>
              </a:defRPr>
            </a:lvl4pPr>
            <a:lvl5pPr marL="2057400" indent="-228600">
              <a:defRPr sz="1200">
                <a:solidFill>
                  <a:srgbClr val="000000"/>
                </a:solidFill>
                <a:latin typeface="Arial" panose="020B0604020202020204" pitchFamily="34" charset="0"/>
                <a:ea typeface="华文细黑" panose="02010600040101010101" pitchFamily="2" charset="-122"/>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ea typeface="华文细黑" panose="02010600040101010101" pitchFamily="2" charset="-122"/>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ea typeface="华文细黑" panose="02010600040101010101" pitchFamily="2" charset="-122"/>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ea typeface="华文细黑" panose="02010600040101010101" pitchFamily="2" charset="-122"/>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ea typeface="华文细黑" panose="02010600040101010101" pitchFamily="2" charset="-122"/>
                <a:sym typeface="Arial" panose="020B0604020202020204" pitchFamily="34" charset="0"/>
              </a:defRPr>
            </a:lvl9pPr>
          </a:lstStyle>
          <a:p>
            <a:fld id="{02168E08-600B-4A08-A3C0-05E9F5A56FA8}" type="slidenum">
              <a:rPr lang="zh-CN" altLang="en-US" smtClean="0"/>
              <a:pPr/>
              <a:t>45</a:t>
            </a:fld>
            <a:endParaRPr lang="zh-CN" altLang="en-US" smtClean="0"/>
          </a:p>
        </p:txBody>
      </p:sp>
    </p:spTree>
    <p:extLst>
      <p:ext uri="{BB962C8B-B14F-4D97-AF65-F5344CB8AC3E}">
        <p14:creationId xmlns:p14="http://schemas.microsoft.com/office/powerpoint/2010/main" val="1033240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华南农业大学超星网络教学平台：</a:t>
            </a:r>
            <a:r>
              <a:rPr lang="en-US" altLang="zh-CN" dirty="0" smtClean="0"/>
              <a:t>http://hnnydx.fanya.chaoxing.com/portal</a:t>
            </a:r>
            <a:endParaRPr lang="zh-CN" altLang="en-US" dirty="0"/>
          </a:p>
        </p:txBody>
      </p:sp>
      <p:sp>
        <p:nvSpPr>
          <p:cNvPr id="4" name="灯片编号占位符 3"/>
          <p:cNvSpPr>
            <a:spLocks noGrp="1"/>
          </p:cNvSpPr>
          <p:nvPr>
            <p:ph type="sldNum" sz="quarter" idx="10"/>
          </p:nvPr>
        </p:nvSpPr>
        <p:spPr/>
        <p:txBody>
          <a:bodyPr/>
          <a:lstStyle/>
          <a:p>
            <a:fld id="{1A2D4C09-B740-4251-A24D-EB30BDAE9B19}" type="slidenum">
              <a:rPr lang="zh-CN" altLang="en-US" smtClean="0"/>
              <a:t>58</a:t>
            </a:fld>
            <a:endParaRPr lang="zh-CN" altLang="en-US"/>
          </a:p>
        </p:txBody>
      </p:sp>
    </p:spTree>
    <p:extLst>
      <p:ext uri="{BB962C8B-B14F-4D97-AF65-F5344CB8AC3E}">
        <p14:creationId xmlns:p14="http://schemas.microsoft.com/office/powerpoint/2010/main" val="2118095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21F41D1-EB0D-4857-8E93-8C1C831E6153}" type="slidenum">
              <a:rPr lang="zh-CN" altLang="en-US" smtClean="0"/>
              <a:t>7</a:t>
            </a:fld>
            <a:endParaRPr lang="zh-CN" altLang="en-US"/>
          </a:p>
        </p:txBody>
      </p:sp>
    </p:spTree>
    <p:extLst>
      <p:ext uri="{BB962C8B-B14F-4D97-AF65-F5344CB8AC3E}">
        <p14:creationId xmlns:p14="http://schemas.microsoft.com/office/powerpoint/2010/main" val="789144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21F41D1-EB0D-4857-8E93-8C1C831E6153}" type="slidenum">
              <a:rPr lang="zh-CN" altLang="en-US" smtClean="0"/>
              <a:t>8</a:t>
            </a:fld>
            <a:endParaRPr lang="zh-CN" altLang="en-US"/>
          </a:p>
        </p:txBody>
      </p:sp>
    </p:spTree>
    <p:extLst>
      <p:ext uri="{BB962C8B-B14F-4D97-AF65-F5344CB8AC3E}">
        <p14:creationId xmlns:p14="http://schemas.microsoft.com/office/powerpoint/2010/main" val="582557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21F41D1-EB0D-4857-8E93-8C1C831E6153}" type="slidenum">
              <a:rPr lang="zh-CN" altLang="en-US" smtClean="0"/>
              <a:t>9</a:t>
            </a:fld>
            <a:endParaRPr lang="zh-CN" altLang="en-US"/>
          </a:p>
        </p:txBody>
      </p:sp>
    </p:spTree>
    <p:extLst>
      <p:ext uri="{BB962C8B-B14F-4D97-AF65-F5344CB8AC3E}">
        <p14:creationId xmlns:p14="http://schemas.microsoft.com/office/powerpoint/2010/main" val="727658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21F41D1-EB0D-4857-8E93-8C1C831E6153}" type="slidenum">
              <a:rPr lang="zh-CN" altLang="en-US" smtClean="0"/>
              <a:t>10</a:t>
            </a:fld>
            <a:endParaRPr lang="zh-CN" altLang="en-US"/>
          </a:p>
        </p:txBody>
      </p:sp>
    </p:spTree>
    <p:extLst>
      <p:ext uri="{BB962C8B-B14F-4D97-AF65-F5344CB8AC3E}">
        <p14:creationId xmlns:p14="http://schemas.microsoft.com/office/powerpoint/2010/main" val="3442703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21F41D1-EB0D-4857-8E93-8C1C831E6153}" type="slidenum">
              <a:rPr lang="zh-CN" altLang="en-US" smtClean="0"/>
              <a:t>11</a:t>
            </a:fld>
            <a:endParaRPr lang="zh-CN" altLang="en-US"/>
          </a:p>
        </p:txBody>
      </p:sp>
    </p:spTree>
    <p:extLst>
      <p:ext uri="{BB962C8B-B14F-4D97-AF65-F5344CB8AC3E}">
        <p14:creationId xmlns:p14="http://schemas.microsoft.com/office/powerpoint/2010/main" val="1917452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21F41D1-EB0D-4857-8E93-8C1C831E6153}" type="slidenum">
              <a:rPr lang="zh-CN" altLang="en-US" smtClean="0"/>
              <a:t>12</a:t>
            </a:fld>
            <a:endParaRPr lang="zh-CN" altLang="en-US"/>
          </a:p>
        </p:txBody>
      </p:sp>
    </p:spTree>
    <p:extLst>
      <p:ext uri="{BB962C8B-B14F-4D97-AF65-F5344CB8AC3E}">
        <p14:creationId xmlns:p14="http://schemas.microsoft.com/office/powerpoint/2010/main" val="1812856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21F41D1-EB0D-4857-8E93-8C1C831E6153}" type="slidenum">
              <a:rPr lang="zh-CN" altLang="en-US" smtClean="0"/>
              <a:t>13</a:t>
            </a:fld>
            <a:endParaRPr lang="zh-CN" altLang="en-US"/>
          </a:p>
        </p:txBody>
      </p:sp>
    </p:spTree>
    <p:extLst>
      <p:ext uri="{BB962C8B-B14F-4D97-AF65-F5344CB8AC3E}">
        <p14:creationId xmlns:p14="http://schemas.microsoft.com/office/powerpoint/2010/main" val="4018794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t>36</a:t>
            </a:fld>
            <a:endParaRPr lang="zh-CN" altLang="en-US"/>
          </a:p>
        </p:txBody>
      </p:sp>
    </p:spTree>
    <p:extLst>
      <p:ext uri="{BB962C8B-B14F-4D97-AF65-F5344CB8AC3E}">
        <p14:creationId xmlns:p14="http://schemas.microsoft.com/office/powerpoint/2010/main" val="2814460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4410BDB-AF6A-904F-ADE5-F85D77DF5621}"/>
              </a:ext>
            </a:extLst>
          </p:cNvPr>
          <p:cNvSpPr>
            <a:spLocks noGrp="1"/>
          </p:cNvSpPr>
          <p:nvPr>
            <p:ph type="dt" sz="half" idx="10"/>
          </p:nvPr>
        </p:nvSpPr>
        <p:spPr/>
        <p:txBody>
          <a:bodyPr/>
          <a:lstStyle>
            <a:lvl1pPr>
              <a:defRPr b="0" i="0"/>
            </a:lvl1pPr>
          </a:lstStyle>
          <a:p>
            <a:fld id="{37D891FA-EBCE-9D45-B3E7-F55B1E6469A1}" type="datetimeFigureOut">
              <a:rPr kumimoji="1" lang="zh-CN" altLang="en-US" smtClean="0"/>
              <a:pPr/>
              <a:t>2019-11-11</a:t>
            </a:fld>
            <a:endParaRPr kumimoji="1" lang="zh-CN" altLang="en-US" dirty="0"/>
          </a:p>
        </p:txBody>
      </p:sp>
      <p:sp>
        <p:nvSpPr>
          <p:cNvPr id="3" name="页脚占位符 2">
            <a:extLst>
              <a:ext uri="{FF2B5EF4-FFF2-40B4-BE49-F238E27FC236}">
                <a16:creationId xmlns:a16="http://schemas.microsoft.com/office/drawing/2014/main" id="{E75CCC8F-B61A-0540-A913-792091E8F3EF}"/>
              </a:ext>
            </a:extLst>
          </p:cNvPr>
          <p:cNvSpPr>
            <a:spLocks noGrp="1"/>
          </p:cNvSpPr>
          <p:nvPr>
            <p:ph type="ftr" sz="quarter" idx="11"/>
          </p:nvPr>
        </p:nvSpPr>
        <p:spPr/>
        <p:txBody>
          <a:bodyPr/>
          <a:lstStyle>
            <a:lvl1pPr>
              <a:defRPr b="0" i="0"/>
            </a:lvl1pPr>
          </a:lstStyle>
          <a:p>
            <a:endParaRPr kumimoji="1" lang="zh-CN" altLang="en-US" dirty="0"/>
          </a:p>
        </p:txBody>
      </p:sp>
      <p:sp>
        <p:nvSpPr>
          <p:cNvPr id="4" name="灯片编号占位符 3">
            <a:extLst>
              <a:ext uri="{FF2B5EF4-FFF2-40B4-BE49-F238E27FC236}">
                <a16:creationId xmlns:a16="http://schemas.microsoft.com/office/drawing/2014/main" id="{5E4D5F96-28BF-A44E-A647-C4565D77320A}"/>
              </a:ext>
            </a:extLst>
          </p:cNvPr>
          <p:cNvSpPr>
            <a:spLocks noGrp="1"/>
          </p:cNvSpPr>
          <p:nvPr>
            <p:ph type="sldNum" sz="quarter" idx="12"/>
          </p:nvPr>
        </p:nvSpPr>
        <p:spPr/>
        <p:txBody>
          <a:bodyPr/>
          <a:lstStyle>
            <a:lvl1pPr>
              <a:defRPr b="0" i="0"/>
            </a:lvl1pPr>
          </a:lstStyle>
          <a:p>
            <a:fld id="{426546DC-DD2D-A940-A706-F6627B10989A}" type="slidenum">
              <a:rPr kumimoji="1" lang="zh-CN" altLang="en-US" smtClean="0"/>
              <a:pPr/>
              <a:t>‹#›</a:t>
            </a:fld>
            <a:endParaRPr kumimoji="1" lang="zh-CN" altLang="en-US" dirty="0"/>
          </a:p>
        </p:txBody>
      </p:sp>
    </p:spTree>
    <p:extLst>
      <p:ext uri="{BB962C8B-B14F-4D97-AF65-F5344CB8AC3E}">
        <p14:creationId xmlns:p14="http://schemas.microsoft.com/office/powerpoint/2010/main" val="2200117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内容页1">
    <p:spTree>
      <p:nvGrpSpPr>
        <p:cNvPr id="1" name=""/>
        <p:cNvGrpSpPr/>
        <p:nvPr/>
      </p:nvGrpSpPr>
      <p:grpSpPr>
        <a:xfrm>
          <a:off x="0" y="0"/>
          <a:ext cx="0" cy="0"/>
          <a:chOff x="0" y="0"/>
          <a:chExt cx="0" cy="0"/>
        </a:xfrm>
      </p:grpSpPr>
      <p:sp>
        <p:nvSpPr>
          <p:cNvPr id="30" name="任意多边形: 形状 29">
            <a:extLst>
              <a:ext uri="{FF2B5EF4-FFF2-40B4-BE49-F238E27FC236}">
                <a16:creationId xmlns:a16="http://schemas.microsoft.com/office/drawing/2014/main" id="{CE66F297-A793-4769-91FD-587C338EC958}"/>
              </a:ext>
            </a:extLst>
          </p:cNvPr>
          <p:cNvSpPr/>
          <p:nvPr userDrawn="1"/>
        </p:nvSpPr>
        <p:spPr>
          <a:xfrm>
            <a:off x="0" y="0"/>
            <a:ext cx="8602980" cy="889000"/>
          </a:xfrm>
          <a:custGeom>
            <a:avLst/>
            <a:gdLst>
              <a:gd name="connsiteX0" fmla="*/ 0 w 8602980"/>
              <a:gd name="connsiteY0" fmla="*/ 0 h 825198"/>
              <a:gd name="connsiteX1" fmla="*/ 8373823 w 8602980"/>
              <a:gd name="connsiteY1" fmla="*/ 0 h 825198"/>
              <a:gd name="connsiteX2" fmla="*/ 8602980 w 8602980"/>
              <a:gd name="connsiteY2" fmla="*/ 825198 h 825198"/>
              <a:gd name="connsiteX3" fmla="*/ 0 w 8602980"/>
              <a:gd name="connsiteY3" fmla="*/ 825198 h 825198"/>
            </a:gdLst>
            <a:ahLst/>
            <a:cxnLst>
              <a:cxn ang="0">
                <a:pos x="connsiteX0" y="connsiteY0"/>
              </a:cxn>
              <a:cxn ang="0">
                <a:pos x="connsiteX1" y="connsiteY1"/>
              </a:cxn>
              <a:cxn ang="0">
                <a:pos x="connsiteX2" y="connsiteY2"/>
              </a:cxn>
              <a:cxn ang="0">
                <a:pos x="connsiteX3" y="connsiteY3"/>
              </a:cxn>
            </a:cxnLst>
            <a:rect l="l" t="t" r="r" b="b"/>
            <a:pathLst>
              <a:path w="8602980" h="825198">
                <a:moveTo>
                  <a:pt x="0" y="0"/>
                </a:moveTo>
                <a:lnTo>
                  <a:pt x="8373823" y="0"/>
                </a:lnTo>
                <a:lnTo>
                  <a:pt x="8602980" y="825198"/>
                </a:lnTo>
                <a:lnTo>
                  <a:pt x="0" y="825198"/>
                </a:lnTo>
                <a:close/>
              </a:path>
            </a:pathLst>
          </a:custGeom>
          <a:blipFill dpi="0" rotWithShape="1">
            <a:blip r:embed="rId2"/>
            <a:srcRect/>
            <a:tile tx="0" ty="0" sx="100000" sy="100000" flip="none" algn="t"/>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1" name="矩形 30">
            <a:extLst>
              <a:ext uri="{FF2B5EF4-FFF2-40B4-BE49-F238E27FC236}">
                <a16:creationId xmlns:a16="http://schemas.microsoft.com/office/drawing/2014/main" id="{9E2122E5-AE65-462E-9137-7359079F2A40}"/>
              </a:ext>
            </a:extLst>
          </p:cNvPr>
          <p:cNvSpPr/>
          <p:nvPr userDrawn="1"/>
        </p:nvSpPr>
        <p:spPr>
          <a:xfrm>
            <a:off x="0" y="6517037"/>
            <a:ext cx="12192000" cy="340963"/>
          </a:xfrm>
          <a:prstGeom prst="rect">
            <a:avLst/>
          </a:prstGeom>
          <a:blipFill dpi="0" rotWithShape="1">
            <a:blip r:embed="rId2"/>
            <a:srcRect/>
            <a:tile tx="0" ty="0" sx="100000" sy="100000" flip="none" algn="b"/>
          </a:blip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 name="矩形 31">
            <a:extLst>
              <a:ext uri="{FF2B5EF4-FFF2-40B4-BE49-F238E27FC236}">
                <a16:creationId xmlns:a16="http://schemas.microsoft.com/office/drawing/2014/main" id="{564A1124-9B7B-4484-AFBC-3B4C2F11B7EB}"/>
              </a:ext>
            </a:extLst>
          </p:cNvPr>
          <p:cNvSpPr/>
          <p:nvPr userDrawn="1"/>
        </p:nvSpPr>
        <p:spPr>
          <a:xfrm>
            <a:off x="0" y="6517037"/>
            <a:ext cx="12192000" cy="340963"/>
          </a:xfrm>
          <a:prstGeom prst="rect">
            <a:avLst/>
          </a:prstGeom>
          <a:gradFill>
            <a:gsLst>
              <a:gs pos="74000">
                <a:schemeClr val="accent1">
                  <a:alpha val="85000"/>
                </a:schemeClr>
              </a:gs>
              <a:gs pos="100000">
                <a:schemeClr val="accent1">
                  <a:alpha val="70000"/>
                </a:schemeClr>
              </a:gs>
            </a:gsLst>
            <a:lin ang="2700000" scaled="0"/>
          </a:gra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
        <p:nvSpPr>
          <p:cNvPr id="33" name="任意多边形: 形状 32">
            <a:extLst>
              <a:ext uri="{FF2B5EF4-FFF2-40B4-BE49-F238E27FC236}">
                <a16:creationId xmlns:a16="http://schemas.microsoft.com/office/drawing/2014/main" id="{4B2BF58C-E753-485E-ABB8-90A5E7882B51}"/>
              </a:ext>
            </a:extLst>
          </p:cNvPr>
          <p:cNvSpPr/>
          <p:nvPr userDrawn="1"/>
        </p:nvSpPr>
        <p:spPr>
          <a:xfrm>
            <a:off x="0" y="0"/>
            <a:ext cx="8602980" cy="889000"/>
          </a:xfrm>
          <a:custGeom>
            <a:avLst/>
            <a:gdLst>
              <a:gd name="connsiteX0" fmla="*/ 0 w 8602980"/>
              <a:gd name="connsiteY0" fmla="*/ 0 h 825198"/>
              <a:gd name="connsiteX1" fmla="*/ 8373823 w 8602980"/>
              <a:gd name="connsiteY1" fmla="*/ 0 h 825198"/>
              <a:gd name="connsiteX2" fmla="*/ 8602980 w 8602980"/>
              <a:gd name="connsiteY2" fmla="*/ 825198 h 825198"/>
              <a:gd name="connsiteX3" fmla="*/ 0 w 8602980"/>
              <a:gd name="connsiteY3" fmla="*/ 825198 h 825198"/>
            </a:gdLst>
            <a:ahLst/>
            <a:cxnLst>
              <a:cxn ang="0">
                <a:pos x="connsiteX0" y="connsiteY0"/>
              </a:cxn>
              <a:cxn ang="0">
                <a:pos x="connsiteX1" y="connsiteY1"/>
              </a:cxn>
              <a:cxn ang="0">
                <a:pos x="connsiteX2" y="connsiteY2"/>
              </a:cxn>
              <a:cxn ang="0">
                <a:pos x="connsiteX3" y="connsiteY3"/>
              </a:cxn>
            </a:cxnLst>
            <a:rect l="l" t="t" r="r" b="b"/>
            <a:pathLst>
              <a:path w="8602980" h="825198">
                <a:moveTo>
                  <a:pt x="0" y="0"/>
                </a:moveTo>
                <a:lnTo>
                  <a:pt x="8373823" y="0"/>
                </a:lnTo>
                <a:lnTo>
                  <a:pt x="8602980" y="825198"/>
                </a:lnTo>
                <a:lnTo>
                  <a:pt x="0" y="825198"/>
                </a:lnTo>
                <a:close/>
              </a:path>
            </a:pathLst>
          </a:custGeom>
          <a:gradFill>
            <a:gsLst>
              <a:gs pos="74000">
                <a:schemeClr val="accent1">
                  <a:alpha val="85000"/>
                </a:schemeClr>
              </a:gs>
              <a:gs pos="100000">
                <a:schemeClr val="accent1">
                  <a:alpha val="70000"/>
                </a:schemeClr>
              </a:gs>
            </a:gsLst>
            <a:lin ang="2700000" scaled="0"/>
          </a:gra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cxnSp>
        <p:nvCxnSpPr>
          <p:cNvPr id="34" name="直线连接符 54">
            <a:extLst>
              <a:ext uri="{FF2B5EF4-FFF2-40B4-BE49-F238E27FC236}">
                <a16:creationId xmlns:a16="http://schemas.microsoft.com/office/drawing/2014/main" id="{5E2E386B-E340-44E5-A0D6-35BF854AF93A}"/>
              </a:ext>
            </a:extLst>
          </p:cNvPr>
          <p:cNvCxnSpPr>
            <a:cxnSpLocks/>
          </p:cNvCxnSpPr>
          <p:nvPr userDrawn="1"/>
        </p:nvCxnSpPr>
        <p:spPr>
          <a:xfrm flipH="1">
            <a:off x="-7622" y="6489845"/>
            <a:ext cx="12204000" cy="0"/>
          </a:xfrm>
          <a:prstGeom prst="line">
            <a:avLst/>
          </a:prstGeom>
          <a:ln w="101600">
            <a:gradFill>
              <a:gsLst>
                <a:gs pos="50000">
                  <a:srgbClr val="F6D9A7"/>
                </a:gs>
                <a:gs pos="100000">
                  <a:srgbClr val="D6AA74"/>
                </a:gs>
                <a:gs pos="0">
                  <a:srgbClr val="D6AA74"/>
                </a:gs>
              </a:gsLst>
              <a:lin ang="0" scaled="0"/>
            </a:gradFill>
          </a:ln>
        </p:spPr>
        <p:style>
          <a:lnRef idx="1">
            <a:schemeClr val="accent1"/>
          </a:lnRef>
          <a:fillRef idx="0">
            <a:schemeClr val="accent1"/>
          </a:fillRef>
          <a:effectRef idx="0">
            <a:schemeClr val="accent1"/>
          </a:effectRef>
          <a:fontRef idx="minor">
            <a:schemeClr val="tx1"/>
          </a:fontRef>
        </p:style>
      </p:cxnSp>
      <p:cxnSp>
        <p:nvCxnSpPr>
          <p:cNvPr id="35" name="直线连接符 93">
            <a:extLst>
              <a:ext uri="{FF2B5EF4-FFF2-40B4-BE49-F238E27FC236}">
                <a16:creationId xmlns:a16="http://schemas.microsoft.com/office/drawing/2014/main" id="{5313273D-2757-4623-9E59-63259E96F9F6}"/>
              </a:ext>
            </a:extLst>
          </p:cNvPr>
          <p:cNvCxnSpPr>
            <a:cxnSpLocks/>
          </p:cNvCxnSpPr>
          <p:nvPr userDrawn="1"/>
        </p:nvCxnSpPr>
        <p:spPr>
          <a:xfrm flipH="1">
            <a:off x="-7622" y="889000"/>
            <a:ext cx="12204000" cy="0"/>
          </a:xfrm>
          <a:prstGeom prst="line">
            <a:avLst/>
          </a:prstGeom>
          <a:ln w="101600">
            <a:gradFill>
              <a:gsLst>
                <a:gs pos="50000">
                  <a:srgbClr val="F6D9A7"/>
                </a:gs>
                <a:gs pos="100000">
                  <a:srgbClr val="D6AA74"/>
                </a:gs>
                <a:gs pos="0">
                  <a:srgbClr val="D6AA74"/>
                </a:gs>
              </a:gsLst>
              <a:lin ang="0" scaled="0"/>
            </a:gradFill>
          </a:ln>
        </p:spPr>
        <p:style>
          <a:lnRef idx="1">
            <a:schemeClr val="accent1"/>
          </a:lnRef>
          <a:fillRef idx="0">
            <a:schemeClr val="accent1"/>
          </a:fillRef>
          <a:effectRef idx="0">
            <a:schemeClr val="accent1"/>
          </a:effectRef>
          <a:fontRef idx="minor">
            <a:schemeClr val="tx1"/>
          </a:fontRef>
        </p:style>
      </p:cxnSp>
      <p:grpSp>
        <p:nvGrpSpPr>
          <p:cNvPr id="36" name="组合 35">
            <a:extLst>
              <a:ext uri="{FF2B5EF4-FFF2-40B4-BE49-F238E27FC236}">
                <a16:creationId xmlns:a16="http://schemas.microsoft.com/office/drawing/2014/main" id="{EA18CE55-3A3F-44D2-A24F-5FA9C56B5DD9}"/>
              </a:ext>
            </a:extLst>
          </p:cNvPr>
          <p:cNvGrpSpPr/>
          <p:nvPr userDrawn="1"/>
        </p:nvGrpSpPr>
        <p:grpSpPr>
          <a:xfrm>
            <a:off x="9154724" y="196855"/>
            <a:ext cx="2796767" cy="470190"/>
            <a:chOff x="9715499" y="159849"/>
            <a:chExt cx="2235992" cy="375913"/>
          </a:xfrm>
        </p:grpSpPr>
        <p:grpSp>
          <p:nvGrpSpPr>
            <p:cNvPr id="37" name="组合 36">
              <a:extLst>
                <a:ext uri="{FF2B5EF4-FFF2-40B4-BE49-F238E27FC236}">
                  <a16:creationId xmlns:a16="http://schemas.microsoft.com/office/drawing/2014/main" id="{23993BD6-44F1-4157-AEA4-B4AA9E83BEEB}"/>
                </a:ext>
              </a:extLst>
            </p:cNvPr>
            <p:cNvGrpSpPr/>
            <p:nvPr/>
          </p:nvGrpSpPr>
          <p:grpSpPr>
            <a:xfrm>
              <a:off x="10167741" y="163952"/>
              <a:ext cx="1783750" cy="367706"/>
              <a:chOff x="1062588" y="893899"/>
              <a:chExt cx="3123457" cy="643875"/>
            </a:xfrm>
            <a:solidFill>
              <a:schemeClr val="accent1"/>
            </a:solidFill>
          </p:grpSpPr>
          <p:sp>
            <p:nvSpPr>
              <p:cNvPr id="39" name="任意多边形: 形状 38">
                <a:extLst>
                  <a:ext uri="{FF2B5EF4-FFF2-40B4-BE49-F238E27FC236}">
                    <a16:creationId xmlns:a16="http://schemas.microsoft.com/office/drawing/2014/main" id="{14EBD53B-EFA9-488B-8DEE-11224C56A922}"/>
                  </a:ext>
                </a:extLst>
              </p:cNvPr>
              <p:cNvSpPr/>
              <p:nvPr/>
            </p:nvSpPr>
            <p:spPr>
              <a:xfrm>
                <a:off x="1062588" y="893899"/>
                <a:ext cx="3065776" cy="426434"/>
              </a:xfrm>
              <a:custGeom>
                <a:avLst/>
                <a:gdLst/>
                <a:ahLst/>
                <a:cxnLst/>
                <a:rect l="l" t="t" r="r" b="b"/>
                <a:pathLst>
                  <a:path w="3065776" h="426434">
                    <a:moveTo>
                      <a:pt x="1689372" y="310134"/>
                    </a:moveTo>
                    <a:cubicBezTo>
                      <a:pt x="1694541" y="310134"/>
                      <a:pt x="1697008" y="310604"/>
                      <a:pt x="1696773" y="311544"/>
                    </a:cubicBezTo>
                    <a:cubicBezTo>
                      <a:pt x="1696538" y="312014"/>
                      <a:pt x="1695070" y="312366"/>
                      <a:pt x="1692368" y="312601"/>
                    </a:cubicBezTo>
                    <a:cubicBezTo>
                      <a:pt x="1689666" y="312836"/>
                      <a:pt x="1687081" y="312836"/>
                      <a:pt x="1684614" y="312601"/>
                    </a:cubicBezTo>
                    <a:cubicBezTo>
                      <a:pt x="1682147" y="312366"/>
                      <a:pt x="1680914" y="312014"/>
                      <a:pt x="1680914" y="311544"/>
                    </a:cubicBezTo>
                    <a:cubicBezTo>
                      <a:pt x="1680914" y="310604"/>
                      <a:pt x="1683733" y="310134"/>
                      <a:pt x="1689372" y="310134"/>
                    </a:cubicBezTo>
                    <a:close/>
                    <a:moveTo>
                      <a:pt x="119342" y="282821"/>
                    </a:moveTo>
                    <a:cubicBezTo>
                      <a:pt x="119695" y="282939"/>
                      <a:pt x="119636" y="283467"/>
                      <a:pt x="119166" y="284407"/>
                    </a:cubicBezTo>
                    <a:cubicBezTo>
                      <a:pt x="118461" y="285347"/>
                      <a:pt x="118814" y="286052"/>
                      <a:pt x="120224" y="286522"/>
                    </a:cubicBezTo>
                    <a:cubicBezTo>
                      <a:pt x="121633" y="286991"/>
                      <a:pt x="121398" y="287344"/>
                      <a:pt x="119519" y="287579"/>
                    </a:cubicBezTo>
                    <a:cubicBezTo>
                      <a:pt x="117874" y="287579"/>
                      <a:pt x="116875" y="287226"/>
                      <a:pt x="116523" y="286522"/>
                    </a:cubicBezTo>
                    <a:cubicBezTo>
                      <a:pt x="116171" y="285817"/>
                      <a:pt x="116464" y="284994"/>
                      <a:pt x="117404" y="284055"/>
                    </a:cubicBezTo>
                    <a:cubicBezTo>
                      <a:pt x="118344" y="283115"/>
                      <a:pt x="118990" y="282704"/>
                      <a:pt x="119342" y="282821"/>
                    </a:cubicBezTo>
                    <a:close/>
                    <a:moveTo>
                      <a:pt x="2104214" y="270310"/>
                    </a:moveTo>
                    <a:cubicBezTo>
                      <a:pt x="2104214" y="270310"/>
                      <a:pt x="2104214" y="270545"/>
                      <a:pt x="2104214" y="271015"/>
                    </a:cubicBezTo>
                    <a:cubicBezTo>
                      <a:pt x="2104684" y="273834"/>
                      <a:pt x="2104684" y="276771"/>
                      <a:pt x="2104214" y="279825"/>
                    </a:cubicBezTo>
                    <a:cubicBezTo>
                      <a:pt x="2104214" y="281235"/>
                      <a:pt x="2104097" y="281235"/>
                      <a:pt x="2103862" y="279825"/>
                    </a:cubicBezTo>
                    <a:cubicBezTo>
                      <a:pt x="2103862" y="279825"/>
                      <a:pt x="2103862" y="278298"/>
                      <a:pt x="2103862" y="275244"/>
                    </a:cubicBezTo>
                    <a:cubicBezTo>
                      <a:pt x="2103862" y="272190"/>
                      <a:pt x="2103979" y="270545"/>
                      <a:pt x="2104214" y="270310"/>
                    </a:cubicBezTo>
                    <a:close/>
                    <a:moveTo>
                      <a:pt x="1382019" y="254098"/>
                    </a:moveTo>
                    <a:cubicBezTo>
                      <a:pt x="1379200" y="254098"/>
                      <a:pt x="1372856" y="258386"/>
                      <a:pt x="1362988" y="266962"/>
                    </a:cubicBezTo>
                    <a:cubicBezTo>
                      <a:pt x="1353121" y="275538"/>
                      <a:pt x="1348186" y="281000"/>
                      <a:pt x="1348186" y="283350"/>
                    </a:cubicBezTo>
                    <a:cubicBezTo>
                      <a:pt x="1348422" y="284525"/>
                      <a:pt x="1349538" y="285112"/>
                      <a:pt x="1351535" y="285112"/>
                    </a:cubicBezTo>
                    <a:cubicBezTo>
                      <a:pt x="1353532" y="285112"/>
                      <a:pt x="1356351" y="284583"/>
                      <a:pt x="1359993" y="283526"/>
                    </a:cubicBezTo>
                    <a:cubicBezTo>
                      <a:pt x="1363635" y="282469"/>
                      <a:pt x="1367452" y="281118"/>
                      <a:pt x="1371447" y="279473"/>
                    </a:cubicBezTo>
                    <a:lnTo>
                      <a:pt x="1384134" y="273834"/>
                    </a:lnTo>
                    <a:lnTo>
                      <a:pt x="1384134" y="263966"/>
                    </a:lnTo>
                    <a:cubicBezTo>
                      <a:pt x="1384134" y="257388"/>
                      <a:pt x="1383429" y="254098"/>
                      <a:pt x="1382019" y="254098"/>
                    </a:cubicBezTo>
                    <a:close/>
                    <a:moveTo>
                      <a:pt x="947882" y="254098"/>
                    </a:moveTo>
                    <a:cubicBezTo>
                      <a:pt x="947236" y="254568"/>
                      <a:pt x="946384" y="255626"/>
                      <a:pt x="945327" y="257270"/>
                    </a:cubicBezTo>
                    <a:cubicBezTo>
                      <a:pt x="944152" y="258915"/>
                      <a:pt x="943565" y="260325"/>
                      <a:pt x="943565" y="261499"/>
                    </a:cubicBezTo>
                    <a:cubicBezTo>
                      <a:pt x="943565" y="262909"/>
                      <a:pt x="942155" y="265376"/>
                      <a:pt x="939335" y="268900"/>
                    </a:cubicBezTo>
                    <a:cubicBezTo>
                      <a:pt x="934402" y="275244"/>
                      <a:pt x="931934" y="279473"/>
                      <a:pt x="931934" y="281588"/>
                    </a:cubicBezTo>
                    <a:cubicBezTo>
                      <a:pt x="931934" y="282058"/>
                      <a:pt x="932346" y="282292"/>
                      <a:pt x="933168" y="282292"/>
                    </a:cubicBezTo>
                    <a:cubicBezTo>
                      <a:pt x="933990" y="282292"/>
                      <a:pt x="935106" y="282116"/>
                      <a:pt x="936516" y="281764"/>
                    </a:cubicBezTo>
                    <a:cubicBezTo>
                      <a:pt x="937926" y="281411"/>
                      <a:pt x="939335" y="280883"/>
                      <a:pt x="940745" y="280178"/>
                    </a:cubicBezTo>
                    <a:cubicBezTo>
                      <a:pt x="942625" y="279238"/>
                      <a:pt x="943917" y="278005"/>
                      <a:pt x="944622" y="276477"/>
                    </a:cubicBezTo>
                    <a:cubicBezTo>
                      <a:pt x="945327" y="274950"/>
                      <a:pt x="946266" y="271837"/>
                      <a:pt x="947441" y="267138"/>
                    </a:cubicBezTo>
                    <a:cubicBezTo>
                      <a:pt x="949086" y="259855"/>
                      <a:pt x="949673" y="255626"/>
                      <a:pt x="949203" y="254451"/>
                    </a:cubicBezTo>
                    <a:cubicBezTo>
                      <a:pt x="948968" y="253746"/>
                      <a:pt x="948528" y="253629"/>
                      <a:pt x="947882" y="254098"/>
                    </a:cubicBezTo>
                    <a:close/>
                    <a:moveTo>
                      <a:pt x="1638975" y="253041"/>
                    </a:moveTo>
                    <a:cubicBezTo>
                      <a:pt x="1638975" y="253041"/>
                      <a:pt x="1638740" y="253394"/>
                      <a:pt x="1638271" y="254098"/>
                    </a:cubicBezTo>
                    <a:cubicBezTo>
                      <a:pt x="1637566" y="254568"/>
                      <a:pt x="1636743" y="255449"/>
                      <a:pt x="1635804" y="256742"/>
                    </a:cubicBezTo>
                    <a:cubicBezTo>
                      <a:pt x="1634864" y="258034"/>
                      <a:pt x="1633924" y="259502"/>
                      <a:pt x="1632984" y="261147"/>
                    </a:cubicBezTo>
                    <a:lnTo>
                      <a:pt x="1627698" y="269253"/>
                    </a:lnTo>
                    <a:lnTo>
                      <a:pt x="1632984" y="277359"/>
                    </a:lnTo>
                    <a:cubicBezTo>
                      <a:pt x="1633924" y="278768"/>
                      <a:pt x="1634864" y="280060"/>
                      <a:pt x="1635804" y="281235"/>
                    </a:cubicBezTo>
                    <a:cubicBezTo>
                      <a:pt x="1636743" y="282410"/>
                      <a:pt x="1637507" y="283291"/>
                      <a:pt x="1638094" y="283878"/>
                    </a:cubicBezTo>
                    <a:cubicBezTo>
                      <a:pt x="1638682" y="284466"/>
                      <a:pt x="1639093" y="284642"/>
                      <a:pt x="1639328" y="284407"/>
                    </a:cubicBezTo>
                    <a:cubicBezTo>
                      <a:pt x="1639798" y="283937"/>
                      <a:pt x="1639974" y="278709"/>
                      <a:pt x="1639856" y="268724"/>
                    </a:cubicBezTo>
                    <a:cubicBezTo>
                      <a:pt x="1639739" y="258739"/>
                      <a:pt x="1639445" y="253511"/>
                      <a:pt x="1638975" y="253041"/>
                    </a:cubicBezTo>
                    <a:close/>
                    <a:moveTo>
                      <a:pt x="2105624" y="249869"/>
                    </a:moveTo>
                    <a:cubicBezTo>
                      <a:pt x="2105859" y="250104"/>
                      <a:pt x="2105977" y="250457"/>
                      <a:pt x="2105977" y="250927"/>
                    </a:cubicBezTo>
                    <a:cubicBezTo>
                      <a:pt x="2106446" y="253276"/>
                      <a:pt x="2106446" y="255391"/>
                      <a:pt x="2105977" y="257270"/>
                    </a:cubicBezTo>
                    <a:cubicBezTo>
                      <a:pt x="2105742" y="258210"/>
                      <a:pt x="2105506" y="258093"/>
                      <a:pt x="2105272" y="256918"/>
                    </a:cubicBezTo>
                    <a:cubicBezTo>
                      <a:pt x="2105272" y="256918"/>
                      <a:pt x="2105272" y="255861"/>
                      <a:pt x="2105272" y="253746"/>
                    </a:cubicBezTo>
                    <a:close/>
                    <a:moveTo>
                      <a:pt x="2083421" y="244231"/>
                    </a:moveTo>
                    <a:lnTo>
                      <a:pt x="2083421" y="244583"/>
                    </a:lnTo>
                    <a:cubicBezTo>
                      <a:pt x="2083891" y="245758"/>
                      <a:pt x="2083891" y="247050"/>
                      <a:pt x="2083421" y="248460"/>
                    </a:cubicBezTo>
                    <a:cubicBezTo>
                      <a:pt x="2083186" y="247990"/>
                      <a:pt x="2082951" y="247285"/>
                      <a:pt x="2082716" y="246345"/>
                    </a:cubicBezTo>
                    <a:close/>
                    <a:moveTo>
                      <a:pt x="1015459" y="234010"/>
                    </a:moveTo>
                    <a:cubicBezTo>
                      <a:pt x="1014284" y="234480"/>
                      <a:pt x="1010995" y="235126"/>
                      <a:pt x="1005591" y="235949"/>
                    </a:cubicBezTo>
                    <a:cubicBezTo>
                      <a:pt x="1000187" y="236771"/>
                      <a:pt x="996311" y="237182"/>
                      <a:pt x="993961" y="237182"/>
                    </a:cubicBezTo>
                    <a:cubicBezTo>
                      <a:pt x="989967" y="237182"/>
                      <a:pt x="987207" y="237887"/>
                      <a:pt x="985679" y="239297"/>
                    </a:cubicBezTo>
                    <a:cubicBezTo>
                      <a:pt x="984152" y="240706"/>
                      <a:pt x="983858" y="242938"/>
                      <a:pt x="984798" y="245993"/>
                    </a:cubicBezTo>
                    <a:cubicBezTo>
                      <a:pt x="985503" y="248342"/>
                      <a:pt x="987030" y="250809"/>
                      <a:pt x="989380" y="253394"/>
                    </a:cubicBezTo>
                    <a:cubicBezTo>
                      <a:pt x="991729" y="255978"/>
                      <a:pt x="993609" y="257270"/>
                      <a:pt x="995018" y="257270"/>
                    </a:cubicBezTo>
                    <a:cubicBezTo>
                      <a:pt x="995958" y="257270"/>
                      <a:pt x="999600" y="253981"/>
                      <a:pt x="1005944" y="247402"/>
                    </a:cubicBezTo>
                    <a:cubicBezTo>
                      <a:pt x="1012287" y="240824"/>
                      <a:pt x="1015459" y="237065"/>
                      <a:pt x="1015459" y="236125"/>
                    </a:cubicBezTo>
                    <a:cubicBezTo>
                      <a:pt x="1015459" y="236125"/>
                      <a:pt x="1015459" y="235420"/>
                      <a:pt x="1015459" y="234010"/>
                    </a:cubicBezTo>
                    <a:close/>
                    <a:moveTo>
                      <a:pt x="2494387" y="223790"/>
                    </a:moveTo>
                    <a:cubicBezTo>
                      <a:pt x="2493212" y="224142"/>
                      <a:pt x="2491450" y="225082"/>
                      <a:pt x="2489100" y="226609"/>
                    </a:cubicBezTo>
                    <a:cubicBezTo>
                      <a:pt x="2486046" y="228489"/>
                      <a:pt x="2485224" y="229429"/>
                      <a:pt x="2486633" y="229429"/>
                    </a:cubicBezTo>
                    <a:cubicBezTo>
                      <a:pt x="2486633" y="229429"/>
                      <a:pt x="2486869" y="229429"/>
                      <a:pt x="2487338" y="229429"/>
                    </a:cubicBezTo>
                    <a:cubicBezTo>
                      <a:pt x="2488983" y="229429"/>
                      <a:pt x="2490862" y="228841"/>
                      <a:pt x="2492977" y="227667"/>
                    </a:cubicBezTo>
                    <a:cubicBezTo>
                      <a:pt x="2495092" y="226492"/>
                      <a:pt x="2496149" y="225435"/>
                      <a:pt x="2496149" y="224495"/>
                    </a:cubicBezTo>
                    <a:cubicBezTo>
                      <a:pt x="2496149" y="223672"/>
                      <a:pt x="2495562" y="223438"/>
                      <a:pt x="2494387" y="223790"/>
                    </a:cubicBezTo>
                    <a:close/>
                    <a:moveTo>
                      <a:pt x="2048355" y="221499"/>
                    </a:moveTo>
                    <a:cubicBezTo>
                      <a:pt x="2047768" y="220912"/>
                      <a:pt x="2047122" y="220971"/>
                      <a:pt x="2046417" y="221675"/>
                    </a:cubicBezTo>
                    <a:cubicBezTo>
                      <a:pt x="2045712" y="222380"/>
                      <a:pt x="2045359" y="223320"/>
                      <a:pt x="2045359" y="224495"/>
                    </a:cubicBezTo>
                    <a:cubicBezTo>
                      <a:pt x="2045359" y="225670"/>
                      <a:pt x="2046005" y="225611"/>
                      <a:pt x="2047298" y="224319"/>
                    </a:cubicBezTo>
                    <a:cubicBezTo>
                      <a:pt x="2048590" y="223026"/>
                      <a:pt x="2048942" y="222087"/>
                      <a:pt x="2048355" y="221499"/>
                    </a:cubicBezTo>
                    <a:close/>
                    <a:moveTo>
                      <a:pt x="2501788" y="220618"/>
                    </a:moveTo>
                    <a:cubicBezTo>
                      <a:pt x="2501083" y="220853"/>
                      <a:pt x="2500261" y="221323"/>
                      <a:pt x="2499321" y="222028"/>
                    </a:cubicBezTo>
                    <a:cubicBezTo>
                      <a:pt x="2498851" y="222733"/>
                      <a:pt x="2499204" y="223203"/>
                      <a:pt x="2500378" y="223438"/>
                    </a:cubicBezTo>
                    <a:cubicBezTo>
                      <a:pt x="2502728" y="223438"/>
                      <a:pt x="2503902" y="222850"/>
                      <a:pt x="2503902" y="221675"/>
                    </a:cubicBezTo>
                    <a:cubicBezTo>
                      <a:pt x="2503902" y="221205"/>
                      <a:pt x="2503726" y="220853"/>
                      <a:pt x="2503374" y="220618"/>
                    </a:cubicBezTo>
                    <a:cubicBezTo>
                      <a:pt x="2503021" y="220383"/>
                      <a:pt x="2502493" y="220383"/>
                      <a:pt x="2501788" y="220618"/>
                    </a:cubicBezTo>
                    <a:close/>
                    <a:moveTo>
                      <a:pt x="1378495" y="196301"/>
                    </a:moveTo>
                    <a:cubicBezTo>
                      <a:pt x="1376381" y="196301"/>
                      <a:pt x="1371564" y="198004"/>
                      <a:pt x="1364046" y="201411"/>
                    </a:cubicBezTo>
                    <a:cubicBezTo>
                      <a:pt x="1356527" y="204818"/>
                      <a:pt x="1351946" y="207226"/>
                      <a:pt x="1350301" y="208636"/>
                    </a:cubicBezTo>
                    <a:cubicBezTo>
                      <a:pt x="1347717" y="210985"/>
                      <a:pt x="1345837" y="214157"/>
                      <a:pt x="1344662" y="218151"/>
                    </a:cubicBezTo>
                    <a:cubicBezTo>
                      <a:pt x="1343253" y="223790"/>
                      <a:pt x="1343076" y="227197"/>
                      <a:pt x="1344134" y="228371"/>
                    </a:cubicBezTo>
                    <a:cubicBezTo>
                      <a:pt x="1345191" y="229546"/>
                      <a:pt x="1349479" y="230369"/>
                      <a:pt x="1356997" y="230838"/>
                    </a:cubicBezTo>
                    <a:cubicBezTo>
                      <a:pt x="1366395" y="231543"/>
                      <a:pt x="1372974" y="233070"/>
                      <a:pt x="1376733" y="235420"/>
                    </a:cubicBezTo>
                    <a:lnTo>
                      <a:pt x="1382372" y="238592"/>
                    </a:lnTo>
                    <a:lnTo>
                      <a:pt x="1382372" y="235068"/>
                    </a:lnTo>
                    <a:cubicBezTo>
                      <a:pt x="1382607" y="232483"/>
                      <a:pt x="1382842" y="227197"/>
                      <a:pt x="1383077" y="219208"/>
                    </a:cubicBezTo>
                    <a:cubicBezTo>
                      <a:pt x="1383312" y="211220"/>
                      <a:pt x="1382959" y="205405"/>
                      <a:pt x="1382019" y="201763"/>
                    </a:cubicBezTo>
                    <a:cubicBezTo>
                      <a:pt x="1381080" y="198122"/>
                      <a:pt x="1379905" y="196301"/>
                      <a:pt x="1378495" y="196301"/>
                    </a:cubicBezTo>
                    <a:close/>
                    <a:moveTo>
                      <a:pt x="1690429" y="187490"/>
                    </a:moveTo>
                    <a:cubicBezTo>
                      <a:pt x="1692074" y="187490"/>
                      <a:pt x="1691369" y="188665"/>
                      <a:pt x="1688315" y="191014"/>
                    </a:cubicBezTo>
                    <a:cubicBezTo>
                      <a:pt x="1686905" y="192189"/>
                      <a:pt x="1686141" y="192718"/>
                      <a:pt x="1686024" y="192600"/>
                    </a:cubicBezTo>
                    <a:cubicBezTo>
                      <a:pt x="1685907" y="192483"/>
                      <a:pt x="1686435" y="191719"/>
                      <a:pt x="1687610" y="190310"/>
                    </a:cubicBezTo>
                    <a:cubicBezTo>
                      <a:pt x="1689020" y="188430"/>
                      <a:pt x="1689959" y="187490"/>
                      <a:pt x="1690429" y="187490"/>
                    </a:cubicBezTo>
                    <a:close/>
                    <a:moveTo>
                      <a:pt x="51501" y="187138"/>
                    </a:moveTo>
                    <a:cubicBezTo>
                      <a:pt x="49856" y="187138"/>
                      <a:pt x="41750" y="191367"/>
                      <a:pt x="27183" y="199825"/>
                    </a:cubicBezTo>
                    <a:cubicBezTo>
                      <a:pt x="22249" y="202879"/>
                      <a:pt x="18490" y="204524"/>
                      <a:pt x="15906" y="204759"/>
                    </a:cubicBezTo>
                    <a:cubicBezTo>
                      <a:pt x="13086" y="204994"/>
                      <a:pt x="10972" y="205758"/>
                      <a:pt x="9562" y="207050"/>
                    </a:cubicBezTo>
                    <a:cubicBezTo>
                      <a:pt x="8152" y="208342"/>
                      <a:pt x="8035" y="209693"/>
                      <a:pt x="9210" y="211103"/>
                    </a:cubicBezTo>
                    <a:cubicBezTo>
                      <a:pt x="10854" y="213217"/>
                      <a:pt x="15025" y="215802"/>
                      <a:pt x="21721" y="218856"/>
                    </a:cubicBezTo>
                    <a:cubicBezTo>
                      <a:pt x="28417" y="221910"/>
                      <a:pt x="33057" y="223438"/>
                      <a:pt x="35642" y="223438"/>
                    </a:cubicBezTo>
                    <a:cubicBezTo>
                      <a:pt x="38461" y="223438"/>
                      <a:pt x="39753" y="223907"/>
                      <a:pt x="39518" y="224847"/>
                    </a:cubicBezTo>
                    <a:cubicBezTo>
                      <a:pt x="38814" y="226022"/>
                      <a:pt x="39401" y="226962"/>
                      <a:pt x="41280" y="227667"/>
                    </a:cubicBezTo>
                    <a:cubicBezTo>
                      <a:pt x="43865" y="228606"/>
                      <a:pt x="46097" y="228371"/>
                      <a:pt x="47976" y="226962"/>
                    </a:cubicBezTo>
                    <a:cubicBezTo>
                      <a:pt x="48446" y="226257"/>
                      <a:pt x="48329" y="225670"/>
                      <a:pt x="47624" y="225200"/>
                    </a:cubicBezTo>
                    <a:cubicBezTo>
                      <a:pt x="46684" y="224495"/>
                      <a:pt x="47154" y="223203"/>
                      <a:pt x="49034" y="221323"/>
                    </a:cubicBezTo>
                    <a:cubicBezTo>
                      <a:pt x="50913" y="219913"/>
                      <a:pt x="51853" y="219796"/>
                      <a:pt x="51853" y="220971"/>
                    </a:cubicBezTo>
                    <a:cubicBezTo>
                      <a:pt x="51853" y="222615"/>
                      <a:pt x="51324" y="224495"/>
                      <a:pt x="50267" y="226609"/>
                    </a:cubicBezTo>
                    <a:cubicBezTo>
                      <a:pt x="49210" y="228724"/>
                      <a:pt x="49151" y="230838"/>
                      <a:pt x="50091" y="232953"/>
                    </a:cubicBezTo>
                    <a:cubicBezTo>
                      <a:pt x="51501" y="235302"/>
                      <a:pt x="52558" y="234480"/>
                      <a:pt x="53263" y="230486"/>
                    </a:cubicBezTo>
                    <a:cubicBezTo>
                      <a:pt x="53498" y="228841"/>
                      <a:pt x="53850" y="226257"/>
                      <a:pt x="54320" y="222733"/>
                    </a:cubicBezTo>
                    <a:cubicBezTo>
                      <a:pt x="54555" y="218269"/>
                      <a:pt x="54320" y="216037"/>
                      <a:pt x="53615" y="216037"/>
                    </a:cubicBezTo>
                    <a:cubicBezTo>
                      <a:pt x="52675" y="216506"/>
                      <a:pt x="52205" y="215332"/>
                      <a:pt x="52205" y="212512"/>
                    </a:cubicBezTo>
                    <a:cubicBezTo>
                      <a:pt x="52205" y="210163"/>
                      <a:pt x="52323" y="206639"/>
                      <a:pt x="52558" y="201940"/>
                    </a:cubicBezTo>
                    <a:cubicBezTo>
                      <a:pt x="53028" y="196301"/>
                      <a:pt x="53145" y="192424"/>
                      <a:pt x="52910" y="190310"/>
                    </a:cubicBezTo>
                    <a:cubicBezTo>
                      <a:pt x="52675" y="188195"/>
                      <a:pt x="52205" y="187138"/>
                      <a:pt x="51501" y="187138"/>
                    </a:cubicBezTo>
                    <a:close/>
                    <a:moveTo>
                      <a:pt x="1345984" y="180706"/>
                    </a:moveTo>
                    <a:cubicBezTo>
                      <a:pt x="1347687" y="180412"/>
                      <a:pt x="1349244" y="180559"/>
                      <a:pt x="1350654" y="181147"/>
                    </a:cubicBezTo>
                    <a:cubicBezTo>
                      <a:pt x="1351358" y="181381"/>
                      <a:pt x="1351358" y="181851"/>
                      <a:pt x="1350654" y="182556"/>
                    </a:cubicBezTo>
                    <a:cubicBezTo>
                      <a:pt x="1349714" y="183496"/>
                      <a:pt x="1349420" y="185728"/>
                      <a:pt x="1349772" y="189252"/>
                    </a:cubicBezTo>
                    <a:cubicBezTo>
                      <a:pt x="1350125" y="192777"/>
                      <a:pt x="1350771" y="194539"/>
                      <a:pt x="1351711" y="194539"/>
                    </a:cubicBezTo>
                    <a:cubicBezTo>
                      <a:pt x="1352651" y="194539"/>
                      <a:pt x="1356057" y="193129"/>
                      <a:pt x="1361931" y="190310"/>
                    </a:cubicBezTo>
                    <a:cubicBezTo>
                      <a:pt x="1367335" y="187725"/>
                      <a:pt x="1371740" y="186315"/>
                      <a:pt x="1375147" y="186080"/>
                    </a:cubicBezTo>
                    <a:cubicBezTo>
                      <a:pt x="1378554" y="185846"/>
                      <a:pt x="1382607" y="186668"/>
                      <a:pt x="1387306" y="188547"/>
                    </a:cubicBezTo>
                    <a:cubicBezTo>
                      <a:pt x="1391065" y="189957"/>
                      <a:pt x="1395177" y="193364"/>
                      <a:pt x="1399641" y="198768"/>
                    </a:cubicBezTo>
                    <a:cubicBezTo>
                      <a:pt x="1404105" y="204172"/>
                      <a:pt x="1406337" y="208401"/>
                      <a:pt x="1406337" y="211455"/>
                    </a:cubicBezTo>
                    <a:cubicBezTo>
                      <a:pt x="1406337" y="213570"/>
                      <a:pt x="1406924" y="217329"/>
                      <a:pt x="1408099" y="222733"/>
                    </a:cubicBezTo>
                    <a:cubicBezTo>
                      <a:pt x="1412093" y="242938"/>
                      <a:pt x="1414677" y="277006"/>
                      <a:pt x="1415852" y="324936"/>
                    </a:cubicBezTo>
                    <a:cubicBezTo>
                      <a:pt x="1416322" y="345377"/>
                      <a:pt x="1416440" y="357829"/>
                      <a:pt x="1416205" y="362293"/>
                    </a:cubicBezTo>
                    <a:cubicBezTo>
                      <a:pt x="1415970" y="366757"/>
                      <a:pt x="1415030" y="369929"/>
                      <a:pt x="1413385" y="371808"/>
                    </a:cubicBezTo>
                    <a:cubicBezTo>
                      <a:pt x="1411741" y="373923"/>
                      <a:pt x="1409039" y="375274"/>
                      <a:pt x="1405279" y="375861"/>
                    </a:cubicBezTo>
                    <a:cubicBezTo>
                      <a:pt x="1401520" y="376449"/>
                      <a:pt x="1399053" y="375920"/>
                      <a:pt x="1397879" y="374275"/>
                    </a:cubicBezTo>
                    <a:cubicBezTo>
                      <a:pt x="1397174" y="373101"/>
                      <a:pt x="1394119" y="371221"/>
                      <a:pt x="1388715" y="368637"/>
                    </a:cubicBezTo>
                    <a:cubicBezTo>
                      <a:pt x="1380257" y="364408"/>
                      <a:pt x="1368510" y="353717"/>
                      <a:pt x="1353473" y="336566"/>
                    </a:cubicBezTo>
                    <a:cubicBezTo>
                      <a:pt x="1347364" y="329517"/>
                      <a:pt x="1343018" y="323702"/>
                      <a:pt x="1340433" y="319121"/>
                    </a:cubicBezTo>
                    <a:cubicBezTo>
                      <a:pt x="1337849" y="314539"/>
                      <a:pt x="1336204" y="309664"/>
                      <a:pt x="1335499" y="304495"/>
                    </a:cubicBezTo>
                    <a:lnTo>
                      <a:pt x="1334442" y="296037"/>
                    </a:lnTo>
                    <a:lnTo>
                      <a:pt x="1336909" y="302381"/>
                    </a:lnTo>
                    <a:cubicBezTo>
                      <a:pt x="1338554" y="306610"/>
                      <a:pt x="1340081" y="309782"/>
                      <a:pt x="1341490" y="311896"/>
                    </a:cubicBezTo>
                    <a:cubicBezTo>
                      <a:pt x="1345250" y="316360"/>
                      <a:pt x="1350184" y="320178"/>
                      <a:pt x="1356292" y="323350"/>
                    </a:cubicBezTo>
                    <a:cubicBezTo>
                      <a:pt x="1362401" y="326522"/>
                      <a:pt x="1368510" y="328108"/>
                      <a:pt x="1374618" y="328108"/>
                    </a:cubicBezTo>
                    <a:lnTo>
                      <a:pt x="1383429" y="328460"/>
                    </a:lnTo>
                    <a:lnTo>
                      <a:pt x="1383781" y="315068"/>
                    </a:lnTo>
                    <a:cubicBezTo>
                      <a:pt x="1384016" y="306140"/>
                      <a:pt x="1383605" y="301088"/>
                      <a:pt x="1382548" y="299914"/>
                    </a:cubicBezTo>
                    <a:cubicBezTo>
                      <a:pt x="1381491" y="298739"/>
                      <a:pt x="1379259" y="299444"/>
                      <a:pt x="1375852" y="302028"/>
                    </a:cubicBezTo>
                    <a:cubicBezTo>
                      <a:pt x="1372445" y="304613"/>
                      <a:pt x="1368275" y="305787"/>
                      <a:pt x="1363341" y="305553"/>
                    </a:cubicBezTo>
                    <a:cubicBezTo>
                      <a:pt x="1358172" y="305318"/>
                      <a:pt x="1353943" y="305083"/>
                      <a:pt x="1350654" y="304848"/>
                    </a:cubicBezTo>
                    <a:cubicBezTo>
                      <a:pt x="1347129" y="304613"/>
                      <a:pt x="1344016" y="303086"/>
                      <a:pt x="1341314" y="300266"/>
                    </a:cubicBezTo>
                    <a:cubicBezTo>
                      <a:pt x="1338612" y="297447"/>
                      <a:pt x="1336792" y="293688"/>
                      <a:pt x="1335852" y="288989"/>
                    </a:cubicBezTo>
                    <a:lnTo>
                      <a:pt x="1334442" y="280530"/>
                    </a:lnTo>
                    <a:lnTo>
                      <a:pt x="1342548" y="273834"/>
                    </a:lnTo>
                    <a:cubicBezTo>
                      <a:pt x="1350771" y="267021"/>
                      <a:pt x="1357232" y="260560"/>
                      <a:pt x="1361931" y="254451"/>
                    </a:cubicBezTo>
                    <a:cubicBezTo>
                      <a:pt x="1366630" y="248342"/>
                      <a:pt x="1368157" y="244348"/>
                      <a:pt x="1366513" y="242468"/>
                    </a:cubicBezTo>
                    <a:cubicBezTo>
                      <a:pt x="1365573" y="241764"/>
                      <a:pt x="1360991" y="241176"/>
                      <a:pt x="1352768" y="240706"/>
                    </a:cubicBezTo>
                    <a:cubicBezTo>
                      <a:pt x="1345719" y="240471"/>
                      <a:pt x="1341490" y="240941"/>
                      <a:pt x="1340081" y="242116"/>
                    </a:cubicBezTo>
                    <a:cubicBezTo>
                      <a:pt x="1338671" y="243291"/>
                      <a:pt x="1337614" y="247285"/>
                      <a:pt x="1336909" y="254098"/>
                    </a:cubicBezTo>
                    <a:cubicBezTo>
                      <a:pt x="1336439" y="259267"/>
                      <a:pt x="1335969" y="263262"/>
                      <a:pt x="1335499" y="266081"/>
                    </a:cubicBezTo>
                    <a:cubicBezTo>
                      <a:pt x="1335029" y="268900"/>
                      <a:pt x="1334148" y="275185"/>
                      <a:pt x="1332856" y="284936"/>
                    </a:cubicBezTo>
                    <a:cubicBezTo>
                      <a:pt x="1331564" y="294686"/>
                      <a:pt x="1330330" y="299914"/>
                      <a:pt x="1329156" y="300619"/>
                    </a:cubicBezTo>
                    <a:cubicBezTo>
                      <a:pt x="1327981" y="301323"/>
                      <a:pt x="1327746" y="302263"/>
                      <a:pt x="1328451" y="303438"/>
                    </a:cubicBezTo>
                    <a:cubicBezTo>
                      <a:pt x="1329156" y="304613"/>
                      <a:pt x="1328686" y="309077"/>
                      <a:pt x="1327041" y="316830"/>
                    </a:cubicBezTo>
                    <a:cubicBezTo>
                      <a:pt x="1321637" y="342440"/>
                      <a:pt x="1319053" y="359826"/>
                      <a:pt x="1319288" y="368989"/>
                    </a:cubicBezTo>
                    <a:cubicBezTo>
                      <a:pt x="1319523" y="374628"/>
                      <a:pt x="1319053" y="378446"/>
                      <a:pt x="1317878" y="380443"/>
                    </a:cubicBezTo>
                    <a:cubicBezTo>
                      <a:pt x="1316703" y="382440"/>
                      <a:pt x="1314236" y="383908"/>
                      <a:pt x="1310477" y="384848"/>
                    </a:cubicBezTo>
                    <a:cubicBezTo>
                      <a:pt x="1307188" y="385553"/>
                      <a:pt x="1305543" y="385318"/>
                      <a:pt x="1305543" y="384143"/>
                    </a:cubicBezTo>
                    <a:cubicBezTo>
                      <a:pt x="1305543" y="382969"/>
                      <a:pt x="1304251" y="381794"/>
                      <a:pt x="1301666" y="380619"/>
                    </a:cubicBezTo>
                    <a:cubicBezTo>
                      <a:pt x="1299787" y="379914"/>
                      <a:pt x="1297966" y="378152"/>
                      <a:pt x="1296204" y="375333"/>
                    </a:cubicBezTo>
                    <a:cubicBezTo>
                      <a:pt x="1294442" y="372513"/>
                      <a:pt x="1290976" y="365582"/>
                      <a:pt x="1285807" y="354540"/>
                    </a:cubicBezTo>
                    <a:cubicBezTo>
                      <a:pt x="1282518" y="347961"/>
                      <a:pt x="1280403" y="344319"/>
                      <a:pt x="1279464" y="343614"/>
                    </a:cubicBezTo>
                    <a:cubicBezTo>
                      <a:pt x="1278524" y="342910"/>
                      <a:pt x="1278171" y="341265"/>
                      <a:pt x="1278406" y="338680"/>
                    </a:cubicBezTo>
                    <a:cubicBezTo>
                      <a:pt x="1278641" y="336096"/>
                      <a:pt x="1279346" y="334569"/>
                      <a:pt x="1280521" y="334099"/>
                    </a:cubicBezTo>
                    <a:cubicBezTo>
                      <a:pt x="1281461" y="333629"/>
                      <a:pt x="1282870" y="330986"/>
                      <a:pt x="1284750" y="326169"/>
                    </a:cubicBezTo>
                    <a:cubicBezTo>
                      <a:pt x="1286630" y="321353"/>
                      <a:pt x="1287335" y="318240"/>
                      <a:pt x="1286865" y="316830"/>
                    </a:cubicBezTo>
                    <a:cubicBezTo>
                      <a:pt x="1286630" y="315890"/>
                      <a:pt x="1287158" y="314657"/>
                      <a:pt x="1288450" y="313130"/>
                    </a:cubicBezTo>
                    <a:cubicBezTo>
                      <a:pt x="1289743" y="311602"/>
                      <a:pt x="1290976" y="307256"/>
                      <a:pt x="1292151" y="300090"/>
                    </a:cubicBezTo>
                    <a:cubicBezTo>
                      <a:pt x="1293326" y="292924"/>
                      <a:pt x="1294442" y="288754"/>
                      <a:pt x="1295499" y="287579"/>
                    </a:cubicBezTo>
                    <a:cubicBezTo>
                      <a:pt x="1296556" y="286404"/>
                      <a:pt x="1297085" y="284701"/>
                      <a:pt x="1297085" y="282469"/>
                    </a:cubicBezTo>
                    <a:cubicBezTo>
                      <a:pt x="1297085" y="280237"/>
                      <a:pt x="1298730" y="274598"/>
                      <a:pt x="1302019" y="265552"/>
                    </a:cubicBezTo>
                    <a:cubicBezTo>
                      <a:pt x="1305308" y="256507"/>
                      <a:pt x="1306953" y="251632"/>
                      <a:pt x="1306953" y="250927"/>
                    </a:cubicBezTo>
                    <a:cubicBezTo>
                      <a:pt x="1306483" y="249987"/>
                      <a:pt x="1309185" y="242821"/>
                      <a:pt x="1315059" y="229429"/>
                    </a:cubicBezTo>
                    <a:cubicBezTo>
                      <a:pt x="1316703" y="225904"/>
                      <a:pt x="1318113" y="221440"/>
                      <a:pt x="1319288" y="216037"/>
                    </a:cubicBezTo>
                    <a:cubicBezTo>
                      <a:pt x="1320462" y="210633"/>
                      <a:pt x="1323399" y="204289"/>
                      <a:pt x="1328098" y="197006"/>
                    </a:cubicBezTo>
                    <a:cubicBezTo>
                      <a:pt x="1332797" y="189722"/>
                      <a:pt x="1336909" y="185023"/>
                      <a:pt x="1340433" y="182909"/>
                    </a:cubicBezTo>
                    <a:cubicBezTo>
                      <a:pt x="1342430" y="181734"/>
                      <a:pt x="1344280" y="181000"/>
                      <a:pt x="1345984" y="180706"/>
                    </a:cubicBezTo>
                    <a:close/>
                    <a:moveTo>
                      <a:pt x="1793338" y="175420"/>
                    </a:moveTo>
                    <a:cubicBezTo>
                      <a:pt x="1791693" y="175713"/>
                      <a:pt x="1789226" y="176565"/>
                      <a:pt x="1785937" y="177975"/>
                    </a:cubicBezTo>
                    <a:cubicBezTo>
                      <a:pt x="1783587" y="179149"/>
                      <a:pt x="1780356" y="181851"/>
                      <a:pt x="1776245" y="186080"/>
                    </a:cubicBezTo>
                    <a:cubicBezTo>
                      <a:pt x="1772133" y="190310"/>
                      <a:pt x="1770077" y="193129"/>
                      <a:pt x="1770077" y="194539"/>
                    </a:cubicBezTo>
                    <a:cubicBezTo>
                      <a:pt x="1770077" y="195478"/>
                      <a:pt x="1768668" y="198122"/>
                      <a:pt x="1765848" y="202468"/>
                    </a:cubicBezTo>
                    <a:cubicBezTo>
                      <a:pt x="1763029" y="206815"/>
                      <a:pt x="1761267" y="210985"/>
                      <a:pt x="1760562" y="214979"/>
                    </a:cubicBezTo>
                    <a:cubicBezTo>
                      <a:pt x="1760092" y="217799"/>
                      <a:pt x="1760151" y="219737"/>
                      <a:pt x="1760738" y="220794"/>
                    </a:cubicBezTo>
                    <a:cubicBezTo>
                      <a:pt x="1761326" y="221852"/>
                      <a:pt x="1763322" y="223672"/>
                      <a:pt x="1766729" y="226257"/>
                    </a:cubicBezTo>
                    <a:cubicBezTo>
                      <a:pt x="1770136" y="228841"/>
                      <a:pt x="1772309" y="230310"/>
                      <a:pt x="1773249" y="230662"/>
                    </a:cubicBezTo>
                    <a:cubicBezTo>
                      <a:pt x="1774189" y="231015"/>
                      <a:pt x="1775129" y="230486"/>
                      <a:pt x="1776069" y="229076"/>
                    </a:cubicBezTo>
                    <a:cubicBezTo>
                      <a:pt x="1777008" y="227902"/>
                      <a:pt x="1780533" y="219091"/>
                      <a:pt x="1786641" y="202644"/>
                    </a:cubicBezTo>
                    <a:cubicBezTo>
                      <a:pt x="1792750" y="186198"/>
                      <a:pt x="1795805" y="177387"/>
                      <a:pt x="1795805" y="176213"/>
                    </a:cubicBezTo>
                    <a:cubicBezTo>
                      <a:pt x="1795805" y="175390"/>
                      <a:pt x="1794982" y="175126"/>
                      <a:pt x="1793338" y="175420"/>
                    </a:cubicBezTo>
                    <a:close/>
                    <a:moveTo>
                      <a:pt x="2561700" y="167050"/>
                    </a:moveTo>
                    <a:cubicBezTo>
                      <a:pt x="2562875" y="167050"/>
                      <a:pt x="2563110" y="167578"/>
                      <a:pt x="2562405" y="168635"/>
                    </a:cubicBezTo>
                    <a:cubicBezTo>
                      <a:pt x="2561700" y="169693"/>
                      <a:pt x="2561113" y="170221"/>
                      <a:pt x="2560643" y="170221"/>
                    </a:cubicBezTo>
                    <a:cubicBezTo>
                      <a:pt x="2560173" y="170221"/>
                      <a:pt x="2559938" y="169693"/>
                      <a:pt x="2559938" y="168635"/>
                    </a:cubicBezTo>
                    <a:cubicBezTo>
                      <a:pt x="2559938" y="167578"/>
                      <a:pt x="2560525" y="167050"/>
                      <a:pt x="2561700" y="167050"/>
                    </a:cubicBezTo>
                    <a:close/>
                    <a:moveTo>
                      <a:pt x="1687610" y="161058"/>
                    </a:moveTo>
                    <a:cubicBezTo>
                      <a:pt x="1687140" y="160588"/>
                      <a:pt x="1684967" y="161469"/>
                      <a:pt x="1681090" y="163701"/>
                    </a:cubicBezTo>
                    <a:cubicBezTo>
                      <a:pt x="1677214" y="165933"/>
                      <a:pt x="1674100" y="168107"/>
                      <a:pt x="1671751" y="170221"/>
                    </a:cubicBezTo>
                    <a:cubicBezTo>
                      <a:pt x="1671046" y="171161"/>
                      <a:pt x="1670224" y="172453"/>
                      <a:pt x="1669284" y="174098"/>
                    </a:cubicBezTo>
                    <a:cubicBezTo>
                      <a:pt x="1668344" y="175743"/>
                      <a:pt x="1667698" y="177211"/>
                      <a:pt x="1667346" y="178503"/>
                    </a:cubicBezTo>
                    <a:cubicBezTo>
                      <a:pt x="1666993" y="179796"/>
                      <a:pt x="1667052" y="180442"/>
                      <a:pt x="1667522" y="180442"/>
                    </a:cubicBezTo>
                    <a:cubicBezTo>
                      <a:pt x="1668227" y="180442"/>
                      <a:pt x="1671927" y="177329"/>
                      <a:pt x="1678623" y="171102"/>
                    </a:cubicBezTo>
                    <a:cubicBezTo>
                      <a:pt x="1685319" y="164876"/>
                      <a:pt x="1688315" y="161528"/>
                      <a:pt x="1687610" y="161058"/>
                    </a:cubicBezTo>
                    <a:close/>
                    <a:moveTo>
                      <a:pt x="2799273" y="154362"/>
                    </a:moveTo>
                    <a:cubicBezTo>
                      <a:pt x="2800447" y="154362"/>
                      <a:pt x="2803737" y="157417"/>
                      <a:pt x="2809140" y="163525"/>
                    </a:cubicBezTo>
                    <a:cubicBezTo>
                      <a:pt x="2814544" y="169634"/>
                      <a:pt x="2817364" y="173393"/>
                      <a:pt x="2817599" y="174803"/>
                    </a:cubicBezTo>
                    <a:cubicBezTo>
                      <a:pt x="2817599" y="176682"/>
                      <a:pt x="2817716" y="180148"/>
                      <a:pt x="2817951" y="185199"/>
                    </a:cubicBezTo>
                    <a:cubicBezTo>
                      <a:pt x="2818186" y="190251"/>
                      <a:pt x="2818656" y="193716"/>
                      <a:pt x="2819361" y="195596"/>
                    </a:cubicBezTo>
                    <a:cubicBezTo>
                      <a:pt x="2820066" y="197241"/>
                      <a:pt x="2820359" y="199061"/>
                      <a:pt x="2820242" y="201059"/>
                    </a:cubicBezTo>
                    <a:cubicBezTo>
                      <a:pt x="2820124" y="203056"/>
                      <a:pt x="2819596" y="204054"/>
                      <a:pt x="2818656" y="204054"/>
                    </a:cubicBezTo>
                    <a:cubicBezTo>
                      <a:pt x="2817716" y="204054"/>
                      <a:pt x="2816894" y="206580"/>
                      <a:pt x="2816189" y="211631"/>
                    </a:cubicBezTo>
                    <a:cubicBezTo>
                      <a:pt x="2815484" y="216683"/>
                      <a:pt x="2815484" y="220266"/>
                      <a:pt x="2816189" y="222380"/>
                    </a:cubicBezTo>
                    <a:cubicBezTo>
                      <a:pt x="2816894" y="224495"/>
                      <a:pt x="2819948" y="226844"/>
                      <a:pt x="2825352" y="229429"/>
                    </a:cubicBezTo>
                    <a:cubicBezTo>
                      <a:pt x="2830756" y="232013"/>
                      <a:pt x="2837393" y="235302"/>
                      <a:pt x="2845264" y="239297"/>
                    </a:cubicBezTo>
                    <a:cubicBezTo>
                      <a:pt x="2853135" y="243291"/>
                      <a:pt x="2857364" y="244994"/>
                      <a:pt x="2857951" y="244407"/>
                    </a:cubicBezTo>
                    <a:cubicBezTo>
                      <a:pt x="2858539" y="243819"/>
                      <a:pt x="2859831" y="244054"/>
                      <a:pt x="2861828" y="245112"/>
                    </a:cubicBezTo>
                    <a:cubicBezTo>
                      <a:pt x="2863825" y="246169"/>
                      <a:pt x="2867702" y="246933"/>
                      <a:pt x="2873458" y="247402"/>
                    </a:cubicBezTo>
                    <a:cubicBezTo>
                      <a:pt x="2879214" y="247872"/>
                      <a:pt x="2882562" y="248460"/>
                      <a:pt x="2883502" y="249165"/>
                    </a:cubicBezTo>
                    <a:cubicBezTo>
                      <a:pt x="2884442" y="249869"/>
                      <a:pt x="2889141" y="250457"/>
                      <a:pt x="2897599" y="250927"/>
                    </a:cubicBezTo>
                    <a:lnTo>
                      <a:pt x="2909934" y="251632"/>
                    </a:lnTo>
                    <a:lnTo>
                      <a:pt x="2908877" y="247755"/>
                    </a:lnTo>
                    <a:cubicBezTo>
                      <a:pt x="2908172" y="244935"/>
                      <a:pt x="2908642" y="243056"/>
                      <a:pt x="2910287" y="242116"/>
                    </a:cubicBezTo>
                    <a:cubicBezTo>
                      <a:pt x="2912401" y="240941"/>
                      <a:pt x="2915397" y="232424"/>
                      <a:pt x="2919273" y="216565"/>
                    </a:cubicBezTo>
                    <a:cubicBezTo>
                      <a:pt x="2923150" y="200706"/>
                      <a:pt x="2924618" y="191132"/>
                      <a:pt x="2923678" y="187843"/>
                    </a:cubicBezTo>
                    <a:cubicBezTo>
                      <a:pt x="2922739" y="185023"/>
                      <a:pt x="2922563" y="182028"/>
                      <a:pt x="2923150" y="178856"/>
                    </a:cubicBezTo>
                    <a:cubicBezTo>
                      <a:pt x="2923737" y="175684"/>
                      <a:pt x="2924618" y="174098"/>
                      <a:pt x="2925793" y="174098"/>
                    </a:cubicBezTo>
                    <a:cubicBezTo>
                      <a:pt x="2926968" y="174098"/>
                      <a:pt x="2927731" y="175331"/>
                      <a:pt x="2928084" y="177798"/>
                    </a:cubicBezTo>
                    <a:cubicBezTo>
                      <a:pt x="2928436" y="180265"/>
                      <a:pt x="2930140" y="182909"/>
                      <a:pt x="2933194" y="185728"/>
                    </a:cubicBezTo>
                    <a:cubicBezTo>
                      <a:pt x="2939068" y="191837"/>
                      <a:pt x="2942005" y="197476"/>
                      <a:pt x="2942005" y="202644"/>
                    </a:cubicBezTo>
                    <a:cubicBezTo>
                      <a:pt x="2942005" y="204524"/>
                      <a:pt x="2942592" y="205816"/>
                      <a:pt x="2943767" y="206521"/>
                    </a:cubicBezTo>
                    <a:cubicBezTo>
                      <a:pt x="2944941" y="207226"/>
                      <a:pt x="2945529" y="208694"/>
                      <a:pt x="2945529" y="210926"/>
                    </a:cubicBezTo>
                    <a:cubicBezTo>
                      <a:pt x="2945529" y="213158"/>
                      <a:pt x="2946586" y="214803"/>
                      <a:pt x="2948701" y="215860"/>
                    </a:cubicBezTo>
                    <a:cubicBezTo>
                      <a:pt x="2950815" y="216918"/>
                      <a:pt x="2952225" y="219208"/>
                      <a:pt x="2952930" y="222733"/>
                    </a:cubicBezTo>
                    <a:cubicBezTo>
                      <a:pt x="2953635" y="226257"/>
                      <a:pt x="2955338" y="229311"/>
                      <a:pt x="2958040" y="231896"/>
                    </a:cubicBezTo>
                    <a:cubicBezTo>
                      <a:pt x="2960742" y="234480"/>
                      <a:pt x="2962445" y="236771"/>
                      <a:pt x="2963150" y="238768"/>
                    </a:cubicBezTo>
                    <a:cubicBezTo>
                      <a:pt x="2963855" y="240765"/>
                      <a:pt x="2965088" y="241764"/>
                      <a:pt x="2966851" y="241764"/>
                    </a:cubicBezTo>
                    <a:cubicBezTo>
                      <a:pt x="2968613" y="241764"/>
                      <a:pt x="2969494" y="242292"/>
                      <a:pt x="2969494" y="243350"/>
                    </a:cubicBezTo>
                    <a:cubicBezTo>
                      <a:pt x="2969494" y="244407"/>
                      <a:pt x="2970493" y="245229"/>
                      <a:pt x="2972489" y="245816"/>
                    </a:cubicBezTo>
                    <a:cubicBezTo>
                      <a:pt x="2974486" y="246404"/>
                      <a:pt x="2976542" y="248695"/>
                      <a:pt x="2978657" y="252689"/>
                    </a:cubicBezTo>
                    <a:cubicBezTo>
                      <a:pt x="2980067" y="255273"/>
                      <a:pt x="2980772" y="257329"/>
                      <a:pt x="2980772" y="258856"/>
                    </a:cubicBezTo>
                    <a:cubicBezTo>
                      <a:pt x="2980772" y="260383"/>
                      <a:pt x="2980184" y="263379"/>
                      <a:pt x="2979009" y="267843"/>
                    </a:cubicBezTo>
                    <a:cubicBezTo>
                      <a:pt x="2977600" y="272542"/>
                      <a:pt x="2975779" y="276125"/>
                      <a:pt x="2973547" y="278592"/>
                    </a:cubicBezTo>
                    <a:cubicBezTo>
                      <a:pt x="2971315" y="281059"/>
                      <a:pt x="2969141" y="281940"/>
                      <a:pt x="2967027" y="281235"/>
                    </a:cubicBezTo>
                    <a:cubicBezTo>
                      <a:pt x="2965852" y="280765"/>
                      <a:pt x="2963209" y="281235"/>
                      <a:pt x="2959097" y="282645"/>
                    </a:cubicBezTo>
                    <a:cubicBezTo>
                      <a:pt x="2954986" y="284055"/>
                      <a:pt x="2947820" y="284113"/>
                      <a:pt x="2937599" y="282821"/>
                    </a:cubicBezTo>
                    <a:cubicBezTo>
                      <a:pt x="2927379" y="281529"/>
                      <a:pt x="2919861" y="280648"/>
                      <a:pt x="2915044" y="280178"/>
                    </a:cubicBezTo>
                    <a:cubicBezTo>
                      <a:pt x="2910228" y="279708"/>
                      <a:pt x="2907115" y="278944"/>
                      <a:pt x="2905705" y="277887"/>
                    </a:cubicBezTo>
                    <a:cubicBezTo>
                      <a:pt x="2904295" y="276830"/>
                      <a:pt x="2901006" y="275949"/>
                      <a:pt x="2895837" y="275244"/>
                    </a:cubicBezTo>
                    <a:cubicBezTo>
                      <a:pt x="2885264" y="273599"/>
                      <a:pt x="2874045" y="270545"/>
                      <a:pt x="2862181" y="266081"/>
                    </a:cubicBezTo>
                    <a:cubicBezTo>
                      <a:pt x="2850316" y="261617"/>
                      <a:pt x="2842386" y="257270"/>
                      <a:pt x="2838392" y="253041"/>
                    </a:cubicBezTo>
                    <a:cubicBezTo>
                      <a:pt x="2835572" y="250457"/>
                      <a:pt x="2829934" y="246933"/>
                      <a:pt x="2821475" y="242468"/>
                    </a:cubicBezTo>
                    <a:lnTo>
                      <a:pt x="2808436" y="236125"/>
                    </a:lnTo>
                    <a:lnTo>
                      <a:pt x="2804206" y="240001"/>
                    </a:lnTo>
                    <a:cubicBezTo>
                      <a:pt x="2801622" y="242586"/>
                      <a:pt x="2800565" y="244289"/>
                      <a:pt x="2801035" y="245112"/>
                    </a:cubicBezTo>
                    <a:cubicBezTo>
                      <a:pt x="2801505" y="245934"/>
                      <a:pt x="2800624" y="247344"/>
                      <a:pt x="2798391" y="249341"/>
                    </a:cubicBezTo>
                    <a:cubicBezTo>
                      <a:pt x="2796160" y="251338"/>
                      <a:pt x="2795044" y="252865"/>
                      <a:pt x="2795044" y="253922"/>
                    </a:cubicBezTo>
                    <a:cubicBezTo>
                      <a:pt x="2795044" y="254980"/>
                      <a:pt x="2794162" y="256389"/>
                      <a:pt x="2792400" y="258151"/>
                    </a:cubicBezTo>
                    <a:cubicBezTo>
                      <a:pt x="2790638" y="259913"/>
                      <a:pt x="2789052" y="261793"/>
                      <a:pt x="2787643" y="263790"/>
                    </a:cubicBezTo>
                    <a:cubicBezTo>
                      <a:pt x="2786233" y="265787"/>
                      <a:pt x="2783942" y="267961"/>
                      <a:pt x="2780770" y="270310"/>
                    </a:cubicBezTo>
                    <a:cubicBezTo>
                      <a:pt x="2777598" y="272660"/>
                      <a:pt x="2774250" y="273364"/>
                      <a:pt x="2770726" y="272425"/>
                    </a:cubicBezTo>
                    <a:cubicBezTo>
                      <a:pt x="2767202" y="271485"/>
                      <a:pt x="2764852" y="271132"/>
                      <a:pt x="2763678" y="271367"/>
                    </a:cubicBezTo>
                    <a:cubicBezTo>
                      <a:pt x="2762973" y="271367"/>
                      <a:pt x="2762503" y="271191"/>
                      <a:pt x="2762268" y="270839"/>
                    </a:cubicBezTo>
                    <a:cubicBezTo>
                      <a:pt x="2762033" y="270486"/>
                      <a:pt x="2761915" y="270075"/>
                      <a:pt x="2761915" y="269605"/>
                    </a:cubicBezTo>
                    <a:cubicBezTo>
                      <a:pt x="2762151" y="268195"/>
                      <a:pt x="2761211" y="267138"/>
                      <a:pt x="2759096" y="266433"/>
                    </a:cubicBezTo>
                    <a:cubicBezTo>
                      <a:pt x="2757451" y="265963"/>
                      <a:pt x="2756218" y="264671"/>
                      <a:pt x="2755396" y="262557"/>
                    </a:cubicBezTo>
                    <a:cubicBezTo>
                      <a:pt x="2754573" y="260442"/>
                      <a:pt x="2753810" y="256096"/>
                      <a:pt x="2753105" y="249517"/>
                    </a:cubicBezTo>
                    <a:cubicBezTo>
                      <a:pt x="2752165" y="243643"/>
                      <a:pt x="2751108" y="238709"/>
                      <a:pt x="2749933" y="234715"/>
                    </a:cubicBezTo>
                    <a:cubicBezTo>
                      <a:pt x="2746879" y="225082"/>
                      <a:pt x="2747466" y="217329"/>
                      <a:pt x="2751695" y="211455"/>
                    </a:cubicBezTo>
                    <a:cubicBezTo>
                      <a:pt x="2754045" y="208166"/>
                      <a:pt x="2759566" y="203467"/>
                      <a:pt x="2768259" y="197358"/>
                    </a:cubicBezTo>
                    <a:cubicBezTo>
                      <a:pt x="2782591" y="186550"/>
                      <a:pt x="2789757" y="176917"/>
                      <a:pt x="2789757" y="168459"/>
                    </a:cubicBezTo>
                    <a:cubicBezTo>
                      <a:pt x="2789757" y="165405"/>
                      <a:pt x="2791226" y="162292"/>
                      <a:pt x="2794162" y="159120"/>
                    </a:cubicBezTo>
                    <a:cubicBezTo>
                      <a:pt x="2797099" y="155948"/>
                      <a:pt x="2798803" y="154362"/>
                      <a:pt x="2799273" y="154362"/>
                    </a:cubicBezTo>
                    <a:close/>
                    <a:moveTo>
                      <a:pt x="1707698" y="153305"/>
                    </a:moveTo>
                    <a:cubicBezTo>
                      <a:pt x="1706993" y="153540"/>
                      <a:pt x="1704409" y="154950"/>
                      <a:pt x="1699945" y="157534"/>
                    </a:cubicBezTo>
                    <a:cubicBezTo>
                      <a:pt x="1694776" y="160118"/>
                      <a:pt x="1691722" y="161058"/>
                      <a:pt x="1690782" y="160353"/>
                    </a:cubicBezTo>
                    <a:lnTo>
                      <a:pt x="1689725" y="160706"/>
                    </a:lnTo>
                    <a:cubicBezTo>
                      <a:pt x="1689725" y="160941"/>
                      <a:pt x="1689842" y="161176"/>
                      <a:pt x="1690077" y="161411"/>
                    </a:cubicBezTo>
                    <a:cubicBezTo>
                      <a:pt x="1690782" y="162350"/>
                      <a:pt x="1689725" y="164641"/>
                      <a:pt x="1686905" y="168283"/>
                    </a:cubicBezTo>
                    <a:cubicBezTo>
                      <a:pt x="1684086" y="171925"/>
                      <a:pt x="1681971" y="173746"/>
                      <a:pt x="1680562" y="173746"/>
                    </a:cubicBezTo>
                    <a:cubicBezTo>
                      <a:pt x="1679622" y="173746"/>
                      <a:pt x="1677155" y="175860"/>
                      <a:pt x="1673161" y="180089"/>
                    </a:cubicBezTo>
                    <a:cubicBezTo>
                      <a:pt x="1669166" y="184318"/>
                      <a:pt x="1667169" y="186903"/>
                      <a:pt x="1667169" y="187843"/>
                    </a:cubicBezTo>
                    <a:cubicBezTo>
                      <a:pt x="1667169" y="189487"/>
                      <a:pt x="1669871" y="188195"/>
                      <a:pt x="1675275" y="183966"/>
                    </a:cubicBezTo>
                    <a:cubicBezTo>
                      <a:pt x="1676920" y="182791"/>
                      <a:pt x="1678212" y="181616"/>
                      <a:pt x="1679152" y="180442"/>
                    </a:cubicBezTo>
                    <a:cubicBezTo>
                      <a:pt x="1680796" y="178562"/>
                      <a:pt x="1685907" y="174039"/>
                      <a:pt x="1694482" y="166873"/>
                    </a:cubicBezTo>
                    <a:cubicBezTo>
                      <a:pt x="1703058" y="159707"/>
                      <a:pt x="1707581" y="155537"/>
                      <a:pt x="1708051" y="154362"/>
                    </a:cubicBezTo>
                    <a:cubicBezTo>
                      <a:pt x="1708286" y="153422"/>
                      <a:pt x="1708168" y="153070"/>
                      <a:pt x="1707698" y="153305"/>
                    </a:cubicBezTo>
                    <a:close/>
                    <a:moveTo>
                      <a:pt x="2922797" y="145904"/>
                    </a:moveTo>
                    <a:cubicBezTo>
                      <a:pt x="2923385" y="145669"/>
                      <a:pt x="2923796" y="145786"/>
                      <a:pt x="2924031" y="146256"/>
                    </a:cubicBezTo>
                    <a:cubicBezTo>
                      <a:pt x="2924501" y="146726"/>
                      <a:pt x="2924266" y="147431"/>
                      <a:pt x="2923326" y="148371"/>
                    </a:cubicBezTo>
                    <a:cubicBezTo>
                      <a:pt x="2922152" y="150016"/>
                      <a:pt x="2921682" y="151601"/>
                      <a:pt x="2921916" y="153129"/>
                    </a:cubicBezTo>
                    <a:cubicBezTo>
                      <a:pt x="2922152" y="154656"/>
                      <a:pt x="2920683" y="157945"/>
                      <a:pt x="2917511" y="162997"/>
                    </a:cubicBezTo>
                    <a:cubicBezTo>
                      <a:pt x="2914339" y="168048"/>
                      <a:pt x="2912871" y="173158"/>
                      <a:pt x="2913106" y="178327"/>
                    </a:cubicBezTo>
                    <a:cubicBezTo>
                      <a:pt x="2913811" y="189840"/>
                      <a:pt x="2913576" y="196771"/>
                      <a:pt x="2912401" y="199120"/>
                    </a:cubicBezTo>
                    <a:cubicBezTo>
                      <a:pt x="2911931" y="200765"/>
                      <a:pt x="2909582" y="202116"/>
                      <a:pt x="2905353" y="203173"/>
                    </a:cubicBezTo>
                    <a:cubicBezTo>
                      <a:pt x="2901123" y="204230"/>
                      <a:pt x="2898656" y="204172"/>
                      <a:pt x="2897952" y="202997"/>
                    </a:cubicBezTo>
                    <a:cubicBezTo>
                      <a:pt x="2897247" y="201822"/>
                      <a:pt x="2895485" y="201117"/>
                      <a:pt x="2892665" y="200882"/>
                    </a:cubicBezTo>
                    <a:cubicBezTo>
                      <a:pt x="2890551" y="200882"/>
                      <a:pt x="2888260" y="200001"/>
                      <a:pt x="2885793" y="198239"/>
                    </a:cubicBezTo>
                    <a:cubicBezTo>
                      <a:pt x="2883326" y="196477"/>
                      <a:pt x="2882092" y="194774"/>
                      <a:pt x="2882092" y="193129"/>
                    </a:cubicBezTo>
                    <a:cubicBezTo>
                      <a:pt x="2882092" y="191954"/>
                      <a:pt x="2880095" y="188430"/>
                      <a:pt x="2876101" y="182556"/>
                    </a:cubicBezTo>
                    <a:cubicBezTo>
                      <a:pt x="2872107" y="176682"/>
                      <a:pt x="2870110" y="172336"/>
                      <a:pt x="2870110" y="169516"/>
                    </a:cubicBezTo>
                    <a:cubicBezTo>
                      <a:pt x="2870110" y="166697"/>
                      <a:pt x="2869640" y="164759"/>
                      <a:pt x="2868700" y="163701"/>
                    </a:cubicBezTo>
                    <a:cubicBezTo>
                      <a:pt x="2867760" y="162644"/>
                      <a:pt x="2866938" y="160236"/>
                      <a:pt x="2866233" y="156477"/>
                    </a:cubicBezTo>
                    <a:cubicBezTo>
                      <a:pt x="2865763" y="154127"/>
                      <a:pt x="2865705" y="152600"/>
                      <a:pt x="2866057" y="151895"/>
                    </a:cubicBezTo>
                    <a:cubicBezTo>
                      <a:pt x="2866410" y="151190"/>
                      <a:pt x="2867408" y="150838"/>
                      <a:pt x="2869053" y="150838"/>
                    </a:cubicBezTo>
                    <a:cubicBezTo>
                      <a:pt x="2871872" y="150838"/>
                      <a:pt x="2874692" y="152189"/>
                      <a:pt x="2877511" y="154891"/>
                    </a:cubicBezTo>
                    <a:cubicBezTo>
                      <a:pt x="2880330" y="157593"/>
                      <a:pt x="2884325" y="159296"/>
                      <a:pt x="2889493" y="160001"/>
                    </a:cubicBezTo>
                    <a:cubicBezTo>
                      <a:pt x="2893018" y="160471"/>
                      <a:pt x="2895837" y="160412"/>
                      <a:pt x="2897952" y="159825"/>
                    </a:cubicBezTo>
                    <a:cubicBezTo>
                      <a:pt x="2900066" y="159237"/>
                      <a:pt x="2903473" y="157651"/>
                      <a:pt x="2908172" y="155067"/>
                    </a:cubicBezTo>
                    <a:cubicBezTo>
                      <a:pt x="2915455" y="151073"/>
                      <a:pt x="2919567" y="148606"/>
                      <a:pt x="2920507" y="147666"/>
                    </a:cubicBezTo>
                    <a:cubicBezTo>
                      <a:pt x="2921447" y="146726"/>
                      <a:pt x="2922210" y="146139"/>
                      <a:pt x="2922797" y="145904"/>
                    </a:cubicBezTo>
                    <a:close/>
                    <a:moveTo>
                      <a:pt x="2513418" y="134274"/>
                    </a:moveTo>
                    <a:cubicBezTo>
                      <a:pt x="2512478" y="134274"/>
                      <a:pt x="2509600" y="135801"/>
                      <a:pt x="2504783" y="138855"/>
                    </a:cubicBezTo>
                    <a:cubicBezTo>
                      <a:pt x="2499967" y="141910"/>
                      <a:pt x="2496501" y="144377"/>
                      <a:pt x="2494387" y="146256"/>
                    </a:cubicBezTo>
                    <a:cubicBezTo>
                      <a:pt x="2491803" y="148841"/>
                      <a:pt x="2490158" y="150133"/>
                      <a:pt x="2489453" y="150133"/>
                    </a:cubicBezTo>
                    <a:cubicBezTo>
                      <a:pt x="2488278" y="150133"/>
                      <a:pt x="2484813" y="153070"/>
                      <a:pt x="2479056" y="158944"/>
                    </a:cubicBezTo>
                    <a:cubicBezTo>
                      <a:pt x="2473300" y="164817"/>
                      <a:pt x="2469835" y="168812"/>
                      <a:pt x="2468660" y="170926"/>
                    </a:cubicBezTo>
                    <a:cubicBezTo>
                      <a:pt x="2467250" y="173746"/>
                      <a:pt x="2466780" y="177564"/>
                      <a:pt x="2467250" y="182380"/>
                    </a:cubicBezTo>
                    <a:cubicBezTo>
                      <a:pt x="2467720" y="187196"/>
                      <a:pt x="2468073" y="192307"/>
                      <a:pt x="2468307" y="197710"/>
                    </a:cubicBezTo>
                    <a:cubicBezTo>
                      <a:pt x="2468307" y="201235"/>
                      <a:pt x="2468895" y="206286"/>
                      <a:pt x="2470070" y="212865"/>
                    </a:cubicBezTo>
                    <a:cubicBezTo>
                      <a:pt x="2471244" y="219443"/>
                      <a:pt x="2472419" y="224142"/>
                      <a:pt x="2473594" y="226962"/>
                    </a:cubicBezTo>
                    <a:cubicBezTo>
                      <a:pt x="2474064" y="228606"/>
                      <a:pt x="2475708" y="229018"/>
                      <a:pt x="2478528" y="228195"/>
                    </a:cubicBezTo>
                    <a:cubicBezTo>
                      <a:pt x="2481347" y="227373"/>
                      <a:pt x="2485106" y="225728"/>
                      <a:pt x="2489805" y="223261"/>
                    </a:cubicBezTo>
                    <a:cubicBezTo>
                      <a:pt x="2494504" y="220794"/>
                      <a:pt x="2498029" y="218738"/>
                      <a:pt x="2500378" y="217094"/>
                    </a:cubicBezTo>
                    <a:cubicBezTo>
                      <a:pt x="2502963" y="214979"/>
                      <a:pt x="2504725" y="214274"/>
                      <a:pt x="2505664" y="214979"/>
                    </a:cubicBezTo>
                    <a:cubicBezTo>
                      <a:pt x="2506135" y="215214"/>
                      <a:pt x="2506428" y="215273"/>
                      <a:pt x="2506546" y="215156"/>
                    </a:cubicBezTo>
                    <a:cubicBezTo>
                      <a:pt x="2506663" y="215038"/>
                      <a:pt x="2506722" y="214744"/>
                      <a:pt x="2506722" y="214274"/>
                    </a:cubicBezTo>
                    <a:cubicBezTo>
                      <a:pt x="2506487" y="213100"/>
                      <a:pt x="2507250" y="211866"/>
                      <a:pt x="2509013" y="210574"/>
                    </a:cubicBezTo>
                    <a:cubicBezTo>
                      <a:pt x="2510775" y="209282"/>
                      <a:pt x="2512361" y="201881"/>
                      <a:pt x="2513770" y="188371"/>
                    </a:cubicBezTo>
                    <a:cubicBezTo>
                      <a:pt x="2515180" y="174862"/>
                      <a:pt x="2515650" y="162233"/>
                      <a:pt x="2515180" y="150485"/>
                    </a:cubicBezTo>
                    <a:cubicBezTo>
                      <a:pt x="2514945" y="139678"/>
                      <a:pt x="2514358" y="134274"/>
                      <a:pt x="2513418" y="134274"/>
                    </a:cubicBezTo>
                    <a:close/>
                    <a:moveTo>
                      <a:pt x="1030613" y="126873"/>
                    </a:moveTo>
                    <a:cubicBezTo>
                      <a:pt x="1029439" y="127108"/>
                      <a:pt x="1023800" y="133452"/>
                      <a:pt x="1013697" y="145904"/>
                    </a:cubicBezTo>
                    <a:cubicBezTo>
                      <a:pt x="1007823" y="153187"/>
                      <a:pt x="1004475" y="157005"/>
                      <a:pt x="1003653" y="157358"/>
                    </a:cubicBezTo>
                    <a:cubicBezTo>
                      <a:pt x="1002831" y="157710"/>
                      <a:pt x="1002419" y="158533"/>
                      <a:pt x="1002419" y="159825"/>
                    </a:cubicBezTo>
                    <a:cubicBezTo>
                      <a:pt x="1002419" y="161117"/>
                      <a:pt x="1002067" y="161881"/>
                      <a:pt x="1001362" y="162116"/>
                    </a:cubicBezTo>
                    <a:cubicBezTo>
                      <a:pt x="999013" y="163055"/>
                      <a:pt x="992669" y="171748"/>
                      <a:pt x="982331" y="188195"/>
                    </a:cubicBezTo>
                    <a:cubicBezTo>
                      <a:pt x="977632" y="195948"/>
                      <a:pt x="974930" y="199884"/>
                      <a:pt x="974226" y="200001"/>
                    </a:cubicBezTo>
                    <a:cubicBezTo>
                      <a:pt x="973521" y="200119"/>
                      <a:pt x="973168" y="201000"/>
                      <a:pt x="973168" y="202644"/>
                    </a:cubicBezTo>
                    <a:cubicBezTo>
                      <a:pt x="973168" y="203819"/>
                      <a:pt x="971876" y="206874"/>
                      <a:pt x="969291" y="211807"/>
                    </a:cubicBezTo>
                    <a:cubicBezTo>
                      <a:pt x="966707" y="216741"/>
                      <a:pt x="964592" y="220266"/>
                      <a:pt x="962948" y="222380"/>
                    </a:cubicBezTo>
                    <a:cubicBezTo>
                      <a:pt x="961773" y="224025"/>
                      <a:pt x="961245" y="225258"/>
                      <a:pt x="961362" y="226081"/>
                    </a:cubicBezTo>
                    <a:cubicBezTo>
                      <a:pt x="961480" y="226903"/>
                      <a:pt x="961186" y="228195"/>
                      <a:pt x="960481" y="229957"/>
                    </a:cubicBezTo>
                    <a:cubicBezTo>
                      <a:pt x="959776" y="231719"/>
                      <a:pt x="960598" y="233952"/>
                      <a:pt x="962948" y="236653"/>
                    </a:cubicBezTo>
                    <a:cubicBezTo>
                      <a:pt x="965297" y="239355"/>
                      <a:pt x="967177" y="241881"/>
                      <a:pt x="968587" y="244231"/>
                    </a:cubicBezTo>
                    <a:cubicBezTo>
                      <a:pt x="969997" y="246580"/>
                      <a:pt x="972287" y="249634"/>
                      <a:pt x="975459" y="253394"/>
                    </a:cubicBezTo>
                    <a:cubicBezTo>
                      <a:pt x="978631" y="257153"/>
                      <a:pt x="980217" y="259972"/>
                      <a:pt x="980217" y="261852"/>
                    </a:cubicBezTo>
                    <a:cubicBezTo>
                      <a:pt x="980217" y="263731"/>
                      <a:pt x="980804" y="264671"/>
                      <a:pt x="981979" y="264671"/>
                    </a:cubicBezTo>
                    <a:cubicBezTo>
                      <a:pt x="982449" y="264671"/>
                      <a:pt x="982801" y="264554"/>
                      <a:pt x="983036" y="264319"/>
                    </a:cubicBezTo>
                    <a:cubicBezTo>
                      <a:pt x="983271" y="264084"/>
                      <a:pt x="983330" y="263496"/>
                      <a:pt x="983212" y="262557"/>
                    </a:cubicBezTo>
                    <a:cubicBezTo>
                      <a:pt x="983095" y="261617"/>
                      <a:pt x="982801" y="260442"/>
                      <a:pt x="982331" y="259032"/>
                    </a:cubicBezTo>
                    <a:cubicBezTo>
                      <a:pt x="981861" y="257623"/>
                      <a:pt x="981156" y="255391"/>
                      <a:pt x="980217" y="252336"/>
                    </a:cubicBezTo>
                    <a:cubicBezTo>
                      <a:pt x="978572" y="246698"/>
                      <a:pt x="977867" y="242351"/>
                      <a:pt x="978102" y="239297"/>
                    </a:cubicBezTo>
                    <a:cubicBezTo>
                      <a:pt x="978337" y="236242"/>
                      <a:pt x="979747" y="233540"/>
                      <a:pt x="982331" y="231191"/>
                    </a:cubicBezTo>
                    <a:cubicBezTo>
                      <a:pt x="984446" y="229311"/>
                      <a:pt x="988792" y="227608"/>
                      <a:pt x="995371" y="226081"/>
                    </a:cubicBezTo>
                    <a:cubicBezTo>
                      <a:pt x="1001950" y="224554"/>
                      <a:pt x="1008293" y="223790"/>
                      <a:pt x="1014402" y="223790"/>
                    </a:cubicBezTo>
                    <a:lnTo>
                      <a:pt x="1023917" y="223790"/>
                    </a:lnTo>
                    <a:lnTo>
                      <a:pt x="1031318" y="208636"/>
                    </a:lnTo>
                    <a:cubicBezTo>
                      <a:pt x="1036487" y="198768"/>
                      <a:pt x="1038778" y="193364"/>
                      <a:pt x="1038191" y="192424"/>
                    </a:cubicBezTo>
                    <a:cubicBezTo>
                      <a:pt x="1037603" y="191484"/>
                      <a:pt x="1036252" y="191249"/>
                      <a:pt x="1034138" y="191719"/>
                    </a:cubicBezTo>
                    <a:cubicBezTo>
                      <a:pt x="1030848" y="192659"/>
                      <a:pt x="1027442" y="190603"/>
                      <a:pt x="1023917" y="185552"/>
                    </a:cubicBezTo>
                    <a:cubicBezTo>
                      <a:pt x="1020393" y="180500"/>
                      <a:pt x="1018631" y="175273"/>
                      <a:pt x="1018631" y="169869"/>
                    </a:cubicBezTo>
                    <a:cubicBezTo>
                      <a:pt x="1018631" y="167519"/>
                      <a:pt x="1018161" y="166110"/>
                      <a:pt x="1017221" y="165640"/>
                    </a:cubicBezTo>
                    <a:cubicBezTo>
                      <a:pt x="1016281" y="164935"/>
                      <a:pt x="1016105" y="163232"/>
                      <a:pt x="1016693" y="160530"/>
                    </a:cubicBezTo>
                    <a:cubicBezTo>
                      <a:pt x="1017280" y="157828"/>
                      <a:pt x="1018396" y="155654"/>
                      <a:pt x="1020041" y="154010"/>
                    </a:cubicBezTo>
                    <a:cubicBezTo>
                      <a:pt x="1021685" y="151895"/>
                      <a:pt x="1024035" y="147666"/>
                      <a:pt x="1027089" y="141322"/>
                    </a:cubicBezTo>
                    <a:cubicBezTo>
                      <a:pt x="1030144" y="134979"/>
                      <a:pt x="1031671" y="130985"/>
                      <a:pt x="1031671" y="129340"/>
                    </a:cubicBezTo>
                    <a:cubicBezTo>
                      <a:pt x="1031671" y="127460"/>
                      <a:pt x="1031318" y="126638"/>
                      <a:pt x="1030613" y="126873"/>
                    </a:cubicBezTo>
                    <a:close/>
                    <a:moveTo>
                      <a:pt x="1735716" y="126521"/>
                    </a:moveTo>
                    <a:cubicBezTo>
                      <a:pt x="1736773" y="127225"/>
                      <a:pt x="1737302" y="127813"/>
                      <a:pt x="1737302" y="128283"/>
                    </a:cubicBezTo>
                    <a:cubicBezTo>
                      <a:pt x="1737302" y="128753"/>
                      <a:pt x="1736773" y="128988"/>
                      <a:pt x="1735716" y="128988"/>
                    </a:cubicBezTo>
                    <a:cubicBezTo>
                      <a:pt x="1734659" y="128988"/>
                      <a:pt x="1734130" y="128400"/>
                      <a:pt x="1734130" y="127225"/>
                    </a:cubicBezTo>
                    <a:cubicBezTo>
                      <a:pt x="1734130" y="126051"/>
                      <a:pt x="1734659" y="125816"/>
                      <a:pt x="1735716" y="126521"/>
                    </a:cubicBezTo>
                    <a:close/>
                    <a:moveTo>
                      <a:pt x="3002798" y="123877"/>
                    </a:moveTo>
                    <a:cubicBezTo>
                      <a:pt x="3003855" y="124935"/>
                      <a:pt x="3005970" y="125463"/>
                      <a:pt x="3009142" y="125463"/>
                    </a:cubicBezTo>
                    <a:cubicBezTo>
                      <a:pt x="3012313" y="125463"/>
                      <a:pt x="3014252" y="126051"/>
                      <a:pt x="3014957" y="127225"/>
                    </a:cubicBezTo>
                    <a:cubicBezTo>
                      <a:pt x="3015662" y="128400"/>
                      <a:pt x="3016895" y="128635"/>
                      <a:pt x="3018657" y="127930"/>
                    </a:cubicBezTo>
                    <a:cubicBezTo>
                      <a:pt x="3020419" y="127225"/>
                      <a:pt x="3023650" y="127989"/>
                      <a:pt x="3028349" y="130221"/>
                    </a:cubicBezTo>
                    <a:cubicBezTo>
                      <a:pt x="3033048" y="132453"/>
                      <a:pt x="3036690" y="133922"/>
                      <a:pt x="3039274" y="134626"/>
                    </a:cubicBezTo>
                    <a:cubicBezTo>
                      <a:pt x="3041858" y="135566"/>
                      <a:pt x="3045911" y="138797"/>
                      <a:pt x="3051433" y="144318"/>
                    </a:cubicBezTo>
                    <a:cubicBezTo>
                      <a:pt x="3056954" y="149839"/>
                      <a:pt x="3060420" y="154127"/>
                      <a:pt x="3061829" y="157182"/>
                    </a:cubicBezTo>
                    <a:cubicBezTo>
                      <a:pt x="3065118" y="165875"/>
                      <a:pt x="3066352" y="173276"/>
                      <a:pt x="3065530" y="179384"/>
                    </a:cubicBezTo>
                    <a:cubicBezTo>
                      <a:pt x="3064707" y="185493"/>
                      <a:pt x="3061829" y="189605"/>
                      <a:pt x="3056895" y="191719"/>
                    </a:cubicBezTo>
                    <a:cubicBezTo>
                      <a:pt x="3053136" y="193364"/>
                      <a:pt x="3050199" y="193893"/>
                      <a:pt x="3048085" y="193305"/>
                    </a:cubicBezTo>
                    <a:cubicBezTo>
                      <a:pt x="3045970" y="192718"/>
                      <a:pt x="3044619" y="193070"/>
                      <a:pt x="3044032" y="194362"/>
                    </a:cubicBezTo>
                    <a:cubicBezTo>
                      <a:pt x="3043444" y="195655"/>
                      <a:pt x="3042798" y="195596"/>
                      <a:pt x="3042093" y="194186"/>
                    </a:cubicBezTo>
                    <a:cubicBezTo>
                      <a:pt x="3041388" y="192777"/>
                      <a:pt x="3040038" y="192072"/>
                      <a:pt x="3038040" y="192072"/>
                    </a:cubicBezTo>
                    <a:cubicBezTo>
                      <a:pt x="3036043" y="192072"/>
                      <a:pt x="3034751" y="191719"/>
                      <a:pt x="3034164" y="191014"/>
                    </a:cubicBezTo>
                    <a:cubicBezTo>
                      <a:pt x="3033576" y="190310"/>
                      <a:pt x="3029523" y="189840"/>
                      <a:pt x="3022005" y="189605"/>
                    </a:cubicBezTo>
                    <a:cubicBezTo>
                      <a:pt x="3014722" y="189605"/>
                      <a:pt x="3010317" y="188900"/>
                      <a:pt x="3008789" y="187490"/>
                    </a:cubicBezTo>
                    <a:cubicBezTo>
                      <a:pt x="3007262" y="186080"/>
                      <a:pt x="3008143" y="183496"/>
                      <a:pt x="3011432" y="179737"/>
                    </a:cubicBezTo>
                    <a:cubicBezTo>
                      <a:pt x="3014957" y="175743"/>
                      <a:pt x="3017541" y="171807"/>
                      <a:pt x="3019186" y="167931"/>
                    </a:cubicBezTo>
                    <a:cubicBezTo>
                      <a:pt x="3020830" y="164054"/>
                      <a:pt x="3022181" y="161763"/>
                      <a:pt x="3023239" y="161058"/>
                    </a:cubicBezTo>
                    <a:cubicBezTo>
                      <a:pt x="3024296" y="160353"/>
                      <a:pt x="3024825" y="158298"/>
                      <a:pt x="3024825" y="154891"/>
                    </a:cubicBezTo>
                    <a:cubicBezTo>
                      <a:pt x="3024825" y="151484"/>
                      <a:pt x="3022123" y="147196"/>
                      <a:pt x="3016719" y="142027"/>
                    </a:cubicBezTo>
                    <a:cubicBezTo>
                      <a:pt x="3012490" y="137798"/>
                      <a:pt x="3009024" y="135390"/>
                      <a:pt x="3006322" y="134803"/>
                    </a:cubicBezTo>
                    <a:cubicBezTo>
                      <a:pt x="3003620" y="134215"/>
                      <a:pt x="2997335" y="134744"/>
                      <a:pt x="2987468" y="136388"/>
                    </a:cubicBezTo>
                    <a:cubicBezTo>
                      <a:pt x="2983003" y="137093"/>
                      <a:pt x="2979186" y="137622"/>
                      <a:pt x="2976014" y="137974"/>
                    </a:cubicBezTo>
                    <a:cubicBezTo>
                      <a:pt x="2972842" y="138327"/>
                      <a:pt x="2970257" y="138562"/>
                      <a:pt x="2968260" y="138679"/>
                    </a:cubicBezTo>
                    <a:cubicBezTo>
                      <a:pt x="2966263" y="138797"/>
                      <a:pt x="2964854" y="138738"/>
                      <a:pt x="2964031" y="138503"/>
                    </a:cubicBezTo>
                    <a:cubicBezTo>
                      <a:pt x="2963209" y="138268"/>
                      <a:pt x="2962798" y="137916"/>
                      <a:pt x="2962798" y="137446"/>
                    </a:cubicBezTo>
                    <a:cubicBezTo>
                      <a:pt x="2962798" y="136036"/>
                      <a:pt x="2961329" y="135566"/>
                      <a:pt x="2958392" y="136036"/>
                    </a:cubicBezTo>
                    <a:cubicBezTo>
                      <a:pt x="2955456" y="136506"/>
                      <a:pt x="2953987" y="136271"/>
                      <a:pt x="2953987" y="135331"/>
                    </a:cubicBezTo>
                    <a:cubicBezTo>
                      <a:pt x="2953987" y="134391"/>
                      <a:pt x="2956689" y="133628"/>
                      <a:pt x="2962093" y="133040"/>
                    </a:cubicBezTo>
                    <a:cubicBezTo>
                      <a:pt x="2967497" y="132453"/>
                      <a:pt x="2975367" y="130515"/>
                      <a:pt x="2985706" y="127225"/>
                    </a:cubicBezTo>
                    <a:cubicBezTo>
                      <a:pt x="2996043" y="123936"/>
                      <a:pt x="3001741" y="122820"/>
                      <a:pt x="3002798" y="123877"/>
                    </a:cubicBezTo>
                    <a:close/>
                    <a:moveTo>
                      <a:pt x="1375323" y="121939"/>
                    </a:moveTo>
                    <a:cubicBezTo>
                      <a:pt x="1372974" y="124054"/>
                      <a:pt x="1374383" y="125581"/>
                      <a:pt x="1379552" y="126521"/>
                    </a:cubicBezTo>
                    <a:cubicBezTo>
                      <a:pt x="1379787" y="126521"/>
                      <a:pt x="1380140" y="126638"/>
                      <a:pt x="1380610" y="126873"/>
                    </a:cubicBezTo>
                    <a:cubicBezTo>
                      <a:pt x="1390948" y="128518"/>
                      <a:pt x="1396116" y="131220"/>
                      <a:pt x="1396116" y="134979"/>
                    </a:cubicBezTo>
                    <a:cubicBezTo>
                      <a:pt x="1396116" y="136858"/>
                      <a:pt x="1396586" y="137857"/>
                      <a:pt x="1397526" y="137974"/>
                    </a:cubicBezTo>
                    <a:cubicBezTo>
                      <a:pt x="1398466" y="138092"/>
                      <a:pt x="1399641" y="137328"/>
                      <a:pt x="1401050" y="135684"/>
                    </a:cubicBezTo>
                    <a:cubicBezTo>
                      <a:pt x="1402695" y="133569"/>
                      <a:pt x="1402930" y="131866"/>
                      <a:pt x="1401755" y="130573"/>
                    </a:cubicBezTo>
                    <a:cubicBezTo>
                      <a:pt x="1400580" y="129281"/>
                      <a:pt x="1397526" y="127695"/>
                      <a:pt x="1392592" y="125816"/>
                    </a:cubicBezTo>
                    <a:cubicBezTo>
                      <a:pt x="1382254" y="122057"/>
                      <a:pt x="1376498" y="120764"/>
                      <a:pt x="1375323" y="121939"/>
                    </a:cubicBezTo>
                    <a:close/>
                    <a:moveTo>
                      <a:pt x="596124" y="110573"/>
                    </a:moveTo>
                    <a:cubicBezTo>
                      <a:pt x="594655" y="110280"/>
                      <a:pt x="593921" y="110779"/>
                      <a:pt x="593921" y="112071"/>
                    </a:cubicBezTo>
                    <a:cubicBezTo>
                      <a:pt x="593921" y="113246"/>
                      <a:pt x="595624" y="118826"/>
                      <a:pt x="599031" y="128811"/>
                    </a:cubicBezTo>
                    <a:cubicBezTo>
                      <a:pt x="602438" y="138797"/>
                      <a:pt x="604435" y="144083"/>
                      <a:pt x="605022" y="144670"/>
                    </a:cubicBezTo>
                    <a:cubicBezTo>
                      <a:pt x="605609" y="145258"/>
                      <a:pt x="607841" y="144788"/>
                      <a:pt x="611718" y="143261"/>
                    </a:cubicBezTo>
                    <a:cubicBezTo>
                      <a:pt x="615595" y="141734"/>
                      <a:pt x="617886" y="140500"/>
                      <a:pt x="618591" y="139560"/>
                    </a:cubicBezTo>
                    <a:cubicBezTo>
                      <a:pt x="619295" y="138151"/>
                      <a:pt x="620588" y="137446"/>
                      <a:pt x="622467" y="137446"/>
                    </a:cubicBezTo>
                    <a:cubicBezTo>
                      <a:pt x="624347" y="137446"/>
                      <a:pt x="626109" y="136506"/>
                      <a:pt x="627753" y="134626"/>
                    </a:cubicBezTo>
                    <a:cubicBezTo>
                      <a:pt x="629163" y="133217"/>
                      <a:pt x="629751" y="132159"/>
                      <a:pt x="629516" y="131455"/>
                    </a:cubicBezTo>
                    <a:cubicBezTo>
                      <a:pt x="629281" y="130750"/>
                      <a:pt x="628223" y="129457"/>
                      <a:pt x="626344" y="127578"/>
                    </a:cubicBezTo>
                    <a:cubicBezTo>
                      <a:pt x="623290" y="124993"/>
                      <a:pt x="619530" y="122644"/>
                      <a:pt x="615066" y="120529"/>
                    </a:cubicBezTo>
                    <a:cubicBezTo>
                      <a:pt x="610602" y="118415"/>
                      <a:pt x="606491" y="116183"/>
                      <a:pt x="602731" y="113833"/>
                    </a:cubicBezTo>
                    <a:cubicBezTo>
                      <a:pt x="599795" y="111954"/>
                      <a:pt x="597592" y="110867"/>
                      <a:pt x="596124" y="110573"/>
                    </a:cubicBezTo>
                    <a:close/>
                    <a:moveTo>
                      <a:pt x="2584608" y="110309"/>
                    </a:moveTo>
                    <a:cubicBezTo>
                      <a:pt x="2576149" y="110074"/>
                      <a:pt x="2569806" y="110544"/>
                      <a:pt x="2565577" y="111719"/>
                    </a:cubicBezTo>
                    <a:cubicBezTo>
                      <a:pt x="2560408" y="113128"/>
                      <a:pt x="2557647" y="113892"/>
                      <a:pt x="2557295" y="114010"/>
                    </a:cubicBezTo>
                    <a:cubicBezTo>
                      <a:pt x="2556942" y="114127"/>
                      <a:pt x="2557119" y="113657"/>
                      <a:pt x="2557823" y="112600"/>
                    </a:cubicBezTo>
                    <a:cubicBezTo>
                      <a:pt x="2558528" y="111543"/>
                      <a:pt x="2558352" y="111014"/>
                      <a:pt x="2557295" y="111014"/>
                    </a:cubicBezTo>
                    <a:cubicBezTo>
                      <a:pt x="2556238" y="111014"/>
                      <a:pt x="2555357" y="111484"/>
                      <a:pt x="2554652" y="112424"/>
                    </a:cubicBezTo>
                    <a:cubicBezTo>
                      <a:pt x="2553947" y="113363"/>
                      <a:pt x="2552890" y="113598"/>
                      <a:pt x="2551480" y="113128"/>
                    </a:cubicBezTo>
                    <a:cubicBezTo>
                      <a:pt x="2549835" y="112424"/>
                      <a:pt x="2548543" y="113598"/>
                      <a:pt x="2547603" y="116653"/>
                    </a:cubicBezTo>
                    <a:cubicBezTo>
                      <a:pt x="2547133" y="119002"/>
                      <a:pt x="2546311" y="124406"/>
                      <a:pt x="2545136" y="132864"/>
                    </a:cubicBezTo>
                    <a:cubicBezTo>
                      <a:pt x="2543726" y="141792"/>
                      <a:pt x="2542787" y="149957"/>
                      <a:pt x="2542317" y="157358"/>
                    </a:cubicBezTo>
                    <a:cubicBezTo>
                      <a:pt x="2541847" y="164759"/>
                      <a:pt x="2541847" y="170574"/>
                      <a:pt x="2542317" y="174803"/>
                    </a:cubicBezTo>
                    <a:cubicBezTo>
                      <a:pt x="2542787" y="179032"/>
                      <a:pt x="2543609" y="181147"/>
                      <a:pt x="2544784" y="181147"/>
                    </a:cubicBezTo>
                    <a:cubicBezTo>
                      <a:pt x="2545724" y="181147"/>
                      <a:pt x="2548190" y="179267"/>
                      <a:pt x="2552185" y="175508"/>
                    </a:cubicBezTo>
                    <a:cubicBezTo>
                      <a:pt x="2556414" y="171748"/>
                      <a:pt x="2558528" y="170456"/>
                      <a:pt x="2558528" y="171631"/>
                    </a:cubicBezTo>
                    <a:cubicBezTo>
                      <a:pt x="2558763" y="172336"/>
                      <a:pt x="2557471" y="173981"/>
                      <a:pt x="2554652" y="176565"/>
                    </a:cubicBezTo>
                    <a:cubicBezTo>
                      <a:pt x="2552067" y="178914"/>
                      <a:pt x="2551127" y="180677"/>
                      <a:pt x="2551832" y="181851"/>
                    </a:cubicBezTo>
                    <a:lnTo>
                      <a:pt x="2551480" y="182556"/>
                    </a:lnTo>
                    <a:cubicBezTo>
                      <a:pt x="2550775" y="181851"/>
                      <a:pt x="2549424" y="181969"/>
                      <a:pt x="2547427" y="182909"/>
                    </a:cubicBezTo>
                    <a:cubicBezTo>
                      <a:pt x="2545430" y="183848"/>
                      <a:pt x="2544431" y="184788"/>
                      <a:pt x="2544431" y="185728"/>
                    </a:cubicBezTo>
                    <a:cubicBezTo>
                      <a:pt x="2544431" y="189252"/>
                      <a:pt x="2547486" y="188078"/>
                      <a:pt x="2553594" y="182204"/>
                    </a:cubicBezTo>
                    <a:cubicBezTo>
                      <a:pt x="2557588" y="178445"/>
                      <a:pt x="2562170" y="174098"/>
                      <a:pt x="2567339" y="169164"/>
                    </a:cubicBezTo>
                    <a:cubicBezTo>
                      <a:pt x="2583550" y="154127"/>
                      <a:pt x="2591304" y="146256"/>
                      <a:pt x="2590599" y="145552"/>
                    </a:cubicBezTo>
                    <a:cubicBezTo>
                      <a:pt x="2590129" y="145082"/>
                      <a:pt x="2588661" y="145963"/>
                      <a:pt x="2586194" y="148195"/>
                    </a:cubicBezTo>
                    <a:cubicBezTo>
                      <a:pt x="2583727" y="150427"/>
                      <a:pt x="2581906" y="151543"/>
                      <a:pt x="2580731" y="151543"/>
                    </a:cubicBezTo>
                    <a:cubicBezTo>
                      <a:pt x="2579556" y="151543"/>
                      <a:pt x="2578323" y="152600"/>
                      <a:pt x="2577030" y="154715"/>
                    </a:cubicBezTo>
                    <a:cubicBezTo>
                      <a:pt x="2575738" y="156829"/>
                      <a:pt x="2574622" y="157886"/>
                      <a:pt x="2573682" y="157886"/>
                    </a:cubicBezTo>
                    <a:cubicBezTo>
                      <a:pt x="2571803" y="157886"/>
                      <a:pt x="2572625" y="156242"/>
                      <a:pt x="2576149" y="152952"/>
                    </a:cubicBezTo>
                    <a:cubicBezTo>
                      <a:pt x="2577794" y="151543"/>
                      <a:pt x="2579321" y="150603"/>
                      <a:pt x="2580731" y="150133"/>
                    </a:cubicBezTo>
                    <a:cubicBezTo>
                      <a:pt x="2582141" y="149663"/>
                      <a:pt x="2583198" y="149135"/>
                      <a:pt x="2583903" y="148547"/>
                    </a:cubicBezTo>
                    <a:cubicBezTo>
                      <a:pt x="2584608" y="147960"/>
                      <a:pt x="2584843" y="147549"/>
                      <a:pt x="2584608" y="147314"/>
                    </a:cubicBezTo>
                    <a:cubicBezTo>
                      <a:pt x="2584138" y="146374"/>
                      <a:pt x="2584725" y="145082"/>
                      <a:pt x="2586370" y="143437"/>
                    </a:cubicBezTo>
                    <a:cubicBezTo>
                      <a:pt x="2588014" y="141792"/>
                      <a:pt x="2589424" y="140853"/>
                      <a:pt x="2590599" y="140618"/>
                    </a:cubicBezTo>
                    <a:cubicBezTo>
                      <a:pt x="2591539" y="140618"/>
                      <a:pt x="2592009" y="140206"/>
                      <a:pt x="2592009" y="139384"/>
                    </a:cubicBezTo>
                    <a:cubicBezTo>
                      <a:pt x="2592009" y="138562"/>
                      <a:pt x="2593183" y="136917"/>
                      <a:pt x="2595533" y="134450"/>
                    </a:cubicBezTo>
                    <a:cubicBezTo>
                      <a:pt x="2597882" y="131983"/>
                      <a:pt x="2599057" y="130339"/>
                      <a:pt x="2599057" y="129516"/>
                    </a:cubicBezTo>
                    <a:cubicBezTo>
                      <a:pt x="2599057" y="128694"/>
                      <a:pt x="2600114" y="127225"/>
                      <a:pt x="2602229" y="125111"/>
                    </a:cubicBezTo>
                    <a:cubicBezTo>
                      <a:pt x="2603874" y="123466"/>
                      <a:pt x="2604578" y="121352"/>
                      <a:pt x="2604343" y="118767"/>
                    </a:cubicBezTo>
                    <a:cubicBezTo>
                      <a:pt x="2604108" y="116183"/>
                      <a:pt x="2602934" y="114303"/>
                      <a:pt x="2600819" y="113128"/>
                    </a:cubicBezTo>
                    <a:cubicBezTo>
                      <a:pt x="2598470" y="111484"/>
                      <a:pt x="2593066" y="110544"/>
                      <a:pt x="2584608" y="110309"/>
                    </a:cubicBezTo>
                    <a:close/>
                    <a:moveTo>
                      <a:pt x="499118" y="108899"/>
                    </a:moveTo>
                    <a:cubicBezTo>
                      <a:pt x="497944" y="108194"/>
                      <a:pt x="496182" y="109369"/>
                      <a:pt x="493832" y="112424"/>
                    </a:cubicBezTo>
                    <a:cubicBezTo>
                      <a:pt x="491013" y="115948"/>
                      <a:pt x="489016" y="119002"/>
                      <a:pt x="487841" y="121587"/>
                    </a:cubicBezTo>
                    <a:cubicBezTo>
                      <a:pt x="486666" y="124171"/>
                      <a:pt x="485256" y="125698"/>
                      <a:pt x="483612" y="126168"/>
                    </a:cubicBezTo>
                    <a:cubicBezTo>
                      <a:pt x="481967" y="126638"/>
                      <a:pt x="479970" y="128635"/>
                      <a:pt x="477621" y="132159"/>
                    </a:cubicBezTo>
                    <a:cubicBezTo>
                      <a:pt x="475271" y="135684"/>
                      <a:pt x="473685" y="137446"/>
                      <a:pt x="472863" y="137446"/>
                    </a:cubicBezTo>
                    <a:cubicBezTo>
                      <a:pt x="472040" y="137446"/>
                      <a:pt x="471629" y="138033"/>
                      <a:pt x="471629" y="139208"/>
                    </a:cubicBezTo>
                    <a:cubicBezTo>
                      <a:pt x="471629" y="140383"/>
                      <a:pt x="469104" y="143554"/>
                      <a:pt x="464052" y="148723"/>
                    </a:cubicBezTo>
                    <a:cubicBezTo>
                      <a:pt x="459001" y="153892"/>
                      <a:pt x="454830" y="158650"/>
                      <a:pt x="451541" y="162997"/>
                    </a:cubicBezTo>
                    <a:cubicBezTo>
                      <a:pt x="448252" y="167343"/>
                      <a:pt x="443553" y="172806"/>
                      <a:pt x="437444" y="179384"/>
                    </a:cubicBezTo>
                    <a:cubicBezTo>
                      <a:pt x="429691" y="187608"/>
                      <a:pt x="426754" y="191719"/>
                      <a:pt x="428633" y="191719"/>
                    </a:cubicBezTo>
                    <a:cubicBezTo>
                      <a:pt x="430983" y="191719"/>
                      <a:pt x="438912" y="184906"/>
                      <a:pt x="452422" y="171279"/>
                    </a:cubicBezTo>
                    <a:cubicBezTo>
                      <a:pt x="465932" y="157652"/>
                      <a:pt x="475154" y="147196"/>
                      <a:pt x="480087" y="139913"/>
                    </a:cubicBezTo>
                    <a:cubicBezTo>
                      <a:pt x="482907" y="135684"/>
                      <a:pt x="485609" y="132277"/>
                      <a:pt x="488193" y="129692"/>
                    </a:cubicBezTo>
                    <a:cubicBezTo>
                      <a:pt x="491952" y="125933"/>
                      <a:pt x="495242" y="121117"/>
                      <a:pt x="498061" y="115243"/>
                    </a:cubicBezTo>
                    <a:cubicBezTo>
                      <a:pt x="499941" y="111719"/>
                      <a:pt x="500293" y="109604"/>
                      <a:pt x="499118" y="108899"/>
                    </a:cubicBezTo>
                    <a:close/>
                    <a:moveTo>
                      <a:pt x="2135933" y="108371"/>
                    </a:moveTo>
                    <a:cubicBezTo>
                      <a:pt x="2134523" y="108723"/>
                      <a:pt x="2133818" y="110074"/>
                      <a:pt x="2133818" y="112424"/>
                    </a:cubicBezTo>
                    <a:cubicBezTo>
                      <a:pt x="2133818" y="115008"/>
                      <a:pt x="2134523" y="116300"/>
                      <a:pt x="2135933" y="116300"/>
                    </a:cubicBezTo>
                    <a:cubicBezTo>
                      <a:pt x="2137577" y="116300"/>
                      <a:pt x="2138693" y="115830"/>
                      <a:pt x="2139281" y="114891"/>
                    </a:cubicBezTo>
                    <a:cubicBezTo>
                      <a:pt x="2139868" y="113951"/>
                      <a:pt x="2139809" y="112659"/>
                      <a:pt x="2139104" y="111014"/>
                    </a:cubicBezTo>
                    <a:cubicBezTo>
                      <a:pt x="2138400" y="108899"/>
                      <a:pt x="2137342" y="108018"/>
                      <a:pt x="2135933" y="108371"/>
                    </a:cubicBezTo>
                    <a:close/>
                    <a:moveTo>
                      <a:pt x="253440" y="107490"/>
                    </a:moveTo>
                    <a:cubicBezTo>
                      <a:pt x="253675" y="108899"/>
                      <a:pt x="253323" y="110192"/>
                      <a:pt x="252383" y="111366"/>
                    </a:cubicBezTo>
                    <a:cubicBezTo>
                      <a:pt x="251443" y="112071"/>
                      <a:pt x="250973" y="112071"/>
                      <a:pt x="250973" y="111366"/>
                    </a:cubicBezTo>
                    <a:cubicBezTo>
                      <a:pt x="251208" y="110896"/>
                      <a:pt x="251443" y="110192"/>
                      <a:pt x="251678" y="109252"/>
                    </a:cubicBezTo>
                    <a:cubicBezTo>
                      <a:pt x="252383" y="108312"/>
                      <a:pt x="252970" y="107725"/>
                      <a:pt x="253440" y="107490"/>
                    </a:cubicBezTo>
                    <a:close/>
                    <a:moveTo>
                      <a:pt x="938102" y="95860"/>
                    </a:moveTo>
                    <a:cubicBezTo>
                      <a:pt x="937280" y="95977"/>
                      <a:pt x="936046" y="96447"/>
                      <a:pt x="934402" y="97269"/>
                    </a:cubicBezTo>
                    <a:cubicBezTo>
                      <a:pt x="933227" y="97974"/>
                      <a:pt x="931759" y="99971"/>
                      <a:pt x="929996" y="103261"/>
                    </a:cubicBezTo>
                    <a:cubicBezTo>
                      <a:pt x="928234" y="106550"/>
                      <a:pt x="927353" y="109017"/>
                      <a:pt x="927353" y="110661"/>
                    </a:cubicBezTo>
                    <a:cubicBezTo>
                      <a:pt x="927353" y="114186"/>
                      <a:pt x="929820" y="112071"/>
                      <a:pt x="934754" y="104318"/>
                    </a:cubicBezTo>
                    <a:cubicBezTo>
                      <a:pt x="937808" y="99619"/>
                      <a:pt x="939335" y="97034"/>
                      <a:pt x="939335" y="96564"/>
                    </a:cubicBezTo>
                    <a:cubicBezTo>
                      <a:pt x="939335" y="95977"/>
                      <a:pt x="938924" y="95742"/>
                      <a:pt x="938102" y="95860"/>
                    </a:cubicBezTo>
                    <a:close/>
                    <a:moveTo>
                      <a:pt x="69650" y="84934"/>
                    </a:moveTo>
                    <a:cubicBezTo>
                      <a:pt x="70708" y="84699"/>
                      <a:pt x="72764" y="84817"/>
                      <a:pt x="75818" y="85287"/>
                    </a:cubicBezTo>
                    <a:cubicBezTo>
                      <a:pt x="80282" y="85992"/>
                      <a:pt x="83924" y="86462"/>
                      <a:pt x="86743" y="86697"/>
                    </a:cubicBezTo>
                    <a:cubicBezTo>
                      <a:pt x="89563" y="86932"/>
                      <a:pt x="92206" y="88048"/>
                      <a:pt x="94673" y="90045"/>
                    </a:cubicBezTo>
                    <a:cubicBezTo>
                      <a:pt x="97140" y="92042"/>
                      <a:pt x="100723" y="93980"/>
                      <a:pt x="105422" y="95860"/>
                    </a:cubicBezTo>
                    <a:cubicBezTo>
                      <a:pt x="115055" y="99384"/>
                      <a:pt x="121516" y="103730"/>
                      <a:pt x="124805" y="108899"/>
                    </a:cubicBezTo>
                    <a:cubicBezTo>
                      <a:pt x="128094" y="114068"/>
                      <a:pt x="127154" y="118297"/>
                      <a:pt x="121986" y="121587"/>
                    </a:cubicBezTo>
                    <a:cubicBezTo>
                      <a:pt x="119166" y="123701"/>
                      <a:pt x="116640" y="124054"/>
                      <a:pt x="114408" y="122644"/>
                    </a:cubicBezTo>
                    <a:cubicBezTo>
                      <a:pt x="112176" y="121234"/>
                      <a:pt x="110121" y="121410"/>
                      <a:pt x="108241" y="123173"/>
                    </a:cubicBezTo>
                    <a:cubicBezTo>
                      <a:pt x="106361" y="124935"/>
                      <a:pt x="104717" y="125816"/>
                      <a:pt x="103307" y="125816"/>
                    </a:cubicBezTo>
                    <a:cubicBezTo>
                      <a:pt x="101897" y="125816"/>
                      <a:pt x="98256" y="127578"/>
                      <a:pt x="92382" y="131102"/>
                    </a:cubicBezTo>
                    <a:lnTo>
                      <a:pt x="83571" y="136388"/>
                    </a:lnTo>
                    <a:lnTo>
                      <a:pt x="81809" y="149076"/>
                    </a:lnTo>
                    <a:cubicBezTo>
                      <a:pt x="81574" y="149781"/>
                      <a:pt x="81339" y="150838"/>
                      <a:pt x="81104" y="152248"/>
                    </a:cubicBezTo>
                    <a:cubicBezTo>
                      <a:pt x="79460" y="162350"/>
                      <a:pt x="78755" y="168400"/>
                      <a:pt x="78990" y="170398"/>
                    </a:cubicBezTo>
                    <a:cubicBezTo>
                      <a:pt x="79225" y="172395"/>
                      <a:pt x="80752" y="173981"/>
                      <a:pt x="83571" y="175155"/>
                    </a:cubicBezTo>
                    <a:cubicBezTo>
                      <a:pt x="84041" y="175390"/>
                      <a:pt x="84394" y="175508"/>
                      <a:pt x="84629" y="175508"/>
                    </a:cubicBezTo>
                    <a:cubicBezTo>
                      <a:pt x="87448" y="176917"/>
                      <a:pt x="89328" y="178327"/>
                      <a:pt x="90267" y="179737"/>
                    </a:cubicBezTo>
                    <a:cubicBezTo>
                      <a:pt x="91207" y="181147"/>
                      <a:pt x="92382" y="184201"/>
                      <a:pt x="93792" y="188900"/>
                    </a:cubicBezTo>
                    <a:cubicBezTo>
                      <a:pt x="95436" y="195009"/>
                      <a:pt x="96024" y="199825"/>
                      <a:pt x="95554" y="203349"/>
                    </a:cubicBezTo>
                    <a:cubicBezTo>
                      <a:pt x="95084" y="206874"/>
                      <a:pt x="92617" y="214157"/>
                      <a:pt x="88153" y="225200"/>
                    </a:cubicBezTo>
                    <a:cubicBezTo>
                      <a:pt x="85803" y="230838"/>
                      <a:pt x="84981" y="233775"/>
                      <a:pt x="85686" y="234010"/>
                    </a:cubicBezTo>
                    <a:cubicBezTo>
                      <a:pt x="86156" y="234245"/>
                      <a:pt x="88153" y="232601"/>
                      <a:pt x="91677" y="229076"/>
                    </a:cubicBezTo>
                    <a:cubicBezTo>
                      <a:pt x="96141" y="224847"/>
                      <a:pt x="98373" y="223320"/>
                      <a:pt x="98373" y="224495"/>
                    </a:cubicBezTo>
                    <a:cubicBezTo>
                      <a:pt x="98373" y="225670"/>
                      <a:pt x="97727" y="226668"/>
                      <a:pt x="96435" y="227490"/>
                    </a:cubicBezTo>
                    <a:cubicBezTo>
                      <a:pt x="95143" y="228313"/>
                      <a:pt x="95201" y="229076"/>
                      <a:pt x="96611" y="229781"/>
                    </a:cubicBezTo>
                    <a:cubicBezTo>
                      <a:pt x="97551" y="230251"/>
                      <a:pt x="96611" y="233540"/>
                      <a:pt x="93792" y="239649"/>
                    </a:cubicBezTo>
                    <a:cubicBezTo>
                      <a:pt x="90972" y="245758"/>
                      <a:pt x="88388" y="250222"/>
                      <a:pt x="86038" y="253041"/>
                    </a:cubicBezTo>
                    <a:cubicBezTo>
                      <a:pt x="84394" y="254921"/>
                      <a:pt x="83571" y="256389"/>
                      <a:pt x="83571" y="257447"/>
                    </a:cubicBezTo>
                    <a:cubicBezTo>
                      <a:pt x="83571" y="258504"/>
                      <a:pt x="82455" y="260031"/>
                      <a:pt x="80223" y="262028"/>
                    </a:cubicBezTo>
                    <a:cubicBezTo>
                      <a:pt x="77991" y="264025"/>
                      <a:pt x="75113" y="268665"/>
                      <a:pt x="71589" y="275949"/>
                    </a:cubicBezTo>
                    <a:cubicBezTo>
                      <a:pt x="68299" y="282292"/>
                      <a:pt x="65891" y="286404"/>
                      <a:pt x="64364" y="288284"/>
                    </a:cubicBezTo>
                    <a:cubicBezTo>
                      <a:pt x="62837" y="290163"/>
                      <a:pt x="60370" y="291690"/>
                      <a:pt x="56963" y="292865"/>
                    </a:cubicBezTo>
                    <a:cubicBezTo>
                      <a:pt x="53556" y="294040"/>
                      <a:pt x="51324" y="295978"/>
                      <a:pt x="50267" y="298680"/>
                    </a:cubicBezTo>
                    <a:cubicBezTo>
                      <a:pt x="49210" y="301382"/>
                      <a:pt x="47272" y="302733"/>
                      <a:pt x="44452" y="302733"/>
                    </a:cubicBezTo>
                    <a:cubicBezTo>
                      <a:pt x="41868" y="302733"/>
                      <a:pt x="39518" y="300736"/>
                      <a:pt x="37404" y="296742"/>
                    </a:cubicBezTo>
                    <a:cubicBezTo>
                      <a:pt x="35289" y="292748"/>
                      <a:pt x="33879" y="287579"/>
                      <a:pt x="33174" y="281235"/>
                    </a:cubicBezTo>
                    <a:cubicBezTo>
                      <a:pt x="32235" y="275127"/>
                      <a:pt x="31236" y="271367"/>
                      <a:pt x="30179" y="269958"/>
                    </a:cubicBezTo>
                    <a:cubicBezTo>
                      <a:pt x="29122" y="268548"/>
                      <a:pt x="30825" y="265376"/>
                      <a:pt x="35289" y="260442"/>
                    </a:cubicBezTo>
                    <a:cubicBezTo>
                      <a:pt x="42573" y="252219"/>
                      <a:pt x="44335" y="248107"/>
                      <a:pt x="40575" y="248107"/>
                    </a:cubicBezTo>
                    <a:cubicBezTo>
                      <a:pt x="39166" y="248107"/>
                      <a:pt x="37404" y="245640"/>
                      <a:pt x="35289" y="240706"/>
                    </a:cubicBezTo>
                    <a:cubicBezTo>
                      <a:pt x="31530" y="232248"/>
                      <a:pt x="23659" y="225082"/>
                      <a:pt x="11677" y="219208"/>
                    </a:cubicBezTo>
                    <a:cubicBezTo>
                      <a:pt x="5803" y="216389"/>
                      <a:pt x="2220" y="214216"/>
                      <a:pt x="928" y="212689"/>
                    </a:cubicBezTo>
                    <a:cubicBezTo>
                      <a:pt x="-365" y="211161"/>
                      <a:pt x="-306" y="208988"/>
                      <a:pt x="1104" y="206169"/>
                    </a:cubicBezTo>
                    <a:cubicBezTo>
                      <a:pt x="2748" y="202644"/>
                      <a:pt x="8270" y="197887"/>
                      <a:pt x="17668" y="191895"/>
                    </a:cubicBezTo>
                    <a:cubicBezTo>
                      <a:pt x="27066" y="185904"/>
                      <a:pt x="36464" y="181147"/>
                      <a:pt x="45862" y="177622"/>
                    </a:cubicBezTo>
                    <a:cubicBezTo>
                      <a:pt x="51266" y="175743"/>
                      <a:pt x="54437" y="173863"/>
                      <a:pt x="55377" y="171983"/>
                    </a:cubicBezTo>
                    <a:cubicBezTo>
                      <a:pt x="56317" y="170104"/>
                      <a:pt x="57022" y="164935"/>
                      <a:pt x="57492" y="156477"/>
                    </a:cubicBezTo>
                    <a:cubicBezTo>
                      <a:pt x="57962" y="150603"/>
                      <a:pt x="58020" y="147020"/>
                      <a:pt x="57668" y="145728"/>
                    </a:cubicBezTo>
                    <a:cubicBezTo>
                      <a:pt x="57316" y="144436"/>
                      <a:pt x="56317" y="143554"/>
                      <a:pt x="54672" y="143085"/>
                    </a:cubicBezTo>
                    <a:cubicBezTo>
                      <a:pt x="52323" y="142380"/>
                      <a:pt x="49738" y="142497"/>
                      <a:pt x="46919" y="143437"/>
                    </a:cubicBezTo>
                    <a:cubicBezTo>
                      <a:pt x="41045" y="145552"/>
                      <a:pt x="36346" y="145082"/>
                      <a:pt x="32822" y="142027"/>
                    </a:cubicBezTo>
                    <a:cubicBezTo>
                      <a:pt x="30943" y="140618"/>
                      <a:pt x="28828" y="139325"/>
                      <a:pt x="26478" y="138151"/>
                    </a:cubicBezTo>
                    <a:cubicBezTo>
                      <a:pt x="24129" y="136976"/>
                      <a:pt x="22778" y="135390"/>
                      <a:pt x="22425" y="133393"/>
                    </a:cubicBezTo>
                    <a:cubicBezTo>
                      <a:pt x="22073" y="131396"/>
                      <a:pt x="20605" y="128459"/>
                      <a:pt x="18020" y="124582"/>
                    </a:cubicBezTo>
                    <a:cubicBezTo>
                      <a:pt x="15436" y="120706"/>
                      <a:pt x="14144" y="117475"/>
                      <a:pt x="14144" y="114891"/>
                    </a:cubicBezTo>
                    <a:cubicBezTo>
                      <a:pt x="14144" y="112306"/>
                      <a:pt x="13556" y="109604"/>
                      <a:pt x="12381" y="106785"/>
                    </a:cubicBezTo>
                    <a:cubicBezTo>
                      <a:pt x="10972" y="103026"/>
                      <a:pt x="11383" y="100147"/>
                      <a:pt x="13615" y="98150"/>
                    </a:cubicBezTo>
                    <a:cubicBezTo>
                      <a:pt x="15847" y="96153"/>
                      <a:pt x="20370" y="94567"/>
                      <a:pt x="27183" y="93393"/>
                    </a:cubicBezTo>
                    <a:cubicBezTo>
                      <a:pt x="31177" y="93158"/>
                      <a:pt x="33174" y="93393"/>
                      <a:pt x="33174" y="94097"/>
                    </a:cubicBezTo>
                    <a:cubicBezTo>
                      <a:pt x="32470" y="95272"/>
                      <a:pt x="31001" y="95860"/>
                      <a:pt x="28769" y="95860"/>
                    </a:cubicBezTo>
                    <a:cubicBezTo>
                      <a:pt x="26537" y="95860"/>
                      <a:pt x="25421" y="96447"/>
                      <a:pt x="25421" y="97622"/>
                    </a:cubicBezTo>
                    <a:cubicBezTo>
                      <a:pt x="25421" y="99971"/>
                      <a:pt x="30003" y="101146"/>
                      <a:pt x="39166" y="101146"/>
                    </a:cubicBezTo>
                    <a:cubicBezTo>
                      <a:pt x="44100" y="101146"/>
                      <a:pt x="49562" y="99678"/>
                      <a:pt x="55554" y="96741"/>
                    </a:cubicBezTo>
                    <a:cubicBezTo>
                      <a:pt x="61545" y="93804"/>
                      <a:pt x="65363" y="90808"/>
                      <a:pt x="67007" y="87754"/>
                    </a:cubicBezTo>
                    <a:cubicBezTo>
                      <a:pt x="67712" y="86109"/>
                      <a:pt x="68593" y="85169"/>
                      <a:pt x="69650" y="84934"/>
                    </a:cubicBezTo>
                    <a:close/>
                    <a:moveTo>
                      <a:pt x="178374" y="64494"/>
                    </a:moveTo>
                    <a:cubicBezTo>
                      <a:pt x="182133" y="64494"/>
                      <a:pt x="184600" y="65551"/>
                      <a:pt x="185774" y="67666"/>
                    </a:cubicBezTo>
                    <a:cubicBezTo>
                      <a:pt x="186714" y="69310"/>
                      <a:pt x="187008" y="71131"/>
                      <a:pt x="186656" y="73128"/>
                    </a:cubicBezTo>
                    <a:cubicBezTo>
                      <a:pt x="186303" y="75125"/>
                      <a:pt x="185540" y="76124"/>
                      <a:pt x="184365" y="76124"/>
                    </a:cubicBezTo>
                    <a:cubicBezTo>
                      <a:pt x="183190" y="76124"/>
                      <a:pt x="181193" y="79531"/>
                      <a:pt x="178374" y="86344"/>
                    </a:cubicBezTo>
                    <a:cubicBezTo>
                      <a:pt x="175554" y="93158"/>
                      <a:pt x="174262" y="97622"/>
                      <a:pt x="174497" y="99736"/>
                    </a:cubicBezTo>
                    <a:cubicBezTo>
                      <a:pt x="174732" y="102321"/>
                      <a:pt x="174262" y="105493"/>
                      <a:pt x="173087" y="109252"/>
                    </a:cubicBezTo>
                    <a:cubicBezTo>
                      <a:pt x="171912" y="113011"/>
                      <a:pt x="171090" y="117593"/>
                      <a:pt x="170620" y="122996"/>
                    </a:cubicBezTo>
                    <a:cubicBezTo>
                      <a:pt x="170150" y="127225"/>
                      <a:pt x="170268" y="129340"/>
                      <a:pt x="170973" y="129340"/>
                    </a:cubicBezTo>
                    <a:cubicBezTo>
                      <a:pt x="171677" y="129340"/>
                      <a:pt x="174145" y="127343"/>
                      <a:pt x="178374" y="123349"/>
                    </a:cubicBezTo>
                    <a:cubicBezTo>
                      <a:pt x="185422" y="117005"/>
                      <a:pt x="195701" y="108841"/>
                      <a:pt x="209211" y="98855"/>
                    </a:cubicBezTo>
                    <a:cubicBezTo>
                      <a:pt x="222720" y="88870"/>
                      <a:pt x="232295" y="82467"/>
                      <a:pt x="237933" y="79648"/>
                    </a:cubicBezTo>
                    <a:cubicBezTo>
                      <a:pt x="244277" y="76124"/>
                      <a:pt x="249446" y="74362"/>
                      <a:pt x="253440" y="74362"/>
                    </a:cubicBezTo>
                    <a:cubicBezTo>
                      <a:pt x="256729" y="74362"/>
                      <a:pt x="260371" y="75713"/>
                      <a:pt x="264365" y="78415"/>
                    </a:cubicBezTo>
                    <a:cubicBezTo>
                      <a:pt x="268359" y="81117"/>
                      <a:pt x="270004" y="83290"/>
                      <a:pt x="269299" y="84934"/>
                    </a:cubicBezTo>
                    <a:cubicBezTo>
                      <a:pt x="268594" y="86579"/>
                      <a:pt x="269064" y="88106"/>
                      <a:pt x="270709" y="89516"/>
                    </a:cubicBezTo>
                    <a:cubicBezTo>
                      <a:pt x="273763" y="92805"/>
                      <a:pt x="275408" y="99736"/>
                      <a:pt x="275643" y="110309"/>
                    </a:cubicBezTo>
                    <a:cubicBezTo>
                      <a:pt x="275878" y="120882"/>
                      <a:pt x="274586" y="132394"/>
                      <a:pt x="271766" y="144847"/>
                    </a:cubicBezTo>
                    <a:cubicBezTo>
                      <a:pt x="267302" y="163643"/>
                      <a:pt x="265070" y="174685"/>
                      <a:pt x="265070" y="177975"/>
                    </a:cubicBezTo>
                    <a:cubicBezTo>
                      <a:pt x="265070" y="180559"/>
                      <a:pt x="264600" y="182145"/>
                      <a:pt x="263661" y="182732"/>
                    </a:cubicBezTo>
                    <a:cubicBezTo>
                      <a:pt x="262721" y="183320"/>
                      <a:pt x="261898" y="186433"/>
                      <a:pt x="261193" y="192072"/>
                    </a:cubicBezTo>
                    <a:cubicBezTo>
                      <a:pt x="260254" y="198650"/>
                      <a:pt x="258550" y="204113"/>
                      <a:pt x="256083" y="208459"/>
                    </a:cubicBezTo>
                    <a:cubicBezTo>
                      <a:pt x="253616" y="212806"/>
                      <a:pt x="250973" y="215332"/>
                      <a:pt x="248154" y="216037"/>
                    </a:cubicBezTo>
                    <a:cubicBezTo>
                      <a:pt x="245334" y="216741"/>
                      <a:pt x="242397" y="215684"/>
                      <a:pt x="239343" y="212865"/>
                    </a:cubicBezTo>
                    <a:cubicBezTo>
                      <a:pt x="236994" y="210280"/>
                      <a:pt x="232530" y="203584"/>
                      <a:pt x="225951" y="192777"/>
                    </a:cubicBezTo>
                    <a:cubicBezTo>
                      <a:pt x="224541" y="190427"/>
                      <a:pt x="223308" y="188019"/>
                      <a:pt x="222251" y="185552"/>
                    </a:cubicBezTo>
                    <a:cubicBezTo>
                      <a:pt x="221193" y="183085"/>
                      <a:pt x="220195" y="181851"/>
                      <a:pt x="219255" y="181851"/>
                    </a:cubicBezTo>
                    <a:cubicBezTo>
                      <a:pt x="218550" y="181851"/>
                      <a:pt x="216670" y="185082"/>
                      <a:pt x="213616" y="191543"/>
                    </a:cubicBezTo>
                    <a:cubicBezTo>
                      <a:pt x="210562" y="198004"/>
                      <a:pt x="209035" y="202057"/>
                      <a:pt x="209035" y="203702"/>
                    </a:cubicBezTo>
                    <a:cubicBezTo>
                      <a:pt x="209035" y="204642"/>
                      <a:pt x="207390" y="208812"/>
                      <a:pt x="204101" y="216213"/>
                    </a:cubicBezTo>
                    <a:cubicBezTo>
                      <a:pt x="200812" y="223614"/>
                      <a:pt x="197992" y="229429"/>
                      <a:pt x="195642" y="233658"/>
                    </a:cubicBezTo>
                    <a:cubicBezTo>
                      <a:pt x="193528" y="237652"/>
                      <a:pt x="192588" y="240883"/>
                      <a:pt x="192823" y="243350"/>
                    </a:cubicBezTo>
                    <a:cubicBezTo>
                      <a:pt x="193058" y="245816"/>
                      <a:pt x="194703" y="249399"/>
                      <a:pt x="197757" y="254098"/>
                    </a:cubicBezTo>
                    <a:cubicBezTo>
                      <a:pt x="203161" y="261852"/>
                      <a:pt x="207155" y="269958"/>
                      <a:pt x="209739" y="278416"/>
                    </a:cubicBezTo>
                    <a:cubicBezTo>
                      <a:pt x="211619" y="283820"/>
                      <a:pt x="212911" y="287109"/>
                      <a:pt x="213616" y="288284"/>
                    </a:cubicBezTo>
                    <a:cubicBezTo>
                      <a:pt x="214321" y="289458"/>
                      <a:pt x="214673" y="290927"/>
                      <a:pt x="214673" y="292689"/>
                    </a:cubicBezTo>
                    <a:cubicBezTo>
                      <a:pt x="214673" y="294451"/>
                      <a:pt x="215437" y="295156"/>
                      <a:pt x="216964" y="294804"/>
                    </a:cubicBezTo>
                    <a:cubicBezTo>
                      <a:pt x="218491" y="294451"/>
                      <a:pt x="220077" y="294862"/>
                      <a:pt x="221722" y="296037"/>
                    </a:cubicBezTo>
                    <a:cubicBezTo>
                      <a:pt x="224541" y="298387"/>
                      <a:pt x="232118" y="297271"/>
                      <a:pt x="244453" y="292689"/>
                    </a:cubicBezTo>
                    <a:cubicBezTo>
                      <a:pt x="256788" y="288108"/>
                      <a:pt x="265892" y="282997"/>
                      <a:pt x="271766" y="277359"/>
                    </a:cubicBezTo>
                    <a:cubicBezTo>
                      <a:pt x="276230" y="273129"/>
                      <a:pt x="278462" y="270486"/>
                      <a:pt x="278462" y="269429"/>
                    </a:cubicBezTo>
                    <a:cubicBezTo>
                      <a:pt x="278462" y="268372"/>
                      <a:pt x="279402" y="267843"/>
                      <a:pt x="281282" y="267843"/>
                    </a:cubicBezTo>
                    <a:cubicBezTo>
                      <a:pt x="282926" y="267843"/>
                      <a:pt x="284806" y="266962"/>
                      <a:pt x="286920" y="265200"/>
                    </a:cubicBezTo>
                    <a:cubicBezTo>
                      <a:pt x="289035" y="263438"/>
                      <a:pt x="290092" y="261734"/>
                      <a:pt x="290092" y="260090"/>
                    </a:cubicBezTo>
                    <a:cubicBezTo>
                      <a:pt x="290092" y="258680"/>
                      <a:pt x="290680" y="257975"/>
                      <a:pt x="291854" y="257975"/>
                    </a:cubicBezTo>
                    <a:cubicBezTo>
                      <a:pt x="293029" y="257975"/>
                      <a:pt x="293264" y="256918"/>
                      <a:pt x="292559" y="254803"/>
                    </a:cubicBezTo>
                    <a:cubicBezTo>
                      <a:pt x="291854" y="252689"/>
                      <a:pt x="292089" y="251279"/>
                      <a:pt x="293264" y="250574"/>
                    </a:cubicBezTo>
                    <a:cubicBezTo>
                      <a:pt x="294439" y="249869"/>
                      <a:pt x="295026" y="247990"/>
                      <a:pt x="295026" y="244935"/>
                    </a:cubicBezTo>
                    <a:cubicBezTo>
                      <a:pt x="295026" y="241881"/>
                      <a:pt x="295379" y="239884"/>
                      <a:pt x="296084" y="238944"/>
                    </a:cubicBezTo>
                    <a:cubicBezTo>
                      <a:pt x="297258" y="237535"/>
                      <a:pt x="298433" y="234774"/>
                      <a:pt x="299608" y="230662"/>
                    </a:cubicBezTo>
                    <a:cubicBezTo>
                      <a:pt x="300783" y="226551"/>
                      <a:pt x="301370" y="222968"/>
                      <a:pt x="301370" y="219913"/>
                    </a:cubicBezTo>
                    <a:cubicBezTo>
                      <a:pt x="301370" y="216154"/>
                      <a:pt x="302780" y="207461"/>
                      <a:pt x="305599" y="193834"/>
                    </a:cubicBezTo>
                    <a:cubicBezTo>
                      <a:pt x="308653" y="179502"/>
                      <a:pt x="309828" y="172336"/>
                      <a:pt x="309123" y="172336"/>
                    </a:cubicBezTo>
                    <a:cubicBezTo>
                      <a:pt x="309123" y="172336"/>
                      <a:pt x="308653" y="172571"/>
                      <a:pt x="307714" y="173041"/>
                    </a:cubicBezTo>
                    <a:cubicBezTo>
                      <a:pt x="306774" y="173746"/>
                      <a:pt x="306421" y="172923"/>
                      <a:pt x="306656" y="170574"/>
                    </a:cubicBezTo>
                    <a:cubicBezTo>
                      <a:pt x="307361" y="167989"/>
                      <a:pt x="309241" y="162468"/>
                      <a:pt x="312295" y="154010"/>
                    </a:cubicBezTo>
                    <a:cubicBezTo>
                      <a:pt x="317699" y="138973"/>
                      <a:pt x="319461" y="130985"/>
                      <a:pt x="317582" y="130045"/>
                    </a:cubicBezTo>
                    <a:cubicBezTo>
                      <a:pt x="316172" y="129340"/>
                      <a:pt x="316172" y="128694"/>
                      <a:pt x="317582" y="128106"/>
                    </a:cubicBezTo>
                    <a:cubicBezTo>
                      <a:pt x="318991" y="127519"/>
                      <a:pt x="319402" y="126756"/>
                      <a:pt x="318815" y="125816"/>
                    </a:cubicBezTo>
                    <a:cubicBezTo>
                      <a:pt x="318228" y="124876"/>
                      <a:pt x="318404" y="123231"/>
                      <a:pt x="319344" y="120882"/>
                    </a:cubicBezTo>
                    <a:cubicBezTo>
                      <a:pt x="320753" y="116888"/>
                      <a:pt x="322398" y="117123"/>
                      <a:pt x="324277" y="121587"/>
                    </a:cubicBezTo>
                    <a:cubicBezTo>
                      <a:pt x="324982" y="123936"/>
                      <a:pt x="325570" y="126990"/>
                      <a:pt x="326040" y="130750"/>
                    </a:cubicBezTo>
                    <a:cubicBezTo>
                      <a:pt x="326510" y="137798"/>
                      <a:pt x="327273" y="142027"/>
                      <a:pt x="328330" y="143437"/>
                    </a:cubicBezTo>
                    <a:cubicBezTo>
                      <a:pt x="329388" y="144847"/>
                      <a:pt x="329329" y="148371"/>
                      <a:pt x="328154" y="154010"/>
                    </a:cubicBezTo>
                    <a:cubicBezTo>
                      <a:pt x="326979" y="159649"/>
                      <a:pt x="326979" y="164406"/>
                      <a:pt x="328154" y="168283"/>
                    </a:cubicBezTo>
                    <a:cubicBezTo>
                      <a:pt x="329329" y="172160"/>
                      <a:pt x="329681" y="176213"/>
                      <a:pt x="329211" y="180442"/>
                    </a:cubicBezTo>
                    <a:cubicBezTo>
                      <a:pt x="328742" y="184671"/>
                      <a:pt x="329211" y="187549"/>
                      <a:pt x="330621" y="189076"/>
                    </a:cubicBezTo>
                    <a:cubicBezTo>
                      <a:pt x="332031" y="190603"/>
                      <a:pt x="332442" y="192835"/>
                      <a:pt x="331855" y="195772"/>
                    </a:cubicBezTo>
                    <a:cubicBezTo>
                      <a:pt x="331267" y="198709"/>
                      <a:pt x="331561" y="200177"/>
                      <a:pt x="332736" y="200177"/>
                    </a:cubicBezTo>
                    <a:cubicBezTo>
                      <a:pt x="333910" y="200177"/>
                      <a:pt x="334145" y="201587"/>
                      <a:pt x="333441" y="204407"/>
                    </a:cubicBezTo>
                    <a:cubicBezTo>
                      <a:pt x="332736" y="207226"/>
                      <a:pt x="332853" y="208988"/>
                      <a:pt x="333793" y="209693"/>
                    </a:cubicBezTo>
                    <a:cubicBezTo>
                      <a:pt x="335673" y="210868"/>
                      <a:pt x="337905" y="218269"/>
                      <a:pt x="340489" y="231896"/>
                    </a:cubicBezTo>
                    <a:cubicBezTo>
                      <a:pt x="341194" y="234950"/>
                      <a:pt x="342134" y="236477"/>
                      <a:pt x="343309" y="236477"/>
                    </a:cubicBezTo>
                    <a:cubicBezTo>
                      <a:pt x="344483" y="236477"/>
                      <a:pt x="344718" y="238416"/>
                      <a:pt x="344013" y="242292"/>
                    </a:cubicBezTo>
                    <a:cubicBezTo>
                      <a:pt x="343309" y="246169"/>
                      <a:pt x="343426" y="248342"/>
                      <a:pt x="344366" y="248812"/>
                    </a:cubicBezTo>
                    <a:cubicBezTo>
                      <a:pt x="345776" y="249752"/>
                      <a:pt x="346598" y="254745"/>
                      <a:pt x="346833" y="263790"/>
                    </a:cubicBezTo>
                    <a:cubicBezTo>
                      <a:pt x="347068" y="272836"/>
                      <a:pt x="346598" y="278768"/>
                      <a:pt x="345423" y="281588"/>
                    </a:cubicBezTo>
                    <a:cubicBezTo>
                      <a:pt x="345423" y="281588"/>
                      <a:pt x="344013" y="285112"/>
                      <a:pt x="341194" y="292160"/>
                    </a:cubicBezTo>
                    <a:cubicBezTo>
                      <a:pt x="337905" y="301088"/>
                      <a:pt x="327802" y="309899"/>
                      <a:pt x="310885" y="318592"/>
                    </a:cubicBezTo>
                    <a:cubicBezTo>
                      <a:pt x="304072" y="322117"/>
                      <a:pt x="299960" y="324466"/>
                      <a:pt x="298550" y="325641"/>
                    </a:cubicBezTo>
                    <a:cubicBezTo>
                      <a:pt x="296436" y="327755"/>
                      <a:pt x="289035" y="330222"/>
                      <a:pt x="276348" y="333042"/>
                    </a:cubicBezTo>
                    <a:cubicBezTo>
                      <a:pt x="263661" y="335861"/>
                      <a:pt x="255202" y="337036"/>
                      <a:pt x="250973" y="336566"/>
                    </a:cubicBezTo>
                    <a:cubicBezTo>
                      <a:pt x="239696" y="335391"/>
                      <a:pt x="233117" y="333981"/>
                      <a:pt x="231237" y="332337"/>
                    </a:cubicBezTo>
                    <a:cubicBezTo>
                      <a:pt x="229828" y="331162"/>
                      <a:pt x="227243" y="329635"/>
                      <a:pt x="223484" y="327755"/>
                    </a:cubicBezTo>
                    <a:cubicBezTo>
                      <a:pt x="220665" y="326346"/>
                      <a:pt x="216729" y="323526"/>
                      <a:pt x="211678" y="319297"/>
                    </a:cubicBezTo>
                    <a:cubicBezTo>
                      <a:pt x="206626" y="315068"/>
                      <a:pt x="204101" y="312484"/>
                      <a:pt x="204101" y="311544"/>
                    </a:cubicBezTo>
                    <a:cubicBezTo>
                      <a:pt x="204101" y="311074"/>
                      <a:pt x="202691" y="308783"/>
                      <a:pt x="199872" y="304671"/>
                    </a:cubicBezTo>
                    <a:cubicBezTo>
                      <a:pt x="197052" y="300560"/>
                      <a:pt x="195642" y="297682"/>
                      <a:pt x="195642" y="296037"/>
                    </a:cubicBezTo>
                    <a:cubicBezTo>
                      <a:pt x="195642" y="294392"/>
                      <a:pt x="193293" y="288636"/>
                      <a:pt x="188594" y="278768"/>
                    </a:cubicBezTo>
                    <a:lnTo>
                      <a:pt x="181545" y="263966"/>
                    </a:lnTo>
                    <a:lnTo>
                      <a:pt x="176964" y="271367"/>
                    </a:lnTo>
                    <a:cubicBezTo>
                      <a:pt x="174145" y="276536"/>
                      <a:pt x="172735" y="279532"/>
                      <a:pt x="172735" y="280354"/>
                    </a:cubicBezTo>
                    <a:cubicBezTo>
                      <a:pt x="172735" y="281176"/>
                      <a:pt x="171325" y="283232"/>
                      <a:pt x="168506" y="286522"/>
                    </a:cubicBezTo>
                    <a:cubicBezTo>
                      <a:pt x="165686" y="289811"/>
                      <a:pt x="164277" y="292160"/>
                      <a:pt x="164277" y="293570"/>
                    </a:cubicBezTo>
                    <a:cubicBezTo>
                      <a:pt x="164277" y="294980"/>
                      <a:pt x="163572" y="295978"/>
                      <a:pt x="162162" y="296566"/>
                    </a:cubicBezTo>
                    <a:cubicBezTo>
                      <a:pt x="160752" y="297153"/>
                      <a:pt x="158755" y="300031"/>
                      <a:pt x="156171" y="305200"/>
                    </a:cubicBezTo>
                    <a:cubicBezTo>
                      <a:pt x="151002" y="315068"/>
                      <a:pt x="145716" y="323174"/>
                      <a:pt x="140312" y="329517"/>
                    </a:cubicBezTo>
                    <a:cubicBezTo>
                      <a:pt x="137727" y="332572"/>
                      <a:pt x="136435" y="334569"/>
                      <a:pt x="136435" y="335509"/>
                    </a:cubicBezTo>
                    <a:cubicBezTo>
                      <a:pt x="136435" y="337153"/>
                      <a:pt x="135378" y="338446"/>
                      <a:pt x="133263" y="339385"/>
                    </a:cubicBezTo>
                    <a:cubicBezTo>
                      <a:pt x="131149" y="340325"/>
                      <a:pt x="129152" y="340325"/>
                      <a:pt x="127272" y="339385"/>
                    </a:cubicBezTo>
                    <a:cubicBezTo>
                      <a:pt x="122103" y="337036"/>
                      <a:pt x="118814" y="330575"/>
                      <a:pt x="117404" y="320002"/>
                    </a:cubicBezTo>
                    <a:cubicBezTo>
                      <a:pt x="116464" y="314363"/>
                      <a:pt x="115348" y="310486"/>
                      <a:pt x="114056" y="308372"/>
                    </a:cubicBezTo>
                    <a:cubicBezTo>
                      <a:pt x="112764" y="306257"/>
                      <a:pt x="111648" y="303673"/>
                      <a:pt x="110708" y="300619"/>
                    </a:cubicBezTo>
                    <a:cubicBezTo>
                      <a:pt x="109768" y="296389"/>
                      <a:pt x="110356" y="293100"/>
                      <a:pt x="112470" y="290751"/>
                    </a:cubicBezTo>
                    <a:cubicBezTo>
                      <a:pt x="113410" y="289811"/>
                      <a:pt x="114350" y="289811"/>
                      <a:pt x="115290" y="290751"/>
                    </a:cubicBezTo>
                    <a:cubicBezTo>
                      <a:pt x="117169" y="292630"/>
                      <a:pt x="121046" y="290751"/>
                      <a:pt x="126920" y="285112"/>
                    </a:cubicBezTo>
                    <a:cubicBezTo>
                      <a:pt x="129034" y="283232"/>
                      <a:pt x="132617" y="279062"/>
                      <a:pt x="137669" y="272601"/>
                    </a:cubicBezTo>
                    <a:cubicBezTo>
                      <a:pt x="142720" y="266140"/>
                      <a:pt x="145950" y="261617"/>
                      <a:pt x="147360" y="259032"/>
                    </a:cubicBezTo>
                    <a:cubicBezTo>
                      <a:pt x="149475" y="255273"/>
                      <a:pt x="153351" y="249634"/>
                      <a:pt x="158990" y="242116"/>
                    </a:cubicBezTo>
                    <a:cubicBezTo>
                      <a:pt x="162514" y="237417"/>
                      <a:pt x="164335" y="234598"/>
                      <a:pt x="164453" y="233658"/>
                    </a:cubicBezTo>
                    <a:cubicBezTo>
                      <a:pt x="164571" y="232718"/>
                      <a:pt x="166215" y="230369"/>
                      <a:pt x="169387" y="226609"/>
                    </a:cubicBezTo>
                    <a:cubicBezTo>
                      <a:pt x="172559" y="222850"/>
                      <a:pt x="174145" y="220089"/>
                      <a:pt x="174145" y="218327"/>
                    </a:cubicBezTo>
                    <a:cubicBezTo>
                      <a:pt x="174145" y="216565"/>
                      <a:pt x="175143" y="214627"/>
                      <a:pt x="177140" y="212512"/>
                    </a:cubicBezTo>
                    <a:cubicBezTo>
                      <a:pt x="179137" y="210398"/>
                      <a:pt x="180488" y="208459"/>
                      <a:pt x="181193" y="206697"/>
                    </a:cubicBezTo>
                    <a:cubicBezTo>
                      <a:pt x="181898" y="204935"/>
                      <a:pt x="184835" y="200060"/>
                      <a:pt x="190004" y="192072"/>
                    </a:cubicBezTo>
                    <a:cubicBezTo>
                      <a:pt x="197052" y="181029"/>
                      <a:pt x="198932" y="175508"/>
                      <a:pt x="195642" y="175508"/>
                    </a:cubicBezTo>
                    <a:cubicBezTo>
                      <a:pt x="194703" y="175508"/>
                      <a:pt x="193939" y="176448"/>
                      <a:pt x="193352" y="178327"/>
                    </a:cubicBezTo>
                    <a:cubicBezTo>
                      <a:pt x="192764" y="180207"/>
                      <a:pt x="191061" y="182791"/>
                      <a:pt x="188241" y="186080"/>
                    </a:cubicBezTo>
                    <a:cubicBezTo>
                      <a:pt x="186362" y="188195"/>
                      <a:pt x="185305" y="189311"/>
                      <a:pt x="185070" y="189429"/>
                    </a:cubicBezTo>
                    <a:cubicBezTo>
                      <a:pt x="184835" y="189546"/>
                      <a:pt x="185187" y="188665"/>
                      <a:pt x="186127" y="186785"/>
                    </a:cubicBezTo>
                    <a:cubicBezTo>
                      <a:pt x="187772" y="183496"/>
                      <a:pt x="191942" y="176330"/>
                      <a:pt x="198638" y="165287"/>
                    </a:cubicBezTo>
                    <a:cubicBezTo>
                      <a:pt x="205334" y="154245"/>
                      <a:pt x="209739" y="147314"/>
                      <a:pt x="211854" y="144494"/>
                    </a:cubicBezTo>
                    <a:cubicBezTo>
                      <a:pt x="217023" y="137446"/>
                      <a:pt x="221722" y="136271"/>
                      <a:pt x="225951" y="140970"/>
                    </a:cubicBezTo>
                    <a:cubicBezTo>
                      <a:pt x="227361" y="142380"/>
                      <a:pt x="228183" y="143613"/>
                      <a:pt x="228418" y="144670"/>
                    </a:cubicBezTo>
                    <a:cubicBezTo>
                      <a:pt x="228653" y="145728"/>
                      <a:pt x="228301" y="147314"/>
                      <a:pt x="227361" y="149428"/>
                    </a:cubicBezTo>
                    <a:cubicBezTo>
                      <a:pt x="226186" y="152718"/>
                      <a:pt x="226303" y="156124"/>
                      <a:pt x="227713" y="159649"/>
                    </a:cubicBezTo>
                    <a:cubicBezTo>
                      <a:pt x="229123" y="162938"/>
                      <a:pt x="230533" y="166110"/>
                      <a:pt x="231942" y="169164"/>
                    </a:cubicBezTo>
                    <a:cubicBezTo>
                      <a:pt x="232647" y="171279"/>
                      <a:pt x="233293" y="172512"/>
                      <a:pt x="233881" y="172865"/>
                    </a:cubicBezTo>
                    <a:cubicBezTo>
                      <a:pt x="234468" y="173217"/>
                      <a:pt x="235231" y="172923"/>
                      <a:pt x="236171" y="171983"/>
                    </a:cubicBezTo>
                    <a:cubicBezTo>
                      <a:pt x="237816" y="170809"/>
                      <a:pt x="238991" y="168988"/>
                      <a:pt x="239696" y="166521"/>
                    </a:cubicBezTo>
                    <a:cubicBezTo>
                      <a:pt x="240400" y="164054"/>
                      <a:pt x="241810" y="160706"/>
                      <a:pt x="243925" y="156477"/>
                    </a:cubicBezTo>
                    <a:cubicBezTo>
                      <a:pt x="246039" y="151778"/>
                      <a:pt x="248565" y="143907"/>
                      <a:pt x="251502" y="132864"/>
                    </a:cubicBezTo>
                    <a:cubicBezTo>
                      <a:pt x="254439" y="121822"/>
                      <a:pt x="255790" y="114773"/>
                      <a:pt x="255555" y="111719"/>
                    </a:cubicBezTo>
                    <a:cubicBezTo>
                      <a:pt x="255555" y="108429"/>
                      <a:pt x="255496" y="104494"/>
                      <a:pt x="255378" y="99912"/>
                    </a:cubicBezTo>
                    <a:cubicBezTo>
                      <a:pt x="255261" y="95331"/>
                      <a:pt x="254732" y="91513"/>
                      <a:pt x="253793" y="88459"/>
                    </a:cubicBezTo>
                    <a:lnTo>
                      <a:pt x="252030" y="84230"/>
                    </a:lnTo>
                    <a:lnTo>
                      <a:pt x="242515" y="89516"/>
                    </a:lnTo>
                    <a:cubicBezTo>
                      <a:pt x="236171" y="93040"/>
                      <a:pt x="229005" y="97915"/>
                      <a:pt x="221017" y="104142"/>
                    </a:cubicBezTo>
                    <a:cubicBezTo>
                      <a:pt x="213029" y="110368"/>
                      <a:pt x="209035" y="114186"/>
                      <a:pt x="209035" y="115595"/>
                    </a:cubicBezTo>
                    <a:cubicBezTo>
                      <a:pt x="209035" y="117005"/>
                      <a:pt x="207273" y="119296"/>
                      <a:pt x="203748" y="122468"/>
                    </a:cubicBezTo>
                    <a:cubicBezTo>
                      <a:pt x="200224" y="125640"/>
                      <a:pt x="197992" y="126990"/>
                      <a:pt x="197052" y="126521"/>
                    </a:cubicBezTo>
                    <a:cubicBezTo>
                      <a:pt x="196817" y="126286"/>
                      <a:pt x="196523" y="126286"/>
                      <a:pt x="196171" y="126521"/>
                    </a:cubicBezTo>
                    <a:cubicBezTo>
                      <a:pt x="195819" y="126756"/>
                      <a:pt x="195642" y="127225"/>
                      <a:pt x="195642" y="127930"/>
                    </a:cubicBezTo>
                    <a:cubicBezTo>
                      <a:pt x="195642" y="129340"/>
                      <a:pt x="192647" y="133040"/>
                      <a:pt x="186656" y="139032"/>
                    </a:cubicBezTo>
                    <a:cubicBezTo>
                      <a:pt x="180664" y="145023"/>
                      <a:pt x="177669" y="148488"/>
                      <a:pt x="177669" y="149428"/>
                    </a:cubicBezTo>
                    <a:cubicBezTo>
                      <a:pt x="177669" y="150368"/>
                      <a:pt x="176494" y="152365"/>
                      <a:pt x="174145" y="155419"/>
                    </a:cubicBezTo>
                    <a:cubicBezTo>
                      <a:pt x="171795" y="158474"/>
                      <a:pt x="170973" y="160588"/>
                      <a:pt x="171677" y="161763"/>
                    </a:cubicBezTo>
                    <a:cubicBezTo>
                      <a:pt x="172382" y="162938"/>
                      <a:pt x="172206" y="163819"/>
                      <a:pt x="171149" y="164406"/>
                    </a:cubicBezTo>
                    <a:cubicBezTo>
                      <a:pt x="170092" y="164994"/>
                      <a:pt x="169152" y="167402"/>
                      <a:pt x="168330" y="171631"/>
                    </a:cubicBezTo>
                    <a:cubicBezTo>
                      <a:pt x="167507" y="175860"/>
                      <a:pt x="167096" y="178210"/>
                      <a:pt x="167096" y="178680"/>
                    </a:cubicBezTo>
                    <a:cubicBezTo>
                      <a:pt x="164746" y="186433"/>
                      <a:pt x="163689" y="195713"/>
                      <a:pt x="163924" y="206521"/>
                    </a:cubicBezTo>
                    <a:cubicBezTo>
                      <a:pt x="164159" y="213100"/>
                      <a:pt x="164100" y="217564"/>
                      <a:pt x="163748" y="219913"/>
                    </a:cubicBezTo>
                    <a:cubicBezTo>
                      <a:pt x="163396" y="222263"/>
                      <a:pt x="162397" y="224495"/>
                      <a:pt x="160752" y="226609"/>
                    </a:cubicBezTo>
                    <a:cubicBezTo>
                      <a:pt x="158403" y="229664"/>
                      <a:pt x="156288" y="230838"/>
                      <a:pt x="154409" y="230134"/>
                    </a:cubicBezTo>
                    <a:cubicBezTo>
                      <a:pt x="151824" y="229194"/>
                      <a:pt x="149240" y="227490"/>
                      <a:pt x="146655" y="225023"/>
                    </a:cubicBezTo>
                    <a:cubicBezTo>
                      <a:pt x="144071" y="222556"/>
                      <a:pt x="142779" y="220618"/>
                      <a:pt x="142779" y="219208"/>
                    </a:cubicBezTo>
                    <a:cubicBezTo>
                      <a:pt x="142779" y="217329"/>
                      <a:pt x="141839" y="214627"/>
                      <a:pt x="139959" y="211103"/>
                    </a:cubicBezTo>
                    <a:cubicBezTo>
                      <a:pt x="138080" y="207578"/>
                      <a:pt x="137023" y="204876"/>
                      <a:pt x="136788" y="202997"/>
                    </a:cubicBezTo>
                    <a:cubicBezTo>
                      <a:pt x="136552" y="201587"/>
                      <a:pt x="135554" y="199296"/>
                      <a:pt x="133792" y="196125"/>
                    </a:cubicBezTo>
                    <a:cubicBezTo>
                      <a:pt x="132030" y="192953"/>
                      <a:pt x="130561" y="191014"/>
                      <a:pt x="129386" y="190310"/>
                    </a:cubicBezTo>
                    <a:cubicBezTo>
                      <a:pt x="125627" y="187255"/>
                      <a:pt x="124923" y="183261"/>
                      <a:pt x="127272" y="178327"/>
                    </a:cubicBezTo>
                    <a:cubicBezTo>
                      <a:pt x="128917" y="175273"/>
                      <a:pt x="130209" y="173746"/>
                      <a:pt x="131149" y="173746"/>
                    </a:cubicBezTo>
                    <a:cubicBezTo>
                      <a:pt x="132089" y="173746"/>
                      <a:pt x="133028" y="171631"/>
                      <a:pt x="133968" y="167402"/>
                    </a:cubicBezTo>
                    <a:cubicBezTo>
                      <a:pt x="134438" y="164817"/>
                      <a:pt x="134790" y="163408"/>
                      <a:pt x="135025" y="163173"/>
                    </a:cubicBezTo>
                    <a:cubicBezTo>
                      <a:pt x="135260" y="162938"/>
                      <a:pt x="135613" y="163290"/>
                      <a:pt x="136083" y="164230"/>
                    </a:cubicBezTo>
                    <a:cubicBezTo>
                      <a:pt x="136552" y="165640"/>
                      <a:pt x="137023" y="166345"/>
                      <a:pt x="137492" y="166345"/>
                    </a:cubicBezTo>
                    <a:cubicBezTo>
                      <a:pt x="137962" y="166345"/>
                      <a:pt x="138667" y="165405"/>
                      <a:pt x="139607" y="163525"/>
                    </a:cubicBezTo>
                    <a:cubicBezTo>
                      <a:pt x="141721" y="160471"/>
                      <a:pt x="144541" y="152013"/>
                      <a:pt x="148065" y="138151"/>
                    </a:cubicBezTo>
                    <a:cubicBezTo>
                      <a:pt x="149240" y="133922"/>
                      <a:pt x="150415" y="131043"/>
                      <a:pt x="151589" y="129516"/>
                    </a:cubicBezTo>
                    <a:cubicBezTo>
                      <a:pt x="152764" y="127989"/>
                      <a:pt x="152764" y="126638"/>
                      <a:pt x="151589" y="125463"/>
                    </a:cubicBezTo>
                    <a:cubicBezTo>
                      <a:pt x="150415" y="124289"/>
                      <a:pt x="149122" y="125463"/>
                      <a:pt x="147713" y="128988"/>
                    </a:cubicBezTo>
                    <a:cubicBezTo>
                      <a:pt x="147008" y="130397"/>
                      <a:pt x="146362" y="131513"/>
                      <a:pt x="145774" y="132336"/>
                    </a:cubicBezTo>
                    <a:cubicBezTo>
                      <a:pt x="145187" y="133158"/>
                      <a:pt x="144658" y="133452"/>
                      <a:pt x="144188" y="133217"/>
                    </a:cubicBezTo>
                    <a:cubicBezTo>
                      <a:pt x="143484" y="132747"/>
                      <a:pt x="144482" y="129457"/>
                      <a:pt x="147184" y="123349"/>
                    </a:cubicBezTo>
                    <a:cubicBezTo>
                      <a:pt x="149886" y="117240"/>
                      <a:pt x="151237" y="113363"/>
                      <a:pt x="151237" y="111719"/>
                    </a:cubicBezTo>
                    <a:cubicBezTo>
                      <a:pt x="151237" y="110309"/>
                      <a:pt x="152940" y="105845"/>
                      <a:pt x="156347" y="98327"/>
                    </a:cubicBezTo>
                    <a:cubicBezTo>
                      <a:pt x="159754" y="90808"/>
                      <a:pt x="162984" y="84582"/>
                      <a:pt x="166039" y="79648"/>
                    </a:cubicBezTo>
                    <a:cubicBezTo>
                      <a:pt x="168153" y="75889"/>
                      <a:pt x="169798" y="72482"/>
                      <a:pt x="170973" y="69428"/>
                    </a:cubicBezTo>
                    <a:cubicBezTo>
                      <a:pt x="171677" y="67313"/>
                      <a:pt x="172441" y="65962"/>
                      <a:pt x="173264" y="65375"/>
                    </a:cubicBezTo>
                    <a:cubicBezTo>
                      <a:pt x="174086" y="64787"/>
                      <a:pt x="175789" y="64494"/>
                      <a:pt x="178374" y="64494"/>
                    </a:cubicBezTo>
                    <a:close/>
                    <a:moveTo>
                      <a:pt x="1652015" y="55331"/>
                    </a:moveTo>
                    <a:cubicBezTo>
                      <a:pt x="1655069" y="55331"/>
                      <a:pt x="1657771" y="57093"/>
                      <a:pt x="1660121" y="60617"/>
                    </a:cubicBezTo>
                    <a:cubicBezTo>
                      <a:pt x="1662470" y="64141"/>
                      <a:pt x="1663880" y="68488"/>
                      <a:pt x="1664350" y="73657"/>
                    </a:cubicBezTo>
                    <a:cubicBezTo>
                      <a:pt x="1665290" y="80940"/>
                      <a:pt x="1666464" y="87636"/>
                      <a:pt x="1667874" y="93745"/>
                    </a:cubicBezTo>
                    <a:cubicBezTo>
                      <a:pt x="1669284" y="99854"/>
                      <a:pt x="1670576" y="103261"/>
                      <a:pt x="1671751" y="103965"/>
                    </a:cubicBezTo>
                    <a:cubicBezTo>
                      <a:pt x="1673161" y="104905"/>
                      <a:pt x="1673865" y="105962"/>
                      <a:pt x="1673865" y="107137"/>
                    </a:cubicBezTo>
                    <a:cubicBezTo>
                      <a:pt x="1673865" y="108312"/>
                      <a:pt x="1677272" y="112247"/>
                      <a:pt x="1684086" y="118943"/>
                    </a:cubicBezTo>
                    <a:cubicBezTo>
                      <a:pt x="1690899" y="125640"/>
                      <a:pt x="1694893" y="128988"/>
                      <a:pt x="1696068" y="128988"/>
                    </a:cubicBezTo>
                    <a:cubicBezTo>
                      <a:pt x="1697948" y="128988"/>
                      <a:pt x="1700767" y="130162"/>
                      <a:pt x="1704526" y="132512"/>
                    </a:cubicBezTo>
                    <a:cubicBezTo>
                      <a:pt x="1708286" y="134861"/>
                      <a:pt x="1710400" y="136741"/>
                      <a:pt x="1710870" y="138151"/>
                    </a:cubicBezTo>
                    <a:cubicBezTo>
                      <a:pt x="1711575" y="140265"/>
                      <a:pt x="1713219" y="140970"/>
                      <a:pt x="1715804" y="140265"/>
                    </a:cubicBezTo>
                    <a:cubicBezTo>
                      <a:pt x="1717214" y="139560"/>
                      <a:pt x="1717919" y="139443"/>
                      <a:pt x="1717919" y="139913"/>
                    </a:cubicBezTo>
                    <a:cubicBezTo>
                      <a:pt x="1717919" y="140383"/>
                      <a:pt x="1716744" y="142145"/>
                      <a:pt x="1714394" y="145199"/>
                    </a:cubicBezTo>
                    <a:cubicBezTo>
                      <a:pt x="1711340" y="149428"/>
                      <a:pt x="1710048" y="151836"/>
                      <a:pt x="1710518" y="152424"/>
                    </a:cubicBezTo>
                    <a:cubicBezTo>
                      <a:pt x="1710987" y="153011"/>
                      <a:pt x="1714805" y="150427"/>
                      <a:pt x="1721971" y="144670"/>
                    </a:cubicBezTo>
                    <a:cubicBezTo>
                      <a:pt x="1729137" y="138914"/>
                      <a:pt x="1733073" y="136036"/>
                      <a:pt x="1733778" y="136036"/>
                    </a:cubicBezTo>
                    <a:cubicBezTo>
                      <a:pt x="1734483" y="136036"/>
                      <a:pt x="1736245" y="134744"/>
                      <a:pt x="1739064" y="132159"/>
                    </a:cubicBezTo>
                    <a:cubicBezTo>
                      <a:pt x="1742353" y="129340"/>
                      <a:pt x="1746054" y="126403"/>
                      <a:pt x="1750165" y="123349"/>
                    </a:cubicBezTo>
                    <a:cubicBezTo>
                      <a:pt x="1754277" y="120294"/>
                      <a:pt x="1756685" y="118767"/>
                      <a:pt x="1757390" y="118767"/>
                    </a:cubicBezTo>
                    <a:cubicBezTo>
                      <a:pt x="1758800" y="118767"/>
                      <a:pt x="1760679" y="117593"/>
                      <a:pt x="1763029" y="115243"/>
                    </a:cubicBezTo>
                    <a:cubicBezTo>
                      <a:pt x="1765378" y="112893"/>
                      <a:pt x="1766553" y="110896"/>
                      <a:pt x="1766553" y="109252"/>
                    </a:cubicBezTo>
                    <a:cubicBezTo>
                      <a:pt x="1766553" y="108077"/>
                      <a:pt x="1766318" y="107431"/>
                      <a:pt x="1765848" y="107313"/>
                    </a:cubicBezTo>
                    <a:cubicBezTo>
                      <a:pt x="1765378" y="107196"/>
                      <a:pt x="1764086" y="107960"/>
                      <a:pt x="1761972" y="109604"/>
                    </a:cubicBezTo>
                    <a:cubicBezTo>
                      <a:pt x="1758682" y="111484"/>
                      <a:pt x="1756039" y="113481"/>
                      <a:pt x="1754042" y="115595"/>
                    </a:cubicBezTo>
                    <a:cubicBezTo>
                      <a:pt x="1752045" y="117710"/>
                      <a:pt x="1750342" y="118767"/>
                      <a:pt x="1748932" y="118767"/>
                    </a:cubicBezTo>
                    <a:cubicBezTo>
                      <a:pt x="1746817" y="118767"/>
                      <a:pt x="1750577" y="115126"/>
                      <a:pt x="1760210" y="107842"/>
                    </a:cubicBezTo>
                    <a:cubicBezTo>
                      <a:pt x="1761149" y="107372"/>
                      <a:pt x="1761972" y="106785"/>
                      <a:pt x="1762677" y="106080"/>
                    </a:cubicBezTo>
                    <a:cubicBezTo>
                      <a:pt x="1766671" y="103261"/>
                      <a:pt x="1769196" y="100382"/>
                      <a:pt x="1770254" y="97446"/>
                    </a:cubicBezTo>
                    <a:cubicBezTo>
                      <a:pt x="1771311" y="94509"/>
                      <a:pt x="1771252" y="90573"/>
                      <a:pt x="1770077" y="85639"/>
                    </a:cubicBezTo>
                    <a:cubicBezTo>
                      <a:pt x="1769373" y="82820"/>
                      <a:pt x="1769196" y="80882"/>
                      <a:pt x="1769549" y="79824"/>
                    </a:cubicBezTo>
                    <a:cubicBezTo>
                      <a:pt x="1769901" y="78767"/>
                      <a:pt x="1771017" y="77534"/>
                      <a:pt x="1772897" y="76124"/>
                    </a:cubicBezTo>
                    <a:cubicBezTo>
                      <a:pt x="1774776" y="74714"/>
                      <a:pt x="1776538" y="73716"/>
                      <a:pt x="1778183" y="73128"/>
                    </a:cubicBezTo>
                    <a:cubicBezTo>
                      <a:pt x="1779828" y="72541"/>
                      <a:pt x="1781179" y="72482"/>
                      <a:pt x="1782236" y="72952"/>
                    </a:cubicBezTo>
                    <a:cubicBezTo>
                      <a:pt x="1783293" y="73422"/>
                      <a:pt x="1783822" y="74479"/>
                      <a:pt x="1783822" y="76124"/>
                    </a:cubicBezTo>
                    <a:cubicBezTo>
                      <a:pt x="1783822" y="78238"/>
                      <a:pt x="1784586" y="79296"/>
                      <a:pt x="1786113" y="79296"/>
                    </a:cubicBezTo>
                    <a:cubicBezTo>
                      <a:pt x="1787640" y="79296"/>
                      <a:pt x="1789108" y="80177"/>
                      <a:pt x="1790518" y="81939"/>
                    </a:cubicBezTo>
                    <a:cubicBezTo>
                      <a:pt x="1791928" y="83701"/>
                      <a:pt x="1792926" y="84288"/>
                      <a:pt x="1793514" y="83701"/>
                    </a:cubicBezTo>
                    <a:cubicBezTo>
                      <a:pt x="1794101" y="83114"/>
                      <a:pt x="1795452" y="83760"/>
                      <a:pt x="1797567" y="85639"/>
                    </a:cubicBezTo>
                    <a:cubicBezTo>
                      <a:pt x="1799681" y="87519"/>
                      <a:pt x="1803088" y="87871"/>
                      <a:pt x="1807787" y="86697"/>
                    </a:cubicBezTo>
                    <a:cubicBezTo>
                      <a:pt x="1815070" y="84817"/>
                      <a:pt x="1820709" y="86109"/>
                      <a:pt x="1824703" y="90573"/>
                    </a:cubicBezTo>
                    <a:cubicBezTo>
                      <a:pt x="1827993" y="94097"/>
                      <a:pt x="1827405" y="97504"/>
                      <a:pt x="1822941" y="100794"/>
                    </a:cubicBezTo>
                    <a:cubicBezTo>
                      <a:pt x="1820357" y="102438"/>
                      <a:pt x="1817890" y="103261"/>
                      <a:pt x="1815540" y="103261"/>
                    </a:cubicBezTo>
                    <a:cubicBezTo>
                      <a:pt x="1814365" y="103261"/>
                      <a:pt x="1810900" y="104553"/>
                      <a:pt x="1805144" y="107137"/>
                    </a:cubicBezTo>
                    <a:cubicBezTo>
                      <a:pt x="1799387" y="109722"/>
                      <a:pt x="1794042" y="112306"/>
                      <a:pt x="1789108" y="114891"/>
                    </a:cubicBezTo>
                    <a:cubicBezTo>
                      <a:pt x="1788638" y="115126"/>
                      <a:pt x="1787934" y="119707"/>
                      <a:pt x="1786994" y="128635"/>
                    </a:cubicBezTo>
                    <a:cubicBezTo>
                      <a:pt x="1786054" y="137563"/>
                      <a:pt x="1785232" y="143437"/>
                      <a:pt x="1784527" y="146256"/>
                    </a:cubicBezTo>
                    <a:cubicBezTo>
                      <a:pt x="1784057" y="149076"/>
                      <a:pt x="1783470" y="152130"/>
                      <a:pt x="1782765" y="155419"/>
                    </a:cubicBezTo>
                    <a:lnTo>
                      <a:pt x="1781707" y="160001"/>
                    </a:lnTo>
                    <a:lnTo>
                      <a:pt x="1790518" y="156477"/>
                    </a:lnTo>
                    <a:cubicBezTo>
                      <a:pt x="1797332" y="153892"/>
                      <a:pt x="1800738" y="153070"/>
                      <a:pt x="1800738" y="154010"/>
                    </a:cubicBezTo>
                    <a:cubicBezTo>
                      <a:pt x="1800738" y="154245"/>
                      <a:pt x="1800621" y="154832"/>
                      <a:pt x="1800386" y="155772"/>
                    </a:cubicBezTo>
                    <a:cubicBezTo>
                      <a:pt x="1799681" y="157417"/>
                      <a:pt x="1799681" y="158239"/>
                      <a:pt x="1800386" y="158239"/>
                    </a:cubicBezTo>
                    <a:cubicBezTo>
                      <a:pt x="1809314" y="159179"/>
                      <a:pt x="1815364" y="161000"/>
                      <a:pt x="1818536" y="163701"/>
                    </a:cubicBezTo>
                    <a:cubicBezTo>
                      <a:pt x="1821708" y="166403"/>
                      <a:pt x="1823646" y="171396"/>
                      <a:pt x="1824351" y="178680"/>
                    </a:cubicBezTo>
                    <a:cubicBezTo>
                      <a:pt x="1824821" y="185258"/>
                      <a:pt x="1824410" y="190192"/>
                      <a:pt x="1823117" y="193481"/>
                    </a:cubicBezTo>
                    <a:cubicBezTo>
                      <a:pt x="1821825" y="196771"/>
                      <a:pt x="1819828" y="203584"/>
                      <a:pt x="1817126" y="213922"/>
                    </a:cubicBezTo>
                    <a:cubicBezTo>
                      <a:pt x="1814424" y="224260"/>
                      <a:pt x="1811664" y="233658"/>
                      <a:pt x="1808844" y="242116"/>
                    </a:cubicBezTo>
                    <a:cubicBezTo>
                      <a:pt x="1806025" y="250574"/>
                      <a:pt x="1805202" y="255391"/>
                      <a:pt x="1806377" y="256565"/>
                    </a:cubicBezTo>
                    <a:cubicBezTo>
                      <a:pt x="1809197" y="259385"/>
                      <a:pt x="1815247" y="263320"/>
                      <a:pt x="1824527" y="268372"/>
                    </a:cubicBezTo>
                    <a:cubicBezTo>
                      <a:pt x="1833808" y="273423"/>
                      <a:pt x="1841972" y="277241"/>
                      <a:pt x="1849021" y="279825"/>
                    </a:cubicBezTo>
                    <a:cubicBezTo>
                      <a:pt x="1858419" y="283585"/>
                      <a:pt x="1865350" y="286639"/>
                      <a:pt x="1869814" y="288989"/>
                    </a:cubicBezTo>
                    <a:cubicBezTo>
                      <a:pt x="1871928" y="289928"/>
                      <a:pt x="1873808" y="290398"/>
                      <a:pt x="1875453" y="290398"/>
                    </a:cubicBezTo>
                    <a:cubicBezTo>
                      <a:pt x="1877097" y="290398"/>
                      <a:pt x="1879447" y="291808"/>
                      <a:pt x="1882501" y="294627"/>
                    </a:cubicBezTo>
                    <a:cubicBezTo>
                      <a:pt x="1885555" y="297447"/>
                      <a:pt x="1889256" y="299503"/>
                      <a:pt x="1893602" y="300795"/>
                    </a:cubicBezTo>
                    <a:cubicBezTo>
                      <a:pt x="1897949" y="302087"/>
                      <a:pt x="1900122" y="303497"/>
                      <a:pt x="1900122" y="305024"/>
                    </a:cubicBezTo>
                    <a:cubicBezTo>
                      <a:pt x="1900122" y="306551"/>
                      <a:pt x="1900944" y="307315"/>
                      <a:pt x="1902589" y="307315"/>
                    </a:cubicBezTo>
                    <a:cubicBezTo>
                      <a:pt x="1903999" y="307315"/>
                      <a:pt x="1905467" y="308666"/>
                      <a:pt x="1906995" y="311368"/>
                    </a:cubicBezTo>
                    <a:cubicBezTo>
                      <a:pt x="1908522" y="314069"/>
                      <a:pt x="1909520" y="317065"/>
                      <a:pt x="1909990" y="320354"/>
                    </a:cubicBezTo>
                    <a:cubicBezTo>
                      <a:pt x="1910225" y="322939"/>
                      <a:pt x="1910108" y="324701"/>
                      <a:pt x="1909638" y="325641"/>
                    </a:cubicBezTo>
                    <a:cubicBezTo>
                      <a:pt x="1909168" y="326581"/>
                      <a:pt x="1907993" y="327403"/>
                      <a:pt x="1906113" y="328108"/>
                    </a:cubicBezTo>
                    <a:cubicBezTo>
                      <a:pt x="1901884" y="329752"/>
                      <a:pt x="1894718" y="329811"/>
                      <a:pt x="1884616" y="328284"/>
                    </a:cubicBezTo>
                    <a:cubicBezTo>
                      <a:pt x="1874513" y="326757"/>
                      <a:pt x="1866642" y="324466"/>
                      <a:pt x="1861003" y="321412"/>
                    </a:cubicBezTo>
                    <a:cubicBezTo>
                      <a:pt x="1857009" y="319297"/>
                      <a:pt x="1852956" y="317241"/>
                      <a:pt x="1848844" y="315244"/>
                    </a:cubicBezTo>
                    <a:cubicBezTo>
                      <a:pt x="1844733" y="313247"/>
                      <a:pt x="1841855" y="311720"/>
                      <a:pt x="1840210" y="310663"/>
                    </a:cubicBezTo>
                    <a:cubicBezTo>
                      <a:pt x="1838565" y="309605"/>
                      <a:pt x="1836568" y="308607"/>
                      <a:pt x="1834219" y="307667"/>
                    </a:cubicBezTo>
                    <a:cubicBezTo>
                      <a:pt x="1831164" y="306257"/>
                      <a:pt x="1824527" y="302205"/>
                      <a:pt x="1814307" y="295508"/>
                    </a:cubicBezTo>
                    <a:cubicBezTo>
                      <a:pt x="1804086" y="288812"/>
                      <a:pt x="1797801" y="284407"/>
                      <a:pt x="1795452" y="282292"/>
                    </a:cubicBezTo>
                    <a:lnTo>
                      <a:pt x="1791223" y="278063"/>
                    </a:lnTo>
                    <a:lnTo>
                      <a:pt x="1781355" y="287579"/>
                    </a:lnTo>
                    <a:cubicBezTo>
                      <a:pt x="1774776" y="293922"/>
                      <a:pt x="1770254" y="297447"/>
                      <a:pt x="1767787" y="298152"/>
                    </a:cubicBezTo>
                    <a:cubicBezTo>
                      <a:pt x="1765320" y="298856"/>
                      <a:pt x="1761737" y="301147"/>
                      <a:pt x="1757038" y="305024"/>
                    </a:cubicBezTo>
                    <a:cubicBezTo>
                      <a:pt x="1752339" y="308901"/>
                      <a:pt x="1749637" y="310486"/>
                      <a:pt x="1748932" y="309782"/>
                    </a:cubicBezTo>
                    <a:cubicBezTo>
                      <a:pt x="1748462" y="309312"/>
                      <a:pt x="1747875" y="309782"/>
                      <a:pt x="1747170" y="311191"/>
                    </a:cubicBezTo>
                    <a:cubicBezTo>
                      <a:pt x="1747170" y="311661"/>
                      <a:pt x="1747052" y="312014"/>
                      <a:pt x="1746817" y="312249"/>
                    </a:cubicBezTo>
                    <a:cubicBezTo>
                      <a:pt x="1746113" y="314363"/>
                      <a:pt x="1743822" y="315773"/>
                      <a:pt x="1739945" y="316478"/>
                    </a:cubicBezTo>
                    <a:cubicBezTo>
                      <a:pt x="1736068" y="317183"/>
                      <a:pt x="1732250" y="318357"/>
                      <a:pt x="1728491" y="320002"/>
                    </a:cubicBezTo>
                    <a:cubicBezTo>
                      <a:pt x="1724497" y="321647"/>
                      <a:pt x="1719857" y="323056"/>
                      <a:pt x="1714571" y="324231"/>
                    </a:cubicBezTo>
                    <a:cubicBezTo>
                      <a:pt x="1709284" y="325406"/>
                      <a:pt x="1705701" y="325758"/>
                      <a:pt x="1703822" y="325288"/>
                    </a:cubicBezTo>
                    <a:cubicBezTo>
                      <a:pt x="1701707" y="324818"/>
                      <a:pt x="1698535" y="324290"/>
                      <a:pt x="1694306" y="323702"/>
                    </a:cubicBezTo>
                    <a:cubicBezTo>
                      <a:pt x="1690077" y="323115"/>
                      <a:pt x="1687727" y="321764"/>
                      <a:pt x="1687258" y="319650"/>
                    </a:cubicBezTo>
                    <a:cubicBezTo>
                      <a:pt x="1686788" y="318240"/>
                      <a:pt x="1686788" y="317300"/>
                      <a:pt x="1687258" y="316830"/>
                    </a:cubicBezTo>
                    <a:cubicBezTo>
                      <a:pt x="1687727" y="316360"/>
                      <a:pt x="1688902" y="316243"/>
                      <a:pt x="1690782" y="316478"/>
                    </a:cubicBezTo>
                    <a:cubicBezTo>
                      <a:pt x="1693366" y="316478"/>
                      <a:pt x="1698770" y="314011"/>
                      <a:pt x="1706993" y="309077"/>
                    </a:cubicBezTo>
                    <a:cubicBezTo>
                      <a:pt x="1715217" y="304143"/>
                      <a:pt x="1720386" y="300266"/>
                      <a:pt x="1722500" y="297447"/>
                    </a:cubicBezTo>
                    <a:cubicBezTo>
                      <a:pt x="1724145" y="294862"/>
                      <a:pt x="1729196" y="289165"/>
                      <a:pt x="1737654" y="280354"/>
                    </a:cubicBezTo>
                    <a:cubicBezTo>
                      <a:pt x="1746113" y="271544"/>
                      <a:pt x="1752691" y="264319"/>
                      <a:pt x="1757390" y="258680"/>
                    </a:cubicBezTo>
                    <a:lnTo>
                      <a:pt x="1764791" y="250222"/>
                    </a:lnTo>
                    <a:lnTo>
                      <a:pt x="1761267" y="246345"/>
                    </a:lnTo>
                    <a:cubicBezTo>
                      <a:pt x="1756803" y="241646"/>
                      <a:pt x="1754571" y="241117"/>
                      <a:pt x="1754571" y="244759"/>
                    </a:cubicBezTo>
                    <a:cubicBezTo>
                      <a:pt x="1754571" y="248401"/>
                      <a:pt x="1752104" y="249282"/>
                      <a:pt x="1747170" y="247402"/>
                    </a:cubicBezTo>
                    <a:cubicBezTo>
                      <a:pt x="1743410" y="246228"/>
                      <a:pt x="1740239" y="243878"/>
                      <a:pt x="1737654" y="240354"/>
                    </a:cubicBezTo>
                    <a:cubicBezTo>
                      <a:pt x="1732955" y="234245"/>
                      <a:pt x="1729783" y="225435"/>
                      <a:pt x="1728139" y="213922"/>
                    </a:cubicBezTo>
                    <a:cubicBezTo>
                      <a:pt x="1727434" y="209223"/>
                      <a:pt x="1725084" y="204818"/>
                      <a:pt x="1721090" y="200706"/>
                    </a:cubicBezTo>
                    <a:cubicBezTo>
                      <a:pt x="1717096" y="196594"/>
                      <a:pt x="1715099" y="194010"/>
                      <a:pt x="1715099" y="192953"/>
                    </a:cubicBezTo>
                    <a:cubicBezTo>
                      <a:pt x="1715099" y="191895"/>
                      <a:pt x="1714394" y="191014"/>
                      <a:pt x="1712985" y="190310"/>
                    </a:cubicBezTo>
                    <a:cubicBezTo>
                      <a:pt x="1712045" y="189840"/>
                      <a:pt x="1712280" y="189487"/>
                      <a:pt x="1713689" y="189252"/>
                    </a:cubicBezTo>
                    <a:cubicBezTo>
                      <a:pt x="1713689" y="189252"/>
                      <a:pt x="1714042" y="189252"/>
                      <a:pt x="1714747" y="189252"/>
                    </a:cubicBezTo>
                    <a:cubicBezTo>
                      <a:pt x="1717331" y="189252"/>
                      <a:pt x="1720327" y="190486"/>
                      <a:pt x="1723734" y="192953"/>
                    </a:cubicBezTo>
                    <a:cubicBezTo>
                      <a:pt x="1727140" y="195420"/>
                      <a:pt x="1729549" y="196301"/>
                      <a:pt x="1730958" y="195596"/>
                    </a:cubicBezTo>
                    <a:cubicBezTo>
                      <a:pt x="1732133" y="195126"/>
                      <a:pt x="1736303" y="187314"/>
                      <a:pt x="1743469" y="172160"/>
                    </a:cubicBezTo>
                    <a:cubicBezTo>
                      <a:pt x="1750635" y="157005"/>
                      <a:pt x="1755628" y="145552"/>
                      <a:pt x="1758448" y="137798"/>
                    </a:cubicBezTo>
                    <a:cubicBezTo>
                      <a:pt x="1760797" y="130985"/>
                      <a:pt x="1761267" y="127578"/>
                      <a:pt x="1759857" y="127578"/>
                    </a:cubicBezTo>
                    <a:cubicBezTo>
                      <a:pt x="1759387" y="127578"/>
                      <a:pt x="1758565" y="128048"/>
                      <a:pt x="1757390" y="128988"/>
                    </a:cubicBezTo>
                    <a:cubicBezTo>
                      <a:pt x="1755510" y="130397"/>
                      <a:pt x="1754042" y="130750"/>
                      <a:pt x="1752985" y="130045"/>
                    </a:cubicBezTo>
                    <a:cubicBezTo>
                      <a:pt x="1751928" y="129340"/>
                      <a:pt x="1750635" y="130162"/>
                      <a:pt x="1749108" y="132512"/>
                    </a:cubicBezTo>
                    <a:cubicBezTo>
                      <a:pt x="1747581" y="134861"/>
                      <a:pt x="1746289" y="136036"/>
                      <a:pt x="1745231" y="136036"/>
                    </a:cubicBezTo>
                    <a:cubicBezTo>
                      <a:pt x="1744174" y="136036"/>
                      <a:pt x="1742177" y="137446"/>
                      <a:pt x="1739240" y="140265"/>
                    </a:cubicBezTo>
                    <a:cubicBezTo>
                      <a:pt x="1736303" y="143085"/>
                      <a:pt x="1734013" y="144670"/>
                      <a:pt x="1732368" y="145023"/>
                    </a:cubicBezTo>
                    <a:cubicBezTo>
                      <a:pt x="1730723" y="145375"/>
                      <a:pt x="1726729" y="148606"/>
                      <a:pt x="1720386" y="154715"/>
                    </a:cubicBezTo>
                    <a:cubicBezTo>
                      <a:pt x="1701589" y="173041"/>
                      <a:pt x="1691487" y="182204"/>
                      <a:pt x="1690077" y="182204"/>
                    </a:cubicBezTo>
                    <a:cubicBezTo>
                      <a:pt x="1688667" y="182204"/>
                      <a:pt x="1687610" y="183261"/>
                      <a:pt x="1686905" y="185376"/>
                    </a:cubicBezTo>
                    <a:cubicBezTo>
                      <a:pt x="1685495" y="189370"/>
                      <a:pt x="1684144" y="192072"/>
                      <a:pt x="1682852" y="193481"/>
                    </a:cubicBezTo>
                    <a:cubicBezTo>
                      <a:pt x="1681560" y="194891"/>
                      <a:pt x="1680092" y="195361"/>
                      <a:pt x="1678447" y="194891"/>
                    </a:cubicBezTo>
                    <a:cubicBezTo>
                      <a:pt x="1676567" y="194421"/>
                      <a:pt x="1675628" y="195067"/>
                      <a:pt x="1675628" y="196829"/>
                    </a:cubicBezTo>
                    <a:cubicBezTo>
                      <a:pt x="1675628" y="198592"/>
                      <a:pt x="1676567" y="199473"/>
                      <a:pt x="1678447" y="199473"/>
                    </a:cubicBezTo>
                    <a:cubicBezTo>
                      <a:pt x="1679152" y="199473"/>
                      <a:pt x="1679681" y="199590"/>
                      <a:pt x="1680033" y="199825"/>
                    </a:cubicBezTo>
                    <a:cubicBezTo>
                      <a:pt x="1680385" y="200060"/>
                      <a:pt x="1680326" y="200412"/>
                      <a:pt x="1679857" y="200882"/>
                    </a:cubicBezTo>
                    <a:cubicBezTo>
                      <a:pt x="1679152" y="202057"/>
                      <a:pt x="1678095" y="202409"/>
                      <a:pt x="1676685" y="201940"/>
                    </a:cubicBezTo>
                    <a:cubicBezTo>
                      <a:pt x="1675980" y="201470"/>
                      <a:pt x="1675334" y="201705"/>
                      <a:pt x="1674747" y="202644"/>
                    </a:cubicBezTo>
                    <a:cubicBezTo>
                      <a:pt x="1674159" y="203584"/>
                      <a:pt x="1673630" y="205111"/>
                      <a:pt x="1673161" y="207226"/>
                    </a:cubicBezTo>
                    <a:cubicBezTo>
                      <a:pt x="1672456" y="211220"/>
                      <a:pt x="1671751" y="213217"/>
                      <a:pt x="1671046" y="213217"/>
                    </a:cubicBezTo>
                    <a:cubicBezTo>
                      <a:pt x="1669871" y="213217"/>
                      <a:pt x="1668403" y="215332"/>
                      <a:pt x="1666641" y="219561"/>
                    </a:cubicBezTo>
                    <a:cubicBezTo>
                      <a:pt x="1664879" y="223790"/>
                      <a:pt x="1664467" y="226257"/>
                      <a:pt x="1665407" y="226962"/>
                    </a:cubicBezTo>
                    <a:cubicBezTo>
                      <a:pt x="1666582" y="227667"/>
                      <a:pt x="1667346" y="241117"/>
                      <a:pt x="1667698" y="267314"/>
                    </a:cubicBezTo>
                    <a:cubicBezTo>
                      <a:pt x="1668050" y="293511"/>
                      <a:pt x="1668579" y="311426"/>
                      <a:pt x="1669284" y="321059"/>
                    </a:cubicBezTo>
                    <a:cubicBezTo>
                      <a:pt x="1669754" y="328813"/>
                      <a:pt x="1669636" y="334158"/>
                      <a:pt x="1668931" y="337095"/>
                    </a:cubicBezTo>
                    <a:cubicBezTo>
                      <a:pt x="1668227" y="340031"/>
                      <a:pt x="1666464" y="341852"/>
                      <a:pt x="1663645" y="342557"/>
                    </a:cubicBezTo>
                    <a:cubicBezTo>
                      <a:pt x="1660356" y="343732"/>
                      <a:pt x="1655187" y="341617"/>
                      <a:pt x="1648138" y="336214"/>
                    </a:cubicBezTo>
                    <a:cubicBezTo>
                      <a:pt x="1641090" y="330810"/>
                      <a:pt x="1636861" y="325758"/>
                      <a:pt x="1635451" y="321059"/>
                    </a:cubicBezTo>
                    <a:cubicBezTo>
                      <a:pt x="1634511" y="318240"/>
                      <a:pt x="1632690" y="315420"/>
                      <a:pt x="1629988" y="312601"/>
                    </a:cubicBezTo>
                    <a:cubicBezTo>
                      <a:pt x="1627286" y="309782"/>
                      <a:pt x="1623351" y="304906"/>
                      <a:pt x="1618182" y="297975"/>
                    </a:cubicBezTo>
                    <a:cubicBezTo>
                      <a:pt x="1613013" y="291044"/>
                      <a:pt x="1609019" y="286052"/>
                      <a:pt x="1606200" y="282997"/>
                    </a:cubicBezTo>
                    <a:cubicBezTo>
                      <a:pt x="1603380" y="279943"/>
                      <a:pt x="1601971" y="277359"/>
                      <a:pt x="1601971" y="275244"/>
                    </a:cubicBezTo>
                    <a:cubicBezTo>
                      <a:pt x="1601971" y="273129"/>
                      <a:pt x="1601383" y="271485"/>
                      <a:pt x="1600209" y="270310"/>
                    </a:cubicBezTo>
                    <a:cubicBezTo>
                      <a:pt x="1598799" y="268900"/>
                      <a:pt x="1598505" y="265552"/>
                      <a:pt x="1599328" y="260266"/>
                    </a:cubicBezTo>
                    <a:cubicBezTo>
                      <a:pt x="1600150" y="254980"/>
                      <a:pt x="1601618" y="251044"/>
                      <a:pt x="1603733" y="248460"/>
                    </a:cubicBezTo>
                    <a:cubicBezTo>
                      <a:pt x="1606082" y="245640"/>
                      <a:pt x="1607257" y="243526"/>
                      <a:pt x="1607257" y="242116"/>
                    </a:cubicBezTo>
                    <a:cubicBezTo>
                      <a:pt x="1607257" y="241411"/>
                      <a:pt x="1608784" y="239062"/>
                      <a:pt x="1611839" y="235068"/>
                    </a:cubicBezTo>
                    <a:cubicBezTo>
                      <a:pt x="1614893" y="231073"/>
                      <a:pt x="1618006" y="227432"/>
                      <a:pt x="1621178" y="224142"/>
                    </a:cubicBezTo>
                    <a:cubicBezTo>
                      <a:pt x="1624350" y="220853"/>
                      <a:pt x="1625936" y="219678"/>
                      <a:pt x="1625936" y="220618"/>
                    </a:cubicBezTo>
                    <a:cubicBezTo>
                      <a:pt x="1625936" y="221558"/>
                      <a:pt x="1623410" y="224847"/>
                      <a:pt x="1618359" y="230486"/>
                    </a:cubicBezTo>
                    <a:cubicBezTo>
                      <a:pt x="1613307" y="236125"/>
                      <a:pt x="1611075" y="239767"/>
                      <a:pt x="1611662" y="241411"/>
                    </a:cubicBezTo>
                    <a:cubicBezTo>
                      <a:pt x="1612250" y="243056"/>
                      <a:pt x="1616949" y="239297"/>
                      <a:pt x="1625759" y="230134"/>
                    </a:cubicBezTo>
                    <a:cubicBezTo>
                      <a:pt x="1634570" y="220971"/>
                      <a:pt x="1639445" y="215214"/>
                      <a:pt x="1640385" y="212865"/>
                    </a:cubicBezTo>
                    <a:cubicBezTo>
                      <a:pt x="1641795" y="209810"/>
                      <a:pt x="1641795" y="208401"/>
                      <a:pt x="1640385" y="208636"/>
                    </a:cubicBezTo>
                    <a:cubicBezTo>
                      <a:pt x="1638975" y="208636"/>
                      <a:pt x="1637096" y="210163"/>
                      <a:pt x="1634746" y="213217"/>
                    </a:cubicBezTo>
                    <a:cubicBezTo>
                      <a:pt x="1631457" y="217211"/>
                      <a:pt x="1629460" y="218856"/>
                      <a:pt x="1628755" y="218151"/>
                    </a:cubicBezTo>
                    <a:cubicBezTo>
                      <a:pt x="1628050" y="217446"/>
                      <a:pt x="1630047" y="214744"/>
                      <a:pt x="1634746" y="210045"/>
                    </a:cubicBezTo>
                    <a:cubicBezTo>
                      <a:pt x="1638035" y="206991"/>
                      <a:pt x="1640033" y="204583"/>
                      <a:pt x="1640738" y="202821"/>
                    </a:cubicBezTo>
                    <a:cubicBezTo>
                      <a:pt x="1641442" y="201059"/>
                      <a:pt x="1641795" y="198063"/>
                      <a:pt x="1641795" y="193834"/>
                    </a:cubicBezTo>
                    <a:cubicBezTo>
                      <a:pt x="1641795" y="187725"/>
                      <a:pt x="1641266" y="183907"/>
                      <a:pt x="1640209" y="182380"/>
                    </a:cubicBezTo>
                    <a:cubicBezTo>
                      <a:pt x="1639152" y="180853"/>
                      <a:pt x="1636626" y="180442"/>
                      <a:pt x="1632632" y="181147"/>
                    </a:cubicBezTo>
                    <a:cubicBezTo>
                      <a:pt x="1628403" y="181851"/>
                      <a:pt x="1623057" y="181323"/>
                      <a:pt x="1616596" y="179561"/>
                    </a:cubicBezTo>
                    <a:cubicBezTo>
                      <a:pt x="1610135" y="177798"/>
                      <a:pt x="1604555" y="175508"/>
                      <a:pt x="1599856" y="172688"/>
                    </a:cubicBezTo>
                    <a:cubicBezTo>
                      <a:pt x="1595627" y="169869"/>
                      <a:pt x="1593043" y="168459"/>
                      <a:pt x="1592103" y="168459"/>
                    </a:cubicBezTo>
                    <a:cubicBezTo>
                      <a:pt x="1591163" y="168459"/>
                      <a:pt x="1588402" y="165699"/>
                      <a:pt x="1583821" y="160177"/>
                    </a:cubicBezTo>
                    <a:cubicBezTo>
                      <a:pt x="1579239" y="154656"/>
                      <a:pt x="1576596" y="150955"/>
                      <a:pt x="1575891" y="149076"/>
                    </a:cubicBezTo>
                    <a:cubicBezTo>
                      <a:pt x="1574716" y="146256"/>
                      <a:pt x="1574716" y="142380"/>
                      <a:pt x="1575891" y="137446"/>
                    </a:cubicBezTo>
                    <a:cubicBezTo>
                      <a:pt x="1577066" y="132512"/>
                      <a:pt x="1578593" y="129457"/>
                      <a:pt x="1580473" y="128283"/>
                    </a:cubicBezTo>
                    <a:cubicBezTo>
                      <a:pt x="1583292" y="126403"/>
                      <a:pt x="1586170" y="126051"/>
                      <a:pt x="1589107" y="127225"/>
                    </a:cubicBezTo>
                    <a:cubicBezTo>
                      <a:pt x="1592044" y="128400"/>
                      <a:pt x="1593513" y="130397"/>
                      <a:pt x="1593513" y="133217"/>
                    </a:cubicBezTo>
                    <a:cubicBezTo>
                      <a:pt x="1593513" y="136036"/>
                      <a:pt x="1594687" y="138327"/>
                      <a:pt x="1597037" y="140089"/>
                    </a:cubicBezTo>
                    <a:cubicBezTo>
                      <a:pt x="1599386" y="141851"/>
                      <a:pt x="1602206" y="142615"/>
                      <a:pt x="1605495" y="142380"/>
                    </a:cubicBezTo>
                    <a:cubicBezTo>
                      <a:pt x="1609489" y="142145"/>
                      <a:pt x="1616244" y="139854"/>
                      <a:pt x="1625759" y="135507"/>
                    </a:cubicBezTo>
                    <a:cubicBezTo>
                      <a:pt x="1635275" y="131161"/>
                      <a:pt x="1640502" y="128988"/>
                      <a:pt x="1641442" y="128988"/>
                    </a:cubicBezTo>
                    <a:cubicBezTo>
                      <a:pt x="1643557" y="128988"/>
                      <a:pt x="1644849" y="119237"/>
                      <a:pt x="1645319" y="99736"/>
                    </a:cubicBezTo>
                    <a:cubicBezTo>
                      <a:pt x="1645554" y="85404"/>
                      <a:pt x="1644790" y="76652"/>
                      <a:pt x="1643028" y="73481"/>
                    </a:cubicBezTo>
                    <a:cubicBezTo>
                      <a:pt x="1641266" y="70309"/>
                      <a:pt x="1641149" y="68429"/>
                      <a:pt x="1642676" y="67842"/>
                    </a:cubicBezTo>
                    <a:cubicBezTo>
                      <a:pt x="1644203" y="67254"/>
                      <a:pt x="1644967" y="66080"/>
                      <a:pt x="1644967" y="64318"/>
                    </a:cubicBezTo>
                    <a:cubicBezTo>
                      <a:pt x="1644967" y="62555"/>
                      <a:pt x="1645906" y="60617"/>
                      <a:pt x="1647786" y="58503"/>
                    </a:cubicBezTo>
                    <a:cubicBezTo>
                      <a:pt x="1649665" y="56388"/>
                      <a:pt x="1651075" y="55331"/>
                      <a:pt x="1652015" y="55331"/>
                    </a:cubicBezTo>
                    <a:close/>
                    <a:moveTo>
                      <a:pt x="918234" y="45022"/>
                    </a:moveTo>
                    <a:cubicBezTo>
                      <a:pt x="919791" y="44611"/>
                      <a:pt x="921362" y="44641"/>
                      <a:pt x="922948" y="45110"/>
                    </a:cubicBezTo>
                    <a:cubicBezTo>
                      <a:pt x="926119" y="46050"/>
                      <a:pt x="928763" y="48752"/>
                      <a:pt x="930877" y="53216"/>
                    </a:cubicBezTo>
                    <a:cubicBezTo>
                      <a:pt x="932522" y="56975"/>
                      <a:pt x="934813" y="60382"/>
                      <a:pt x="937749" y="63436"/>
                    </a:cubicBezTo>
                    <a:cubicBezTo>
                      <a:pt x="940686" y="66491"/>
                      <a:pt x="942155" y="68605"/>
                      <a:pt x="942155" y="69780"/>
                    </a:cubicBezTo>
                    <a:cubicBezTo>
                      <a:pt x="942155" y="70955"/>
                      <a:pt x="944269" y="73069"/>
                      <a:pt x="948498" y="76124"/>
                    </a:cubicBezTo>
                    <a:lnTo>
                      <a:pt x="954490" y="80705"/>
                    </a:lnTo>
                    <a:lnTo>
                      <a:pt x="960481" y="76476"/>
                    </a:lnTo>
                    <a:cubicBezTo>
                      <a:pt x="964475" y="73657"/>
                      <a:pt x="966766" y="71718"/>
                      <a:pt x="967353" y="70661"/>
                    </a:cubicBezTo>
                    <a:cubicBezTo>
                      <a:pt x="967940" y="69604"/>
                      <a:pt x="970114" y="70837"/>
                      <a:pt x="973873" y="74362"/>
                    </a:cubicBezTo>
                    <a:cubicBezTo>
                      <a:pt x="977632" y="77886"/>
                      <a:pt x="978924" y="80235"/>
                      <a:pt x="977750" y="81410"/>
                    </a:cubicBezTo>
                    <a:cubicBezTo>
                      <a:pt x="976575" y="82585"/>
                      <a:pt x="975988" y="84171"/>
                      <a:pt x="975988" y="86168"/>
                    </a:cubicBezTo>
                    <a:cubicBezTo>
                      <a:pt x="975988" y="88165"/>
                      <a:pt x="974813" y="90456"/>
                      <a:pt x="972463" y="93040"/>
                    </a:cubicBezTo>
                    <a:cubicBezTo>
                      <a:pt x="968234" y="97269"/>
                      <a:pt x="966707" y="105258"/>
                      <a:pt x="967882" y="117005"/>
                    </a:cubicBezTo>
                    <a:cubicBezTo>
                      <a:pt x="968352" y="121704"/>
                      <a:pt x="969233" y="124935"/>
                      <a:pt x="970525" y="126697"/>
                    </a:cubicBezTo>
                    <a:cubicBezTo>
                      <a:pt x="971817" y="128459"/>
                      <a:pt x="974460" y="129575"/>
                      <a:pt x="978455" y="130045"/>
                    </a:cubicBezTo>
                    <a:cubicBezTo>
                      <a:pt x="980569" y="130280"/>
                      <a:pt x="983388" y="131807"/>
                      <a:pt x="986913" y="134626"/>
                    </a:cubicBezTo>
                    <a:cubicBezTo>
                      <a:pt x="989262" y="136506"/>
                      <a:pt x="990613" y="137798"/>
                      <a:pt x="990966" y="138503"/>
                    </a:cubicBezTo>
                    <a:cubicBezTo>
                      <a:pt x="991318" y="139208"/>
                      <a:pt x="991142" y="140265"/>
                      <a:pt x="990437" y="141675"/>
                    </a:cubicBezTo>
                    <a:cubicBezTo>
                      <a:pt x="989027" y="143789"/>
                      <a:pt x="986560" y="144964"/>
                      <a:pt x="983036" y="145199"/>
                    </a:cubicBezTo>
                    <a:cubicBezTo>
                      <a:pt x="977632" y="145669"/>
                      <a:pt x="965650" y="150251"/>
                      <a:pt x="947089" y="158944"/>
                    </a:cubicBezTo>
                    <a:cubicBezTo>
                      <a:pt x="940980" y="161998"/>
                      <a:pt x="937221" y="163525"/>
                      <a:pt x="935811" y="163525"/>
                    </a:cubicBezTo>
                    <a:cubicBezTo>
                      <a:pt x="933932" y="163525"/>
                      <a:pt x="931876" y="164641"/>
                      <a:pt x="929644" y="166873"/>
                    </a:cubicBezTo>
                    <a:cubicBezTo>
                      <a:pt x="927412" y="169105"/>
                      <a:pt x="926531" y="170691"/>
                      <a:pt x="927000" y="171631"/>
                    </a:cubicBezTo>
                    <a:cubicBezTo>
                      <a:pt x="927940" y="173041"/>
                      <a:pt x="931171" y="172218"/>
                      <a:pt x="936692" y="169164"/>
                    </a:cubicBezTo>
                    <a:cubicBezTo>
                      <a:pt x="942214" y="166110"/>
                      <a:pt x="945209" y="164289"/>
                      <a:pt x="945679" y="163701"/>
                    </a:cubicBezTo>
                    <a:cubicBezTo>
                      <a:pt x="946149" y="163114"/>
                      <a:pt x="949791" y="163055"/>
                      <a:pt x="956604" y="163525"/>
                    </a:cubicBezTo>
                    <a:cubicBezTo>
                      <a:pt x="961538" y="163760"/>
                      <a:pt x="964769" y="164230"/>
                      <a:pt x="966296" y="164935"/>
                    </a:cubicBezTo>
                    <a:cubicBezTo>
                      <a:pt x="967823" y="165640"/>
                      <a:pt x="969879" y="167284"/>
                      <a:pt x="972463" y="169869"/>
                    </a:cubicBezTo>
                    <a:cubicBezTo>
                      <a:pt x="975988" y="173863"/>
                      <a:pt x="977985" y="175155"/>
                      <a:pt x="978455" y="173746"/>
                    </a:cubicBezTo>
                    <a:cubicBezTo>
                      <a:pt x="978924" y="172336"/>
                      <a:pt x="980745" y="169869"/>
                      <a:pt x="983917" y="166345"/>
                    </a:cubicBezTo>
                    <a:cubicBezTo>
                      <a:pt x="987089" y="162820"/>
                      <a:pt x="991729" y="157005"/>
                      <a:pt x="997838" y="148900"/>
                    </a:cubicBezTo>
                    <a:cubicBezTo>
                      <a:pt x="1003947" y="140794"/>
                      <a:pt x="1010173" y="132982"/>
                      <a:pt x="1016516" y="125463"/>
                    </a:cubicBezTo>
                    <a:cubicBezTo>
                      <a:pt x="1022860" y="117945"/>
                      <a:pt x="1026854" y="112189"/>
                      <a:pt x="1028499" y="108194"/>
                    </a:cubicBezTo>
                    <a:cubicBezTo>
                      <a:pt x="1031083" y="102791"/>
                      <a:pt x="1035548" y="99678"/>
                      <a:pt x="1041891" y="98855"/>
                    </a:cubicBezTo>
                    <a:cubicBezTo>
                      <a:pt x="1048235" y="98033"/>
                      <a:pt x="1052346" y="100089"/>
                      <a:pt x="1054226" y="105023"/>
                    </a:cubicBezTo>
                    <a:cubicBezTo>
                      <a:pt x="1055636" y="108547"/>
                      <a:pt x="1056047" y="113833"/>
                      <a:pt x="1055460" y="120882"/>
                    </a:cubicBezTo>
                    <a:cubicBezTo>
                      <a:pt x="1054872" y="127930"/>
                      <a:pt x="1053521" y="135214"/>
                      <a:pt x="1051407" y="142732"/>
                    </a:cubicBezTo>
                    <a:lnTo>
                      <a:pt x="1047530" y="155067"/>
                    </a:lnTo>
                    <a:lnTo>
                      <a:pt x="1051054" y="157534"/>
                    </a:lnTo>
                    <a:cubicBezTo>
                      <a:pt x="1053169" y="158944"/>
                      <a:pt x="1055988" y="159766"/>
                      <a:pt x="1059512" y="160001"/>
                    </a:cubicBezTo>
                    <a:cubicBezTo>
                      <a:pt x="1063976" y="160471"/>
                      <a:pt x="1068793" y="161058"/>
                      <a:pt x="1073962" y="161763"/>
                    </a:cubicBezTo>
                    <a:cubicBezTo>
                      <a:pt x="1075137" y="161998"/>
                      <a:pt x="1077486" y="163878"/>
                      <a:pt x="1081010" y="167402"/>
                    </a:cubicBezTo>
                    <a:cubicBezTo>
                      <a:pt x="1084534" y="170926"/>
                      <a:pt x="1086297" y="173276"/>
                      <a:pt x="1086297" y="174450"/>
                    </a:cubicBezTo>
                    <a:cubicBezTo>
                      <a:pt x="1086297" y="175625"/>
                      <a:pt x="1085533" y="176800"/>
                      <a:pt x="1084006" y="177975"/>
                    </a:cubicBezTo>
                    <a:cubicBezTo>
                      <a:pt x="1082479" y="179149"/>
                      <a:pt x="1081010" y="181029"/>
                      <a:pt x="1079601" y="183613"/>
                    </a:cubicBezTo>
                    <a:cubicBezTo>
                      <a:pt x="1079601" y="183613"/>
                      <a:pt x="1078191" y="186433"/>
                      <a:pt x="1075371" y="192072"/>
                    </a:cubicBezTo>
                    <a:cubicBezTo>
                      <a:pt x="1073962" y="194891"/>
                      <a:pt x="1072493" y="199531"/>
                      <a:pt x="1070966" y="205992"/>
                    </a:cubicBezTo>
                    <a:cubicBezTo>
                      <a:pt x="1069439" y="212454"/>
                      <a:pt x="1067207" y="218915"/>
                      <a:pt x="1064270" y="225376"/>
                    </a:cubicBezTo>
                    <a:cubicBezTo>
                      <a:pt x="1061333" y="231837"/>
                      <a:pt x="1059865" y="235420"/>
                      <a:pt x="1059865" y="236125"/>
                    </a:cubicBezTo>
                    <a:cubicBezTo>
                      <a:pt x="1059865" y="236830"/>
                      <a:pt x="1064329" y="239825"/>
                      <a:pt x="1073257" y="245112"/>
                    </a:cubicBezTo>
                    <a:cubicBezTo>
                      <a:pt x="1082185" y="250398"/>
                      <a:pt x="1087119" y="253041"/>
                      <a:pt x="1088059" y="253041"/>
                    </a:cubicBezTo>
                    <a:cubicBezTo>
                      <a:pt x="1088764" y="253041"/>
                      <a:pt x="1092758" y="255626"/>
                      <a:pt x="1100041" y="260795"/>
                    </a:cubicBezTo>
                    <a:cubicBezTo>
                      <a:pt x="1108734" y="267138"/>
                      <a:pt x="1115783" y="273893"/>
                      <a:pt x="1121187" y="281059"/>
                    </a:cubicBezTo>
                    <a:cubicBezTo>
                      <a:pt x="1126591" y="288225"/>
                      <a:pt x="1128823" y="293805"/>
                      <a:pt x="1127883" y="297799"/>
                    </a:cubicBezTo>
                    <a:cubicBezTo>
                      <a:pt x="1127178" y="300384"/>
                      <a:pt x="1126003" y="301676"/>
                      <a:pt x="1124359" y="301676"/>
                    </a:cubicBezTo>
                    <a:cubicBezTo>
                      <a:pt x="1122714" y="301676"/>
                      <a:pt x="1121363" y="302205"/>
                      <a:pt x="1120306" y="303262"/>
                    </a:cubicBezTo>
                    <a:cubicBezTo>
                      <a:pt x="1119248" y="304319"/>
                      <a:pt x="1117369" y="304260"/>
                      <a:pt x="1114667" y="303086"/>
                    </a:cubicBezTo>
                    <a:cubicBezTo>
                      <a:pt x="1111965" y="301911"/>
                      <a:pt x="1110379" y="301793"/>
                      <a:pt x="1109909" y="302733"/>
                    </a:cubicBezTo>
                    <a:cubicBezTo>
                      <a:pt x="1109674" y="303673"/>
                      <a:pt x="1109322" y="304202"/>
                      <a:pt x="1108852" y="304319"/>
                    </a:cubicBezTo>
                    <a:cubicBezTo>
                      <a:pt x="1108382" y="304437"/>
                      <a:pt x="1107912" y="304260"/>
                      <a:pt x="1107442" y="303790"/>
                    </a:cubicBezTo>
                    <a:cubicBezTo>
                      <a:pt x="1106972" y="303320"/>
                      <a:pt x="1106620" y="302616"/>
                      <a:pt x="1106385" y="301676"/>
                    </a:cubicBezTo>
                    <a:cubicBezTo>
                      <a:pt x="1105915" y="299561"/>
                      <a:pt x="1104681" y="298504"/>
                      <a:pt x="1102684" y="298504"/>
                    </a:cubicBezTo>
                    <a:cubicBezTo>
                      <a:pt x="1100687" y="298504"/>
                      <a:pt x="1099395" y="298093"/>
                      <a:pt x="1098808" y="297271"/>
                    </a:cubicBezTo>
                    <a:cubicBezTo>
                      <a:pt x="1098220" y="296448"/>
                      <a:pt x="1096106" y="295685"/>
                      <a:pt x="1092464" y="294980"/>
                    </a:cubicBezTo>
                    <a:cubicBezTo>
                      <a:pt x="1088822" y="294275"/>
                      <a:pt x="1084946" y="292748"/>
                      <a:pt x="1080834" y="290398"/>
                    </a:cubicBezTo>
                    <a:cubicBezTo>
                      <a:pt x="1076722" y="288049"/>
                      <a:pt x="1073962" y="287109"/>
                      <a:pt x="1072552" y="287579"/>
                    </a:cubicBezTo>
                    <a:cubicBezTo>
                      <a:pt x="1071142" y="288049"/>
                      <a:pt x="1070085" y="287344"/>
                      <a:pt x="1069380" y="285464"/>
                    </a:cubicBezTo>
                    <a:cubicBezTo>
                      <a:pt x="1067971" y="281470"/>
                      <a:pt x="1068910" y="279473"/>
                      <a:pt x="1072200" y="279473"/>
                    </a:cubicBezTo>
                    <a:cubicBezTo>
                      <a:pt x="1073139" y="279473"/>
                      <a:pt x="1074960" y="278298"/>
                      <a:pt x="1077662" y="275949"/>
                    </a:cubicBezTo>
                    <a:cubicBezTo>
                      <a:pt x="1080364" y="273599"/>
                      <a:pt x="1081715" y="271955"/>
                      <a:pt x="1081715" y="271015"/>
                    </a:cubicBezTo>
                    <a:cubicBezTo>
                      <a:pt x="1081715" y="270075"/>
                      <a:pt x="1075606" y="266081"/>
                      <a:pt x="1063389" y="259032"/>
                    </a:cubicBezTo>
                    <a:cubicBezTo>
                      <a:pt x="1059395" y="256683"/>
                      <a:pt x="1056693" y="254921"/>
                      <a:pt x="1055283" y="253746"/>
                    </a:cubicBezTo>
                    <a:cubicBezTo>
                      <a:pt x="1053404" y="252101"/>
                      <a:pt x="1051876" y="251632"/>
                      <a:pt x="1050702" y="252336"/>
                    </a:cubicBezTo>
                    <a:cubicBezTo>
                      <a:pt x="1049527" y="253041"/>
                      <a:pt x="1047412" y="255861"/>
                      <a:pt x="1044358" y="260795"/>
                    </a:cubicBezTo>
                    <a:cubicBezTo>
                      <a:pt x="1040599" y="266433"/>
                      <a:pt x="1036428" y="271720"/>
                      <a:pt x="1031847" y="276654"/>
                    </a:cubicBezTo>
                    <a:cubicBezTo>
                      <a:pt x="1027265" y="281588"/>
                      <a:pt x="1024152" y="284055"/>
                      <a:pt x="1022508" y="284055"/>
                    </a:cubicBezTo>
                    <a:cubicBezTo>
                      <a:pt x="1020863" y="284055"/>
                      <a:pt x="1019101" y="284525"/>
                      <a:pt x="1017221" y="285464"/>
                    </a:cubicBezTo>
                    <a:cubicBezTo>
                      <a:pt x="1010878" y="288754"/>
                      <a:pt x="1003712" y="288401"/>
                      <a:pt x="995723" y="284407"/>
                    </a:cubicBezTo>
                    <a:cubicBezTo>
                      <a:pt x="991964" y="282527"/>
                      <a:pt x="989321" y="280648"/>
                      <a:pt x="987794" y="278768"/>
                    </a:cubicBezTo>
                    <a:cubicBezTo>
                      <a:pt x="986267" y="276889"/>
                      <a:pt x="985033" y="274069"/>
                      <a:pt x="984093" y="270310"/>
                    </a:cubicBezTo>
                    <a:cubicBezTo>
                      <a:pt x="982919" y="265376"/>
                      <a:pt x="981979" y="265141"/>
                      <a:pt x="981274" y="269605"/>
                    </a:cubicBezTo>
                    <a:cubicBezTo>
                      <a:pt x="980804" y="271485"/>
                      <a:pt x="980569" y="274187"/>
                      <a:pt x="980569" y="277711"/>
                    </a:cubicBezTo>
                    <a:cubicBezTo>
                      <a:pt x="980569" y="282645"/>
                      <a:pt x="979453" y="289224"/>
                      <a:pt x="977221" y="297447"/>
                    </a:cubicBezTo>
                    <a:cubicBezTo>
                      <a:pt x="974989" y="305670"/>
                      <a:pt x="972933" y="310839"/>
                      <a:pt x="971054" y="312953"/>
                    </a:cubicBezTo>
                    <a:cubicBezTo>
                      <a:pt x="970114" y="314363"/>
                      <a:pt x="969116" y="316125"/>
                      <a:pt x="968058" y="318240"/>
                    </a:cubicBezTo>
                    <a:cubicBezTo>
                      <a:pt x="967001" y="320354"/>
                      <a:pt x="964828" y="322234"/>
                      <a:pt x="961538" y="323879"/>
                    </a:cubicBezTo>
                    <a:cubicBezTo>
                      <a:pt x="959424" y="324818"/>
                      <a:pt x="957838" y="325347"/>
                      <a:pt x="956780" y="325465"/>
                    </a:cubicBezTo>
                    <a:cubicBezTo>
                      <a:pt x="955723" y="325582"/>
                      <a:pt x="954372" y="325171"/>
                      <a:pt x="952728" y="324231"/>
                    </a:cubicBezTo>
                    <a:cubicBezTo>
                      <a:pt x="950143" y="322821"/>
                      <a:pt x="948381" y="322117"/>
                      <a:pt x="947441" y="322117"/>
                    </a:cubicBezTo>
                    <a:cubicBezTo>
                      <a:pt x="946501" y="322117"/>
                      <a:pt x="945150" y="321294"/>
                      <a:pt x="943388" y="319650"/>
                    </a:cubicBezTo>
                    <a:cubicBezTo>
                      <a:pt x="941626" y="318005"/>
                      <a:pt x="939453" y="317065"/>
                      <a:pt x="936868" y="316830"/>
                    </a:cubicBezTo>
                    <a:cubicBezTo>
                      <a:pt x="934284" y="316595"/>
                      <a:pt x="932169" y="315714"/>
                      <a:pt x="930525" y="314187"/>
                    </a:cubicBezTo>
                    <a:cubicBezTo>
                      <a:pt x="928880" y="312660"/>
                      <a:pt x="927470" y="311896"/>
                      <a:pt x="926296" y="311896"/>
                    </a:cubicBezTo>
                    <a:cubicBezTo>
                      <a:pt x="925121" y="311896"/>
                      <a:pt x="922595" y="310898"/>
                      <a:pt x="918719" y="308901"/>
                    </a:cubicBezTo>
                    <a:cubicBezTo>
                      <a:pt x="914842" y="306903"/>
                      <a:pt x="912727" y="306140"/>
                      <a:pt x="912375" y="306610"/>
                    </a:cubicBezTo>
                    <a:cubicBezTo>
                      <a:pt x="912022" y="307080"/>
                      <a:pt x="909732" y="306316"/>
                      <a:pt x="905503" y="304319"/>
                    </a:cubicBezTo>
                    <a:cubicBezTo>
                      <a:pt x="901273" y="302322"/>
                      <a:pt x="898572" y="300736"/>
                      <a:pt x="897397" y="299561"/>
                    </a:cubicBezTo>
                    <a:cubicBezTo>
                      <a:pt x="892463" y="294392"/>
                      <a:pt x="890936" y="289928"/>
                      <a:pt x="892815" y="286169"/>
                    </a:cubicBezTo>
                    <a:cubicBezTo>
                      <a:pt x="893990" y="283585"/>
                      <a:pt x="895517" y="282058"/>
                      <a:pt x="897397" y="281588"/>
                    </a:cubicBezTo>
                    <a:cubicBezTo>
                      <a:pt x="900451" y="280413"/>
                      <a:pt x="905033" y="275479"/>
                      <a:pt x="911141" y="266786"/>
                    </a:cubicBezTo>
                    <a:cubicBezTo>
                      <a:pt x="914666" y="262087"/>
                      <a:pt x="918660" y="257035"/>
                      <a:pt x="923124" y="251632"/>
                    </a:cubicBezTo>
                    <a:cubicBezTo>
                      <a:pt x="927588" y="246228"/>
                      <a:pt x="931347" y="241176"/>
                      <a:pt x="934402" y="236477"/>
                    </a:cubicBezTo>
                    <a:lnTo>
                      <a:pt x="939335" y="229429"/>
                    </a:lnTo>
                    <a:lnTo>
                      <a:pt x="936164" y="222733"/>
                    </a:lnTo>
                    <a:cubicBezTo>
                      <a:pt x="931934" y="213805"/>
                      <a:pt x="932169" y="204407"/>
                      <a:pt x="936868" y="194539"/>
                    </a:cubicBezTo>
                    <a:cubicBezTo>
                      <a:pt x="939923" y="188430"/>
                      <a:pt x="941156" y="185141"/>
                      <a:pt x="940569" y="184671"/>
                    </a:cubicBezTo>
                    <a:cubicBezTo>
                      <a:pt x="939982" y="184201"/>
                      <a:pt x="936281" y="186198"/>
                      <a:pt x="929468" y="190662"/>
                    </a:cubicBezTo>
                    <a:cubicBezTo>
                      <a:pt x="922654" y="195126"/>
                      <a:pt x="918190" y="197358"/>
                      <a:pt x="916075" y="197358"/>
                    </a:cubicBezTo>
                    <a:cubicBezTo>
                      <a:pt x="911611" y="197358"/>
                      <a:pt x="905973" y="203584"/>
                      <a:pt x="899159" y="216037"/>
                    </a:cubicBezTo>
                    <a:cubicBezTo>
                      <a:pt x="895165" y="223790"/>
                      <a:pt x="892110" y="229546"/>
                      <a:pt x="889996" y="233305"/>
                    </a:cubicBezTo>
                    <a:cubicBezTo>
                      <a:pt x="887881" y="237065"/>
                      <a:pt x="885532" y="241059"/>
                      <a:pt x="882947" y="245288"/>
                    </a:cubicBezTo>
                    <a:cubicBezTo>
                      <a:pt x="880363" y="249517"/>
                      <a:pt x="879071" y="251866"/>
                      <a:pt x="879071" y="252336"/>
                    </a:cubicBezTo>
                    <a:cubicBezTo>
                      <a:pt x="879071" y="252806"/>
                      <a:pt x="877661" y="255097"/>
                      <a:pt x="874842" y="259209"/>
                    </a:cubicBezTo>
                    <a:cubicBezTo>
                      <a:pt x="872022" y="263320"/>
                      <a:pt x="870436" y="265905"/>
                      <a:pt x="870084" y="266962"/>
                    </a:cubicBezTo>
                    <a:cubicBezTo>
                      <a:pt x="869731" y="268019"/>
                      <a:pt x="866031" y="274422"/>
                      <a:pt x="858982" y="286169"/>
                    </a:cubicBezTo>
                    <a:cubicBezTo>
                      <a:pt x="851934" y="297917"/>
                      <a:pt x="845767" y="308959"/>
                      <a:pt x="840480" y="319297"/>
                    </a:cubicBezTo>
                    <a:cubicBezTo>
                      <a:pt x="835194" y="329635"/>
                      <a:pt x="831728" y="335979"/>
                      <a:pt x="830084" y="338328"/>
                    </a:cubicBezTo>
                    <a:cubicBezTo>
                      <a:pt x="828439" y="340678"/>
                      <a:pt x="827617" y="342557"/>
                      <a:pt x="827617" y="343967"/>
                    </a:cubicBezTo>
                    <a:cubicBezTo>
                      <a:pt x="827617" y="345612"/>
                      <a:pt x="826618" y="347021"/>
                      <a:pt x="824621" y="348196"/>
                    </a:cubicBezTo>
                    <a:cubicBezTo>
                      <a:pt x="822624" y="349371"/>
                      <a:pt x="820803" y="349606"/>
                      <a:pt x="819158" y="348901"/>
                    </a:cubicBezTo>
                    <a:cubicBezTo>
                      <a:pt x="816339" y="347961"/>
                      <a:pt x="812991" y="345142"/>
                      <a:pt x="809114" y="340443"/>
                    </a:cubicBezTo>
                    <a:cubicBezTo>
                      <a:pt x="805238" y="335744"/>
                      <a:pt x="803769" y="332689"/>
                      <a:pt x="804709" y="331280"/>
                    </a:cubicBezTo>
                    <a:cubicBezTo>
                      <a:pt x="805179" y="330105"/>
                      <a:pt x="804885" y="328049"/>
                      <a:pt x="803828" y="325112"/>
                    </a:cubicBezTo>
                    <a:cubicBezTo>
                      <a:pt x="802771" y="322175"/>
                      <a:pt x="801655" y="320472"/>
                      <a:pt x="800480" y="320002"/>
                    </a:cubicBezTo>
                    <a:cubicBezTo>
                      <a:pt x="799070" y="319532"/>
                      <a:pt x="798835" y="317711"/>
                      <a:pt x="799775" y="314539"/>
                    </a:cubicBezTo>
                    <a:cubicBezTo>
                      <a:pt x="800715" y="311368"/>
                      <a:pt x="802477" y="307785"/>
                      <a:pt x="805061" y="303790"/>
                    </a:cubicBezTo>
                    <a:cubicBezTo>
                      <a:pt x="807646" y="299796"/>
                      <a:pt x="809878" y="296155"/>
                      <a:pt x="811758" y="292865"/>
                    </a:cubicBezTo>
                    <a:lnTo>
                      <a:pt x="813872" y="289341"/>
                    </a:lnTo>
                    <a:cubicBezTo>
                      <a:pt x="814107" y="289576"/>
                      <a:pt x="814107" y="290163"/>
                      <a:pt x="813872" y="291103"/>
                    </a:cubicBezTo>
                    <a:cubicBezTo>
                      <a:pt x="813402" y="293218"/>
                      <a:pt x="814107" y="293335"/>
                      <a:pt x="815987" y="291456"/>
                    </a:cubicBezTo>
                    <a:cubicBezTo>
                      <a:pt x="820921" y="286757"/>
                      <a:pt x="826325" y="278768"/>
                      <a:pt x="832198" y="267491"/>
                    </a:cubicBezTo>
                    <a:cubicBezTo>
                      <a:pt x="838307" y="256448"/>
                      <a:pt x="847822" y="241059"/>
                      <a:pt x="860745" y="221323"/>
                    </a:cubicBezTo>
                    <a:cubicBezTo>
                      <a:pt x="864034" y="216389"/>
                      <a:pt x="866677" y="212277"/>
                      <a:pt x="868674" y="208988"/>
                    </a:cubicBezTo>
                    <a:cubicBezTo>
                      <a:pt x="870671" y="205699"/>
                      <a:pt x="872140" y="202938"/>
                      <a:pt x="873080" y="200706"/>
                    </a:cubicBezTo>
                    <a:cubicBezTo>
                      <a:pt x="874019" y="198474"/>
                      <a:pt x="874430" y="196829"/>
                      <a:pt x="874313" y="195772"/>
                    </a:cubicBezTo>
                    <a:cubicBezTo>
                      <a:pt x="874195" y="194715"/>
                      <a:pt x="873667" y="194069"/>
                      <a:pt x="872727" y="193834"/>
                    </a:cubicBezTo>
                    <a:cubicBezTo>
                      <a:pt x="871552" y="193364"/>
                      <a:pt x="871787" y="191895"/>
                      <a:pt x="873432" y="189429"/>
                    </a:cubicBezTo>
                    <a:cubicBezTo>
                      <a:pt x="875077" y="186962"/>
                      <a:pt x="875899" y="185552"/>
                      <a:pt x="875899" y="185199"/>
                    </a:cubicBezTo>
                    <a:cubicBezTo>
                      <a:pt x="875899" y="184847"/>
                      <a:pt x="871317" y="184788"/>
                      <a:pt x="862154" y="185023"/>
                    </a:cubicBezTo>
                    <a:cubicBezTo>
                      <a:pt x="855576" y="185258"/>
                      <a:pt x="851405" y="185199"/>
                      <a:pt x="849643" y="184847"/>
                    </a:cubicBezTo>
                    <a:cubicBezTo>
                      <a:pt x="847881" y="184495"/>
                      <a:pt x="845943" y="183496"/>
                      <a:pt x="843828" y="181851"/>
                    </a:cubicBezTo>
                    <a:cubicBezTo>
                      <a:pt x="841009" y="179267"/>
                      <a:pt x="838777" y="177975"/>
                      <a:pt x="837132" y="177975"/>
                    </a:cubicBezTo>
                    <a:cubicBezTo>
                      <a:pt x="836192" y="177975"/>
                      <a:pt x="834959" y="176976"/>
                      <a:pt x="833432" y="174979"/>
                    </a:cubicBezTo>
                    <a:cubicBezTo>
                      <a:pt x="831904" y="172982"/>
                      <a:pt x="831258" y="171514"/>
                      <a:pt x="831493" y="170574"/>
                    </a:cubicBezTo>
                    <a:cubicBezTo>
                      <a:pt x="831728" y="169869"/>
                      <a:pt x="831376" y="168224"/>
                      <a:pt x="830436" y="165640"/>
                    </a:cubicBezTo>
                    <a:cubicBezTo>
                      <a:pt x="829496" y="163055"/>
                      <a:pt x="829966" y="160823"/>
                      <a:pt x="831846" y="158944"/>
                    </a:cubicBezTo>
                    <a:cubicBezTo>
                      <a:pt x="833490" y="157534"/>
                      <a:pt x="835899" y="156066"/>
                      <a:pt x="839071" y="154538"/>
                    </a:cubicBezTo>
                    <a:cubicBezTo>
                      <a:pt x="842242" y="153011"/>
                      <a:pt x="844944" y="152130"/>
                      <a:pt x="847176" y="151895"/>
                    </a:cubicBezTo>
                    <a:cubicBezTo>
                      <a:pt x="849408" y="151660"/>
                      <a:pt x="850759" y="152013"/>
                      <a:pt x="851229" y="152952"/>
                    </a:cubicBezTo>
                    <a:cubicBezTo>
                      <a:pt x="851229" y="154127"/>
                      <a:pt x="850465" y="154715"/>
                      <a:pt x="848938" y="154715"/>
                    </a:cubicBezTo>
                    <a:cubicBezTo>
                      <a:pt x="847411" y="154715"/>
                      <a:pt x="846648" y="155185"/>
                      <a:pt x="846648" y="156124"/>
                    </a:cubicBezTo>
                    <a:cubicBezTo>
                      <a:pt x="846648" y="157064"/>
                      <a:pt x="845943" y="157534"/>
                      <a:pt x="844533" y="157534"/>
                    </a:cubicBezTo>
                    <a:cubicBezTo>
                      <a:pt x="843358" y="157534"/>
                      <a:pt x="842360" y="158474"/>
                      <a:pt x="841537" y="160353"/>
                    </a:cubicBezTo>
                    <a:cubicBezTo>
                      <a:pt x="840715" y="162233"/>
                      <a:pt x="840774" y="163760"/>
                      <a:pt x="841714" y="164935"/>
                    </a:cubicBezTo>
                    <a:cubicBezTo>
                      <a:pt x="842184" y="166110"/>
                      <a:pt x="845708" y="166403"/>
                      <a:pt x="852286" y="165816"/>
                    </a:cubicBezTo>
                    <a:cubicBezTo>
                      <a:pt x="858865" y="165229"/>
                      <a:pt x="864856" y="164230"/>
                      <a:pt x="870260" y="162820"/>
                    </a:cubicBezTo>
                    <a:cubicBezTo>
                      <a:pt x="875664" y="161176"/>
                      <a:pt x="880128" y="159884"/>
                      <a:pt x="883652" y="158944"/>
                    </a:cubicBezTo>
                    <a:cubicBezTo>
                      <a:pt x="892815" y="156594"/>
                      <a:pt x="898689" y="153187"/>
                      <a:pt x="901273" y="148723"/>
                    </a:cubicBezTo>
                    <a:lnTo>
                      <a:pt x="903740" y="144494"/>
                    </a:lnTo>
                    <a:lnTo>
                      <a:pt x="897044" y="142732"/>
                    </a:lnTo>
                    <a:cubicBezTo>
                      <a:pt x="892815" y="141557"/>
                      <a:pt x="889173" y="141205"/>
                      <a:pt x="886119" y="141675"/>
                    </a:cubicBezTo>
                    <a:lnTo>
                      <a:pt x="882595" y="142027"/>
                    </a:lnTo>
                    <a:cubicBezTo>
                      <a:pt x="882595" y="142027"/>
                      <a:pt x="883065" y="141675"/>
                      <a:pt x="884005" y="140970"/>
                    </a:cubicBezTo>
                    <a:cubicBezTo>
                      <a:pt x="886119" y="139795"/>
                      <a:pt x="889409" y="136976"/>
                      <a:pt x="893873" y="132512"/>
                    </a:cubicBezTo>
                    <a:cubicBezTo>
                      <a:pt x="896927" y="129692"/>
                      <a:pt x="898865" y="127519"/>
                      <a:pt x="899688" y="125992"/>
                    </a:cubicBezTo>
                    <a:cubicBezTo>
                      <a:pt x="900510" y="124465"/>
                      <a:pt x="900921" y="122526"/>
                      <a:pt x="900921" y="120177"/>
                    </a:cubicBezTo>
                    <a:cubicBezTo>
                      <a:pt x="900921" y="117827"/>
                      <a:pt x="900745" y="116359"/>
                      <a:pt x="900392" y="115772"/>
                    </a:cubicBezTo>
                    <a:cubicBezTo>
                      <a:pt x="900040" y="115184"/>
                      <a:pt x="898807" y="114891"/>
                      <a:pt x="896692" y="114891"/>
                    </a:cubicBezTo>
                    <a:cubicBezTo>
                      <a:pt x="890583" y="114891"/>
                      <a:pt x="883124" y="111719"/>
                      <a:pt x="874313" y="105375"/>
                    </a:cubicBezTo>
                    <a:cubicBezTo>
                      <a:pt x="865502" y="99031"/>
                      <a:pt x="860157" y="93040"/>
                      <a:pt x="858278" y="87401"/>
                    </a:cubicBezTo>
                    <a:cubicBezTo>
                      <a:pt x="857103" y="83642"/>
                      <a:pt x="856104" y="81293"/>
                      <a:pt x="855282" y="80353"/>
                    </a:cubicBezTo>
                    <a:cubicBezTo>
                      <a:pt x="854460" y="79413"/>
                      <a:pt x="854049" y="78356"/>
                      <a:pt x="854049" y="77181"/>
                    </a:cubicBezTo>
                    <a:cubicBezTo>
                      <a:pt x="854049" y="76241"/>
                      <a:pt x="854812" y="75654"/>
                      <a:pt x="856339" y="75419"/>
                    </a:cubicBezTo>
                    <a:cubicBezTo>
                      <a:pt x="857867" y="75184"/>
                      <a:pt x="859805" y="75419"/>
                      <a:pt x="862154" y="76124"/>
                    </a:cubicBezTo>
                    <a:cubicBezTo>
                      <a:pt x="864504" y="76829"/>
                      <a:pt x="866971" y="77768"/>
                      <a:pt x="869555" y="78943"/>
                    </a:cubicBezTo>
                    <a:cubicBezTo>
                      <a:pt x="874019" y="81293"/>
                      <a:pt x="877720" y="82232"/>
                      <a:pt x="880657" y="81763"/>
                    </a:cubicBezTo>
                    <a:cubicBezTo>
                      <a:pt x="883593" y="81293"/>
                      <a:pt x="889878" y="78708"/>
                      <a:pt x="899511" y="74009"/>
                    </a:cubicBezTo>
                    <a:cubicBezTo>
                      <a:pt x="901626" y="72835"/>
                      <a:pt x="903153" y="71542"/>
                      <a:pt x="904093" y="70133"/>
                    </a:cubicBezTo>
                    <a:cubicBezTo>
                      <a:pt x="905033" y="68723"/>
                      <a:pt x="906090" y="65786"/>
                      <a:pt x="907265" y="61322"/>
                    </a:cubicBezTo>
                    <a:cubicBezTo>
                      <a:pt x="909144" y="54508"/>
                      <a:pt x="911259" y="49927"/>
                      <a:pt x="913608" y="47577"/>
                    </a:cubicBezTo>
                    <a:cubicBezTo>
                      <a:pt x="915136" y="46285"/>
                      <a:pt x="916677" y="45433"/>
                      <a:pt x="918234" y="45022"/>
                    </a:cubicBezTo>
                    <a:close/>
                    <a:moveTo>
                      <a:pt x="2179986" y="42643"/>
                    </a:moveTo>
                    <a:cubicBezTo>
                      <a:pt x="2181630" y="42643"/>
                      <a:pt x="2183921" y="43407"/>
                      <a:pt x="2186858" y="44934"/>
                    </a:cubicBezTo>
                    <a:cubicBezTo>
                      <a:pt x="2189795" y="46461"/>
                      <a:pt x="2191968" y="48047"/>
                      <a:pt x="2193378" y="49692"/>
                    </a:cubicBezTo>
                    <a:cubicBezTo>
                      <a:pt x="2195022" y="51806"/>
                      <a:pt x="2196491" y="54802"/>
                      <a:pt x="2197783" y="58679"/>
                    </a:cubicBezTo>
                    <a:cubicBezTo>
                      <a:pt x="2199075" y="62555"/>
                      <a:pt x="2199428" y="65257"/>
                      <a:pt x="2198840" y="66785"/>
                    </a:cubicBezTo>
                    <a:cubicBezTo>
                      <a:pt x="2198253" y="68312"/>
                      <a:pt x="2196256" y="69486"/>
                      <a:pt x="2192849" y="70309"/>
                    </a:cubicBezTo>
                    <a:cubicBezTo>
                      <a:pt x="2189443" y="71131"/>
                      <a:pt x="2187152" y="70955"/>
                      <a:pt x="2185977" y="69780"/>
                    </a:cubicBezTo>
                    <a:cubicBezTo>
                      <a:pt x="2185037" y="68605"/>
                      <a:pt x="2183275" y="68018"/>
                      <a:pt x="2180691" y="68018"/>
                    </a:cubicBezTo>
                    <a:cubicBezTo>
                      <a:pt x="2179281" y="68018"/>
                      <a:pt x="2178341" y="67666"/>
                      <a:pt x="2177871" y="66961"/>
                    </a:cubicBezTo>
                    <a:cubicBezTo>
                      <a:pt x="2177401" y="66256"/>
                      <a:pt x="2177166" y="64611"/>
                      <a:pt x="2177166" y="62027"/>
                    </a:cubicBezTo>
                    <a:cubicBezTo>
                      <a:pt x="2177166" y="58738"/>
                      <a:pt x="2176520" y="56447"/>
                      <a:pt x="2175228" y="55155"/>
                    </a:cubicBezTo>
                    <a:cubicBezTo>
                      <a:pt x="2173936" y="53862"/>
                      <a:pt x="2172467" y="54039"/>
                      <a:pt x="2170823" y="55683"/>
                    </a:cubicBezTo>
                    <a:cubicBezTo>
                      <a:pt x="2169883" y="55918"/>
                      <a:pt x="2169295" y="55213"/>
                      <a:pt x="2169060" y="53569"/>
                    </a:cubicBezTo>
                    <a:cubicBezTo>
                      <a:pt x="2169060" y="49574"/>
                      <a:pt x="2170940" y="46520"/>
                      <a:pt x="2174699" y="44406"/>
                    </a:cubicBezTo>
                    <a:cubicBezTo>
                      <a:pt x="2176814" y="43231"/>
                      <a:pt x="2178576" y="42643"/>
                      <a:pt x="2179986" y="42643"/>
                    </a:cubicBezTo>
                    <a:close/>
                    <a:moveTo>
                      <a:pt x="557092" y="28899"/>
                    </a:moveTo>
                    <a:cubicBezTo>
                      <a:pt x="557680" y="28899"/>
                      <a:pt x="558913" y="29369"/>
                      <a:pt x="560793" y="30309"/>
                    </a:cubicBezTo>
                    <a:cubicBezTo>
                      <a:pt x="562672" y="31248"/>
                      <a:pt x="563612" y="32423"/>
                      <a:pt x="563612" y="33833"/>
                    </a:cubicBezTo>
                    <a:cubicBezTo>
                      <a:pt x="563612" y="35243"/>
                      <a:pt x="564317" y="36241"/>
                      <a:pt x="565727" y="36828"/>
                    </a:cubicBezTo>
                    <a:cubicBezTo>
                      <a:pt x="567137" y="37416"/>
                      <a:pt x="568957" y="40999"/>
                      <a:pt x="571189" y="47577"/>
                    </a:cubicBezTo>
                    <a:cubicBezTo>
                      <a:pt x="573421" y="54156"/>
                      <a:pt x="575007" y="57680"/>
                      <a:pt x="575947" y="58150"/>
                    </a:cubicBezTo>
                    <a:cubicBezTo>
                      <a:pt x="576887" y="58620"/>
                      <a:pt x="577357" y="60030"/>
                      <a:pt x="577357" y="62379"/>
                    </a:cubicBezTo>
                    <a:cubicBezTo>
                      <a:pt x="577357" y="67313"/>
                      <a:pt x="579589" y="75067"/>
                      <a:pt x="584053" y="85639"/>
                    </a:cubicBezTo>
                    <a:cubicBezTo>
                      <a:pt x="585463" y="88694"/>
                      <a:pt x="586520" y="91807"/>
                      <a:pt x="587225" y="94979"/>
                    </a:cubicBezTo>
                    <a:cubicBezTo>
                      <a:pt x="587930" y="98150"/>
                      <a:pt x="589692" y="100911"/>
                      <a:pt x="592511" y="103261"/>
                    </a:cubicBezTo>
                    <a:cubicBezTo>
                      <a:pt x="595565" y="105845"/>
                      <a:pt x="601263" y="108664"/>
                      <a:pt x="609604" y="111719"/>
                    </a:cubicBezTo>
                    <a:cubicBezTo>
                      <a:pt x="617944" y="114773"/>
                      <a:pt x="624464" y="116535"/>
                      <a:pt x="629163" y="117005"/>
                    </a:cubicBezTo>
                    <a:cubicBezTo>
                      <a:pt x="635272" y="117475"/>
                      <a:pt x="641910" y="118297"/>
                      <a:pt x="649075" y="119472"/>
                    </a:cubicBezTo>
                    <a:cubicBezTo>
                      <a:pt x="656241" y="120647"/>
                      <a:pt x="660177" y="121587"/>
                      <a:pt x="660881" y="122291"/>
                    </a:cubicBezTo>
                    <a:cubicBezTo>
                      <a:pt x="662056" y="123231"/>
                      <a:pt x="663701" y="123701"/>
                      <a:pt x="665815" y="123701"/>
                    </a:cubicBezTo>
                    <a:cubicBezTo>
                      <a:pt x="667930" y="123701"/>
                      <a:pt x="669986" y="124465"/>
                      <a:pt x="671983" y="125992"/>
                    </a:cubicBezTo>
                    <a:cubicBezTo>
                      <a:pt x="673980" y="127519"/>
                      <a:pt x="675214" y="128048"/>
                      <a:pt x="675683" y="127578"/>
                    </a:cubicBezTo>
                    <a:cubicBezTo>
                      <a:pt x="676153" y="127108"/>
                      <a:pt x="677504" y="127872"/>
                      <a:pt x="679736" y="129869"/>
                    </a:cubicBezTo>
                    <a:cubicBezTo>
                      <a:pt x="681968" y="131866"/>
                      <a:pt x="683319" y="133687"/>
                      <a:pt x="683789" y="135331"/>
                    </a:cubicBezTo>
                    <a:cubicBezTo>
                      <a:pt x="684494" y="137916"/>
                      <a:pt x="684083" y="139795"/>
                      <a:pt x="682556" y="140970"/>
                    </a:cubicBezTo>
                    <a:cubicBezTo>
                      <a:pt x="681028" y="142145"/>
                      <a:pt x="677798" y="142850"/>
                      <a:pt x="672864" y="143085"/>
                    </a:cubicBezTo>
                    <a:cubicBezTo>
                      <a:pt x="666990" y="143320"/>
                      <a:pt x="662820" y="143789"/>
                      <a:pt x="660353" y="144494"/>
                    </a:cubicBezTo>
                    <a:cubicBezTo>
                      <a:pt x="657886" y="145199"/>
                      <a:pt x="656300" y="145434"/>
                      <a:pt x="655595" y="145199"/>
                    </a:cubicBezTo>
                    <a:cubicBezTo>
                      <a:pt x="655125" y="145199"/>
                      <a:pt x="654773" y="145317"/>
                      <a:pt x="654538" y="145552"/>
                    </a:cubicBezTo>
                    <a:cubicBezTo>
                      <a:pt x="654303" y="145786"/>
                      <a:pt x="654185" y="146139"/>
                      <a:pt x="654185" y="146609"/>
                    </a:cubicBezTo>
                    <a:cubicBezTo>
                      <a:pt x="654185" y="147549"/>
                      <a:pt x="653481" y="148019"/>
                      <a:pt x="652071" y="148019"/>
                    </a:cubicBezTo>
                    <a:cubicBezTo>
                      <a:pt x="647842" y="148019"/>
                      <a:pt x="642203" y="151308"/>
                      <a:pt x="635154" y="157886"/>
                    </a:cubicBezTo>
                    <a:cubicBezTo>
                      <a:pt x="631395" y="161411"/>
                      <a:pt x="628693" y="162879"/>
                      <a:pt x="627049" y="162292"/>
                    </a:cubicBezTo>
                    <a:cubicBezTo>
                      <a:pt x="625404" y="161704"/>
                      <a:pt x="623759" y="162644"/>
                      <a:pt x="622115" y="165111"/>
                    </a:cubicBezTo>
                    <a:cubicBezTo>
                      <a:pt x="620470" y="167578"/>
                      <a:pt x="618708" y="168577"/>
                      <a:pt x="616828" y="168107"/>
                    </a:cubicBezTo>
                    <a:cubicBezTo>
                      <a:pt x="614949" y="167637"/>
                      <a:pt x="613657" y="168342"/>
                      <a:pt x="612952" y="170221"/>
                    </a:cubicBezTo>
                    <a:cubicBezTo>
                      <a:pt x="612012" y="172571"/>
                      <a:pt x="612952" y="179326"/>
                      <a:pt x="615771" y="190486"/>
                    </a:cubicBezTo>
                    <a:cubicBezTo>
                      <a:pt x="618591" y="201646"/>
                      <a:pt x="621645" y="210633"/>
                      <a:pt x="624934" y="217446"/>
                    </a:cubicBezTo>
                    <a:cubicBezTo>
                      <a:pt x="627284" y="222380"/>
                      <a:pt x="628223" y="225787"/>
                      <a:pt x="627753" y="227667"/>
                    </a:cubicBezTo>
                    <a:cubicBezTo>
                      <a:pt x="627284" y="229546"/>
                      <a:pt x="628047" y="231426"/>
                      <a:pt x="630044" y="233305"/>
                    </a:cubicBezTo>
                    <a:cubicBezTo>
                      <a:pt x="632041" y="235185"/>
                      <a:pt x="633040" y="236771"/>
                      <a:pt x="633040" y="238063"/>
                    </a:cubicBezTo>
                    <a:cubicBezTo>
                      <a:pt x="633040" y="239355"/>
                      <a:pt x="633804" y="240589"/>
                      <a:pt x="635331" y="241764"/>
                    </a:cubicBezTo>
                    <a:cubicBezTo>
                      <a:pt x="636858" y="242938"/>
                      <a:pt x="637621" y="244289"/>
                      <a:pt x="637621" y="245816"/>
                    </a:cubicBezTo>
                    <a:cubicBezTo>
                      <a:pt x="637621" y="247344"/>
                      <a:pt x="638326" y="249693"/>
                      <a:pt x="639736" y="252865"/>
                    </a:cubicBezTo>
                    <a:cubicBezTo>
                      <a:pt x="641146" y="256037"/>
                      <a:pt x="642144" y="259444"/>
                      <a:pt x="642732" y="263085"/>
                    </a:cubicBezTo>
                    <a:cubicBezTo>
                      <a:pt x="643319" y="266727"/>
                      <a:pt x="644611" y="270721"/>
                      <a:pt x="646608" y="275068"/>
                    </a:cubicBezTo>
                    <a:cubicBezTo>
                      <a:pt x="648605" y="279414"/>
                      <a:pt x="649428" y="281881"/>
                      <a:pt x="649075" y="282469"/>
                    </a:cubicBezTo>
                    <a:cubicBezTo>
                      <a:pt x="648723" y="283056"/>
                      <a:pt x="649016" y="284055"/>
                      <a:pt x="649956" y="285464"/>
                    </a:cubicBezTo>
                    <a:cubicBezTo>
                      <a:pt x="650661" y="286874"/>
                      <a:pt x="652071" y="285464"/>
                      <a:pt x="654185" y="281235"/>
                    </a:cubicBezTo>
                    <a:cubicBezTo>
                      <a:pt x="656535" y="277006"/>
                      <a:pt x="659707" y="269605"/>
                      <a:pt x="663701" y="259032"/>
                    </a:cubicBezTo>
                    <a:cubicBezTo>
                      <a:pt x="676153" y="226844"/>
                      <a:pt x="682614" y="203584"/>
                      <a:pt x="683084" y="189252"/>
                    </a:cubicBezTo>
                    <a:cubicBezTo>
                      <a:pt x="683084" y="188078"/>
                      <a:pt x="683613" y="187490"/>
                      <a:pt x="684670" y="187490"/>
                    </a:cubicBezTo>
                    <a:cubicBezTo>
                      <a:pt x="685727" y="187490"/>
                      <a:pt x="685904" y="187960"/>
                      <a:pt x="685199" y="188900"/>
                    </a:cubicBezTo>
                    <a:cubicBezTo>
                      <a:pt x="684494" y="190310"/>
                      <a:pt x="684259" y="193540"/>
                      <a:pt x="684494" y="198592"/>
                    </a:cubicBezTo>
                    <a:cubicBezTo>
                      <a:pt x="684729" y="203643"/>
                      <a:pt x="685316" y="206756"/>
                      <a:pt x="686256" y="207931"/>
                    </a:cubicBezTo>
                    <a:cubicBezTo>
                      <a:pt x="687431" y="209341"/>
                      <a:pt x="688194" y="213687"/>
                      <a:pt x="688547" y="220971"/>
                    </a:cubicBezTo>
                    <a:cubicBezTo>
                      <a:pt x="688899" y="228254"/>
                      <a:pt x="689193" y="231896"/>
                      <a:pt x="689428" y="231896"/>
                    </a:cubicBezTo>
                    <a:cubicBezTo>
                      <a:pt x="689663" y="231896"/>
                      <a:pt x="689780" y="233717"/>
                      <a:pt x="689780" y="237358"/>
                    </a:cubicBezTo>
                    <a:cubicBezTo>
                      <a:pt x="689780" y="241000"/>
                      <a:pt x="689663" y="244700"/>
                      <a:pt x="689428" y="248460"/>
                    </a:cubicBezTo>
                    <a:cubicBezTo>
                      <a:pt x="689193" y="252219"/>
                      <a:pt x="688958" y="254333"/>
                      <a:pt x="688723" y="254803"/>
                    </a:cubicBezTo>
                    <a:cubicBezTo>
                      <a:pt x="687783" y="256213"/>
                      <a:pt x="687607" y="257270"/>
                      <a:pt x="688194" y="257975"/>
                    </a:cubicBezTo>
                    <a:cubicBezTo>
                      <a:pt x="688782" y="258680"/>
                      <a:pt x="688547" y="259679"/>
                      <a:pt x="687490" y="260971"/>
                    </a:cubicBezTo>
                    <a:cubicBezTo>
                      <a:pt x="686432" y="262263"/>
                      <a:pt x="686726" y="262909"/>
                      <a:pt x="688371" y="262909"/>
                    </a:cubicBezTo>
                    <a:cubicBezTo>
                      <a:pt x="689310" y="262909"/>
                      <a:pt x="689898" y="263262"/>
                      <a:pt x="690133" y="263966"/>
                    </a:cubicBezTo>
                    <a:cubicBezTo>
                      <a:pt x="690368" y="264671"/>
                      <a:pt x="690250" y="266198"/>
                      <a:pt x="689780" y="268548"/>
                    </a:cubicBezTo>
                    <a:cubicBezTo>
                      <a:pt x="689076" y="272307"/>
                      <a:pt x="688253" y="274833"/>
                      <a:pt x="687313" y="276125"/>
                    </a:cubicBezTo>
                    <a:cubicBezTo>
                      <a:pt x="686374" y="277417"/>
                      <a:pt x="686432" y="278063"/>
                      <a:pt x="687490" y="278063"/>
                    </a:cubicBezTo>
                    <a:cubicBezTo>
                      <a:pt x="688547" y="278063"/>
                      <a:pt x="688782" y="278886"/>
                      <a:pt x="688194" y="280530"/>
                    </a:cubicBezTo>
                    <a:cubicBezTo>
                      <a:pt x="687607" y="282175"/>
                      <a:pt x="687901" y="283350"/>
                      <a:pt x="689076" y="284055"/>
                    </a:cubicBezTo>
                    <a:cubicBezTo>
                      <a:pt x="690250" y="284759"/>
                      <a:pt x="690368" y="286110"/>
                      <a:pt x="689428" y="288108"/>
                    </a:cubicBezTo>
                    <a:cubicBezTo>
                      <a:pt x="688488" y="290105"/>
                      <a:pt x="688488" y="291925"/>
                      <a:pt x="689428" y="293570"/>
                    </a:cubicBezTo>
                    <a:cubicBezTo>
                      <a:pt x="690368" y="295215"/>
                      <a:pt x="690661" y="299326"/>
                      <a:pt x="690309" y="305905"/>
                    </a:cubicBezTo>
                    <a:cubicBezTo>
                      <a:pt x="689957" y="312484"/>
                      <a:pt x="690485" y="315773"/>
                      <a:pt x="691895" y="315773"/>
                    </a:cubicBezTo>
                    <a:cubicBezTo>
                      <a:pt x="693305" y="315773"/>
                      <a:pt x="693598" y="316654"/>
                      <a:pt x="692776" y="318416"/>
                    </a:cubicBezTo>
                    <a:cubicBezTo>
                      <a:pt x="691954" y="320178"/>
                      <a:pt x="691425" y="323879"/>
                      <a:pt x="691190" y="329517"/>
                    </a:cubicBezTo>
                    <a:cubicBezTo>
                      <a:pt x="690955" y="334451"/>
                      <a:pt x="690603" y="341265"/>
                      <a:pt x="690133" y="349958"/>
                    </a:cubicBezTo>
                    <a:cubicBezTo>
                      <a:pt x="689193" y="365465"/>
                      <a:pt x="686139" y="374980"/>
                      <a:pt x="680970" y="378504"/>
                    </a:cubicBezTo>
                    <a:cubicBezTo>
                      <a:pt x="676036" y="382029"/>
                      <a:pt x="670162" y="381676"/>
                      <a:pt x="663349" y="377447"/>
                    </a:cubicBezTo>
                    <a:cubicBezTo>
                      <a:pt x="656535" y="373218"/>
                      <a:pt x="650896" y="366405"/>
                      <a:pt x="646432" y="357007"/>
                    </a:cubicBezTo>
                    <a:cubicBezTo>
                      <a:pt x="642673" y="349253"/>
                      <a:pt x="639795" y="343497"/>
                      <a:pt x="637798" y="339738"/>
                    </a:cubicBezTo>
                    <a:cubicBezTo>
                      <a:pt x="635801" y="335979"/>
                      <a:pt x="634802" y="333335"/>
                      <a:pt x="634802" y="331808"/>
                    </a:cubicBezTo>
                    <a:cubicBezTo>
                      <a:pt x="634802" y="330281"/>
                      <a:pt x="633510" y="328930"/>
                      <a:pt x="630925" y="327755"/>
                    </a:cubicBezTo>
                    <a:cubicBezTo>
                      <a:pt x="626696" y="325641"/>
                      <a:pt x="625404" y="321882"/>
                      <a:pt x="627049" y="316478"/>
                    </a:cubicBezTo>
                    <a:cubicBezTo>
                      <a:pt x="627988" y="313423"/>
                      <a:pt x="627812" y="310663"/>
                      <a:pt x="626520" y="308196"/>
                    </a:cubicBezTo>
                    <a:cubicBezTo>
                      <a:pt x="625228" y="305729"/>
                      <a:pt x="624817" y="304084"/>
                      <a:pt x="625287" y="303262"/>
                    </a:cubicBezTo>
                    <a:cubicBezTo>
                      <a:pt x="625756" y="302439"/>
                      <a:pt x="625522" y="301441"/>
                      <a:pt x="624582" y="300266"/>
                    </a:cubicBezTo>
                    <a:cubicBezTo>
                      <a:pt x="623642" y="299091"/>
                      <a:pt x="622467" y="296213"/>
                      <a:pt x="621058" y="291632"/>
                    </a:cubicBezTo>
                    <a:cubicBezTo>
                      <a:pt x="619648" y="287050"/>
                      <a:pt x="618179" y="283291"/>
                      <a:pt x="616652" y="280354"/>
                    </a:cubicBezTo>
                    <a:cubicBezTo>
                      <a:pt x="615125" y="277417"/>
                      <a:pt x="614479" y="275538"/>
                      <a:pt x="614714" y="274715"/>
                    </a:cubicBezTo>
                    <a:cubicBezTo>
                      <a:pt x="614949" y="273893"/>
                      <a:pt x="614009" y="269311"/>
                      <a:pt x="611895" y="260971"/>
                    </a:cubicBezTo>
                    <a:cubicBezTo>
                      <a:pt x="609780" y="252630"/>
                      <a:pt x="608311" y="246051"/>
                      <a:pt x="607489" y="241235"/>
                    </a:cubicBezTo>
                    <a:cubicBezTo>
                      <a:pt x="606667" y="236418"/>
                      <a:pt x="605668" y="233305"/>
                      <a:pt x="604494" y="231896"/>
                    </a:cubicBezTo>
                    <a:cubicBezTo>
                      <a:pt x="603319" y="230486"/>
                      <a:pt x="603025" y="229311"/>
                      <a:pt x="603612" y="228371"/>
                    </a:cubicBezTo>
                    <a:cubicBezTo>
                      <a:pt x="604200" y="227432"/>
                      <a:pt x="603730" y="224788"/>
                      <a:pt x="602203" y="220442"/>
                    </a:cubicBezTo>
                    <a:cubicBezTo>
                      <a:pt x="600676" y="216095"/>
                      <a:pt x="598444" y="208871"/>
                      <a:pt x="595507" y="198768"/>
                    </a:cubicBezTo>
                    <a:cubicBezTo>
                      <a:pt x="592570" y="188665"/>
                      <a:pt x="590749" y="183731"/>
                      <a:pt x="590044" y="183966"/>
                    </a:cubicBezTo>
                    <a:cubicBezTo>
                      <a:pt x="587460" y="184436"/>
                      <a:pt x="583701" y="185728"/>
                      <a:pt x="578767" y="187843"/>
                    </a:cubicBezTo>
                    <a:cubicBezTo>
                      <a:pt x="573833" y="189957"/>
                      <a:pt x="570308" y="191719"/>
                      <a:pt x="568194" y="193129"/>
                    </a:cubicBezTo>
                    <a:cubicBezTo>
                      <a:pt x="564669" y="195244"/>
                      <a:pt x="562203" y="196301"/>
                      <a:pt x="560793" y="196301"/>
                    </a:cubicBezTo>
                    <a:cubicBezTo>
                      <a:pt x="559383" y="196301"/>
                      <a:pt x="557034" y="197123"/>
                      <a:pt x="553744" y="198768"/>
                    </a:cubicBezTo>
                    <a:cubicBezTo>
                      <a:pt x="539412" y="205111"/>
                      <a:pt x="528252" y="208753"/>
                      <a:pt x="520264" y="209693"/>
                    </a:cubicBezTo>
                    <a:cubicBezTo>
                      <a:pt x="513920" y="210633"/>
                      <a:pt x="510337" y="210633"/>
                      <a:pt x="509515" y="209693"/>
                    </a:cubicBezTo>
                    <a:cubicBezTo>
                      <a:pt x="508693" y="208753"/>
                      <a:pt x="506402" y="210868"/>
                      <a:pt x="502643" y="216037"/>
                    </a:cubicBezTo>
                    <a:cubicBezTo>
                      <a:pt x="500293" y="219326"/>
                      <a:pt x="498707" y="221969"/>
                      <a:pt x="497885" y="223966"/>
                    </a:cubicBezTo>
                    <a:cubicBezTo>
                      <a:pt x="497063" y="225963"/>
                      <a:pt x="496534" y="229194"/>
                      <a:pt x="496299" y="233658"/>
                    </a:cubicBezTo>
                    <a:cubicBezTo>
                      <a:pt x="495829" y="242586"/>
                      <a:pt x="495594" y="253746"/>
                      <a:pt x="495594" y="267138"/>
                    </a:cubicBezTo>
                    <a:cubicBezTo>
                      <a:pt x="495594" y="280530"/>
                      <a:pt x="495829" y="289576"/>
                      <a:pt x="496299" y="294275"/>
                    </a:cubicBezTo>
                    <a:cubicBezTo>
                      <a:pt x="496769" y="298504"/>
                      <a:pt x="496886" y="301088"/>
                      <a:pt x="496651" y="302028"/>
                    </a:cubicBezTo>
                    <a:cubicBezTo>
                      <a:pt x="496416" y="302968"/>
                      <a:pt x="495594" y="303673"/>
                      <a:pt x="494184" y="304143"/>
                    </a:cubicBezTo>
                    <a:cubicBezTo>
                      <a:pt x="488781" y="305553"/>
                      <a:pt x="483729" y="302498"/>
                      <a:pt x="479030" y="294980"/>
                    </a:cubicBezTo>
                    <a:cubicBezTo>
                      <a:pt x="475976" y="290281"/>
                      <a:pt x="474449" y="287403"/>
                      <a:pt x="474449" y="286345"/>
                    </a:cubicBezTo>
                    <a:cubicBezTo>
                      <a:pt x="474449" y="285288"/>
                      <a:pt x="473509" y="282762"/>
                      <a:pt x="471629" y="278768"/>
                    </a:cubicBezTo>
                    <a:cubicBezTo>
                      <a:pt x="469750" y="274774"/>
                      <a:pt x="469045" y="272425"/>
                      <a:pt x="469515" y="271720"/>
                    </a:cubicBezTo>
                    <a:cubicBezTo>
                      <a:pt x="469750" y="271250"/>
                      <a:pt x="469691" y="270956"/>
                      <a:pt x="469339" y="270839"/>
                    </a:cubicBezTo>
                    <a:cubicBezTo>
                      <a:pt x="468986" y="270721"/>
                      <a:pt x="468575" y="270662"/>
                      <a:pt x="468105" y="270662"/>
                    </a:cubicBezTo>
                    <a:cubicBezTo>
                      <a:pt x="465286" y="270662"/>
                      <a:pt x="463817" y="269253"/>
                      <a:pt x="463700" y="266433"/>
                    </a:cubicBezTo>
                    <a:cubicBezTo>
                      <a:pt x="463582" y="263614"/>
                      <a:pt x="464463" y="257740"/>
                      <a:pt x="466343" y="248812"/>
                    </a:cubicBezTo>
                    <a:cubicBezTo>
                      <a:pt x="468692" y="237065"/>
                      <a:pt x="469867" y="230427"/>
                      <a:pt x="469867" y="228900"/>
                    </a:cubicBezTo>
                    <a:cubicBezTo>
                      <a:pt x="469867" y="227373"/>
                      <a:pt x="467400" y="228371"/>
                      <a:pt x="462466" y="231896"/>
                    </a:cubicBezTo>
                    <a:cubicBezTo>
                      <a:pt x="457767" y="235185"/>
                      <a:pt x="453538" y="236712"/>
                      <a:pt x="449779" y="236477"/>
                    </a:cubicBezTo>
                    <a:cubicBezTo>
                      <a:pt x="446020" y="236242"/>
                      <a:pt x="442378" y="234245"/>
                      <a:pt x="438854" y="230486"/>
                    </a:cubicBezTo>
                    <a:cubicBezTo>
                      <a:pt x="435564" y="227197"/>
                      <a:pt x="433567" y="225904"/>
                      <a:pt x="432863" y="226609"/>
                    </a:cubicBezTo>
                    <a:cubicBezTo>
                      <a:pt x="432863" y="226609"/>
                      <a:pt x="432745" y="226609"/>
                      <a:pt x="432510" y="226609"/>
                    </a:cubicBezTo>
                    <a:cubicBezTo>
                      <a:pt x="432275" y="226139"/>
                      <a:pt x="432393" y="225435"/>
                      <a:pt x="432863" y="224495"/>
                    </a:cubicBezTo>
                    <a:cubicBezTo>
                      <a:pt x="433332" y="222615"/>
                      <a:pt x="432921" y="220089"/>
                      <a:pt x="431629" y="216918"/>
                    </a:cubicBezTo>
                    <a:cubicBezTo>
                      <a:pt x="430337" y="213746"/>
                      <a:pt x="428751" y="209928"/>
                      <a:pt x="426871" y="205464"/>
                    </a:cubicBezTo>
                    <a:cubicBezTo>
                      <a:pt x="424992" y="201000"/>
                      <a:pt x="423347" y="197945"/>
                      <a:pt x="421937" y="196301"/>
                    </a:cubicBezTo>
                    <a:cubicBezTo>
                      <a:pt x="420058" y="193951"/>
                      <a:pt x="420117" y="191191"/>
                      <a:pt x="422114" y="188019"/>
                    </a:cubicBezTo>
                    <a:cubicBezTo>
                      <a:pt x="424111" y="184847"/>
                      <a:pt x="428516" y="180324"/>
                      <a:pt x="435330" y="174450"/>
                    </a:cubicBezTo>
                    <a:cubicBezTo>
                      <a:pt x="438619" y="171866"/>
                      <a:pt x="446020" y="163995"/>
                      <a:pt x="457532" y="150838"/>
                    </a:cubicBezTo>
                    <a:cubicBezTo>
                      <a:pt x="469045" y="137681"/>
                      <a:pt x="477738" y="127225"/>
                      <a:pt x="483612" y="119472"/>
                    </a:cubicBezTo>
                    <a:cubicBezTo>
                      <a:pt x="488546" y="113128"/>
                      <a:pt x="492775" y="106785"/>
                      <a:pt x="496299" y="100441"/>
                    </a:cubicBezTo>
                    <a:cubicBezTo>
                      <a:pt x="499823" y="94097"/>
                      <a:pt x="501585" y="89751"/>
                      <a:pt x="501585" y="87401"/>
                    </a:cubicBezTo>
                    <a:cubicBezTo>
                      <a:pt x="501585" y="84817"/>
                      <a:pt x="500234" y="81939"/>
                      <a:pt x="497533" y="78767"/>
                    </a:cubicBezTo>
                    <a:cubicBezTo>
                      <a:pt x="494831" y="75595"/>
                      <a:pt x="492657" y="74244"/>
                      <a:pt x="491013" y="74714"/>
                    </a:cubicBezTo>
                    <a:cubicBezTo>
                      <a:pt x="489838" y="75184"/>
                      <a:pt x="489074" y="75184"/>
                      <a:pt x="488722" y="74714"/>
                    </a:cubicBezTo>
                    <a:cubicBezTo>
                      <a:pt x="488370" y="74244"/>
                      <a:pt x="488193" y="73304"/>
                      <a:pt x="488193" y="71895"/>
                    </a:cubicBezTo>
                    <a:cubicBezTo>
                      <a:pt x="488193" y="68605"/>
                      <a:pt x="490132" y="66843"/>
                      <a:pt x="494008" y="66608"/>
                    </a:cubicBezTo>
                    <a:cubicBezTo>
                      <a:pt x="497885" y="66373"/>
                      <a:pt x="503113" y="67783"/>
                      <a:pt x="509691" y="70837"/>
                    </a:cubicBezTo>
                    <a:cubicBezTo>
                      <a:pt x="516035" y="73657"/>
                      <a:pt x="519559" y="75654"/>
                      <a:pt x="520264" y="76829"/>
                    </a:cubicBezTo>
                    <a:cubicBezTo>
                      <a:pt x="520969" y="78003"/>
                      <a:pt x="522144" y="78591"/>
                      <a:pt x="523788" y="78591"/>
                    </a:cubicBezTo>
                    <a:cubicBezTo>
                      <a:pt x="524963" y="78591"/>
                      <a:pt x="526373" y="79237"/>
                      <a:pt x="528018" y="80529"/>
                    </a:cubicBezTo>
                    <a:cubicBezTo>
                      <a:pt x="529662" y="81821"/>
                      <a:pt x="530484" y="83055"/>
                      <a:pt x="530484" y="84230"/>
                    </a:cubicBezTo>
                    <a:cubicBezTo>
                      <a:pt x="530484" y="85169"/>
                      <a:pt x="531248" y="85933"/>
                      <a:pt x="532775" y="86520"/>
                    </a:cubicBezTo>
                    <a:cubicBezTo>
                      <a:pt x="534302" y="87108"/>
                      <a:pt x="535066" y="88165"/>
                      <a:pt x="535066" y="89692"/>
                    </a:cubicBezTo>
                    <a:cubicBezTo>
                      <a:pt x="535066" y="91219"/>
                      <a:pt x="535712" y="92394"/>
                      <a:pt x="537004" y="93216"/>
                    </a:cubicBezTo>
                    <a:cubicBezTo>
                      <a:pt x="538296" y="94039"/>
                      <a:pt x="540117" y="96329"/>
                      <a:pt x="542467" y="100089"/>
                    </a:cubicBezTo>
                    <a:cubicBezTo>
                      <a:pt x="544111" y="102908"/>
                      <a:pt x="545051" y="105258"/>
                      <a:pt x="545286" y="107137"/>
                    </a:cubicBezTo>
                    <a:cubicBezTo>
                      <a:pt x="545521" y="109017"/>
                      <a:pt x="545521" y="112659"/>
                      <a:pt x="545286" y="118062"/>
                    </a:cubicBezTo>
                    <a:cubicBezTo>
                      <a:pt x="544581" y="126051"/>
                      <a:pt x="543113" y="132159"/>
                      <a:pt x="540881" y="136388"/>
                    </a:cubicBezTo>
                    <a:cubicBezTo>
                      <a:pt x="538649" y="140618"/>
                      <a:pt x="536769" y="144259"/>
                      <a:pt x="535242" y="147314"/>
                    </a:cubicBezTo>
                    <a:cubicBezTo>
                      <a:pt x="533715" y="150368"/>
                      <a:pt x="532305" y="152306"/>
                      <a:pt x="531013" y="153129"/>
                    </a:cubicBezTo>
                    <a:cubicBezTo>
                      <a:pt x="529721" y="153951"/>
                      <a:pt x="529075" y="155067"/>
                      <a:pt x="529075" y="156477"/>
                    </a:cubicBezTo>
                    <a:cubicBezTo>
                      <a:pt x="529075" y="157886"/>
                      <a:pt x="528546" y="158591"/>
                      <a:pt x="527489" y="158591"/>
                    </a:cubicBezTo>
                    <a:cubicBezTo>
                      <a:pt x="526431" y="158591"/>
                      <a:pt x="525315" y="159766"/>
                      <a:pt x="524141" y="162116"/>
                    </a:cubicBezTo>
                    <a:cubicBezTo>
                      <a:pt x="520616" y="168694"/>
                      <a:pt x="513803" y="177740"/>
                      <a:pt x="503700" y="189252"/>
                    </a:cubicBezTo>
                    <a:cubicBezTo>
                      <a:pt x="500411" y="193011"/>
                      <a:pt x="497474" y="196771"/>
                      <a:pt x="494889" y="200530"/>
                    </a:cubicBezTo>
                    <a:lnTo>
                      <a:pt x="491013" y="206521"/>
                    </a:lnTo>
                    <a:lnTo>
                      <a:pt x="493832" y="213217"/>
                    </a:lnTo>
                    <a:lnTo>
                      <a:pt x="496651" y="219561"/>
                    </a:lnTo>
                    <a:lnTo>
                      <a:pt x="502643" y="210750"/>
                    </a:lnTo>
                    <a:cubicBezTo>
                      <a:pt x="505932" y="205816"/>
                      <a:pt x="509632" y="201705"/>
                      <a:pt x="513744" y="198415"/>
                    </a:cubicBezTo>
                    <a:cubicBezTo>
                      <a:pt x="517856" y="195126"/>
                      <a:pt x="521556" y="193246"/>
                      <a:pt x="524846" y="192777"/>
                    </a:cubicBezTo>
                    <a:cubicBezTo>
                      <a:pt x="527665" y="192307"/>
                      <a:pt x="531718" y="190368"/>
                      <a:pt x="537004" y="186962"/>
                    </a:cubicBezTo>
                    <a:cubicBezTo>
                      <a:pt x="542291" y="183555"/>
                      <a:pt x="549398" y="179384"/>
                      <a:pt x="558326" y="174450"/>
                    </a:cubicBezTo>
                    <a:cubicBezTo>
                      <a:pt x="570543" y="168107"/>
                      <a:pt x="577709" y="163995"/>
                      <a:pt x="579824" y="162116"/>
                    </a:cubicBezTo>
                    <a:cubicBezTo>
                      <a:pt x="581234" y="160706"/>
                      <a:pt x="582761" y="159649"/>
                      <a:pt x="584405" y="158944"/>
                    </a:cubicBezTo>
                    <a:cubicBezTo>
                      <a:pt x="585580" y="158239"/>
                      <a:pt x="586109" y="157123"/>
                      <a:pt x="585991" y="155596"/>
                    </a:cubicBezTo>
                    <a:cubicBezTo>
                      <a:pt x="585874" y="154068"/>
                      <a:pt x="585228" y="150251"/>
                      <a:pt x="584053" y="144142"/>
                    </a:cubicBezTo>
                    <a:cubicBezTo>
                      <a:pt x="582408" y="135214"/>
                      <a:pt x="581116" y="128988"/>
                      <a:pt x="580176" y="125463"/>
                    </a:cubicBezTo>
                    <a:cubicBezTo>
                      <a:pt x="579236" y="121939"/>
                      <a:pt x="578355" y="118415"/>
                      <a:pt x="577533" y="114891"/>
                    </a:cubicBezTo>
                    <a:cubicBezTo>
                      <a:pt x="576711" y="111366"/>
                      <a:pt x="575712" y="109722"/>
                      <a:pt x="574537" y="109957"/>
                    </a:cubicBezTo>
                    <a:cubicBezTo>
                      <a:pt x="574067" y="109957"/>
                      <a:pt x="573656" y="109722"/>
                      <a:pt x="573304" y="109252"/>
                    </a:cubicBezTo>
                    <a:cubicBezTo>
                      <a:pt x="572952" y="108782"/>
                      <a:pt x="572775" y="108077"/>
                      <a:pt x="572775" y="107137"/>
                    </a:cubicBezTo>
                    <a:cubicBezTo>
                      <a:pt x="572775" y="105258"/>
                      <a:pt x="572305" y="103437"/>
                      <a:pt x="571366" y="101675"/>
                    </a:cubicBezTo>
                    <a:cubicBezTo>
                      <a:pt x="570426" y="99912"/>
                      <a:pt x="569134" y="95742"/>
                      <a:pt x="567489" y="89164"/>
                    </a:cubicBezTo>
                    <a:cubicBezTo>
                      <a:pt x="565375" y="80235"/>
                      <a:pt x="561850" y="66608"/>
                      <a:pt x="556916" y="48282"/>
                    </a:cubicBezTo>
                    <a:cubicBezTo>
                      <a:pt x="555272" y="42643"/>
                      <a:pt x="553862" y="38649"/>
                      <a:pt x="552687" y="36300"/>
                    </a:cubicBezTo>
                    <a:cubicBezTo>
                      <a:pt x="551512" y="33950"/>
                      <a:pt x="551865" y="32071"/>
                      <a:pt x="553744" y="30661"/>
                    </a:cubicBezTo>
                    <a:cubicBezTo>
                      <a:pt x="555389" y="29486"/>
                      <a:pt x="556505" y="28899"/>
                      <a:pt x="557092" y="28899"/>
                    </a:cubicBezTo>
                    <a:close/>
                    <a:moveTo>
                      <a:pt x="620793" y="26564"/>
                    </a:moveTo>
                    <a:cubicBezTo>
                      <a:pt x="622614" y="26417"/>
                      <a:pt x="625169" y="26667"/>
                      <a:pt x="628458" y="27313"/>
                    </a:cubicBezTo>
                    <a:cubicBezTo>
                      <a:pt x="635037" y="28605"/>
                      <a:pt x="639266" y="30426"/>
                      <a:pt x="641146" y="32776"/>
                    </a:cubicBezTo>
                    <a:cubicBezTo>
                      <a:pt x="642320" y="34655"/>
                      <a:pt x="644964" y="36946"/>
                      <a:pt x="649075" y="39648"/>
                    </a:cubicBezTo>
                    <a:cubicBezTo>
                      <a:pt x="653187" y="42350"/>
                      <a:pt x="656065" y="46403"/>
                      <a:pt x="657710" y="51806"/>
                    </a:cubicBezTo>
                    <a:cubicBezTo>
                      <a:pt x="659354" y="56506"/>
                      <a:pt x="660177" y="59325"/>
                      <a:pt x="660177" y="60265"/>
                    </a:cubicBezTo>
                    <a:cubicBezTo>
                      <a:pt x="660177" y="61205"/>
                      <a:pt x="659237" y="62732"/>
                      <a:pt x="657357" y="64846"/>
                    </a:cubicBezTo>
                    <a:lnTo>
                      <a:pt x="654538" y="68018"/>
                    </a:lnTo>
                    <a:lnTo>
                      <a:pt x="648194" y="65199"/>
                    </a:lnTo>
                    <a:cubicBezTo>
                      <a:pt x="643730" y="63319"/>
                      <a:pt x="639853" y="62027"/>
                      <a:pt x="636564" y="61322"/>
                    </a:cubicBezTo>
                    <a:cubicBezTo>
                      <a:pt x="633275" y="60617"/>
                      <a:pt x="631630" y="59560"/>
                      <a:pt x="631630" y="58150"/>
                    </a:cubicBezTo>
                    <a:cubicBezTo>
                      <a:pt x="631630" y="56740"/>
                      <a:pt x="630573" y="55801"/>
                      <a:pt x="628458" y="55331"/>
                    </a:cubicBezTo>
                    <a:cubicBezTo>
                      <a:pt x="627284" y="55096"/>
                      <a:pt x="626520" y="54626"/>
                      <a:pt x="626168" y="53921"/>
                    </a:cubicBezTo>
                    <a:cubicBezTo>
                      <a:pt x="625815" y="53216"/>
                      <a:pt x="625874" y="52041"/>
                      <a:pt x="626344" y="50397"/>
                    </a:cubicBezTo>
                    <a:cubicBezTo>
                      <a:pt x="626814" y="47577"/>
                      <a:pt x="626344" y="44112"/>
                      <a:pt x="624934" y="40000"/>
                    </a:cubicBezTo>
                    <a:cubicBezTo>
                      <a:pt x="623524" y="35889"/>
                      <a:pt x="622115" y="33950"/>
                      <a:pt x="620705" y="34185"/>
                    </a:cubicBezTo>
                    <a:cubicBezTo>
                      <a:pt x="619295" y="34420"/>
                      <a:pt x="618238" y="33833"/>
                      <a:pt x="617533" y="32423"/>
                    </a:cubicBezTo>
                    <a:cubicBezTo>
                      <a:pt x="616828" y="31013"/>
                      <a:pt x="616828" y="29604"/>
                      <a:pt x="617533" y="28194"/>
                    </a:cubicBezTo>
                    <a:cubicBezTo>
                      <a:pt x="617886" y="27254"/>
                      <a:pt x="618972" y="26711"/>
                      <a:pt x="620793" y="26564"/>
                    </a:cubicBezTo>
                    <a:close/>
                    <a:moveTo>
                      <a:pt x="2126241" y="21674"/>
                    </a:moveTo>
                    <a:cubicBezTo>
                      <a:pt x="2129883" y="21322"/>
                      <a:pt x="2132408" y="22320"/>
                      <a:pt x="2133818" y="24670"/>
                    </a:cubicBezTo>
                    <a:cubicBezTo>
                      <a:pt x="2134758" y="26784"/>
                      <a:pt x="2134993" y="28546"/>
                      <a:pt x="2134523" y="29956"/>
                    </a:cubicBezTo>
                    <a:cubicBezTo>
                      <a:pt x="2133113" y="34185"/>
                      <a:pt x="2132643" y="44288"/>
                      <a:pt x="2133113" y="60265"/>
                    </a:cubicBezTo>
                    <a:cubicBezTo>
                      <a:pt x="2133348" y="63554"/>
                      <a:pt x="2133583" y="64846"/>
                      <a:pt x="2133818" y="64141"/>
                    </a:cubicBezTo>
                    <a:cubicBezTo>
                      <a:pt x="2134523" y="62262"/>
                      <a:pt x="2134993" y="62262"/>
                      <a:pt x="2135228" y="64141"/>
                    </a:cubicBezTo>
                    <a:cubicBezTo>
                      <a:pt x="2135228" y="64141"/>
                      <a:pt x="2135228" y="65081"/>
                      <a:pt x="2135228" y="66961"/>
                    </a:cubicBezTo>
                    <a:cubicBezTo>
                      <a:pt x="2135228" y="70955"/>
                      <a:pt x="2134699" y="72952"/>
                      <a:pt x="2133642" y="72952"/>
                    </a:cubicBezTo>
                    <a:cubicBezTo>
                      <a:pt x="2132584" y="72952"/>
                      <a:pt x="2132056" y="73892"/>
                      <a:pt x="2132056" y="75771"/>
                    </a:cubicBezTo>
                    <a:cubicBezTo>
                      <a:pt x="2132056" y="76946"/>
                      <a:pt x="2132173" y="77592"/>
                      <a:pt x="2132408" y="77710"/>
                    </a:cubicBezTo>
                    <a:cubicBezTo>
                      <a:pt x="2132643" y="77827"/>
                      <a:pt x="2133113" y="77357"/>
                      <a:pt x="2133818" y="76300"/>
                    </a:cubicBezTo>
                    <a:cubicBezTo>
                      <a:pt x="2134523" y="75243"/>
                      <a:pt x="2134875" y="75184"/>
                      <a:pt x="2134875" y="76124"/>
                    </a:cubicBezTo>
                    <a:cubicBezTo>
                      <a:pt x="2134875" y="76829"/>
                      <a:pt x="2134758" y="78238"/>
                      <a:pt x="2134523" y="80353"/>
                    </a:cubicBezTo>
                    <a:cubicBezTo>
                      <a:pt x="2134053" y="83642"/>
                      <a:pt x="2134170" y="85874"/>
                      <a:pt x="2134875" y="87049"/>
                    </a:cubicBezTo>
                    <a:cubicBezTo>
                      <a:pt x="2135580" y="88224"/>
                      <a:pt x="2138165" y="90691"/>
                      <a:pt x="2142629" y="94450"/>
                    </a:cubicBezTo>
                    <a:cubicBezTo>
                      <a:pt x="2146388" y="97504"/>
                      <a:pt x="2149677" y="99678"/>
                      <a:pt x="2152497" y="100970"/>
                    </a:cubicBezTo>
                    <a:cubicBezTo>
                      <a:pt x="2155316" y="102262"/>
                      <a:pt x="2159663" y="103613"/>
                      <a:pt x="2165536" y="105023"/>
                    </a:cubicBezTo>
                    <a:cubicBezTo>
                      <a:pt x="2175169" y="107137"/>
                      <a:pt x="2180691" y="108253"/>
                      <a:pt x="2182100" y="108371"/>
                    </a:cubicBezTo>
                    <a:cubicBezTo>
                      <a:pt x="2183510" y="108488"/>
                      <a:pt x="2186036" y="110133"/>
                      <a:pt x="2189677" y="113305"/>
                    </a:cubicBezTo>
                    <a:cubicBezTo>
                      <a:pt x="2193319" y="116476"/>
                      <a:pt x="2194905" y="119590"/>
                      <a:pt x="2194435" y="122644"/>
                    </a:cubicBezTo>
                    <a:cubicBezTo>
                      <a:pt x="2194200" y="124289"/>
                      <a:pt x="2193730" y="125463"/>
                      <a:pt x="2193025" y="126168"/>
                    </a:cubicBezTo>
                    <a:cubicBezTo>
                      <a:pt x="2192321" y="126873"/>
                      <a:pt x="2190793" y="127343"/>
                      <a:pt x="2188444" y="127578"/>
                    </a:cubicBezTo>
                    <a:cubicBezTo>
                      <a:pt x="2179751" y="128988"/>
                      <a:pt x="2175404" y="130515"/>
                      <a:pt x="2175404" y="132159"/>
                    </a:cubicBezTo>
                    <a:cubicBezTo>
                      <a:pt x="2175404" y="133099"/>
                      <a:pt x="2172644" y="134509"/>
                      <a:pt x="2167122" y="136388"/>
                    </a:cubicBezTo>
                    <a:cubicBezTo>
                      <a:pt x="2161601" y="138268"/>
                      <a:pt x="2156667" y="140500"/>
                      <a:pt x="2152320" y="143085"/>
                    </a:cubicBezTo>
                    <a:cubicBezTo>
                      <a:pt x="2147974" y="145669"/>
                      <a:pt x="2144861" y="146961"/>
                      <a:pt x="2142981" y="146961"/>
                    </a:cubicBezTo>
                    <a:cubicBezTo>
                      <a:pt x="2141101" y="146961"/>
                      <a:pt x="2138752" y="148253"/>
                      <a:pt x="2135933" y="150838"/>
                    </a:cubicBezTo>
                    <a:cubicBezTo>
                      <a:pt x="2134288" y="152718"/>
                      <a:pt x="2133231" y="154656"/>
                      <a:pt x="2132761" y="156653"/>
                    </a:cubicBezTo>
                    <a:cubicBezTo>
                      <a:pt x="2132291" y="158650"/>
                      <a:pt x="2132056" y="163290"/>
                      <a:pt x="2132056" y="170574"/>
                    </a:cubicBezTo>
                    <a:lnTo>
                      <a:pt x="2132056" y="186080"/>
                    </a:lnTo>
                    <a:lnTo>
                      <a:pt x="2144391" y="194186"/>
                    </a:lnTo>
                    <a:cubicBezTo>
                      <a:pt x="2152849" y="199590"/>
                      <a:pt x="2158429" y="203114"/>
                      <a:pt x="2161131" y="204759"/>
                    </a:cubicBezTo>
                    <a:cubicBezTo>
                      <a:pt x="2163833" y="206404"/>
                      <a:pt x="2167533" y="208929"/>
                      <a:pt x="2172232" y="212336"/>
                    </a:cubicBezTo>
                    <a:cubicBezTo>
                      <a:pt x="2176931" y="215743"/>
                      <a:pt x="2179927" y="217446"/>
                      <a:pt x="2181219" y="217446"/>
                    </a:cubicBezTo>
                    <a:cubicBezTo>
                      <a:pt x="2182511" y="217446"/>
                      <a:pt x="2183745" y="218269"/>
                      <a:pt x="2184920" y="219913"/>
                    </a:cubicBezTo>
                    <a:cubicBezTo>
                      <a:pt x="2186564" y="221793"/>
                      <a:pt x="2192614" y="225141"/>
                      <a:pt x="2203070" y="229957"/>
                    </a:cubicBezTo>
                    <a:cubicBezTo>
                      <a:pt x="2213525" y="234774"/>
                      <a:pt x="2221454" y="237887"/>
                      <a:pt x="2226858" y="239297"/>
                    </a:cubicBezTo>
                    <a:cubicBezTo>
                      <a:pt x="2233907" y="241176"/>
                      <a:pt x="2238253" y="242527"/>
                      <a:pt x="2239898" y="243350"/>
                    </a:cubicBezTo>
                    <a:cubicBezTo>
                      <a:pt x="2241543" y="244172"/>
                      <a:pt x="2243951" y="244759"/>
                      <a:pt x="2247123" y="245112"/>
                    </a:cubicBezTo>
                    <a:cubicBezTo>
                      <a:pt x="2250294" y="245464"/>
                      <a:pt x="2252938" y="246345"/>
                      <a:pt x="2255052" y="247755"/>
                    </a:cubicBezTo>
                    <a:cubicBezTo>
                      <a:pt x="2257167" y="249165"/>
                      <a:pt x="2258929" y="249869"/>
                      <a:pt x="2260339" y="249869"/>
                    </a:cubicBezTo>
                    <a:cubicBezTo>
                      <a:pt x="2261748" y="249869"/>
                      <a:pt x="2265038" y="251749"/>
                      <a:pt x="2270206" y="255508"/>
                    </a:cubicBezTo>
                    <a:cubicBezTo>
                      <a:pt x="2275375" y="259267"/>
                      <a:pt x="2278195" y="261734"/>
                      <a:pt x="2278665" y="262909"/>
                    </a:cubicBezTo>
                    <a:cubicBezTo>
                      <a:pt x="2279135" y="264319"/>
                      <a:pt x="2279135" y="266727"/>
                      <a:pt x="2278665" y="270134"/>
                    </a:cubicBezTo>
                    <a:cubicBezTo>
                      <a:pt x="2278195" y="273541"/>
                      <a:pt x="2276433" y="275831"/>
                      <a:pt x="2273378" y="277006"/>
                    </a:cubicBezTo>
                    <a:cubicBezTo>
                      <a:pt x="2269149" y="278416"/>
                      <a:pt x="2265273" y="278886"/>
                      <a:pt x="2261748" y="278416"/>
                    </a:cubicBezTo>
                    <a:cubicBezTo>
                      <a:pt x="2258224" y="277946"/>
                      <a:pt x="2252233" y="276301"/>
                      <a:pt x="2243775" y="273482"/>
                    </a:cubicBezTo>
                    <a:cubicBezTo>
                      <a:pt x="2240485" y="272307"/>
                      <a:pt x="2235845" y="270839"/>
                      <a:pt x="2229854" y="269077"/>
                    </a:cubicBezTo>
                    <a:cubicBezTo>
                      <a:pt x="2223863" y="267314"/>
                      <a:pt x="2219868" y="265611"/>
                      <a:pt x="2217871" y="263966"/>
                    </a:cubicBezTo>
                    <a:cubicBezTo>
                      <a:pt x="2215874" y="262322"/>
                      <a:pt x="2210118" y="258974"/>
                      <a:pt x="2200603" y="253922"/>
                    </a:cubicBezTo>
                    <a:cubicBezTo>
                      <a:pt x="2191087" y="248871"/>
                      <a:pt x="2184332" y="244348"/>
                      <a:pt x="2180338" y="240354"/>
                    </a:cubicBezTo>
                    <a:cubicBezTo>
                      <a:pt x="2177519" y="237300"/>
                      <a:pt x="2169060" y="230486"/>
                      <a:pt x="2154964" y="219913"/>
                    </a:cubicBezTo>
                    <a:cubicBezTo>
                      <a:pt x="2140867" y="209341"/>
                      <a:pt x="2133348" y="204054"/>
                      <a:pt x="2132408" y="204054"/>
                    </a:cubicBezTo>
                    <a:cubicBezTo>
                      <a:pt x="2131938" y="205229"/>
                      <a:pt x="2131703" y="209517"/>
                      <a:pt x="2131703" y="216918"/>
                    </a:cubicBezTo>
                    <a:cubicBezTo>
                      <a:pt x="2131703" y="224319"/>
                      <a:pt x="2131938" y="233364"/>
                      <a:pt x="2132408" y="244054"/>
                    </a:cubicBezTo>
                    <a:cubicBezTo>
                      <a:pt x="2132878" y="254745"/>
                      <a:pt x="2133348" y="262557"/>
                      <a:pt x="2133818" y="267491"/>
                    </a:cubicBezTo>
                    <a:cubicBezTo>
                      <a:pt x="2134758" y="275009"/>
                      <a:pt x="2134993" y="289576"/>
                      <a:pt x="2134523" y="311191"/>
                    </a:cubicBezTo>
                    <a:cubicBezTo>
                      <a:pt x="2134053" y="332807"/>
                      <a:pt x="2133231" y="346904"/>
                      <a:pt x="2132056" y="353482"/>
                    </a:cubicBezTo>
                    <a:cubicBezTo>
                      <a:pt x="2131116" y="358651"/>
                      <a:pt x="2129471" y="362175"/>
                      <a:pt x="2127122" y="364055"/>
                    </a:cubicBezTo>
                    <a:cubicBezTo>
                      <a:pt x="2124772" y="365700"/>
                      <a:pt x="2123187" y="366581"/>
                      <a:pt x="2122364" y="366698"/>
                    </a:cubicBezTo>
                    <a:cubicBezTo>
                      <a:pt x="2121542" y="366816"/>
                      <a:pt x="2120896" y="366052"/>
                      <a:pt x="2120426" y="364408"/>
                    </a:cubicBezTo>
                    <a:cubicBezTo>
                      <a:pt x="2119721" y="362998"/>
                      <a:pt x="2118781" y="362293"/>
                      <a:pt x="2117606" y="362293"/>
                    </a:cubicBezTo>
                    <a:cubicBezTo>
                      <a:pt x="2116197" y="362293"/>
                      <a:pt x="2113965" y="361001"/>
                      <a:pt x="2110910" y="358416"/>
                    </a:cubicBezTo>
                    <a:cubicBezTo>
                      <a:pt x="2107856" y="355832"/>
                      <a:pt x="2106329" y="354070"/>
                      <a:pt x="2106329" y="353130"/>
                    </a:cubicBezTo>
                    <a:cubicBezTo>
                      <a:pt x="2106329" y="351720"/>
                      <a:pt x="2105683" y="351015"/>
                      <a:pt x="2104391" y="351015"/>
                    </a:cubicBezTo>
                    <a:cubicBezTo>
                      <a:pt x="2103098" y="351015"/>
                      <a:pt x="2100455" y="347902"/>
                      <a:pt x="2096461" y="341676"/>
                    </a:cubicBezTo>
                    <a:cubicBezTo>
                      <a:pt x="2092467" y="335450"/>
                      <a:pt x="2089178" y="330810"/>
                      <a:pt x="2086593" y="327755"/>
                    </a:cubicBezTo>
                    <a:cubicBezTo>
                      <a:pt x="2083539" y="323996"/>
                      <a:pt x="2081248" y="317770"/>
                      <a:pt x="2079721" y="309077"/>
                    </a:cubicBezTo>
                    <a:cubicBezTo>
                      <a:pt x="2078194" y="300384"/>
                      <a:pt x="2077665" y="291338"/>
                      <a:pt x="2078135" y="281940"/>
                    </a:cubicBezTo>
                    <a:cubicBezTo>
                      <a:pt x="2079545" y="264789"/>
                      <a:pt x="2080602" y="256918"/>
                      <a:pt x="2081307" y="258328"/>
                    </a:cubicBezTo>
                    <a:cubicBezTo>
                      <a:pt x="2081777" y="259032"/>
                      <a:pt x="2082012" y="263966"/>
                      <a:pt x="2082012" y="273129"/>
                    </a:cubicBezTo>
                    <a:cubicBezTo>
                      <a:pt x="2082246" y="285112"/>
                      <a:pt x="2082893" y="293511"/>
                      <a:pt x="2083950" y="298328"/>
                    </a:cubicBezTo>
                    <a:cubicBezTo>
                      <a:pt x="2085007" y="303144"/>
                      <a:pt x="2087063" y="306962"/>
                      <a:pt x="2090117" y="309782"/>
                    </a:cubicBezTo>
                    <a:cubicBezTo>
                      <a:pt x="2092232" y="311896"/>
                      <a:pt x="2094581" y="313188"/>
                      <a:pt x="2097166" y="313658"/>
                    </a:cubicBezTo>
                    <a:cubicBezTo>
                      <a:pt x="2099750" y="314128"/>
                      <a:pt x="2101395" y="313541"/>
                      <a:pt x="2102100" y="311896"/>
                    </a:cubicBezTo>
                    <a:cubicBezTo>
                      <a:pt x="2102335" y="311426"/>
                      <a:pt x="2102570" y="311544"/>
                      <a:pt x="2102805" y="312249"/>
                    </a:cubicBezTo>
                    <a:cubicBezTo>
                      <a:pt x="2103039" y="313423"/>
                      <a:pt x="2103157" y="315185"/>
                      <a:pt x="2103157" y="317535"/>
                    </a:cubicBezTo>
                    <a:cubicBezTo>
                      <a:pt x="2103157" y="322469"/>
                      <a:pt x="2103510" y="325171"/>
                      <a:pt x="2104214" y="325641"/>
                    </a:cubicBezTo>
                    <a:cubicBezTo>
                      <a:pt x="2104684" y="326111"/>
                      <a:pt x="2105154" y="325523"/>
                      <a:pt x="2105624" y="323879"/>
                    </a:cubicBezTo>
                    <a:cubicBezTo>
                      <a:pt x="2106329" y="321529"/>
                      <a:pt x="2106799" y="318122"/>
                      <a:pt x="2107034" y="313658"/>
                    </a:cubicBezTo>
                    <a:cubicBezTo>
                      <a:pt x="2108209" y="298856"/>
                      <a:pt x="2109090" y="284525"/>
                      <a:pt x="2109677" y="270662"/>
                    </a:cubicBezTo>
                    <a:cubicBezTo>
                      <a:pt x="2110264" y="256800"/>
                      <a:pt x="2110558" y="246051"/>
                      <a:pt x="2110558" y="238416"/>
                    </a:cubicBezTo>
                    <a:cubicBezTo>
                      <a:pt x="2110558" y="230780"/>
                      <a:pt x="2110323" y="226492"/>
                      <a:pt x="2109853" y="225552"/>
                    </a:cubicBezTo>
                    <a:cubicBezTo>
                      <a:pt x="2108913" y="225552"/>
                      <a:pt x="2107856" y="227549"/>
                      <a:pt x="2106681" y="231543"/>
                    </a:cubicBezTo>
                    <a:lnTo>
                      <a:pt x="2104919" y="237535"/>
                    </a:lnTo>
                    <a:lnTo>
                      <a:pt x="2105624" y="231191"/>
                    </a:lnTo>
                    <a:cubicBezTo>
                      <a:pt x="2106329" y="226962"/>
                      <a:pt x="2106858" y="221969"/>
                      <a:pt x="2107210" y="216213"/>
                    </a:cubicBezTo>
                    <a:cubicBezTo>
                      <a:pt x="2107562" y="210457"/>
                      <a:pt x="2107680" y="205523"/>
                      <a:pt x="2107562" y="201411"/>
                    </a:cubicBezTo>
                    <a:cubicBezTo>
                      <a:pt x="2107445" y="197299"/>
                      <a:pt x="2107151" y="195244"/>
                      <a:pt x="2106681" y="195244"/>
                    </a:cubicBezTo>
                    <a:cubicBezTo>
                      <a:pt x="2105506" y="195244"/>
                      <a:pt x="2104919" y="196007"/>
                      <a:pt x="2104919" y="197534"/>
                    </a:cubicBezTo>
                    <a:cubicBezTo>
                      <a:pt x="2104919" y="199061"/>
                      <a:pt x="2102687" y="202057"/>
                      <a:pt x="2098223" y="206521"/>
                    </a:cubicBezTo>
                    <a:cubicBezTo>
                      <a:pt x="2091175" y="214274"/>
                      <a:pt x="2085653" y="221205"/>
                      <a:pt x="2081659" y="227314"/>
                    </a:cubicBezTo>
                    <a:cubicBezTo>
                      <a:pt x="2073906" y="239767"/>
                      <a:pt x="2059926" y="256096"/>
                      <a:pt x="2039721" y="276301"/>
                    </a:cubicBezTo>
                    <a:cubicBezTo>
                      <a:pt x="2020924" y="294862"/>
                      <a:pt x="2009647" y="302498"/>
                      <a:pt x="2005888" y="299209"/>
                    </a:cubicBezTo>
                    <a:cubicBezTo>
                      <a:pt x="2004478" y="298034"/>
                      <a:pt x="2003421" y="297799"/>
                      <a:pt x="2002716" y="298504"/>
                    </a:cubicBezTo>
                    <a:cubicBezTo>
                      <a:pt x="2002246" y="298739"/>
                      <a:pt x="2001306" y="298152"/>
                      <a:pt x="1999897" y="296742"/>
                    </a:cubicBezTo>
                    <a:cubicBezTo>
                      <a:pt x="1998487" y="295332"/>
                      <a:pt x="1997136" y="293629"/>
                      <a:pt x="1995844" y="291632"/>
                    </a:cubicBezTo>
                    <a:cubicBezTo>
                      <a:pt x="1994552" y="289635"/>
                      <a:pt x="1993905" y="288166"/>
                      <a:pt x="1993905" y="287226"/>
                    </a:cubicBezTo>
                    <a:cubicBezTo>
                      <a:pt x="1993905" y="286052"/>
                      <a:pt x="1993259" y="285229"/>
                      <a:pt x="1991967" y="284759"/>
                    </a:cubicBezTo>
                    <a:cubicBezTo>
                      <a:pt x="1990675" y="284290"/>
                      <a:pt x="1989794" y="280530"/>
                      <a:pt x="1989324" y="273482"/>
                    </a:cubicBezTo>
                    <a:cubicBezTo>
                      <a:pt x="1989089" y="267608"/>
                      <a:pt x="1989618" y="263496"/>
                      <a:pt x="1990910" y="261147"/>
                    </a:cubicBezTo>
                    <a:cubicBezTo>
                      <a:pt x="1992202" y="258797"/>
                      <a:pt x="1995315" y="256565"/>
                      <a:pt x="2000249" y="254451"/>
                    </a:cubicBezTo>
                    <a:cubicBezTo>
                      <a:pt x="2009177" y="250927"/>
                      <a:pt x="2035726" y="227197"/>
                      <a:pt x="2079897" y="183261"/>
                    </a:cubicBezTo>
                    <a:cubicBezTo>
                      <a:pt x="2092349" y="170809"/>
                      <a:pt x="2098341" y="164230"/>
                      <a:pt x="2097871" y="163525"/>
                    </a:cubicBezTo>
                    <a:cubicBezTo>
                      <a:pt x="2097401" y="163290"/>
                      <a:pt x="2096226" y="163408"/>
                      <a:pt x="2094346" y="163878"/>
                    </a:cubicBezTo>
                    <a:cubicBezTo>
                      <a:pt x="2090117" y="164583"/>
                      <a:pt x="2085888" y="165522"/>
                      <a:pt x="2081659" y="166697"/>
                    </a:cubicBezTo>
                    <a:cubicBezTo>
                      <a:pt x="2077195" y="168107"/>
                      <a:pt x="2071380" y="168635"/>
                      <a:pt x="2064214" y="168283"/>
                    </a:cubicBezTo>
                    <a:cubicBezTo>
                      <a:pt x="2057048" y="167931"/>
                      <a:pt x="2052055" y="166932"/>
                      <a:pt x="2049236" y="165287"/>
                    </a:cubicBezTo>
                    <a:cubicBezTo>
                      <a:pt x="2045712" y="163173"/>
                      <a:pt x="2042599" y="160765"/>
                      <a:pt x="2039897" y="158063"/>
                    </a:cubicBezTo>
                    <a:cubicBezTo>
                      <a:pt x="2037195" y="155361"/>
                      <a:pt x="2035844" y="153422"/>
                      <a:pt x="2035844" y="152248"/>
                    </a:cubicBezTo>
                    <a:cubicBezTo>
                      <a:pt x="2035844" y="150838"/>
                      <a:pt x="2035374" y="150133"/>
                      <a:pt x="2034434" y="150133"/>
                    </a:cubicBezTo>
                    <a:cubicBezTo>
                      <a:pt x="2033259" y="150133"/>
                      <a:pt x="2032378" y="148488"/>
                      <a:pt x="2031791" y="145199"/>
                    </a:cubicBezTo>
                    <a:cubicBezTo>
                      <a:pt x="2031204" y="141910"/>
                      <a:pt x="2031145" y="139208"/>
                      <a:pt x="2031615" y="137093"/>
                    </a:cubicBezTo>
                    <a:cubicBezTo>
                      <a:pt x="2032320" y="134979"/>
                      <a:pt x="2033729" y="133452"/>
                      <a:pt x="2035844" y="132512"/>
                    </a:cubicBezTo>
                    <a:cubicBezTo>
                      <a:pt x="2038193" y="131337"/>
                      <a:pt x="2040367" y="131631"/>
                      <a:pt x="2042364" y="133393"/>
                    </a:cubicBezTo>
                    <a:cubicBezTo>
                      <a:pt x="2044361" y="135155"/>
                      <a:pt x="2045947" y="138151"/>
                      <a:pt x="2047122" y="142380"/>
                    </a:cubicBezTo>
                    <a:lnTo>
                      <a:pt x="2048884" y="148723"/>
                    </a:lnTo>
                    <a:lnTo>
                      <a:pt x="2056637" y="147666"/>
                    </a:lnTo>
                    <a:cubicBezTo>
                      <a:pt x="2063451" y="146961"/>
                      <a:pt x="2070029" y="145610"/>
                      <a:pt x="2076373" y="143613"/>
                    </a:cubicBezTo>
                    <a:cubicBezTo>
                      <a:pt x="2082716" y="141616"/>
                      <a:pt x="2091762" y="137916"/>
                      <a:pt x="2103510" y="132512"/>
                    </a:cubicBezTo>
                    <a:cubicBezTo>
                      <a:pt x="2107034" y="131102"/>
                      <a:pt x="2109148" y="128753"/>
                      <a:pt x="2109853" y="125463"/>
                    </a:cubicBezTo>
                    <a:cubicBezTo>
                      <a:pt x="2110558" y="122174"/>
                      <a:pt x="2111263" y="112189"/>
                      <a:pt x="2111968" y="95507"/>
                    </a:cubicBezTo>
                    <a:cubicBezTo>
                      <a:pt x="2112672" y="82115"/>
                      <a:pt x="2113319" y="71131"/>
                      <a:pt x="2113906" y="62555"/>
                    </a:cubicBezTo>
                    <a:cubicBezTo>
                      <a:pt x="2114493" y="53980"/>
                      <a:pt x="2114905" y="46461"/>
                      <a:pt x="2115139" y="40000"/>
                    </a:cubicBezTo>
                    <a:cubicBezTo>
                      <a:pt x="2115374" y="33539"/>
                      <a:pt x="2116373" y="28958"/>
                      <a:pt x="2118135" y="26256"/>
                    </a:cubicBezTo>
                    <a:cubicBezTo>
                      <a:pt x="2119897" y="23554"/>
                      <a:pt x="2122599" y="22027"/>
                      <a:pt x="2126241" y="21674"/>
                    </a:cubicBezTo>
                    <a:close/>
                    <a:moveTo>
                      <a:pt x="1343957" y="17445"/>
                    </a:moveTo>
                    <a:cubicBezTo>
                      <a:pt x="1344427" y="17093"/>
                      <a:pt x="1345837" y="17151"/>
                      <a:pt x="1348186" y="17621"/>
                    </a:cubicBezTo>
                    <a:cubicBezTo>
                      <a:pt x="1355235" y="19266"/>
                      <a:pt x="1361579" y="22555"/>
                      <a:pt x="1367217" y="27489"/>
                    </a:cubicBezTo>
                    <a:cubicBezTo>
                      <a:pt x="1370272" y="30309"/>
                      <a:pt x="1374971" y="35889"/>
                      <a:pt x="1381314" y="44229"/>
                    </a:cubicBezTo>
                    <a:cubicBezTo>
                      <a:pt x="1387658" y="52570"/>
                      <a:pt x="1390830" y="57445"/>
                      <a:pt x="1390830" y="58855"/>
                    </a:cubicBezTo>
                    <a:cubicBezTo>
                      <a:pt x="1390830" y="61674"/>
                      <a:pt x="1396469" y="64259"/>
                      <a:pt x="1407746" y="66608"/>
                    </a:cubicBezTo>
                    <a:cubicBezTo>
                      <a:pt x="1415265" y="68018"/>
                      <a:pt x="1420434" y="69486"/>
                      <a:pt x="1423253" y="71014"/>
                    </a:cubicBezTo>
                    <a:cubicBezTo>
                      <a:pt x="1426072" y="72541"/>
                      <a:pt x="1428187" y="73304"/>
                      <a:pt x="1429597" y="73304"/>
                    </a:cubicBezTo>
                    <a:cubicBezTo>
                      <a:pt x="1431241" y="73304"/>
                      <a:pt x="1432592" y="75008"/>
                      <a:pt x="1433650" y="78415"/>
                    </a:cubicBezTo>
                    <a:cubicBezTo>
                      <a:pt x="1434707" y="81821"/>
                      <a:pt x="1434648" y="84699"/>
                      <a:pt x="1433473" y="87049"/>
                    </a:cubicBezTo>
                    <a:cubicBezTo>
                      <a:pt x="1432299" y="89398"/>
                      <a:pt x="1429832" y="90280"/>
                      <a:pt x="1426072" y="89692"/>
                    </a:cubicBezTo>
                    <a:cubicBezTo>
                      <a:pt x="1422313" y="89105"/>
                      <a:pt x="1420081" y="89164"/>
                      <a:pt x="1419376" y="89868"/>
                    </a:cubicBezTo>
                    <a:cubicBezTo>
                      <a:pt x="1418672" y="90573"/>
                      <a:pt x="1415852" y="91161"/>
                      <a:pt x="1410918" y="91631"/>
                    </a:cubicBezTo>
                    <a:cubicBezTo>
                      <a:pt x="1402460" y="92335"/>
                      <a:pt x="1393473" y="94861"/>
                      <a:pt x="1383958" y="99208"/>
                    </a:cubicBezTo>
                    <a:cubicBezTo>
                      <a:pt x="1374442" y="103554"/>
                      <a:pt x="1362518" y="110544"/>
                      <a:pt x="1348186" y="120177"/>
                    </a:cubicBezTo>
                    <a:cubicBezTo>
                      <a:pt x="1339024" y="126521"/>
                      <a:pt x="1333913" y="129692"/>
                      <a:pt x="1332856" y="129692"/>
                    </a:cubicBezTo>
                    <a:cubicBezTo>
                      <a:pt x="1331799" y="129692"/>
                      <a:pt x="1331270" y="130104"/>
                      <a:pt x="1331270" y="130926"/>
                    </a:cubicBezTo>
                    <a:cubicBezTo>
                      <a:pt x="1331270" y="131748"/>
                      <a:pt x="1328333" y="134391"/>
                      <a:pt x="1322459" y="138855"/>
                    </a:cubicBezTo>
                    <a:cubicBezTo>
                      <a:pt x="1318935" y="141440"/>
                      <a:pt x="1314706" y="145082"/>
                      <a:pt x="1309772" y="149781"/>
                    </a:cubicBezTo>
                    <a:cubicBezTo>
                      <a:pt x="1304838" y="154480"/>
                      <a:pt x="1300727" y="158709"/>
                      <a:pt x="1297437" y="162468"/>
                    </a:cubicBezTo>
                    <a:cubicBezTo>
                      <a:pt x="1294148" y="166227"/>
                      <a:pt x="1292856" y="168224"/>
                      <a:pt x="1293561" y="168459"/>
                    </a:cubicBezTo>
                    <a:cubicBezTo>
                      <a:pt x="1294735" y="168929"/>
                      <a:pt x="1298612" y="167754"/>
                      <a:pt x="1305191" y="164935"/>
                    </a:cubicBezTo>
                    <a:cubicBezTo>
                      <a:pt x="1333855" y="152718"/>
                      <a:pt x="1353708" y="144142"/>
                      <a:pt x="1364750" y="139208"/>
                    </a:cubicBezTo>
                    <a:lnTo>
                      <a:pt x="1373209" y="134979"/>
                    </a:lnTo>
                    <a:lnTo>
                      <a:pt x="1372504" y="126521"/>
                    </a:lnTo>
                    <a:cubicBezTo>
                      <a:pt x="1372034" y="120882"/>
                      <a:pt x="1372798" y="117358"/>
                      <a:pt x="1374795" y="115948"/>
                    </a:cubicBezTo>
                    <a:cubicBezTo>
                      <a:pt x="1376792" y="114538"/>
                      <a:pt x="1381784" y="113833"/>
                      <a:pt x="1389773" y="113833"/>
                    </a:cubicBezTo>
                    <a:cubicBezTo>
                      <a:pt x="1404105" y="114303"/>
                      <a:pt x="1417673" y="116829"/>
                      <a:pt x="1430478" y="121410"/>
                    </a:cubicBezTo>
                    <a:cubicBezTo>
                      <a:pt x="1443283" y="125992"/>
                      <a:pt x="1450742" y="131102"/>
                      <a:pt x="1452857" y="136741"/>
                    </a:cubicBezTo>
                    <a:cubicBezTo>
                      <a:pt x="1453562" y="138386"/>
                      <a:pt x="1453327" y="140676"/>
                      <a:pt x="1452152" y="143613"/>
                    </a:cubicBezTo>
                    <a:cubicBezTo>
                      <a:pt x="1450977" y="146550"/>
                      <a:pt x="1449685" y="148371"/>
                      <a:pt x="1448275" y="149076"/>
                    </a:cubicBezTo>
                    <a:cubicBezTo>
                      <a:pt x="1446866" y="149546"/>
                      <a:pt x="1443341" y="148488"/>
                      <a:pt x="1437703" y="145904"/>
                    </a:cubicBezTo>
                    <a:cubicBezTo>
                      <a:pt x="1428305" y="141205"/>
                      <a:pt x="1419259" y="141557"/>
                      <a:pt x="1410566" y="146961"/>
                    </a:cubicBezTo>
                    <a:cubicBezTo>
                      <a:pt x="1407041" y="149076"/>
                      <a:pt x="1404105" y="150133"/>
                      <a:pt x="1401755" y="150133"/>
                    </a:cubicBezTo>
                    <a:cubicBezTo>
                      <a:pt x="1399406" y="150133"/>
                      <a:pt x="1397879" y="150485"/>
                      <a:pt x="1397174" y="151190"/>
                    </a:cubicBezTo>
                    <a:cubicBezTo>
                      <a:pt x="1396469" y="151895"/>
                      <a:pt x="1394530" y="152424"/>
                      <a:pt x="1391359" y="152776"/>
                    </a:cubicBezTo>
                    <a:cubicBezTo>
                      <a:pt x="1388187" y="153129"/>
                      <a:pt x="1386014" y="154127"/>
                      <a:pt x="1384839" y="155772"/>
                    </a:cubicBezTo>
                    <a:cubicBezTo>
                      <a:pt x="1382724" y="158826"/>
                      <a:pt x="1381549" y="159649"/>
                      <a:pt x="1381314" y="158239"/>
                    </a:cubicBezTo>
                    <a:cubicBezTo>
                      <a:pt x="1381314" y="157299"/>
                      <a:pt x="1381902" y="156007"/>
                      <a:pt x="1383077" y="154362"/>
                    </a:cubicBezTo>
                    <a:cubicBezTo>
                      <a:pt x="1384956" y="151543"/>
                      <a:pt x="1385367" y="150133"/>
                      <a:pt x="1384310" y="150133"/>
                    </a:cubicBezTo>
                    <a:cubicBezTo>
                      <a:pt x="1383253" y="150133"/>
                      <a:pt x="1382254" y="150897"/>
                      <a:pt x="1381314" y="152424"/>
                    </a:cubicBezTo>
                    <a:cubicBezTo>
                      <a:pt x="1380375" y="153951"/>
                      <a:pt x="1376733" y="156242"/>
                      <a:pt x="1370389" y="159296"/>
                    </a:cubicBezTo>
                    <a:cubicBezTo>
                      <a:pt x="1343840" y="171279"/>
                      <a:pt x="1329860" y="177270"/>
                      <a:pt x="1328451" y="177270"/>
                    </a:cubicBezTo>
                    <a:cubicBezTo>
                      <a:pt x="1327746" y="177270"/>
                      <a:pt x="1317878" y="181734"/>
                      <a:pt x="1298847" y="190662"/>
                    </a:cubicBezTo>
                    <a:cubicBezTo>
                      <a:pt x="1292503" y="193716"/>
                      <a:pt x="1286160" y="195478"/>
                      <a:pt x="1279816" y="195948"/>
                    </a:cubicBezTo>
                    <a:lnTo>
                      <a:pt x="1270653" y="196653"/>
                    </a:lnTo>
                    <a:lnTo>
                      <a:pt x="1265719" y="187843"/>
                    </a:lnTo>
                    <a:cubicBezTo>
                      <a:pt x="1262665" y="182204"/>
                      <a:pt x="1261138" y="177152"/>
                      <a:pt x="1261138" y="172688"/>
                    </a:cubicBezTo>
                    <a:cubicBezTo>
                      <a:pt x="1261138" y="169634"/>
                      <a:pt x="1261725" y="167167"/>
                      <a:pt x="1262900" y="165287"/>
                    </a:cubicBezTo>
                    <a:cubicBezTo>
                      <a:pt x="1264074" y="163408"/>
                      <a:pt x="1267364" y="160001"/>
                      <a:pt x="1272768" y="155067"/>
                    </a:cubicBezTo>
                    <a:cubicBezTo>
                      <a:pt x="1283105" y="145199"/>
                      <a:pt x="1295910" y="134509"/>
                      <a:pt x="1311182" y="122996"/>
                    </a:cubicBezTo>
                    <a:cubicBezTo>
                      <a:pt x="1321050" y="115478"/>
                      <a:pt x="1325984" y="111366"/>
                      <a:pt x="1325984" y="110661"/>
                    </a:cubicBezTo>
                    <a:cubicBezTo>
                      <a:pt x="1325984" y="110192"/>
                      <a:pt x="1325749" y="109957"/>
                      <a:pt x="1325279" y="109957"/>
                    </a:cubicBezTo>
                    <a:cubicBezTo>
                      <a:pt x="1324809" y="109957"/>
                      <a:pt x="1323987" y="110015"/>
                      <a:pt x="1322812" y="110133"/>
                    </a:cubicBezTo>
                    <a:cubicBezTo>
                      <a:pt x="1321637" y="110250"/>
                      <a:pt x="1320051" y="110603"/>
                      <a:pt x="1318054" y="111190"/>
                    </a:cubicBezTo>
                    <a:cubicBezTo>
                      <a:pt x="1316057" y="111777"/>
                      <a:pt x="1313296" y="112541"/>
                      <a:pt x="1309772" y="113481"/>
                    </a:cubicBezTo>
                    <a:cubicBezTo>
                      <a:pt x="1304133" y="114891"/>
                      <a:pt x="1295088" y="116888"/>
                      <a:pt x="1282635" y="119472"/>
                    </a:cubicBezTo>
                    <a:cubicBezTo>
                      <a:pt x="1274177" y="121117"/>
                      <a:pt x="1268715" y="121939"/>
                      <a:pt x="1266248" y="121939"/>
                    </a:cubicBezTo>
                    <a:cubicBezTo>
                      <a:pt x="1263781" y="121939"/>
                      <a:pt x="1261255" y="121352"/>
                      <a:pt x="1258671" y="120177"/>
                    </a:cubicBezTo>
                    <a:cubicBezTo>
                      <a:pt x="1254911" y="118532"/>
                      <a:pt x="1252562" y="117710"/>
                      <a:pt x="1251622" y="117710"/>
                    </a:cubicBezTo>
                    <a:cubicBezTo>
                      <a:pt x="1250682" y="117710"/>
                      <a:pt x="1248098" y="116183"/>
                      <a:pt x="1243869" y="113128"/>
                    </a:cubicBezTo>
                    <a:cubicBezTo>
                      <a:pt x="1237525" y="108664"/>
                      <a:pt x="1234471" y="103143"/>
                      <a:pt x="1234706" y="96564"/>
                    </a:cubicBezTo>
                    <a:cubicBezTo>
                      <a:pt x="1234706" y="94685"/>
                      <a:pt x="1236057" y="92688"/>
                      <a:pt x="1238759" y="90573"/>
                    </a:cubicBezTo>
                    <a:cubicBezTo>
                      <a:pt x="1241460" y="88459"/>
                      <a:pt x="1244339" y="86932"/>
                      <a:pt x="1247393" y="85992"/>
                    </a:cubicBezTo>
                    <a:cubicBezTo>
                      <a:pt x="1249507" y="85287"/>
                      <a:pt x="1250624" y="85052"/>
                      <a:pt x="1250741" y="85287"/>
                    </a:cubicBezTo>
                    <a:cubicBezTo>
                      <a:pt x="1250859" y="85522"/>
                      <a:pt x="1250565" y="86109"/>
                      <a:pt x="1249860" y="87049"/>
                    </a:cubicBezTo>
                    <a:cubicBezTo>
                      <a:pt x="1248685" y="88694"/>
                      <a:pt x="1247628" y="91631"/>
                      <a:pt x="1246688" y="95860"/>
                    </a:cubicBezTo>
                    <a:lnTo>
                      <a:pt x="1245631" y="101851"/>
                    </a:lnTo>
                    <a:lnTo>
                      <a:pt x="1253032" y="102556"/>
                    </a:lnTo>
                    <a:cubicBezTo>
                      <a:pt x="1257731" y="103026"/>
                      <a:pt x="1262665" y="102908"/>
                      <a:pt x="1267834" y="102203"/>
                    </a:cubicBezTo>
                    <a:cubicBezTo>
                      <a:pt x="1272063" y="101498"/>
                      <a:pt x="1279170" y="99912"/>
                      <a:pt x="1289155" y="97446"/>
                    </a:cubicBezTo>
                    <a:cubicBezTo>
                      <a:pt x="1299141" y="94979"/>
                      <a:pt x="1305191" y="93393"/>
                      <a:pt x="1307305" y="92688"/>
                    </a:cubicBezTo>
                    <a:cubicBezTo>
                      <a:pt x="1308950" y="91983"/>
                      <a:pt x="1310947" y="91396"/>
                      <a:pt x="1313296" y="90926"/>
                    </a:cubicBezTo>
                    <a:cubicBezTo>
                      <a:pt x="1315646" y="90456"/>
                      <a:pt x="1321931" y="88576"/>
                      <a:pt x="1332151" y="85287"/>
                    </a:cubicBezTo>
                    <a:cubicBezTo>
                      <a:pt x="1342372" y="81998"/>
                      <a:pt x="1350477" y="79707"/>
                      <a:pt x="1356469" y="78415"/>
                    </a:cubicBezTo>
                    <a:cubicBezTo>
                      <a:pt x="1362460" y="77122"/>
                      <a:pt x="1365455" y="76006"/>
                      <a:pt x="1365455" y="75067"/>
                    </a:cubicBezTo>
                    <a:cubicBezTo>
                      <a:pt x="1365455" y="74362"/>
                      <a:pt x="1362988" y="73598"/>
                      <a:pt x="1358055" y="72776"/>
                    </a:cubicBezTo>
                    <a:cubicBezTo>
                      <a:pt x="1353121" y="71953"/>
                      <a:pt x="1348657" y="71542"/>
                      <a:pt x="1344662" y="71542"/>
                    </a:cubicBezTo>
                    <a:cubicBezTo>
                      <a:pt x="1341138" y="71542"/>
                      <a:pt x="1338025" y="70602"/>
                      <a:pt x="1335323" y="68723"/>
                    </a:cubicBezTo>
                    <a:cubicBezTo>
                      <a:pt x="1332621" y="66843"/>
                      <a:pt x="1330741" y="66256"/>
                      <a:pt x="1329684" y="66961"/>
                    </a:cubicBezTo>
                    <a:cubicBezTo>
                      <a:pt x="1328627" y="67666"/>
                      <a:pt x="1327746" y="67431"/>
                      <a:pt x="1327041" y="66256"/>
                    </a:cubicBezTo>
                    <a:cubicBezTo>
                      <a:pt x="1326571" y="65786"/>
                      <a:pt x="1327217" y="64905"/>
                      <a:pt x="1328979" y="63613"/>
                    </a:cubicBezTo>
                    <a:cubicBezTo>
                      <a:pt x="1330741" y="62320"/>
                      <a:pt x="1332739" y="61322"/>
                      <a:pt x="1334971" y="60617"/>
                    </a:cubicBezTo>
                    <a:cubicBezTo>
                      <a:pt x="1337203" y="59912"/>
                      <a:pt x="1338671" y="59795"/>
                      <a:pt x="1339376" y="60265"/>
                    </a:cubicBezTo>
                    <a:cubicBezTo>
                      <a:pt x="1340551" y="60970"/>
                      <a:pt x="1342019" y="60441"/>
                      <a:pt x="1343781" y="58679"/>
                    </a:cubicBezTo>
                    <a:cubicBezTo>
                      <a:pt x="1345543" y="56917"/>
                      <a:pt x="1347129" y="56036"/>
                      <a:pt x="1348539" y="56036"/>
                    </a:cubicBezTo>
                    <a:cubicBezTo>
                      <a:pt x="1349949" y="56036"/>
                      <a:pt x="1351652" y="54685"/>
                      <a:pt x="1353649" y="51983"/>
                    </a:cubicBezTo>
                    <a:cubicBezTo>
                      <a:pt x="1355646" y="49281"/>
                      <a:pt x="1356645" y="46990"/>
                      <a:pt x="1356645" y="45110"/>
                    </a:cubicBezTo>
                    <a:cubicBezTo>
                      <a:pt x="1356645" y="42526"/>
                      <a:pt x="1355353" y="38884"/>
                      <a:pt x="1352768" y="34185"/>
                    </a:cubicBezTo>
                    <a:cubicBezTo>
                      <a:pt x="1350184" y="29486"/>
                      <a:pt x="1348069" y="27019"/>
                      <a:pt x="1346424" y="26784"/>
                    </a:cubicBezTo>
                    <a:cubicBezTo>
                      <a:pt x="1344310" y="26079"/>
                      <a:pt x="1343253" y="24200"/>
                      <a:pt x="1343253" y="21146"/>
                    </a:cubicBezTo>
                    <a:cubicBezTo>
                      <a:pt x="1343253" y="19031"/>
                      <a:pt x="1343488" y="17797"/>
                      <a:pt x="1343957" y="17445"/>
                    </a:cubicBezTo>
                    <a:close/>
                    <a:moveTo>
                      <a:pt x="2511656" y="0"/>
                    </a:moveTo>
                    <a:cubicBezTo>
                      <a:pt x="2513770" y="0"/>
                      <a:pt x="2514828" y="822"/>
                      <a:pt x="2514828" y="2467"/>
                    </a:cubicBezTo>
                    <a:cubicBezTo>
                      <a:pt x="2514828" y="4112"/>
                      <a:pt x="2515885" y="5228"/>
                      <a:pt x="2517999" y="5815"/>
                    </a:cubicBezTo>
                    <a:cubicBezTo>
                      <a:pt x="2520114" y="6402"/>
                      <a:pt x="2521171" y="7166"/>
                      <a:pt x="2521171" y="8106"/>
                    </a:cubicBezTo>
                    <a:cubicBezTo>
                      <a:pt x="2521171" y="9046"/>
                      <a:pt x="2521935" y="9515"/>
                      <a:pt x="2523462" y="9515"/>
                    </a:cubicBezTo>
                    <a:cubicBezTo>
                      <a:pt x="2524989" y="9515"/>
                      <a:pt x="2525753" y="9927"/>
                      <a:pt x="2525753" y="10749"/>
                    </a:cubicBezTo>
                    <a:cubicBezTo>
                      <a:pt x="2525753" y="11571"/>
                      <a:pt x="2527045" y="12570"/>
                      <a:pt x="2529629" y="13745"/>
                    </a:cubicBezTo>
                    <a:cubicBezTo>
                      <a:pt x="2532214" y="14919"/>
                      <a:pt x="2533506" y="16153"/>
                      <a:pt x="2533506" y="17445"/>
                    </a:cubicBezTo>
                    <a:cubicBezTo>
                      <a:pt x="2533506" y="18737"/>
                      <a:pt x="2534798" y="20793"/>
                      <a:pt x="2537383" y="23612"/>
                    </a:cubicBezTo>
                    <a:cubicBezTo>
                      <a:pt x="2539262" y="25492"/>
                      <a:pt x="2541318" y="29075"/>
                      <a:pt x="2543550" y="34361"/>
                    </a:cubicBezTo>
                    <a:cubicBezTo>
                      <a:pt x="2545782" y="39648"/>
                      <a:pt x="2547368" y="44523"/>
                      <a:pt x="2548308" y="48987"/>
                    </a:cubicBezTo>
                    <a:cubicBezTo>
                      <a:pt x="2548778" y="52041"/>
                      <a:pt x="2549541" y="54215"/>
                      <a:pt x="2550599" y="55507"/>
                    </a:cubicBezTo>
                    <a:cubicBezTo>
                      <a:pt x="2551656" y="56799"/>
                      <a:pt x="2551891" y="57798"/>
                      <a:pt x="2551304" y="58503"/>
                    </a:cubicBezTo>
                    <a:cubicBezTo>
                      <a:pt x="2550716" y="59207"/>
                      <a:pt x="2550951" y="60206"/>
                      <a:pt x="2552008" y="61498"/>
                    </a:cubicBezTo>
                    <a:cubicBezTo>
                      <a:pt x="2553066" y="62790"/>
                      <a:pt x="2553183" y="66021"/>
                      <a:pt x="2552361" y="71190"/>
                    </a:cubicBezTo>
                    <a:cubicBezTo>
                      <a:pt x="2551538" y="76359"/>
                      <a:pt x="2550775" y="82232"/>
                      <a:pt x="2550070" y="88811"/>
                    </a:cubicBezTo>
                    <a:cubicBezTo>
                      <a:pt x="2549600" y="93275"/>
                      <a:pt x="2549483" y="95977"/>
                      <a:pt x="2549718" y="96917"/>
                    </a:cubicBezTo>
                    <a:cubicBezTo>
                      <a:pt x="2549953" y="97857"/>
                      <a:pt x="2550775" y="98327"/>
                      <a:pt x="2552185" y="98327"/>
                    </a:cubicBezTo>
                    <a:cubicBezTo>
                      <a:pt x="2554064" y="98327"/>
                      <a:pt x="2557119" y="97504"/>
                      <a:pt x="2561348" y="95860"/>
                    </a:cubicBezTo>
                    <a:cubicBezTo>
                      <a:pt x="2565107" y="94215"/>
                      <a:pt x="2570804" y="93628"/>
                      <a:pt x="2578440" y="94097"/>
                    </a:cubicBezTo>
                    <a:cubicBezTo>
                      <a:pt x="2586076" y="94567"/>
                      <a:pt x="2591891" y="95742"/>
                      <a:pt x="2595885" y="97622"/>
                    </a:cubicBezTo>
                    <a:cubicBezTo>
                      <a:pt x="2604108" y="101851"/>
                      <a:pt x="2611157" y="107020"/>
                      <a:pt x="2617031" y="113128"/>
                    </a:cubicBezTo>
                    <a:cubicBezTo>
                      <a:pt x="2622200" y="118532"/>
                      <a:pt x="2625254" y="125052"/>
                      <a:pt x="2626194" y="132688"/>
                    </a:cubicBezTo>
                    <a:cubicBezTo>
                      <a:pt x="2627134" y="140324"/>
                      <a:pt x="2625724" y="147784"/>
                      <a:pt x="2621965" y="155067"/>
                    </a:cubicBezTo>
                    <a:cubicBezTo>
                      <a:pt x="2618910" y="160941"/>
                      <a:pt x="2615504" y="165287"/>
                      <a:pt x="2611744" y="168107"/>
                    </a:cubicBezTo>
                    <a:cubicBezTo>
                      <a:pt x="2607985" y="170926"/>
                      <a:pt x="2605636" y="172923"/>
                      <a:pt x="2604696" y="174098"/>
                    </a:cubicBezTo>
                    <a:cubicBezTo>
                      <a:pt x="2603286" y="175743"/>
                      <a:pt x="2599351" y="179208"/>
                      <a:pt x="2592890" y="184495"/>
                    </a:cubicBezTo>
                    <a:cubicBezTo>
                      <a:pt x="2586429" y="189781"/>
                      <a:pt x="2582141" y="193129"/>
                      <a:pt x="2580026" y="194539"/>
                    </a:cubicBezTo>
                    <a:cubicBezTo>
                      <a:pt x="2576972" y="196418"/>
                      <a:pt x="2574857" y="196771"/>
                      <a:pt x="2573682" y="195596"/>
                    </a:cubicBezTo>
                    <a:cubicBezTo>
                      <a:pt x="2572743" y="194421"/>
                      <a:pt x="2571685" y="195361"/>
                      <a:pt x="2570511" y="198415"/>
                    </a:cubicBezTo>
                    <a:cubicBezTo>
                      <a:pt x="2570511" y="198885"/>
                      <a:pt x="2570393" y="199473"/>
                      <a:pt x="2570158" y="200177"/>
                    </a:cubicBezTo>
                    <a:cubicBezTo>
                      <a:pt x="2568044" y="207226"/>
                      <a:pt x="2569336" y="210750"/>
                      <a:pt x="2574035" y="210750"/>
                    </a:cubicBezTo>
                    <a:cubicBezTo>
                      <a:pt x="2575915" y="210750"/>
                      <a:pt x="2577501" y="211514"/>
                      <a:pt x="2578793" y="213041"/>
                    </a:cubicBezTo>
                    <a:cubicBezTo>
                      <a:pt x="2580085" y="214568"/>
                      <a:pt x="2581847" y="215625"/>
                      <a:pt x="2584079" y="216213"/>
                    </a:cubicBezTo>
                    <a:cubicBezTo>
                      <a:pt x="2586311" y="216800"/>
                      <a:pt x="2588014" y="218386"/>
                      <a:pt x="2589189" y="220971"/>
                    </a:cubicBezTo>
                    <a:cubicBezTo>
                      <a:pt x="2590599" y="224025"/>
                      <a:pt x="2589953" y="226727"/>
                      <a:pt x="2587251" y="229076"/>
                    </a:cubicBezTo>
                    <a:cubicBezTo>
                      <a:pt x="2584549" y="231426"/>
                      <a:pt x="2579674" y="233658"/>
                      <a:pt x="2572625" y="235772"/>
                    </a:cubicBezTo>
                    <a:cubicBezTo>
                      <a:pt x="2553124" y="241646"/>
                      <a:pt x="2542082" y="245758"/>
                      <a:pt x="2539497" y="248107"/>
                    </a:cubicBezTo>
                    <a:cubicBezTo>
                      <a:pt x="2538558" y="249047"/>
                      <a:pt x="2537853" y="255156"/>
                      <a:pt x="2537383" y="266433"/>
                    </a:cubicBezTo>
                    <a:cubicBezTo>
                      <a:pt x="2536913" y="277711"/>
                      <a:pt x="2536091" y="287226"/>
                      <a:pt x="2534916" y="294980"/>
                    </a:cubicBezTo>
                    <a:cubicBezTo>
                      <a:pt x="2533741" y="302733"/>
                      <a:pt x="2533271" y="312953"/>
                      <a:pt x="2533506" y="325641"/>
                    </a:cubicBezTo>
                    <a:cubicBezTo>
                      <a:pt x="2533741" y="344437"/>
                      <a:pt x="2533271" y="355009"/>
                      <a:pt x="2532096" y="357359"/>
                    </a:cubicBezTo>
                    <a:cubicBezTo>
                      <a:pt x="2531157" y="359239"/>
                      <a:pt x="2530393" y="366640"/>
                      <a:pt x="2529805" y="379562"/>
                    </a:cubicBezTo>
                    <a:cubicBezTo>
                      <a:pt x="2529218" y="392484"/>
                      <a:pt x="2528572" y="401530"/>
                      <a:pt x="2527867" y="406698"/>
                    </a:cubicBezTo>
                    <a:cubicBezTo>
                      <a:pt x="2527632" y="408343"/>
                      <a:pt x="2527456" y="409753"/>
                      <a:pt x="2527338" y="410928"/>
                    </a:cubicBezTo>
                    <a:cubicBezTo>
                      <a:pt x="2527221" y="412102"/>
                      <a:pt x="2527162" y="413042"/>
                      <a:pt x="2527162" y="413747"/>
                    </a:cubicBezTo>
                    <a:cubicBezTo>
                      <a:pt x="2527162" y="414452"/>
                      <a:pt x="2527280" y="414804"/>
                      <a:pt x="2527515" y="414804"/>
                    </a:cubicBezTo>
                    <a:cubicBezTo>
                      <a:pt x="2527985" y="414804"/>
                      <a:pt x="2527045" y="416038"/>
                      <a:pt x="2524695" y="418505"/>
                    </a:cubicBezTo>
                    <a:cubicBezTo>
                      <a:pt x="2522346" y="420972"/>
                      <a:pt x="2521171" y="422910"/>
                      <a:pt x="2521171" y="424320"/>
                    </a:cubicBezTo>
                    <a:cubicBezTo>
                      <a:pt x="2521171" y="425729"/>
                      <a:pt x="2520584" y="426434"/>
                      <a:pt x="2519409" y="426434"/>
                    </a:cubicBezTo>
                    <a:cubicBezTo>
                      <a:pt x="2518469" y="426434"/>
                      <a:pt x="2517529" y="425436"/>
                      <a:pt x="2516590" y="423439"/>
                    </a:cubicBezTo>
                    <a:cubicBezTo>
                      <a:pt x="2515650" y="421442"/>
                      <a:pt x="2515180" y="419268"/>
                      <a:pt x="2515180" y="416919"/>
                    </a:cubicBezTo>
                    <a:cubicBezTo>
                      <a:pt x="2515180" y="414334"/>
                      <a:pt x="2514945" y="410928"/>
                      <a:pt x="2514475" y="406698"/>
                    </a:cubicBezTo>
                    <a:cubicBezTo>
                      <a:pt x="2511421" y="386258"/>
                      <a:pt x="2509894" y="351838"/>
                      <a:pt x="2509894" y="303438"/>
                    </a:cubicBezTo>
                    <a:cubicBezTo>
                      <a:pt x="2509894" y="275009"/>
                      <a:pt x="2509189" y="260795"/>
                      <a:pt x="2507779" y="260795"/>
                    </a:cubicBezTo>
                    <a:cubicBezTo>
                      <a:pt x="2506369" y="260795"/>
                      <a:pt x="2502140" y="263203"/>
                      <a:pt x="2495092" y="268019"/>
                    </a:cubicBezTo>
                    <a:cubicBezTo>
                      <a:pt x="2488043" y="272836"/>
                      <a:pt x="2483932" y="275479"/>
                      <a:pt x="2482757" y="275949"/>
                    </a:cubicBezTo>
                    <a:cubicBezTo>
                      <a:pt x="2481112" y="276654"/>
                      <a:pt x="2478528" y="275185"/>
                      <a:pt x="2475004" y="271544"/>
                    </a:cubicBezTo>
                    <a:cubicBezTo>
                      <a:pt x="2471479" y="267902"/>
                      <a:pt x="2469717" y="265141"/>
                      <a:pt x="2469717" y="263262"/>
                    </a:cubicBezTo>
                    <a:cubicBezTo>
                      <a:pt x="2469717" y="261852"/>
                      <a:pt x="2469130" y="260795"/>
                      <a:pt x="2467955" y="260090"/>
                    </a:cubicBezTo>
                    <a:cubicBezTo>
                      <a:pt x="2466780" y="259385"/>
                      <a:pt x="2464313" y="258563"/>
                      <a:pt x="2460554" y="257623"/>
                    </a:cubicBezTo>
                    <a:cubicBezTo>
                      <a:pt x="2454680" y="256213"/>
                      <a:pt x="2450569" y="254333"/>
                      <a:pt x="2448219" y="251984"/>
                    </a:cubicBezTo>
                    <a:cubicBezTo>
                      <a:pt x="2445870" y="249634"/>
                      <a:pt x="2444166" y="248460"/>
                      <a:pt x="2443109" y="248460"/>
                    </a:cubicBezTo>
                    <a:cubicBezTo>
                      <a:pt x="2442052" y="248460"/>
                      <a:pt x="2441523" y="247637"/>
                      <a:pt x="2441523" y="245993"/>
                    </a:cubicBezTo>
                    <a:cubicBezTo>
                      <a:pt x="2441523" y="244348"/>
                      <a:pt x="2440995" y="243526"/>
                      <a:pt x="2439937" y="243526"/>
                    </a:cubicBezTo>
                    <a:cubicBezTo>
                      <a:pt x="2438880" y="243526"/>
                      <a:pt x="2437470" y="241587"/>
                      <a:pt x="2435708" y="237711"/>
                    </a:cubicBezTo>
                    <a:cubicBezTo>
                      <a:pt x="2433946" y="233834"/>
                      <a:pt x="2432654" y="230838"/>
                      <a:pt x="2431831" y="228724"/>
                    </a:cubicBezTo>
                    <a:cubicBezTo>
                      <a:pt x="2431009" y="226609"/>
                      <a:pt x="2430363" y="223261"/>
                      <a:pt x="2429893" y="218680"/>
                    </a:cubicBezTo>
                    <a:cubicBezTo>
                      <a:pt x="2429423" y="214098"/>
                      <a:pt x="2428601" y="211573"/>
                      <a:pt x="2427426" y="211103"/>
                    </a:cubicBezTo>
                    <a:cubicBezTo>
                      <a:pt x="2426251" y="210633"/>
                      <a:pt x="2425664" y="209752"/>
                      <a:pt x="2425664" y="208459"/>
                    </a:cubicBezTo>
                    <a:cubicBezTo>
                      <a:pt x="2425664" y="207167"/>
                      <a:pt x="2424665" y="205934"/>
                      <a:pt x="2422668" y="204759"/>
                    </a:cubicBezTo>
                    <a:cubicBezTo>
                      <a:pt x="2420671" y="203584"/>
                      <a:pt x="2419673" y="202292"/>
                      <a:pt x="2419673" y="200882"/>
                    </a:cubicBezTo>
                    <a:cubicBezTo>
                      <a:pt x="2419673" y="199473"/>
                      <a:pt x="2418909" y="198474"/>
                      <a:pt x="2417382" y="197887"/>
                    </a:cubicBezTo>
                    <a:cubicBezTo>
                      <a:pt x="2415855" y="197299"/>
                      <a:pt x="2415561" y="195244"/>
                      <a:pt x="2416501" y="191719"/>
                    </a:cubicBezTo>
                    <a:cubicBezTo>
                      <a:pt x="2416971" y="189370"/>
                      <a:pt x="2417911" y="186727"/>
                      <a:pt x="2419320" y="183790"/>
                    </a:cubicBezTo>
                    <a:cubicBezTo>
                      <a:pt x="2420730" y="180853"/>
                      <a:pt x="2421905" y="178914"/>
                      <a:pt x="2422845" y="177975"/>
                    </a:cubicBezTo>
                    <a:cubicBezTo>
                      <a:pt x="2424019" y="177035"/>
                      <a:pt x="2425312" y="174685"/>
                      <a:pt x="2426721" y="170926"/>
                    </a:cubicBezTo>
                    <a:cubicBezTo>
                      <a:pt x="2428131" y="167167"/>
                      <a:pt x="2429071" y="163525"/>
                      <a:pt x="2429541" y="160001"/>
                    </a:cubicBezTo>
                    <a:cubicBezTo>
                      <a:pt x="2430246" y="154832"/>
                      <a:pt x="2431068" y="148371"/>
                      <a:pt x="2432008" y="140618"/>
                    </a:cubicBezTo>
                    <a:cubicBezTo>
                      <a:pt x="2433182" y="132864"/>
                      <a:pt x="2434005" y="127108"/>
                      <a:pt x="2434475" y="123349"/>
                    </a:cubicBezTo>
                    <a:cubicBezTo>
                      <a:pt x="2434944" y="119825"/>
                      <a:pt x="2435649" y="116653"/>
                      <a:pt x="2436589" y="113833"/>
                    </a:cubicBezTo>
                    <a:cubicBezTo>
                      <a:pt x="2437529" y="111014"/>
                      <a:pt x="2437705" y="109310"/>
                      <a:pt x="2437118" y="108723"/>
                    </a:cubicBezTo>
                    <a:cubicBezTo>
                      <a:pt x="2436530" y="108136"/>
                      <a:pt x="2436942" y="106550"/>
                      <a:pt x="2438351" y="103965"/>
                    </a:cubicBezTo>
                    <a:cubicBezTo>
                      <a:pt x="2439761" y="101381"/>
                      <a:pt x="2440113" y="98796"/>
                      <a:pt x="2439409" y="96212"/>
                    </a:cubicBezTo>
                    <a:cubicBezTo>
                      <a:pt x="2439174" y="94097"/>
                      <a:pt x="2439409" y="93040"/>
                      <a:pt x="2440113" y="93040"/>
                    </a:cubicBezTo>
                    <a:cubicBezTo>
                      <a:pt x="2440818" y="93510"/>
                      <a:pt x="2441758" y="93040"/>
                      <a:pt x="2442933" y="91631"/>
                    </a:cubicBezTo>
                    <a:cubicBezTo>
                      <a:pt x="2444107" y="90221"/>
                      <a:pt x="2446809" y="90103"/>
                      <a:pt x="2451038" y="91278"/>
                    </a:cubicBezTo>
                    <a:cubicBezTo>
                      <a:pt x="2455268" y="92453"/>
                      <a:pt x="2457970" y="94097"/>
                      <a:pt x="2459144" y="96212"/>
                    </a:cubicBezTo>
                    <a:cubicBezTo>
                      <a:pt x="2460319" y="98092"/>
                      <a:pt x="2461494" y="99736"/>
                      <a:pt x="2462669" y="101146"/>
                    </a:cubicBezTo>
                    <a:cubicBezTo>
                      <a:pt x="2464783" y="103261"/>
                      <a:pt x="2466545" y="112071"/>
                      <a:pt x="2467955" y="127578"/>
                    </a:cubicBezTo>
                    <a:lnTo>
                      <a:pt x="2468660" y="138855"/>
                    </a:lnTo>
                    <a:lnTo>
                      <a:pt x="2478880" y="133569"/>
                    </a:lnTo>
                    <a:cubicBezTo>
                      <a:pt x="2485459" y="130045"/>
                      <a:pt x="2491685" y="126756"/>
                      <a:pt x="2497559" y="123701"/>
                    </a:cubicBezTo>
                    <a:cubicBezTo>
                      <a:pt x="2503433" y="120412"/>
                      <a:pt x="2508014" y="118062"/>
                      <a:pt x="2511303" y="116653"/>
                    </a:cubicBezTo>
                    <a:cubicBezTo>
                      <a:pt x="2513653" y="115478"/>
                      <a:pt x="2515121" y="114421"/>
                      <a:pt x="2515709" y="113481"/>
                    </a:cubicBezTo>
                    <a:cubicBezTo>
                      <a:pt x="2516296" y="112541"/>
                      <a:pt x="2516590" y="110544"/>
                      <a:pt x="2516590" y="107490"/>
                    </a:cubicBezTo>
                    <a:cubicBezTo>
                      <a:pt x="2516590" y="101146"/>
                      <a:pt x="2517529" y="87636"/>
                      <a:pt x="2519409" y="66961"/>
                    </a:cubicBezTo>
                    <a:cubicBezTo>
                      <a:pt x="2520584" y="53099"/>
                      <a:pt x="2520466" y="40823"/>
                      <a:pt x="2519057" y="30132"/>
                    </a:cubicBezTo>
                    <a:cubicBezTo>
                      <a:pt x="2517647" y="19442"/>
                      <a:pt x="2515180" y="12452"/>
                      <a:pt x="2511656" y="9163"/>
                    </a:cubicBezTo>
                    <a:cubicBezTo>
                      <a:pt x="2509541" y="7049"/>
                      <a:pt x="2508484" y="4993"/>
                      <a:pt x="2508484" y="2996"/>
                    </a:cubicBezTo>
                    <a:cubicBezTo>
                      <a:pt x="2508484" y="999"/>
                      <a:pt x="2509541" y="0"/>
                      <a:pt x="2511656" y="0"/>
                    </a:cubicBezTo>
                    <a:close/>
                  </a:path>
                </a:pathLst>
              </a:custGeom>
              <a:gr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0" name="任意多边形: 形状 39">
                <a:extLst>
                  <a:ext uri="{FF2B5EF4-FFF2-40B4-BE49-F238E27FC236}">
                    <a16:creationId xmlns:a16="http://schemas.microsoft.com/office/drawing/2014/main" id="{B779E108-374D-4EC0-A51F-ED52A9272443}"/>
                  </a:ext>
                </a:extLst>
              </p:cNvPr>
              <p:cNvSpPr/>
              <p:nvPr/>
            </p:nvSpPr>
            <p:spPr>
              <a:xfrm>
                <a:off x="1079211" y="1367933"/>
                <a:ext cx="3106834" cy="169841"/>
              </a:xfrm>
              <a:custGeom>
                <a:avLst/>
                <a:gdLst/>
                <a:ahLst/>
                <a:cxnLst/>
                <a:rect l="l" t="t" r="r" b="b"/>
                <a:pathLst>
                  <a:path w="3106834" h="169841">
                    <a:moveTo>
                      <a:pt x="1506210" y="84656"/>
                    </a:moveTo>
                    <a:cubicBezTo>
                      <a:pt x="1500437" y="87012"/>
                      <a:pt x="1491777" y="89015"/>
                      <a:pt x="1480231" y="90665"/>
                    </a:cubicBezTo>
                    <a:cubicBezTo>
                      <a:pt x="1473691" y="91607"/>
                      <a:pt x="1469067" y="92668"/>
                      <a:pt x="1466357" y="93846"/>
                    </a:cubicBezTo>
                    <a:cubicBezTo>
                      <a:pt x="1463647" y="95024"/>
                      <a:pt x="1461556" y="96747"/>
                      <a:pt x="1460083" y="99015"/>
                    </a:cubicBezTo>
                    <a:cubicBezTo>
                      <a:pt x="1458610" y="101283"/>
                      <a:pt x="1457874" y="103802"/>
                      <a:pt x="1457874" y="106571"/>
                    </a:cubicBezTo>
                    <a:cubicBezTo>
                      <a:pt x="1457874" y="110812"/>
                      <a:pt x="1459479" y="114347"/>
                      <a:pt x="1462690" y="117175"/>
                    </a:cubicBezTo>
                    <a:cubicBezTo>
                      <a:pt x="1465900" y="120002"/>
                      <a:pt x="1470599" y="121416"/>
                      <a:pt x="1476784" y="121416"/>
                    </a:cubicBezTo>
                    <a:cubicBezTo>
                      <a:pt x="1482911" y="121416"/>
                      <a:pt x="1488360" y="120076"/>
                      <a:pt x="1493132" y="117395"/>
                    </a:cubicBezTo>
                    <a:cubicBezTo>
                      <a:pt x="1497904" y="114715"/>
                      <a:pt x="1501409" y="111048"/>
                      <a:pt x="1503648" y="106394"/>
                    </a:cubicBezTo>
                    <a:cubicBezTo>
                      <a:pt x="1505356" y="102800"/>
                      <a:pt x="1506210" y="97498"/>
                      <a:pt x="1506210" y="90488"/>
                    </a:cubicBezTo>
                    <a:close/>
                    <a:moveTo>
                      <a:pt x="1125210" y="84656"/>
                    </a:moveTo>
                    <a:cubicBezTo>
                      <a:pt x="1119437" y="87012"/>
                      <a:pt x="1110777" y="89015"/>
                      <a:pt x="1099231" y="90665"/>
                    </a:cubicBezTo>
                    <a:cubicBezTo>
                      <a:pt x="1092691" y="91607"/>
                      <a:pt x="1088067" y="92668"/>
                      <a:pt x="1085357" y="93846"/>
                    </a:cubicBezTo>
                    <a:cubicBezTo>
                      <a:pt x="1082647" y="95024"/>
                      <a:pt x="1080556" y="96747"/>
                      <a:pt x="1079083" y="99015"/>
                    </a:cubicBezTo>
                    <a:cubicBezTo>
                      <a:pt x="1077610" y="101283"/>
                      <a:pt x="1076874" y="103802"/>
                      <a:pt x="1076874" y="106571"/>
                    </a:cubicBezTo>
                    <a:cubicBezTo>
                      <a:pt x="1076874" y="110812"/>
                      <a:pt x="1078479" y="114347"/>
                      <a:pt x="1081690" y="117175"/>
                    </a:cubicBezTo>
                    <a:cubicBezTo>
                      <a:pt x="1084900" y="120002"/>
                      <a:pt x="1089599" y="121416"/>
                      <a:pt x="1095784" y="121416"/>
                    </a:cubicBezTo>
                    <a:cubicBezTo>
                      <a:pt x="1101911" y="121416"/>
                      <a:pt x="1107360" y="120076"/>
                      <a:pt x="1112132" y="117395"/>
                    </a:cubicBezTo>
                    <a:cubicBezTo>
                      <a:pt x="1116904" y="114715"/>
                      <a:pt x="1120409" y="111048"/>
                      <a:pt x="1122648" y="106394"/>
                    </a:cubicBezTo>
                    <a:cubicBezTo>
                      <a:pt x="1124356" y="102800"/>
                      <a:pt x="1125210" y="97498"/>
                      <a:pt x="1125210" y="90488"/>
                    </a:cubicBezTo>
                    <a:close/>
                    <a:moveTo>
                      <a:pt x="2386873" y="48955"/>
                    </a:moveTo>
                    <a:cubicBezTo>
                      <a:pt x="2379803" y="48955"/>
                      <a:pt x="2373795" y="51827"/>
                      <a:pt x="2368846" y="57571"/>
                    </a:cubicBezTo>
                    <a:cubicBezTo>
                      <a:pt x="2363897" y="63315"/>
                      <a:pt x="2361423" y="71842"/>
                      <a:pt x="2361423" y="83153"/>
                    </a:cubicBezTo>
                    <a:cubicBezTo>
                      <a:pt x="2361423" y="95466"/>
                      <a:pt x="2363868" y="104450"/>
                      <a:pt x="2368758" y="110105"/>
                    </a:cubicBezTo>
                    <a:cubicBezTo>
                      <a:pt x="2373647" y="115761"/>
                      <a:pt x="2379774" y="118588"/>
                      <a:pt x="2387138" y="118588"/>
                    </a:cubicBezTo>
                    <a:cubicBezTo>
                      <a:pt x="2394443" y="118588"/>
                      <a:pt x="2400570" y="115775"/>
                      <a:pt x="2405518" y="110149"/>
                    </a:cubicBezTo>
                    <a:cubicBezTo>
                      <a:pt x="2410467" y="104523"/>
                      <a:pt x="2412941" y="95701"/>
                      <a:pt x="2412941" y="83684"/>
                    </a:cubicBezTo>
                    <a:cubicBezTo>
                      <a:pt x="2412941" y="72196"/>
                      <a:pt x="2410393" y="63536"/>
                      <a:pt x="2405297" y="57704"/>
                    </a:cubicBezTo>
                    <a:cubicBezTo>
                      <a:pt x="2400201" y="51872"/>
                      <a:pt x="2394060" y="48955"/>
                      <a:pt x="2386873" y="48955"/>
                    </a:cubicBezTo>
                    <a:close/>
                    <a:moveTo>
                      <a:pt x="2284484" y="48955"/>
                    </a:moveTo>
                    <a:cubicBezTo>
                      <a:pt x="2276531" y="48955"/>
                      <a:pt x="2269933" y="51930"/>
                      <a:pt x="2264690" y="57881"/>
                    </a:cubicBezTo>
                    <a:cubicBezTo>
                      <a:pt x="2259446" y="63831"/>
                      <a:pt x="2256825" y="72814"/>
                      <a:pt x="2256825" y="84832"/>
                    </a:cubicBezTo>
                    <a:cubicBezTo>
                      <a:pt x="2256825" y="96850"/>
                      <a:pt x="2259446" y="105849"/>
                      <a:pt x="2264690" y="111828"/>
                    </a:cubicBezTo>
                    <a:cubicBezTo>
                      <a:pt x="2269933" y="117808"/>
                      <a:pt x="2276531" y="120798"/>
                      <a:pt x="2284484" y="120798"/>
                    </a:cubicBezTo>
                    <a:cubicBezTo>
                      <a:pt x="2292378" y="120798"/>
                      <a:pt x="2298946" y="117793"/>
                      <a:pt x="2304190" y="111784"/>
                    </a:cubicBezTo>
                    <a:cubicBezTo>
                      <a:pt x="2309433" y="105775"/>
                      <a:pt x="2312054" y="96615"/>
                      <a:pt x="2312054" y="84302"/>
                    </a:cubicBezTo>
                    <a:cubicBezTo>
                      <a:pt x="2312054" y="72697"/>
                      <a:pt x="2309418" y="63904"/>
                      <a:pt x="2304145" y="57925"/>
                    </a:cubicBezTo>
                    <a:cubicBezTo>
                      <a:pt x="2298873" y="51945"/>
                      <a:pt x="2292319" y="48955"/>
                      <a:pt x="2284484" y="48955"/>
                    </a:cubicBezTo>
                    <a:close/>
                    <a:moveTo>
                      <a:pt x="2141609" y="48955"/>
                    </a:moveTo>
                    <a:cubicBezTo>
                      <a:pt x="2133656" y="48955"/>
                      <a:pt x="2127058" y="51930"/>
                      <a:pt x="2121815" y="57881"/>
                    </a:cubicBezTo>
                    <a:cubicBezTo>
                      <a:pt x="2116572" y="63831"/>
                      <a:pt x="2113950" y="72814"/>
                      <a:pt x="2113950" y="84832"/>
                    </a:cubicBezTo>
                    <a:cubicBezTo>
                      <a:pt x="2113950" y="96850"/>
                      <a:pt x="2116572" y="105849"/>
                      <a:pt x="2121815" y="111828"/>
                    </a:cubicBezTo>
                    <a:cubicBezTo>
                      <a:pt x="2127058" y="117808"/>
                      <a:pt x="2133656" y="120798"/>
                      <a:pt x="2141609" y="120798"/>
                    </a:cubicBezTo>
                    <a:cubicBezTo>
                      <a:pt x="2149503" y="120798"/>
                      <a:pt x="2156072" y="117793"/>
                      <a:pt x="2161315" y="111784"/>
                    </a:cubicBezTo>
                    <a:cubicBezTo>
                      <a:pt x="2166558" y="105775"/>
                      <a:pt x="2169179" y="96615"/>
                      <a:pt x="2169179" y="84302"/>
                    </a:cubicBezTo>
                    <a:cubicBezTo>
                      <a:pt x="2169179" y="72697"/>
                      <a:pt x="2166543" y="63904"/>
                      <a:pt x="2161270" y="57925"/>
                    </a:cubicBezTo>
                    <a:cubicBezTo>
                      <a:pt x="2155998" y="51945"/>
                      <a:pt x="2149444" y="48955"/>
                      <a:pt x="2141609" y="48955"/>
                    </a:cubicBezTo>
                    <a:close/>
                    <a:moveTo>
                      <a:pt x="1284359" y="48955"/>
                    </a:moveTo>
                    <a:cubicBezTo>
                      <a:pt x="1276406" y="48955"/>
                      <a:pt x="1269808" y="51930"/>
                      <a:pt x="1264565" y="57881"/>
                    </a:cubicBezTo>
                    <a:cubicBezTo>
                      <a:pt x="1259322" y="63831"/>
                      <a:pt x="1256700" y="72814"/>
                      <a:pt x="1256700" y="84832"/>
                    </a:cubicBezTo>
                    <a:cubicBezTo>
                      <a:pt x="1256700" y="96850"/>
                      <a:pt x="1259322" y="105849"/>
                      <a:pt x="1264565" y="111828"/>
                    </a:cubicBezTo>
                    <a:cubicBezTo>
                      <a:pt x="1269808" y="117808"/>
                      <a:pt x="1276406" y="120798"/>
                      <a:pt x="1284359" y="120798"/>
                    </a:cubicBezTo>
                    <a:cubicBezTo>
                      <a:pt x="1292253" y="120798"/>
                      <a:pt x="1298821" y="117793"/>
                      <a:pt x="1304065" y="111784"/>
                    </a:cubicBezTo>
                    <a:cubicBezTo>
                      <a:pt x="1309308" y="105775"/>
                      <a:pt x="1311929" y="96615"/>
                      <a:pt x="1311929" y="84302"/>
                    </a:cubicBezTo>
                    <a:cubicBezTo>
                      <a:pt x="1311929" y="72697"/>
                      <a:pt x="1309293" y="63904"/>
                      <a:pt x="1304020" y="57925"/>
                    </a:cubicBezTo>
                    <a:cubicBezTo>
                      <a:pt x="1298748" y="51945"/>
                      <a:pt x="1292194" y="48955"/>
                      <a:pt x="1284359" y="48955"/>
                    </a:cubicBezTo>
                    <a:close/>
                    <a:moveTo>
                      <a:pt x="805458" y="48955"/>
                    </a:moveTo>
                    <a:cubicBezTo>
                      <a:pt x="798388" y="48955"/>
                      <a:pt x="792483" y="51842"/>
                      <a:pt x="787740" y="57615"/>
                    </a:cubicBezTo>
                    <a:cubicBezTo>
                      <a:pt x="782998" y="63389"/>
                      <a:pt x="780627" y="72490"/>
                      <a:pt x="780627" y="84921"/>
                    </a:cubicBezTo>
                    <a:cubicBezTo>
                      <a:pt x="780627" y="96939"/>
                      <a:pt x="783160" y="105923"/>
                      <a:pt x="788226" y="111873"/>
                    </a:cubicBezTo>
                    <a:cubicBezTo>
                      <a:pt x="793293" y="117823"/>
                      <a:pt x="799272" y="120798"/>
                      <a:pt x="806165" y="120798"/>
                    </a:cubicBezTo>
                    <a:cubicBezTo>
                      <a:pt x="813116" y="120798"/>
                      <a:pt x="819022" y="117955"/>
                      <a:pt x="823882" y="112270"/>
                    </a:cubicBezTo>
                    <a:cubicBezTo>
                      <a:pt x="828742" y="106585"/>
                      <a:pt x="831172" y="97911"/>
                      <a:pt x="831172" y="86246"/>
                    </a:cubicBezTo>
                    <a:cubicBezTo>
                      <a:pt x="831172" y="73404"/>
                      <a:pt x="828698" y="63978"/>
                      <a:pt x="823750" y="57969"/>
                    </a:cubicBezTo>
                    <a:cubicBezTo>
                      <a:pt x="818801" y="51960"/>
                      <a:pt x="812704" y="48955"/>
                      <a:pt x="805458" y="48955"/>
                    </a:cubicBezTo>
                    <a:close/>
                    <a:moveTo>
                      <a:pt x="281583" y="48955"/>
                    </a:moveTo>
                    <a:cubicBezTo>
                      <a:pt x="274513" y="48955"/>
                      <a:pt x="268608" y="51842"/>
                      <a:pt x="263865" y="57615"/>
                    </a:cubicBezTo>
                    <a:cubicBezTo>
                      <a:pt x="259123" y="63389"/>
                      <a:pt x="256752" y="72490"/>
                      <a:pt x="256752" y="84921"/>
                    </a:cubicBezTo>
                    <a:cubicBezTo>
                      <a:pt x="256752" y="96939"/>
                      <a:pt x="259285" y="105923"/>
                      <a:pt x="264351" y="111873"/>
                    </a:cubicBezTo>
                    <a:cubicBezTo>
                      <a:pt x="269417" y="117823"/>
                      <a:pt x="275397" y="120798"/>
                      <a:pt x="282290" y="120798"/>
                    </a:cubicBezTo>
                    <a:cubicBezTo>
                      <a:pt x="289241" y="120798"/>
                      <a:pt x="295147" y="117955"/>
                      <a:pt x="300007" y="112270"/>
                    </a:cubicBezTo>
                    <a:cubicBezTo>
                      <a:pt x="304867" y="106585"/>
                      <a:pt x="307297" y="97911"/>
                      <a:pt x="307297" y="86246"/>
                    </a:cubicBezTo>
                    <a:cubicBezTo>
                      <a:pt x="307297" y="73404"/>
                      <a:pt x="304823" y="63978"/>
                      <a:pt x="299875" y="57969"/>
                    </a:cubicBezTo>
                    <a:cubicBezTo>
                      <a:pt x="294926" y="51960"/>
                      <a:pt x="288829" y="48955"/>
                      <a:pt x="281583" y="48955"/>
                    </a:cubicBezTo>
                    <a:close/>
                    <a:moveTo>
                      <a:pt x="179459" y="48955"/>
                    </a:moveTo>
                    <a:cubicBezTo>
                      <a:pt x="171506" y="48955"/>
                      <a:pt x="164908" y="51930"/>
                      <a:pt x="159665" y="57881"/>
                    </a:cubicBezTo>
                    <a:cubicBezTo>
                      <a:pt x="154422" y="63831"/>
                      <a:pt x="151800" y="72814"/>
                      <a:pt x="151800" y="84832"/>
                    </a:cubicBezTo>
                    <a:cubicBezTo>
                      <a:pt x="151800" y="96850"/>
                      <a:pt x="154422" y="105849"/>
                      <a:pt x="159665" y="111828"/>
                    </a:cubicBezTo>
                    <a:cubicBezTo>
                      <a:pt x="164908" y="117808"/>
                      <a:pt x="171506" y="120798"/>
                      <a:pt x="179459" y="120798"/>
                    </a:cubicBezTo>
                    <a:cubicBezTo>
                      <a:pt x="187353" y="120798"/>
                      <a:pt x="193921" y="117793"/>
                      <a:pt x="199165" y="111784"/>
                    </a:cubicBezTo>
                    <a:cubicBezTo>
                      <a:pt x="204408" y="105775"/>
                      <a:pt x="207029" y="96615"/>
                      <a:pt x="207029" y="84302"/>
                    </a:cubicBezTo>
                    <a:cubicBezTo>
                      <a:pt x="207029" y="72697"/>
                      <a:pt x="204393" y="63904"/>
                      <a:pt x="199120" y="57925"/>
                    </a:cubicBezTo>
                    <a:cubicBezTo>
                      <a:pt x="193848" y="51945"/>
                      <a:pt x="187294" y="48955"/>
                      <a:pt x="179459" y="48955"/>
                    </a:cubicBezTo>
                    <a:close/>
                    <a:moveTo>
                      <a:pt x="2989952" y="48867"/>
                    </a:moveTo>
                    <a:cubicBezTo>
                      <a:pt x="2982647" y="48867"/>
                      <a:pt x="2976506" y="51312"/>
                      <a:pt x="2971528" y="56202"/>
                    </a:cubicBezTo>
                    <a:cubicBezTo>
                      <a:pt x="2966550" y="61091"/>
                      <a:pt x="2963796" y="67630"/>
                      <a:pt x="2963266" y="75819"/>
                    </a:cubicBezTo>
                    <a:lnTo>
                      <a:pt x="3015667" y="75819"/>
                    </a:lnTo>
                    <a:cubicBezTo>
                      <a:pt x="3014960" y="67925"/>
                      <a:pt x="3012957" y="62004"/>
                      <a:pt x="3009658" y="58057"/>
                    </a:cubicBezTo>
                    <a:cubicBezTo>
                      <a:pt x="3004592" y="51930"/>
                      <a:pt x="2998023" y="48867"/>
                      <a:pt x="2989952" y="48867"/>
                    </a:cubicBezTo>
                    <a:close/>
                    <a:moveTo>
                      <a:pt x="2742302" y="48867"/>
                    </a:moveTo>
                    <a:cubicBezTo>
                      <a:pt x="2734997" y="48867"/>
                      <a:pt x="2728856" y="51312"/>
                      <a:pt x="2723878" y="56202"/>
                    </a:cubicBezTo>
                    <a:cubicBezTo>
                      <a:pt x="2718900" y="61091"/>
                      <a:pt x="2716146" y="67630"/>
                      <a:pt x="2715616" y="75819"/>
                    </a:cubicBezTo>
                    <a:lnTo>
                      <a:pt x="2768017" y="75819"/>
                    </a:lnTo>
                    <a:cubicBezTo>
                      <a:pt x="2767310" y="67925"/>
                      <a:pt x="2765307" y="62004"/>
                      <a:pt x="2762008" y="58057"/>
                    </a:cubicBezTo>
                    <a:cubicBezTo>
                      <a:pt x="2756942" y="51930"/>
                      <a:pt x="2750373" y="48867"/>
                      <a:pt x="2742302" y="48867"/>
                    </a:cubicBezTo>
                    <a:close/>
                    <a:moveTo>
                      <a:pt x="1751702" y="48867"/>
                    </a:moveTo>
                    <a:cubicBezTo>
                      <a:pt x="1744397" y="48867"/>
                      <a:pt x="1738256" y="51312"/>
                      <a:pt x="1733278" y="56202"/>
                    </a:cubicBezTo>
                    <a:cubicBezTo>
                      <a:pt x="1728300" y="61091"/>
                      <a:pt x="1725546" y="67630"/>
                      <a:pt x="1725016" y="75819"/>
                    </a:cubicBezTo>
                    <a:lnTo>
                      <a:pt x="1777417" y="75819"/>
                    </a:lnTo>
                    <a:cubicBezTo>
                      <a:pt x="1776710" y="67925"/>
                      <a:pt x="1774707" y="62004"/>
                      <a:pt x="1771408" y="58057"/>
                    </a:cubicBezTo>
                    <a:cubicBezTo>
                      <a:pt x="1766342" y="51930"/>
                      <a:pt x="1759773" y="48867"/>
                      <a:pt x="1751702" y="48867"/>
                    </a:cubicBezTo>
                    <a:close/>
                    <a:moveTo>
                      <a:pt x="389627" y="48867"/>
                    </a:moveTo>
                    <a:cubicBezTo>
                      <a:pt x="382322" y="48867"/>
                      <a:pt x="376181" y="51312"/>
                      <a:pt x="371203" y="56202"/>
                    </a:cubicBezTo>
                    <a:cubicBezTo>
                      <a:pt x="366225" y="61091"/>
                      <a:pt x="363471" y="67630"/>
                      <a:pt x="362941" y="75819"/>
                    </a:cubicBezTo>
                    <a:lnTo>
                      <a:pt x="415342" y="75819"/>
                    </a:lnTo>
                    <a:cubicBezTo>
                      <a:pt x="414635" y="67925"/>
                      <a:pt x="412632" y="62004"/>
                      <a:pt x="409333" y="58057"/>
                    </a:cubicBezTo>
                    <a:cubicBezTo>
                      <a:pt x="404267" y="51930"/>
                      <a:pt x="397698" y="48867"/>
                      <a:pt x="389627" y="48867"/>
                    </a:cubicBezTo>
                    <a:close/>
                    <a:moveTo>
                      <a:pt x="2446934" y="37910"/>
                    </a:moveTo>
                    <a:lnTo>
                      <a:pt x="2464077" y="37910"/>
                    </a:lnTo>
                    <a:lnTo>
                      <a:pt x="2483606" y="92255"/>
                    </a:lnTo>
                    <a:cubicBezTo>
                      <a:pt x="2486140" y="99148"/>
                      <a:pt x="2488408" y="106394"/>
                      <a:pt x="2490411" y="113993"/>
                    </a:cubicBezTo>
                    <a:cubicBezTo>
                      <a:pt x="2492237" y="106688"/>
                      <a:pt x="2494417" y="99560"/>
                      <a:pt x="2496950" y="92609"/>
                    </a:cubicBezTo>
                    <a:lnTo>
                      <a:pt x="2517009" y="37910"/>
                    </a:lnTo>
                    <a:lnTo>
                      <a:pt x="2532915" y="37910"/>
                    </a:lnTo>
                    <a:lnTo>
                      <a:pt x="2497215" y="133346"/>
                    </a:lnTo>
                    <a:cubicBezTo>
                      <a:pt x="2493386" y="143655"/>
                      <a:pt x="2490411" y="150754"/>
                      <a:pt x="2488290" y="154642"/>
                    </a:cubicBezTo>
                    <a:cubicBezTo>
                      <a:pt x="2485462" y="159885"/>
                      <a:pt x="2482222" y="163729"/>
                      <a:pt x="2478570" y="166174"/>
                    </a:cubicBezTo>
                    <a:cubicBezTo>
                      <a:pt x="2474917" y="168619"/>
                      <a:pt x="2470558" y="169841"/>
                      <a:pt x="2465491" y="169841"/>
                    </a:cubicBezTo>
                    <a:cubicBezTo>
                      <a:pt x="2462428" y="169841"/>
                      <a:pt x="2459011" y="169193"/>
                      <a:pt x="2455241" y="167897"/>
                    </a:cubicBezTo>
                    <a:lnTo>
                      <a:pt x="2453473" y="152963"/>
                    </a:lnTo>
                    <a:cubicBezTo>
                      <a:pt x="2456949" y="153906"/>
                      <a:pt x="2459983" y="154377"/>
                      <a:pt x="2462575" y="154377"/>
                    </a:cubicBezTo>
                    <a:cubicBezTo>
                      <a:pt x="2466110" y="154377"/>
                      <a:pt x="2468938" y="153788"/>
                      <a:pt x="2471058" y="152610"/>
                    </a:cubicBezTo>
                    <a:cubicBezTo>
                      <a:pt x="2473179" y="151431"/>
                      <a:pt x="2474917" y="149782"/>
                      <a:pt x="2476272" y="147661"/>
                    </a:cubicBezTo>
                    <a:cubicBezTo>
                      <a:pt x="2477273" y="146070"/>
                      <a:pt x="2478894" y="142123"/>
                      <a:pt x="2481132" y="135820"/>
                    </a:cubicBezTo>
                    <a:cubicBezTo>
                      <a:pt x="2481427" y="134936"/>
                      <a:pt x="2481898" y="133640"/>
                      <a:pt x="2482546" y="131932"/>
                    </a:cubicBezTo>
                    <a:close/>
                    <a:moveTo>
                      <a:pt x="1208261" y="37910"/>
                    </a:moveTo>
                    <a:lnTo>
                      <a:pt x="1224167" y="37910"/>
                    </a:lnTo>
                    <a:lnTo>
                      <a:pt x="1224167" y="131755"/>
                    </a:lnTo>
                    <a:lnTo>
                      <a:pt x="1208261" y="131755"/>
                    </a:lnTo>
                    <a:close/>
                    <a:moveTo>
                      <a:pt x="874444" y="37910"/>
                    </a:moveTo>
                    <a:lnTo>
                      <a:pt x="890350" y="37910"/>
                    </a:lnTo>
                    <a:lnTo>
                      <a:pt x="890350" y="89958"/>
                    </a:lnTo>
                    <a:cubicBezTo>
                      <a:pt x="890350" y="98264"/>
                      <a:pt x="890674" y="103861"/>
                      <a:pt x="891322" y="106747"/>
                    </a:cubicBezTo>
                    <a:cubicBezTo>
                      <a:pt x="892324" y="110930"/>
                      <a:pt x="894444" y="114214"/>
                      <a:pt x="897685" y="116600"/>
                    </a:cubicBezTo>
                    <a:cubicBezTo>
                      <a:pt x="900925" y="118986"/>
                      <a:pt x="904931" y="120179"/>
                      <a:pt x="909703" y="120179"/>
                    </a:cubicBezTo>
                    <a:cubicBezTo>
                      <a:pt x="914474" y="120179"/>
                      <a:pt x="918952" y="118957"/>
                      <a:pt x="923134" y="116512"/>
                    </a:cubicBezTo>
                    <a:cubicBezTo>
                      <a:pt x="927317" y="114067"/>
                      <a:pt x="930277" y="110739"/>
                      <a:pt x="932015" y="106526"/>
                    </a:cubicBezTo>
                    <a:cubicBezTo>
                      <a:pt x="933753" y="102314"/>
                      <a:pt x="934622" y="96202"/>
                      <a:pt x="934622" y="88190"/>
                    </a:cubicBezTo>
                    <a:lnTo>
                      <a:pt x="934622" y="37910"/>
                    </a:lnTo>
                    <a:lnTo>
                      <a:pt x="950528" y="37910"/>
                    </a:lnTo>
                    <a:lnTo>
                      <a:pt x="950528" y="131755"/>
                    </a:lnTo>
                    <a:lnTo>
                      <a:pt x="936301" y="131755"/>
                    </a:lnTo>
                    <a:lnTo>
                      <a:pt x="936301" y="117970"/>
                    </a:lnTo>
                    <a:cubicBezTo>
                      <a:pt x="928996" y="128574"/>
                      <a:pt x="919069" y="133876"/>
                      <a:pt x="906521" y="133876"/>
                    </a:cubicBezTo>
                    <a:cubicBezTo>
                      <a:pt x="900984" y="133876"/>
                      <a:pt x="895814" y="132815"/>
                      <a:pt x="891013" y="130695"/>
                    </a:cubicBezTo>
                    <a:cubicBezTo>
                      <a:pt x="886212" y="128574"/>
                      <a:pt x="882648" y="125908"/>
                      <a:pt x="880321" y="122697"/>
                    </a:cubicBezTo>
                    <a:cubicBezTo>
                      <a:pt x="877993" y="119487"/>
                      <a:pt x="876359" y="115555"/>
                      <a:pt x="875416" y="110901"/>
                    </a:cubicBezTo>
                    <a:cubicBezTo>
                      <a:pt x="874768" y="107778"/>
                      <a:pt x="874444" y="102830"/>
                      <a:pt x="874444" y="96055"/>
                    </a:cubicBezTo>
                    <a:close/>
                    <a:moveTo>
                      <a:pt x="3090486" y="35789"/>
                    </a:moveTo>
                    <a:cubicBezTo>
                      <a:pt x="3095846" y="35789"/>
                      <a:pt x="3101296" y="37497"/>
                      <a:pt x="3106834" y="40914"/>
                    </a:cubicBezTo>
                    <a:lnTo>
                      <a:pt x="3101355" y="55671"/>
                    </a:lnTo>
                    <a:cubicBezTo>
                      <a:pt x="3097467" y="53374"/>
                      <a:pt x="3093579" y="52225"/>
                      <a:pt x="3089690" y="52225"/>
                    </a:cubicBezTo>
                    <a:cubicBezTo>
                      <a:pt x="3086214" y="52225"/>
                      <a:pt x="3083092" y="53271"/>
                      <a:pt x="3080324" y="55362"/>
                    </a:cubicBezTo>
                    <a:cubicBezTo>
                      <a:pt x="3077555" y="57453"/>
                      <a:pt x="3075581" y="60355"/>
                      <a:pt x="3074403" y="64066"/>
                    </a:cubicBezTo>
                    <a:cubicBezTo>
                      <a:pt x="3072636" y="69722"/>
                      <a:pt x="3071752" y="75907"/>
                      <a:pt x="3071752" y="82623"/>
                    </a:cubicBezTo>
                    <a:lnTo>
                      <a:pt x="3071752" y="131755"/>
                    </a:lnTo>
                    <a:lnTo>
                      <a:pt x="3055846" y="131755"/>
                    </a:lnTo>
                    <a:lnTo>
                      <a:pt x="3055846" y="37910"/>
                    </a:lnTo>
                    <a:lnTo>
                      <a:pt x="3070161" y="37910"/>
                    </a:lnTo>
                    <a:lnTo>
                      <a:pt x="3070161" y="52137"/>
                    </a:lnTo>
                    <a:cubicBezTo>
                      <a:pt x="3073814" y="45480"/>
                      <a:pt x="3077187" y="41091"/>
                      <a:pt x="3080279" y="38970"/>
                    </a:cubicBezTo>
                    <a:cubicBezTo>
                      <a:pt x="3083372" y="36849"/>
                      <a:pt x="3086774" y="35789"/>
                      <a:pt x="3090486" y="35789"/>
                    </a:cubicBezTo>
                    <a:close/>
                    <a:moveTo>
                      <a:pt x="2989776" y="35789"/>
                    </a:moveTo>
                    <a:cubicBezTo>
                      <a:pt x="3002324" y="35789"/>
                      <a:pt x="3012574" y="40060"/>
                      <a:pt x="3020527" y="48602"/>
                    </a:cubicBezTo>
                    <a:cubicBezTo>
                      <a:pt x="3028480" y="57144"/>
                      <a:pt x="3032457" y="69162"/>
                      <a:pt x="3032457" y="84656"/>
                    </a:cubicBezTo>
                    <a:cubicBezTo>
                      <a:pt x="3032457" y="85598"/>
                      <a:pt x="3032427" y="87012"/>
                      <a:pt x="3032368" y="88897"/>
                    </a:cubicBezTo>
                    <a:lnTo>
                      <a:pt x="2962382" y="88897"/>
                    </a:lnTo>
                    <a:cubicBezTo>
                      <a:pt x="2962971" y="99207"/>
                      <a:pt x="2965887" y="107101"/>
                      <a:pt x="2971130" y="112579"/>
                    </a:cubicBezTo>
                    <a:cubicBezTo>
                      <a:pt x="2976373" y="118058"/>
                      <a:pt x="2982912" y="120798"/>
                      <a:pt x="2990748" y="120798"/>
                    </a:cubicBezTo>
                    <a:cubicBezTo>
                      <a:pt x="2996580" y="120798"/>
                      <a:pt x="3001558" y="119266"/>
                      <a:pt x="3005682" y="116203"/>
                    </a:cubicBezTo>
                    <a:cubicBezTo>
                      <a:pt x="3009805" y="113139"/>
                      <a:pt x="3013075" y="108250"/>
                      <a:pt x="3015490" y="101534"/>
                    </a:cubicBezTo>
                    <a:lnTo>
                      <a:pt x="3031926" y="103566"/>
                    </a:lnTo>
                    <a:cubicBezTo>
                      <a:pt x="3029334" y="113169"/>
                      <a:pt x="3024533" y="120621"/>
                      <a:pt x="3017523" y="125923"/>
                    </a:cubicBezTo>
                    <a:cubicBezTo>
                      <a:pt x="3010512" y="131225"/>
                      <a:pt x="3001558" y="133876"/>
                      <a:pt x="2990659" y="133876"/>
                    </a:cubicBezTo>
                    <a:cubicBezTo>
                      <a:pt x="2976933" y="133876"/>
                      <a:pt x="2966049" y="129649"/>
                      <a:pt x="2958008" y="121195"/>
                    </a:cubicBezTo>
                    <a:cubicBezTo>
                      <a:pt x="2949966" y="112742"/>
                      <a:pt x="2945946" y="100886"/>
                      <a:pt x="2945946" y="85628"/>
                    </a:cubicBezTo>
                    <a:cubicBezTo>
                      <a:pt x="2945946" y="69839"/>
                      <a:pt x="2950011" y="57586"/>
                      <a:pt x="2958140" y="48867"/>
                    </a:cubicBezTo>
                    <a:cubicBezTo>
                      <a:pt x="2966270" y="40148"/>
                      <a:pt x="2976815" y="35789"/>
                      <a:pt x="2989776" y="35789"/>
                    </a:cubicBezTo>
                    <a:close/>
                    <a:moveTo>
                      <a:pt x="2852556" y="35789"/>
                    </a:moveTo>
                    <a:cubicBezTo>
                      <a:pt x="2858212" y="35789"/>
                      <a:pt x="2863410" y="36805"/>
                      <a:pt x="2868153" y="38837"/>
                    </a:cubicBezTo>
                    <a:cubicBezTo>
                      <a:pt x="2872895" y="40870"/>
                      <a:pt x="2876444" y="43536"/>
                      <a:pt x="2878801" y="46835"/>
                    </a:cubicBezTo>
                    <a:cubicBezTo>
                      <a:pt x="2881157" y="50134"/>
                      <a:pt x="2882807" y="54051"/>
                      <a:pt x="2883749" y="58587"/>
                    </a:cubicBezTo>
                    <a:cubicBezTo>
                      <a:pt x="2884339" y="61533"/>
                      <a:pt x="2884633" y="66688"/>
                      <a:pt x="2884633" y="74052"/>
                    </a:cubicBezTo>
                    <a:lnTo>
                      <a:pt x="2884633" y="131755"/>
                    </a:lnTo>
                    <a:lnTo>
                      <a:pt x="2868727" y="131755"/>
                    </a:lnTo>
                    <a:lnTo>
                      <a:pt x="2868727" y="74670"/>
                    </a:lnTo>
                    <a:cubicBezTo>
                      <a:pt x="2868727" y="68190"/>
                      <a:pt x="2868109" y="63345"/>
                      <a:pt x="2866871" y="60134"/>
                    </a:cubicBezTo>
                    <a:cubicBezTo>
                      <a:pt x="2865634" y="56923"/>
                      <a:pt x="2863440" y="54361"/>
                      <a:pt x="2860288" y="52446"/>
                    </a:cubicBezTo>
                    <a:cubicBezTo>
                      <a:pt x="2857136" y="50531"/>
                      <a:pt x="2853440" y="49574"/>
                      <a:pt x="2849198" y="49574"/>
                    </a:cubicBezTo>
                    <a:cubicBezTo>
                      <a:pt x="2842423" y="49574"/>
                      <a:pt x="2836576" y="51724"/>
                      <a:pt x="2831657" y="56025"/>
                    </a:cubicBezTo>
                    <a:cubicBezTo>
                      <a:pt x="2826738" y="60325"/>
                      <a:pt x="2824279" y="68485"/>
                      <a:pt x="2824279" y="80502"/>
                    </a:cubicBezTo>
                    <a:lnTo>
                      <a:pt x="2824279" y="131755"/>
                    </a:lnTo>
                    <a:lnTo>
                      <a:pt x="2808373" y="131755"/>
                    </a:lnTo>
                    <a:lnTo>
                      <a:pt x="2808373" y="37910"/>
                    </a:lnTo>
                    <a:lnTo>
                      <a:pt x="2822688" y="37910"/>
                    </a:lnTo>
                    <a:lnTo>
                      <a:pt x="2822688" y="51253"/>
                    </a:lnTo>
                    <a:cubicBezTo>
                      <a:pt x="2829581" y="40944"/>
                      <a:pt x="2839536" y="35789"/>
                      <a:pt x="2852556" y="35789"/>
                    </a:cubicBezTo>
                    <a:close/>
                    <a:moveTo>
                      <a:pt x="2742126" y="35789"/>
                    </a:moveTo>
                    <a:cubicBezTo>
                      <a:pt x="2754674" y="35789"/>
                      <a:pt x="2764924" y="40060"/>
                      <a:pt x="2772877" y="48602"/>
                    </a:cubicBezTo>
                    <a:cubicBezTo>
                      <a:pt x="2780830" y="57144"/>
                      <a:pt x="2784807" y="69162"/>
                      <a:pt x="2784807" y="84656"/>
                    </a:cubicBezTo>
                    <a:cubicBezTo>
                      <a:pt x="2784807" y="85598"/>
                      <a:pt x="2784777" y="87012"/>
                      <a:pt x="2784718" y="88897"/>
                    </a:cubicBezTo>
                    <a:lnTo>
                      <a:pt x="2714732" y="88897"/>
                    </a:lnTo>
                    <a:cubicBezTo>
                      <a:pt x="2715321" y="99207"/>
                      <a:pt x="2718237" y="107101"/>
                      <a:pt x="2723480" y="112579"/>
                    </a:cubicBezTo>
                    <a:cubicBezTo>
                      <a:pt x="2728723" y="118058"/>
                      <a:pt x="2735262" y="120798"/>
                      <a:pt x="2743098" y="120798"/>
                    </a:cubicBezTo>
                    <a:cubicBezTo>
                      <a:pt x="2748930" y="120798"/>
                      <a:pt x="2753908" y="119266"/>
                      <a:pt x="2758032" y="116203"/>
                    </a:cubicBezTo>
                    <a:cubicBezTo>
                      <a:pt x="2762155" y="113139"/>
                      <a:pt x="2765425" y="108250"/>
                      <a:pt x="2767840" y="101534"/>
                    </a:cubicBezTo>
                    <a:lnTo>
                      <a:pt x="2784276" y="103566"/>
                    </a:lnTo>
                    <a:cubicBezTo>
                      <a:pt x="2781684" y="113169"/>
                      <a:pt x="2776883" y="120621"/>
                      <a:pt x="2769873" y="125923"/>
                    </a:cubicBezTo>
                    <a:cubicBezTo>
                      <a:pt x="2762862" y="131225"/>
                      <a:pt x="2753908" y="133876"/>
                      <a:pt x="2743009" y="133876"/>
                    </a:cubicBezTo>
                    <a:cubicBezTo>
                      <a:pt x="2729283" y="133876"/>
                      <a:pt x="2718399" y="129649"/>
                      <a:pt x="2710358" y="121195"/>
                    </a:cubicBezTo>
                    <a:cubicBezTo>
                      <a:pt x="2702316" y="112742"/>
                      <a:pt x="2698296" y="100886"/>
                      <a:pt x="2698296" y="85628"/>
                    </a:cubicBezTo>
                    <a:cubicBezTo>
                      <a:pt x="2698296" y="69839"/>
                      <a:pt x="2702361" y="57586"/>
                      <a:pt x="2710490" y="48867"/>
                    </a:cubicBezTo>
                    <a:cubicBezTo>
                      <a:pt x="2718620" y="40148"/>
                      <a:pt x="2729165" y="35789"/>
                      <a:pt x="2742126" y="35789"/>
                    </a:cubicBezTo>
                    <a:close/>
                    <a:moveTo>
                      <a:pt x="2385724" y="35789"/>
                    </a:moveTo>
                    <a:cubicBezTo>
                      <a:pt x="2396799" y="35789"/>
                      <a:pt x="2405930" y="40266"/>
                      <a:pt x="2413118" y="49221"/>
                    </a:cubicBezTo>
                    <a:lnTo>
                      <a:pt x="2413118" y="37910"/>
                    </a:lnTo>
                    <a:lnTo>
                      <a:pt x="2427787" y="37910"/>
                    </a:lnTo>
                    <a:lnTo>
                      <a:pt x="2427787" y="119030"/>
                    </a:lnTo>
                    <a:cubicBezTo>
                      <a:pt x="2427787" y="133640"/>
                      <a:pt x="2426299" y="143994"/>
                      <a:pt x="2423324" y="150091"/>
                    </a:cubicBezTo>
                    <a:cubicBezTo>
                      <a:pt x="2420349" y="156188"/>
                      <a:pt x="2415636" y="161004"/>
                      <a:pt x="2409185" y="164539"/>
                    </a:cubicBezTo>
                    <a:cubicBezTo>
                      <a:pt x="2402735" y="168074"/>
                      <a:pt x="2394796" y="169841"/>
                      <a:pt x="2385371" y="169841"/>
                    </a:cubicBezTo>
                    <a:cubicBezTo>
                      <a:pt x="2374177" y="169841"/>
                      <a:pt x="2365135" y="167323"/>
                      <a:pt x="2358242" y="162286"/>
                    </a:cubicBezTo>
                    <a:cubicBezTo>
                      <a:pt x="2351349" y="157249"/>
                      <a:pt x="2348021" y="149664"/>
                      <a:pt x="2348257" y="139531"/>
                    </a:cubicBezTo>
                    <a:lnTo>
                      <a:pt x="2363721" y="141829"/>
                    </a:lnTo>
                    <a:cubicBezTo>
                      <a:pt x="2364369" y="146601"/>
                      <a:pt x="2366165" y="150076"/>
                      <a:pt x="2369111" y="152256"/>
                    </a:cubicBezTo>
                    <a:cubicBezTo>
                      <a:pt x="2373058" y="155202"/>
                      <a:pt x="2378448" y="156674"/>
                      <a:pt x="2385282" y="156674"/>
                    </a:cubicBezTo>
                    <a:cubicBezTo>
                      <a:pt x="2392646" y="156674"/>
                      <a:pt x="2398331" y="155202"/>
                      <a:pt x="2402337" y="152256"/>
                    </a:cubicBezTo>
                    <a:cubicBezTo>
                      <a:pt x="2406343" y="149311"/>
                      <a:pt x="2409053" y="145187"/>
                      <a:pt x="2410467" y="139885"/>
                    </a:cubicBezTo>
                    <a:cubicBezTo>
                      <a:pt x="2411291" y="136645"/>
                      <a:pt x="2411674" y="129840"/>
                      <a:pt x="2411616" y="119472"/>
                    </a:cubicBezTo>
                    <a:cubicBezTo>
                      <a:pt x="2404664" y="127661"/>
                      <a:pt x="2396004" y="131755"/>
                      <a:pt x="2385636" y="131755"/>
                    </a:cubicBezTo>
                    <a:cubicBezTo>
                      <a:pt x="2372734" y="131755"/>
                      <a:pt x="2362749" y="127101"/>
                      <a:pt x="2355679" y="117793"/>
                    </a:cubicBezTo>
                    <a:cubicBezTo>
                      <a:pt x="2348610" y="108485"/>
                      <a:pt x="2345075" y="97322"/>
                      <a:pt x="2345075" y="84302"/>
                    </a:cubicBezTo>
                    <a:cubicBezTo>
                      <a:pt x="2345075" y="75348"/>
                      <a:pt x="2346695" y="67085"/>
                      <a:pt x="2349936" y="59515"/>
                    </a:cubicBezTo>
                    <a:cubicBezTo>
                      <a:pt x="2353175" y="51945"/>
                      <a:pt x="2357874" y="46098"/>
                      <a:pt x="2364030" y="41975"/>
                    </a:cubicBezTo>
                    <a:cubicBezTo>
                      <a:pt x="2370186" y="37851"/>
                      <a:pt x="2377418" y="35789"/>
                      <a:pt x="2385724" y="35789"/>
                    </a:cubicBezTo>
                    <a:close/>
                    <a:moveTo>
                      <a:pt x="2284484" y="35789"/>
                    </a:moveTo>
                    <a:cubicBezTo>
                      <a:pt x="2297385" y="35789"/>
                      <a:pt x="2307930" y="40016"/>
                      <a:pt x="2316119" y="48469"/>
                    </a:cubicBezTo>
                    <a:cubicBezTo>
                      <a:pt x="2324308" y="56923"/>
                      <a:pt x="2328402" y="68602"/>
                      <a:pt x="2328402" y="83507"/>
                    </a:cubicBezTo>
                    <a:cubicBezTo>
                      <a:pt x="2328402" y="95584"/>
                      <a:pt x="2326590" y="105083"/>
                      <a:pt x="2322967" y="112005"/>
                    </a:cubicBezTo>
                    <a:cubicBezTo>
                      <a:pt x="2319344" y="118927"/>
                      <a:pt x="2314072" y="124303"/>
                      <a:pt x="2307150" y="128132"/>
                    </a:cubicBezTo>
                    <a:cubicBezTo>
                      <a:pt x="2300228" y="131961"/>
                      <a:pt x="2292672" y="133876"/>
                      <a:pt x="2284484" y="133876"/>
                    </a:cubicBezTo>
                    <a:cubicBezTo>
                      <a:pt x="2271346" y="133876"/>
                      <a:pt x="2260728" y="129664"/>
                      <a:pt x="2252628" y="121239"/>
                    </a:cubicBezTo>
                    <a:cubicBezTo>
                      <a:pt x="2244527" y="112815"/>
                      <a:pt x="2240477" y="100679"/>
                      <a:pt x="2240477" y="84832"/>
                    </a:cubicBezTo>
                    <a:cubicBezTo>
                      <a:pt x="2240477" y="67454"/>
                      <a:pt x="2245308" y="54581"/>
                      <a:pt x="2254969" y="46216"/>
                    </a:cubicBezTo>
                    <a:cubicBezTo>
                      <a:pt x="2263040" y="39265"/>
                      <a:pt x="2272878" y="35789"/>
                      <a:pt x="2284484" y="35789"/>
                    </a:cubicBezTo>
                    <a:close/>
                    <a:moveTo>
                      <a:pt x="2141609" y="35789"/>
                    </a:moveTo>
                    <a:cubicBezTo>
                      <a:pt x="2154510" y="35789"/>
                      <a:pt x="2165055" y="40016"/>
                      <a:pt x="2173244" y="48469"/>
                    </a:cubicBezTo>
                    <a:cubicBezTo>
                      <a:pt x="2181433" y="56923"/>
                      <a:pt x="2185527" y="68602"/>
                      <a:pt x="2185527" y="83507"/>
                    </a:cubicBezTo>
                    <a:cubicBezTo>
                      <a:pt x="2185527" y="95584"/>
                      <a:pt x="2183716" y="105083"/>
                      <a:pt x="2180093" y="112005"/>
                    </a:cubicBezTo>
                    <a:cubicBezTo>
                      <a:pt x="2176470" y="118927"/>
                      <a:pt x="2171197" y="124303"/>
                      <a:pt x="2164275" y="128132"/>
                    </a:cubicBezTo>
                    <a:cubicBezTo>
                      <a:pt x="2157353" y="131961"/>
                      <a:pt x="2149797" y="133876"/>
                      <a:pt x="2141609" y="133876"/>
                    </a:cubicBezTo>
                    <a:cubicBezTo>
                      <a:pt x="2128471" y="133876"/>
                      <a:pt x="2117853" y="129664"/>
                      <a:pt x="2109753" y="121239"/>
                    </a:cubicBezTo>
                    <a:cubicBezTo>
                      <a:pt x="2101652" y="112815"/>
                      <a:pt x="2097602" y="100679"/>
                      <a:pt x="2097602" y="84832"/>
                    </a:cubicBezTo>
                    <a:cubicBezTo>
                      <a:pt x="2097602" y="67454"/>
                      <a:pt x="2102433" y="54581"/>
                      <a:pt x="2112094" y="46216"/>
                    </a:cubicBezTo>
                    <a:cubicBezTo>
                      <a:pt x="2120165" y="39265"/>
                      <a:pt x="2130003" y="35789"/>
                      <a:pt x="2141609" y="35789"/>
                    </a:cubicBezTo>
                    <a:close/>
                    <a:moveTo>
                      <a:pt x="2052456" y="35789"/>
                    </a:moveTo>
                    <a:cubicBezTo>
                      <a:pt x="2058112" y="35789"/>
                      <a:pt x="2063310" y="36805"/>
                      <a:pt x="2068053" y="38837"/>
                    </a:cubicBezTo>
                    <a:cubicBezTo>
                      <a:pt x="2072795" y="40870"/>
                      <a:pt x="2076345" y="43536"/>
                      <a:pt x="2078701" y="46835"/>
                    </a:cubicBezTo>
                    <a:cubicBezTo>
                      <a:pt x="2081057" y="50134"/>
                      <a:pt x="2082707" y="54051"/>
                      <a:pt x="2083649" y="58587"/>
                    </a:cubicBezTo>
                    <a:cubicBezTo>
                      <a:pt x="2084239" y="61533"/>
                      <a:pt x="2084533" y="66688"/>
                      <a:pt x="2084533" y="74052"/>
                    </a:cubicBezTo>
                    <a:lnTo>
                      <a:pt x="2084533" y="131755"/>
                    </a:lnTo>
                    <a:lnTo>
                      <a:pt x="2068627" y="131755"/>
                    </a:lnTo>
                    <a:lnTo>
                      <a:pt x="2068627" y="74670"/>
                    </a:lnTo>
                    <a:cubicBezTo>
                      <a:pt x="2068627" y="68190"/>
                      <a:pt x="2068009" y="63345"/>
                      <a:pt x="2066771" y="60134"/>
                    </a:cubicBezTo>
                    <a:cubicBezTo>
                      <a:pt x="2065534" y="56923"/>
                      <a:pt x="2063340" y="54361"/>
                      <a:pt x="2060188" y="52446"/>
                    </a:cubicBezTo>
                    <a:cubicBezTo>
                      <a:pt x="2057036" y="50531"/>
                      <a:pt x="2053340" y="49574"/>
                      <a:pt x="2049098" y="49574"/>
                    </a:cubicBezTo>
                    <a:cubicBezTo>
                      <a:pt x="2042323" y="49574"/>
                      <a:pt x="2036476" y="51724"/>
                      <a:pt x="2031557" y="56025"/>
                    </a:cubicBezTo>
                    <a:cubicBezTo>
                      <a:pt x="2026638" y="60325"/>
                      <a:pt x="2024179" y="68485"/>
                      <a:pt x="2024179" y="80502"/>
                    </a:cubicBezTo>
                    <a:lnTo>
                      <a:pt x="2024179" y="131755"/>
                    </a:lnTo>
                    <a:lnTo>
                      <a:pt x="2008273" y="131755"/>
                    </a:lnTo>
                    <a:lnTo>
                      <a:pt x="2008273" y="37910"/>
                    </a:lnTo>
                    <a:lnTo>
                      <a:pt x="2022588" y="37910"/>
                    </a:lnTo>
                    <a:lnTo>
                      <a:pt x="2022588" y="51253"/>
                    </a:lnTo>
                    <a:cubicBezTo>
                      <a:pt x="2029481" y="40944"/>
                      <a:pt x="2039437" y="35789"/>
                      <a:pt x="2052456" y="35789"/>
                    </a:cubicBezTo>
                    <a:close/>
                    <a:moveTo>
                      <a:pt x="1855682" y="35789"/>
                    </a:moveTo>
                    <a:cubicBezTo>
                      <a:pt x="1865874" y="35789"/>
                      <a:pt x="1874210" y="38366"/>
                      <a:pt x="1880690" y="43521"/>
                    </a:cubicBezTo>
                    <a:cubicBezTo>
                      <a:pt x="1887170" y="48676"/>
                      <a:pt x="1891323" y="55995"/>
                      <a:pt x="1893150" y="65480"/>
                    </a:cubicBezTo>
                    <a:lnTo>
                      <a:pt x="1877685" y="67866"/>
                    </a:lnTo>
                    <a:cubicBezTo>
                      <a:pt x="1876213" y="61562"/>
                      <a:pt x="1873606" y="56820"/>
                      <a:pt x="1869865" y="53639"/>
                    </a:cubicBezTo>
                    <a:cubicBezTo>
                      <a:pt x="1866124" y="50458"/>
                      <a:pt x="1861603" y="48867"/>
                      <a:pt x="1856301" y="48867"/>
                    </a:cubicBezTo>
                    <a:cubicBezTo>
                      <a:pt x="1848289" y="48867"/>
                      <a:pt x="1841779" y="51739"/>
                      <a:pt x="1836772" y="57483"/>
                    </a:cubicBezTo>
                    <a:cubicBezTo>
                      <a:pt x="1831764" y="63227"/>
                      <a:pt x="1829260" y="72314"/>
                      <a:pt x="1829260" y="84744"/>
                    </a:cubicBezTo>
                    <a:cubicBezTo>
                      <a:pt x="1829260" y="97351"/>
                      <a:pt x="1831676" y="106512"/>
                      <a:pt x="1836506" y="112226"/>
                    </a:cubicBezTo>
                    <a:cubicBezTo>
                      <a:pt x="1841337" y="117940"/>
                      <a:pt x="1847641" y="120798"/>
                      <a:pt x="1855417" y="120798"/>
                    </a:cubicBezTo>
                    <a:cubicBezTo>
                      <a:pt x="1861662" y="120798"/>
                      <a:pt x="1866875" y="118883"/>
                      <a:pt x="1871058" y="115054"/>
                    </a:cubicBezTo>
                    <a:cubicBezTo>
                      <a:pt x="1875241" y="111225"/>
                      <a:pt x="1877892" y="105333"/>
                      <a:pt x="1879011" y="97380"/>
                    </a:cubicBezTo>
                    <a:lnTo>
                      <a:pt x="1894652" y="99413"/>
                    </a:lnTo>
                    <a:cubicBezTo>
                      <a:pt x="1892943" y="110194"/>
                      <a:pt x="1888569" y="118633"/>
                      <a:pt x="1881529" y="124730"/>
                    </a:cubicBezTo>
                    <a:cubicBezTo>
                      <a:pt x="1874489" y="130827"/>
                      <a:pt x="1865844" y="133876"/>
                      <a:pt x="1855594" y="133876"/>
                    </a:cubicBezTo>
                    <a:cubicBezTo>
                      <a:pt x="1842751" y="133876"/>
                      <a:pt x="1832427" y="129678"/>
                      <a:pt x="1824621" y="121284"/>
                    </a:cubicBezTo>
                    <a:cubicBezTo>
                      <a:pt x="1816816" y="112889"/>
                      <a:pt x="1812913" y="100856"/>
                      <a:pt x="1812913" y="85186"/>
                    </a:cubicBezTo>
                    <a:cubicBezTo>
                      <a:pt x="1812913" y="75053"/>
                      <a:pt x="1814592" y="66187"/>
                      <a:pt x="1817949" y="58587"/>
                    </a:cubicBezTo>
                    <a:cubicBezTo>
                      <a:pt x="1821307" y="50988"/>
                      <a:pt x="1826418" y="45288"/>
                      <a:pt x="1833281" y="41488"/>
                    </a:cubicBezTo>
                    <a:cubicBezTo>
                      <a:pt x="1840144" y="37689"/>
                      <a:pt x="1847611" y="35789"/>
                      <a:pt x="1855682" y="35789"/>
                    </a:cubicBezTo>
                    <a:close/>
                    <a:moveTo>
                      <a:pt x="1751526" y="35789"/>
                    </a:moveTo>
                    <a:cubicBezTo>
                      <a:pt x="1764074" y="35789"/>
                      <a:pt x="1774324" y="40060"/>
                      <a:pt x="1782277" y="48602"/>
                    </a:cubicBezTo>
                    <a:cubicBezTo>
                      <a:pt x="1790230" y="57144"/>
                      <a:pt x="1794207" y="69162"/>
                      <a:pt x="1794207" y="84656"/>
                    </a:cubicBezTo>
                    <a:cubicBezTo>
                      <a:pt x="1794207" y="85598"/>
                      <a:pt x="1794177" y="87012"/>
                      <a:pt x="1794118" y="88897"/>
                    </a:cubicBezTo>
                    <a:lnTo>
                      <a:pt x="1724132" y="88897"/>
                    </a:lnTo>
                    <a:cubicBezTo>
                      <a:pt x="1724721" y="99207"/>
                      <a:pt x="1727637" y="107101"/>
                      <a:pt x="1732880" y="112579"/>
                    </a:cubicBezTo>
                    <a:cubicBezTo>
                      <a:pt x="1738123" y="118058"/>
                      <a:pt x="1744663" y="120798"/>
                      <a:pt x="1752498" y="120798"/>
                    </a:cubicBezTo>
                    <a:cubicBezTo>
                      <a:pt x="1758330" y="120798"/>
                      <a:pt x="1763308" y="119266"/>
                      <a:pt x="1767432" y="116203"/>
                    </a:cubicBezTo>
                    <a:cubicBezTo>
                      <a:pt x="1771555" y="113139"/>
                      <a:pt x="1774825" y="108250"/>
                      <a:pt x="1777240" y="101534"/>
                    </a:cubicBezTo>
                    <a:lnTo>
                      <a:pt x="1793677" y="103566"/>
                    </a:lnTo>
                    <a:cubicBezTo>
                      <a:pt x="1791084" y="113169"/>
                      <a:pt x="1786283" y="120621"/>
                      <a:pt x="1779273" y="125923"/>
                    </a:cubicBezTo>
                    <a:cubicBezTo>
                      <a:pt x="1772262" y="131225"/>
                      <a:pt x="1763308" y="133876"/>
                      <a:pt x="1752409" y="133876"/>
                    </a:cubicBezTo>
                    <a:cubicBezTo>
                      <a:pt x="1738683" y="133876"/>
                      <a:pt x="1727799" y="129649"/>
                      <a:pt x="1719758" y="121195"/>
                    </a:cubicBezTo>
                    <a:cubicBezTo>
                      <a:pt x="1711716" y="112742"/>
                      <a:pt x="1707696" y="100886"/>
                      <a:pt x="1707696" y="85628"/>
                    </a:cubicBezTo>
                    <a:cubicBezTo>
                      <a:pt x="1707696" y="69839"/>
                      <a:pt x="1711761" y="57586"/>
                      <a:pt x="1719890" y="48867"/>
                    </a:cubicBezTo>
                    <a:cubicBezTo>
                      <a:pt x="1728020" y="40148"/>
                      <a:pt x="1738565" y="35789"/>
                      <a:pt x="1751526" y="35789"/>
                    </a:cubicBezTo>
                    <a:close/>
                    <a:moveTo>
                      <a:pt x="1485974" y="35789"/>
                    </a:moveTo>
                    <a:cubicBezTo>
                      <a:pt x="1493986" y="35789"/>
                      <a:pt x="1500496" y="36731"/>
                      <a:pt x="1505503" y="38617"/>
                    </a:cubicBezTo>
                    <a:cubicBezTo>
                      <a:pt x="1510511" y="40502"/>
                      <a:pt x="1514193" y="42873"/>
                      <a:pt x="1516549" y="45730"/>
                    </a:cubicBezTo>
                    <a:cubicBezTo>
                      <a:pt x="1518906" y="48587"/>
                      <a:pt x="1520555" y="52196"/>
                      <a:pt x="1521498" y="56555"/>
                    </a:cubicBezTo>
                    <a:cubicBezTo>
                      <a:pt x="1522028" y="59265"/>
                      <a:pt x="1522293" y="64155"/>
                      <a:pt x="1522293" y="71224"/>
                    </a:cubicBezTo>
                    <a:lnTo>
                      <a:pt x="1522293" y="92432"/>
                    </a:lnTo>
                    <a:cubicBezTo>
                      <a:pt x="1522293" y="107219"/>
                      <a:pt x="1522632" y="116571"/>
                      <a:pt x="1523309" y="120488"/>
                    </a:cubicBezTo>
                    <a:cubicBezTo>
                      <a:pt x="1523987" y="124406"/>
                      <a:pt x="1525327" y="128161"/>
                      <a:pt x="1527330" y="131755"/>
                    </a:cubicBezTo>
                    <a:lnTo>
                      <a:pt x="1510717" y="131755"/>
                    </a:lnTo>
                    <a:cubicBezTo>
                      <a:pt x="1509068" y="128456"/>
                      <a:pt x="1508007" y="124597"/>
                      <a:pt x="1507536" y="120179"/>
                    </a:cubicBezTo>
                    <a:cubicBezTo>
                      <a:pt x="1501645" y="125186"/>
                      <a:pt x="1495975" y="128721"/>
                      <a:pt x="1490525" y="130783"/>
                    </a:cubicBezTo>
                    <a:cubicBezTo>
                      <a:pt x="1485076" y="132845"/>
                      <a:pt x="1479229" y="133876"/>
                      <a:pt x="1472984" y="133876"/>
                    </a:cubicBezTo>
                    <a:cubicBezTo>
                      <a:pt x="1462675" y="133876"/>
                      <a:pt x="1454751" y="131357"/>
                      <a:pt x="1449214" y="126321"/>
                    </a:cubicBezTo>
                    <a:cubicBezTo>
                      <a:pt x="1443676" y="121284"/>
                      <a:pt x="1440907" y="114848"/>
                      <a:pt x="1440907" y="107012"/>
                    </a:cubicBezTo>
                    <a:cubicBezTo>
                      <a:pt x="1440907" y="102417"/>
                      <a:pt x="1441953" y="98220"/>
                      <a:pt x="1444044" y="94420"/>
                    </a:cubicBezTo>
                    <a:cubicBezTo>
                      <a:pt x="1446136" y="90620"/>
                      <a:pt x="1448875" y="87572"/>
                      <a:pt x="1452263" y="85274"/>
                    </a:cubicBezTo>
                    <a:cubicBezTo>
                      <a:pt x="1455650" y="82977"/>
                      <a:pt x="1459464" y="81239"/>
                      <a:pt x="1463706" y="80061"/>
                    </a:cubicBezTo>
                    <a:cubicBezTo>
                      <a:pt x="1466828" y="79236"/>
                      <a:pt x="1471541" y="78440"/>
                      <a:pt x="1477845" y="77675"/>
                    </a:cubicBezTo>
                    <a:cubicBezTo>
                      <a:pt x="1490687" y="76143"/>
                      <a:pt x="1500143" y="74317"/>
                      <a:pt x="1506210" y="72196"/>
                    </a:cubicBezTo>
                    <a:cubicBezTo>
                      <a:pt x="1506269" y="70016"/>
                      <a:pt x="1506299" y="68632"/>
                      <a:pt x="1506299" y="68043"/>
                    </a:cubicBezTo>
                    <a:cubicBezTo>
                      <a:pt x="1506299" y="61562"/>
                      <a:pt x="1504797" y="56997"/>
                      <a:pt x="1501792" y="54346"/>
                    </a:cubicBezTo>
                    <a:cubicBezTo>
                      <a:pt x="1497727" y="50752"/>
                      <a:pt x="1491689" y="48955"/>
                      <a:pt x="1483677" y="48955"/>
                    </a:cubicBezTo>
                    <a:cubicBezTo>
                      <a:pt x="1476195" y="48955"/>
                      <a:pt x="1470672" y="50266"/>
                      <a:pt x="1467108" y="52888"/>
                    </a:cubicBezTo>
                    <a:cubicBezTo>
                      <a:pt x="1463544" y="55509"/>
                      <a:pt x="1460908" y="60149"/>
                      <a:pt x="1459199" y="66806"/>
                    </a:cubicBezTo>
                    <a:lnTo>
                      <a:pt x="1443647" y="64685"/>
                    </a:lnTo>
                    <a:cubicBezTo>
                      <a:pt x="1445061" y="58028"/>
                      <a:pt x="1447388" y="52652"/>
                      <a:pt x="1450628" y="48558"/>
                    </a:cubicBezTo>
                    <a:cubicBezTo>
                      <a:pt x="1453868" y="44464"/>
                      <a:pt x="1458551" y="41312"/>
                      <a:pt x="1464678" y="39103"/>
                    </a:cubicBezTo>
                    <a:cubicBezTo>
                      <a:pt x="1470805" y="36893"/>
                      <a:pt x="1477904" y="35789"/>
                      <a:pt x="1485974" y="35789"/>
                    </a:cubicBezTo>
                    <a:close/>
                    <a:moveTo>
                      <a:pt x="1395231" y="35789"/>
                    </a:moveTo>
                    <a:cubicBezTo>
                      <a:pt x="1400887" y="35789"/>
                      <a:pt x="1406086" y="36805"/>
                      <a:pt x="1410828" y="38837"/>
                    </a:cubicBezTo>
                    <a:cubicBezTo>
                      <a:pt x="1415570" y="40870"/>
                      <a:pt x="1419120" y="43536"/>
                      <a:pt x="1421476" y="46835"/>
                    </a:cubicBezTo>
                    <a:cubicBezTo>
                      <a:pt x="1423832" y="50134"/>
                      <a:pt x="1425482" y="54051"/>
                      <a:pt x="1426425" y="58587"/>
                    </a:cubicBezTo>
                    <a:cubicBezTo>
                      <a:pt x="1427014" y="61533"/>
                      <a:pt x="1427308" y="66688"/>
                      <a:pt x="1427308" y="74052"/>
                    </a:cubicBezTo>
                    <a:lnTo>
                      <a:pt x="1427308" y="131755"/>
                    </a:lnTo>
                    <a:lnTo>
                      <a:pt x="1411402" y="131755"/>
                    </a:lnTo>
                    <a:lnTo>
                      <a:pt x="1411402" y="74670"/>
                    </a:lnTo>
                    <a:cubicBezTo>
                      <a:pt x="1411402" y="68190"/>
                      <a:pt x="1410784" y="63345"/>
                      <a:pt x="1409547" y="60134"/>
                    </a:cubicBezTo>
                    <a:cubicBezTo>
                      <a:pt x="1408309" y="56923"/>
                      <a:pt x="1406115" y="54361"/>
                      <a:pt x="1402963" y="52446"/>
                    </a:cubicBezTo>
                    <a:cubicBezTo>
                      <a:pt x="1399811" y="50531"/>
                      <a:pt x="1396115" y="49574"/>
                      <a:pt x="1391873" y="49574"/>
                    </a:cubicBezTo>
                    <a:cubicBezTo>
                      <a:pt x="1385098" y="49574"/>
                      <a:pt x="1379251" y="51724"/>
                      <a:pt x="1374332" y="56025"/>
                    </a:cubicBezTo>
                    <a:cubicBezTo>
                      <a:pt x="1369413" y="60325"/>
                      <a:pt x="1366954" y="68485"/>
                      <a:pt x="1366954" y="80502"/>
                    </a:cubicBezTo>
                    <a:lnTo>
                      <a:pt x="1366954" y="131755"/>
                    </a:lnTo>
                    <a:lnTo>
                      <a:pt x="1351048" y="131755"/>
                    </a:lnTo>
                    <a:lnTo>
                      <a:pt x="1351048" y="37910"/>
                    </a:lnTo>
                    <a:lnTo>
                      <a:pt x="1365363" y="37910"/>
                    </a:lnTo>
                    <a:lnTo>
                      <a:pt x="1365363" y="51253"/>
                    </a:lnTo>
                    <a:cubicBezTo>
                      <a:pt x="1372256" y="40944"/>
                      <a:pt x="1382212" y="35789"/>
                      <a:pt x="1395231" y="35789"/>
                    </a:cubicBezTo>
                    <a:close/>
                    <a:moveTo>
                      <a:pt x="1284359" y="35789"/>
                    </a:moveTo>
                    <a:cubicBezTo>
                      <a:pt x="1297260" y="35789"/>
                      <a:pt x="1307805" y="40016"/>
                      <a:pt x="1315994" y="48469"/>
                    </a:cubicBezTo>
                    <a:cubicBezTo>
                      <a:pt x="1324183" y="56923"/>
                      <a:pt x="1328277" y="68602"/>
                      <a:pt x="1328277" y="83507"/>
                    </a:cubicBezTo>
                    <a:cubicBezTo>
                      <a:pt x="1328277" y="95584"/>
                      <a:pt x="1326466" y="105083"/>
                      <a:pt x="1322842" y="112005"/>
                    </a:cubicBezTo>
                    <a:cubicBezTo>
                      <a:pt x="1319219" y="118927"/>
                      <a:pt x="1313947" y="124303"/>
                      <a:pt x="1307025" y="128132"/>
                    </a:cubicBezTo>
                    <a:cubicBezTo>
                      <a:pt x="1300103" y="131961"/>
                      <a:pt x="1292547" y="133876"/>
                      <a:pt x="1284359" y="133876"/>
                    </a:cubicBezTo>
                    <a:cubicBezTo>
                      <a:pt x="1271222" y="133876"/>
                      <a:pt x="1260603" y="129664"/>
                      <a:pt x="1252503" y="121239"/>
                    </a:cubicBezTo>
                    <a:cubicBezTo>
                      <a:pt x="1244402" y="112815"/>
                      <a:pt x="1240352" y="100679"/>
                      <a:pt x="1240352" y="84832"/>
                    </a:cubicBezTo>
                    <a:cubicBezTo>
                      <a:pt x="1240352" y="67454"/>
                      <a:pt x="1245183" y="54581"/>
                      <a:pt x="1254844" y="46216"/>
                    </a:cubicBezTo>
                    <a:cubicBezTo>
                      <a:pt x="1262915" y="39265"/>
                      <a:pt x="1272753" y="35789"/>
                      <a:pt x="1284359" y="35789"/>
                    </a:cubicBezTo>
                    <a:close/>
                    <a:moveTo>
                      <a:pt x="1104974" y="35789"/>
                    </a:moveTo>
                    <a:cubicBezTo>
                      <a:pt x="1112986" y="35789"/>
                      <a:pt x="1119496" y="36731"/>
                      <a:pt x="1124503" y="38617"/>
                    </a:cubicBezTo>
                    <a:cubicBezTo>
                      <a:pt x="1129511" y="40502"/>
                      <a:pt x="1133193" y="42873"/>
                      <a:pt x="1135549" y="45730"/>
                    </a:cubicBezTo>
                    <a:cubicBezTo>
                      <a:pt x="1137906" y="48587"/>
                      <a:pt x="1139555" y="52196"/>
                      <a:pt x="1140498" y="56555"/>
                    </a:cubicBezTo>
                    <a:cubicBezTo>
                      <a:pt x="1141028" y="59265"/>
                      <a:pt x="1141293" y="64155"/>
                      <a:pt x="1141293" y="71224"/>
                    </a:cubicBezTo>
                    <a:lnTo>
                      <a:pt x="1141293" y="92432"/>
                    </a:lnTo>
                    <a:cubicBezTo>
                      <a:pt x="1141293" y="107219"/>
                      <a:pt x="1141632" y="116571"/>
                      <a:pt x="1142309" y="120488"/>
                    </a:cubicBezTo>
                    <a:cubicBezTo>
                      <a:pt x="1142987" y="124406"/>
                      <a:pt x="1144327" y="128161"/>
                      <a:pt x="1146330" y="131755"/>
                    </a:cubicBezTo>
                    <a:lnTo>
                      <a:pt x="1129717" y="131755"/>
                    </a:lnTo>
                    <a:cubicBezTo>
                      <a:pt x="1128068" y="128456"/>
                      <a:pt x="1127007" y="124597"/>
                      <a:pt x="1126536" y="120179"/>
                    </a:cubicBezTo>
                    <a:cubicBezTo>
                      <a:pt x="1120645" y="125186"/>
                      <a:pt x="1114975" y="128721"/>
                      <a:pt x="1109525" y="130783"/>
                    </a:cubicBezTo>
                    <a:cubicBezTo>
                      <a:pt x="1104076" y="132845"/>
                      <a:pt x="1098229" y="133876"/>
                      <a:pt x="1091984" y="133876"/>
                    </a:cubicBezTo>
                    <a:cubicBezTo>
                      <a:pt x="1081675" y="133876"/>
                      <a:pt x="1073752" y="131357"/>
                      <a:pt x="1068214" y="126321"/>
                    </a:cubicBezTo>
                    <a:cubicBezTo>
                      <a:pt x="1062676" y="121284"/>
                      <a:pt x="1059907" y="114848"/>
                      <a:pt x="1059907" y="107012"/>
                    </a:cubicBezTo>
                    <a:cubicBezTo>
                      <a:pt x="1059907" y="102417"/>
                      <a:pt x="1060953" y="98220"/>
                      <a:pt x="1063044" y="94420"/>
                    </a:cubicBezTo>
                    <a:cubicBezTo>
                      <a:pt x="1065136" y="90620"/>
                      <a:pt x="1067875" y="87572"/>
                      <a:pt x="1071263" y="85274"/>
                    </a:cubicBezTo>
                    <a:cubicBezTo>
                      <a:pt x="1074650" y="82977"/>
                      <a:pt x="1078464" y="81239"/>
                      <a:pt x="1082706" y="80061"/>
                    </a:cubicBezTo>
                    <a:cubicBezTo>
                      <a:pt x="1085828" y="79236"/>
                      <a:pt x="1090541" y="78440"/>
                      <a:pt x="1096845" y="77675"/>
                    </a:cubicBezTo>
                    <a:cubicBezTo>
                      <a:pt x="1109687" y="76143"/>
                      <a:pt x="1119142" y="74317"/>
                      <a:pt x="1125210" y="72196"/>
                    </a:cubicBezTo>
                    <a:cubicBezTo>
                      <a:pt x="1125269" y="70016"/>
                      <a:pt x="1125299" y="68632"/>
                      <a:pt x="1125299" y="68043"/>
                    </a:cubicBezTo>
                    <a:cubicBezTo>
                      <a:pt x="1125299" y="61562"/>
                      <a:pt x="1123797" y="56997"/>
                      <a:pt x="1120792" y="54346"/>
                    </a:cubicBezTo>
                    <a:cubicBezTo>
                      <a:pt x="1116727" y="50752"/>
                      <a:pt x="1110689" y="48955"/>
                      <a:pt x="1102677" y="48955"/>
                    </a:cubicBezTo>
                    <a:cubicBezTo>
                      <a:pt x="1095195" y="48955"/>
                      <a:pt x="1089672" y="50266"/>
                      <a:pt x="1086108" y="52888"/>
                    </a:cubicBezTo>
                    <a:cubicBezTo>
                      <a:pt x="1082544" y="55509"/>
                      <a:pt x="1079908" y="60149"/>
                      <a:pt x="1078199" y="66806"/>
                    </a:cubicBezTo>
                    <a:lnTo>
                      <a:pt x="1062647" y="64685"/>
                    </a:lnTo>
                    <a:cubicBezTo>
                      <a:pt x="1064061" y="58028"/>
                      <a:pt x="1066388" y="52652"/>
                      <a:pt x="1069628" y="48558"/>
                    </a:cubicBezTo>
                    <a:cubicBezTo>
                      <a:pt x="1072868" y="44464"/>
                      <a:pt x="1077551" y="41312"/>
                      <a:pt x="1083678" y="39103"/>
                    </a:cubicBezTo>
                    <a:cubicBezTo>
                      <a:pt x="1089805" y="36893"/>
                      <a:pt x="1096904" y="35789"/>
                      <a:pt x="1104974" y="35789"/>
                    </a:cubicBezTo>
                    <a:close/>
                    <a:moveTo>
                      <a:pt x="1007957" y="35789"/>
                    </a:moveTo>
                    <a:cubicBezTo>
                      <a:pt x="1018149" y="35789"/>
                      <a:pt x="1026485" y="38366"/>
                      <a:pt x="1032965" y="43521"/>
                    </a:cubicBezTo>
                    <a:cubicBezTo>
                      <a:pt x="1039445" y="48676"/>
                      <a:pt x="1043598" y="55995"/>
                      <a:pt x="1045425" y="65480"/>
                    </a:cubicBezTo>
                    <a:lnTo>
                      <a:pt x="1029960" y="67866"/>
                    </a:lnTo>
                    <a:cubicBezTo>
                      <a:pt x="1028487" y="61562"/>
                      <a:pt x="1025881" y="56820"/>
                      <a:pt x="1022140" y="53639"/>
                    </a:cubicBezTo>
                    <a:cubicBezTo>
                      <a:pt x="1018399" y="50458"/>
                      <a:pt x="1013878" y="48867"/>
                      <a:pt x="1008576" y="48867"/>
                    </a:cubicBezTo>
                    <a:cubicBezTo>
                      <a:pt x="1000564" y="48867"/>
                      <a:pt x="994054" y="51739"/>
                      <a:pt x="989047" y="57483"/>
                    </a:cubicBezTo>
                    <a:cubicBezTo>
                      <a:pt x="984039" y="63227"/>
                      <a:pt x="981535" y="72314"/>
                      <a:pt x="981535" y="84744"/>
                    </a:cubicBezTo>
                    <a:cubicBezTo>
                      <a:pt x="981535" y="97351"/>
                      <a:pt x="983951" y="106512"/>
                      <a:pt x="988781" y="112226"/>
                    </a:cubicBezTo>
                    <a:cubicBezTo>
                      <a:pt x="993612" y="117940"/>
                      <a:pt x="999916" y="120798"/>
                      <a:pt x="1007692" y="120798"/>
                    </a:cubicBezTo>
                    <a:cubicBezTo>
                      <a:pt x="1013936" y="120798"/>
                      <a:pt x="1019150" y="118883"/>
                      <a:pt x="1023333" y="115054"/>
                    </a:cubicBezTo>
                    <a:cubicBezTo>
                      <a:pt x="1027516" y="111225"/>
                      <a:pt x="1030167" y="105333"/>
                      <a:pt x="1031286" y="97380"/>
                    </a:cubicBezTo>
                    <a:lnTo>
                      <a:pt x="1046927" y="99413"/>
                    </a:lnTo>
                    <a:cubicBezTo>
                      <a:pt x="1045218" y="110194"/>
                      <a:pt x="1040844" y="118633"/>
                      <a:pt x="1033804" y="124730"/>
                    </a:cubicBezTo>
                    <a:cubicBezTo>
                      <a:pt x="1026764" y="130827"/>
                      <a:pt x="1018119" y="133876"/>
                      <a:pt x="1007868" y="133876"/>
                    </a:cubicBezTo>
                    <a:cubicBezTo>
                      <a:pt x="995026" y="133876"/>
                      <a:pt x="984702" y="129678"/>
                      <a:pt x="976896" y="121284"/>
                    </a:cubicBezTo>
                    <a:cubicBezTo>
                      <a:pt x="969090" y="112889"/>
                      <a:pt x="965187" y="100856"/>
                      <a:pt x="965187" y="85186"/>
                    </a:cubicBezTo>
                    <a:cubicBezTo>
                      <a:pt x="965187" y="75053"/>
                      <a:pt x="966866" y="66187"/>
                      <a:pt x="970224" y="58587"/>
                    </a:cubicBezTo>
                    <a:cubicBezTo>
                      <a:pt x="973582" y="50988"/>
                      <a:pt x="978693" y="45288"/>
                      <a:pt x="985556" y="41488"/>
                    </a:cubicBezTo>
                    <a:cubicBezTo>
                      <a:pt x="992419" y="37689"/>
                      <a:pt x="999886" y="35789"/>
                      <a:pt x="1007957" y="35789"/>
                    </a:cubicBezTo>
                    <a:close/>
                    <a:moveTo>
                      <a:pt x="557031" y="35789"/>
                    </a:moveTo>
                    <a:cubicBezTo>
                      <a:pt x="562686" y="35789"/>
                      <a:pt x="567885" y="36805"/>
                      <a:pt x="572628" y="38837"/>
                    </a:cubicBezTo>
                    <a:cubicBezTo>
                      <a:pt x="577370" y="40870"/>
                      <a:pt x="580920" y="43536"/>
                      <a:pt x="583276" y="46835"/>
                    </a:cubicBezTo>
                    <a:cubicBezTo>
                      <a:pt x="585632" y="50134"/>
                      <a:pt x="587282" y="54051"/>
                      <a:pt x="588224" y="58587"/>
                    </a:cubicBezTo>
                    <a:cubicBezTo>
                      <a:pt x="588814" y="61533"/>
                      <a:pt x="589108" y="66688"/>
                      <a:pt x="589108" y="74052"/>
                    </a:cubicBezTo>
                    <a:lnTo>
                      <a:pt x="589108" y="131755"/>
                    </a:lnTo>
                    <a:lnTo>
                      <a:pt x="573202" y="131755"/>
                    </a:lnTo>
                    <a:lnTo>
                      <a:pt x="573202" y="74670"/>
                    </a:lnTo>
                    <a:cubicBezTo>
                      <a:pt x="573202" y="68190"/>
                      <a:pt x="572583" y="63345"/>
                      <a:pt x="571346" y="60134"/>
                    </a:cubicBezTo>
                    <a:cubicBezTo>
                      <a:pt x="570109" y="56923"/>
                      <a:pt x="567915" y="54361"/>
                      <a:pt x="564763" y="52446"/>
                    </a:cubicBezTo>
                    <a:cubicBezTo>
                      <a:pt x="561611" y="50531"/>
                      <a:pt x="557915" y="49574"/>
                      <a:pt x="553673" y="49574"/>
                    </a:cubicBezTo>
                    <a:cubicBezTo>
                      <a:pt x="546898" y="49574"/>
                      <a:pt x="541051" y="51724"/>
                      <a:pt x="536132" y="56025"/>
                    </a:cubicBezTo>
                    <a:cubicBezTo>
                      <a:pt x="531213" y="60325"/>
                      <a:pt x="528754" y="68485"/>
                      <a:pt x="528754" y="80502"/>
                    </a:cubicBezTo>
                    <a:lnTo>
                      <a:pt x="528754" y="131755"/>
                    </a:lnTo>
                    <a:lnTo>
                      <a:pt x="512848" y="131755"/>
                    </a:lnTo>
                    <a:lnTo>
                      <a:pt x="512848" y="37910"/>
                    </a:lnTo>
                    <a:lnTo>
                      <a:pt x="527163" y="37910"/>
                    </a:lnTo>
                    <a:lnTo>
                      <a:pt x="527163" y="51253"/>
                    </a:lnTo>
                    <a:cubicBezTo>
                      <a:pt x="534056" y="40944"/>
                      <a:pt x="544012" y="35789"/>
                      <a:pt x="557031" y="35789"/>
                    </a:cubicBezTo>
                    <a:close/>
                    <a:moveTo>
                      <a:pt x="490161" y="35789"/>
                    </a:moveTo>
                    <a:cubicBezTo>
                      <a:pt x="495522" y="35789"/>
                      <a:pt x="500971" y="37497"/>
                      <a:pt x="506509" y="40914"/>
                    </a:cubicBezTo>
                    <a:lnTo>
                      <a:pt x="501030" y="55671"/>
                    </a:lnTo>
                    <a:cubicBezTo>
                      <a:pt x="497142" y="53374"/>
                      <a:pt x="493254" y="52225"/>
                      <a:pt x="489365" y="52225"/>
                    </a:cubicBezTo>
                    <a:cubicBezTo>
                      <a:pt x="485890" y="52225"/>
                      <a:pt x="482767" y="53271"/>
                      <a:pt x="479999" y="55362"/>
                    </a:cubicBezTo>
                    <a:cubicBezTo>
                      <a:pt x="477230" y="57453"/>
                      <a:pt x="475256" y="60355"/>
                      <a:pt x="474078" y="64066"/>
                    </a:cubicBezTo>
                    <a:cubicBezTo>
                      <a:pt x="472311" y="69722"/>
                      <a:pt x="471427" y="75907"/>
                      <a:pt x="471427" y="82623"/>
                    </a:cubicBezTo>
                    <a:lnTo>
                      <a:pt x="471427" y="131755"/>
                    </a:lnTo>
                    <a:lnTo>
                      <a:pt x="455521" y="131755"/>
                    </a:lnTo>
                    <a:lnTo>
                      <a:pt x="455521" y="37910"/>
                    </a:lnTo>
                    <a:lnTo>
                      <a:pt x="469836" y="37910"/>
                    </a:lnTo>
                    <a:lnTo>
                      <a:pt x="469836" y="52137"/>
                    </a:lnTo>
                    <a:cubicBezTo>
                      <a:pt x="473489" y="45480"/>
                      <a:pt x="476861" y="41091"/>
                      <a:pt x="479954" y="38970"/>
                    </a:cubicBezTo>
                    <a:cubicBezTo>
                      <a:pt x="483047" y="36849"/>
                      <a:pt x="486449" y="35789"/>
                      <a:pt x="490161" y="35789"/>
                    </a:cubicBezTo>
                    <a:close/>
                    <a:moveTo>
                      <a:pt x="389451" y="35789"/>
                    </a:moveTo>
                    <a:cubicBezTo>
                      <a:pt x="401999" y="35789"/>
                      <a:pt x="412249" y="40060"/>
                      <a:pt x="420202" y="48602"/>
                    </a:cubicBezTo>
                    <a:cubicBezTo>
                      <a:pt x="428155" y="57144"/>
                      <a:pt x="432132" y="69162"/>
                      <a:pt x="432132" y="84656"/>
                    </a:cubicBezTo>
                    <a:cubicBezTo>
                      <a:pt x="432132" y="85598"/>
                      <a:pt x="432102" y="87012"/>
                      <a:pt x="432043" y="88897"/>
                    </a:cubicBezTo>
                    <a:lnTo>
                      <a:pt x="362057" y="88897"/>
                    </a:lnTo>
                    <a:cubicBezTo>
                      <a:pt x="362646" y="99207"/>
                      <a:pt x="365562" y="107101"/>
                      <a:pt x="370805" y="112579"/>
                    </a:cubicBezTo>
                    <a:cubicBezTo>
                      <a:pt x="376048" y="118058"/>
                      <a:pt x="382587" y="120798"/>
                      <a:pt x="390423" y="120798"/>
                    </a:cubicBezTo>
                    <a:cubicBezTo>
                      <a:pt x="396255" y="120798"/>
                      <a:pt x="401233" y="119266"/>
                      <a:pt x="405357" y="116203"/>
                    </a:cubicBezTo>
                    <a:cubicBezTo>
                      <a:pt x="409480" y="113139"/>
                      <a:pt x="412750" y="108250"/>
                      <a:pt x="415165" y="101534"/>
                    </a:cubicBezTo>
                    <a:lnTo>
                      <a:pt x="431601" y="103566"/>
                    </a:lnTo>
                    <a:cubicBezTo>
                      <a:pt x="429009" y="113169"/>
                      <a:pt x="424208" y="120621"/>
                      <a:pt x="417198" y="125923"/>
                    </a:cubicBezTo>
                    <a:cubicBezTo>
                      <a:pt x="410187" y="131225"/>
                      <a:pt x="401233" y="133876"/>
                      <a:pt x="390334" y="133876"/>
                    </a:cubicBezTo>
                    <a:cubicBezTo>
                      <a:pt x="376608" y="133876"/>
                      <a:pt x="365724" y="129649"/>
                      <a:pt x="357683" y="121195"/>
                    </a:cubicBezTo>
                    <a:cubicBezTo>
                      <a:pt x="349641" y="112742"/>
                      <a:pt x="345621" y="100886"/>
                      <a:pt x="345621" y="85628"/>
                    </a:cubicBezTo>
                    <a:cubicBezTo>
                      <a:pt x="345621" y="69839"/>
                      <a:pt x="349686" y="57586"/>
                      <a:pt x="357815" y="48867"/>
                    </a:cubicBezTo>
                    <a:cubicBezTo>
                      <a:pt x="365945" y="40148"/>
                      <a:pt x="376490" y="35789"/>
                      <a:pt x="389451" y="35789"/>
                    </a:cubicBezTo>
                    <a:close/>
                    <a:moveTo>
                      <a:pt x="179459" y="35789"/>
                    </a:moveTo>
                    <a:cubicBezTo>
                      <a:pt x="192360" y="35789"/>
                      <a:pt x="202905" y="40016"/>
                      <a:pt x="211094" y="48469"/>
                    </a:cubicBezTo>
                    <a:cubicBezTo>
                      <a:pt x="219283" y="56923"/>
                      <a:pt x="223377" y="68602"/>
                      <a:pt x="223377" y="83507"/>
                    </a:cubicBezTo>
                    <a:cubicBezTo>
                      <a:pt x="223377" y="95584"/>
                      <a:pt x="221565" y="105083"/>
                      <a:pt x="217942" y="112005"/>
                    </a:cubicBezTo>
                    <a:cubicBezTo>
                      <a:pt x="214319" y="118927"/>
                      <a:pt x="209047" y="124303"/>
                      <a:pt x="202125" y="128132"/>
                    </a:cubicBezTo>
                    <a:cubicBezTo>
                      <a:pt x="195203" y="131961"/>
                      <a:pt x="187647" y="133876"/>
                      <a:pt x="179459" y="133876"/>
                    </a:cubicBezTo>
                    <a:cubicBezTo>
                      <a:pt x="166322" y="133876"/>
                      <a:pt x="155703" y="129664"/>
                      <a:pt x="147602" y="121239"/>
                    </a:cubicBezTo>
                    <a:cubicBezTo>
                      <a:pt x="139502" y="112815"/>
                      <a:pt x="135452" y="100679"/>
                      <a:pt x="135452" y="84832"/>
                    </a:cubicBezTo>
                    <a:cubicBezTo>
                      <a:pt x="135452" y="67454"/>
                      <a:pt x="140283" y="54581"/>
                      <a:pt x="149944" y="46216"/>
                    </a:cubicBezTo>
                    <a:cubicBezTo>
                      <a:pt x="158015" y="39265"/>
                      <a:pt x="167853" y="35789"/>
                      <a:pt x="179459" y="35789"/>
                    </a:cubicBezTo>
                    <a:close/>
                    <a:moveTo>
                      <a:pt x="2922356" y="5126"/>
                    </a:moveTo>
                    <a:lnTo>
                      <a:pt x="2922356" y="37910"/>
                    </a:lnTo>
                    <a:lnTo>
                      <a:pt x="2938351" y="37910"/>
                    </a:lnTo>
                    <a:lnTo>
                      <a:pt x="2938351" y="50281"/>
                    </a:lnTo>
                    <a:lnTo>
                      <a:pt x="2922356" y="50281"/>
                    </a:lnTo>
                    <a:lnTo>
                      <a:pt x="2922356" y="105157"/>
                    </a:lnTo>
                    <a:cubicBezTo>
                      <a:pt x="2922356" y="109693"/>
                      <a:pt x="2922636" y="112609"/>
                      <a:pt x="2923196" y="113905"/>
                    </a:cubicBezTo>
                    <a:cubicBezTo>
                      <a:pt x="2923755" y="115201"/>
                      <a:pt x="2924669" y="116232"/>
                      <a:pt x="2925935" y="116998"/>
                    </a:cubicBezTo>
                    <a:cubicBezTo>
                      <a:pt x="2927202" y="117764"/>
                      <a:pt x="2929013" y="118147"/>
                      <a:pt x="2931370" y="118147"/>
                    </a:cubicBezTo>
                    <a:cubicBezTo>
                      <a:pt x="2933137" y="118147"/>
                      <a:pt x="2935464" y="117940"/>
                      <a:pt x="2938351" y="117528"/>
                    </a:cubicBezTo>
                    <a:lnTo>
                      <a:pt x="2940648" y="131578"/>
                    </a:lnTo>
                    <a:cubicBezTo>
                      <a:pt x="2936171" y="132521"/>
                      <a:pt x="2932165" y="132992"/>
                      <a:pt x="2928630" y="132992"/>
                    </a:cubicBezTo>
                    <a:cubicBezTo>
                      <a:pt x="2922857" y="132992"/>
                      <a:pt x="2918380" y="132079"/>
                      <a:pt x="2915199" y="130253"/>
                    </a:cubicBezTo>
                    <a:cubicBezTo>
                      <a:pt x="2912018" y="128427"/>
                      <a:pt x="2909779" y="126026"/>
                      <a:pt x="2908483" y="123051"/>
                    </a:cubicBezTo>
                    <a:cubicBezTo>
                      <a:pt x="2907187" y="120076"/>
                      <a:pt x="2906539" y="113817"/>
                      <a:pt x="2906539" y="104273"/>
                    </a:cubicBezTo>
                    <a:lnTo>
                      <a:pt x="2906539" y="50281"/>
                    </a:lnTo>
                    <a:lnTo>
                      <a:pt x="2894874" y="50281"/>
                    </a:lnTo>
                    <a:lnTo>
                      <a:pt x="2894874" y="37910"/>
                    </a:lnTo>
                    <a:lnTo>
                      <a:pt x="2906539" y="37910"/>
                    </a:lnTo>
                    <a:lnTo>
                      <a:pt x="2906539" y="14669"/>
                    </a:lnTo>
                    <a:close/>
                    <a:moveTo>
                      <a:pt x="1179281" y="5126"/>
                    </a:moveTo>
                    <a:lnTo>
                      <a:pt x="1179281" y="37910"/>
                    </a:lnTo>
                    <a:lnTo>
                      <a:pt x="1195276" y="37910"/>
                    </a:lnTo>
                    <a:lnTo>
                      <a:pt x="1195276" y="50281"/>
                    </a:lnTo>
                    <a:lnTo>
                      <a:pt x="1179281" y="50281"/>
                    </a:lnTo>
                    <a:lnTo>
                      <a:pt x="1179281" y="105157"/>
                    </a:lnTo>
                    <a:cubicBezTo>
                      <a:pt x="1179281" y="109693"/>
                      <a:pt x="1179561" y="112609"/>
                      <a:pt x="1180121" y="113905"/>
                    </a:cubicBezTo>
                    <a:cubicBezTo>
                      <a:pt x="1180681" y="115201"/>
                      <a:pt x="1181594" y="116232"/>
                      <a:pt x="1182860" y="116998"/>
                    </a:cubicBezTo>
                    <a:cubicBezTo>
                      <a:pt x="1184127" y="117764"/>
                      <a:pt x="1185938" y="118147"/>
                      <a:pt x="1188295" y="118147"/>
                    </a:cubicBezTo>
                    <a:cubicBezTo>
                      <a:pt x="1190062" y="118147"/>
                      <a:pt x="1192389" y="117940"/>
                      <a:pt x="1195276" y="117528"/>
                    </a:cubicBezTo>
                    <a:lnTo>
                      <a:pt x="1197573" y="131578"/>
                    </a:lnTo>
                    <a:cubicBezTo>
                      <a:pt x="1193096" y="132521"/>
                      <a:pt x="1189090" y="132992"/>
                      <a:pt x="1185556" y="132992"/>
                    </a:cubicBezTo>
                    <a:cubicBezTo>
                      <a:pt x="1179782" y="132992"/>
                      <a:pt x="1175305" y="132079"/>
                      <a:pt x="1172124" y="130253"/>
                    </a:cubicBezTo>
                    <a:cubicBezTo>
                      <a:pt x="1168943" y="128427"/>
                      <a:pt x="1166704" y="126026"/>
                      <a:pt x="1165408" y="123051"/>
                    </a:cubicBezTo>
                    <a:cubicBezTo>
                      <a:pt x="1164112" y="120076"/>
                      <a:pt x="1163464" y="113817"/>
                      <a:pt x="1163464" y="104273"/>
                    </a:cubicBezTo>
                    <a:lnTo>
                      <a:pt x="1163464" y="50281"/>
                    </a:lnTo>
                    <a:lnTo>
                      <a:pt x="1151799" y="50281"/>
                    </a:lnTo>
                    <a:lnTo>
                      <a:pt x="1151799" y="37910"/>
                    </a:lnTo>
                    <a:lnTo>
                      <a:pt x="1163464" y="37910"/>
                    </a:lnTo>
                    <a:lnTo>
                      <a:pt x="1163464" y="14669"/>
                    </a:lnTo>
                    <a:close/>
                    <a:moveTo>
                      <a:pt x="2207944" y="2209"/>
                    </a:moveTo>
                    <a:lnTo>
                      <a:pt x="2223850" y="2209"/>
                    </a:lnTo>
                    <a:lnTo>
                      <a:pt x="2223850" y="131755"/>
                    </a:lnTo>
                    <a:lnTo>
                      <a:pt x="2207944" y="131755"/>
                    </a:lnTo>
                    <a:close/>
                    <a:moveTo>
                      <a:pt x="1913023" y="2209"/>
                    </a:moveTo>
                    <a:lnTo>
                      <a:pt x="1928929" y="2209"/>
                    </a:lnTo>
                    <a:lnTo>
                      <a:pt x="1928929" y="48690"/>
                    </a:lnTo>
                    <a:cubicBezTo>
                      <a:pt x="1936352" y="40089"/>
                      <a:pt x="1945718" y="35789"/>
                      <a:pt x="1957029" y="35789"/>
                    </a:cubicBezTo>
                    <a:cubicBezTo>
                      <a:pt x="1963981" y="35789"/>
                      <a:pt x="1970019" y="37159"/>
                      <a:pt x="1975145" y="39898"/>
                    </a:cubicBezTo>
                    <a:cubicBezTo>
                      <a:pt x="1980270" y="42637"/>
                      <a:pt x="1983937" y="46422"/>
                      <a:pt x="1986146" y="51253"/>
                    </a:cubicBezTo>
                    <a:cubicBezTo>
                      <a:pt x="1988355" y="56084"/>
                      <a:pt x="1989460" y="63094"/>
                      <a:pt x="1989460" y="72284"/>
                    </a:cubicBezTo>
                    <a:lnTo>
                      <a:pt x="1989460" y="131755"/>
                    </a:lnTo>
                    <a:lnTo>
                      <a:pt x="1973554" y="131755"/>
                    </a:lnTo>
                    <a:lnTo>
                      <a:pt x="1973554" y="72284"/>
                    </a:lnTo>
                    <a:cubicBezTo>
                      <a:pt x="1973554" y="64331"/>
                      <a:pt x="1971831" y="58543"/>
                      <a:pt x="1968384" y="54920"/>
                    </a:cubicBezTo>
                    <a:cubicBezTo>
                      <a:pt x="1964938" y="51297"/>
                      <a:pt x="1960063" y="49486"/>
                      <a:pt x="1953760" y="49486"/>
                    </a:cubicBezTo>
                    <a:cubicBezTo>
                      <a:pt x="1949047" y="49486"/>
                      <a:pt x="1944614" y="50708"/>
                      <a:pt x="1940461" y="53153"/>
                    </a:cubicBezTo>
                    <a:cubicBezTo>
                      <a:pt x="1936307" y="55598"/>
                      <a:pt x="1933347" y="58911"/>
                      <a:pt x="1931580" y="63094"/>
                    </a:cubicBezTo>
                    <a:cubicBezTo>
                      <a:pt x="1929812" y="67277"/>
                      <a:pt x="1928929" y="73050"/>
                      <a:pt x="1928929" y="80414"/>
                    </a:cubicBezTo>
                    <a:lnTo>
                      <a:pt x="1928929" y="131755"/>
                    </a:lnTo>
                    <a:lnTo>
                      <a:pt x="1913023" y="131755"/>
                    </a:lnTo>
                    <a:close/>
                    <a:moveTo>
                      <a:pt x="1610060" y="2209"/>
                    </a:moveTo>
                    <a:lnTo>
                      <a:pt x="1712742" y="2209"/>
                    </a:lnTo>
                    <a:lnTo>
                      <a:pt x="1712742" y="17497"/>
                    </a:lnTo>
                    <a:lnTo>
                      <a:pt x="1669884" y="17497"/>
                    </a:lnTo>
                    <a:lnTo>
                      <a:pt x="1669884" y="131755"/>
                    </a:lnTo>
                    <a:lnTo>
                      <a:pt x="1652741" y="131755"/>
                    </a:lnTo>
                    <a:lnTo>
                      <a:pt x="1652741" y="17497"/>
                    </a:lnTo>
                    <a:lnTo>
                      <a:pt x="1610060" y="17497"/>
                    </a:lnTo>
                    <a:close/>
                    <a:moveTo>
                      <a:pt x="1541194" y="2209"/>
                    </a:moveTo>
                    <a:lnTo>
                      <a:pt x="1557100" y="2209"/>
                    </a:lnTo>
                    <a:lnTo>
                      <a:pt x="1557100" y="131755"/>
                    </a:lnTo>
                    <a:lnTo>
                      <a:pt x="1541194" y="131755"/>
                    </a:lnTo>
                    <a:close/>
                    <a:moveTo>
                      <a:pt x="1208261" y="2209"/>
                    </a:moveTo>
                    <a:lnTo>
                      <a:pt x="1224167" y="2209"/>
                    </a:lnTo>
                    <a:lnTo>
                      <a:pt x="1224167" y="20501"/>
                    </a:lnTo>
                    <a:lnTo>
                      <a:pt x="1208261" y="20501"/>
                    </a:lnTo>
                    <a:close/>
                    <a:moveTo>
                      <a:pt x="829847" y="2209"/>
                    </a:moveTo>
                    <a:lnTo>
                      <a:pt x="845665" y="2209"/>
                    </a:lnTo>
                    <a:lnTo>
                      <a:pt x="845665" y="131755"/>
                    </a:lnTo>
                    <a:lnTo>
                      <a:pt x="830907" y="131755"/>
                    </a:lnTo>
                    <a:lnTo>
                      <a:pt x="830907" y="119914"/>
                    </a:lnTo>
                    <a:cubicBezTo>
                      <a:pt x="824957" y="129222"/>
                      <a:pt x="816209" y="133876"/>
                      <a:pt x="804662" y="133876"/>
                    </a:cubicBezTo>
                    <a:cubicBezTo>
                      <a:pt x="797181" y="133876"/>
                      <a:pt x="790303" y="131814"/>
                      <a:pt x="784029" y="127690"/>
                    </a:cubicBezTo>
                    <a:cubicBezTo>
                      <a:pt x="777755" y="123566"/>
                      <a:pt x="772895" y="117808"/>
                      <a:pt x="769448" y="110415"/>
                    </a:cubicBezTo>
                    <a:cubicBezTo>
                      <a:pt x="766002" y="103021"/>
                      <a:pt x="764279" y="94523"/>
                      <a:pt x="764279" y="84921"/>
                    </a:cubicBezTo>
                    <a:cubicBezTo>
                      <a:pt x="764279" y="75554"/>
                      <a:pt x="765840" y="67056"/>
                      <a:pt x="768962" y="59427"/>
                    </a:cubicBezTo>
                    <a:cubicBezTo>
                      <a:pt x="772085" y="51798"/>
                      <a:pt x="776768" y="45951"/>
                      <a:pt x="783013" y="41886"/>
                    </a:cubicBezTo>
                    <a:cubicBezTo>
                      <a:pt x="789257" y="37821"/>
                      <a:pt x="796238" y="35789"/>
                      <a:pt x="803955" y="35789"/>
                    </a:cubicBezTo>
                    <a:cubicBezTo>
                      <a:pt x="809611" y="35789"/>
                      <a:pt x="814648" y="36982"/>
                      <a:pt x="819066" y="39368"/>
                    </a:cubicBezTo>
                    <a:cubicBezTo>
                      <a:pt x="823485" y="41754"/>
                      <a:pt x="827078" y="44861"/>
                      <a:pt x="829847" y="48690"/>
                    </a:cubicBezTo>
                    <a:close/>
                    <a:moveTo>
                      <a:pt x="648584" y="2209"/>
                    </a:moveTo>
                    <a:lnTo>
                      <a:pt x="742252" y="2209"/>
                    </a:lnTo>
                    <a:lnTo>
                      <a:pt x="742252" y="17497"/>
                    </a:lnTo>
                    <a:lnTo>
                      <a:pt x="665727" y="17497"/>
                    </a:lnTo>
                    <a:lnTo>
                      <a:pt x="665727" y="57174"/>
                    </a:lnTo>
                    <a:lnTo>
                      <a:pt x="737392" y="57174"/>
                    </a:lnTo>
                    <a:lnTo>
                      <a:pt x="737392" y="72373"/>
                    </a:lnTo>
                    <a:lnTo>
                      <a:pt x="665727" y="72373"/>
                    </a:lnTo>
                    <a:lnTo>
                      <a:pt x="665727" y="116468"/>
                    </a:lnTo>
                    <a:lnTo>
                      <a:pt x="745257" y="116468"/>
                    </a:lnTo>
                    <a:lnTo>
                      <a:pt x="745257" y="131755"/>
                    </a:lnTo>
                    <a:lnTo>
                      <a:pt x="648584" y="131755"/>
                    </a:lnTo>
                    <a:close/>
                    <a:moveTo>
                      <a:pt x="305972" y="2209"/>
                    </a:moveTo>
                    <a:lnTo>
                      <a:pt x="321789" y="2209"/>
                    </a:lnTo>
                    <a:lnTo>
                      <a:pt x="321789" y="131755"/>
                    </a:lnTo>
                    <a:lnTo>
                      <a:pt x="307032" y="131755"/>
                    </a:lnTo>
                    <a:lnTo>
                      <a:pt x="307032" y="119914"/>
                    </a:lnTo>
                    <a:cubicBezTo>
                      <a:pt x="301082" y="129222"/>
                      <a:pt x="292334" y="133876"/>
                      <a:pt x="280787" y="133876"/>
                    </a:cubicBezTo>
                    <a:cubicBezTo>
                      <a:pt x="273306" y="133876"/>
                      <a:pt x="266428" y="131814"/>
                      <a:pt x="260154" y="127690"/>
                    </a:cubicBezTo>
                    <a:cubicBezTo>
                      <a:pt x="253880" y="123566"/>
                      <a:pt x="249020" y="117808"/>
                      <a:pt x="245573" y="110415"/>
                    </a:cubicBezTo>
                    <a:cubicBezTo>
                      <a:pt x="242127" y="103021"/>
                      <a:pt x="240404" y="94523"/>
                      <a:pt x="240404" y="84921"/>
                    </a:cubicBezTo>
                    <a:cubicBezTo>
                      <a:pt x="240404" y="75554"/>
                      <a:pt x="241965" y="67056"/>
                      <a:pt x="245087" y="59427"/>
                    </a:cubicBezTo>
                    <a:cubicBezTo>
                      <a:pt x="248210" y="51798"/>
                      <a:pt x="252893" y="45951"/>
                      <a:pt x="259138" y="41886"/>
                    </a:cubicBezTo>
                    <a:cubicBezTo>
                      <a:pt x="265382" y="37821"/>
                      <a:pt x="272363" y="35789"/>
                      <a:pt x="280080" y="35789"/>
                    </a:cubicBezTo>
                    <a:cubicBezTo>
                      <a:pt x="285736" y="35789"/>
                      <a:pt x="290773" y="36982"/>
                      <a:pt x="295191" y="39368"/>
                    </a:cubicBezTo>
                    <a:cubicBezTo>
                      <a:pt x="299609" y="41754"/>
                      <a:pt x="303203" y="44861"/>
                      <a:pt x="305972" y="48690"/>
                    </a:cubicBezTo>
                    <a:close/>
                    <a:moveTo>
                      <a:pt x="0" y="2209"/>
                    </a:moveTo>
                    <a:lnTo>
                      <a:pt x="25803" y="2209"/>
                    </a:lnTo>
                    <a:lnTo>
                      <a:pt x="56466" y="93934"/>
                    </a:lnTo>
                    <a:cubicBezTo>
                      <a:pt x="59294" y="102476"/>
                      <a:pt x="61356" y="108868"/>
                      <a:pt x="62652" y="113110"/>
                    </a:cubicBezTo>
                    <a:cubicBezTo>
                      <a:pt x="64125" y="108397"/>
                      <a:pt x="66422" y="101475"/>
                      <a:pt x="69544" y="92344"/>
                    </a:cubicBezTo>
                    <a:lnTo>
                      <a:pt x="100561" y="2209"/>
                    </a:lnTo>
                    <a:lnTo>
                      <a:pt x="123625" y="2209"/>
                    </a:lnTo>
                    <a:lnTo>
                      <a:pt x="123625" y="131755"/>
                    </a:lnTo>
                    <a:lnTo>
                      <a:pt x="107100" y="131755"/>
                    </a:lnTo>
                    <a:lnTo>
                      <a:pt x="107100" y="23329"/>
                    </a:lnTo>
                    <a:lnTo>
                      <a:pt x="69456" y="131755"/>
                    </a:lnTo>
                    <a:lnTo>
                      <a:pt x="53992" y="131755"/>
                    </a:lnTo>
                    <a:lnTo>
                      <a:pt x="16524" y="21473"/>
                    </a:lnTo>
                    <a:lnTo>
                      <a:pt x="16524" y="131755"/>
                    </a:lnTo>
                    <a:lnTo>
                      <a:pt x="0" y="131755"/>
                    </a:lnTo>
                    <a:close/>
                    <a:moveTo>
                      <a:pt x="2628481" y="0"/>
                    </a:moveTo>
                    <a:cubicBezTo>
                      <a:pt x="2641442" y="0"/>
                      <a:pt x="2652340" y="3299"/>
                      <a:pt x="2661177" y="9897"/>
                    </a:cubicBezTo>
                    <a:cubicBezTo>
                      <a:pt x="2670014" y="16495"/>
                      <a:pt x="2676170" y="25774"/>
                      <a:pt x="2679646" y="37733"/>
                    </a:cubicBezTo>
                    <a:lnTo>
                      <a:pt x="2662768" y="41709"/>
                    </a:lnTo>
                    <a:cubicBezTo>
                      <a:pt x="2659763" y="32284"/>
                      <a:pt x="2655404" y="25420"/>
                      <a:pt x="2649689" y="21120"/>
                    </a:cubicBezTo>
                    <a:cubicBezTo>
                      <a:pt x="2643975" y="16819"/>
                      <a:pt x="2636788" y="14669"/>
                      <a:pt x="2628128" y="14669"/>
                    </a:cubicBezTo>
                    <a:cubicBezTo>
                      <a:pt x="2618172" y="14669"/>
                      <a:pt x="2609851" y="17055"/>
                      <a:pt x="2603164" y="21827"/>
                    </a:cubicBezTo>
                    <a:cubicBezTo>
                      <a:pt x="2596478" y="26599"/>
                      <a:pt x="2591780" y="33005"/>
                      <a:pt x="2589070" y="41047"/>
                    </a:cubicBezTo>
                    <a:cubicBezTo>
                      <a:pt x="2586360" y="49088"/>
                      <a:pt x="2585005" y="57380"/>
                      <a:pt x="2585005" y="65922"/>
                    </a:cubicBezTo>
                    <a:cubicBezTo>
                      <a:pt x="2585005" y="76938"/>
                      <a:pt x="2586610" y="86555"/>
                      <a:pt x="2589821" y="94774"/>
                    </a:cubicBezTo>
                    <a:cubicBezTo>
                      <a:pt x="2593032" y="102992"/>
                      <a:pt x="2598024" y="109133"/>
                      <a:pt x="2604799" y="113198"/>
                    </a:cubicBezTo>
                    <a:cubicBezTo>
                      <a:pt x="2611574" y="117263"/>
                      <a:pt x="2618908" y="119295"/>
                      <a:pt x="2626802" y="119295"/>
                    </a:cubicBezTo>
                    <a:cubicBezTo>
                      <a:pt x="2636405" y="119295"/>
                      <a:pt x="2644535" y="116527"/>
                      <a:pt x="2651192" y="110989"/>
                    </a:cubicBezTo>
                    <a:cubicBezTo>
                      <a:pt x="2657849" y="105451"/>
                      <a:pt x="2662355" y="97233"/>
                      <a:pt x="2664712" y="86335"/>
                    </a:cubicBezTo>
                    <a:lnTo>
                      <a:pt x="2681855" y="90665"/>
                    </a:lnTo>
                    <a:cubicBezTo>
                      <a:pt x="2678261" y="104744"/>
                      <a:pt x="2671796" y="115481"/>
                      <a:pt x="2662458" y="122874"/>
                    </a:cubicBezTo>
                    <a:cubicBezTo>
                      <a:pt x="2653121" y="130268"/>
                      <a:pt x="2641707" y="133964"/>
                      <a:pt x="2628216" y="133964"/>
                    </a:cubicBezTo>
                    <a:cubicBezTo>
                      <a:pt x="2614254" y="133964"/>
                      <a:pt x="2602899" y="131122"/>
                      <a:pt x="2594151" y="125437"/>
                    </a:cubicBezTo>
                    <a:cubicBezTo>
                      <a:pt x="2585403" y="119752"/>
                      <a:pt x="2578746" y="111519"/>
                      <a:pt x="2574180" y="100738"/>
                    </a:cubicBezTo>
                    <a:cubicBezTo>
                      <a:pt x="2569615" y="89958"/>
                      <a:pt x="2567332" y="78382"/>
                      <a:pt x="2567332" y="66010"/>
                    </a:cubicBezTo>
                    <a:cubicBezTo>
                      <a:pt x="2567332" y="52520"/>
                      <a:pt x="2569909" y="40752"/>
                      <a:pt x="2575064" y="30708"/>
                    </a:cubicBezTo>
                    <a:cubicBezTo>
                      <a:pt x="2580219" y="20663"/>
                      <a:pt x="2587553" y="13034"/>
                      <a:pt x="2597067" y="7821"/>
                    </a:cubicBezTo>
                    <a:cubicBezTo>
                      <a:pt x="2606581" y="2607"/>
                      <a:pt x="2617053" y="0"/>
                      <a:pt x="2628481" y="0"/>
                    </a:cubicBezTo>
                    <a:close/>
                  </a:path>
                </a:pathLst>
              </a:custGeom>
              <a:gr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38" name="图片 37">
              <a:extLst>
                <a:ext uri="{FF2B5EF4-FFF2-40B4-BE49-F238E27FC236}">
                  <a16:creationId xmlns:a16="http://schemas.microsoft.com/office/drawing/2014/main" id="{CE02E750-0F32-4003-99D3-FAFE1A8C1A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15499" y="159849"/>
              <a:ext cx="376239" cy="375913"/>
            </a:xfrm>
            <a:prstGeom prst="rect">
              <a:avLst/>
            </a:prstGeom>
          </p:spPr>
        </p:pic>
      </p:grpSp>
      <p:sp>
        <p:nvSpPr>
          <p:cNvPr id="41" name="任意多边形: 形状 40">
            <a:extLst>
              <a:ext uri="{FF2B5EF4-FFF2-40B4-BE49-F238E27FC236}">
                <a16:creationId xmlns:a16="http://schemas.microsoft.com/office/drawing/2014/main" id="{353CCBD0-D467-4C1B-A34E-2A735D3C6E85}"/>
              </a:ext>
            </a:extLst>
          </p:cNvPr>
          <p:cNvSpPr/>
          <p:nvPr userDrawn="1"/>
        </p:nvSpPr>
        <p:spPr>
          <a:xfrm>
            <a:off x="9686925" y="6585036"/>
            <a:ext cx="2218223" cy="218024"/>
          </a:xfrm>
          <a:custGeom>
            <a:avLst/>
            <a:gdLst/>
            <a:ahLst/>
            <a:cxnLst/>
            <a:rect l="l" t="t" r="r" b="b"/>
            <a:pathLst>
              <a:path w="2510871" h="246788">
                <a:moveTo>
                  <a:pt x="1029146" y="186995"/>
                </a:moveTo>
                <a:cubicBezTo>
                  <a:pt x="1027775" y="186995"/>
                  <a:pt x="1025260" y="187948"/>
                  <a:pt x="1021603" y="189853"/>
                </a:cubicBezTo>
                <a:cubicBezTo>
                  <a:pt x="1017945" y="191758"/>
                  <a:pt x="1014630" y="193739"/>
                  <a:pt x="1011658" y="195796"/>
                </a:cubicBezTo>
                <a:cubicBezTo>
                  <a:pt x="1008687" y="197854"/>
                  <a:pt x="1007429" y="199187"/>
                  <a:pt x="1007887" y="199797"/>
                </a:cubicBezTo>
                <a:cubicBezTo>
                  <a:pt x="1008344" y="200559"/>
                  <a:pt x="1010477" y="201740"/>
                  <a:pt x="1014287" y="203340"/>
                </a:cubicBezTo>
                <a:cubicBezTo>
                  <a:pt x="1018097" y="204940"/>
                  <a:pt x="1020307" y="205588"/>
                  <a:pt x="1020917" y="205283"/>
                </a:cubicBezTo>
                <a:cubicBezTo>
                  <a:pt x="1021679" y="204826"/>
                  <a:pt x="1022212" y="205131"/>
                  <a:pt x="1022517" y="206197"/>
                </a:cubicBezTo>
                <a:cubicBezTo>
                  <a:pt x="1023127" y="207112"/>
                  <a:pt x="1024308" y="207455"/>
                  <a:pt x="1026060" y="207226"/>
                </a:cubicBezTo>
                <a:cubicBezTo>
                  <a:pt x="1027813" y="206998"/>
                  <a:pt x="1029718" y="206274"/>
                  <a:pt x="1031775" y="205054"/>
                </a:cubicBezTo>
                <a:cubicBezTo>
                  <a:pt x="1033833" y="203835"/>
                  <a:pt x="1035166" y="202540"/>
                  <a:pt x="1035776" y="201168"/>
                </a:cubicBezTo>
                <a:cubicBezTo>
                  <a:pt x="1036538" y="199644"/>
                  <a:pt x="1036690" y="197663"/>
                  <a:pt x="1036233" y="195225"/>
                </a:cubicBezTo>
                <a:cubicBezTo>
                  <a:pt x="1035776" y="192786"/>
                  <a:pt x="1034938" y="190805"/>
                  <a:pt x="1033718" y="189281"/>
                </a:cubicBezTo>
                <a:cubicBezTo>
                  <a:pt x="1032347" y="187605"/>
                  <a:pt x="1030823" y="186843"/>
                  <a:pt x="1029146" y="186995"/>
                </a:cubicBezTo>
                <a:close/>
                <a:moveTo>
                  <a:pt x="827407" y="172250"/>
                </a:moveTo>
                <a:cubicBezTo>
                  <a:pt x="822759" y="172174"/>
                  <a:pt x="819139" y="172822"/>
                  <a:pt x="816548" y="174193"/>
                </a:cubicBezTo>
                <a:cubicBezTo>
                  <a:pt x="812738" y="176175"/>
                  <a:pt x="810567" y="178003"/>
                  <a:pt x="810033" y="179680"/>
                </a:cubicBezTo>
                <a:cubicBezTo>
                  <a:pt x="809500" y="181356"/>
                  <a:pt x="810071" y="184176"/>
                  <a:pt x="811748" y="188138"/>
                </a:cubicBezTo>
                <a:cubicBezTo>
                  <a:pt x="812967" y="190881"/>
                  <a:pt x="814224" y="192901"/>
                  <a:pt x="815520" y="194196"/>
                </a:cubicBezTo>
                <a:cubicBezTo>
                  <a:pt x="816815" y="195491"/>
                  <a:pt x="819063" y="196825"/>
                  <a:pt x="822263" y="198196"/>
                </a:cubicBezTo>
                <a:cubicBezTo>
                  <a:pt x="827293" y="200635"/>
                  <a:pt x="832093" y="201854"/>
                  <a:pt x="836665" y="201854"/>
                </a:cubicBezTo>
                <a:lnTo>
                  <a:pt x="843295" y="201854"/>
                </a:lnTo>
                <a:lnTo>
                  <a:pt x="843295" y="189052"/>
                </a:lnTo>
                <a:cubicBezTo>
                  <a:pt x="843295" y="182956"/>
                  <a:pt x="843142" y="179261"/>
                  <a:pt x="842837" y="177965"/>
                </a:cubicBezTo>
                <a:cubicBezTo>
                  <a:pt x="842533" y="176670"/>
                  <a:pt x="841390" y="175565"/>
                  <a:pt x="839408" y="174651"/>
                </a:cubicBezTo>
                <a:cubicBezTo>
                  <a:pt x="836056" y="173127"/>
                  <a:pt x="832055" y="172327"/>
                  <a:pt x="827407" y="172250"/>
                </a:cubicBezTo>
                <a:close/>
                <a:moveTo>
                  <a:pt x="2163002" y="172136"/>
                </a:moveTo>
                <a:cubicBezTo>
                  <a:pt x="2162698" y="172441"/>
                  <a:pt x="2162164" y="172898"/>
                  <a:pt x="2161402" y="173508"/>
                </a:cubicBezTo>
                <a:cubicBezTo>
                  <a:pt x="2159726" y="174727"/>
                  <a:pt x="2158202" y="175413"/>
                  <a:pt x="2156830" y="175565"/>
                </a:cubicBezTo>
                <a:cubicBezTo>
                  <a:pt x="2156373" y="175717"/>
                  <a:pt x="2156144" y="175870"/>
                  <a:pt x="2156144" y="176022"/>
                </a:cubicBezTo>
                <a:cubicBezTo>
                  <a:pt x="2156906" y="176327"/>
                  <a:pt x="2158468" y="175908"/>
                  <a:pt x="2160831" y="174765"/>
                </a:cubicBezTo>
                <a:cubicBezTo>
                  <a:pt x="2163193" y="173622"/>
                  <a:pt x="2164374" y="172746"/>
                  <a:pt x="2164374" y="172136"/>
                </a:cubicBezTo>
                <a:cubicBezTo>
                  <a:pt x="2164374" y="171526"/>
                  <a:pt x="2163917" y="171526"/>
                  <a:pt x="2163002" y="172136"/>
                </a:cubicBezTo>
                <a:close/>
                <a:moveTo>
                  <a:pt x="1017259" y="171222"/>
                </a:moveTo>
                <a:cubicBezTo>
                  <a:pt x="1018021" y="171222"/>
                  <a:pt x="1016650" y="172593"/>
                  <a:pt x="1013144" y="175336"/>
                </a:cubicBezTo>
                <a:cubicBezTo>
                  <a:pt x="1013144" y="175336"/>
                  <a:pt x="1012535" y="175794"/>
                  <a:pt x="1011316" y="176708"/>
                </a:cubicBezTo>
                <a:cubicBezTo>
                  <a:pt x="1010249" y="177470"/>
                  <a:pt x="1009106" y="178346"/>
                  <a:pt x="1007887" y="179337"/>
                </a:cubicBezTo>
                <a:cubicBezTo>
                  <a:pt x="1006667" y="180328"/>
                  <a:pt x="1006058" y="180442"/>
                  <a:pt x="1006058" y="179680"/>
                </a:cubicBezTo>
                <a:cubicBezTo>
                  <a:pt x="1006058" y="178918"/>
                  <a:pt x="1007734" y="177318"/>
                  <a:pt x="1011087" y="174879"/>
                </a:cubicBezTo>
                <a:cubicBezTo>
                  <a:pt x="1014440" y="172441"/>
                  <a:pt x="1016497" y="171222"/>
                  <a:pt x="1017259" y="171222"/>
                </a:cubicBezTo>
                <a:close/>
                <a:moveTo>
                  <a:pt x="1741426" y="142647"/>
                </a:moveTo>
                <a:cubicBezTo>
                  <a:pt x="1740130" y="143256"/>
                  <a:pt x="1739483" y="144247"/>
                  <a:pt x="1739483" y="145618"/>
                </a:cubicBezTo>
                <a:cubicBezTo>
                  <a:pt x="1739483" y="146685"/>
                  <a:pt x="1739597" y="147219"/>
                  <a:pt x="1739826" y="147219"/>
                </a:cubicBezTo>
                <a:cubicBezTo>
                  <a:pt x="1740054" y="147219"/>
                  <a:pt x="1740854" y="146838"/>
                  <a:pt x="1742226" y="146076"/>
                </a:cubicBezTo>
                <a:cubicBezTo>
                  <a:pt x="1744055" y="144856"/>
                  <a:pt x="1744817" y="143942"/>
                  <a:pt x="1744512" y="143332"/>
                </a:cubicBezTo>
                <a:cubicBezTo>
                  <a:pt x="1743750" y="142266"/>
                  <a:pt x="1742721" y="142037"/>
                  <a:pt x="1741426" y="142647"/>
                </a:cubicBezTo>
                <a:close/>
                <a:moveTo>
                  <a:pt x="326735" y="138532"/>
                </a:moveTo>
                <a:cubicBezTo>
                  <a:pt x="327497" y="138532"/>
                  <a:pt x="327878" y="138570"/>
                  <a:pt x="327878" y="138646"/>
                </a:cubicBezTo>
                <a:cubicBezTo>
                  <a:pt x="327878" y="138722"/>
                  <a:pt x="327497" y="139065"/>
                  <a:pt x="326735" y="139675"/>
                </a:cubicBezTo>
                <a:cubicBezTo>
                  <a:pt x="325668" y="140284"/>
                  <a:pt x="324601" y="140589"/>
                  <a:pt x="323534" y="140589"/>
                </a:cubicBezTo>
                <a:cubicBezTo>
                  <a:pt x="322772" y="140589"/>
                  <a:pt x="322391" y="140551"/>
                  <a:pt x="322391" y="140475"/>
                </a:cubicBezTo>
                <a:cubicBezTo>
                  <a:pt x="322391" y="140399"/>
                  <a:pt x="322772" y="140132"/>
                  <a:pt x="323534" y="139675"/>
                </a:cubicBezTo>
                <a:cubicBezTo>
                  <a:pt x="324601" y="138913"/>
                  <a:pt x="325668" y="138532"/>
                  <a:pt x="326735" y="138532"/>
                </a:cubicBezTo>
                <a:close/>
                <a:moveTo>
                  <a:pt x="2175804" y="135789"/>
                </a:moveTo>
                <a:cubicBezTo>
                  <a:pt x="2175194" y="135789"/>
                  <a:pt x="2174470" y="136322"/>
                  <a:pt x="2173632" y="137389"/>
                </a:cubicBezTo>
                <a:cubicBezTo>
                  <a:pt x="2172794" y="138456"/>
                  <a:pt x="2172718" y="138989"/>
                  <a:pt x="2173404" y="138989"/>
                </a:cubicBezTo>
                <a:cubicBezTo>
                  <a:pt x="2174090" y="138989"/>
                  <a:pt x="2174814" y="138456"/>
                  <a:pt x="2175576" y="137389"/>
                </a:cubicBezTo>
                <a:cubicBezTo>
                  <a:pt x="2176338" y="136322"/>
                  <a:pt x="2176414" y="135789"/>
                  <a:pt x="2175804" y="135789"/>
                </a:cubicBezTo>
                <a:close/>
                <a:moveTo>
                  <a:pt x="320334" y="130988"/>
                </a:moveTo>
                <a:cubicBezTo>
                  <a:pt x="322315" y="130988"/>
                  <a:pt x="321858" y="131750"/>
                  <a:pt x="318962" y="133274"/>
                </a:cubicBezTo>
                <a:cubicBezTo>
                  <a:pt x="317896" y="133884"/>
                  <a:pt x="317286" y="134150"/>
                  <a:pt x="317134" y="134074"/>
                </a:cubicBezTo>
                <a:cubicBezTo>
                  <a:pt x="316981" y="133998"/>
                  <a:pt x="317286" y="133579"/>
                  <a:pt x="318048" y="132817"/>
                </a:cubicBezTo>
                <a:cubicBezTo>
                  <a:pt x="318962" y="131598"/>
                  <a:pt x="319724" y="130988"/>
                  <a:pt x="320334" y="130988"/>
                </a:cubicBezTo>
                <a:close/>
                <a:moveTo>
                  <a:pt x="2182662" y="128016"/>
                </a:moveTo>
                <a:cubicBezTo>
                  <a:pt x="2182662" y="127254"/>
                  <a:pt x="2181519" y="128169"/>
                  <a:pt x="2179233" y="130759"/>
                </a:cubicBezTo>
                <a:cubicBezTo>
                  <a:pt x="2177556" y="132741"/>
                  <a:pt x="2176947" y="133884"/>
                  <a:pt x="2177404" y="134188"/>
                </a:cubicBezTo>
                <a:cubicBezTo>
                  <a:pt x="2177556" y="134341"/>
                  <a:pt x="2178052" y="133998"/>
                  <a:pt x="2178890" y="133160"/>
                </a:cubicBezTo>
                <a:cubicBezTo>
                  <a:pt x="2179728" y="132322"/>
                  <a:pt x="2180566" y="131331"/>
                  <a:pt x="2181405" y="130188"/>
                </a:cubicBezTo>
                <a:cubicBezTo>
                  <a:pt x="2182243" y="129045"/>
                  <a:pt x="2182662" y="128321"/>
                  <a:pt x="2182662" y="128016"/>
                </a:cubicBezTo>
                <a:close/>
                <a:moveTo>
                  <a:pt x="329249" y="127902"/>
                </a:moveTo>
                <a:cubicBezTo>
                  <a:pt x="328792" y="127826"/>
                  <a:pt x="328183" y="127864"/>
                  <a:pt x="327421" y="128016"/>
                </a:cubicBezTo>
                <a:cubicBezTo>
                  <a:pt x="326659" y="128169"/>
                  <a:pt x="325897" y="128550"/>
                  <a:pt x="325135" y="129159"/>
                </a:cubicBezTo>
                <a:cubicBezTo>
                  <a:pt x="323763" y="129921"/>
                  <a:pt x="321439" y="130340"/>
                  <a:pt x="318162" y="130417"/>
                </a:cubicBezTo>
                <a:cubicBezTo>
                  <a:pt x="314886" y="130493"/>
                  <a:pt x="312447" y="130798"/>
                  <a:pt x="310847" y="131331"/>
                </a:cubicBezTo>
                <a:cubicBezTo>
                  <a:pt x="309247" y="131864"/>
                  <a:pt x="308447" y="131750"/>
                  <a:pt x="308447" y="130988"/>
                </a:cubicBezTo>
                <a:cubicBezTo>
                  <a:pt x="308447" y="130226"/>
                  <a:pt x="307761" y="129845"/>
                  <a:pt x="306389" y="129845"/>
                </a:cubicBezTo>
                <a:cubicBezTo>
                  <a:pt x="305475" y="129845"/>
                  <a:pt x="304942" y="130226"/>
                  <a:pt x="304789" y="130988"/>
                </a:cubicBezTo>
                <a:cubicBezTo>
                  <a:pt x="304637" y="131750"/>
                  <a:pt x="304637" y="133655"/>
                  <a:pt x="304789" y="136703"/>
                </a:cubicBezTo>
                <a:cubicBezTo>
                  <a:pt x="304942" y="141123"/>
                  <a:pt x="305323" y="143409"/>
                  <a:pt x="305932" y="143561"/>
                </a:cubicBezTo>
                <a:cubicBezTo>
                  <a:pt x="306847" y="143561"/>
                  <a:pt x="307647" y="143332"/>
                  <a:pt x="308332" y="142875"/>
                </a:cubicBezTo>
                <a:cubicBezTo>
                  <a:pt x="309018" y="142418"/>
                  <a:pt x="309209" y="141961"/>
                  <a:pt x="308904" y="141504"/>
                </a:cubicBezTo>
                <a:cubicBezTo>
                  <a:pt x="308599" y="141046"/>
                  <a:pt x="308599" y="140818"/>
                  <a:pt x="308904" y="140818"/>
                </a:cubicBezTo>
                <a:cubicBezTo>
                  <a:pt x="309056" y="140818"/>
                  <a:pt x="309361" y="140894"/>
                  <a:pt x="309818" y="141046"/>
                </a:cubicBezTo>
                <a:cubicBezTo>
                  <a:pt x="311038" y="141351"/>
                  <a:pt x="314086" y="139980"/>
                  <a:pt x="318962" y="136932"/>
                </a:cubicBezTo>
                <a:cubicBezTo>
                  <a:pt x="323992" y="133579"/>
                  <a:pt x="327078" y="131483"/>
                  <a:pt x="328221" y="130645"/>
                </a:cubicBezTo>
                <a:cubicBezTo>
                  <a:pt x="329364" y="129807"/>
                  <a:pt x="329935" y="129159"/>
                  <a:pt x="329935" y="128702"/>
                </a:cubicBezTo>
                <a:cubicBezTo>
                  <a:pt x="329935" y="128245"/>
                  <a:pt x="329707" y="127978"/>
                  <a:pt x="329249" y="127902"/>
                </a:cubicBezTo>
                <a:close/>
                <a:moveTo>
                  <a:pt x="2398003" y="120930"/>
                </a:moveTo>
                <a:cubicBezTo>
                  <a:pt x="2397698" y="120777"/>
                  <a:pt x="2397470" y="121006"/>
                  <a:pt x="2397317" y="121615"/>
                </a:cubicBezTo>
                <a:cubicBezTo>
                  <a:pt x="2397165" y="121768"/>
                  <a:pt x="2397089" y="121920"/>
                  <a:pt x="2397089" y="122073"/>
                </a:cubicBezTo>
                <a:cubicBezTo>
                  <a:pt x="2396632" y="122987"/>
                  <a:pt x="2396556" y="123597"/>
                  <a:pt x="2396860" y="123901"/>
                </a:cubicBezTo>
                <a:cubicBezTo>
                  <a:pt x="2397013" y="124054"/>
                  <a:pt x="2397241" y="123825"/>
                  <a:pt x="2397546" y="123216"/>
                </a:cubicBezTo>
                <a:cubicBezTo>
                  <a:pt x="2397698" y="123063"/>
                  <a:pt x="2397774" y="122911"/>
                  <a:pt x="2397774" y="122758"/>
                </a:cubicBezTo>
                <a:cubicBezTo>
                  <a:pt x="2398232" y="121844"/>
                  <a:pt x="2398308" y="121234"/>
                  <a:pt x="2398003" y="120930"/>
                </a:cubicBezTo>
                <a:close/>
                <a:moveTo>
                  <a:pt x="1029546" y="119615"/>
                </a:moveTo>
                <a:cubicBezTo>
                  <a:pt x="1030270" y="119958"/>
                  <a:pt x="1031280" y="120777"/>
                  <a:pt x="1032575" y="122073"/>
                </a:cubicBezTo>
                <a:cubicBezTo>
                  <a:pt x="1034099" y="123901"/>
                  <a:pt x="1034557" y="124816"/>
                  <a:pt x="1033947" y="124816"/>
                </a:cubicBezTo>
                <a:cubicBezTo>
                  <a:pt x="1033337" y="124663"/>
                  <a:pt x="1032232" y="123940"/>
                  <a:pt x="1030632" y="122644"/>
                </a:cubicBezTo>
                <a:cubicBezTo>
                  <a:pt x="1029032" y="121349"/>
                  <a:pt x="1028232" y="120472"/>
                  <a:pt x="1028232" y="120015"/>
                </a:cubicBezTo>
                <a:cubicBezTo>
                  <a:pt x="1028384" y="119406"/>
                  <a:pt x="1028823" y="119272"/>
                  <a:pt x="1029546" y="119615"/>
                </a:cubicBezTo>
                <a:close/>
                <a:moveTo>
                  <a:pt x="1446989" y="119444"/>
                </a:moveTo>
                <a:cubicBezTo>
                  <a:pt x="1451790" y="119672"/>
                  <a:pt x="1454800" y="120396"/>
                  <a:pt x="1456019" y="121615"/>
                </a:cubicBezTo>
                <a:cubicBezTo>
                  <a:pt x="1457086" y="122682"/>
                  <a:pt x="1458000" y="123216"/>
                  <a:pt x="1458762" y="123216"/>
                </a:cubicBezTo>
                <a:cubicBezTo>
                  <a:pt x="1459524" y="123216"/>
                  <a:pt x="1460438" y="124511"/>
                  <a:pt x="1461505" y="127102"/>
                </a:cubicBezTo>
                <a:cubicBezTo>
                  <a:pt x="1462420" y="129388"/>
                  <a:pt x="1462724" y="132855"/>
                  <a:pt x="1462420" y="137503"/>
                </a:cubicBezTo>
                <a:cubicBezTo>
                  <a:pt x="1462115" y="142151"/>
                  <a:pt x="1461429" y="144475"/>
                  <a:pt x="1460362" y="144475"/>
                </a:cubicBezTo>
                <a:cubicBezTo>
                  <a:pt x="1459600" y="144475"/>
                  <a:pt x="1458838" y="145237"/>
                  <a:pt x="1458076" y="146761"/>
                </a:cubicBezTo>
                <a:cubicBezTo>
                  <a:pt x="1454876" y="153010"/>
                  <a:pt x="1452818" y="156667"/>
                  <a:pt x="1451904" y="157734"/>
                </a:cubicBezTo>
                <a:cubicBezTo>
                  <a:pt x="1451599" y="158039"/>
                  <a:pt x="1450952" y="159030"/>
                  <a:pt x="1449961" y="160706"/>
                </a:cubicBezTo>
                <a:cubicBezTo>
                  <a:pt x="1448970" y="162382"/>
                  <a:pt x="1448932" y="163221"/>
                  <a:pt x="1449847" y="163221"/>
                </a:cubicBezTo>
                <a:cubicBezTo>
                  <a:pt x="1450456" y="163068"/>
                  <a:pt x="1451370" y="162382"/>
                  <a:pt x="1452590" y="161163"/>
                </a:cubicBezTo>
                <a:cubicBezTo>
                  <a:pt x="1457162" y="157201"/>
                  <a:pt x="1458457" y="156591"/>
                  <a:pt x="1456476" y="159334"/>
                </a:cubicBezTo>
                <a:cubicBezTo>
                  <a:pt x="1455257" y="160858"/>
                  <a:pt x="1452818" y="163678"/>
                  <a:pt x="1449161" y="167793"/>
                </a:cubicBezTo>
                <a:cubicBezTo>
                  <a:pt x="1447332" y="169926"/>
                  <a:pt x="1446380" y="171260"/>
                  <a:pt x="1446303" y="171793"/>
                </a:cubicBezTo>
                <a:cubicBezTo>
                  <a:pt x="1446227" y="172327"/>
                  <a:pt x="1446036" y="173317"/>
                  <a:pt x="1445732" y="174765"/>
                </a:cubicBezTo>
                <a:cubicBezTo>
                  <a:pt x="1445427" y="176213"/>
                  <a:pt x="1445122" y="177699"/>
                  <a:pt x="1444818" y="179223"/>
                </a:cubicBezTo>
                <a:cubicBezTo>
                  <a:pt x="1444513" y="180747"/>
                  <a:pt x="1443979" y="182804"/>
                  <a:pt x="1443217" y="185395"/>
                </a:cubicBezTo>
                <a:cubicBezTo>
                  <a:pt x="1442455" y="187986"/>
                  <a:pt x="1442074" y="189433"/>
                  <a:pt x="1442074" y="189738"/>
                </a:cubicBezTo>
                <a:cubicBezTo>
                  <a:pt x="1442227" y="190500"/>
                  <a:pt x="1441617" y="191072"/>
                  <a:pt x="1440245" y="191453"/>
                </a:cubicBezTo>
                <a:cubicBezTo>
                  <a:pt x="1438874" y="191834"/>
                  <a:pt x="1437502" y="191872"/>
                  <a:pt x="1436131" y="191567"/>
                </a:cubicBezTo>
                <a:cubicBezTo>
                  <a:pt x="1434302" y="191110"/>
                  <a:pt x="1432778" y="189052"/>
                  <a:pt x="1431559" y="185395"/>
                </a:cubicBezTo>
                <a:cubicBezTo>
                  <a:pt x="1430339" y="181737"/>
                  <a:pt x="1429844" y="179299"/>
                  <a:pt x="1430073" y="178080"/>
                </a:cubicBezTo>
                <a:cubicBezTo>
                  <a:pt x="1430301" y="176860"/>
                  <a:pt x="1431635" y="174803"/>
                  <a:pt x="1434073" y="171907"/>
                </a:cubicBezTo>
                <a:cubicBezTo>
                  <a:pt x="1436359" y="169317"/>
                  <a:pt x="1438188" y="166726"/>
                  <a:pt x="1439560" y="164135"/>
                </a:cubicBezTo>
                <a:cubicBezTo>
                  <a:pt x="1440931" y="161544"/>
                  <a:pt x="1443065" y="156896"/>
                  <a:pt x="1445960" y="150190"/>
                </a:cubicBezTo>
                <a:cubicBezTo>
                  <a:pt x="1450685" y="138760"/>
                  <a:pt x="1451980" y="130912"/>
                  <a:pt x="1449847" y="126645"/>
                </a:cubicBezTo>
                <a:cubicBezTo>
                  <a:pt x="1449237" y="125425"/>
                  <a:pt x="1448475" y="124740"/>
                  <a:pt x="1447561" y="124587"/>
                </a:cubicBezTo>
                <a:cubicBezTo>
                  <a:pt x="1446646" y="124435"/>
                  <a:pt x="1444589" y="124511"/>
                  <a:pt x="1441388" y="124816"/>
                </a:cubicBezTo>
                <a:cubicBezTo>
                  <a:pt x="1432854" y="125578"/>
                  <a:pt x="1427901" y="127788"/>
                  <a:pt x="1426530" y="131445"/>
                </a:cubicBezTo>
                <a:lnTo>
                  <a:pt x="1425386" y="133731"/>
                </a:lnTo>
                <a:lnTo>
                  <a:pt x="1425386" y="131217"/>
                </a:lnTo>
                <a:cubicBezTo>
                  <a:pt x="1425386" y="129083"/>
                  <a:pt x="1426301" y="127026"/>
                  <a:pt x="1428130" y="125044"/>
                </a:cubicBezTo>
                <a:cubicBezTo>
                  <a:pt x="1429958" y="123063"/>
                  <a:pt x="1432320" y="121615"/>
                  <a:pt x="1435216" y="120701"/>
                </a:cubicBezTo>
                <a:cubicBezTo>
                  <a:pt x="1438264" y="119634"/>
                  <a:pt x="1442188" y="119215"/>
                  <a:pt x="1446989" y="119444"/>
                </a:cubicBezTo>
                <a:close/>
                <a:moveTo>
                  <a:pt x="320448" y="115900"/>
                </a:moveTo>
                <a:cubicBezTo>
                  <a:pt x="319762" y="115900"/>
                  <a:pt x="319191" y="116243"/>
                  <a:pt x="318734" y="116929"/>
                </a:cubicBezTo>
                <a:cubicBezTo>
                  <a:pt x="318277" y="117615"/>
                  <a:pt x="318391" y="117958"/>
                  <a:pt x="319077" y="117958"/>
                </a:cubicBezTo>
                <a:cubicBezTo>
                  <a:pt x="319762" y="117958"/>
                  <a:pt x="320334" y="117615"/>
                  <a:pt x="320791" y="116929"/>
                </a:cubicBezTo>
                <a:cubicBezTo>
                  <a:pt x="321248" y="116243"/>
                  <a:pt x="321134" y="115900"/>
                  <a:pt x="320448" y="115900"/>
                </a:cubicBezTo>
                <a:close/>
                <a:moveTo>
                  <a:pt x="2342682" y="108128"/>
                </a:moveTo>
                <a:cubicBezTo>
                  <a:pt x="2343292" y="108128"/>
                  <a:pt x="2343406" y="108395"/>
                  <a:pt x="2343025" y="108928"/>
                </a:cubicBezTo>
                <a:cubicBezTo>
                  <a:pt x="2342644" y="109462"/>
                  <a:pt x="2342187" y="109728"/>
                  <a:pt x="2341653" y="109728"/>
                </a:cubicBezTo>
                <a:cubicBezTo>
                  <a:pt x="2341120" y="109728"/>
                  <a:pt x="2341006" y="109462"/>
                  <a:pt x="2341310" y="108928"/>
                </a:cubicBezTo>
                <a:cubicBezTo>
                  <a:pt x="2341615" y="108395"/>
                  <a:pt x="2342072" y="108128"/>
                  <a:pt x="2342682" y="108128"/>
                </a:cubicBezTo>
                <a:close/>
                <a:moveTo>
                  <a:pt x="1708508" y="108014"/>
                </a:moveTo>
                <a:cubicBezTo>
                  <a:pt x="1706907" y="108242"/>
                  <a:pt x="1705878" y="108814"/>
                  <a:pt x="1705422" y="109728"/>
                </a:cubicBezTo>
                <a:cubicBezTo>
                  <a:pt x="1704964" y="111100"/>
                  <a:pt x="1705269" y="112662"/>
                  <a:pt x="1706336" y="114415"/>
                </a:cubicBezTo>
                <a:cubicBezTo>
                  <a:pt x="1707403" y="116167"/>
                  <a:pt x="1708927" y="117501"/>
                  <a:pt x="1710908" y="118415"/>
                </a:cubicBezTo>
                <a:cubicBezTo>
                  <a:pt x="1713194" y="119482"/>
                  <a:pt x="1715137" y="121273"/>
                  <a:pt x="1716737" y="123787"/>
                </a:cubicBezTo>
                <a:cubicBezTo>
                  <a:pt x="1718337" y="126302"/>
                  <a:pt x="1718680" y="128016"/>
                  <a:pt x="1717766" y="128931"/>
                </a:cubicBezTo>
                <a:cubicBezTo>
                  <a:pt x="1717004" y="129845"/>
                  <a:pt x="1715251" y="130417"/>
                  <a:pt x="1712508" y="130645"/>
                </a:cubicBezTo>
                <a:cubicBezTo>
                  <a:pt x="1709765" y="130874"/>
                  <a:pt x="1708317" y="131064"/>
                  <a:pt x="1708165" y="131217"/>
                </a:cubicBezTo>
                <a:cubicBezTo>
                  <a:pt x="1705116" y="135484"/>
                  <a:pt x="1701840" y="139522"/>
                  <a:pt x="1698335" y="143332"/>
                </a:cubicBezTo>
                <a:cubicBezTo>
                  <a:pt x="1694830" y="147142"/>
                  <a:pt x="1692696" y="148895"/>
                  <a:pt x="1691934" y="148590"/>
                </a:cubicBezTo>
                <a:cubicBezTo>
                  <a:pt x="1691020" y="148438"/>
                  <a:pt x="1690029" y="150076"/>
                  <a:pt x="1688962" y="153505"/>
                </a:cubicBezTo>
                <a:cubicBezTo>
                  <a:pt x="1687895" y="156934"/>
                  <a:pt x="1686981" y="158877"/>
                  <a:pt x="1686219" y="159334"/>
                </a:cubicBezTo>
                <a:cubicBezTo>
                  <a:pt x="1685000" y="160249"/>
                  <a:pt x="1684771" y="160935"/>
                  <a:pt x="1685533" y="161392"/>
                </a:cubicBezTo>
                <a:cubicBezTo>
                  <a:pt x="1685838" y="161697"/>
                  <a:pt x="1686295" y="161697"/>
                  <a:pt x="1686905" y="161392"/>
                </a:cubicBezTo>
                <a:cubicBezTo>
                  <a:pt x="1687972" y="161087"/>
                  <a:pt x="1688505" y="161278"/>
                  <a:pt x="1688505" y="161963"/>
                </a:cubicBezTo>
                <a:cubicBezTo>
                  <a:pt x="1688505" y="162649"/>
                  <a:pt x="1688048" y="163221"/>
                  <a:pt x="1687134" y="163678"/>
                </a:cubicBezTo>
                <a:lnTo>
                  <a:pt x="1687362" y="164135"/>
                </a:lnTo>
                <a:cubicBezTo>
                  <a:pt x="1688124" y="164135"/>
                  <a:pt x="1689343" y="164059"/>
                  <a:pt x="1691020" y="163906"/>
                </a:cubicBezTo>
                <a:cubicBezTo>
                  <a:pt x="1694525" y="163449"/>
                  <a:pt x="1696277" y="163602"/>
                  <a:pt x="1696277" y="164364"/>
                </a:cubicBezTo>
                <a:cubicBezTo>
                  <a:pt x="1696277" y="165126"/>
                  <a:pt x="1696658" y="165507"/>
                  <a:pt x="1697420" y="165507"/>
                </a:cubicBezTo>
                <a:cubicBezTo>
                  <a:pt x="1698182" y="165507"/>
                  <a:pt x="1698564" y="164859"/>
                  <a:pt x="1698564" y="163564"/>
                </a:cubicBezTo>
                <a:cubicBezTo>
                  <a:pt x="1698564" y="162268"/>
                  <a:pt x="1698868" y="162116"/>
                  <a:pt x="1699478" y="163106"/>
                </a:cubicBezTo>
                <a:cubicBezTo>
                  <a:pt x="1700087" y="164097"/>
                  <a:pt x="1701345" y="164135"/>
                  <a:pt x="1703250" y="163221"/>
                </a:cubicBezTo>
                <a:cubicBezTo>
                  <a:pt x="1705155" y="162306"/>
                  <a:pt x="1705878" y="161468"/>
                  <a:pt x="1705422" y="160706"/>
                </a:cubicBezTo>
                <a:cubicBezTo>
                  <a:pt x="1705269" y="160401"/>
                  <a:pt x="1705345" y="160173"/>
                  <a:pt x="1705650" y="160020"/>
                </a:cubicBezTo>
                <a:cubicBezTo>
                  <a:pt x="1705955" y="160020"/>
                  <a:pt x="1706260" y="160096"/>
                  <a:pt x="1706564" y="160249"/>
                </a:cubicBezTo>
                <a:cubicBezTo>
                  <a:pt x="1707631" y="160554"/>
                  <a:pt x="1708165" y="160554"/>
                  <a:pt x="1708165" y="160249"/>
                </a:cubicBezTo>
                <a:cubicBezTo>
                  <a:pt x="1708012" y="159639"/>
                  <a:pt x="1709308" y="157887"/>
                  <a:pt x="1712051" y="154991"/>
                </a:cubicBezTo>
                <a:cubicBezTo>
                  <a:pt x="1714794" y="152095"/>
                  <a:pt x="1716166" y="150190"/>
                  <a:pt x="1716166" y="149276"/>
                </a:cubicBezTo>
                <a:cubicBezTo>
                  <a:pt x="1716166" y="148362"/>
                  <a:pt x="1716661" y="147600"/>
                  <a:pt x="1717652" y="146990"/>
                </a:cubicBezTo>
                <a:cubicBezTo>
                  <a:pt x="1718642" y="146380"/>
                  <a:pt x="1719633" y="144780"/>
                  <a:pt x="1720623" y="142189"/>
                </a:cubicBezTo>
                <a:cubicBezTo>
                  <a:pt x="1721614" y="139599"/>
                  <a:pt x="1722566" y="137770"/>
                  <a:pt x="1723481" y="136703"/>
                </a:cubicBezTo>
                <a:cubicBezTo>
                  <a:pt x="1724395" y="135636"/>
                  <a:pt x="1725310" y="133236"/>
                  <a:pt x="1726224" y="129502"/>
                </a:cubicBezTo>
                <a:cubicBezTo>
                  <a:pt x="1727138" y="125768"/>
                  <a:pt x="1727824" y="123559"/>
                  <a:pt x="1728281" y="122873"/>
                </a:cubicBezTo>
                <a:cubicBezTo>
                  <a:pt x="1728739" y="122187"/>
                  <a:pt x="1729424" y="120777"/>
                  <a:pt x="1730339" y="118644"/>
                </a:cubicBezTo>
                <a:cubicBezTo>
                  <a:pt x="1730796" y="116967"/>
                  <a:pt x="1730872" y="116205"/>
                  <a:pt x="1730568" y="116358"/>
                </a:cubicBezTo>
                <a:cubicBezTo>
                  <a:pt x="1729653" y="116815"/>
                  <a:pt x="1729424" y="116434"/>
                  <a:pt x="1729882" y="115215"/>
                </a:cubicBezTo>
                <a:cubicBezTo>
                  <a:pt x="1730339" y="113995"/>
                  <a:pt x="1729577" y="113233"/>
                  <a:pt x="1727596" y="112929"/>
                </a:cubicBezTo>
                <a:cubicBezTo>
                  <a:pt x="1718299" y="110795"/>
                  <a:pt x="1713194" y="109423"/>
                  <a:pt x="1712280" y="108814"/>
                </a:cubicBezTo>
                <a:cubicBezTo>
                  <a:pt x="1711365" y="108052"/>
                  <a:pt x="1710108" y="107785"/>
                  <a:pt x="1708508" y="108014"/>
                </a:cubicBezTo>
                <a:close/>
                <a:moveTo>
                  <a:pt x="2266558" y="107899"/>
                </a:moveTo>
                <a:cubicBezTo>
                  <a:pt x="2266253" y="107442"/>
                  <a:pt x="2266025" y="107823"/>
                  <a:pt x="2265872" y="109042"/>
                </a:cubicBezTo>
                <a:lnTo>
                  <a:pt x="2266330" y="111100"/>
                </a:lnTo>
                <a:lnTo>
                  <a:pt x="2266558" y="110871"/>
                </a:lnTo>
                <a:cubicBezTo>
                  <a:pt x="2266863" y="109957"/>
                  <a:pt x="2266863" y="108966"/>
                  <a:pt x="2266558" y="107899"/>
                </a:cubicBezTo>
                <a:close/>
                <a:moveTo>
                  <a:pt x="317476" y="106414"/>
                </a:moveTo>
                <a:cubicBezTo>
                  <a:pt x="316791" y="106185"/>
                  <a:pt x="316029" y="106528"/>
                  <a:pt x="315190" y="107442"/>
                </a:cubicBezTo>
                <a:cubicBezTo>
                  <a:pt x="314352" y="108357"/>
                  <a:pt x="313933" y="109271"/>
                  <a:pt x="313933" y="110185"/>
                </a:cubicBezTo>
                <a:cubicBezTo>
                  <a:pt x="313933" y="111100"/>
                  <a:pt x="313628" y="111557"/>
                  <a:pt x="313019" y="111557"/>
                </a:cubicBezTo>
                <a:cubicBezTo>
                  <a:pt x="312409" y="111557"/>
                  <a:pt x="311419" y="112700"/>
                  <a:pt x="310047" y="114986"/>
                </a:cubicBezTo>
                <a:cubicBezTo>
                  <a:pt x="308980" y="116967"/>
                  <a:pt x="308599" y="117958"/>
                  <a:pt x="308904" y="117958"/>
                </a:cubicBezTo>
                <a:cubicBezTo>
                  <a:pt x="308904" y="117958"/>
                  <a:pt x="309361" y="117805"/>
                  <a:pt x="310276" y="117501"/>
                </a:cubicBezTo>
                <a:cubicBezTo>
                  <a:pt x="311495" y="117043"/>
                  <a:pt x="313324" y="116510"/>
                  <a:pt x="315762" y="115900"/>
                </a:cubicBezTo>
                <a:cubicBezTo>
                  <a:pt x="318200" y="115291"/>
                  <a:pt x="319572" y="114757"/>
                  <a:pt x="319877" y="114300"/>
                </a:cubicBezTo>
                <a:cubicBezTo>
                  <a:pt x="320182" y="113843"/>
                  <a:pt x="320029" y="112548"/>
                  <a:pt x="319420" y="110414"/>
                </a:cubicBezTo>
                <a:cubicBezTo>
                  <a:pt x="318810" y="107976"/>
                  <a:pt x="318162" y="106642"/>
                  <a:pt x="317476" y="106414"/>
                </a:cubicBezTo>
                <a:close/>
                <a:moveTo>
                  <a:pt x="948222" y="101499"/>
                </a:moveTo>
                <a:cubicBezTo>
                  <a:pt x="948222" y="100584"/>
                  <a:pt x="947612" y="100737"/>
                  <a:pt x="946393" y="101956"/>
                </a:cubicBezTo>
                <a:cubicBezTo>
                  <a:pt x="946393" y="101956"/>
                  <a:pt x="945403" y="102946"/>
                  <a:pt x="943421" y="104928"/>
                </a:cubicBezTo>
                <a:lnTo>
                  <a:pt x="939307" y="109271"/>
                </a:lnTo>
                <a:lnTo>
                  <a:pt x="943879" y="105842"/>
                </a:lnTo>
                <a:cubicBezTo>
                  <a:pt x="946774" y="103556"/>
                  <a:pt x="948222" y="102108"/>
                  <a:pt x="948222" y="101499"/>
                </a:cubicBezTo>
                <a:close/>
                <a:moveTo>
                  <a:pt x="839408" y="100584"/>
                </a:moveTo>
                <a:cubicBezTo>
                  <a:pt x="838494" y="100584"/>
                  <a:pt x="837656" y="101041"/>
                  <a:pt x="836894" y="101956"/>
                </a:cubicBezTo>
                <a:cubicBezTo>
                  <a:pt x="836132" y="102870"/>
                  <a:pt x="836018" y="103556"/>
                  <a:pt x="836551" y="104013"/>
                </a:cubicBezTo>
                <a:cubicBezTo>
                  <a:pt x="837084" y="104470"/>
                  <a:pt x="837922" y="104013"/>
                  <a:pt x="839066" y="102642"/>
                </a:cubicBezTo>
                <a:cubicBezTo>
                  <a:pt x="840208" y="101270"/>
                  <a:pt x="840323" y="100584"/>
                  <a:pt x="839408" y="100584"/>
                </a:cubicBezTo>
                <a:close/>
                <a:moveTo>
                  <a:pt x="818834" y="97612"/>
                </a:moveTo>
                <a:cubicBezTo>
                  <a:pt x="816701" y="97612"/>
                  <a:pt x="815215" y="97917"/>
                  <a:pt x="814377" y="98527"/>
                </a:cubicBezTo>
                <a:cubicBezTo>
                  <a:pt x="813538" y="99136"/>
                  <a:pt x="812586" y="100508"/>
                  <a:pt x="811519" y="102642"/>
                </a:cubicBezTo>
                <a:cubicBezTo>
                  <a:pt x="810452" y="105080"/>
                  <a:pt x="809919" y="106528"/>
                  <a:pt x="809919" y="106985"/>
                </a:cubicBezTo>
                <a:cubicBezTo>
                  <a:pt x="809919" y="107442"/>
                  <a:pt x="810605" y="107671"/>
                  <a:pt x="811976" y="107671"/>
                </a:cubicBezTo>
                <a:cubicBezTo>
                  <a:pt x="813958" y="107671"/>
                  <a:pt x="814948" y="108357"/>
                  <a:pt x="814948" y="109728"/>
                </a:cubicBezTo>
                <a:cubicBezTo>
                  <a:pt x="814948" y="110795"/>
                  <a:pt x="815405" y="111481"/>
                  <a:pt x="816320" y="111786"/>
                </a:cubicBezTo>
                <a:cubicBezTo>
                  <a:pt x="817234" y="112090"/>
                  <a:pt x="818263" y="111976"/>
                  <a:pt x="819406" y="111443"/>
                </a:cubicBezTo>
                <a:cubicBezTo>
                  <a:pt x="820549" y="110909"/>
                  <a:pt x="821425" y="110109"/>
                  <a:pt x="822035" y="109042"/>
                </a:cubicBezTo>
                <a:cubicBezTo>
                  <a:pt x="822949" y="107214"/>
                  <a:pt x="823406" y="104851"/>
                  <a:pt x="823406" y="101956"/>
                </a:cubicBezTo>
                <a:cubicBezTo>
                  <a:pt x="823406" y="99975"/>
                  <a:pt x="823178" y="98755"/>
                  <a:pt x="822721" y="98298"/>
                </a:cubicBezTo>
                <a:cubicBezTo>
                  <a:pt x="822263" y="97841"/>
                  <a:pt x="820968" y="97612"/>
                  <a:pt x="818834" y="97612"/>
                </a:cubicBezTo>
                <a:close/>
                <a:moveTo>
                  <a:pt x="1530542" y="96469"/>
                </a:moveTo>
                <a:cubicBezTo>
                  <a:pt x="1533133" y="96012"/>
                  <a:pt x="1535762" y="96088"/>
                  <a:pt x="1538429" y="96698"/>
                </a:cubicBezTo>
                <a:cubicBezTo>
                  <a:pt x="1541096" y="97308"/>
                  <a:pt x="1542963" y="98222"/>
                  <a:pt x="1544030" y="99441"/>
                </a:cubicBezTo>
                <a:cubicBezTo>
                  <a:pt x="1545249" y="100965"/>
                  <a:pt x="1546316" y="103023"/>
                  <a:pt x="1547230" y="105613"/>
                </a:cubicBezTo>
                <a:cubicBezTo>
                  <a:pt x="1548602" y="109728"/>
                  <a:pt x="1547611" y="114910"/>
                  <a:pt x="1544258" y="121158"/>
                </a:cubicBezTo>
                <a:cubicBezTo>
                  <a:pt x="1543192" y="123139"/>
                  <a:pt x="1542658" y="124702"/>
                  <a:pt x="1542658" y="125845"/>
                </a:cubicBezTo>
                <a:cubicBezTo>
                  <a:pt x="1542658" y="126988"/>
                  <a:pt x="1542353" y="127711"/>
                  <a:pt x="1541744" y="128016"/>
                </a:cubicBezTo>
                <a:cubicBezTo>
                  <a:pt x="1541286" y="128169"/>
                  <a:pt x="1540220" y="130531"/>
                  <a:pt x="1538543" y="135103"/>
                </a:cubicBezTo>
                <a:cubicBezTo>
                  <a:pt x="1536867" y="139675"/>
                  <a:pt x="1535800" y="143180"/>
                  <a:pt x="1535343" y="145618"/>
                </a:cubicBezTo>
                <a:cubicBezTo>
                  <a:pt x="1534581" y="149581"/>
                  <a:pt x="1537019" y="152476"/>
                  <a:pt x="1542658" y="154305"/>
                </a:cubicBezTo>
                <a:cubicBezTo>
                  <a:pt x="1545401" y="155067"/>
                  <a:pt x="1548487" y="156972"/>
                  <a:pt x="1551916" y="160020"/>
                </a:cubicBezTo>
                <a:cubicBezTo>
                  <a:pt x="1555346" y="163068"/>
                  <a:pt x="1557822" y="165964"/>
                  <a:pt x="1559346" y="168707"/>
                </a:cubicBezTo>
                <a:cubicBezTo>
                  <a:pt x="1560870" y="171755"/>
                  <a:pt x="1561632" y="175413"/>
                  <a:pt x="1561632" y="179680"/>
                </a:cubicBezTo>
                <a:cubicBezTo>
                  <a:pt x="1561632" y="183642"/>
                  <a:pt x="1561175" y="187605"/>
                  <a:pt x="1560260" y="191567"/>
                </a:cubicBezTo>
                <a:cubicBezTo>
                  <a:pt x="1559346" y="195529"/>
                  <a:pt x="1558432" y="197511"/>
                  <a:pt x="1557517" y="197511"/>
                </a:cubicBezTo>
                <a:cubicBezTo>
                  <a:pt x="1556603" y="197511"/>
                  <a:pt x="1555117" y="198654"/>
                  <a:pt x="1553060" y="200940"/>
                </a:cubicBezTo>
                <a:cubicBezTo>
                  <a:pt x="1551002" y="203226"/>
                  <a:pt x="1549516" y="204178"/>
                  <a:pt x="1548602" y="203797"/>
                </a:cubicBezTo>
                <a:cubicBezTo>
                  <a:pt x="1547687" y="203416"/>
                  <a:pt x="1545478" y="203530"/>
                  <a:pt x="1541972" y="204140"/>
                </a:cubicBezTo>
                <a:cubicBezTo>
                  <a:pt x="1538467" y="204750"/>
                  <a:pt x="1536257" y="204673"/>
                  <a:pt x="1535343" y="203911"/>
                </a:cubicBezTo>
                <a:cubicBezTo>
                  <a:pt x="1534428" y="203149"/>
                  <a:pt x="1532219" y="202883"/>
                  <a:pt x="1528714" y="203111"/>
                </a:cubicBezTo>
                <a:cubicBezTo>
                  <a:pt x="1525208" y="203340"/>
                  <a:pt x="1522922" y="203378"/>
                  <a:pt x="1521856" y="203226"/>
                </a:cubicBezTo>
                <a:cubicBezTo>
                  <a:pt x="1521246" y="203226"/>
                  <a:pt x="1520827" y="202921"/>
                  <a:pt x="1520598" y="202311"/>
                </a:cubicBezTo>
                <a:cubicBezTo>
                  <a:pt x="1520370" y="201702"/>
                  <a:pt x="1520446" y="201130"/>
                  <a:pt x="1520827" y="200597"/>
                </a:cubicBezTo>
                <a:cubicBezTo>
                  <a:pt x="1521208" y="200063"/>
                  <a:pt x="1521703" y="199797"/>
                  <a:pt x="1522313" y="199797"/>
                </a:cubicBezTo>
                <a:cubicBezTo>
                  <a:pt x="1523380" y="199797"/>
                  <a:pt x="1525399" y="198387"/>
                  <a:pt x="1528371" y="195568"/>
                </a:cubicBezTo>
                <a:cubicBezTo>
                  <a:pt x="1531342" y="192748"/>
                  <a:pt x="1532828" y="190881"/>
                  <a:pt x="1532828" y="189967"/>
                </a:cubicBezTo>
                <a:cubicBezTo>
                  <a:pt x="1532828" y="189052"/>
                  <a:pt x="1533133" y="188595"/>
                  <a:pt x="1533743" y="188595"/>
                </a:cubicBezTo>
                <a:cubicBezTo>
                  <a:pt x="1534352" y="188595"/>
                  <a:pt x="1535419" y="186652"/>
                  <a:pt x="1536943" y="182766"/>
                </a:cubicBezTo>
                <a:cubicBezTo>
                  <a:pt x="1538467" y="178880"/>
                  <a:pt x="1539305" y="176022"/>
                  <a:pt x="1539458" y="174193"/>
                </a:cubicBezTo>
                <a:cubicBezTo>
                  <a:pt x="1539762" y="170231"/>
                  <a:pt x="1539686" y="167564"/>
                  <a:pt x="1539229" y="166192"/>
                </a:cubicBezTo>
                <a:cubicBezTo>
                  <a:pt x="1538772" y="164821"/>
                  <a:pt x="1537705" y="163830"/>
                  <a:pt x="1536029" y="163221"/>
                </a:cubicBezTo>
                <a:cubicBezTo>
                  <a:pt x="1534200" y="162306"/>
                  <a:pt x="1532752" y="161430"/>
                  <a:pt x="1531685" y="160592"/>
                </a:cubicBezTo>
                <a:cubicBezTo>
                  <a:pt x="1530619" y="159754"/>
                  <a:pt x="1528790" y="157734"/>
                  <a:pt x="1526199" y="154534"/>
                </a:cubicBezTo>
                <a:cubicBezTo>
                  <a:pt x="1523761" y="151638"/>
                  <a:pt x="1521665" y="148171"/>
                  <a:pt x="1519912" y="144133"/>
                </a:cubicBezTo>
                <a:cubicBezTo>
                  <a:pt x="1518160" y="140094"/>
                  <a:pt x="1517284" y="136703"/>
                  <a:pt x="1517284" y="133960"/>
                </a:cubicBezTo>
                <a:cubicBezTo>
                  <a:pt x="1517284" y="129997"/>
                  <a:pt x="1520636" y="122530"/>
                  <a:pt x="1527342" y="111557"/>
                </a:cubicBezTo>
                <a:cubicBezTo>
                  <a:pt x="1530238" y="106833"/>
                  <a:pt x="1531685" y="103708"/>
                  <a:pt x="1531685" y="102184"/>
                </a:cubicBezTo>
                <a:cubicBezTo>
                  <a:pt x="1531685" y="101118"/>
                  <a:pt x="1531457" y="100470"/>
                  <a:pt x="1531000" y="100241"/>
                </a:cubicBezTo>
                <a:cubicBezTo>
                  <a:pt x="1530542" y="100013"/>
                  <a:pt x="1529476" y="100051"/>
                  <a:pt x="1527799" y="100356"/>
                </a:cubicBezTo>
                <a:cubicBezTo>
                  <a:pt x="1525970" y="100508"/>
                  <a:pt x="1524980" y="100508"/>
                  <a:pt x="1524827" y="100356"/>
                </a:cubicBezTo>
                <a:cubicBezTo>
                  <a:pt x="1524675" y="100051"/>
                  <a:pt x="1524980" y="99517"/>
                  <a:pt x="1525742" y="98755"/>
                </a:cubicBezTo>
                <a:cubicBezTo>
                  <a:pt x="1526961" y="97536"/>
                  <a:pt x="1528561" y="96774"/>
                  <a:pt x="1530542" y="96469"/>
                </a:cubicBezTo>
                <a:close/>
                <a:moveTo>
                  <a:pt x="838494" y="96241"/>
                </a:moveTo>
                <a:cubicBezTo>
                  <a:pt x="838037" y="96241"/>
                  <a:pt x="837542" y="96736"/>
                  <a:pt x="837008" y="97727"/>
                </a:cubicBezTo>
                <a:cubicBezTo>
                  <a:pt x="836475" y="98717"/>
                  <a:pt x="836703" y="99213"/>
                  <a:pt x="837694" y="99213"/>
                </a:cubicBezTo>
                <a:cubicBezTo>
                  <a:pt x="838684" y="99213"/>
                  <a:pt x="839180" y="98717"/>
                  <a:pt x="839180" y="97727"/>
                </a:cubicBezTo>
                <a:cubicBezTo>
                  <a:pt x="839180" y="96736"/>
                  <a:pt x="838951" y="96241"/>
                  <a:pt x="838494" y="96241"/>
                </a:cubicBezTo>
                <a:close/>
                <a:moveTo>
                  <a:pt x="1944796" y="96077"/>
                </a:moveTo>
                <a:cubicBezTo>
                  <a:pt x="1946078" y="95505"/>
                  <a:pt x="1947558" y="95822"/>
                  <a:pt x="1949234" y="97027"/>
                </a:cubicBezTo>
                <a:cubicBezTo>
                  <a:pt x="1949420" y="97215"/>
                  <a:pt x="1950413" y="97342"/>
                  <a:pt x="1952213" y="97409"/>
                </a:cubicBezTo>
                <a:cubicBezTo>
                  <a:pt x="1954013" y="97476"/>
                  <a:pt x="1956880" y="97962"/>
                  <a:pt x="1960814" y="98870"/>
                </a:cubicBezTo>
                <a:cubicBezTo>
                  <a:pt x="1964548" y="99934"/>
                  <a:pt x="1967095" y="101284"/>
                  <a:pt x="1968456" y="102918"/>
                </a:cubicBezTo>
                <a:cubicBezTo>
                  <a:pt x="1969817" y="104553"/>
                  <a:pt x="1971386" y="108600"/>
                  <a:pt x="1973162" y="115057"/>
                </a:cubicBezTo>
                <a:cubicBezTo>
                  <a:pt x="1974357" y="118401"/>
                  <a:pt x="1974785" y="121298"/>
                  <a:pt x="1974444" y="123748"/>
                </a:cubicBezTo>
                <a:cubicBezTo>
                  <a:pt x="1974104" y="126198"/>
                  <a:pt x="1972567" y="128972"/>
                  <a:pt x="1969833" y="132070"/>
                </a:cubicBezTo>
                <a:cubicBezTo>
                  <a:pt x="1969062" y="132842"/>
                  <a:pt x="1968676" y="133205"/>
                  <a:pt x="1968676" y="133160"/>
                </a:cubicBezTo>
                <a:cubicBezTo>
                  <a:pt x="1968676" y="134827"/>
                  <a:pt x="1966969" y="136559"/>
                  <a:pt x="1963555" y="138357"/>
                </a:cubicBezTo>
                <a:cubicBezTo>
                  <a:pt x="1960142" y="140155"/>
                  <a:pt x="1957424" y="141054"/>
                  <a:pt x="1955403" y="141054"/>
                </a:cubicBezTo>
                <a:cubicBezTo>
                  <a:pt x="1953802" y="141054"/>
                  <a:pt x="1952843" y="141213"/>
                  <a:pt x="1952524" y="141532"/>
                </a:cubicBezTo>
                <a:cubicBezTo>
                  <a:pt x="1950619" y="143006"/>
                  <a:pt x="1947846" y="142685"/>
                  <a:pt x="1944205" y="140568"/>
                </a:cubicBezTo>
                <a:cubicBezTo>
                  <a:pt x="1940564" y="138451"/>
                  <a:pt x="1938078" y="135932"/>
                  <a:pt x="1936747" y="133010"/>
                </a:cubicBezTo>
                <a:cubicBezTo>
                  <a:pt x="1935549" y="130655"/>
                  <a:pt x="1935028" y="126304"/>
                  <a:pt x="1935182" y="119958"/>
                </a:cubicBezTo>
                <a:cubicBezTo>
                  <a:pt x="1935337" y="113612"/>
                  <a:pt x="1936091" y="109170"/>
                  <a:pt x="1937443" y="106631"/>
                </a:cubicBezTo>
                <a:cubicBezTo>
                  <a:pt x="1938365" y="104943"/>
                  <a:pt x="1939574" y="102826"/>
                  <a:pt x="1941072" y="100281"/>
                </a:cubicBezTo>
                <a:cubicBezTo>
                  <a:pt x="1942272" y="98049"/>
                  <a:pt x="1943514" y="96648"/>
                  <a:pt x="1944796" y="96077"/>
                </a:cubicBezTo>
                <a:close/>
                <a:moveTo>
                  <a:pt x="1249471" y="96077"/>
                </a:moveTo>
                <a:cubicBezTo>
                  <a:pt x="1250753" y="95505"/>
                  <a:pt x="1252232" y="95822"/>
                  <a:pt x="1253909" y="97027"/>
                </a:cubicBezTo>
                <a:cubicBezTo>
                  <a:pt x="1254095" y="97215"/>
                  <a:pt x="1255088" y="97342"/>
                  <a:pt x="1256888" y="97409"/>
                </a:cubicBezTo>
                <a:cubicBezTo>
                  <a:pt x="1258688" y="97476"/>
                  <a:pt x="1261555" y="97962"/>
                  <a:pt x="1265489" y="98870"/>
                </a:cubicBezTo>
                <a:cubicBezTo>
                  <a:pt x="1269223" y="99934"/>
                  <a:pt x="1271770" y="101284"/>
                  <a:pt x="1273131" y="102918"/>
                </a:cubicBezTo>
                <a:cubicBezTo>
                  <a:pt x="1274492" y="104553"/>
                  <a:pt x="1276061" y="108600"/>
                  <a:pt x="1277837" y="115057"/>
                </a:cubicBezTo>
                <a:cubicBezTo>
                  <a:pt x="1279032" y="118401"/>
                  <a:pt x="1279460" y="121298"/>
                  <a:pt x="1279119" y="123748"/>
                </a:cubicBezTo>
                <a:cubicBezTo>
                  <a:pt x="1278779" y="126198"/>
                  <a:pt x="1277242" y="128972"/>
                  <a:pt x="1274508" y="132070"/>
                </a:cubicBezTo>
                <a:cubicBezTo>
                  <a:pt x="1273736" y="132842"/>
                  <a:pt x="1273351" y="133205"/>
                  <a:pt x="1273351" y="133160"/>
                </a:cubicBezTo>
                <a:cubicBezTo>
                  <a:pt x="1273351" y="134827"/>
                  <a:pt x="1271644" y="136559"/>
                  <a:pt x="1268230" y="138357"/>
                </a:cubicBezTo>
                <a:cubicBezTo>
                  <a:pt x="1264817" y="140155"/>
                  <a:pt x="1262099" y="141054"/>
                  <a:pt x="1260078" y="141054"/>
                </a:cubicBezTo>
                <a:cubicBezTo>
                  <a:pt x="1258478" y="141054"/>
                  <a:pt x="1257518" y="141213"/>
                  <a:pt x="1257199" y="141532"/>
                </a:cubicBezTo>
                <a:cubicBezTo>
                  <a:pt x="1255294" y="143006"/>
                  <a:pt x="1252521" y="142685"/>
                  <a:pt x="1248880" y="140568"/>
                </a:cubicBezTo>
                <a:cubicBezTo>
                  <a:pt x="1245239" y="138451"/>
                  <a:pt x="1242753" y="135932"/>
                  <a:pt x="1241422" y="133010"/>
                </a:cubicBezTo>
                <a:cubicBezTo>
                  <a:pt x="1240224" y="130655"/>
                  <a:pt x="1239702" y="126304"/>
                  <a:pt x="1239857" y="119958"/>
                </a:cubicBezTo>
                <a:cubicBezTo>
                  <a:pt x="1240012" y="113612"/>
                  <a:pt x="1240766" y="109170"/>
                  <a:pt x="1242118" y="106631"/>
                </a:cubicBezTo>
                <a:cubicBezTo>
                  <a:pt x="1243040" y="104943"/>
                  <a:pt x="1244250" y="102826"/>
                  <a:pt x="1245747" y="100281"/>
                </a:cubicBezTo>
                <a:cubicBezTo>
                  <a:pt x="1246947" y="98049"/>
                  <a:pt x="1248189" y="96648"/>
                  <a:pt x="1249471" y="96077"/>
                </a:cubicBezTo>
                <a:close/>
                <a:moveTo>
                  <a:pt x="554146" y="96077"/>
                </a:moveTo>
                <a:cubicBezTo>
                  <a:pt x="555428" y="95505"/>
                  <a:pt x="556908" y="95822"/>
                  <a:pt x="558584" y="97027"/>
                </a:cubicBezTo>
                <a:cubicBezTo>
                  <a:pt x="558770" y="97215"/>
                  <a:pt x="559763" y="97342"/>
                  <a:pt x="561563" y="97409"/>
                </a:cubicBezTo>
                <a:cubicBezTo>
                  <a:pt x="563363" y="97476"/>
                  <a:pt x="566230" y="97962"/>
                  <a:pt x="570164" y="98870"/>
                </a:cubicBezTo>
                <a:cubicBezTo>
                  <a:pt x="573898" y="99934"/>
                  <a:pt x="576445" y="101284"/>
                  <a:pt x="577806" y="102918"/>
                </a:cubicBezTo>
                <a:cubicBezTo>
                  <a:pt x="579167" y="104553"/>
                  <a:pt x="580736" y="108600"/>
                  <a:pt x="582512" y="115057"/>
                </a:cubicBezTo>
                <a:cubicBezTo>
                  <a:pt x="583707" y="118401"/>
                  <a:pt x="584135" y="121298"/>
                  <a:pt x="583794" y="123748"/>
                </a:cubicBezTo>
                <a:cubicBezTo>
                  <a:pt x="583454" y="126198"/>
                  <a:pt x="581917" y="128972"/>
                  <a:pt x="579183" y="132070"/>
                </a:cubicBezTo>
                <a:cubicBezTo>
                  <a:pt x="578411" y="132842"/>
                  <a:pt x="578026" y="133205"/>
                  <a:pt x="578026" y="133160"/>
                </a:cubicBezTo>
                <a:cubicBezTo>
                  <a:pt x="578026" y="134827"/>
                  <a:pt x="576319" y="136559"/>
                  <a:pt x="572906" y="138357"/>
                </a:cubicBezTo>
                <a:cubicBezTo>
                  <a:pt x="569492" y="140155"/>
                  <a:pt x="566774" y="141054"/>
                  <a:pt x="564753" y="141054"/>
                </a:cubicBezTo>
                <a:cubicBezTo>
                  <a:pt x="563152" y="141054"/>
                  <a:pt x="562193" y="141213"/>
                  <a:pt x="561874" y="141532"/>
                </a:cubicBezTo>
                <a:cubicBezTo>
                  <a:pt x="559969" y="143006"/>
                  <a:pt x="557196" y="142685"/>
                  <a:pt x="553555" y="140568"/>
                </a:cubicBezTo>
                <a:cubicBezTo>
                  <a:pt x="549914" y="138451"/>
                  <a:pt x="547428" y="135932"/>
                  <a:pt x="546097" y="133010"/>
                </a:cubicBezTo>
                <a:cubicBezTo>
                  <a:pt x="544899" y="130655"/>
                  <a:pt x="544378" y="126304"/>
                  <a:pt x="544532" y="119958"/>
                </a:cubicBezTo>
                <a:cubicBezTo>
                  <a:pt x="544687" y="113612"/>
                  <a:pt x="545441" y="109170"/>
                  <a:pt x="546793" y="106631"/>
                </a:cubicBezTo>
                <a:cubicBezTo>
                  <a:pt x="547715" y="104943"/>
                  <a:pt x="548924" y="102826"/>
                  <a:pt x="550422" y="100281"/>
                </a:cubicBezTo>
                <a:cubicBezTo>
                  <a:pt x="551622" y="98049"/>
                  <a:pt x="552864" y="96648"/>
                  <a:pt x="554146" y="96077"/>
                </a:cubicBezTo>
                <a:close/>
                <a:moveTo>
                  <a:pt x="2397089" y="92126"/>
                </a:moveTo>
                <a:cubicBezTo>
                  <a:pt x="2396174" y="92126"/>
                  <a:pt x="2395565" y="92355"/>
                  <a:pt x="2395260" y="92812"/>
                </a:cubicBezTo>
                <a:cubicBezTo>
                  <a:pt x="2394955" y="93269"/>
                  <a:pt x="2394955" y="93574"/>
                  <a:pt x="2395260" y="93726"/>
                </a:cubicBezTo>
                <a:cubicBezTo>
                  <a:pt x="2395717" y="93726"/>
                  <a:pt x="2396403" y="93421"/>
                  <a:pt x="2397317" y="92812"/>
                </a:cubicBezTo>
                <a:cubicBezTo>
                  <a:pt x="2397927" y="92507"/>
                  <a:pt x="2398194" y="92317"/>
                  <a:pt x="2398118" y="92240"/>
                </a:cubicBezTo>
                <a:cubicBezTo>
                  <a:pt x="2398042" y="92164"/>
                  <a:pt x="2397698" y="92126"/>
                  <a:pt x="2397089" y="92126"/>
                </a:cubicBezTo>
                <a:close/>
                <a:moveTo>
                  <a:pt x="321477" y="88011"/>
                </a:moveTo>
                <a:cubicBezTo>
                  <a:pt x="320867" y="88011"/>
                  <a:pt x="319267" y="88811"/>
                  <a:pt x="316676" y="90412"/>
                </a:cubicBezTo>
                <a:cubicBezTo>
                  <a:pt x="314086" y="92012"/>
                  <a:pt x="312790" y="93040"/>
                  <a:pt x="312790" y="93498"/>
                </a:cubicBezTo>
                <a:cubicBezTo>
                  <a:pt x="312790" y="94107"/>
                  <a:pt x="313095" y="94260"/>
                  <a:pt x="313705" y="93955"/>
                </a:cubicBezTo>
                <a:cubicBezTo>
                  <a:pt x="319496" y="91212"/>
                  <a:pt x="322391" y="89459"/>
                  <a:pt x="322391" y="88697"/>
                </a:cubicBezTo>
                <a:cubicBezTo>
                  <a:pt x="322391" y="88240"/>
                  <a:pt x="322087" y="88011"/>
                  <a:pt x="321477" y="88011"/>
                </a:cubicBezTo>
                <a:close/>
                <a:moveTo>
                  <a:pt x="343994" y="86525"/>
                </a:moveTo>
                <a:cubicBezTo>
                  <a:pt x="343613" y="86602"/>
                  <a:pt x="342508" y="87173"/>
                  <a:pt x="340679" y="88240"/>
                </a:cubicBezTo>
                <a:cubicBezTo>
                  <a:pt x="336260" y="90983"/>
                  <a:pt x="333555" y="93002"/>
                  <a:pt x="332564" y="94298"/>
                </a:cubicBezTo>
                <a:cubicBezTo>
                  <a:pt x="331574" y="95593"/>
                  <a:pt x="331231" y="97460"/>
                  <a:pt x="331535" y="99898"/>
                </a:cubicBezTo>
                <a:cubicBezTo>
                  <a:pt x="331840" y="103099"/>
                  <a:pt x="332069" y="105537"/>
                  <a:pt x="332221" y="107214"/>
                </a:cubicBezTo>
                <a:cubicBezTo>
                  <a:pt x="332221" y="108433"/>
                  <a:pt x="332297" y="109042"/>
                  <a:pt x="332450" y="109042"/>
                </a:cubicBezTo>
                <a:cubicBezTo>
                  <a:pt x="332755" y="109042"/>
                  <a:pt x="333974" y="107899"/>
                  <a:pt x="336107" y="105613"/>
                </a:cubicBezTo>
                <a:cubicBezTo>
                  <a:pt x="338698" y="102718"/>
                  <a:pt x="340870" y="99365"/>
                  <a:pt x="342622" y="95555"/>
                </a:cubicBezTo>
                <a:cubicBezTo>
                  <a:pt x="344375" y="91745"/>
                  <a:pt x="345099" y="89154"/>
                  <a:pt x="344794" y="87783"/>
                </a:cubicBezTo>
                <a:cubicBezTo>
                  <a:pt x="344642" y="86868"/>
                  <a:pt x="344375" y="86449"/>
                  <a:pt x="343994" y="86525"/>
                </a:cubicBezTo>
                <a:close/>
                <a:moveTo>
                  <a:pt x="822835" y="82639"/>
                </a:moveTo>
                <a:cubicBezTo>
                  <a:pt x="822149" y="82563"/>
                  <a:pt x="821120" y="83287"/>
                  <a:pt x="819749" y="84811"/>
                </a:cubicBezTo>
                <a:cubicBezTo>
                  <a:pt x="818834" y="86640"/>
                  <a:pt x="818834" y="87630"/>
                  <a:pt x="819749" y="87783"/>
                </a:cubicBezTo>
                <a:cubicBezTo>
                  <a:pt x="821273" y="87783"/>
                  <a:pt x="822340" y="87021"/>
                  <a:pt x="822949" y="85497"/>
                </a:cubicBezTo>
                <a:cubicBezTo>
                  <a:pt x="823559" y="83668"/>
                  <a:pt x="823521" y="82715"/>
                  <a:pt x="822835" y="82639"/>
                </a:cubicBezTo>
                <a:close/>
                <a:moveTo>
                  <a:pt x="337936" y="79324"/>
                </a:moveTo>
                <a:cubicBezTo>
                  <a:pt x="337327" y="79324"/>
                  <a:pt x="335917" y="79858"/>
                  <a:pt x="333707" y="80925"/>
                </a:cubicBezTo>
                <a:cubicBezTo>
                  <a:pt x="331497" y="81991"/>
                  <a:pt x="330088" y="82906"/>
                  <a:pt x="329478" y="83668"/>
                </a:cubicBezTo>
                <a:cubicBezTo>
                  <a:pt x="329173" y="83973"/>
                  <a:pt x="329173" y="84125"/>
                  <a:pt x="329478" y="84125"/>
                </a:cubicBezTo>
                <a:cubicBezTo>
                  <a:pt x="331612" y="84125"/>
                  <a:pt x="334050" y="83211"/>
                  <a:pt x="336793" y="81382"/>
                </a:cubicBezTo>
                <a:lnTo>
                  <a:pt x="337479" y="80696"/>
                </a:lnTo>
                <a:cubicBezTo>
                  <a:pt x="338546" y="79782"/>
                  <a:pt x="338698" y="79324"/>
                  <a:pt x="337936" y="79324"/>
                </a:cubicBezTo>
                <a:close/>
                <a:moveTo>
                  <a:pt x="1741312" y="78410"/>
                </a:moveTo>
                <a:cubicBezTo>
                  <a:pt x="1741769" y="78867"/>
                  <a:pt x="1741540" y="80772"/>
                  <a:pt x="1740626" y="84125"/>
                </a:cubicBezTo>
                <a:cubicBezTo>
                  <a:pt x="1739711" y="87478"/>
                  <a:pt x="1738949" y="89154"/>
                  <a:pt x="1738340" y="89154"/>
                </a:cubicBezTo>
                <a:cubicBezTo>
                  <a:pt x="1737730" y="89154"/>
                  <a:pt x="1738340" y="85878"/>
                  <a:pt x="1740169" y="79324"/>
                </a:cubicBezTo>
                <a:cubicBezTo>
                  <a:pt x="1740473" y="78258"/>
                  <a:pt x="1740854" y="77953"/>
                  <a:pt x="1741312" y="78410"/>
                </a:cubicBezTo>
                <a:close/>
                <a:moveTo>
                  <a:pt x="365654" y="77781"/>
                </a:moveTo>
                <a:cubicBezTo>
                  <a:pt x="364168" y="77591"/>
                  <a:pt x="363235" y="77800"/>
                  <a:pt x="362854" y="78410"/>
                </a:cubicBezTo>
                <a:cubicBezTo>
                  <a:pt x="362396" y="79172"/>
                  <a:pt x="361482" y="79363"/>
                  <a:pt x="360110" y="78982"/>
                </a:cubicBezTo>
                <a:cubicBezTo>
                  <a:pt x="358739" y="78601"/>
                  <a:pt x="357824" y="78753"/>
                  <a:pt x="357367" y="79439"/>
                </a:cubicBezTo>
                <a:cubicBezTo>
                  <a:pt x="356910" y="80125"/>
                  <a:pt x="355957" y="80467"/>
                  <a:pt x="354510" y="80467"/>
                </a:cubicBezTo>
                <a:cubicBezTo>
                  <a:pt x="353062" y="80467"/>
                  <a:pt x="352567" y="81039"/>
                  <a:pt x="353024" y="82182"/>
                </a:cubicBezTo>
                <a:cubicBezTo>
                  <a:pt x="353481" y="83325"/>
                  <a:pt x="353938" y="84849"/>
                  <a:pt x="354395" y="86754"/>
                </a:cubicBezTo>
                <a:cubicBezTo>
                  <a:pt x="354853" y="88659"/>
                  <a:pt x="355424" y="89802"/>
                  <a:pt x="356110" y="90183"/>
                </a:cubicBezTo>
                <a:cubicBezTo>
                  <a:pt x="356796" y="90564"/>
                  <a:pt x="357139" y="92583"/>
                  <a:pt x="357139" y="96241"/>
                </a:cubicBezTo>
                <a:cubicBezTo>
                  <a:pt x="356986" y="102946"/>
                  <a:pt x="358586" y="104242"/>
                  <a:pt x="361939" y="100127"/>
                </a:cubicBezTo>
                <a:cubicBezTo>
                  <a:pt x="363768" y="97993"/>
                  <a:pt x="365521" y="95936"/>
                  <a:pt x="367197" y="93955"/>
                </a:cubicBezTo>
                <a:cubicBezTo>
                  <a:pt x="371769" y="88773"/>
                  <a:pt x="374055" y="84887"/>
                  <a:pt x="374055" y="82296"/>
                </a:cubicBezTo>
                <a:cubicBezTo>
                  <a:pt x="374055" y="81077"/>
                  <a:pt x="373293" y="80163"/>
                  <a:pt x="371769" y="79553"/>
                </a:cubicBezTo>
                <a:cubicBezTo>
                  <a:pt x="369178" y="78562"/>
                  <a:pt x="367140" y="77972"/>
                  <a:pt x="365654" y="77781"/>
                </a:cubicBezTo>
                <a:close/>
                <a:moveTo>
                  <a:pt x="1747712" y="75895"/>
                </a:moveTo>
                <a:cubicBezTo>
                  <a:pt x="1747560" y="75743"/>
                  <a:pt x="1747217" y="76086"/>
                  <a:pt x="1746684" y="76924"/>
                </a:cubicBezTo>
                <a:cubicBezTo>
                  <a:pt x="1746150" y="77762"/>
                  <a:pt x="1746074" y="78372"/>
                  <a:pt x="1746455" y="78753"/>
                </a:cubicBezTo>
                <a:cubicBezTo>
                  <a:pt x="1746836" y="79134"/>
                  <a:pt x="1747255" y="78715"/>
                  <a:pt x="1747712" y="77496"/>
                </a:cubicBezTo>
                <a:cubicBezTo>
                  <a:pt x="1748017" y="76429"/>
                  <a:pt x="1748017" y="75895"/>
                  <a:pt x="1747712" y="75895"/>
                </a:cubicBezTo>
                <a:close/>
                <a:moveTo>
                  <a:pt x="2249185" y="73381"/>
                </a:moveTo>
                <a:cubicBezTo>
                  <a:pt x="2249490" y="73686"/>
                  <a:pt x="2249108" y="75133"/>
                  <a:pt x="2248042" y="77724"/>
                </a:cubicBezTo>
                <a:cubicBezTo>
                  <a:pt x="2248042" y="77724"/>
                  <a:pt x="2247584" y="78715"/>
                  <a:pt x="2246670" y="80696"/>
                </a:cubicBezTo>
                <a:lnTo>
                  <a:pt x="2246441" y="80696"/>
                </a:lnTo>
                <a:cubicBezTo>
                  <a:pt x="2246441" y="79934"/>
                  <a:pt x="2246822" y="78410"/>
                  <a:pt x="2247584" y="76124"/>
                </a:cubicBezTo>
                <a:cubicBezTo>
                  <a:pt x="2248346" y="74295"/>
                  <a:pt x="2248880" y="73381"/>
                  <a:pt x="2249185" y="73381"/>
                </a:cubicBezTo>
                <a:close/>
                <a:moveTo>
                  <a:pt x="328678" y="73152"/>
                </a:moveTo>
                <a:cubicBezTo>
                  <a:pt x="327382" y="73457"/>
                  <a:pt x="325211" y="74905"/>
                  <a:pt x="322163" y="77496"/>
                </a:cubicBezTo>
                <a:cubicBezTo>
                  <a:pt x="318810" y="80544"/>
                  <a:pt x="317134" y="83058"/>
                  <a:pt x="317134" y="85039"/>
                </a:cubicBezTo>
                <a:cubicBezTo>
                  <a:pt x="317134" y="87021"/>
                  <a:pt x="317438" y="88011"/>
                  <a:pt x="318048" y="88011"/>
                </a:cubicBezTo>
                <a:cubicBezTo>
                  <a:pt x="318962" y="88011"/>
                  <a:pt x="319915" y="87364"/>
                  <a:pt x="320906" y="86068"/>
                </a:cubicBezTo>
                <a:cubicBezTo>
                  <a:pt x="321896" y="84773"/>
                  <a:pt x="322391" y="83515"/>
                  <a:pt x="322391" y="82296"/>
                </a:cubicBezTo>
                <a:cubicBezTo>
                  <a:pt x="322391" y="81077"/>
                  <a:pt x="322772" y="80467"/>
                  <a:pt x="323534" y="80467"/>
                </a:cubicBezTo>
                <a:cubicBezTo>
                  <a:pt x="324296" y="80467"/>
                  <a:pt x="324677" y="80772"/>
                  <a:pt x="324677" y="81382"/>
                </a:cubicBezTo>
                <a:cubicBezTo>
                  <a:pt x="324677" y="83058"/>
                  <a:pt x="326811" y="82830"/>
                  <a:pt x="331078" y="80696"/>
                </a:cubicBezTo>
                <a:cubicBezTo>
                  <a:pt x="333517" y="79477"/>
                  <a:pt x="334812" y="78677"/>
                  <a:pt x="334964" y="78296"/>
                </a:cubicBezTo>
                <a:cubicBezTo>
                  <a:pt x="335117" y="77915"/>
                  <a:pt x="334507" y="76962"/>
                  <a:pt x="333136" y="75438"/>
                </a:cubicBezTo>
                <a:cubicBezTo>
                  <a:pt x="331459" y="73609"/>
                  <a:pt x="329973" y="72847"/>
                  <a:pt x="328678" y="73152"/>
                </a:cubicBezTo>
                <a:close/>
                <a:moveTo>
                  <a:pt x="364225" y="68580"/>
                </a:moveTo>
                <a:cubicBezTo>
                  <a:pt x="364987" y="68580"/>
                  <a:pt x="365406" y="68618"/>
                  <a:pt x="365482" y="68695"/>
                </a:cubicBezTo>
                <a:cubicBezTo>
                  <a:pt x="365559" y="68771"/>
                  <a:pt x="365216" y="69037"/>
                  <a:pt x="364454" y="69495"/>
                </a:cubicBezTo>
                <a:cubicBezTo>
                  <a:pt x="362320" y="70866"/>
                  <a:pt x="361330" y="71095"/>
                  <a:pt x="361482" y="70180"/>
                </a:cubicBezTo>
                <a:cubicBezTo>
                  <a:pt x="361482" y="70028"/>
                  <a:pt x="361558" y="69799"/>
                  <a:pt x="361711" y="69495"/>
                </a:cubicBezTo>
                <a:cubicBezTo>
                  <a:pt x="362168" y="68885"/>
                  <a:pt x="363006" y="68580"/>
                  <a:pt x="364225" y="68580"/>
                </a:cubicBezTo>
                <a:close/>
                <a:moveTo>
                  <a:pt x="859868" y="65037"/>
                </a:moveTo>
                <a:cubicBezTo>
                  <a:pt x="858420" y="65113"/>
                  <a:pt x="855334" y="66447"/>
                  <a:pt x="850610" y="69037"/>
                </a:cubicBezTo>
                <a:cubicBezTo>
                  <a:pt x="845276" y="71628"/>
                  <a:pt x="841313" y="73267"/>
                  <a:pt x="838723" y="73952"/>
                </a:cubicBezTo>
                <a:cubicBezTo>
                  <a:pt x="836132" y="74638"/>
                  <a:pt x="834836" y="75819"/>
                  <a:pt x="834836" y="77496"/>
                </a:cubicBezTo>
                <a:cubicBezTo>
                  <a:pt x="834836" y="82372"/>
                  <a:pt x="836437" y="84811"/>
                  <a:pt x="839637" y="84811"/>
                </a:cubicBezTo>
                <a:cubicBezTo>
                  <a:pt x="841009" y="84811"/>
                  <a:pt x="842685" y="85268"/>
                  <a:pt x="844666" y="86182"/>
                </a:cubicBezTo>
                <a:cubicBezTo>
                  <a:pt x="846647" y="87097"/>
                  <a:pt x="848324" y="88164"/>
                  <a:pt x="849695" y="89383"/>
                </a:cubicBezTo>
                <a:cubicBezTo>
                  <a:pt x="851067" y="90602"/>
                  <a:pt x="851600" y="91440"/>
                  <a:pt x="851296" y="91897"/>
                </a:cubicBezTo>
                <a:cubicBezTo>
                  <a:pt x="850686" y="92964"/>
                  <a:pt x="849695" y="93498"/>
                  <a:pt x="848324" y="93498"/>
                </a:cubicBezTo>
                <a:cubicBezTo>
                  <a:pt x="847409" y="93498"/>
                  <a:pt x="846800" y="93841"/>
                  <a:pt x="846495" y="94526"/>
                </a:cubicBezTo>
                <a:cubicBezTo>
                  <a:pt x="846190" y="95212"/>
                  <a:pt x="846228" y="96241"/>
                  <a:pt x="846609" y="97612"/>
                </a:cubicBezTo>
                <a:cubicBezTo>
                  <a:pt x="846990" y="98984"/>
                  <a:pt x="847638" y="100432"/>
                  <a:pt x="848552" y="101956"/>
                </a:cubicBezTo>
                <a:cubicBezTo>
                  <a:pt x="849619" y="103785"/>
                  <a:pt x="850153" y="105118"/>
                  <a:pt x="850153" y="105956"/>
                </a:cubicBezTo>
                <a:cubicBezTo>
                  <a:pt x="850153" y="106795"/>
                  <a:pt x="849619" y="108280"/>
                  <a:pt x="848552" y="110414"/>
                </a:cubicBezTo>
                <a:cubicBezTo>
                  <a:pt x="846876" y="113462"/>
                  <a:pt x="844895" y="115443"/>
                  <a:pt x="842609" y="116358"/>
                </a:cubicBezTo>
                <a:cubicBezTo>
                  <a:pt x="839104" y="117577"/>
                  <a:pt x="838342" y="119787"/>
                  <a:pt x="840323" y="122987"/>
                </a:cubicBezTo>
                <a:cubicBezTo>
                  <a:pt x="841085" y="124206"/>
                  <a:pt x="842037" y="123635"/>
                  <a:pt x="843180" y="121273"/>
                </a:cubicBezTo>
                <a:cubicBezTo>
                  <a:pt x="844323" y="118910"/>
                  <a:pt x="846266" y="117729"/>
                  <a:pt x="849010" y="117729"/>
                </a:cubicBezTo>
                <a:cubicBezTo>
                  <a:pt x="851448" y="117729"/>
                  <a:pt x="853239" y="116320"/>
                  <a:pt x="854382" y="113500"/>
                </a:cubicBezTo>
                <a:cubicBezTo>
                  <a:pt x="855525" y="110681"/>
                  <a:pt x="857925" y="101956"/>
                  <a:pt x="861583" y="87325"/>
                </a:cubicBezTo>
                <a:cubicBezTo>
                  <a:pt x="864021" y="77115"/>
                  <a:pt x="864707" y="70790"/>
                  <a:pt x="863640" y="68352"/>
                </a:cubicBezTo>
                <a:cubicBezTo>
                  <a:pt x="862573" y="66066"/>
                  <a:pt x="861316" y="64961"/>
                  <a:pt x="859868" y="65037"/>
                </a:cubicBezTo>
                <a:close/>
                <a:moveTo>
                  <a:pt x="2411262" y="62637"/>
                </a:moveTo>
                <a:cubicBezTo>
                  <a:pt x="2410195" y="62637"/>
                  <a:pt x="2409205" y="63132"/>
                  <a:pt x="2408290" y="64123"/>
                </a:cubicBezTo>
                <a:cubicBezTo>
                  <a:pt x="2407376" y="65113"/>
                  <a:pt x="2406080" y="67285"/>
                  <a:pt x="2404404" y="70638"/>
                </a:cubicBezTo>
                <a:cubicBezTo>
                  <a:pt x="2402728" y="73990"/>
                  <a:pt x="2401737" y="75781"/>
                  <a:pt x="2401432" y="76010"/>
                </a:cubicBezTo>
                <a:cubicBezTo>
                  <a:pt x="2401128" y="76238"/>
                  <a:pt x="2400594" y="77343"/>
                  <a:pt x="2399832" y="79324"/>
                </a:cubicBezTo>
                <a:cubicBezTo>
                  <a:pt x="2399070" y="81306"/>
                  <a:pt x="2398003" y="83287"/>
                  <a:pt x="2396632" y="85268"/>
                </a:cubicBezTo>
                <a:cubicBezTo>
                  <a:pt x="2394955" y="87859"/>
                  <a:pt x="2394726" y="89154"/>
                  <a:pt x="2395946" y="89154"/>
                </a:cubicBezTo>
                <a:cubicBezTo>
                  <a:pt x="2396860" y="89002"/>
                  <a:pt x="2398384" y="88087"/>
                  <a:pt x="2400518" y="86411"/>
                </a:cubicBezTo>
                <a:cubicBezTo>
                  <a:pt x="2404938" y="82906"/>
                  <a:pt x="2407985" y="79820"/>
                  <a:pt x="2409662" y="77153"/>
                </a:cubicBezTo>
                <a:cubicBezTo>
                  <a:pt x="2411338" y="74486"/>
                  <a:pt x="2412329" y="71323"/>
                  <a:pt x="2412634" y="67666"/>
                </a:cubicBezTo>
                <a:cubicBezTo>
                  <a:pt x="2412786" y="65532"/>
                  <a:pt x="2412786" y="64199"/>
                  <a:pt x="2412634" y="63665"/>
                </a:cubicBezTo>
                <a:cubicBezTo>
                  <a:pt x="2412481" y="63132"/>
                  <a:pt x="2412024" y="62789"/>
                  <a:pt x="2411262" y="62637"/>
                </a:cubicBezTo>
                <a:close/>
                <a:moveTo>
                  <a:pt x="748197" y="57836"/>
                </a:moveTo>
                <a:cubicBezTo>
                  <a:pt x="749569" y="57684"/>
                  <a:pt x="750559" y="58446"/>
                  <a:pt x="751169" y="60122"/>
                </a:cubicBezTo>
                <a:cubicBezTo>
                  <a:pt x="751778" y="61646"/>
                  <a:pt x="752083" y="67742"/>
                  <a:pt x="752083" y="78410"/>
                </a:cubicBezTo>
                <a:cubicBezTo>
                  <a:pt x="752083" y="85878"/>
                  <a:pt x="752274" y="90602"/>
                  <a:pt x="752655" y="92583"/>
                </a:cubicBezTo>
                <a:cubicBezTo>
                  <a:pt x="753036" y="94564"/>
                  <a:pt x="753988" y="96393"/>
                  <a:pt x="755512" y="98070"/>
                </a:cubicBezTo>
                <a:cubicBezTo>
                  <a:pt x="757798" y="100508"/>
                  <a:pt x="760313" y="102032"/>
                  <a:pt x="763056" y="102642"/>
                </a:cubicBezTo>
                <a:cubicBezTo>
                  <a:pt x="769762" y="104013"/>
                  <a:pt x="773876" y="105118"/>
                  <a:pt x="775400" y="105956"/>
                </a:cubicBezTo>
                <a:cubicBezTo>
                  <a:pt x="776924" y="106795"/>
                  <a:pt x="777686" y="108280"/>
                  <a:pt x="777686" y="110414"/>
                </a:cubicBezTo>
                <a:cubicBezTo>
                  <a:pt x="777686" y="113310"/>
                  <a:pt x="776353" y="115443"/>
                  <a:pt x="773686" y="116815"/>
                </a:cubicBezTo>
                <a:cubicBezTo>
                  <a:pt x="771019" y="118186"/>
                  <a:pt x="767018" y="122073"/>
                  <a:pt x="761684" y="128473"/>
                </a:cubicBezTo>
                <a:lnTo>
                  <a:pt x="753455" y="137846"/>
                </a:lnTo>
                <a:lnTo>
                  <a:pt x="753912" y="168478"/>
                </a:lnTo>
                <a:cubicBezTo>
                  <a:pt x="754064" y="181432"/>
                  <a:pt x="754026" y="189853"/>
                  <a:pt x="753798" y="193739"/>
                </a:cubicBezTo>
                <a:cubicBezTo>
                  <a:pt x="753569" y="197625"/>
                  <a:pt x="752998" y="199873"/>
                  <a:pt x="752083" y="200482"/>
                </a:cubicBezTo>
                <a:cubicBezTo>
                  <a:pt x="750559" y="201397"/>
                  <a:pt x="749378" y="201740"/>
                  <a:pt x="748540" y="201511"/>
                </a:cubicBezTo>
                <a:cubicBezTo>
                  <a:pt x="747702" y="201283"/>
                  <a:pt x="746063" y="200178"/>
                  <a:pt x="743625" y="198196"/>
                </a:cubicBezTo>
                <a:cubicBezTo>
                  <a:pt x="741491" y="196215"/>
                  <a:pt x="739205" y="193091"/>
                  <a:pt x="736767" y="188824"/>
                </a:cubicBezTo>
                <a:cubicBezTo>
                  <a:pt x="734329" y="184557"/>
                  <a:pt x="732652" y="180670"/>
                  <a:pt x="731738" y="177165"/>
                </a:cubicBezTo>
                <a:cubicBezTo>
                  <a:pt x="730976" y="174422"/>
                  <a:pt x="731433" y="172060"/>
                  <a:pt x="733109" y="170079"/>
                </a:cubicBezTo>
                <a:cubicBezTo>
                  <a:pt x="734176" y="168859"/>
                  <a:pt x="734900" y="167183"/>
                  <a:pt x="735281" y="165049"/>
                </a:cubicBezTo>
                <a:cubicBezTo>
                  <a:pt x="735662" y="162916"/>
                  <a:pt x="735776" y="158801"/>
                  <a:pt x="735624" y="152705"/>
                </a:cubicBezTo>
                <a:lnTo>
                  <a:pt x="735624" y="138303"/>
                </a:lnTo>
                <a:lnTo>
                  <a:pt x="722594" y="133960"/>
                </a:lnTo>
                <a:cubicBezTo>
                  <a:pt x="715583" y="131521"/>
                  <a:pt x="710707" y="129426"/>
                  <a:pt x="707963" y="127673"/>
                </a:cubicBezTo>
                <a:cubicBezTo>
                  <a:pt x="705220" y="125921"/>
                  <a:pt x="702934" y="123292"/>
                  <a:pt x="701105" y="119787"/>
                </a:cubicBezTo>
                <a:cubicBezTo>
                  <a:pt x="700191" y="117805"/>
                  <a:pt x="699772" y="116510"/>
                  <a:pt x="699848" y="115900"/>
                </a:cubicBezTo>
                <a:cubicBezTo>
                  <a:pt x="699924" y="115291"/>
                  <a:pt x="700496" y="114605"/>
                  <a:pt x="701563" y="113843"/>
                </a:cubicBezTo>
                <a:cubicBezTo>
                  <a:pt x="702934" y="112929"/>
                  <a:pt x="704534" y="112586"/>
                  <a:pt x="706363" y="112814"/>
                </a:cubicBezTo>
                <a:cubicBezTo>
                  <a:pt x="708192" y="113043"/>
                  <a:pt x="711011" y="114072"/>
                  <a:pt x="714821" y="115900"/>
                </a:cubicBezTo>
                <a:cubicBezTo>
                  <a:pt x="717412" y="117120"/>
                  <a:pt x="720041" y="117463"/>
                  <a:pt x="722708" y="116929"/>
                </a:cubicBezTo>
                <a:cubicBezTo>
                  <a:pt x="725375" y="116396"/>
                  <a:pt x="728842" y="114910"/>
                  <a:pt x="733109" y="112471"/>
                </a:cubicBezTo>
                <a:lnTo>
                  <a:pt x="739053" y="109042"/>
                </a:lnTo>
                <a:lnTo>
                  <a:pt x="739967" y="98070"/>
                </a:lnTo>
                <a:cubicBezTo>
                  <a:pt x="741491" y="78562"/>
                  <a:pt x="743244" y="66142"/>
                  <a:pt x="745225" y="60808"/>
                </a:cubicBezTo>
                <a:cubicBezTo>
                  <a:pt x="745835" y="58979"/>
                  <a:pt x="746825" y="57988"/>
                  <a:pt x="748197" y="57836"/>
                </a:cubicBezTo>
                <a:close/>
                <a:moveTo>
                  <a:pt x="2475842" y="55436"/>
                </a:moveTo>
                <a:cubicBezTo>
                  <a:pt x="2476527" y="55817"/>
                  <a:pt x="2477556" y="56083"/>
                  <a:pt x="2478928" y="56236"/>
                </a:cubicBezTo>
                <a:cubicBezTo>
                  <a:pt x="2481061" y="56388"/>
                  <a:pt x="2483157" y="56693"/>
                  <a:pt x="2485214" y="57150"/>
                </a:cubicBezTo>
                <a:cubicBezTo>
                  <a:pt x="2487272" y="57607"/>
                  <a:pt x="2488300" y="57988"/>
                  <a:pt x="2488300" y="58293"/>
                </a:cubicBezTo>
                <a:cubicBezTo>
                  <a:pt x="2488300" y="58598"/>
                  <a:pt x="2489138" y="59703"/>
                  <a:pt x="2490815" y="61608"/>
                </a:cubicBezTo>
                <a:cubicBezTo>
                  <a:pt x="2492491" y="63513"/>
                  <a:pt x="2493139" y="64923"/>
                  <a:pt x="2492758" y="65837"/>
                </a:cubicBezTo>
                <a:cubicBezTo>
                  <a:pt x="2492377" y="66751"/>
                  <a:pt x="2492148" y="67666"/>
                  <a:pt x="2492072" y="68580"/>
                </a:cubicBezTo>
                <a:cubicBezTo>
                  <a:pt x="2491996" y="69495"/>
                  <a:pt x="2491272" y="70561"/>
                  <a:pt x="2489900" y="71781"/>
                </a:cubicBezTo>
                <a:cubicBezTo>
                  <a:pt x="2488529" y="73000"/>
                  <a:pt x="2487538" y="73838"/>
                  <a:pt x="2486929" y="74295"/>
                </a:cubicBezTo>
                <a:cubicBezTo>
                  <a:pt x="2486319" y="74752"/>
                  <a:pt x="2485633" y="76276"/>
                  <a:pt x="2484871" y="78867"/>
                </a:cubicBezTo>
                <a:cubicBezTo>
                  <a:pt x="2484109" y="81458"/>
                  <a:pt x="2483500" y="82753"/>
                  <a:pt x="2483042" y="82753"/>
                </a:cubicBezTo>
                <a:cubicBezTo>
                  <a:pt x="2482585" y="82753"/>
                  <a:pt x="2482356" y="83287"/>
                  <a:pt x="2482356" y="84354"/>
                </a:cubicBezTo>
                <a:cubicBezTo>
                  <a:pt x="2482356" y="85420"/>
                  <a:pt x="2482090" y="86144"/>
                  <a:pt x="2481557" y="86525"/>
                </a:cubicBezTo>
                <a:cubicBezTo>
                  <a:pt x="2481023" y="86906"/>
                  <a:pt x="2480756" y="87592"/>
                  <a:pt x="2480756" y="88583"/>
                </a:cubicBezTo>
                <a:cubicBezTo>
                  <a:pt x="2480756" y="89573"/>
                  <a:pt x="2480337" y="90412"/>
                  <a:pt x="2479499" y="91097"/>
                </a:cubicBezTo>
                <a:cubicBezTo>
                  <a:pt x="2478661" y="91783"/>
                  <a:pt x="2478242" y="92812"/>
                  <a:pt x="2478242" y="94183"/>
                </a:cubicBezTo>
                <a:cubicBezTo>
                  <a:pt x="2478242" y="95555"/>
                  <a:pt x="2477937" y="96241"/>
                  <a:pt x="2477328" y="96241"/>
                </a:cubicBezTo>
                <a:cubicBezTo>
                  <a:pt x="2476718" y="96241"/>
                  <a:pt x="2476565" y="96660"/>
                  <a:pt x="2476870" y="97498"/>
                </a:cubicBezTo>
                <a:cubicBezTo>
                  <a:pt x="2477175" y="98336"/>
                  <a:pt x="2476718" y="98908"/>
                  <a:pt x="2475498" y="99213"/>
                </a:cubicBezTo>
                <a:cubicBezTo>
                  <a:pt x="2474737" y="99517"/>
                  <a:pt x="2474356" y="99822"/>
                  <a:pt x="2474356" y="100127"/>
                </a:cubicBezTo>
                <a:cubicBezTo>
                  <a:pt x="2474660" y="100432"/>
                  <a:pt x="2474356" y="100927"/>
                  <a:pt x="2473441" y="101613"/>
                </a:cubicBezTo>
                <a:cubicBezTo>
                  <a:pt x="2472527" y="102299"/>
                  <a:pt x="2471917" y="103327"/>
                  <a:pt x="2471612" y="104699"/>
                </a:cubicBezTo>
                <a:lnTo>
                  <a:pt x="2471384" y="106756"/>
                </a:lnTo>
                <a:lnTo>
                  <a:pt x="2473213" y="104928"/>
                </a:lnTo>
                <a:cubicBezTo>
                  <a:pt x="2474584" y="103708"/>
                  <a:pt x="2476489" y="102337"/>
                  <a:pt x="2478928" y="100813"/>
                </a:cubicBezTo>
                <a:cubicBezTo>
                  <a:pt x="2481366" y="99289"/>
                  <a:pt x="2482890" y="98298"/>
                  <a:pt x="2483500" y="97841"/>
                </a:cubicBezTo>
                <a:cubicBezTo>
                  <a:pt x="2484566" y="96927"/>
                  <a:pt x="2486624" y="95555"/>
                  <a:pt x="2489672" y="93726"/>
                </a:cubicBezTo>
                <a:cubicBezTo>
                  <a:pt x="2492720" y="91897"/>
                  <a:pt x="2494701" y="90907"/>
                  <a:pt x="2495615" y="90754"/>
                </a:cubicBezTo>
                <a:cubicBezTo>
                  <a:pt x="2496834" y="90450"/>
                  <a:pt x="2499235" y="90754"/>
                  <a:pt x="2502816" y="91669"/>
                </a:cubicBezTo>
                <a:cubicBezTo>
                  <a:pt x="2506398" y="92583"/>
                  <a:pt x="2508570" y="93498"/>
                  <a:pt x="2509332" y="94412"/>
                </a:cubicBezTo>
                <a:cubicBezTo>
                  <a:pt x="2510550" y="95936"/>
                  <a:pt x="2511046" y="97117"/>
                  <a:pt x="2510817" y="97955"/>
                </a:cubicBezTo>
                <a:cubicBezTo>
                  <a:pt x="2510588" y="98794"/>
                  <a:pt x="2509560" y="99060"/>
                  <a:pt x="2507731" y="98755"/>
                </a:cubicBezTo>
                <a:cubicBezTo>
                  <a:pt x="2507122" y="98755"/>
                  <a:pt x="2506474" y="98984"/>
                  <a:pt x="2505788" y="99441"/>
                </a:cubicBezTo>
                <a:cubicBezTo>
                  <a:pt x="2505102" y="99898"/>
                  <a:pt x="2503616" y="100203"/>
                  <a:pt x="2501330" y="100356"/>
                </a:cubicBezTo>
                <a:cubicBezTo>
                  <a:pt x="2498130" y="100508"/>
                  <a:pt x="2494930" y="102108"/>
                  <a:pt x="2491729" y="105156"/>
                </a:cubicBezTo>
                <a:lnTo>
                  <a:pt x="2489672" y="106985"/>
                </a:lnTo>
                <a:lnTo>
                  <a:pt x="2492186" y="110643"/>
                </a:lnTo>
                <a:cubicBezTo>
                  <a:pt x="2493863" y="113081"/>
                  <a:pt x="2495082" y="116281"/>
                  <a:pt x="2495844" y="120244"/>
                </a:cubicBezTo>
                <a:cubicBezTo>
                  <a:pt x="2496606" y="124206"/>
                  <a:pt x="2497140" y="126454"/>
                  <a:pt x="2497444" y="126988"/>
                </a:cubicBezTo>
                <a:cubicBezTo>
                  <a:pt x="2497749" y="127521"/>
                  <a:pt x="2497978" y="129159"/>
                  <a:pt x="2498130" y="131902"/>
                </a:cubicBezTo>
                <a:cubicBezTo>
                  <a:pt x="2498282" y="134646"/>
                  <a:pt x="2498740" y="137313"/>
                  <a:pt x="2499502" y="139903"/>
                </a:cubicBezTo>
                <a:cubicBezTo>
                  <a:pt x="2500264" y="142494"/>
                  <a:pt x="2500416" y="144437"/>
                  <a:pt x="2499959" y="145733"/>
                </a:cubicBezTo>
                <a:cubicBezTo>
                  <a:pt x="2499502" y="147028"/>
                  <a:pt x="2499121" y="151257"/>
                  <a:pt x="2498816" y="158420"/>
                </a:cubicBezTo>
                <a:cubicBezTo>
                  <a:pt x="2498511" y="165583"/>
                  <a:pt x="2498092" y="170498"/>
                  <a:pt x="2497558" y="173165"/>
                </a:cubicBezTo>
                <a:cubicBezTo>
                  <a:pt x="2497025" y="175832"/>
                  <a:pt x="2496758" y="177927"/>
                  <a:pt x="2496758" y="179451"/>
                </a:cubicBezTo>
                <a:cubicBezTo>
                  <a:pt x="2496758" y="183109"/>
                  <a:pt x="2496072" y="185776"/>
                  <a:pt x="2494701" y="187452"/>
                </a:cubicBezTo>
                <a:cubicBezTo>
                  <a:pt x="2494548" y="187605"/>
                  <a:pt x="2494396" y="187681"/>
                  <a:pt x="2494244" y="187681"/>
                </a:cubicBezTo>
                <a:cubicBezTo>
                  <a:pt x="2493787" y="187376"/>
                  <a:pt x="2493558" y="187605"/>
                  <a:pt x="2493558" y="188367"/>
                </a:cubicBezTo>
                <a:cubicBezTo>
                  <a:pt x="2493558" y="189433"/>
                  <a:pt x="2493177" y="191338"/>
                  <a:pt x="2492415" y="194082"/>
                </a:cubicBezTo>
                <a:cubicBezTo>
                  <a:pt x="2491653" y="196825"/>
                  <a:pt x="2491120" y="198349"/>
                  <a:pt x="2490815" y="198654"/>
                </a:cubicBezTo>
                <a:cubicBezTo>
                  <a:pt x="2490205" y="198958"/>
                  <a:pt x="2489900" y="199911"/>
                  <a:pt x="2489900" y="201511"/>
                </a:cubicBezTo>
                <a:cubicBezTo>
                  <a:pt x="2489900" y="203111"/>
                  <a:pt x="2489634" y="204064"/>
                  <a:pt x="2489100" y="204369"/>
                </a:cubicBezTo>
                <a:cubicBezTo>
                  <a:pt x="2488567" y="204673"/>
                  <a:pt x="2487462" y="206655"/>
                  <a:pt x="2485786" y="210312"/>
                </a:cubicBezTo>
                <a:cubicBezTo>
                  <a:pt x="2484109" y="213970"/>
                  <a:pt x="2482700" y="216370"/>
                  <a:pt x="2481557" y="217513"/>
                </a:cubicBezTo>
                <a:cubicBezTo>
                  <a:pt x="2480414" y="218656"/>
                  <a:pt x="2479842" y="219609"/>
                  <a:pt x="2479842" y="220371"/>
                </a:cubicBezTo>
                <a:cubicBezTo>
                  <a:pt x="2479842" y="221133"/>
                  <a:pt x="2478623" y="222733"/>
                  <a:pt x="2476184" y="225171"/>
                </a:cubicBezTo>
                <a:cubicBezTo>
                  <a:pt x="2473746" y="227610"/>
                  <a:pt x="2472031" y="229896"/>
                  <a:pt x="2471041" y="232029"/>
                </a:cubicBezTo>
                <a:cubicBezTo>
                  <a:pt x="2470050" y="234163"/>
                  <a:pt x="2469098" y="235458"/>
                  <a:pt x="2468183" y="235915"/>
                </a:cubicBezTo>
                <a:cubicBezTo>
                  <a:pt x="2467422" y="236373"/>
                  <a:pt x="2467116" y="236296"/>
                  <a:pt x="2467269" y="235687"/>
                </a:cubicBezTo>
                <a:cubicBezTo>
                  <a:pt x="2467269" y="235077"/>
                  <a:pt x="2467650" y="233629"/>
                  <a:pt x="2468412" y="231343"/>
                </a:cubicBezTo>
                <a:cubicBezTo>
                  <a:pt x="2470546" y="225552"/>
                  <a:pt x="2471536" y="221742"/>
                  <a:pt x="2471384" y="219913"/>
                </a:cubicBezTo>
                <a:cubicBezTo>
                  <a:pt x="2471384" y="219761"/>
                  <a:pt x="2471803" y="218275"/>
                  <a:pt x="2472641" y="215456"/>
                </a:cubicBezTo>
                <a:cubicBezTo>
                  <a:pt x="2473479" y="212636"/>
                  <a:pt x="2474622" y="206731"/>
                  <a:pt x="2476070" y="197739"/>
                </a:cubicBezTo>
                <a:cubicBezTo>
                  <a:pt x="2477518" y="188748"/>
                  <a:pt x="2478470" y="182728"/>
                  <a:pt x="2478928" y="179680"/>
                </a:cubicBezTo>
                <a:cubicBezTo>
                  <a:pt x="2480604" y="170688"/>
                  <a:pt x="2481595" y="161392"/>
                  <a:pt x="2481899" y="151791"/>
                </a:cubicBezTo>
                <a:cubicBezTo>
                  <a:pt x="2482204" y="147676"/>
                  <a:pt x="2482509" y="143180"/>
                  <a:pt x="2482814" y="138303"/>
                </a:cubicBezTo>
                <a:cubicBezTo>
                  <a:pt x="2483881" y="121692"/>
                  <a:pt x="2484109" y="112776"/>
                  <a:pt x="2483500" y="111557"/>
                </a:cubicBezTo>
                <a:cubicBezTo>
                  <a:pt x="2483042" y="110947"/>
                  <a:pt x="2482128" y="111214"/>
                  <a:pt x="2480756" y="112357"/>
                </a:cubicBezTo>
                <a:cubicBezTo>
                  <a:pt x="2479385" y="113500"/>
                  <a:pt x="2478889" y="114224"/>
                  <a:pt x="2479270" y="114529"/>
                </a:cubicBezTo>
                <a:cubicBezTo>
                  <a:pt x="2479652" y="114834"/>
                  <a:pt x="2479156" y="115443"/>
                  <a:pt x="2477784" y="116358"/>
                </a:cubicBezTo>
                <a:cubicBezTo>
                  <a:pt x="2476870" y="116967"/>
                  <a:pt x="2474432" y="119139"/>
                  <a:pt x="2470470" y="122873"/>
                </a:cubicBezTo>
                <a:cubicBezTo>
                  <a:pt x="2466507" y="126607"/>
                  <a:pt x="2464145" y="129007"/>
                  <a:pt x="2463383" y="130074"/>
                </a:cubicBezTo>
                <a:cubicBezTo>
                  <a:pt x="2462926" y="130683"/>
                  <a:pt x="2461935" y="133350"/>
                  <a:pt x="2460411" y="138075"/>
                </a:cubicBezTo>
                <a:cubicBezTo>
                  <a:pt x="2458887" y="142799"/>
                  <a:pt x="2457820" y="146685"/>
                  <a:pt x="2457211" y="149733"/>
                </a:cubicBezTo>
                <a:cubicBezTo>
                  <a:pt x="2456601" y="152476"/>
                  <a:pt x="2455991" y="154229"/>
                  <a:pt x="2455382" y="154991"/>
                </a:cubicBezTo>
                <a:cubicBezTo>
                  <a:pt x="2454620" y="155753"/>
                  <a:pt x="2453553" y="156058"/>
                  <a:pt x="2452182" y="155905"/>
                </a:cubicBezTo>
                <a:cubicBezTo>
                  <a:pt x="2450810" y="155753"/>
                  <a:pt x="2449514" y="155143"/>
                  <a:pt x="2448295" y="154077"/>
                </a:cubicBezTo>
                <a:cubicBezTo>
                  <a:pt x="2447076" y="153010"/>
                  <a:pt x="2445857" y="151372"/>
                  <a:pt x="2444638" y="149162"/>
                </a:cubicBezTo>
                <a:cubicBezTo>
                  <a:pt x="2443418" y="146952"/>
                  <a:pt x="2442809" y="145352"/>
                  <a:pt x="2442809" y="144361"/>
                </a:cubicBezTo>
                <a:cubicBezTo>
                  <a:pt x="2442809" y="143371"/>
                  <a:pt x="2442580" y="142570"/>
                  <a:pt x="2442123" y="141961"/>
                </a:cubicBezTo>
                <a:cubicBezTo>
                  <a:pt x="2441361" y="141351"/>
                  <a:pt x="2440790" y="139751"/>
                  <a:pt x="2440408" y="137160"/>
                </a:cubicBezTo>
                <a:cubicBezTo>
                  <a:pt x="2440028" y="134569"/>
                  <a:pt x="2439913" y="132169"/>
                  <a:pt x="2440066" y="129959"/>
                </a:cubicBezTo>
                <a:cubicBezTo>
                  <a:pt x="2440218" y="127750"/>
                  <a:pt x="2440599" y="126645"/>
                  <a:pt x="2441208" y="126645"/>
                </a:cubicBezTo>
                <a:cubicBezTo>
                  <a:pt x="2442275" y="126645"/>
                  <a:pt x="2447305" y="115215"/>
                  <a:pt x="2456296" y="92355"/>
                </a:cubicBezTo>
                <a:cubicBezTo>
                  <a:pt x="2456754" y="91288"/>
                  <a:pt x="2457744" y="89078"/>
                  <a:pt x="2459268" y="85725"/>
                </a:cubicBezTo>
                <a:cubicBezTo>
                  <a:pt x="2462926" y="77496"/>
                  <a:pt x="2464068" y="73152"/>
                  <a:pt x="2462697" y="72695"/>
                </a:cubicBezTo>
                <a:cubicBezTo>
                  <a:pt x="2461935" y="72695"/>
                  <a:pt x="2461402" y="73114"/>
                  <a:pt x="2461097" y="73952"/>
                </a:cubicBezTo>
                <a:cubicBezTo>
                  <a:pt x="2460792" y="74791"/>
                  <a:pt x="2460106" y="75210"/>
                  <a:pt x="2459040" y="75210"/>
                </a:cubicBezTo>
                <a:cubicBezTo>
                  <a:pt x="2458278" y="75210"/>
                  <a:pt x="2456906" y="75895"/>
                  <a:pt x="2454924" y="77267"/>
                </a:cubicBezTo>
                <a:cubicBezTo>
                  <a:pt x="2452943" y="78639"/>
                  <a:pt x="2451343" y="80010"/>
                  <a:pt x="2450124" y="81382"/>
                </a:cubicBezTo>
                <a:cubicBezTo>
                  <a:pt x="2449362" y="82296"/>
                  <a:pt x="2448943" y="82753"/>
                  <a:pt x="2448867" y="82753"/>
                </a:cubicBezTo>
                <a:cubicBezTo>
                  <a:pt x="2448790" y="82753"/>
                  <a:pt x="2448905" y="82372"/>
                  <a:pt x="2449210" y="81610"/>
                </a:cubicBezTo>
                <a:cubicBezTo>
                  <a:pt x="2449667" y="80391"/>
                  <a:pt x="2449858" y="79286"/>
                  <a:pt x="2449781" y="78296"/>
                </a:cubicBezTo>
                <a:cubicBezTo>
                  <a:pt x="2449705" y="77305"/>
                  <a:pt x="2449934" y="76810"/>
                  <a:pt x="2450467" y="76810"/>
                </a:cubicBezTo>
                <a:cubicBezTo>
                  <a:pt x="2451000" y="76810"/>
                  <a:pt x="2451420" y="76353"/>
                  <a:pt x="2451724" y="75438"/>
                </a:cubicBezTo>
                <a:cubicBezTo>
                  <a:pt x="2452182" y="74219"/>
                  <a:pt x="2455153" y="70866"/>
                  <a:pt x="2460640" y="65380"/>
                </a:cubicBezTo>
                <a:cubicBezTo>
                  <a:pt x="2464450" y="61265"/>
                  <a:pt x="2466355" y="58941"/>
                  <a:pt x="2466355" y="58408"/>
                </a:cubicBezTo>
                <a:cubicBezTo>
                  <a:pt x="2466355" y="57874"/>
                  <a:pt x="2466812" y="57150"/>
                  <a:pt x="2467726" y="56236"/>
                </a:cubicBezTo>
                <a:cubicBezTo>
                  <a:pt x="2468640" y="55321"/>
                  <a:pt x="2469631" y="55169"/>
                  <a:pt x="2470698" y="55779"/>
                </a:cubicBezTo>
                <a:cubicBezTo>
                  <a:pt x="2471765" y="56388"/>
                  <a:pt x="2472717" y="56388"/>
                  <a:pt x="2473556" y="55779"/>
                </a:cubicBezTo>
                <a:cubicBezTo>
                  <a:pt x="2474394" y="55169"/>
                  <a:pt x="2475156" y="55055"/>
                  <a:pt x="2475842" y="55436"/>
                </a:cubicBezTo>
                <a:close/>
                <a:moveTo>
                  <a:pt x="1056293" y="54521"/>
                </a:moveTo>
                <a:cubicBezTo>
                  <a:pt x="1057550" y="54217"/>
                  <a:pt x="1058102" y="54255"/>
                  <a:pt x="1057950" y="54636"/>
                </a:cubicBezTo>
                <a:cubicBezTo>
                  <a:pt x="1057645" y="54940"/>
                  <a:pt x="1056350" y="55702"/>
                  <a:pt x="1054064" y="56922"/>
                </a:cubicBezTo>
                <a:cubicBezTo>
                  <a:pt x="1044310" y="61494"/>
                  <a:pt x="1038367" y="63780"/>
                  <a:pt x="1036233" y="63780"/>
                </a:cubicBezTo>
                <a:cubicBezTo>
                  <a:pt x="1035166" y="63780"/>
                  <a:pt x="1034633" y="64123"/>
                  <a:pt x="1034633" y="64808"/>
                </a:cubicBezTo>
                <a:cubicBezTo>
                  <a:pt x="1034633" y="65494"/>
                  <a:pt x="1034099" y="65837"/>
                  <a:pt x="1033033" y="65837"/>
                </a:cubicBezTo>
                <a:cubicBezTo>
                  <a:pt x="1030289" y="65837"/>
                  <a:pt x="1030518" y="64846"/>
                  <a:pt x="1033718" y="62865"/>
                </a:cubicBezTo>
                <a:cubicBezTo>
                  <a:pt x="1035852" y="61798"/>
                  <a:pt x="1038595" y="60655"/>
                  <a:pt x="1041948" y="59436"/>
                </a:cubicBezTo>
                <a:cubicBezTo>
                  <a:pt x="1043624" y="58979"/>
                  <a:pt x="1046444" y="57988"/>
                  <a:pt x="1050406" y="56464"/>
                </a:cubicBezTo>
                <a:cubicBezTo>
                  <a:pt x="1053073" y="55474"/>
                  <a:pt x="1055035" y="54826"/>
                  <a:pt x="1056293" y="54521"/>
                </a:cubicBezTo>
                <a:close/>
                <a:moveTo>
                  <a:pt x="1070066" y="50064"/>
                </a:moveTo>
                <a:lnTo>
                  <a:pt x="1070294" y="50978"/>
                </a:lnTo>
                <a:cubicBezTo>
                  <a:pt x="1070294" y="51283"/>
                  <a:pt x="1069342" y="51892"/>
                  <a:pt x="1067437" y="52807"/>
                </a:cubicBezTo>
                <a:cubicBezTo>
                  <a:pt x="1065532" y="53721"/>
                  <a:pt x="1064122" y="54178"/>
                  <a:pt x="1063208" y="54178"/>
                </a:cubicBezTo>
                <a:cubicBezTo>
                  <a:pt x="1062141" y="54178"/>
                  <a:pt x="1062751" y="53416"/>
                  <a:pt x="1065037" y="51892"/>
                </a:cubicBezTo>
                <a:cubicBezTo>
                  <a:pt x="1066103" y="51283"/>
                  <a:pt x="1066942" y="50902"/>
                  <a:pt x="1067551" y="50749"/>
                </a:cubicBezTo>
                <a:cubicBezTo>
                  <a:pt x="1069075" y="50445"/>
                  <a:pt x="1069913" y="50216"/>
                  <a:pt x="1070066" y="50064"/>
                </a:cubicBezTo>
                <a:close/>
                <a:moveTo>
                  <a:pt x="1756971" y="49264"/>
                </a:moveTo>
                <a:cubicBezTo>
                  <a:pt x="1756742" y="49340"/>
                  <a:pt x="1755866" y="49683"/>
                  <a:pt x="1754342" y="50292"/>
                </a:cubicBezTo>
                <a:cubicBezTo>
                  <a:pt x="1753427" y="50749"/>
                  <a:pt x="1752970" y="51054"/>
                  <a:pt x="1752970" y="51207"/>
                </a:cubicBezTo>
                <a:cubicBezTo>
                  <a:pt x="1752970" y="51359"/>
                  <a:pt x="1753580" y="51435"/>
                  <a:pt x="1754799" y="51435"/>
                </a:cubicBezTo>
                <a:cubicBezTo>
                  <a:pt x="1756475" y="51435"/>
                  <a:pt x="1757314" y="51054"/>
                  <a:pt x="1757314" y="50292"/>
                </a:cubicBezTo>
                <a:cubicBezTo>
                  <a:pt x="1757314" y="49530"/>
                  <a:pt x="1757199" y="49187"/>
                  <a:pt x="1756971" y="49264"/>
                </a:cubicBezTo>
                <a:close/>
                <a:moveTo>
                  <a:pt x="1079667" y="49149"/>
                </a:moveTo>
                <a:cubicBezTo>
                  <a:pt x="1082258" y="48997"/>
                  <a:pt x="1084277" y="49149"/>
                  <a:pt x="1085725" y="49606"/>
                </a:cubicBezTo>
                <a:cubicBezTo>
                  <a:pt x="1087173" y="50064"/>
                  <a:pt x="1089116" y="50978"/>
                  <a:pt x="1091554" y="52350"/>
                </a:cubicBezTo>
                <a:cubicBezTo>
                  <a:pt x="1095364" y="54636"/>
                  <a:pt x="1098031" y="57226"/>
                  <a:pt x="1099555" y="60122"/>
                </a:cubicBezTo>
                <a:cubicBezTo>
                  <a:pt x="1100927" y="62408"/>
                  <a:pt x="1101651" y="64656"/>
                  <a:pt x="1101727" y="66866"/>
                </a:cubicBezTo>
                <a:cubicBezTo>
                  <a:pt x="1101803" y="69076"/>
                  <a:pt x="1101155" y="70485"/>
                  <a:pt x="1099784" y="71095"/>
                </a:cubicBezTo>
                <a:cubicBezTo>
                  <a:pt x="1094450" y="73838"/>
                  <a:pt x="1090716" y="75210"/>
                  <a:pt x="1088582" y="75210"/>
                </a:cubicBezTo>
                <a:cubicBezTo>
                  <a:pt x="1087058" y="75210"/>
                  <a:pt x="1084963" y="75781"/>
                  <a:pt x="1082296" y="76924"/>
                </a:cubicBezTo>
                <a:cubicBezTo>
                  <a:pt x="1079629" y="78067"/>
                  <a:pt x="1077305" y="78753"/>
                  <a:pt x="1075324" y="78982"/>
                </a:cubicBezTo>
                <a:cubicBezTo>
                  <a:pt x="1073342" y="79210"/>
                  <a:pt x="1070866" y="80201"/>
                  <a:pt x="1067894" y="81953"/>
                </a:cubicBezTo>
                <a:cubicBezTo>
                  <a:pt x="1064922" y="83706"/>
                  <a:pt x="1063208" y="84392"/>
                  <a:pt x="1062751" y="84011"/>
                </a:cubicBezTo>
                <a:cubicBezTo>
                  <a:pt x="1062293" y="83630"/>
                  <a:pt x="1060655" y="84544"/>
                  <a:pt x="1057836" y="86754"/>
                </a:cubicBezTo>
                <a:cubicBezTo>
                  <a:pt x="1055016" y="88964"/>
                  <a:pt x="1053416" y="90069"/>
                  <a:pt x="1053035" y="90069"/>
                </a:cubicBezTo>
                <a:cubicBezTo>
                  <a:pt x="1052654" y="90069"/>
                  <a:pt x="1051397" y="91250"/>
                  <a:pt x="1049263" y="93612"/>
                </a:cubicBezTo>
                <a:cubicBezTo>
                  <a:pt x="1047130" y="95974"/>
                  <a:pt x="1044844" y="97993"/>
                  <a:pt x="1042405" y="99670"/>
                </a:cubicBezTo>
                <a:cubicBezTo>
                  <a:pt x="1039967" y="101346"/>
                  <a:pt x="1038748" y="102565"/>
                  <a:pt x="1038748" y="103327"/>
                </a:cubicBezTo>
                <a:cubicBezTo>
                  <a:pt x="1038748" y="103937"/>
                  <a:pt x="1037452" y="105499"/>
                  <a:pt x="1034861" y="108014"/>
                </a:cubicBezTo>
                <a:cubicBezTo>
                  <a:pt x="1032271" y="110528"/>
                  <a:pt x="1030518" y="111938"/>
                  <a:pt x="1029604" y="112243"/>
                </a:cubicBezTo>
                <a:cubicBezTo>
                  <a:pt x="1028842" y="112548"/>
                  <a:pt x="1028346" y="113729"/>
                  <a:pt x="1028118" y="115786"/>
                </a:cubicBezTo>
                <a:cubicBezTo>
                  <a:pt x="1027889" y="117844"/>
                  <a:pt x="1027470" y="119101"/>
                  <a:pt x="1026860" y="119558"/>
                </a:cubicBezTo>
                <a:cubicBezTo>
                  <a:pt x="1026708" y="119710"/>
                  <a:pt x="1026860" y="120053"/>
                  <a:pt x="1027318" y="120587"/>
                </a:cubicBezTo>
                <a:cubicBezTo>
                  <a:pt x="1027775" y="121120"/>
                  <a:pt x="1028461" y="121768"/>
                  <a:pt x="1029375" y="122530"/>
                </a:cubicBezTo>
                <a:cubicBezTo>
                  <a:pt x="1030289" y="123292"/>
                  <a:pt x="1031356" y="124130"/>
                  <a:pt x="1032575" y="125044"/>
                </a:cubicBezTo>
                <a:cubicBezTo>
                  <a:pt x="1039129" y="129769"/>
                  <a:pt x="1043548" y="133617"/>
                  <a:pt x="1045834" y="136589"/>
                </a:cubicBezTo>
                <a:cubicBezTo>
                  <a:pt x="1048120" y="139561"/>
                  <a:pt x="1049797" y="143409"/>
                  <a:pt x="1050863" y="148133"/>
                </a:cubicBezTo>
                <a:cubicBezTo>
                  <a:pt x="1051016" y="149047"/>
                  <a:pt x="1051282" y="149733"/>
                  <a:pt x="1051664" y="150190"/>
                </a:cubicBezTo>
                <a:cubicBezTo>
                  <a:pt x="1052044" y="150648"/>
                  <a:pt x="1052311" y="150724"/>
                  <a:pt x="1052464" y="150419"/>
                </a:cubicBezTo>
                <a:cubicBezTo>
                  <a:pt x="1053226" y="150114"/>
                  <a:pt x="1053607" y="150343"/>
                  <a:pt x="1053607" y="151105"/>
                </a:cubicBezTo>
                <a:cubicBezTo>
                  <a:pt x="1053607" y="151867"/>
                  <a:pt x="1054140" y="152095"/>
                  <a:pt x="1055207" y="151791"/>
                </a:cubicBezTo>
                <a:cubicBezTo>
                  <a:pt x="1055816" y="151486"/>
                  <a:pt x="1056159" y="151410"/>
                  <a:pt x="1056236" y="151562"/>
                </a:cubicBezTo>
                <a:cubicBezTo>
                  <a:pt x="1056312" y="151714"/>
                  <a:pt x="1056045" y="152324"/>
                  <a:pt x="1055435" y="153391"/>
                </a:cubicBezTo>
                <a:cubicBezTo>
                  <a:pt x="1054673" y="155067"/>
                  <a:pt x="1054140" y="155448"/>
                  <a:pt x="1053835" y="154534"/>
                </a:cubicBezTo>
                <a:cubicBezTo>
                  <a:pt x="1053530" y="153619"/>
                  <a:pt x="1052845" y="153696"/>
                  <a:pt x="1051778" y="154762"/>
                </a:cubicBezTo>
                <a:cubicBezTo>
                  <a:pt x="1050711" y="155829"/>
                  <a:pt x="1050406" y="156667"/>
                  <a:pt x="1050863" y="157277"/>
                </a:cubicBezTo>
                <a:cubicBezTo>
                  <a:pt x="1051321" y="158191"/>
                  <a:pt x="1052044" y="158572"/>
                  <a:pt x="1053035" y="158420"/>
                </a:cubicBezTo>
                <a:cubicBezTo>
                  <a:pt x="1054026" y="158268"/>
                  <a:pt x="1054673" y="157734"/>
                  <a:pt x="1054978" y="156820"/>
                </a:cubicBezTo>
                <a:cubicBezTo>
                  <a:pt x="1055283" y="155753"/>
                  <a:pt x="1056007" y="155220"/>
                  <a:pt x="1057150" y="155220"/>
                </a:cubicBezTo>
                <a:cubicBezTo>
                  <a:pt x="1058293" y="155220"/>
                  <a:pt x="1058864" y="154915"/>
                  <a:pt x="1058864" y="154305"/>
                </a:cubicBezTo>
                <a:cubicBezTo>
                  <a:pt x="1058864" y="153543"/>
                  <a:pt x="1059969" y="152857"/>
                  <a:pt x="1062179" y="152248"/>
                </a:cubicBezTo>
                <a:cubicBezTo>
                  <a:pt x="1064389" y="151638"/>
                  <a:pt x="1065875" y="151562"/>
                  <a:pt x="1066637" y="152019"/>
                </a:cubicBezTo>
                <a:cubicBezTo>
                  <a:pt x="1067399" y="152476"/>
                  <a:pt x="1068618" y="152705"/>
                  <a:pt x="1070294" y="152705"/>
                </a:cubicBezTo>
                <a:cubicBezTo>
                  <a:pt x="1076848" y="153010"/>
                  <a:pt x="1081420" y="153848"/>
                  <a:pt x="1084010" y="155220"/>
                </a:cubicBezTo>
                <a:cubicBezTo>
                  <a:pt x="1085382" y="155982"/>
                  <a:pt x="1086792" y="157315"/>
                  <a:pt x="1088240" y="159220"/>
                </a:cubicBezTo>
                <a:cubicBezTo>
                  <a:pt x="1089687" y="161125"/>
                  <a:pt x="1090411" y="162611"/>
                  <a:pt x="1090411" y="163678"/>
                </a:cubicBezTo>
                <a:cubicBezTo>
                  <a:pt x="1090411" y="164745"/>
                  <a:pt x="1089611" y="165888"/>
                  <a:pt x="1088011" y="167107"/>
                </a:cubicBezTo>
                <a:cubicBezTo>
                  <a:pt x="1086411" y="168326"/>
                  <a:pt x="1084925" y="168936"/>
                  <a:pt x="1083553" y="168936"/>
                </a:cubicBezTo>
                <a:cubicBezTo>
                  <a:pt x="1082639" y="168936"/>
                  <a:pt x="1079210" y="169850"/>
                  <a:pt x="1073266" y="171679"/>
                </a:cubicBezTo>
                <a:cubicBezTo>
                  <a:pt x="1067475" y="173355"/>
                  <a:pt x="1062674" y="174803"/>
                  <a:pt x="1058864" y="176022"/>
                </a:cubicBezTo>
                <a:cubicBezTo>
                  <a:pt x="1054902" y="177089"/>
                  <a:pt x="1051282" y="178346"/>
                  <a:pt x="1048006" y="179794"/>
                </a:cubicBezTo>
                <a:cubicBezTo>
                  <a:pt x="1044729" y="181242"/>
                  <a:pt x="1043091" y="182271"/>
                  <a:pt x="1043091" y="182880"/>
                </a:cubicBezTo>
                <a:cubicBezTo>
                  <a:pt x="1043091" y="183490"/>
                  <a:pt x="1044234" y="185471"/>
                  <a:pt x="1046520" y="188824"/>
                </a:cubicBezTo>
                <a:cubicBezTo>
                  <a:pt x="1051549" y="195987"/>
                  <a:pt x="1054521" y="203607"/>
                  <a:pt x="1055435" y="211684"/>
                </a:cubicBezTo>
                <a:cubicBezTo>
                  <a:pt x="1056655" y="224790"/>
                  <a:pt x="1053226" y="234010"/>
                  <a:pt x="1045148" y="239344"/>
                </a:cubicBezTo>
                <a:cubicBezTo>
                  <a:pt x="1043320" y="240716"/>
                  <a:pt x="1041796" y="241554"/>
                  <a:pt x="1040576" y="241859"/>
                </a:cubicBezTo>
                <a:cubicBezTo>
                  <a:pt x="1039357" y="242164"/>
                  <a:pt x="1037452" y="242164"/>
                  <a:pt x="1034861" y="241859"/>
                </a:cubicBezTo>
                <a:cubicBezTo>
                  <a:pt x="1030899" y="241707"/>
                  <a:pt x="1027813" y="241097"/>
                  <a:pt x="1025603" y="240030"/>
                </a:cubicBezTo>
                <a:cubicBezTo>
                  <a:pt x="1023393" y="238963"/>
                  <a:pt x="1020460" y="236411"/>
                  <a:pt x="1016802" y="232372"/>
                </a:cubicBezTo>
                <a:cubicBezTo>
                  <a:pt x="1013144" y="228334"/>
                  <a:pt x="1010554" y="224790"/>
                  <a:pt x="1009030" y="221742"/>
                </a:cubicBezTo>
                <a:cubicBezTo>
                  <a:pt x="1007506" y="218542"/>
                  <a:pt x="1006134" y="216484"/>
                  <a:pt x="1004915" y="215570"/>
                </a:cubicBezTo>
                <a:cubicBezTo>
                  <a:pt x="1003696" y="214656"/>
                  <a:pt x="1003086" y="213817"/>
                  <a:pt x="1003086" y="213055"/>
                </a:cubicBezTo>
                <a:cubicBezTo>
                  <a:pt x="1003086" y="212141"/>
                  <a:pt x="1001829" y="210769"/>
                  <a:pt x="999314" y="208941"/>
                </a:cubicBezTo>
                <a:cubicBezTo>
                  <a:pt x="996800" y="207112"/>
                  <a:pt x="994704" y="206045"/>
                  <a:pt x="993028" y="205740"/>
                </a:cubicBezTo>
                <a:cubicBezTo>
                  <a:pt x="990894" y="205435"/>
                  <a:pt x="989370" y="204292"/>
                  <a:pt x="988456" y="202311"/>
                </a:cubicBezTo>
                <a:cubicBezTo>
                  <a:pt x="986170" y="197587"/>
                  <a:pt x="987998" y="193243"/>
                  <a:pt x="993942" y="189281"/>
                </a:cubicBezTo>
                <a:cubicBezTo>
                  <a:pt x="996838" y="187300"/>
                  <a:pt x="999124" y="185547"/>
                  <a:pt x="1000800" y="184023"/>
                </a:cubicBezTo>
                <a:cubicBezTo>
                  <a:pt x="1002172" y="182804"/>
                  <a:pt x="1003010" y="182194"/>
                  <a:pt x="1003315" y="182194"/>
                </a:cubicBezTo>
                <a:cubicBezTo>
                  <a:pt x="1003619" y="182194"/>
                  <a:pt x="1004000" y="182728"/>
                  <a:pt x="1004458" y="183795"/>
                </a:cubicBezTo>
                <a:cubicBezTo>
                  <a:pt x="1005067" y="185166"/>
                  <a:pt x="1005639" y="185776"/>
                  <a:pt x="1006172" y="185623"/>
                </a:cubicBezTo>
                <a:cubicBezTo>
                  <a:pt x="1006706" y="185471"/>
                  <a:pt x="1007277" y="184480"/>
                  <a:pt x="1007887" y="182652"/>
                </a:cubicBezTo>
                <a:cubicBezTo>
                  <a:pt x="1008649" y="180670"/>
                  <a:pt x="1010630" y="178918"/>
                  <a:pt x="1013830" y="177394"/>
                </a:cubicBezTo>
                <a:cubicBezTo>
                  <a:pt x="1017031" y="175870"/>
                  <a:pt x="1019050" y="174613"/>
                  <a:pt x="1019888" y="173622"/>
                </a:cubicBezTo>
                <a:cubicBezTo>
                  <a:pt x="1020726" y="172631"/>
                  <a:pt x="1021603" y="172136"/>
                  <a:pt x="1022517" y="172136"/>
                </a:cubicBezTo>
                <a:cubicBezTo>
                  <a:pt x="1023279" y="172136"/>
                  <a:pt x="1024155" y="171603"/>
                  <a:pt x="1025146" y="170536"/>
                </a:cubicBezTo>
                <a:cubicBezTo>
                  <a:pt x="1026136" y="169469"/>
                  <a:pt x="1026403" y="168745"/>
                  <a:pt x="1025946" y="168364"/>
                </a:cubicBezTo>
                <a:cubicBezTo>
                  <a:pt x="1025489" y="167983"/>
                  <a:pt x="1024498" y="168212"/>
                  <a:pt x="1022974" y="169050"/>
                </a:cubicBezTo>
                <a:cubicBezTo>
                  <a:pt x="1021450" y="169888"/>
                  <a:pt x="1020536" y="170079"/>
                  <a:pt x="1020231" y="169621"/>
                </a:cubicBezTo>
                <a:cubicBezTo>
                  <a:pt x="1020079" y="169621"/>
                  <a:pt x="1020079" y="169507"/>
                  <a:pt x="1020231" y="169279"/>
                </a:cubicBezTo>
                <a:cubicBezTo>
                  <a:pt x="1020383" y="169050"/>
                  <a:pt x="1020688" y="168783"/>
                  <a:pt x="1021145" y="168478"/>
                </a:cubicBezTo>
                <a:cubicBezTo>
                  <a:pt x="1021603" y="168174"/>
                  <a:pt x="1022060" y="167945"/>
                  <a:pt x="1022517" y="167793"/>
                </a:cubicBezTo>
                <a:cubicBezTo>
                  <a:pt x="1024498" y="166878"/>
                  <a:pt x="1025565" y="165278"/>
                  <a:pt x="1025717" y="162992"/>
                </a:cubicBezTo>
                <a:cubicBezTo>
                  <a:pt x="1025870" y="160706"/>
                  <a:pt x="1026784" y="157887"/>
                  <a:pt x="1028461" y="154534"/>
                </a:cubicBezTo>
                <a:cubicBezTo>
                  <a:pt x="1030137" y="151181"/>
                  <a:pt x="1031509" y="147981"/>
                  <a:pt x="1032575" y="144933"/>
                </a:cubicBezTo>
                <a:lnTo>
                  <a:pt x="1033947" y="140132"/>
                </a:lnTo>
                <a:lnTo>
                  <a:pt x="1028232" y="134874"/>
                </a:lnTo>
                <a:cubicBezTo>
                  <a:pt x="1024270" y="131217"/>
                  <a:pt x="1021374" y="128016"/>
                  <a:pt x="1019545" y="125273"/>
                </a:cubicBezTo>
                <a:cubicBezTo>
                  <a:pt x="1018326" y="123292"/>
                  <a:pt x="1017564" y="121692"/>
                  <a:pt x="1017259" y="120472"/>
                </a:cubicBezTo>
                <a:cubicBezTo>
                  <a:pt x="1016954" y="119253"/>
                  <a:pt x="1016954" y="117196"/>
                  <a:pt x="1017259" y="114300"/>
                </a:cubicBezTo>
                <a:cubicBezTo>
                  <a:pt x="1017564" y="109881"/>
                  <a:pt x="1017983" y="107404"/>
                  <a:pt x="1018516" y="106871"/>
                </a:cubicBezTo>
                <a:cubicBezTo>
                  <a:pt x="1019050" y="106337"/>
                  <a:pt x="1022670" y="104242"/>
                  <a:pt x="1029375" y="100584"/>
                </a:cubicBezTo>
                <a:cubicBezTo>
                  <a:pt x="1036080" y="96927"/>
                  <a:pt x="1039967" y="94488"/>
                  <a:pt x="1041034" y="93269"/>
                </a:cubicBezTo>
                <a:cubicBezTo>
                  <a:pt x="1042100" y="92050"/>
                  <a:pt x="1048349" y="87630"/>
                  <a:pt x="1059779" y="80010"/>
                </a:cubicBezTo>
                <a:cubicBezTo>
                  <a:pt x="1065570" y="76200"/>
                  <a:pt x="1070409" y="72847"/>
                  <a:pt x="1074295" y="69952"/>
                </a:cubicBezTo>
                <a:cubicBezTo>
                  <a:pt x="1078181" y="67056"/>
                  <a:pt x="1081000" y="64732"/>
                  <a:pt x="1082753" y="62980"/>
                </a:cubicBezTo>
                <a:cubicBezTo>
                  <a:pt x="1084506" y="61227"/>
                  <a:pt x="1085153" y="60198"/>
                  <a:pt x="1084696" y="59893"/>
                </a:cubicBezTo>
                <a:cubicBezTo>
                  <a:pt x="1084391" y="59436"/>
                  <a:pt x="1082829" y="59208"/>
                  <a:pt x="1080010" y="59208"/>
                </a:cubicBezTo>
                <a:cubicBezTo>
                  <a:pt x="1077190" y="59208"/>
                  <a:pt x="1074485" y="59436"/>
                  <a:pt x="1071895" y="59893"/>
                </a:cubicBezTo>
                <a:cubicBezTo>
                  <a:pt x="1064427" y="61113"/>
                  <a:pt x="1059931" y="62103"/>
                  <a:pt x="1058407" y="62865"/>
                </a:cubicBezTo>
                <a:cubicBezTo>
                  <a:pt x="1057188" y="63475"/>
                  <a:pt x="1056083" y="63589"/>
                  <a:pt x="1055092" y="63208"/>
                </a:cubicBezTo>
                <a:cubicBezTo>
                  <a:pt x="1054102" y="62827"/>
                  <a:pt x="1053607" y="63018"/>
                  <a:pt x="1053607" y="63780"/>
                </a:cubicBezTo>
                <a:cubicBezTo>
                  <a:pt x="1053607" y="64542"/>
                  <a:pt x="1053111" y="64732"/>
                  <a:pt x="1052121" y="64351"/>
                </a:cubicBezTo>
                <a:cubicBezTo>
                  <a:pt x="1051130" y="63970"/>
                  <a:pt x="1049530" y="64465"/>
                  <a:pt x="1047320" y="65837"/>
                </a:cubicBezTo>
                <a:cubicBezTo>
                  <a:pt x="1045110" y="67209"/>
                  <a:pt x="1043777" y="67818"/>
                  <a:pt x="1043320" y="67666"/>
                </a:cubicBezTo>
                <a:cubicBezTo>
                  <a:pt x="1042558" y="67513"/>
                  <a:pt x="1038672" y="69037"/>
                  <a:pt x="1031661" y="72238"/>
                </a:cubicBezTo>
                <a:cubicBezTo>
                  <a:pt x="1027089" y="74219"/>
                  <a:pt x="1024498" y="75019"/>
                  <a:pt x="1023889" y="74638"/>
                </a:cubicBezTo>
                <a:cubicBezTo>
                  <a:pt x="1023279" y="74257"/>
                  <a:pt x="1022974" y="74448"/>
                  <a:pt x="1022974" y="75210"/>
                </a:cubicBezTo>
                <a:cubicBezTo>
                  <a:pt x="1022974" y="75972"/>
                  <a:pt x="1022631" y="76162"/>
                  <a:pt x="1021946" y="75781"/>
                </a:cubicBezTo>
                <a:cubicBezTo>
                  <a:pt x="1021260" y="75400"/>
                  <a:pt x="1020155" y="75591"/>
                  <a:pt x="1018631" y="76353"/>
                </a:cubicBezTo>
                <a:cubicBezTo>
                  <a:pt x="1017412" y="76962"/>
                  <a:pt x="1016802" y="77115"/>
                  <a:pt x="1016802" y="76810"/>
                </a:cubicBezTo>
                <a:cubicBezTo>
                  <a:pt x="1016650" y="76048"/>
                  <a:pt x="1017640" y="74981"/>
                  <a:pt x="1019774" y="73609"/>
                </a:cubicBezTo>
                <a:cubicBezTo>
                  <a:pt x="1021755" y="72543"/>
                  <a:pt x="1028461" y="69647"/>
                  <a:pt x="1039891" y="64923"/>
                </a:cubicBezTo>
                <a:cubicBezTo>
                  <a:pt x="1045072" y="62637"/>
                  <a:pt x="1048425" y="61189"/>
                  <a:pt x="1049949" y="60579"/>
                </a:cubicBezTo>
                <a:cubicBezTo>
                  <a:pt x="1051625" y="59665"/>
                  <a:pt x="1055207" y="58369"/>
                  <a:pt x="1060693" y="56693"/>
                </a:cubicBezTo>
                <a:cubicBezTo>
                  <a:pt x="1066180" y="55017"/>
                  <a:pt x="1070675" y="53874"/>
                  <a:pt x="1074181" y="53264"/>
                </a:cubicBezTo>
                <a:cubicBezTo>
                  <a:pt x="1078295" y="52350"/>
                  <a:pt x="1081420" y="51588"/>
                  <a:pt x="1083553" y="50978"/>
                </a:cubicBezTo>
                <a:lnTo>
                  <a:pt x="1086754" y="50292"/>
                </a:lnTo>
                <a:lnTo>
                  <a:pt x="1083553" y="50064"/>
                </a:lnTo>
                <a:cubicBezTo>
                  <a:pt x="1081420" y="50064"/>
                  <a:pt x="1079210" y="50368"/>
                  <a:pt x="1076924" y="50978"/>
                </a:cubicBezTo>
                <a:cubicBezTo>
                  <a:pt x="1073571" y="51892"/>
                  <a:pt x="1071818" y="51892"/>
                  <a:pt x="1071666" y="50978"/>
                </a:cubicBezTo>
                <a:cubicBezTo>
                  <a:pt x="1071666" y="50673"/>
                  <a:pt x="1071895" y="50368"/>
                  <a:pt x="1072352" y="50064"/>
                </a:cubicBezTo>
                <a:cubicBezTo>
                  <a:pt x="1073266" y="49454"/>
                  <a:pt x="1075705" y="49149"/>
                  <a:pt x="1079667" y="49149"/>
                </a:cubicBezTo>
                <a:close/>
                <a:moveTo>
                  <a:pt x="1763829" y="48235"/>
                </a:moveTo>
                <a:cubicBezTo>
                  <a:pt x="1762686" y="48235"/>
                  <a:pt x="1761581" y="48540"/>
                  <a:pt x="1760514" y="49149"/>
                </a:cubicBezTo>
                <a:cubicBezTo>
                  <a:pt x="1759447" y="49911"/>
                  <a:pt x="1759257" y="50292"/>
                  <a:pt x="1759942" y="50292"/>
                </a:cubicBezTo>
                <a:cubicBezTo>
                  <a:pt x="1760628" y="50292"/>
                  <a:pt x="1761733" y="49911"/>
                  <a:pt x="1763257" y="49149"/>
                </a:cubicBezTo>
                <a:cubicBezTo>
                  <a:pt x="1764781" y="48540"/>
                  <a:pt x="1764972" y="48235"/>
                  <a:pt x="1763829" y="48235"/>
                </a:cubicBezTo>
                <a:close/>
                <a:moveTo>
                  <a:pt x="1773887" y="46177"/>
                </a:moveTo>
                <a:cubicBezTo>
                  <a:pt x="1772896" y="46330"/>
                  <a:pt x="1771792" y="46635"/>
                  <a:pt x="1770572" y="47092"/>
                </a:cubicBezTo>
                <a:cubicBezTo>
                  <a:pt x="1768896" y="47549"/>
                  <a:pt x="1768820" y="47778"/>
                  <a:pt x="1770344" y="47778"/>
                </a:cubicBezTo>
                <a:cubicBezTo>
                  <a:pt x="1770344" y="47778"/>
                  <a:pt x="1771030" y="47778"/>
                  <a:pt x="1772401" y="47778"/>
                </a:cubicBezTo>
                <a:cubicBezTo>
                  <a:pt x="1775602" y="47778"/>
                  <a:pt x="1777202" y="47473"/>
                  <a:pt x="1777202" y="46863"/>
                </a:cubicBezTo>
                <a:cubicBezTo>
                  <a:pt x="1777202" y="46558"/>
                  <a:pt x="1776897" y="46330"/>
                  <a:pt x="1776287" y="46177"/>
                </a:cubicBezTo>
                <a:cubicBezTo>
                  <a:pt x="1775678" y="46025"/>
                  <a:pt x="1774878" y="46025"/>
                  <a:pt x="1773887" y="46177"/>
                </a:cubicBezTo>
                <a:close/>
                <a:moveTo>
                  <a:pt x="2393660" y="39319"/>
                </a:moveTo>
                <a:cubicBezTo>
                  <a:pt x="2391983" y="39472"/>
                  <a:pt x="2390688" y="39777"/>
                  <a:pt x="2389774" y="40234"/>
                </a:cubicBezTo>
                <a:cubicBezTo>
                  <a:pt x="2387640" y="40843"/>
                  <a:pt x="2385506" y="42063"/>
                  <a:pt x="2383373" y="43891"/>
                </a:cubicBezTo>
                <a:lnTo>
                  <a:pt x="2380172" y="46635"/>
                </a:lnTo>
                <a:lnTo>
                  <a:pt x="2383373" y="45949"/>
                </a:lnTo>
                <a:cubicBezTo>
                  <a:pt x="2385659" y="45644"/>
                  <a:pt x="2387488" y="45149"/>
                  <a:pt x="2388859" y="44463"/>
                </a:cubicBezTo>
                <a:cubicBezTo>
                  <a:pt x="2390231" y="43777"/>
                  <a:pt x="2392402" y="42939"/>
                  <a:pt x="2395374" y="41948"/>
                </a:cubicBezTo>
                <a:cubicBezTo>
                  <a:pt x="2398346" y="40958"/>
                  <a:pt x="2399832" y="40310"/>
                  <a:pt x="2399832" y="40005"/>
                </a:cubicBezTo>
                <a:cubicBezTo>
                  <a:pt x="2399832" y="39700"/>
                  <a:pt x="2399222" y="39472"/>
                  <a:pt x="2398003" y="39319"/>
                </a:cubicBezTo>
                <a:cubicBezTo>
                  <a:pt x="2396784" y="39167"/>
                  <a:pt x="2395336" y="39167"/>
                  <a:pt x="2393660" y="39319"/>
                </a:cubicBezTo>
                <a:close/>
                <a:moveTo>
                  <a:pt x="334507" y="38405"/>
                </a:moveTo>
                <a:cubicBezTo>
                  <a:pt x="335574" y="38405"/>
                  <a:pt x="336107" y="38481"/>
                  <a:pt x="336107" y="38634"/>
                </a:cubicBezTo>
                <a:cubicBezTo>
                  <a:pt x="336260" y="38786"/>
                  <a:pt x="336031" y="39015"/>
                  <a:pt x="335422" y="39319"/>
                </a:cubicBezTo>
                <a:cubicBezTo>
                  <a:pt x="334660" y="39777"/>
                  <a:pt x="334050" y="40081"/>
                  <a:pt x="333593" y="40234"/>
                </a:cubicBezTo>
                <a:cubicBezTo>
                  <a:pt x="333136" y="40386"/>
                  <a:pt x="332793" y="40386"/>
                  <a:pt x="332564" y="40234"/>
                </a:cubicBezTo>
                <a:cubicBezTo>
                  <a:pt x="332336" y="40081"/>
                  <a:pt x="332221" y="39853"/>
                  <a:pt x="332221" y="39548"/>
                </a:cubicBezTo>
                <a:cubicBezTo>
                  <a:pt x="332221" y="38786"/>
                  <a:pt x="332983" y="38405"/>
                  <a:pt x="334507" y="38405"/>
                </a:cubicBezTo>
                <a:close/>
                <a:moveTo>
                  <a:pt x="1695934" y="38291"/>
                </a:moveTo>
                <a:cubicBezTo>
                  <a:pt x="1696468" y="38215"/>
                  <a:pt x="1697649" y="38405"/>
                  <a:pt x="1699478" y="38862"/>
                </a:cubicBezTo>
                <a:cubicBezTo>
                  <a:pt x="1701154" y="39319"/>
                  <a:pt x="1701916" y="39891"/>
                  <a:pt x="1701764" y="40577"/>
                </a:cubicBezTo>
                <a:cubicBezTo>
                  <a:pt x="1701611" y="41263"/>
                  <a:pt x="1700545" y="42215"/>
                  <a:pt x="1698564" y="43434"/>
                </a:cubicBezTo>
                <a:cubicBezTo>
                  <a:pt x="1696277" y="44653"/>
                  <a:pt x="1695325" y="45720"/>
                  <a:pt x="1695706" y="46635"/>
                </a:cubicBezTo>
                <a:cubicBezTo>
                  <a:pt x="1696087" y="47549"/>
                  <a:pt x="1695744" y="48425"/>
                  <a:pt x="1694677" y="49264"/>
                </a:cubicBezTo>
                <a:cubicBezTo>
                  <a:pt x="1693610" y="50102"/>
                  <a:pt x="1692696" y="51931"/>
                  <a:pt x="1691934" y="54750"/>
                </a:cubicBezTo>
                <a:cubicBezTo>
                  <a:pt x="1691172" y="57569"/>
                  <a:pt x="1689877" y="59855"/>
                  <a:pt x="1688048" y="61608"/>
                </a:cubicBezTo>
                <a:cubicBezTo>
                  <a:pt x="1686219" y="63361"/>
                  <a:pt x="1685305" y="65456"/>
                  <a:pt x="1685305" y="67894"/>
                </a:cubicBezTo>
                <a:cubicBezTo>
                  <a:pt x="1685305" y="69418"/>
                  <a:pt x="1685457" y="70371"/>
                  <a:pt x="1685762" y="70752"/>
                </a:cubicBezTo>
                <a:cubicBezTo>
                  <a:pt x="1686067" y="71133"/>
                  <a:pt x="1686828" y="71171"/>
                  <a:pt x="1688048" y="70866"/>
                </a:cubicBezTo>
                <a:cubicBezTo>
                  <a:pt x="1689877" y="70561"/>
                  <a:pt x="1693839" y="68961"/>
                  <a:pt x="1699935" y="66066"/>
                </a:cubicBezTo>
                <a:cubicBezTo>
                  <a:pt x="1706031" y="63170"/>
                  <a:pt x="1710565" y="61265"/>
                  <a:pt x="1713537" y="60351"/>
                </a:cubicBezTo>
                <a:cubicBezTo>
                  <a:pt x="1716509" y="59436"/>
                  <a:pt x="1719061" y="58522"/>
                  <a:pt x="1721195" y="57607"/>
                </a:cubicBezTo>
                <a:cubicBezTo>
                  <a:pt x="1725767" y="55626"/>
                  <a:pt x="1736435" y="52273"/>
                  <a:pt x="1753199" y="47549"/>
                </a:cubicBezTo>
                <a:cubicBezTo>
                  <a:pt x="1758685" y="46025"/>
                  <a:pt x="1764172" y="45034"/>
                  <a:pt x="1769658" y="44577"/>
                </a:cubicBezTo>
                <a:cubicBezTo>
                  <a:pt x="1775144" y="44120"/>
                  <a:pt x="1778802" y="44349"/>
                  <a:pt x="1780631" y="45263"/>
                </a:cubicBezTo>
                <a:cubicBezTo>
                  <a:pt x="1782764" y="46330"/>
                  <a:pt x="1784936" y="47092"/>
                  <a:pt x="1787146" y="47549"/>
                </a:cubicBezTo>
                <a:cubicBezTo>
                  <a:pt x="1789356" y="48006"/>
                  <a:pt x="1790689" y="48768"/>
                  <a:pt x="1791146" y="49835"/>
                </a:cubicBezTo>
                <a:cubicBezTo>
                  <a:pt x="1791604" y="50902"/>
                  <a:pt x="1792518" y="51435"/>
                  <a:pt x="1793890" y="51435"/>
                </a:cubicBezTo>
                <a:cubicBezTo>
                  <a:pt x="1795261" y="51435"/>
                  <a:pt x="1795985" y="52083"/>
                  <a:pt x="1796061" y="53378"/>
                </a:cubicBezTo>
                <a:cubicBezTo>
                  <a:pt x="1796137" y="54674"/>
                  <a:pt x="1796709" y="56007"/>
                  <a:pt x="1797776" y="57379"/>
                </a:cubicBezTo>
                <a:cubicBezTo>
                  <a:pt x="1799605" y="59970"/>
                  <a:pt x="1799757" y="62027"/>
                  <a:pt x="1798233" y="63551"/>
                </a:cubicBezTo>
                <a:cubicBezTo>
                  <a:pt x="1796709" y="65075"/>
                  <a:pt x="1793585" y="65837"/>
                  <a:pt x="1788860" y="65837"/>
                </a:cubicBezTo>
                <a:cubicBezTo>
                  <a:pt x="1784441" y="65837"/>
                  <a:pt x="1781774" y="66142"/>
                  <a:pt x="1780860" y="66751"/>
                </a:cubicBezTo>
                <a:cubicBezTo>
                  <a:pt x="1779945" y="67361"/>
                  <a:pt x="1776973" y="67399"/>
                  <a:pt x="1771944" y="66866"/>
                </a:cubicBezTo>
                <a:cubicBezTo>
                  <a:pt x="1766915" y="66332"/>
                  <a:pt x="1764019" y="66294"/>
                  <a:pt x="1763257" y="66751"/>
                </a:cubicBezTo>
                <a:cubicBezTo>
                  <a:pt x="1762495" y="67209"/>
                  <a:pt x="1761581" y="67437"/>
                  <a:pt x="1760514" y="67437"/>
                </a:cubicBezTo>
                <a:cubicBezTo>
                  <a:pt x="1759600" y="67437"/>
                  <a:pt x="1758990" y="68733"/>
                  <a:pt x="1758685" y="71323"/>
                </a:cubicBezTo>
                <a:cubicBezTo>
                  <a:pt x="1758380" y="73914"/>
                  <a:pt x="1758685" y="75438"/>
                  <a:pt x="1759600" y="75895"/>
                </a:cubicBezTo>
                <a:cubicBezTo>
                  <a:pt x="1760362" y="76505"/>
                  <a:pt x="1759523" y="79629"/>
                  <a:pt x="1757085" y="85268"/>
                </a:cubicBezTo>
                <a:cubicBezTo>
                  <a:pt x="1756018" y="87859"/>
                  <a:pt x="1754913" y="92050"/>
                  <a:pt x="1753770" y="97841"/>
                </a:cubicBezTo>
                <a:cubicBezTo>
                  <a:pt x="1752627" y="103632"/>
                  <a:pt x="1752284" y="106756"/>
                  <a:pt x="1752742" y="107214"/>
                </a:cubicBezTo>
                <a:cubicBezTo>
                  <a:pt x="1753504" y="107976"/>
                  <a:pt x="1753885" y="109195"/>
                  <a:pt x="1753885" y="110871"/>
                </a:cubicBezTo>
                <a:cubicBezTo>
                  <a:pt x="1753885" y="112548"/>
                  <a:pt x="1754266" y="113614"/>
                  <a:pt x="1755028" y="114072"/>
                </a:cubicBezTo>
                <a:cubicBezTo>
                  <a:pt x="1755790" y="114529"/>
                  <a:pt x="1756170" y="115824"/>
                  <a:pt x="1756170" y="117958"/>
                </a:cubicBezTo>
                <a:cubicBezTo>
                  <a:pt x="1756170" y="119787"/>
                  <a:pt x="1756590" y="121768"/>
                  <a:pt x="1757428" y="123901"/>
                </a:cubicBezTo>
                <a:cubicBezTo>
                  <a:pt x="1758266" y="126035"/>
                  <a:pt x="1759219" y="127559"/>
                  <a:pt x="1760285" y="128473"/>
                </a:cubicBezTo>
                <a:cubicBezTo>
                  <a:pt x="1761352" y="129235"/>
                  <a:pt x="1761810" y="130150"/>
                  <a:pt x="1761657" y="131217"/>
                </a:cubicBezTo>
                <a:cubicBezTo>
                  <a:pt x="1761352" y="132741"/>
                  <a:pt x="1761390" y="133960"/>
                  <a:pt x="1761771" y="134874"/>
                </a:cubicBezTo>
                <a:cubicBezTo>
                  <a:pt x="1762152" y="135789"/>
                  <a:pt x="1763028" y="136932"/>
                  <a:pt x="1764400" y="138303"/>
                </a:cubicBezTo>
                <a:cubicBezTo>
                  <a:pt x="1766229" y="140132"/>
                  <a:pt x="1767143" y="141275"/>
                  <a:pt x="1767143" y="141732"/>
                </a:cubicBezTo>
                <a:cubicBezTo>
                  <a:pt x="1767143" y="142189"/>
                  <a:pt x="1768248" y="143485"/>
                  <a:pt x="1770458" y="145618"/>
                </a:cubicBezTo>
                <a:cubicBezTo>
                  <a:pt x="1772668" y="147752"/>
                  <a:pt x="1773773" y="149352"/>
                  <a:pt x="1773773" y="150419"/>
                </a:cubicBezTo>
                <a:cubicBezTo>
                  <a:pt x="1773773" y="151333"/>
                  <a:pt x="1772896" y="152400"/>
                  <a:pt x="1771144" y="153619"/>
                </a:cubicBezTo>
                <a:cubicBezTo>
                  <a:pt x="1769391" y="154839"/>
                  <a:pt x="1767829" y="155524"/>
                  <a:pt x="1766458" y="155677"/>
                </a:cubicBezTo>
                <a:cubicBezTo>
                  <a:pt x="1765086" y="155677"/>
                  <a:pt x="1763448" y="156286"/>
                  <a:pt x="1761543" y="157506"/>
                </a:cubicBezTo>
                <a:cubicBezTo>
                  <a:pt x="1759638" y="158725"/>
                  <a:pt x="1756590" y="160592"/>
                  <a:pt x="1752399" y="163106"/>
                </a:cubicBezTo>
                <a:cubicBezTo>
                  <a:pt x="1748208" y="165621"/>
                  <a:pt x="1746112" y="166954"/>
                  <a:pt x="1746112" y="167107"/>
                </a:cubicBezTo>
                <a:cubicBezTo>
                  <a:pt x="1746112" y="167564"/>
                  <a:pt x="1747522" y="168517"/>
                  <a:pt x="1750341" y="169964"/>
                </a:cubicBezTo>
                <a:cubicBezTo>
                  <a:pt x="1753161" y="171412"/>
                  <a:pt x="1754951" y="172136"/>
                  <a:pt x="1755714" y="172136"/>
                </a:cubicBezTo>
                <a:cubicBezTo>
                  <a:pt x="1756780" y="172136"/>
                  <a:pt x="1759371" y="173317"/>
                  <a:pt x="1763486" y="175679"/>
                </a:cubicBezTo>
                <a:cubicBezTo>
                  <a:pt x="1767601" y="178042"/>
                  <a:pt x="1769810" y="179680"/>
                  <a:pt x="1770115" y="180594"/>
                </a:cubicBezTo>
                <a:cubicBezTo>
                  <a:pt x="1770572" y="181661"/>
                  <a:pt x="1771334" y="182194"/>
                  <a:pt x="1772401" y="182194"/>
                </a:cubicBezTo>
                <a:cubicBezTo>
                  <a:pt x="1773925" y="182194"/>
                  <a:pt x="1777049" y="184557"/>
                  <a:pt x="1781774" y="189281"/>
                </a:cubicBezTo>
                <a:cubicBezTo>
                  <a:pt x="1786498" y="194005"/>
                  <a:pt x="1790232" y="198501"/>
                  <a:pt x="1792975" y="202768"/>
                </a:cubicBezTo>
                <a:cubicBezTo>
                  <a:pt x="1795566" y="206883"/>
                  <a:pt x="1797204" y="210388"/>
                  <a:pt x="1797890" y="213284"/>
                </a:cubicBezTo>
                <a:cubicBezTo>
                  <a:pt x="1798576" y="216180"/>
                  <a:pt x="1798462" y="219380"/>
                  <a:pt x="1797547" y="222885"/>
                </a:cubicBezTo>
                <a:cubicBezTo>
                  <a:pt x="1797090" y="224257"/>
                  <a:pt x="1795795" y="225362"/>
                  <a:pt x="1793661" y="226200"/>
                </a:cubicBezTo>
                <a:cubicBezTo>
                  <a:pt x="1791527" y="227038"/>
                  <a:pt x="1789622" y="227152"/>
                  <a:pt x="1787946" y="226543"/>
                </a:cubicBezTo>
                <a:cubicBezTo>
                  <a:pt x="1786574" y="226086"/>
                  <a:pt x="1784708" y="224638"/>
                  <a:pt x="1782345" y="222199"/>
                </a:cubicBezTo>
                <a:cubicBezTo>
                  <a:pt x="1779983" y="219761"/>
                  <a:pt x="1778040" y="217246"/>
                  <a:pt x="1776516" y="214656"/>
                </a:cubicBezTo>
                <a:cubicBezTo>
                  <a:pt x="1775144" y="212522"/>
                  <a:pt x="1773392" y="210160"/>
                  <a:pt x="1771258" y="207569"/>
                </a:cubicBezTo>
                <a:cubicBezTo>
                  <a:pt x="1768058" y="203607"/>
                  <a:pt x="1766077" y="200787"/>
                  <a:pt x="1765315" y="199111"/>
                </a:cubicBezTo>
                <a:cubicBezTo>
                  <a:pt x="1764553" y="197739"/>
                  <a:pt x="1764476" y="196444"/>
                  <a:pt x="1765086" y="195225"/>
                </a:cubicBezTo>
                <a:cubicBezTo>
                  <a:pt x="1766153" y="193091"/>
                  <a:pt x="1764705" y="189738"/>
                  <a:pt x="1760743" y="185166"/>
                </a:cubicBezTo>
                <a:cubicBezTo>
                  <a:pt x="1756780" y="180594"/>
                  <a:pt x="1752056" y="177013"/>
                  <a:pt x="1746569" y="174422"/>
                </a:cubicBezTo>
                <a:cubicBezTo>
                  <a:pt x="1745045" y="173355"/>
                  <a:pt x="1744284" y="172593"/>
                  <a:pt x="1744284" y="172136"/>
                </a:cubicBezTo>
                <a:cubicBezTo>
                  <a:pt x="1745503" y="172136"/>
                  <a:pt x="1746112" y="171755"/>
                  <a:pt x="1746112" y="170993"/>
                </a:cubicBezTo>
                <a:cubicBezTo>
                  <a:pt x="1746112" y="170231"/>
                  <a:pt x="1745426" y="169850"/>
                  <a:pt x="1744055" y="169850"/>
                </a:cubicBezTo>
                <a:cubicBezTo>
                  <a:pt x="1741159" y="169698"/>
                  <a:pt x="1737616" y="170612"/>
                  <a:pt x="1733425" y="172593"/>
                </a:cubicBezTo>
                <a:cubicBezTo>
                  <a:pt x="1729234" y="174574"/>
                  <a:pt x="1726796" y="176556"/>
                  <a:pt x="1726110" y="178537"/>
                </a:cubicBezTo>
                <a:cubicBezTo>
                  <a:pt x="1725424" y="180518"/>
                  <a:pt x="1723595" y="184404"/>
                  <a:pt x="1720623" y="190195"/>
                </a:cubicBezTo>
                <a:cubicBezTo>
                  <a:pt x="1717652" y="195987"/>
                  <a:pt x="1716166" y="199644"/>
                  <a:pt x="1716166" y="201168"/>
                </a:cubicBezTo>
                <a:cubicBezTo>
                  <a:pt x="1716166" y="202692"/>
                  <a:pt x="1715670" y="204064"/>
                  <a:pt x="1714680" y="205283"/>
                </a:cubicBezTo>
                <a:cubicBezTo>
                  <a:pt x="1713689" y="206502"/>
                  <a:pt x="1712546" y="208864"/>
                  <a:pt x="1711251" y="212370"/>
                </a:cubicBezTo>
                <a:cubicBezTo>
                  <a:pt x="1709955" y="215875"/>
                  <a:pt x="1709003" y="217818"/>
                  <a:pt x="1708393" y="218199"/>
                </a:cubicBezTo>
                <a:cubicBezTo>
                  <a:pt x="1707784" y="218580"/>
                  <a:pt x="1705993" y="221285"/>
                  <a:pt x="1703021" y="226314"/>
                </a:cubicBezTo>
                <a:cubicBezTo>
                  <a:pt x="1700049" y="231343"/>
                  <a:pt x="1697725" y="234087"/>
                  <a:pt x="1696049" y="234544"/>
                </a:cubicBezTo>
                <a:cubicBezTo>
                  <a:pt x="1694372" y="235001"/>
                  <a:pt x="1693420" y="234887"/>
                  <a:pt x="1693191" y="234201"/>
                </a:cubicBezTo>
                <a:cubicBezTo>
                  <a:pt x="1692963" y="233515"/>
                  <a:pt x="1692315" y="233172"/>
                  <a:pt x="1691248" y="233172"/>
                </a:cubicBezTo>
                <a:cubicBezTo>
                  <a:pt x="1689115" y="233172"/>
                  <a:pt x="1687019" y="230886"/>
                  <a:pt x="1684962" y="226314"/>
                </a:cubicBezTo>
                <a:cubicBezTo>
                  <a:pt x="1682904" y="221742"/>
                  <a:pt x="1681723" y="216789"/>
                  <a:pt x="1681418" y="211455"/>
                </a:cubicBezTo>
                <a:cubicBezTo>
                  <a:pt x="1681114" y="205664"/>
                  <a:pt x="1680542" y="202540"/>
                  <a:pt x="1679704" y="202083"/>
                </a:cubicBezTo>
                <a:cubicBezTo>
                  <a:pt x="1678866" y="201625"/>
                  <a:pt x="1678523" y="200482"/>
                  <a:pt x="1678675" y="198654"/>
                </a:cubicBezTo>
                <a:cubicBezTo>
                  <a:pt x="1678828" y="197587"/>
                  <a:pt x="1679132" y="196901"/>
                  <a:pt x="1679590" y="196596"/>
                </a:cubicBezTo>
                <a:cubicBezTo>
                  <a:pt x="1680047" y="196291"/>
                  <a:pt x="1680809" y="196139"/>
                  <a:pt x="1681876" y="196139"/>
                </a:cubicBezTo>
                <a:cubicBezTo>
                  <a:pt x="1683552" y="196444"/>
                  <a:pt x="1684962" y="196139"/>
                  <a:pt x="1686105" y="195225"/>
                </a:cubicBezTo>
                <a:cubicBezTo>
                  <a:pt x="1687248" y="194310"/>
                  <a:pt x="1688505" y="193853"/>
                  <a:pt x="1689877" y="193853"/>
                </a:cubicBezTo>
                <a:cubicBezTo>
                  <a:pt x="1691401" y="193853"/>
                  <a:pt x="1692468" y="193053"/>
                  <a:pt x="1693077" y="191453"/>
                </a:cubicBezTo>
                <a:cubicBezTo>
                  <a:pt x="1693686" y="189853"/>
                  <a:pt x="1693458" y="188595"/>
                  <a:pt x="1692391" y="187681"/>
                </a:cubicBezTo>
                <a:cubicBezTo>
                  <a:pt x="1691324" y="186766"/>
                  <a:pt x="1690791" y="186881"/>
                  <a:pt x="1690791" y="188024"/>
                </a:cubicBezTo>
                <a:cubicBezTo>
                  <a:pt x="1690791" y="189167"/>
                  <a:pt x="1689648" y="190500"/>
                  <a:pt x="1687362" y="192024"/>
                </a:cubicBezTo>
                <a:cubicBezTo>
                  <a:pt x="1685686" y="193396"/>
                  <a:pt x="1684619" y="194005"/>
                  <a:pt x="1684162" y="193853"/>
                </a:cubicBezTo>
                <a:cubicBezTo>
                  <a:pt x="1683704" y="193701"/>
                  <a:pt x="1684695" y="192558"/>
                  <a:pt x="1687134" y="190424"/>
                </a:cubicBezTo>
                <a:cubicBezTo>
                  <a:pt x="1689877" y="188138"/>
                  <a:pt x="1689877" y="186690"/>
                  <a:pt x="1687134" y="186081"/>
                </a:cubicBezTo>
                <a:cubicBezTo>
                  <a:pt x="1685152" y="185776"/>
                  <a:pt x="1682714" y="185090"/>
                  <a:pt x="1679818" y="184023"/>
                </a:cubicBezTo>
                <a:cubicBezTo>
                  <a:pt x="1676923" y="182956"/>
                  <a:pt x="1675170" y="182194"/>
                  <a:pt x="1674560" y="181737"/>
                </a:cubicBezTo>
                <a:cubicBezTo>
                  <a:pt x="1673646" y="180670"/>
                  <a:pt x="1672427" y="177661"/>
                  <a:pt x="1670903" y="172708"/>
                </a:cubicBezTo>
                <a:cubicBezTo>
                  <a:pt x="1669379" y="167755"/>
                  <a:pt x="1668769" y="164668"/>
                  <a:pt x="1669074" y="163449"/>
                </a:cubicBezTo>
                <a:cubicBezTo>
                  <a:pt x="1669531" y="162230"/>
                  <a:pt x="1670750" y="161011"/>
                  <a:pt x="1672732" y="159792"/>
                </a:cubicBezTo>
                <a:cubicBezTo>
                  <a:pt x="1674713" y="158572"/>
                  <a:pt x="1678485" y="155258"/>
                  <a:pt x="1684047" y="149848"/>
                </a:cubicBezTo>
                <a:cubicBezTo>
                  <a:pt x="1689610" y="144437"/>
                  <a:pt x="1694144" y="139675"/>
                  <a:pt x="1697649" y="135560"/>
                </a:cubicBezTo>
                <a:cubicBezTo>
                  <a:pt x="1702526" y="129921"/>
                  <a:pt x="1703897" y="126416"/>
                  <a:pt x="1701764" y="125044"/>
                </a:cubicBezTo>
                <a:cubicBezTo>
                  <a:pt x="1700849" y="124435"/>
                  <a:pt x="1699706" y="122416"/>
                  <a:pt x="1698335" y="118987"/>
                </a:cubicBezTo>
                <a:cubicBezTo>
                  <a:pt x="1696963" y="115558"/>
                  <a:pt x="1696277" y="112929"/>
                  <a:pt x="1696277" y="111100"/>
                </a:cubicBezTo>
                <a:cubicBezTo>
                  <a:pt x="1696277" y="108966"/>
                  <a:pt x="1696773" y="107899"/>
                  <a:pt x="1697763" y="107899"/>
                </a:cubicBezTo>
                <a:cubicBezTo>
                  <a:pt x="1698754" y="107899"/>
                  <a:pt x="1699859" y="107442"/>
                  <a:pt x="1701078" y="106528"/>
                </a:cubicBezTo>
                <a:cubicBezTo>
                  <a:pt x="1701840" y="105918"/>
                  <a:pt x="1702030" y="105194"/>
                  <a:pt x="1701650" y="104356"/>
                </a:cubicBezTo>
                <a:cubicBezTo>
                  <a:pt x="1701268" y="103518"/>
                  <a:pt x="1699859" y="101803"/>
                  <a:pt x="1697420" y="99213"/>
                </a:cubicBezTo>
                <a:cubicBezTo>
                  <a:pt x="1693763" y="95098"/>
                  <a:pt x="1691934" y="92736"/>
                  <a:pt x="1691934" y="92126"/>
                </a:cubicBezTo>
                <a:cubicBezTo>
                  <a:pt x="1691934" y="91516"/>
                  <a:pt x="1693306" y="91212"/>
                  <a:pt x="1696049" y="91212"/>
                </a:cubicBezTo>
                <a:cubicBezTo>
                  <a:pt x="1698792" y="91212"/>
                  <a:pt x="1700545" y="90907"/>
                  <a:pt x="1701307" y="90297"/>
                </a:cubicBezTo>
                <a:cubicBezTo>
                  <a:pt x="1702526" y="89230"/>
                  <a:pt x="1704240" y="88659"/>
                  <a:pt x="1706450" y="88583"/>
                </a:cubicBezTo>
                <a:cubicBezTo>
                  <a:pt x="1708660" y="88507"/>
                  <a:pt x="1710451" y="89002"/>
                  <a:pt x="1711822" y="90069"/>
                </a:cubicBezTo>
                <a:cubicBezTo>
                  <a:pt x="1713651" y="91440"/>
                  <a:pt x="1716699" y="92850"/>
                  <a:pt x="1720966" y="94298"/>
                </a:cubicBezTo>
                <a:cubicBezTo>
                  <a:pt x="1725233" y="95746"/>
                  <a:pt x="1728281" y="97308"/>
                  <a:pt x="1730110" y="98984"/>
                </a:cubicBezTo>
                <a:lnTo>
                  <a:pt x="1732853" y="101727"/>
                </a:lnTo>
                <a:lnTo>
                  <a:pt x="1734454" y="97612"/>
                </a:lnTo>
                <a:cubicBezTo>
                  <a:pt x="1735520" y="95022"/>
                  <a:pt x="1736092" y="93231"/>
                  <a:pt x="1736168" y="92240"/>
                </a:cubicBezTo>
                <a:cubicBezTo>
                  <a:pt x="1736244" y="91250"/>
                  <a:pt x="1736473" y="91212"/>
                  <a:pt x="1736854" y="92126"/>
                </a:cubicBezTo>
                <a:cubicBezTo>
                  <a:pt x="1737235" y="93040"/>
                  <a:pt x="1736664" y="95174"/>
                  <a:pt x="1735139" y="98527"/>
                </a:cubicBezTo>
                <a:cubicBezTo>
                  <a:pt x="1734377" y="100051"/>
                  <a:pt x="1733844" y="101461"/>
                  <a:pt x="1733539" y="102756"/>
                </a:cubicBezTo>
                <a:cubicBezTo>
                  <a:pt x="1733234" y="104051"/>
                  <a:pt x="1733196" y="105042"/>
                  <a:pt x="1733425" y="105728"/>
                </a:cubicBezTo>
                <a:cubicBezTo>
                  <a:pt x="1733654" y="106414"/>
                  <a:pt x="1734073" y="106756"/>
                  <a:pt x="1734682" y="106756"/>
                </a:cubicBezTo>
                <a:cubicBezTo>
                  <a:pt x="1735597" y="106756"/>
                  <a:pt x="1736358" y="105842"/>
                  <a:pt x="1736968" y="104013"/>
                </a:cubicBezTo>
                <a:cubicBezTo>
                  <a:pt x="1737578" y="102184"/>
                  <a:pt x="1737578" y="100965"/>
                  <a:pt x="1736968" y="100356"/>
                </a:cubicBezTo>
                <a:cubicBezTo>
                  <a:pt x="1736206" y="99441"/>
                  <a:pt x="1736282" y="98984"/>
                  <a:pt x="1737197" y="98984"/>
                </a:cubicBezTo>
                <a:cubicBezTo>
                  <a:pt x="1738111" y="98984"/>
                  <a:pt x="1738340" y="98641"/>
                  <a:pt x="1737882" y="97955"/>
                </a:cubicBezTo>
                <a:cubicBezTo>
                  <a:pt x="1737426" y="97270"/>
                  <a:pt x="1737540" y="96927"/>
                  <a:pt x="1738226" y="96927"/>
                </a:cubicBezTo>
                <a:cubicBezTo>
                  <a:pt x="1738911" y="96927"/>
                  <a:pt x="1739064" y="96165"/>
                  <a:pt x="1738683" y="94641"/>
                </a:cubicBezTo>
                <a:cubicBezTo>
                  <a:pt x="1738302" y="93117"/>
                  <a:pt x="1738492" y="92355"/>
                  <a:pt x="1739254" y="92355"/>
                </a:cubicBezTo>
                <a:cubicBezTo>
                  <a:pt x="1740016" y="92355"/>
                  <a:pt x="1740816" y="91326"/>
                  <a:pt x="1741655" y="89269"/>
                </a:cubicBezTo>
                <a:cubicBezTo>
                  <a:pt x="1742493" y="87211"/>
                  <a:pt x="1743140" y="84582"/>
                  <a:pt x="1743598" y="81382"/>
                </a:cubicBezTo>
                <a:cubicBezTo>
                  <a:pt x="1743902" y="79096"/>
                  <a:pt x="1743978" y="77610"/>
                  <a:pt x="1743826" y="76924"/>
                </a:cubicBezTo>
                <a:cubicBezTo>
                  <a:pt x="1743674" y="76238"/>
                  <a:pt x="1743216" y="75895"/>
                  <a:pt x="1742455" y="75895"/>
                </a:cubicBezTo>
                <a:cubicBezTo>
                  <a:pt x="1739864" y="75895"/>
                  <a:pt x="1739940" y="74600"/>
                  <a:pt x="1742683" y="72009"/>
                </a:cubicBezTo>
                <a:cubicBezTo>
                  <a:pt x="1744207" y="70638"/>
                  <a:pt x="1745122" y="69342"/>
                  <a:pt x="1745426" y="68123"/>
                </a:cubicBezTo>
                <a:cubicBezTo>
                  <a:pt x="1745884" y="66904"/>
                  <a:pt x="1747217" y="66066"/>
                  <a:pt x="1749427" y="65608"/>
                </a:cubicBezTo>
                <a:cubicBezTo>
                  <a:pt x="1751637" y="65151"/>
                  <a:pt x="1753732" y="65227"/>
                  <a:pt x="1755714" y="65837"/>
                </a:cubicBezTo>
                <a:cubicBezTo>
                  <a:pt x="1757695" y="66599"/>
                  <a:pt x="1759638" y="66218"/>
                  <a:pt x="1761543" y="64694"/>
                </a:cubicBezTo>
                <a:cubicBezTo>
                  <a:pt x="1763448" y="63170"/>
                  <a:pt x="1765696" y="61722"/>
                  <a:pt x="1768286" y="60351"/>
                </a:cubicBezTo>
                <a:cubicBezTo>
                  <a:pt x="1770877" y="58979"/>
                  <a:pt x="1772706" y="57684"/>
                  <a:pt x="1773773" y="56464"/>
                </a:cubicBezTo>
                <a:cubicBezTo>
                  <a:pt x="1774535" y="55398"/>
                  <a:pt x="1774459" y="54864"/>
                  <a:pt x="1773544" y="54864"/>
                </a:cubicBezTo>
                <a:cubicBezTo>
                  <a:pt x="1772782" y="54864"/>
                  <a:pt x="1770877" y="55017"/>
                  <a:pt x="1767829" y="55321"/>
                </a:cubicBezTo>
                <a:cubicBezTo>
                  <a:pt x="1763562" y="55626"/>
                  <a:pt x="1758647" y="56350"/>
                  <a:pt x="1753084" y="57493"/>
                </a:cubicBezTo>
                <a:cubicBezTo>
                  <a:pt x="1747522" y="58636"/>
                  <a:pt x="1744284" y="59589"/>
                  <a:pt x="1743369" y="60351"/>
                </a:cubicBezTo>
                <a:cubicBezTo>
                  <a:pt x="1742607" y="60808"/>
                  <a:pt x="1741159" y="61341"/>
                  <a:pt x="1739026" y="61951"/>
                </a:cubicBezTo>
                <a:cubicBezTo>
                  <a:pt x="1732777" y="63322"/>
                  <a:pt x="1722871" y="67247"/>
                  <a:pt x="1709308" y="73724"/>
                </a:cubicBezTo>
                <a:cubicBezTo>
                  <a:pt x="1695744" y="80201"/>
                  <a:pt x="1686143" y="85497"/>
                  <a:pt x="1680504" y="89611"/>
                </a:cubicBezTo>
                <a:cubicBezTo>
                  <a:pt x="1677913" y="91440"/>
                  <a:pt x="1675970" y="93231"/>
                  <a:pt x="1674675" y="94984"/>
                </a:cubicBezTo>
                <a:cubicBezTo>
                  <a:pt x="1673379" y="96736"/>
                  <a:pt x="1671665" y="99746"/>
                  <a:pt x="1669531" y="104013"/>
                </a:cubicBezTo>
                <a:cubicBezTo>
                  <a:pt x="1666331" y="110566"/>
                  <a:pt x="1664197" y="114910"/>
                  <a:pt x="1663130" y="117043"/>
                </a:cubicBezTo>
                <a:cubicBezTo>
                  <a:pt x="1662368" y="118263"/>
                  <a:pt x="1661682" y="119063"/>
                  <a:pt x="1661073" y="119444"/>
                </a:cubicBezTo>
                <a:cubicBezTo>
                  <a:pt x="1660464" y="119825"/>
                  <a:pt x="1659320" y="119939"/>
                  <a:pt x="1657644" y="119787"/>
                </a:cubicBezTo>
                <a:cubicBezTo>
                  <a:pt x="1655206" y="119482"/>
                  <a:pt x="1653339" y="118529"/>
                  <a:pt x="1652043" y="116929"/>
                </a:cubicBezTo>
                <a:cubicBezTo>
                  <a:pt x="1650748" y="115329"/>
                  <a:pt x="1649491" y="112548"/>
                  <a:pt x="1648272" y="108585"/>
                </a:cubicBezTo>
                <a:cubicBezTo>
                  <a:pt x="1646900" y="104013"/>
                  <a:pt x="1645604" y="100356"/>
                  <a:pt x="1644385" y="97612"/>
                </a:cubicBezTo>
                <a:cubicBezTo>
                  <a:pt x="1643471" y="95326"/>
                  <a:pt x="1643280" y="93155"/>
                  <a:pt x="1643814" y="91097"/>
                </a:cubicBezTo>
                <a:cubicBezTo>
                  <a:pt x="1644347" y="89040"/>
                  <a:pt x="1645376" y="88011"/>
                  <a:pt x="1646900" y="88011"/>
                </a:cubicBezTo>
                <a:cubicBezTo>
                  <a:pt x="1647966" y="88011"/>
                  <a:pt x="1650291" y="85725"/>
                  <a:pt x="1653872" y="81153"/>
                </a:cubicBezTo>
                <a:cubicBezTo>
                  <a:pt x="1657454" y="76581"/>
                  <a:pt x="1661187" y="72390"/>
                  <a:pt x="1665074" y="68580"/>
                </a:cubicBezTo>
                <a:cubicBezTo>
                  <a:pt x="1668960" y="64770"/>
                  <a:pt x="1670903" y="62484"/>
                  <a:pt x="1670903" y="61722"/>
                </a:cubicBezTo>
                <a:cubicBezTo>
                  <a:pt x="1670903" y="60960"/>
                  <a:pt x="1672389" y="59246"/>
                  <a:pt x="1675360" y="56579"/>
                </a:cubicBezTo>
                <a:cubicBezTo>
                  <a:pt x="1678332" y="53912"/>
                  <a:pt x="1681571" y="51435"/>
                  <a:pt x="1685076" y="49149"/>
                </a:cubicBezTo>
                <a:cubicBezTo>
                  <a:pt x="1688886" y="46558"/>
                  <a:pt x="1690791" y="44768"/>
                  <a:pt x="1690791" y="43777"/>
                </a:cubicBezTo>
                <a:cubicBezTo>
                  <a:pt x="1690791" y="42787"/>
                  <a:pt x="1691553" y="41605"/>
                  <a:pt x="1693077" y="40234"/>
                </a:cubicBezTo>
                <a:cubicBezTo>
                  <a:pt x="1694449" y="39015"/>
                  <a:pt x="1695401" y="38367"/>
                  <a:pt x="1695934" y="38291"/>
                </a:cubicBezTo>
                <a:close/>
                <a:moveTo>
                  <a:pt x="1498310" y="29490"/>
                </a:moveTo>
                <a:cubicBezTo>
                  <a:pt x="1499529" y="29642"/>
                  <a:pt x="1500405" y="30099"/>
                  <a:pt x="1500939" y="30861"/>
                </a:cubicBezTo>
                <a:cubicBezTo>
                  <a:pt x="1501472" y="31623"/>
                  <a:pt x="1502120" y="33300"/>
                  <a:pt x="1502882" y="35890"/>
                </a:cubicBezTo>
                <a:cubicBezTo>
                  <a:pt x="1503796" y="39853"/>
                  <a:pt x="1504482" y="43968"/>
                  <a:pt x="1504939" y="48235"/>
                </a:cubicBezTo>
                <a:cubicBezTo>
                  <a:pt x="1505092" y="50978"/>
                  <a:pt x="1505358" y="52807"/>
                  <a:pt x="1505739" y="53721"/>
                </a:cubicBezTo>
                <a:cubicBezTo>
                  <a:pt x="1506120" y="54636"/>
                  <a:pt x="1506997" y="55474"/>
                  <a:pt x="1508368" y="56236"/>
                </a:cubicBezTo>
                <a:cubicBezTo>
                  <a:pt x="1510197" y="57303"/>
                  <a:pt x="1511950" y="58750"/>
                  <a:pt x="1513626" y="60579"/>
                </a:cubicBezTo>
                <a:cubicBezTo>
                  <a:pt x="1515302" y="62408"/>
                  <a:pt x="1517169" y="63589"/>
                  <a:pt x="1519227" y="64123"/>
                </a:cubicBezTo>
                <a:cubicBezTo>
                  <a:pt x="1521284" y="64656"/>
                  <a:pt x="1522694" y="65189"/>
                  <a:pt x="1523456" y="65723"/>
                </a:cubicBezTo>
                <a:cubicBezTo>
                  <a:pt x="1524218" y="66256"/>
                  <a:pt x="1526123" y="66828"/>
                  <a:pt x="1529171" y="67437"/>
                </a:cubicBezTo>
                <a:cubicBezTo>
                  <a:pt x="1533895" y="68199"/>
                  <a:pt x="1536791" y="70028"/>
                  <a:pt x="1537858" y="72924"/>
                </a:cubicBezTo>
                <a:cubicBezTo>
                  <a:pt x="1538467" y="74600"/>
                  <a:pt x="1537858" y="75895"/>
                  <a:pt x="1536029" y="76810"/>
                </a:cubicBezTo>
                <a:cubicBezTo>
                  <a:pt x="1534962" y="77419"/>
                  <a:pt x="1531838" y="78753"/>
                  <a:pt x="1526656" y="80810"/>
                </a:cubicBezTo>
                <a:cubicBezTo>
                  <a:pt x="1521474" y="82868"/>
                  <a:pt x="1518617" y="84392"/>
                  <a:pt x="1518084" y="85382"/>
                </a:cubicBezTo>
                <a:cubicBezTo>
                  <a:pt x="1517550" y="86373"/>
                  <a:pt x="1516788" y="86868"/>
                  <a:pt x="1515798" y="86868"/>
                </a:cubicBezTo>
                <a:cubicBezTo>
                  <a:pt x="1514807" y="86868"/>
                  <a:pt x="1512635" y="87554"/>
                  <a:pt x="1509282" y="88926"/>
                </a:cubicBezTo>
                <a:cubicBezTo>
                  <a:pt x="1506997" y="89992"/>
                  <a:pt x="1505549" y="90945"/>
                  <a:pt x="1504939" y="91783"/>
                </a:cubicBezTo>
                <a:cubicBezTo>
                  <a:pt x="1504330" y="92621"/>
                  <a:pt x="1503720" y="94564"/>
                  <a:pt x="1503110" y="97612"/>
                </a:cubicBezTo>
                <a:cubicBezTo>
                  <a:pt x="1502196" y="101880"/>
                  <a:pt x="1501701" y="118301"/>
                  <a:pt x="1501624" y="146876"/>
                </a:cubicBezTo>
                <a:cubicBezTo>
                  <a:pt x="1501548" y="175451"/>
                  <a:pt x="1501968" y="190957"/>
                  <a:pt x="1502882" y="193396"/>
                </a:cubicBezTo>
                <a:cubicBezTo>
                  <a:pt x="1503339" y="194767"/>
                  <a:pt x="1503530" y="197587"/>
                  <a:pt x="1503453" y="201854"/>
                </a:cubicBezTo>
                <a:cubicBezTo>
                  <a:pt x="1503377" y="206121"/>
                  <a:pt x="1503034" y="210160"/>
                  <a:pt x="1502424" y="213970"/>
                </a:cubicBezTo>
                <a:cubicBezTo>
                  <a:pt x="1501968" y="217170"/>
                  <a:pt x="1500824" y="219075"/>
                  <a:pt x="1498996" y="219685"/>
                </a:cubicBezTo>
                <a:cubicBezTo>
                  <a:pt x="1497167" y="220294"/>
                  <a:pt x="1495566" y="220371"/>
                  <a:pt x="1494195" y="219913"/>
                </a:cubicBezTo>
                <a:cubicBezTo>
                  <a:pt x="1492823" y="219304"/>
                  <a:pt x="1490538" y="217437"/>
                  <a:pt x="1487337" y="214313"/>
                </a:cubicBezTo>
                <a:cubicBezTo>
                  <a:pt x="1484136" y="211189"/>
                  <a:pt x="1481851" y="208560"/>
                  <a:pt x="1480479" y="206426"/>
                </a:cubicBezTo>
                <a:cubicBezTo>
                  <a:pt x="1478955" y="203835"/>
                  <a:pt x="1477736" y="202159"/>
                  <a:pt x="1476822" y="201397"/>
                </a:cubicBezTo>
                <a:cubicBezTo>
                  <a:pt x="1475907" y="200635"/>
                  <a:pt x="1474383" y="198768"/>
                  <a:pt x="1472249" y="195796"/>
                </a:cubicBezTo>
                <a:cubicBezTo>
                  <a:pt x="1470116" y="192824"/>
                  <a:pt x="1468744" y="191110"/>
                  <a:pt x="1468135" y="190653"/>
                </a:cubicBezTo>
                <a:cubicBezTo>
                  <a:pt x="1467525" y="190195"/>
                  <a:pt x="1467449" y="189586"/>
                  <a:pt x="1467906" y="188824"/>
                </a:cubicBezTo>
                <a:cubicBezTo>
                  <a:pt x="1468363" y="188062"/>
                  <a:pt x="1466230" y="184785"/>
                  <a:pt x="1461505" y="178994"/>
                </a:cubicBezTo>
                <a:cubicBezTo>
                  <a:pt x="1455866" y="171984"/>
                  <a:pt x="1453276" y="168478"/>
                  <a:pt x="1453733" y="168478"/>
                </a:cubicBezTo>
                <a:cubicBezTo>
                  <a:pt x="1454038" y="168478"/>
                  <a:pt x="1455104" y="169317"/>
                  <a:pt x="1456933" y="170993"/>
                </a:cubicBezTo>
                <a:cubicBezTo>
                  <a:pt x="1459829" y="173584"/>
                  <a:pt x="1461429" y="175146"/>
                  <a:pt x="1461734" y="175679"/>
                </a:cubicBezTo>
                <a:cubicBezTo>
                  <a:pt x="1462039" y="176213"/>
                  <a:pt x="1462534" y="176479"/>
                  <a:pt x="1463220" y="176479"/>
                </a:cubicBezTo>
                <a:cubicBezTo>
                  <a:pt x="1463906" y="176479"/>
                  <a:pt x="1465658" y="177584"/>
                  <a:pt x="1468478" y="179794"/>
                </a:cubicBezTo>
                <a:cubicBezTo>
                  <a:pt x="1471297" y="182004"/>
                  <a:pt x="1473050" y="183109"/>
                  <a:pt x="1473735" y="183109"/>
                </a:cubicBezTo>
                <a:cubicBezTo>
                  <a:pt x="1474421" y="183109"/>
                  <a:pt x="1475450" y="183833"/>
                  <a:pt x="1476822" y="185281"/>
                </a:cubicBezTo>
                <a:cubicBezTo>
                  <a:pt x="1478193" y="186728"/>
                  <a:pt x="1479565" y="187452"/>
                  <a:pt x="1480936" y="187452"/>
                </a:cubicBezTo>
                <a:cubicBezTo>
                  <a:pt x="1481851" y="187452"/>
                  <a:pt x="1482422" y="186995"/>
                  <a:pt x="1482651" y="186081"/>
                </a:cubicBezTo>
                <a:cubicBezTo>
                  <a:pt x="1482879" y="185166"/>
                  <a:pt x="1483070" y="182804"/>
                  <a:pt x="1483222" y="178994"/>
                </a:cubicBezTo>
                <a:cubicBezTo>
                  <a:pt x="1483222" y="173203"/>
                  <a:pt x="1483374" y="169393"/>
                  <a:pt x="1483680" y="167564"/>
                </a:cubicBezTo>
                <a:cubicBezTo>
                  <a:pt x="1484136" y="162230"/>
                  <a:pt x="1484822" y="145771"/>
                  <a:pt x="1485737" y="118186"/>
                </a:cubicBezTo>
                <a:lnTo>
                  <a:pt x="1486194" y="100356"/>
                </a:lnTo>
                <a:lnTo>
                  <a:pt x="1480479" y="101956"/>
                </a:lnTo>
                <a:cubicBezTo>
                  <a:pt x="1476364" y="103023"/>
                  <a:pt x="1472097" y="103556"/>
                  <a:pt x="1467677" y="103556"/>
                </a:cubicBezTo>
                <a:cubicBezTo>
                  <a:pt x="1463258" y="103556"/>
                  <a:pt x="1459981" y="103023"/>
                  <a:pt x="1457848" y="101956"/>
                </a:cubicBezTo>
                <a:cubicBezTo>
                  <a:pt x="1456171" y="101041"/>
                  <a:pt x="1453238" y="98527"/>
                  <a:pt x="1449046" y="94412"/>
                </a:cubicBezTo>
                <a:cubicBezTo>
                  <a:pt x="1444856" y="90297"/>
                  <a:pt x="1442303" y="87325"/>
                  <a:pt x="1441388" y="85497"/>
                </a:cubicBezTo>
                <a:cubicBezTo>
                  <a:pt x="1440017" y="82906"/>
                  <a:pt x="1440245" y="80353"/>
                  <a:pt x="1442074" y="77839"/>
                </a:cubicBezTo>
                <a:cubicBezTo>
                  <a:pt x="1443903" y="75324"/>
                  <a:pt x="1446265" y="74448"/>
                  <a:pt x="1449161" y="75210"/>
                </a:cubicBezTo>
                <a:cubicBezTo>
                  <a:pt x="1451142" y="75667"/>
                  <a:pt x="1452056" y="76353"/>
                  <a:pt x="1451904" y="77267"/>
                </a:cubicBezTo>
                <a:cubicBezTo>
                  <a:pt x="1451904" y="77724"/>
                  <a:pt x="1451523" y="77953"/>
                  <a:pt x="1450761" y="77953"/>
                </a:cubicBezTo>
                <a:cubicBezTo>
                  <a:pt x="1448932" y="77953"/>
                  <a:pt x="1449389" y="79401"/>
                  <a:pt x="1452132" y="82296"/>
                </a:cubicBezTo>
                <a:cubicBezTo>
                  <a:pt x="1455638" y="86106"/>
                  <a:pt x="1463868" y="84811"/>
                  <a:pt x="1476822" y="78410"/>
                </a:cubicBezTo>
                <a:cubicBezTo>
                  <a:pt x="1483527" y="74905"/>
                  <a:pt x="1486994" y="73076"/>
                  <a:pt x="1487223" y="72924"/>
                </a:cubicBezTo>
                <a:cubicBezTo>
                  <a:pt x="1487451" y="72771"/>
                  <a:pt x="1487756" y="70142"/>
                  <a:pt x="1488137" y="65037"/>
                </a:cubicBezTo>
                <a:cubicBezTo>
                  <a:pt x="1488518" y="59932"/>
                  <a:pt x="1488975" y="55550"/>
                  <a:pt x="1489509" y="51892"/>
                </a:cubicBezTo>
                <a:cubicBezTo>
                  <a:pt x="1490042" y="48235"/>
                  <a:pt x="1490309" y="44730"/>
                  <a:pt x="1490309" y="41377"/>
                </a:cubicBezTo>
                <a:cubicBezTo>
                  <a:pt x="1490156" y="36805"/>
                  <a:pt x="1491299" y="33300"/>
                  <a:pt x="1493738" y="30861"/>
                </a:cubicBezTo>
                <a:cubicBezTo>
                  <a:pt x="1494957" y="29642"/>
                  <a:pt x="1496481" y="29185"/>
                  <a:pt x="1498310" y="29490"/>
                </a:cubicBezTo>
                <a:close/>
                <a:moveTo>
                  <a:pt x="257926" y="26518"/>
                </a:moveTo>
                <a:cubicBezTo>
                  <a:pt x="260060" y="26518"/>
                  <a:pt x="261736" y="26861"/>
                  <a:pt x="262955" y="27547"/>
                </a:cubicBezTo>
                <a:cubicBezTo>
                  <a:pt x="264175" y="28232"/>
                  <a:pt x="266537" y="28804"/>
                  <a:pt x="270042" y="29261"/>
                </a:cubicBezTo>
                <a:cubicBezTo>
                  <a:pt x="272176" y="29566"/>
                  <a:pt x="273852" y="30023"/>
                  <a:pt x="275071" y="30633"/>
                </a:cubicBezTo>
                <a:cubicBezTo>
                  <a:pt x="276290" y="31242"/>
                  <a:pt x="277738" y="32461"/>
                  <a:pt x="279415" y="34290"/>
                </a:cubicBezTo>
                <a:cubicBezTo>
                  <a:pt x="282310" y="37338"/>
                  <a:pt x="283758" y="39624"/>
                  <a:pt x="283758" y="41148"/>
                </a:cubicBezTo>
                <a:cubicBezTo>
                  <a:pt x="283758" y="42672"/>
                  <a:pt x="283987" y="43663"/>
                  <a:pt x="284444" y="44120"/>
                </a:cubicBezTo>
                <a:cubicBezTo>
                  <a:pt x="284901" y="44577"/>
                  <a:pt x="285282" y="45949"/>
                  <a:pt x="285587" y="48235"/>
                </a:cubicBezTo>
                <a:cubicBezTo>
                  <a:pt x="285739" y="50064"/>
                  <a:pt x="284901" y="53150"/>
                  <a:pt x="283072" y="57493"/>
                </a:cubicBezTo>
                <a:cubicBezTo>
                  <a:pt x="281243" y="61837"/>
                  <a:pt x="279338" y="64999"/>
                  <a:pt x="277357" y="66980"/>
                </a:cubicBezTo>
                <a:cubicBezTo>
                  <a:pt x="275986" y="68504"/>
                  <a:pt x="274690" y="70561"/>
                  <a:pt x="273471" y="73152"/>
                </a:cubicBezTo>
                <a:cubicBezTo>
                  <a:pt x="272557" y="75133"/>
                  <a:pt x="270804" y="77572"/>
                  <a:pt x="268213" y="80467"/>
                </a:cubicBezTo>
                <a:cubicBezTo>
                  <a:pt x="265622" y="83363"/>
                  <a:pt x="263260" y="85573"/>
                  <a:pt x="261127" y="87097"/>
                </a:cubicBezTo>
                <a:lnTo>
                  <a:pt x="258383" y="88926"/>
                </a:lnTo>
                <a:lnTo>
                  <a:pt x="261584" y="92126"/>
                </a:lnTo>
                <a:cubicBezTo>
                  <a:pt x="264175" y="94564"/>
                  <a:pt x="265965" y="96508"/>
                  <a:pt x="266956" y="97955"/>
                </a:cubicBezTo>
                <a:cubicBezTo>
                  <a:pt x="267947" y="99403"/>
                  <a:pt x="268823" y="101346"/>
                  <a:pt x="269585" y="103785"/>
                </a:cubicBezTo>
                <a:cubicBezTo>
                  <a:pt x="270194" y="105613"/>
                  <a:pt x="270499" y="106985"/>
                  <a:pt x="270499" y="107899"/>
                </a:cubicBezTo>
                <a:cubicBezTo>
                  <a:pt x="270499" y="108814"/>
                  <a:pt x="270118" y="110033"/>
                  <a:pt x="269356" y="111557"/>
                </a:cubicBezTo>
                <a:cubicBezTo>
                  <a:pt x="268137" y="113995"/>
                  <a:pt x="267527" y="115672"/>
                  <a:pt x="267527" y="116586"/>
                </a:cubicBezTo>
                <a:cubicBezTo>
                  <a:pt x="267527" y="117501"/>
                  <a:pt x="267223" y="117958"/>
                  <a:pt x="266613" y="117958"/>
                </a:cubicBezTo>
                <a:cubicBezTo>
                  <a:pt x="266156" y="117958"/>
                  <a:pt x="264746" y="119710"/>
                  <a:pt x="262384" y="123216"/>
                </a:cubicBezTo>
                <a:cubicBezTo>
                  <a:pt x="260022" y="126721"/>
                  <a:pt x="258841" y="128778"/>
                  <a:pt x="258841" y="129388"/>
                </a:cubicBezTo>
                <a:cubicBezTo>
                  <a:pt x="258841" y="129845"/>
                  <a:pt x="257774" y="131636"/>
                  <a:pt x="255640" y="134760"/>
                </a:cubicBezTo>
                <a:cubicBezTo>
                  <a:pt x="253507" y="137884"/>
                  <a:pt x="252440" y="139865"/>
                  <a:pt x="252440" y="140704"/>
                </a:cubicBezTo>
                <a:cubicBezTo>
                  <a:pt x="252440" y="141542"/>
                  <a:pt x="252211" y="141732"/>
                  <a:pt x="251754" y="141275"/>
                </a:cubicBezTo>
                <a:cubicBezTo>
                  <a:pt x="251449" y="141123"/>
                  <a:pt x="250916" y="141427"/>
                  <a:pt x="250154" y="142189"/>
                </a:cubicBezTo>
                <a:cubicBezTo>
                  <a:pt x="249392" y="142951"/>
                  <a:pt x="248706" y="143866"/>
                  <a:pt x="248096" y="144933"/>
                </a:cubicBezTo>
                <a:cubicBezTo>
                  <a:pt x="247487" y="145999"/>
                  <a:pt x="247182" y="146761"/>
                  <a:pt x="247182" y="147219"/>
                </a:cubicBezTo>
                <a:cubicBezTo>
                  <a:pt x="247182" y="147828"/>
                  <a:pt x="247868" y="148133"/>
                  <a:pt x="249239" y="148133"/>
                </a:cubicBezTo>
                <a:cubicBezTo>
                  <a:pt x="250611" y="148133"/>
                  <a:pt x="251525" y="148514"/>
                  <a:pt x="251983" y="149276"/>
                </a:cubicBezTo>
                <a:cubicBezTo>
                  <a:pt x="253202" y="151257"/>
                  <a:pt x="255107" y="149581"/>
                  <a:pt x="257698" y="144247"/>
                </a:cubicBezTo>
                <a:cubicBezTo>
                  <a:pt x="259069" y="141046"/>
                  <a:pt x="260212" y="137465"/>
                  <a:pt x="261127" y="133503"/>
                </a:cubicBezTo>
                <a:cubicBezTo>
                  <a:pt x="261889" y="129845"/>
                  <a:pt x="262803" y="127330"/>
                  <a:pt x="263870" y="125959"/>
                </a:cubicBezTo>
                <a:cubicBezTo>
                  <a:pt x="264632" y="124892"/>
                  <a:pt x="265013" y="124740"/>
                  <a:pt x="265013" y="125502"/>
                </a:cubicBezTo>
                <a:cubicBezTo>
                  <a:pt x="265013" y="125959"/>
                  <a:pt x="264860" y="127026"/>
                  <a:pt x="264556" y="128702"/>
                </a:cubicBezTo>
                <a:cubicBezTo>
                  <a:pt x="264251" y="132055"/>
                  <a:pt x="263489" y="134798"/>
                  <a:pt x="262270" y="136932"/>
                </a:cubicBezTo>
                <a:cubicBezTo>
                  <a:pt x="261355" y="138913"/>
                  <a:pt x="260517" y="140589"/>
                  <a:pt x="259755" y="141961"/>
                </a:cubicBezTo>
                <a:cubicBezTo>
                  <a:pt x="257469" y="146838"/>
                  <a:pt x="256783" y="149276"/>
                  <a:pt x="257698" y="149276"/>
                </a:cubicBezTo>
                <a:cubicBezTo>
                  <a:pt x="258307" y="149276"/>
                  <a:pt x="259069" y="148362"/>
                  <a:pt x="259984" y="146533"/>
                </a:cubicBezTo>
                <a:cubicBezTo>
                  <a:pt x="262270" y="142418"/>
                  <a:pt x="263565" y="142494"/>
                  <a:pt x="263870" y="146761"/>
                </a:cubicBezTo>
                <a:cubicBezTo>
                  <a:pt x="263870" y="147828"/>
                  <a:pt x="263794" y="149200"/>
                  <a:pt x="263641" y="150876"/>
                </a:cubicBezTo>
                <a:cubicBezTo>
                  <a:pt x="263336" y="155601"/>
                  <a:pt x="263794" y="159639"/>
                  <a:pt x="265013" y="162992"/>
                </a:cubicBezTo>
                <a:cubicBezTo>
                  <a:pt x="267299" y="170460"/>
                  <a:pt x="268061" y="178918"/>
                  <a:pt x="267299" y="188367"/>
                </a:cubicBezTo>
                <a:cubicBezTo>
                  <a:pt x="266689" y="194920"/>
                  <a:pt x="266765" y="198920"/>
                  <a:pt x="267527" y="200368"/>
                </a:cubicBezTo>
                <a:cubicBezTo>
                  <a:pt x="268289" y="201816"/>
                  <a:pt x="268518" y="203797"/>
                  <a:pt x="268213" y="206312"/>
                </a:cubicBezTo>
                <a:cubicBezTo>
                  <a:pt x="267908" y="208826"/>
                  <a:pt x="267680" y="211074"/>
                  <a:pt x="267527" y="213055"/>
                </a:cubicBezTo>
                <a:cubicBezTo>
                  <a:pt x="267527" y="216713"/>
                  <a:pt x="265699" y="218085"/>
                  <a:pt x="262041" y="217170"/>
                </a:cubicBezTo>
                <a:cubicBezTo>
                  <a:pt x="257926" y="216256"/>
                  <a:pt x="254650" y="213208"/>
                  <a:pt x="252211" y="208026"/>
                </a:cubicBezTo>
                <a:cubicBezTo>
                  <a:pt x="252211" y="207874"/>
                  <a:pt x="252135" y="207645"/>
                  <a:pt x="251983" y="207340"/>
                </a:cubicBezTo>
                <a:cubicBezTo>
                  <a:pt x="250611" y="204140"/>
                  <a:pt x="249316" y="201664"/>
                  <a:pt x="248096" y="199911"/>
                </a:cubicBezTo>
                <a:cubicBezTo>
                  <a:pt x="246877" y="198158"/>
                  <a:pt x="245429" y="195453"/>
                  <a:pt x="243753" y="191796"/>
                </a:cubicBezTo>
                <a:cubicBezTo>
                  <a:pt x="242077" y="188138"/>
                  <a:pt x="240743" y="186004"/>
                  <a:pt x="239752" y="185395"/>
                </a:cubicBezTo>
                <a:cubicBezTo>
                  <a:pt x="238762" y="184785"/>
                  <a:pt x="238876" y="184099"/>
                  <a:pt x="240095" y="183337"/>
                </a:cubicBezTo>
                <a:cubicBezTo>
                  <a:pt x="240857" y="182728"/>
                  <a:pt x="242381" y="179451"/>
                  <a:pt x="244667" y="173508"/>
                </a:cubicBezTo>
                <a:cubicBezTo>
                  <a:pt x="246953" y="167564"/>
                  <a:pt x="248096" y="163754"/>
                  <a:pt x="248096" y="162078"/>
                </a:cubicBezTo>
                <a:cubicBezTo>
                  <a:pt x="248096" y="159639"/>
                  <a:pt x="246687" y="158230"/>
                  <a:pt x="243867" y="157849"/>
                </a:cubicBezTo>
                <a:cubicBezTo>
                  <a:pt x="241048" y="157468"/>
                  <a:pt x="237962" y="158268"/>
                  <a:pt x="234609" y="160249"/>
                </a:cubicBezTo>
                <a:lnTo>
                  <a:pt x="230723" y="162535"/>
                </a:lnTo>
                <a:lnTo>
                  <a:pt x="228665" y="160020"/>
                </a:lnTo>
                <a:cubicBezTo>
                  <a:pt x="227294" y="158191"/>
                  <a:pt x="226608" y="156820"/>
                  <a:pt x="226608" y="155905"/>
                </a:cubicBezTo>
                <a:cubicBezTo>
                  <a:pt x="226608" y="154991"/>
                  <a:pt x="226113" y="153734"/>
                  <a:pt x="225122" y="152134"/>
                </a:cubicBezTo>
                <a:cubicBezTo>
                  <a:pt x="224132" y="150533"/>
                  <a:pt x="223103" y="147752"/>
                  <a:pt x="222036" y="143790"/>
                </a:cubicBezTo>
                <a:cubicBezTo>
                  <a:pt x="221122" y="140284"/>
                  <a:pt x="221045" y="137617"/>
                  <a:pt x="221807" y="135789"/>
                </a:cubicBezTo>
                <a:cubicBezTo>
                  <a:pt x="222569" y="133960"/>
                  <a:pt x="224932" y="131140"/>
                  <a:pt x="228894" y="127330"/>
                </a:cubicBezTo>
                <a:cubicBezTo>
                  <a:pt x="236514" y="119863"/>
                  <a:pt x="241543" y="114072"/>
                  <a:pt x="243982" y="109957"/>
                </a:cubicBezTo>
                <a:cubicBezTo>
                  <a:pt x="245353" y="107366"/>
                  <a:pt x="246572" y="105232"/>
                  <a:pt x="247639" y="103556"/>
                </a:cubicBezTo>
                <a:cubicBezTo>
                  <a:pt x="249011" y="101575"/>
                  <a:pt x="249087" y="100508"/>
                  <a:pt x="247868" y="100356"/>
                </a:cubicBezTo>
                <a:cubicBezTo>
                  <a:pt x="246649" y="100203"/>
                  <a:pt x="245353" y="101118"/>
                  <a:pt x="243982" y="103099"/>
                </a:cubicBezTo>
                <a:cubicBezTo>
                  <a:pt x="242458" y="105232"/>
                  <a:pt x="240476" y="106299"/>
                  <a:pt x="238038" y="106299"/>
                </a:cubicBezTo>
                <a:cubicBezTo>
                  <a:pt x="235600" y="106299"/>
                  <a:pt x="233809" y="105728"/>
                  <a:pt x="232666" y="104585"/>
                </a:cubicBezTo>
                <a:cubicBezTo>
                  <a:pt x="231523" y="103442"/>
                  <a:pt x="230608" y="102870"/>
                  <a:pt x="229923" y="102870"/>
                </a:cubicBezTo>
                <a:cubicBezTo>
                  <a:pt x="229237" y="102870"/>
                  <a:pt x="228894" y="101918"/>
                  <a:pt x="228894" y="100013"/>
                </a:cubicBezTo>
                <a:cubicBezTo>
                  <a:pt x="228894" y="98108"/>
                  <a:pt x="228284" y="94641"/>
                  <a:pt x="227065" y="89611"/>
                </a:cubicBezTo>
                <a:cubicBezTo>
                  <a:pt x="225694" y="83363"/>
                  <a:pt x="225122" y="79591"/>
                  <a:pt x="225351" y="78296"/>
                </a:cubicBezTo>
                <a:cubicBezTo>
                  <a:pt x="225579" y="77000"/>
                  <a:pt x="226989" y="75286"/>
                  <a:pt x="229580" y="73152"/>
                </a:cubicBezTo>
                <a:cubicBezTo>
                  <a:pt x="233999" y="69495"/>
                  <a:pt x="239257" y="64351"/>
                  <a:pt x="245353" y="57722"/>
                </a:cubicBezTo>
                <a:cubicBezTo>
                  <a:pt x="251449" y="51092"/>
                  <a:pt x="254726" y="46939"/>
                  <a:pt x="255183" y="45263"/>
                </a:cubicBezTo>
                <a:cubicBezTo>
                  <a:pt x="255640" y="43891"/>
                  <a:pt x="256402" y="42672"/>
                  <a:pt x="257469" y="41605"/>
                </a:cubicBezTo>
                <a:cubicBezTo>
                  <a:pt x="258383" y="40539"/>
                  <a:pt x="258574" y="39091"/>
                  <a:pt x="258040" y="37262"/>
                </a:cubicBezTo>
                <a:cubicBezTo>
                  <a:pt x="257507" y="35433"/>
                  <a:pt x="256478" y="34138"/>
                  <a:pt x="254954" y="33376"/>
                </a:cubicBezTo>
                <a:cubicBezTo>
                  <a:pt x="253735" y="32614"/>
                  <a:pt x="253430" y="31318"/>
                  <a:pt x="254040" y="29490"/>
                </a:cubicBezTo>
                <a:cubicBezTo>
                  <a:pt x="254192" y="28270"/>
                  <a:pt x="254535" y="27470"/>
                  <a:pt x="255069" y="27089"/>
                </a:cubicBezTo>
                <a:cubicBezTo>
                  <a:pt x="255602" y="26708"/>
                  <a:pt x="256555" y="26518"/>
                  <a:pt x="257926" y="26518"/>
                </a:cubicBezTo>
                <a:close/>
                <a:moveTo>
                  <a:pt x="2189977" y="24575"/>
                </a:moveTo>
                <a:cubicBezTo>
                  <a:pt x="2191958" y="24499"/>
                  <a:pt x="2193787" y="25299"/>
                  <a:pt x="2195464" y="26975"/>
                </a:cubicBezTo>
                <a:cubicBezTo>
                  <a:pt x="2198969" y="30480"/>
                  <a:pt x="2198512" y="34138"/>
                  <a:pt x="2194092" y="37948"/>
                </a:cubicBezTo>
                <a:cubicBezTo>
                  <a:pt x="2191044" y="40539"/>
                  <a:pt x="2187653" y="43739"/>
                  <a:pt x="2183919" y="47549"/>
                </a:cubicBezTo>
                <a:cubicBezTo>
                  <a:pt x="2180186" y="51359"/>
                  <a:pt x="2177861" y="54026"/>
                  <a:pt x="2176947" y="55550"/>
                </a:cubicBezTo>
                <a:lnTo>
                  <a:pt x="2175118" y="58065"/>
                </a:lnTo>
                <a:lnTo>
                  <a:pt x="2182890" y="57379"/>
                </a:lnTo>
                <a:cubicBezTo>
                  <a:pt x="2186853" y="56922"/>
                  <a:pt x="2191006" y="57036"/>
                  <a:pt x="2195349" y="57722"/>
                </a:cubicBezTo>
                <a:cubicBezTo>
                  <a:pt x="2199693" y="58408"/>
                  <a:pt x="2202550" y="59284"/>
                  <a:pt x="2203922" y="60351"/>
                </a:cubicBezTo>
                <a:cubicBezTo>
                  <a:pt x="2204989" y="61265"/>
                  <a:pt x="2206284" y="61951"/>
                  <a:pt x="2207808" y="62408"/>
                </a:cubicBezTo>
                <a:cubicBezTo>
                  <a:pt x="2209332" y="62865"/>
                  <a:pt x="2210094" y="63589"/>
                  <a:pt x="2210094" y="64580"/>
                </a:cubicBezTo>
                <a:cubicBezTo>
                  <a:pt x="2210094" y="65570"/>
                  <a:pt x="2210475" y="66675"/>
                  <a:pt x="2211237" y="67894"/>
                </a:cubicBezTo>
                <a:cubicBezTo>
                  <a:pt x="2211694" y="68656"/>
                  <a:pt x="2211618" y="69495"/>
                  <a:pt x="2211008" y="70409"/>
                </a:cubicBezTo>
                <a:cubicBezTo>
                  <a:pt x="2210399" y="71323"/>
                  <a:pt x="2208798" y="73076"/>
                  <a:pt x="2206208" y="75667"/>
                </a:cubicBezTo>
                <a:cubicBezTo>
                  <a:pt x="2202093" y="79629"/>
                  <a:pt x="2196759" y="84506"/>
                  <a:pt x="2190206" y="90297"/>
                </a:cubicBezTo>
                <a:cubicBezTo>
                  <a:pt x="2174966" y="103708"/>
                  <a:pt x="2167651" y="110490"/>
                  <a:pt x="2168260" y="110643"/>
                </a:cubicBezTo>
                <a:cubicBezTo>
                  <a:pt x="2168718" y="110643"/>
                  <a:pt x="2170470" y="110109"/>
                  <a:pt x="2173518" y="109042"/>
                </a:cubicBezTo>
                <a:cubicBezTo>
                  <a:pt x="2177785" y="107518"/>
                  <a:pt x="2181138" y="106756"/>
                  <a:pt x="2183576" y="106756"/>
                </a:cubicBezTo>
                <a:cubicBezTo>
                  <a:pt x="2186015" y="106756"/>
                  <a:pt x="2188682" y="107518"/>
                  <a:pt x="2191578" y="109042"/>
                </a:cubicBezTo>
                <a:cubicBezTo>
                  <a:pt x="2201178" y="114072"/>
                  <a:pt x="2202626" y="123520"/>
                  <a:pt x="2195921" y="137389"/>
                </a:cubicBezTo>
                <a:cubicBezTo>
                  <a:pt x="2193787" y="141656"/>
                  <a:pt x="2190587" y="146228"/>
                  <a:pt x="2186320" y="151105"/>
                </a:cubicBezTo>
                <a:cubicBezTo>
                  <a:pt x="2182052" y="155982"/>
                  <a:pt x="2179309" y="158191"/>
                  <a:pt x="2178090" y="157734"/>
                </a:cubicBezTo>
                <a:cubicBezTo>
                  <a:pt x="2177176" y="157429"/>
                  <a:pt x="2176566" y="157772"/>
                  <a:pt x="2176261" y="158763"/>
                </a:cubicBezTo>
                <a:cubicBezTo>
                  <a:pt x="2175956" y="159754"/>
                  <a:pt x="2174470" y="160249"/>
                  <a:pt x="2171804" y="160249"/>
                </a:cubicBezTo>
                <a:cubicBezTo>
                  <a:pt x="2169136" y="160249"/>
                  <a:pt x="2167612" y="160477"/>
                  <a:pt x="2167232" y="160935"/>
                </a:cubicBezTo>
                <a:cubicBezTo>
                  <a:pt x="2166850" y="161392"/>
                  <a:pt x="2164184" y="161659"/>
                  <a:pt x="2159230" y="161735"/>
                </a:cubicBezTo>
                <a:cubicBezTo>
                  <a:pt x="2154278" y="161811"/>
                  <a:pt x="2151344" y="161316"/>
                  <a:pt x="2150430" y="160249"/>
                </a:cubicBezTo>
                <a:cubicBezTo>
                  <a:pt x="2149820" y="159487"/>
                  <a:pt x="2149515" y="159334"/>
                  <a:pt x="2149515" y="159792"/>
                </a:cubicBezTo>
                <a:cubicBezTo>
                  <a:pt x="2149515" y="160096"/>
                  <a:pt x="2149591" y="160706"/>
                  <a:pt x="2149744" y="161620"/>
                </a:cubicBezTo>
                <a:cubicBezTo>
                  <a:pt x="2150048" y="163449"/>
                  <a:pt x="2150734" y="166040"/>
                  <a:pt x="2151801" y="169393"/>
                </a:cubicBezTo>
                <a:cubicBezTo>
                  <a:pt x="2152715" y="172288"/>
                  <a:pt x="2153858" y="173927"/>
                  <a:pt x="2155230" y="174308"/>
                </a:cubicBezTo>
                <a:cubicBezTo>
                  <a:pt x="2156602" y="174689"/>
                  <a:pt x="2158659" y="173889"/>
                  <a:pt x="2161402" y="171907"/>
                </a:cubicBezTo>
                <a:cubicBezTo>
                  <a:pt x="2163840" y="170079"/>
                  <a:pt x="2166889" y="168250"/>
                  <a:pt x="2170546" y="166421"/>
                </a:cubicBezTo>
                <a:cubicBezTo>
                  <a:pt x="2174204" y="164592"/>
                  <a:pt x="2179995" y="159715"/>
                  <a:pt x="2187920" y="151791"/>
                </a:cubicBezTo>
                <a:cubicBezTo>
                  <a:pt x="2195844" y="143866"/>
                  <a:pt x="2202245" y="136474"/>
                  <a:pt x="2207122" y="129616"/>
                </a:cubicBezTo>
                <a:cubicBezTo>
                  <a:pt x="2212456" y="122454"/>
                  <a:pt x="2215123" y="118567"/>
                  <a:pt x="2215123" y="117958"/>
                </a:cubicBezTo>
                <a:cubicBezTo>
                  <a:pt x="2215123" y="117196"/>
                  <a:pt x="2216152" y="116434"/>
                  <a:pt x="2218209" y="115672"/>
                </a:cubicBezTo>
                <a:cubicBezTo>
                  <a:pt x="2220267" y="114910"/>
                  <a:pt x="2221905" y="114757"/>
                  <a:pt x="2223124" y="115215"/>
                </a:cubicBezTo>
                <a:cubicBezTo>
                  <a:pt x="2226020" y="115977"/>
                  <a:pt x="2228077" y="116320"/>
                  <a:pt x="2229296" y="116243"/>
                </a:cubicBezTo>
                <a:cubicBezTo>
                  <a:pt x="2230516" y="116167"/>
                  <a:pt x="2231735" y="115367"/>
                  <a:pt x="2232954" y="113843"/>
                </a:cubicBezTo>
                <a:cubicBezTo>
                  <a:pt x="2234630" y="112014"/>
                  <a:pt x="2236840" y="108280"/>
                  <a:pt x="2239583" y="102642"/>
                </a:cubicBezTo>
                <a:cubicBezTo>
                  <a:pt x="2241412" y="99136"/>
                  <a:pt x="2242479" y="96812"/>
                  <a:pt x="2242784" y="95669"/>
                </a:cubicBezTo>
                <a:cubicBezTo>
                  <a:pt x="2243089" y="94526"/>
                  <a:pt x="2242936" y="93726"/>
                  <a:pt x="2242326" y="93269"/>
                </a:cubicBezTo>
                <a:cubicBezTo>
                  <a:pt x="2241412" y="92659"/>
                  <a:pt x="2241488" y="92278"/>
                  <a:pt x="2242555" y="92126"/>
                </a:cubicBezTo>
                <a:cubicBezTo>
                  <a:pt x="2242860" y="92126"/>
                  <a:pt x="2243241" y="92050"/>
                  <a:pt x="2243698" y="91897"/>
                </a:cubicBezTo>
                <a:cubicBezTo>
                  <a:pt x="2244612" y="91897"/>
                  <a:pt x="2245146" y="91288"/>
                  <a:pt x="2245298" y="90069"/>
                </a:cubicBezTo>
                <a:cubicBezTo>
                  <a:pt x="2245451" y="89459"/>
                  <a:pt x="2245451" y="89040"/>
                  <a:pt x="2245298" y="88811"/>
                </a:cubicBezTo>
                <a:cubicBezTo>
                  <a:pt x="2245146" y="88583"/>
                  <a:pt x="2244918" y="88545"/>
                  <a:pt x="2244612" y="88697"/>
                </a:cubicBezTo>
                <a:cubicBezTo>
                  <a:pt x="2243851" y="89154"/>
                  <a:pt x="2243546" y="89078"/>
                  <a:pt x="2243698" y="88468"/>
                </a:cubicBezTo>
                <a:cubicBezTo>
                  <a:pt x="2243698" y="88011"/>
                  <a:pt x="2244156" y="86868"/>
                  <a:pt x="2245070" y="85039"/>
                </a:cubicBezTo>
                <a:cubicBezTo>
                  <a:pt x="2245680" y="83668"/>
                  <a:pt x="2246136" y="82982"/>
                  <a:pt x="2246441" y="82982"/>
                </a:cubicBezTo>
                <a:cubicBezTo>
                  <a:pt x="2246441" y="83896"/>
                  <a:pt x="2246822" y="84125"/>
                  <a:pt x="2247584" y="83668"/>
                </a:cubicBezTo>
                <a:cubicBezTo>
                  <a:pt x="2248194" y="83211"/>
                  <a:pt x="2248422" y="83668"/>
                  <a:pt x="2248270" y="85039"/>
                </a:cubicBezTo>
                <a:cubicBezTo>
                  <a:pt x="2248270" y="85497"/>
                  <a:pt x="2248194" y="86030"/>
                  <a:pt x="2248042" y="86640"/>
                </a:cubicBezTo>
                <a:cubicBezTo>
                  <a:pt x="2247584" y="89078"/>
                  <a:pt x="2247775" y="90297"/>
                  <a:pt x="2248613" y="90297"/>
                </a:cubicBezTo>
                <a:cubicBezTo>
                  <a:pt x="2249451" y="90297"/>
                  <a:pt x="2249604" y="92240"/>
                  <a:pt x="2249070" y="96127"/>
                </a:cubicBezTo>
                <a:cubicBezTo>
                  <a:pt x="2248537" y="100013"/>
                  <a:pt x="2248194" y="103518"/>
                  <a:pt x="2248042" y="106642"/>
                </a:cubicBezTo>
                <a:cubicBezTo>
                  <a:pt x="2247889" y="109766"/>
                  <a:pt x="2247508" y="111786"/>
                  <a:pt x="2246898" y="112700"/>
                </a:cubicBezTo>
                <a:cubicBezTo>
                  <a:pt x="2246594" y="113310"/>
                  <a:pt x="2246022" y="114757"/>
                  <a:pt x="2245184" y="117043"/>
                </a:cubicBezTo>
                <a:cubicBezTo>
                  <a:pt x="2244346" y="119329"/>
                  <a:pt x="2243622" y="121501"/>
                  <a:pt x="2243012" y="123559"/>
                </a:cubicBezTo>
                <a:cubicBezTo>
                  <a:pt x="2242403" y="125616"/>
                  <a:pt x="2242174" y="126568"/>
                  <a:pt x="2242326" y="126416"/>
                </a:cubicBezTo>
                <a:cubicBezTo>
                  <a:pt x="2242632" y="126264"/>
                  <a:pt x="2242822" y="127026"/>
                  <a:pt x="2242898" y="128702"/>
                </a:cubicBezTo>
                <a:cubicBezTo>
                  <a:pt x="2242974" y="130378"/>
                  <a:pt x="2242936" y="132169"/>
                  <a:pt x="2242784" y="134074"/>
                </a:cubicBezTo>
                <a:cubicBezTo>
                  <a:pt x="2242632" y="135979"/>
                  <a:pt x="2242479" y="137160"/>
                  <a:pt x="2242326" y="137617"/>
                </a:cubicBezTo>
                <a:cubicBezTo>
                  <a:pt x="2241412" y="138532"/>
                  <a:pt x="2240231" y="138722"/>
                  <a:pt x="2238783" y="138189"/>
                </a:cubicBezTo>
                <a:cubicBezTo>
                  <a:pt x="2237336" y="137656"/>
                  <a:pt x="2235697" y="136398"/>
                  <a:pt x="2233868" y="134417"/>
                </a:cubicBezTo>
                <a:cubicBezTo>
                  <a:pt x="2232040" y="132436"/>
                  <a:pt x="2230440" y="130074"/>
                  <a:pt x="2229068" y="127330"/>
                </a:cubicBezTo>
                <a:cubicBezTo>
                  <a:pt x="2228153" y="125502"/>
                  <a:pt x="2227430" y="124321"/>
                  <a:pt x="2226896" y="123787"/>
                </a:cubicBezTo>
                <a:cubicBezTo>
                  <a:pt x="2226363" y="123254"/>
                  <a:pt x="2225639" y="123139"/>
                  <a:pt x="2224724" y="123444"/>
                </a:cubicBezTo>
                <a:cubicBezTo>
                  <a:pt x="2223658" y="123749"/>
                  <a:pt x="2222134" y="124892"/>
                  <a:pt x="2220152" y="126873"/>
                </a:cubicBezTo>
                <a:cubicBezTo>
                  <a:pt x="2218171" y="128854"/>
                  <a:pt x="2217181" y="130226"/>
                  <a:pt x="2217181" y="130988"/>
                </a:cubicBezTo>
                <a:cubicBezTo>
                  <a:pt x="2217181" y="131598"/>
                  <a:pt x="2216685" y="131902"/>
                  <a:pt x="2215695" y="131902"/>
                </a:cubicBezTo>
                <a:cubicBezTo>
                  <a:pt x="2214704" y="131902"/>
                  <a:pt x="2214018" y="132817"/>
                  <a:pt x="2213637" y="134646"/>
                </a:cubicBezTo>
                <a:cubicBezTo>
                  <a:pt x="2213256" y="136474"/>
                  <a:pt x="2212380" y="138303"/>
                  <a:pt x="2211008" y="140132"/>
                </a:cubicBezTo>
                <a:cubicBezTo>
                  <a:pt x="2209637" y="141961"/>
                  <a:pt x="2208951" y="143104"/>
                  <a:pt x="2208951" y="143561"/>
                </a:cubicBezTo>
                <a:cubicBezTo>
                  <a:pt x="2208951" y="144475"/>
                  <a:pt x="2208265" y="145618"/>
                  <a:pt x="2206894" y="146990"/>
                </a:cubicBezTo>
                <a:cubicBezTo>
                  <a:pt x="2205522" y="148362"/>
                  <a:pt x="2204532" y="148895"/>
                  <a:pt x="2203922" y="148590"/>
                </a:cubicBezTo>
                <a:cubicBezTo>
                  <a:pt x="2203617" y="148285"/>
                  <a:pt x="2203388" y="148209"/>
                  <a:pt x="2203236" y="148362"/>
                </a:cubicBezTo>
                <a:cubicBezTo>
                  <a:pt x="2203084" y="148514"/>
                  <a:pt x="2203084" y="148819"/>
                  <a:pt x="2203236" y="149276"/>
                </a:cubicBezTo>
                <a:cubicBezTo>
                  <a:pt x="2203236" y="149886"/>
                  <a:pt x="2202969" y="150838"/>
                  <a:pt x="2202436" y="152134"/>
                </a:cubicBezTo>
                <a:cubicBezTo>
                  <a:pt x="2201902" y="153429"/>
                  <a:pt x="2201255" y="154572"/>
                  <a:pt x="2200493" y="155563"/>
                </a:cubicBezTo>
                <a:cubicBezTo>
                  <a:pt x="2199731" y="156553"/>
                  <a:pt x="2199198" y="156972"/>
                  <a:pt x="2198893" y="156820"/>
                </a:cubicBezTo>
                <a:cubicBezTo>
                  <a:pt x="2198588" y="156667"/>
                  <a:pt x="2198207" y="156896"/>
                  <a:pt x="2197750" y="157506"/>
                </a:cubicBezTo>
                <a:cubicBezTo>
                  <a:pt x="2197292" y="158115"/>
                  <a:pt x="2196759" y="158953"/>
                  <a:pt x="2196149" y="160020"/>
                </a:cubicBezTo>
                <a:cubicBezTo>
                  <a:pt x="2195082" y="162459"/>
                  <a:pt x="2194168" y="163945"/>
                  <a:pt x="2193406" y="164478"/>
                </a:cubicBezTo>
                <a:cubicBezTo>
                  <a:pt x="2192644" y="165011"/>
                  <a:pt x="2192758" y="165278"/>
                  <a:pt x="2193749" y="165278"/>
                </a:cubicBezTo>
                <a:cubicBezTo>
                  <a:pt x="2194740" y="165278"/>
                  <a:pt x="2194130" y="166269"/>
                  <a:pt x="2191920" y="168250"/>
                </a:cubicBezTo>
                <a:cubicBezTo>
                  <a:pt x="2189710" y="170231"/>
                  <a:pt x="2188834" y="171565"/>
                  <a:pt x="2189291" y="172250"/>
                </a:cubicBezTo>
                <a:cubicBezTo>
                  <a:pt x="2189748" y="172936"/>
                  <a:pt x="2189101" y="173851"/>
                  <a:pt x="2187348" y="174994"/>
                </a:cubicBezTo>
                <a:cubicBezTo>
                  <a:pt x="2185596" y="176137"/>
                  <a:pt x="2184338" y="177775"/>
                  <a:pt x="2183576" y="179908"/>
                </a:cubicBezTo>
                <a:cubicBezTo>
                  <a:pt x="2182662" y="182499"/>
                  <a:pt x="2179690" y="185547"/>
                  <a:pt x="2174661" y="189052"/>
                </a:cubicBezTo>
                <a:cubicBezTo>
                  <a:pt x="2169632" y="192558"/>
                  <a:pt x="2165593" y="194386"/>
                  <a:pt x="2162545" y="194539"/>
                </a:cubicBezTo>
                <a:cubicBezTo>
                  <a:pt x="2158735" y="194691"/>
                  <a:pt x="2155116" y="193015"/>
                  <a:pt x="2151687" y="189510"/>
                </a:cubicBezTo>
                <a:cubicBezTo>
                  <a:pt x="2148258" y="186004"/>
                  <a:pt x="2145552" y="181280"/>
                  <a:pt x="2143572" y="175336"/>
                </a:cubicBezTo>
                <a:cubicBezTo>
                  <a:pt x="2142505" y="171679"/>
                  <a:pt x="2141628" y="169012"/>
                  <a:pt x="2140942" y="167335"/>
                </a:cubicBezTo>
                <a:cubicBezTo>
                  <a:pt x="2140257" y="165659"/>
                  <a:pt x="2139761" y="161011"/>
                  <a:pt x="2139456" y="153391"/>
                </a:cubicBezTo>
                <a:cubicBezTo>
                  <a:pt x="2139152" y="147142"/>
                  <a:pt x="2139228" y="143371"/>
                  <a:pt x="2139685" y="142075"/>
                </a:cubicBezTo>
                <a:cubicBezTo>
                  <a:pt x="2140142" y="140780"/>
                  <a:pt x="2141514" y="140056"/>
                  <a:pt x="2143800" y="139903"/>
                </a:cubicBezTo>
                <a:cubicBezTo>
                  <a:pt x="2144714" y="139903"/>
                  <a:pt x="2145400" y="140246"/>
                  <a:pt x="2145857" y="140932"/>
                </a:cubicBezTo>
                <a:cubicBezTo>
                  <a:pt x="2146314" y="141618"/>
                  <a:pt x="2146772" y="143028"/>
                  <a:pt x="2147229" y="145161"/>
                </a:cubicBezTo>
                <a:cubicBezTo>
                  <a:pt x="2147991" y="148514"/>
                  <a:pt x="2148906" y="150381"/>
                  <a:pt x="2149972" y="150762"/>
                </a:cubicBezTo>
                <a:cubicBezTo>
                  <a:pt x="2151039" y="151143"/>
                  <a:pt x="2152792" y="150648"/>
                  <a:pt x="2155230" y="149276"/>
                </a:cubicBezTo>
                <a:cubicBezTo>
                  <a:pt x="2157668" y="147904"/>
                  <a:pt x="2160107" y="146609"/>
                  <a:pt x="2162545" y="145390"/>
                </a:cubicBezTo>
                <a:cubicBezTo>
                  <a:pt x="2164984" y="144018"/>
                  <a:pt x="2168108" y="141313"/>
                  <a:pt x="2171918" y="137275"/>
                </a:cubicBezTo>
                <a:cubicBezTo>
                  <a:pt x="2175728" y="133236"/>
                  <a:pt x="2178776" y="129312"/>
                  <a:pt x="2181062" y="125502"/>
                </a:cubicBezTo>
                <a:cubicBezTo>
                  <a:pt x="2183500" y="121234"/>
                  <a:pt x="2184720" y="118720"/>
                  <a:pt x="2184720" y="117958"/>
                </a:cubicBezTo>
                <a:cubicBezTo>
                  <a:pt x="2184567" y="117653"/>
                  <a:pt x="2183805" y="117577"/>
                  <a:pt x="2182434" y="117729"/>
                </a:cubicBezTo>
                <a:cubicBezTo>
                  <a:pt x="2181062" y="117882"/>
                  <a:pt x="2179386" y="118263"/>
                  <a:pt x="2177404" y="118872"/>
                </a:cubicBezTo>
                <a:cubicBezTo>
                  <a:pt x="2175423" y="119482"/>
                  <a:pt x="2173823" y="120091"/>
                  <a:pt x="2172604" y="120701"/>
                </a:cubicBezTo>
                <a:cubicBezTo>
                  <a:pt x="2171232" y="121463"/>
                  <a:pt x="2170203" y="121615"/>
                  <a:pt x="2169518" y="121158"/>
                </a:cubicBezTo>
                <a:cubicBezTo>
                  <a:pt x="2168832" y="120701"/>
                  <a:pt x="2167194" y="121311"/>
                  <a:pt x="2164602" y="122987"/>
                </a:cubicBezTo>
                <a:cubicBezTo>
                  <a:pt x="2159726" y="126187"/>
                  <a:pt x="2155916" y="128397"/>
                  <a:pt x="2153172" y="129616"/>
                </a:cubicBezTo>
                <a:cubicBezTo>
                  <a:pt x="2150582" y="130836"/>
                  <a:pt x="2149286" y="131979"/>
                  <a:pt x="2149286" y="133045"/>
                </a:cubicBezTo>
                <a:cubicBezTo>
                  <a:pt x="2149286" y="134265"/>
                  <a:pt x="2147267" y="135560"/>
                  <a:pt x="2143228" y="136932"/>
                </a:cubicBezTo>
                <a:cubicBezTo>
                  <a:pt x="2139190" y="138303"/>
                  <a:pt x="2136485" y="138608"/>
                  <a:pt x="2135113" y="137846"/>
                </a:cubicBezTo>
                <a:cubicBezTo>
                  <a:pt x="2133894" y="137236"/>
                  <a:pt x="2133018" y="135751"/>
                  <a:pt x="2132484" y="133388"/>
                </a:cubicBezTo>
                <a:cubicBezTo>
                  <a:pt x="2131951" y="131026"/>
                  <a:pt x="2132141" y="129388"/>
                  <a:pt x="2133056" y="128473"/>
                </a:cubicBezTo>
                <a:cubicBezTo>
                  <a:pt x="2133818" y="127407"/>
                  <a:pt x="2133970" y="125502"/>
                  <a:pt x="2133513" y="122758"/>
                </a:cubicBezTo>
                <a:lnTo>
                  <a:pt x="2132827" y="118644"/>
                </a:lnTo>
                <a:lnTo>
                  <a:pt x="2136485" y="118644"/>
                </a:lnTo>
                <a:cubicBezTo>
                  <a:pt x="2138923" y="118644"/>
                  <a:pt x="2140142" y="118339"/>
                  <a:pt x="2140142" y="117729"/>
                </a:cubicBezTo>
                <a:cubicBezTo>
                  <a:pt x="2140142" y="117120"/>
                  <a:pt x="2140981" y="116624"/>
                  <a:pt x="2142657" y="116243"/>
                </a:cubicBezTo>
                <a:cubicBezTo>
                  <a:pt x="2144334" y="115862"/>
                  <a:pt x="2145591" y="115215"/>
                  <a:pt x="2146429" y="114300"/>
                </a:cubicBezTo>
                <a:cubicBezTo>
                  <a:pt x="2147267" y="113386"/>
                  <a:pt x="2149286" y="111938"/>
                  <a:pt x="2152487" y="109957"/>
                </a:cubicBezTo>
                <a:cubicBezTo>
                  <a:pt x="2155992" y="107518"/>
                  <a:pt x="2160945" y="103404"/>
                  <a:pt x="2167346" y="97612"/>
                </a:cubicBezTo>
                <a:cubicBezTo>
                  <a:pt x="2170546" y="94717"/>
                  <a:pt x="2172375" y="93269"/>
                  <a:pt x="2172832" y="93269"/>
                </a:cubicBezTo>
                <a:cubicBezTo>
                  <a:pt x="2173290" y="93269"/>
                  <a:pt x="2173518" y="92812"/>
                  <a:pt x="2173518" y="91897"/>
                </a:cubicBezTo>
                <a:cubicBezTo>
                  <a:pt x="2173518" y="90983"/>
                  <a:pt x="2174432" y="89916"/>
                  <a:pt x="2176261" y="88697"/>
                </a:cubicBezTo>
                <a:cubicBezTo>
                  <a:pt x="2178090" y="87630"/>
                  <a:pt x="2180719" y="85344"/>
                  <a:pt x="2184148" y="81839"/>
                </a:cubicBezTo>
                <a:cubicBezTo>
                  <a:pt x="2187577" y="78334"/>
                  <a:pt x="2189901" y="75591"/>
                  <a:pt x="2191120" y="73609"/>
                </a:cubicBezTo>
                <a:lnTo>
                  <a:pt x="2192949" y="70866"/>
                </a:lnTo>
                <a:lnTo>
                  <a:pt x="2190434" y="71323"/>
                </a:lnTo>
                <a:cubicBezTo>
                  <a:pt x="2188606" y="71781"/>
                  <a:pt x="2186167" y="72238"/>
                  <a:pt x="2183119" y="72695"/>
                </a:cubicBezTo>
                <a:cubicBezTo>
                  <a:pt x="2180071" y="73152"/>
                  <a:pt x="2178395" y="73686"/>
                  <a:pt x="2178090" y="74295"/>
                </a:cubicBezTo>
                <a:cubicBezTo>
                  <a:pt x="2177785" y="74905"/>
                  <a:pt x="2177023" y="75210"/>
                  <a:pt x="2175804" y="75210"/>
                </a:cubicBezTo>
                <a:cubicBezTo>
                  <a:pt x="2174585" y="75210"/>
                  <a:pt x="2172794" y="75819"/>
                  <a:pt x="2170432" y="77038"/>
                </a:cubicBezTo>
                <a:cubicBezTo>
                  <a:pt x="2168070" y="78258"/>
                  <a:pt x="2166050" y="79096"/>
                  <a:pt x="2164374" y="79553"/>
                </a:cubicBezTo>
                <a:cubicBezTo>
                  <a:pt x="2162240" y="80163"/>
                  <a:pt x="2159345" y="82296"/>
                  <a:pt x="2155687" y="85954"/>
                </a:cubicBezTo>
                <a:cubicBezTo>
                  <a:pt x="2152030" y="89611"/>
                  <a:pt x="2149058" y="93498"/>
                  <a:pt x="2146772" y="97612"/>
                </a:cubicBezTo>
                <a:cubicBezTo>
                  <a:pt x="2144790" y="101118"/>
                  <a:pt x="2139228" y="107442"/>
                  <a:pt x="2130084" y="116586"/>
                </a:cubicBezTo>
                <a:cubicBezTo>
                  <a:pt x="2128103" y="118415"/>
                  <a:pt x="2126312" y="120091"/>
                  <a:pt x="2124712" y="121615"/>
                </a:cubicBezTo>
                <a:cubicBezTo>
                  <a:pt x="2123112" y="123139"/>
                  <a:pt x="2121778" y="124282"/>
                  <a:pt x="2120711" y="125044"/>
                </a:cubicBezTo>
                <a:cubicBezTo>
                  <a:pt x="2119644" y="125806"/>
                  <a:pt x="2119111" y="126111"/>
                  <a:pt x="2119111" y="125959"/>
                </a:cubicBezTo>
                <a:cubicBezTo>
                  <a:pt x="2118806" y="125197"/>
                  <a:pt x="2117892" y="124968"/>
                  <a:pt x="2116368" y="125273"/>
                </a:cubicBezTo>
                <a:cubicBezTo>
                  <a:pt x="2115301" y="125578"/>
                  <a:pt x="2114539" y="125502"/>
                  <a:pt x="2114082" y="125044"/>
                </a:cubicBezTo>
                <a:cubicBezTo>
                  <a:pt x="2113625" y="124587"/>
                  <a:pt x="2113091" y="123444"/>
                  <a:pt x="2112482" y="121615"/>
                </a:cubicBezTo>
                <a:cubicBezTo>
                  <a:pt x="2110958" y="117196"/>
                  <a:pt x="2110044" y="113919"/>
                  <a:pt x="2109739" y="111786"/>
                </a:cubicBezTo>
                <a:cubicBezTo>
                  <a:pt x="2109434" y="109652"/>
                  <a:pt x="2109434" y="106375"/>
                  <a:pt x="2109739" y="101956"/>
                </a:cubicBezTo>
                <a:cubicBezTo>
                  <a:pt x="2110196" y="95860"/>
                  <a:pt x="2110272" y="91897"/>
                  <a:pt x="2109967" y="90069"/>
                </a:cubicBezTo>
                <a:cubicBezTo>
                  <a:pt x="2109815" y="89002"/>
                  <a:pt x="2109929" y="88202"/>
                  <a:pt x="2110310" y="87668"/>
                </a:cubicBezTo>
                <a:cubicBezTo>
                  <a:pt x="2110691" y="87135"/>
                  <a:pt x="2111568" y="86487"/>
                  <a:pt x="2112939" y="85725"/>
                </a:cubicBezTo>
                <a:cubicBezTo>
                  <a:pt x="2115225" y="84506"/>
                  <a:pt x="2116749" y="83515"/>
                  <a:pt x="2117511" y="82753"/>
                </a:cubicBezTo>
                <a:cubicBezTo>
                  <a:pt x="2118273" y="81991"/>
                  <a:pt x="2119416" y="81153"/>
                  <a:pt x="2120940" y="80239"/>
                </a:cubicBezTo>
                <a:cubicBezTo>
                  <a:pt x="2122921" y="78867"/>
                  <a:pt x="2133742" y="68656"/>
                  <a:pt x="2153401" y="49606"/>
                </a:cubicBezTo>
                <a:cubicBezTo>
                  <a:pt x="2162850" y="40310"/>
                  <a:pt x="2168718" y="34633"/>
                  <a:pt x="2171003" y="32576"/>
                </a:cubicBezTo>
                <a:cubicBezTo>
                  <a:pt x="2173290" y="30518"/>
                  <a:pt x="2174737" y="29490"/>
                  <a:pt x="2175347" y="29490"/>
                </a:cubicBezTo>
                <a:cubicBezTo>
                  <a:pt x="2175956" y="29490"/>
                  <a:pt x="2178090" y="28651"/>
                  <a:pt x="2181748" y="26975"/>
                </a:cubicBezTo>
                <a:cubicBezTo>
                  <a:pt x="2185253" y="25451"/>
                  <a:pt x="2187996" y="24651"/>
                  <a:pt x="2189977" y="24575"/>
                </a:cubicBezTo>
                <a:close/>
                <a:moveTo>
                  <a:pt x="117794" y="22403"/>
                </a:moveTo>
                <a:cubicBezTo>
                  <a:pt x="118861" y="22403"/>
                  <a:pt x="118633" y="23470"/>
                  <a:pt x="117109" y="25603"/>
                </a:cubicBezTo>
                <a:cubicBezTo>
                  <a:pt x="117109" y="25603"/>
                  <a:pt x="116804" y="25832"/>
                  <a:pt x="116194" y="26289"/>
                </a:cubicBezTo>
                <a:cubicBezTo>
                  <a:pt x="116347" y="25680"/>
                  <a:pt x="116575" y="24880"/>
                  <a:pt x="116880" y="23889"/>
                </a:cubicBezTo>
                <a:cubicBezTo>
                  <a:pt x="117185" y="22898"/>
                  <a:pt x="117490" y="22403"/>
                  <a:pt x="117794" y="22403"/>
                </a:cubicBezTo>
                <a:close/>
                <a:moveTo>
                  <a:pt x="344337" y="21031"/>
                </a:moveTo>
                <a:cubicBezTo>
                  <a:pt x="346775" y="20574"/>
                  <a:pt x="349176" y="20612"/>
                  <a:pt x="351538" y="21146"/>
                </a:cubicBezTo>
                <a:cubicBezTo>
                  <a:pt x="353900" y="21679"/>
                  <a:pt x="355615" y="22479"/>
                  <a:pt x="356681" y="23546"/>
                </a:cubicBezTo>
                <a:cubicBezTo>
                  <a:pt x="357901" y="24918"/>
                  <a:pt x="358510" y="27127"/>
                  <a:pt x="358510" y="30175"/>
                </a:cubicBezTo>
                <a:cubicBezTo>
                  <a:pt x="358510" y="32309"/>
                  <a:pt x="358701" y="33604"/>
                  <a:pt x="359082" y="34062"/>
                </a:cubicBezTo>
                <a:cubicBezTo>
                  <a:pt x="359463" y="34519"/>
                  <a:pt x="360720" y="34900"/>
                  <a:pt x="362854" y="35205"/>
                </a:cubicBezTo>
                <a:cubicBezTo>
                  <a:pt x="365749" y="35509"/>
                  <a:pt x="368340" y="36538"/>
                  <a:pt x="370626" y="38291"/>
                </a:cubicBezTo>
                <a:cubicBezTo>
                  <a:pt x="372912" y="40043"/>
                  <a:pt x="374055" y="41910"/>
                  <a:pt x="374055" y="43891"/>
                </a:cubicBezTo>
                <a:cubicBezTo>
                  <a:pt x="374055" y="49530"/>
                  <a:pt x="371007" y="50826"/>
                  <a:pt x="364911" y="47778"/>
                </a:cubicBezTo>
                <a:cubicBezTo>
                  <a:pt x="363692" y="47168"/>
                  <a:pt x="361787" y="47130"/>
                  <a:pt x="359196" y="47663"/>
                </a:cubicBezTo>
                <a:cubicBezTo>
                  <a:pt x="356605" y="48197"/>
                  <a:pt x="355310" y="48921"/>
                  <a:pt x="355310" y="49835"/>
                </a:cubicBezTo>
                <a:cubicBezTo>
                  <a:pt x="355462" y="50445"/>
                  <a:pt x="354510" y="53035"/>
                  <a:pt x="352452" y="57607"/>
                </a:cubicBezTo>
                <a:cubicBezTo>
                  <a:pt x="350395" y="62179"/>
                  <a:pt x="349366" y="64923"/>
                  <a:pt x="349366" y="65837"/>
                </a:cubicBezTo>
                <a:cubicBezTo>
                  <a:pt x="349366" y="66751"/>
                  <a:pt x="348795" y="67666"/>
                  <a:pt x="347652" y="68580"/>
                </a:cubicBezTo>
                <a:cubicBezTo>
                  <a:pt x="346509" y="69495"/>
                  <a:pt x="345632" y="70561"/>
                  <a:pt x="345023" y="71781"/>
                </a:cubicBezTo>
                <a:cubicBezTo>
                  <a:pt x="344413" y="72847"/>
                  <a:pt x="344566" y="73305"/>
                  <a:pt x="345480" y="73152"/>
                </a:cubicBezTo>
                <a:cubicBezTo>
                  <a:pt x="345937" y="73152"/>
                  <a:pt x="347156" y="72847"/>
                  <a:pt x="349138" y="72238"/>
                </a:cubicBezTo>
                <a:cubicBezTo>
                  <a:pt x="352490" y="71476"/>
                  <a:pt x="355005" y="70790"/>
                  <a:pt x="356681" y="70180"/>
                </a:cubicBezTo>
                <a:cubicBezTo>
                  <a:pt x="358205" y="69876"/>
                  <a:pt x="358891" y="69952"/>
                  <a:pt x="358739" y="70409"/>
                </a:cubicBezTo>
                <a:cubicBezTo>
                  <a:pt x="358282" y="71019"/>
                  <a:pt x="355881" y="71933"/>
                  <a:pt x="351538" y="73152"/>
                </a:cubicBezTo>
                <a:cubicBezTo>
                  <a:pt x="347194" y="74371"/>
                  <a:pt x="345023" y="75324"/>
                  <a:pt x="345023" y="76010"/>
                </a:cubicBezTo>
                <a:cubicBezTo>
                  <a:pt x="345023" y="76696"/>
                  <a:pt x="345251" y="77038"/>
                  <a:pt x="345709" y="77038"/>
                </a:cubicBezTo>
                <a:cubicBezTo>
                  <a:pt x="345709" y="77038"/>
                  <a:pt x="348223" y="76200"/>
                  <a:pt x="353252" y="74524"/>
                </a:cubicBezTo>
                <a:cubicBezTo>
                  <a:pt x="359044" y="72543"/>
                  <a:pt x="363387" y="71400"/>
                  <a:pt x="366283" y="71095"/>
                </a:cubicBezTo>
                <a:cubicBezTo>
                  <a:pt x="369178" y="70790"/>
                  <a:pt x="372226" y="71171"/>
                  <a:pt x="375427" y="72238"/>
                </a:cubicBezTo>
                <a:cubicBezTo>
                  <a:pt x="380303" y="73914"/>
                  <a:pt x="383656" y="76238"/>
                  <a:pt x="385485" y="79210"/>
                </a:cubicBezTo>
                <a:cubicBezTo>
                  <a:pt x="387314" y="82182"/>
                  <a:pt x="387923" y="86335"/>
                  <a:pt x="387314" y="91669"/>
                </a:cubicBezTo>
                <a:cubicBezTo>
                  <a:pt x="387009" y="95174"/>
                  <a:pt x="386780" y="97841"/>
                  <a:pt x="386628" y="99670"/>
                </a:cubicBezTo>
                <a:cubicBezTo>
                  <a:pt x="386323" y="103023"/>
                  <a:pt x="383923" y="107633"/>
                  <a:pt x="379427" y="113500"/>
                </a:cubicBezTo>
                <a:cubicBezTo>
                  <a:pt x="374931" y="119368"/>
                  <a:pt x="370855" y="123292"/>
                  <a:pt x="367197" y="125273"/>
                </a:cubicBezTo>
                <a:cubicBezTo>
                  <a:pt x="365978" y="125883"/>
                  <a:pt x="364568" y="126378"/>
                  <a:pt x="362968" y="126759"/>
                </a:cubicBezTo>
                <a:cubicBezTo>
                  <a:pt x="361368" y="127140"/>
                  <a:pt x="359958" y="127292"/>
                  <a:pt x="358739" y="127216"/>
                </a:cubicBezTo>
                <a:cubicBezTo>
                  <a:pt x="357520" y="127140"/>
                  <a:pt x="356910" y="126873"/>
                  <a:pt x="356910" y="126416"/>
                </a:cubicBezTo>
                <a:cubicBezTo>
                  <a:pt x="356910" y="125806"/>
                  <a:pt x="356567" y="125730"/>
                  <a:pt x="355881" y="126187"/>
                </a:cubicBezTo>
                <a:cubicBezTo>
                  <a:pt x="355195" y="126645"/>
                  <a:pt x="353595" y="126416"/>
                  <a:pt x="351081" y="125502"/>
                </a:cubicBezTo>
                <a:cubicBezTo>
                  <a:pt x="348566" y="124587"/>
                  <a:pt x="345937" y="124549"/>
                  <a:pt x="343194" y="125387"/>
                </a:cubicBezTo>
                <a:cubicBezTo>
                  <a:pt x="340451" y="126226"/>
                  <a:pt x="336793" y="128169"/>
                  <a:pt x="332221" y="131217"/>
                </a:cubicBezTo>
                <a:cubicBezTo>
                  <a:pt x="327802" y="134112"/>
                  <a:pt x="324715" y="136284"/>
                  <a:pt x="322963" y="137732"/>
                </a:cubicBezTo>
                <a:cubicBezTo>
                  <a:pt x="321210" y="139180"/>
                  <a:pt x="320563" y="140208"/>
                  <a:pt x="321020" y="140818"/>
                </a:cubicBezTo>
                <a:cubicBezTo>
                  <a:pt x="321172" y="141123"/>
                  <a:pt x="321020" y="141466"/>
                  <a:pt x="320563" y="141847"/>
                </a:cubicBezTo>
                <a:cubicBezTo>
                  <a:pt x="320105" y="142228"/>
                  <a:pt x="319420" y="142570"/>
                  <a:pt x="318505" y="142875"/>
                </a:cubicBezTo>
                <a:cubicBezTo>
                  <a:pt x="316981" y="143637"/>
                  <a:pt x="316295" y="144247"/>
                  <a:pt x="316448" y="144704"/>
                </a:cubicBezTo>
                <a:cubicBezTo>
                  <a:pt x="316905" y="145161"/>
                  <a:pt x="318810" y="144704"/>
                  <a:pt x="322163" y="143332"/>
                </a:cubicBezTo>
                <a:cubicBezTo>
                  <a:pt x="325516" y="141961"/>
                  <a:pt x="327382" y="141275"/>
                  <a:pt x="327763" y="141275"/>
                </a:cubicBezTo>
                <a:cubicBezTo>
                  <a:pt x="328144" y="141275"/>
                  <a:pt x="329935" y="140513"/>
                  <a:pt x="333136" y="138989"/>
                </a:cubicBezTo>
                <a:cubicBezTo>
                  <a:pt x="336336" y="137465"/>
                  <a:pt x="339384" y="136093"/>
                  <a:pt x="342280" y="134874"/>
                </a:cubicBezTo>
                <a:cubicBezTo>
                  <a:pt x="343042" y="134569"/>
                  <a:pt x="343689" y="134227"/>
                  <a:pt x="344223" y="133846"/>
                </a:cubicBezTo>
                <a:cubicBezTo>
                  <a:pt x="344756" y="133465"/>
                  <a:pt x="345175" y="133160"/>
                  <a:pt x="345480" y="132931"/>
                </a:cubicBezTo>
                <a:cubicBezTo>
                  <a:pt x="345785" y="132703"/>
                  <a:pt x="345937" y="132512"/>
                  <a:pt x="345937" y="132360"/>
                </a:cubicBezTo>
                <a:cubicBezTo>
                  <a:pt x="345632" y="132055"/>
                  <a:pt x="343651" y="132664"/>
                  <a:pt x="339994" y="134188"/>
                </a:cubicBezTo>
                <a:cubicBezTo>
                  <a:pt x="332374" y="137541"/>
                  <a:pt x="328868" y="138608"/>
                  <a:pt x="329478" y="137389"/>
                </a:cubicBezTo>
                <a:cubicBezTo>
                  <a:pt x="329783" y="136779"/>
                  <a:pt x="332640" y="135484"/>
                  <a:pt x="338050" y="133503"/>
                </a:cubicBezTo>
                <a:cubicBezTo>
                  <a:pt x="343461" y="131521"/>
                  <a:pt x="346013" y="130074"/>
                  <a:pt x="345709" y="129159"/>
                </a:cubicBezTo>
                <a:cubicBezTo>
                  <a:pt x="345251" y="127940"/>
                  <a:pt x="345632" y="127330"/>
                  <a:pt x="346852" y="127330"/>
                </a:cubicBezTo>
                <a:cubicBezTo>
                  <a:pt x="348071" y="127330"/>
                  <a:pt x="349061" y="127940"/>
                  <a:pt x="349823" y="129159"/>
                </a:cubicBezTo>
                <a:cubicBezTo>
                  <a:pt x="350433" y="130226"/>
                  <a:pt x="351195" y="130874"/>
                  <a:pt x="352109" y="131102"/>
                </a:cubicBezTo>
                <a:cubicBezTo>
                  <a:pt x="353024" y="131331"/>
                  <a:pt x="354624" y="131445"/>
                  <a:pt x="356910" y="131445"/>
                </a:cubicBezTo>
                <a:cubicBezTo>
                  <a:pt x="360415" y="131140"/>
                  <a:pt x="362396" y="131331"/>
                  <a:pt x="362854" y="132017"/>
                </a:cubicBezTo>
                <a:cubicBezTo>
                  <a:pt x="363311" y="132703"/>
                  <a:pt x="364149" y="133045"/>
                  <a:pt x="365368" y="133045"/>
                </a:cubicBezTo>
                <a:cubicBezTo>
                  <a:pt x="366587" y="133045"/>
                  <a:pt x="367768" y="134036"/>
                  <a:pt x="368912" y="136017"/>
                </a:cubicBezTo>
                <a:cubicBezTo>
                  <a:pt x="370054" y="137998"/>
                  <a:pt x="370169" y="139637"/>
                  <a:pt x="369254" y="140932"/>
                </a:cubicBezTo>
                <a:cubicBezTo>
                  <a:pt x="368340" y="142228"/>
                  <a:pt x="367426" y="142875"/>
                  <a:pt x="366511" y="142875"/>
                </a:cubicBezTo>
                <a:cubicBezTo>
                  <a:pt x="364835" y="142875"/>
                  <a:pt x="362282" y="143675"/>
                  <a:pt x="358853" y="145276"/>
                </a:cubicBezTo>
                <a:cubicBezTo>
                  <a:pt x="355424" y="146876"/>
                  <a:pt x="352414" y="148590"/>
                  <a:pt x="349823" y="150419"/>
                </a:cubicBezTo>
                <a:cubicBezTo>
                  <a:pt x="346166" y="153162"/>
                  <a:pt x="341784" y="157048"/>
                  <a:pt x="336679" y="162078"/>
                </a:cubicBezTo>
                <a:cubicBezTo>
                  <a:pt x="331574" y="167107"/>
                  <a:pt x="328640" y="169621"/>
                  <a:pt x="327878" y="169621"/>
                </a:cubicBezTo>
                <a:cubicBezTo>
                  <a:pt x="326811" y="169621"/>
                  <a:pt x="324449" y="172974"/>
                  <a:pt x="320791" y="179680"/>
                </a:cubicBezTo>
                <a:cubicBezTo>
                  <a:pt x="320029" y="180899"/>
                  <a:pt x="319382" y="181509"/>
                  <a:pt x="318848" y="181509"/>
                </a:cubicBezTo>
                <a:cubicBezTo>
                  <a:pt x="318315" y="181509"/>
                  <a:pt x="318048" y="181890"/>
                  <a:pt x="318048" y="182652"/>
                </a:cubicBezTo>
                <a:cubicBezTo>
                  <a:pt x="318048" y="183414"/>
                  <a:pt x="318391" y="183604"/>
                  <a:pt x="319077" y="183223"/>
                </a:cubicBezTo>
                <a:cubicBezTo>
                  <a:pt x="319762" y="182842"/>
                  <a:pt x="321401" y="184404"/>
                  <a:pt x="323992" y="187909"/>
                </a:cubicBezTo>
                <a:cubicBezTo>
                  <a:pt x="326278" y="190957"/>
                  <a:pt x="328221" y="192824"/>
                  <a:pt x="329821" y="193510"/>
                </a:cubicBezTo>
                <a:cubicBezTo>
                  <a:pt x="331421" y="194196"/>
                  <a:pt x="335422" y="194844"/>
                  <a:pt x="341822" y="195453"/>
                </a:cubicBezTo>
                <a:cubicBezTo>
                  <a:pt x="354776" y="196520"/>
                  <a:pt x="361558" y="195682"/>
                  <a:pt x="362168" y="192939"/>
                </a:cubicBezTo>
                <a:cubicBezTo>
                  <a:pt x="362320" y="191415"/>
                  <a:pt x="362930" y="189967"/>
                  <a:pt x="363997" y="188595"/>
                </a:cubicBezTo>
                <a:cubicBezTo>
                  <a:pt x="365368" y="186614"/>
                  <a:pt x="365825" y="184099"/>
                  <a:pt x="365368" y="181051"/>
                </a:cubicBezTo>
                <a:cubicBezTo>
                  <a:pt x="365063" y="180289"/>
                  <a:pt x="364759" y="179908"/>
                  <a:pt x="364454" y="179908"/>
                </a:cubicBezTo>
                <a:cubicBezTo>
                  <a:pt x="364149" y="180061"/>
                  <a:pt x="363844" y="179756"/>
                  <a:pt x="363539" y="178994"/>
                </a:cubicBezTo>
                <a:cubicBezTo>
                  <a:pt x="362930" y="177013"/>
                  <a:pt x="362854" y="174879"/>
                  <a:pt x="363311" y="172593"/>
                </a:cubicBezTo>
                <a:cubicBezTo>
                  <a:pt x="363311" y="171984"/>
                  <a:pt x="363158" y="171679"/>
                  <a:pt x="362854" y="171679"/>
                </a:cubicBezTo>
                <a:cubicBezTo>
                  <a:pt x="361939" y="171679"/>
                  <a:pt x="361101" y="172822"/>
                  <a:pt x="360339" y="175108"/>
                </a:cubicBezTo>
                <a:cubicBezTo>
                  <a:pt x="359120" y="178613"/>
                  <a:pt x="355615" y="180366"/>
                  <a:pt x="349823" y="180366"/>
                </a:cubicBezTo>
                <a:cubicBezTo>
                  <a:pt x="345709" y="180366"/>
                  <a:pt x="341594" y="176479"/>
                  <a:pt x="337479" y="168707"/>
                </a:cubicBezTo>
                <a:cubicBezTo>
                  <a:pt x="336565" y="166878"/>
                  <a:pt x="336069" y="165659"/>
                  <a:pt x="335993" y="165049"/>
                </a:cubicBezTo>
                <a:cubicBezTo>
                  <a:pt x="335917" y="164440"/>
                  <a:pt x="336184" y="163983"/>
                  <a:pt x="336793" y="163678"/>
                </a:cubicBezTo>
                <a:cubicBezTo>
                  <a:pt x="337860" y="163221"/>
                  <a:pt x="339155" y="163449"/>
                  <a:pt x="340679" y="164364"/>
                </a:cubicBezTo>
                <a:cubicBezTo>
                  <a:pt x="342203" y="165126"/>
                  <a:pt x="344299" y="165202"/>
                  <a:pt x="346966" y="164592"/>
                </a:cubicBezTo>
                <a:cubicBezTo>
                  <a:pt x="349633" y="163983"/>
                  <a:pt x="353938" y="162306"/>
                  <a:pt x="359882" y="159563"/>
                </a:cubicBezTo>
                <a:cubicBezTo>
                  <a:pt x="366435" y="156363"/>
                  <a:pt x="372302" y="154229"/>
                  <a:pt x="377484" y="153162"/>
                </a:cubicBezTo>
                <a:cubicBezTo>
                  <a:pt x="389524" y="150419"/>
                  <a:pt x="397220" y="147371"/>
                  <a:pt x="400573" y="144018"/>
                </a:cubicBezTo>
                <a:cubicBezTo>
                  <a:pt x="401944" y="142647"/>
                  <a:pt x="402897" y="141923"/>
                  <a:pt x="403430" y="141847"/>
                </a:cubicBezTo>
                <a:cubicBezTo>
                  <a:pt x="403963" y="141770"/>
                  <a:pt x="404992" y="142189"/>
                  <a:pt x="406516" y="143104"/>
                </a:cubicBezTo>
                <a:cubicBezTo>
                  <a:pt x="408650" y="144475"/>
                  <a:pt x="411241" y="144856"/>
                  <a:pt x="414289" y="144247"/>
                </a:cubicBezTo>
                <a:cubicBezTo>
                  <a:pt x="417337" y="143790"/>
                  <a:pt x="420194" y="144285"/>
                  <a:pt x="422861" y="145733"/>
                </a:cubicBezTo>
                <a:cubicBezTo>
                  <a:pt x="425528" y="147181"/>
                  <a:pt x="427471" y="149276"/>
                  <a:pt x="428690" y="152019"/>
                </a:cubicBezTo>
                <a:cubicBezTo>
                  <a:pt x="429605" y="154458"/>
                  <a:pt x="430024" y="156325"/>
                  <a:pt x="429948" y="157620"/>
                </a:cubicBezTo>
                <a:cubicBezTo>
                  <a:pt x="429872" y="158915"/>
                  <a:pt x="429148" y="160477"/>
                  <a:pt x="427776" y="162306"/>
                </a:cubicBezTo>
                <a:cubicBezTo>
                  <a:pt x="426709" y="163830"/>
                  <a:pt x="425833" y="164745"/>
                  <a:pt x="425147" y="165049"/>
                </a:cubicBezTo>
                <a:cubicBezTo>
                  <a:pt x="424461" y="165354"/>
                  <a:pt x="423128" y="165278"/>
                  <a:pt x="421147" y="164821"/>
                </a:cubicBezTo>
                <a:cubicBezTo>
                  <a:pt x="418251" y="164364"/>
                  <a:pt x="416041" y="163754"/>
                  <a:pt x="414517" y="162992"/>
                </a:cubicBezTo>
                <a:cubicBezTo>
                  <a:pt x="412993" y="162230"/>
                  <a:pt x="411393" y="161697"/>
                  <a:pt x="409717" y="161392"/>
                </a:cubicBezTo>
                <a:cubicBezTo>
                  <a:pt x="408040" y="161239"/>
                  <a:pt x="405983" y="160592"/>
                  <a:pt x="403544" y="159449"/>
                </a:cubicBezTo>
                <a:cubicBezTo>
                  <a:pt x="401106" y="158306"/>
                  <a:pt x="399887" y="157506"/>
                  <a:pt x="399887" y="157048"/>
                </a:cubicBezTo>
                <a:cubicBezTo>
                  <a:pt x="399887" y="156439"/>
                  <a:pt x="400268" y="155753"/>
                  <a:pt x="401030" y="154991"/>
                </a:cubicBezTo>
                <a:cubicBezTo>
                  <a:pt x="402249" y="153772"/>
                  <a:pt x="402173" y="153238"/>
                  <a:pt x="400801" y="153391"/>
                </a:cubicBezTo>
                <a:cubicBezTo>
                  <a:pt x="399734" y="153391"/>
                  <a:pt x="398210" y="153848"/>
                  <a:pt x="396229" y="154762"/>
                </a:cubicBezTo>
                <a:cubicBezTo>
                  <a:pt x="393334" y="156286"/>
                  <a:pt x="389295" y="157201"/>
                  <a:pt x="384113" y="157506"/>
                </a:cubicBezTo>
                <a:cubicBezTo>
                  <a:pt x="379084" y="157658"/>
                  <a:pt x="375693" y="158039"/>
                  <a:pt x="373941" y="158649"/>
                </a:cubicBezTo>
                <a:cubicBezTo>
                  <a:pt x="372188" y="159258"/>
                  <a:pt x="370397" y="160477"/>
                  <a:pt x="368569" y="162306"/>
                </a:cubicBezTo>
                <a:cubicBezTo>
                  <a:pt x="366740" y="164287"/>
                  <a:pt x="365635" y="165811"/>
                  <a:pt x="365254" y="166878"/>
                </a:cubicBezTo>
                <a:cubicBezTo>
                  <a:pt x="364873" y="167945"/>
                  <a:pt x="365140" y="168859"/>
                  <a:pt x="366054" y="169621"/>
                </a:cubicBezTo>
                <a:cubicBezTo>
                  <a:pt x="367121" y="170536"/>
                  <a:pt x="367654" y="171526"/>
                  <a:pt x="367654" y="172593"/>
                </a:cubicBezTo>
                <a:cubicBezTo>
                  <a:pt x="367654" y="173660"/>
                  <a:pt x="368264" y="175070"/>
                  <a:pt x="369483" y="176822"/>
                </a:cubicBezTo>
                <a:cubicBezTo>
                  <a:pt x="370702" y="178575"/>
                  <a:pt x="371769" y="179451"/>
                  <a:pt x="372683" y="179451"/>
                </a:cubicBezTo>
                <a:cubicBezTo>
                  <a:pt x="373750" y="179451"/>
                  <a:pt x="374703" y="180518"/>
                  <a:pt x="375541" y="182652"/>
                </a:cubicBezTo>
                <a:cubicBezTo>
                  <a:pt x="376379" y="184785"/>
                  <a:pt x="377103" y="185852"/>
                  <a:pt x="377713" y="185852"/>
                </a:cubicBezTo>
                <a:cubicBezTo>
                  <a:pt x="378322" y="185852"/>
                  <a:pt x="379694" y="186652"/>
                  <a:pt x="381827" y="188252"/>
                </a:cubicBezTo>
                <a:cubicBezTo>
                  <a:pt x="383961" y="189853"/>
                  <a:pt x="386552" y="190729"/>
                  <a:pt x="389600" y="190881"/>
                </a:cubicBezTo>
                <a:cubicBezTo>
                  <a:pt x="393257" y="191186"/>
                  <a:pt x="395924" y="191834"/>
                  <a:pt x="397601" y="192824"/>
                </a:cubicBezTo>
                <a:cubicBezTo>
                  <a:pt x="399277" y="193815"/>
                  <a:pt x="400420" y="195529"/>
                  <a:pt x="401030" y="197968"/>
                </a:cubicBezTo>
                <a:cubicBezTo>
                  <a:pt x="401639" y="199797"/>
                  <a:pt x="401868" y="201092"/>
                  <a:pt x="401716" y="201854"/>
                </a:cubicBezTo>
                <a:cubicBezTo>
                  <a:pt x="401563" y="202616"/>
                  <a:pt x="400877" y="203683"/>
                  <a:pt x="399658" y="205054"/>
                </a:cubicBezTo>
                <a:cubicBezTo>
                  <a:pt x="397525" y="207798"/>
                  <a:pt x="394438" y="209665"/>
                  <a:pt x="390400" y="210655"/>
                </a:cubicBezTo>
                <a:cubicBezTo>
                  <a:pt x="386361" y="211646"/>
                  <a:pt x="380075" y="212065"/>
                  <a:pt x="371540" y="211912"/>
                </a:cubicBezTo>
                <a:cubicBezTo>
                  <a:pt x="363920" y="211760"/>
                  <a:pt x="359120" y="211531"/>
                  <a:pt x="357139" y="211227"/>
                </a:cubicBezTo>
                <a:cubicBezTo>
                  <a:pt x="349214" y="210007"/>
                  <a:pt x="342051" y="208255"/>
                  <a:pt x="335650" y="205969"/>
                </a:cubicBezTo>
                <a:cubicBezTo>
                  <a:pt x="334888" y="205664"/>
                  <a:pt x="334126" y="205397"/>
                  <a:pt x="333364" y="205169"/>
                </a:cubicBezTo>
                <a:cubicBezTo>
                  <a:pt x="332602" y="204940"/>
                  <a:pt x="332031" y="204788"/>
                  <a:pt x="331650" y="204712"/>
                </a:cubicBezTo>
                <a:cubicBezTo>
                  <a:pt x="331269" y="204635"/>
                  <a:pt x="331078" y="204673"/>
                  <a:pt x="331078" y="204826"/>
                </a:cubicBezTo>
                <a:cubicBezTo>
                  <a:pt x="331078" y="206045"/>
                  <a:pt x="328868" y="203988"/>
                  <a:pt x="324449" y="198654"/>
                </a:cubicBezTo>
                <a:cubicBezTo>
                  <a:pt x="322620" y="196672"/>
                  <a:pt x="321325" y="194996"/>
                  <a:pt x="320563" y="193624"/>
                </a:cubicBezTo>
                <a:cubicBezTo>
                  <a:pt x="317362" y="187986"/>
                  <a:pt x="314543" y="186157"/>
                  <a:pt x="312104" y="188138"/>
                </a:cubicBezTo>
                <a:cubicBezTo>
                  <a:pt x="311038" y="188900"/>
                  <a:pt x="310504" y="189776"/>
                  <a:pt x="310504" y="190767"/>
                </a:cubicBezTo>
                <a:cubicBezTo>
                  <a:pt x="310504" y="191758"/>
                  <a:pt x="310199" y="192253"/>
                  <a:pt x="309590" y="192253"/>
                </a:cubicBezTo>
                <a:cubicBezTo>
                  <a:pt x="308980" y="192253"/>
                  <a:pt x="307837" y="193510"/>
                  <a:pt x="306161" y="196025"/>
                </a:cubicBezTo>
                <a:cubicBezTo>
                  <a:pt x="304484" y="198539"/>
                  <a:pt x="303265" y="199835"/>
                  <a:pt x="302503" y="199911"/>
                </a:cubicBezTo>
                <a:cubicBezTo>
                  <a:pt x="301741" y="199987"/>
                  <a:pt x="300293" y="201397"/>
                  <a:pt x="298160" y="204140"/>
                </a:cubicBezTo>
                <a:cubicBezTo>
                  <a:pt x="293588" y="209322"/>
                  <a:pt x="290616" y="211531"/>
                  <a:pt x="289244" y="210769"/>
                </a:cubicBezTo>
                <a:cubicBezTo>
                  <a:pt x="288940" y="210007"/>
                  <a:pt x="288406" y="209626"/>
                  <a:pt x="287644" y="209626"/>
                </a:cubicBezTo>
                <a:cubicBezTo>
                  <a:pt x="286730" y="209626"/>
                  <a:pt x="285854" y="208903"/>
                  <a:pt x="285015" y="207455"/>
                </a:cubicBezTo>
                <a:cubicBezTo>
                  <a:pt x="284177" y="206007"/>
                  <a:pt x="283758" y="204445"/>
                  <a:pt x="283758" y="202768"/>
                </a:cubicBezTo>
                <a:cubicBezTo>
                  <a:pt x="283758" y="200940"/>
                  <a:pt x="283377" y="199797"/>
                  <a:pt x="282615" y="199339"/>
                </a:cubicBezTo>
                <a:cubicBezTo>
                  <a:pt x="282005" y="198882"/>
                  <a:pt x="281662" y="197511"/>
                  <a:pt x="281586" y="195225"/>
                </a:cubicBezTo>
                <a:cubicBezTo>
                  <a:pt x="281510" y="192939"/>
                  <a:pt x="281701" y="191110"/>
                  <a:pt x="282158" y="189738"/>
                </a:cubicBezTo>
                <a:cubicBezTo>
                  <a:pt x="282615" y="188671"/>
                  <a:pt x="285777" y="186157"/>
                  <a:pt x="291645" y="182194"/>
                </a:cubicBezTo>
                <a:cubicBezTo>
                  <a:pt x="297512" y="178232"/>
                  <a:pt x="301970" y="174613"/>
                  <a:pt x="305018" y="171336"/>
                </a:cubicBezTo>
                <a:cubicBezTo>
                  <a:pt x="308066" y="168059"/>
                  <a:pt x="310504" y="165850"/>
                  <a:pt x="312333" y="164707"/>
                </a:cubicBezTo>
                <a:cubicBezTo>
                  <a:pt x="314162" y="163564"/>
                  <a:pt x="315381" y="162306"/>
                  <a:pt x="315991" y="160935"/>
                </a:cubicBezTo>
                <a:cubicBezTo>
                  <a:pt x="316600" y="160020"/>
                  <a:pt x="316791" y="159449"/>
                  <a:pt x="316562" y="159220"/>
                </a:cubicBezTo>
                <a:cubicBezTo>
                  <a:pt x="316334" y="158992"/>
                  <a:pt x="315610" y="158953"/>
                  <a:pt x="314390" y="159106"/>
                </a:cubicBezTo>
                <a:cubicBezTo>
                  <a:pt x="312714" y="159411"/>
                  <a:pt x="311647" y="159754"/>
                  <a:pt x="311190" y="160135"/>
                </a:cubicBezTo>
                <a:cubicBezTo>
                  <a:pt x="310733" y="160516"/>
                  <a:pt x="309133" y="160401"/>
                  <a:pt x="306389" y="159792"/>
                </a:cubicBezTo>
                <a:cubicBezTo>
                  <a:pt x="304103" y="159182"/>
                  <a:pt x="302579" y="158191"/>
                  <a:pt x="301817" y="156820"/>
                </a:cubicBezTo>
                <a:cubicBezTo>
                  <a:pt x="301055" y="155448"/>
                  <a:pt x="300903" y="153238"/>
                  <a:pt x="301360" y="150190"/>
                </a:cubicBezTo>
                <a:lnTo>
                  <a:pt x="301589" y="147676"/>
                </a:lnTo>
                <a:lnTo>
                  <a:pt x="301360" y="147904"/>
                </a:lnTo>
                <a:cubicBezTo>
                  <a:pt x="301055" y="148514"/>
                  <a:pt x="300141" y="148781"/>
                  <a:pt x="298617" y="148705"/>
                </a:cubicBezTo>
                <a:cubicBezTo>
                  <a:pt x="297093" y="148628"/>
                  <a:pt x="295493" y="148285"/>
                  <a:pt x="293816" y="147676"/>
                </a:cubicBezTo>
                <a:cubicBezTo>
                  <a:pt x="292597" y="147219"/>
                  <a:pt x="291149" y="145047"/>
                  <a:pt x="289473" y="141161"/>
                </a:cubicBezTo>
                <a:cubicBezTo>
                  <a:pt x="287797" y="137275"/>
                  <a:pt x="286806" y="133807"/>
                  <a:pt x="286501" y="130759"/>
                </a:cubicBezTo>
                <a:cubicBezTo>
                  <a:pt x="286196" y="126949"/>
                  <a:pt x="285663" y="123101"/>
                  <a:pt x="284901" y="119215"/>
                </a:cubicBezTo>
                <a:cubicBezTo>
                  <a:pt x="284139" y="115329"/>
                  <a:pt x="283872" y="112929"/>
                  <a:pt x="284101" y="112014"/>
                </a:cubicBezTo>
                <a:cubicBezTo>
                  <a:pt x="284330" y="111100"/>
                  <a:pt x="285815" y="109271"/>
                  <a:pt x="288559" y="106528"/>
                </a:cubicBezTo>
                <a:cubicBezTo>
                  <a:pt x="291759" y="103175"/>
                  <a:pt x="293550" y="100546"/>
                  <a:pt x="293931" y="98641"/>
                </a:cubicBezTo>
                <a:cubicBezTo>
                  <a:pt x="294312" y="96736"/>
                  <a:pt x="295188" y="95060"/>
                  <a:pt x="296560" y="93612"/>
                </a:cubicBezTo>
                <a:cubicBezTo>
                  <a:pt x="297931" y="92164"/>
                  <a:pt x="298846" y="90602"/>
                  <a:pt x="299303" y="88926"/>
                </a:cubicBezTo>
                <a:cubicBezTo>
                  <a:pt x="299912" y="86944"/>
                  <a:pt x="301817" y="84392"/>
                  <a:pt x="305018" y="81268"/>
                </a:cubicBezTo>
                <a:cubicBezTo>
                  <a:pt x="308218" y="78143"/>
                  <a:pt x="311190" y="76048"/>
                  <a:pt x="313933" y="74981"/>
                </a:cubicBezTo>
                <a:cubicBezTo>
                  <a:pt x="316829" y="73609"/>
                  <a:pt x="319724" y="71590"/>
                  <a:pt x="322620" y="68923"/>
                </a:cubicBezTo>
                <a:cubicBezTo>
                  <a:pt x="325516" y="66256"/>
                  <a:pt x="327649" y="63551"/>
                  <a:pt x="329021" y="60808"/>
                </a:cubicBezTo>
                <a:cubicBezTo>
                  <a:pt x="330392" y="58065"/>
                  <a:pt x="331421" y="56693"/>
                  <a:pt x="332107" y="56693"/>
                </a:cubicBezTo>
                <a:cubicBezTo>
                  <a:pt x="332793" y="56693"/>
                  <a:pt x="333136" y="56312"/>
                  <a:pt x="333136" y="55550"/>
                </a:cubicBezTo>
                <a:cubicBezTo>
                  <a:pt x="333136" y="54788"/>
                  <a:pt x="332221" y="54559"/>
                  <a:pt x="330392" y="54864"/>
                </a:cubicBezTo>
                <a:cubicBezTo>
                  <a:pt x="325820" y="55931"/>
                  <a:pt x="321210" y="56083"/>
                  <a:pt x="316562" y="55321"/>
                </a:cubicBezTo>
                <a:cubicBezTo>
                  <a:pt x="311914" y="54559"/>
                  <a:pt x="309590" y="53416"/>
                  <a:pt x="309590" y="51892"/>
                </a:cubicBezTo>
                <a:cubicBezTo>
                  <a:pt x="309590" y="50978"/>
                  <a:pt x="308142" y="49378"/>
                  <a:pt x="305246" y="47092"/>
                </a:cubicBezTo>
                <a:cubicBezTo>
                  <a:pt x="302351" y="44806"/>
                  <a:pt x="300903" y="43129"/>
                  <a:pt x="300903" y="42063"/>
                </a:cubicBezTo>
                <a:cubicBezTo>
                  <a:pt x="300903" y="40996"/>
                  <a:pt x="300522" y="40691"/>
                  <a:pt x="299760" y="41148"/>
                </a:cubicBezTo>
                <a:cubicBezTo>
                  <a:pt x="299303" y="41453"/>
                  <a:pt x="299036" y="41529"/>
                  <a:pt x="298960" y="41377"/>
                </a:cubicBezTo>
                <a:cubicBezTo>
                  <a:pt x="298884" y="41224"/>
                  <a:pt x="298922" y="40920"/>
                  <a:pt x="299074" y="40462"/>
                </a:cubicBezTo>
                <a:cubicBezTo>
                  <a:pt x="299379" y="39243"/>
                  <a:pt x="300179" y="38634"/>
                  <a:pt x="301474" y="38634"/>
                </a:cubicBezTo>
                <a:cubicBezTo>
                  <a:pt x="302770" y="38634"/>
                  <a:pt x="303951" y="39243"/>
                  <a:pt x="305018" y="40462"/>
                </a:cubicBezTo>
                <a:cubicBezTo>
                  <a:pt x="306389" y="42139"/>
                  <a:pt x="308447" y="43244"/>
                  <a:pt x="311190" y="43777"/>
                </a:cubicBezTo>
                <a:cubicBezTo>
                  <a:pt x="313933" y="44311"/>
                  <a:pt x="316143" y="44044"/>
                  <a:pt x="317819" y="42977"/>
                </a:cubicBezTo>
                <a:cubicBezTo>
                  <a:pt x="319496" y="41910"/>
                  <a:pt x="320334" y="41605"/>
                  <a:pt x="320334" y="42063"/>
                </a:cubicBezTo>
                <a:cubicBezTo>
                  <a:pt x="320334" y="42063"/>
                  <a:pt x="320563" y="42063"/>
                  <a:pt x="321020" y="42063"/>
                </a:cubicBezTo>
                <a:cubicBezTo>
                  <a:pt x="321325" y="42063"/>
                  <a:pt x="321820" y="41948"/>
                  <a:pt x="322506" y="41720"/>
                </a:cubicBezTo>
                <a:cubicBezTo>
                  <a:pt x="323191" y="41491"/>
                  <a:pt x="323915" y="41301"/>
                  <a:pt x="324677" y="41148"/>
                </a:cubicBezTo>
                <a:cubicBezTo>
                  <a:pt x="328792" y="39624"/>
                  <a:pt x="330773" y="39167"/>
                  <a:pt x="330621" y="39777"/>
                </a:cubicBezTo>
                <a:cubicBezTo>
                  <a:pt x="330621" y="40081"/>
                  <a:pt x="330240" y="40539"/>
                  <a:pt x="329478" y="41148"/>
                </a:cubicBezTo>
                <a:cubicBezTo>
                  <a:pt x="328411" y="41910"/>
                  <a:pt x="328106" y="42291"/>
                  <a:pt x="328564" y="42291"/>
                </a:cubicBezTo>
                <a:cubicBezTo>
                  <a:pt x="328868" y="42291"/>
                  <a:pt x="329707" y="42215"/>
                  <a:pt x="331078" y="42063"/>
                </a:cubicBezTo>
                <a:cubicBezTo>
                  <a:pt x="337022" y="40843"/>
                  <a:pt x="339689" y="39624"/>
                  <a:pt x="339079" y="38405"/>
                </a:cubicBezTo>
                <a:cubicBezTo>
                  <a:pt x="338622" y="37643"/>
                  <a:pt x="339003" y="37033"/>
                  <a:pt x="340222" y="36576"/>
                </a:cubicBezTo>
                <a:cubicBezTo>
                  <a:pt x="341441" y="36119"/>
                  <a:pt x="341822" y="34519"/>
                  <a:pt x="341365" y="31776"/>
                </a:cubicBezTo>
                <a:cubicBezTo>
                  <a:pt x="341060" y="29337"/>
                  <a:pt x="341137" y="28118"/>
                  <a:pt x="341594" y="28118"/>
                </a:cubicBezTo>
                <a:cubicBezTo>
                  <a:pt x="341746" y="28118"/>
                  <a:pt x="341899" y="28194"/>
                  <a:pt x="342051" y="28347"/>
                </a:cubicBezTo>
                <a:cubicBezTo>
                  <a:pt x="342508" y="28651"/>
                  <a:pt x="342737" y="28347"/>
                  <a:pt x="342737" y="27432"/>
                </a:cubicBezTo>
                <a:cubicBezTo>
                  <a:pt x="342737" y="26975"/>
                  <a:pt x="342661" y="26213"/>
                  <a:pt x="342508" y="25146"/>
                </a:cubicBezTo>
                <a:cubicBezTo>
                  <a:pt x="342203" y="23470"/>
                  <a:pt x="342165" y="22403"/>
                  <a:pt x="342394" y="21946"/>
                </a:cubicBezTo>
                <a:cubicBezTo>
                  <a:pt x="342622" y="21489"/>
                  <a:pt x="343270" y="21184"/>
                  <a:pt x="344337" y="21031"/>
                </a:cubicBezTo>
                <a:close/>
                <a:moveTo>
                  <a:pt x="120995" y="13716"/>
                </a:moveTo>
                <a:cubicBezTo>
                  <a:pt x="124348" y="14021"/>
                  <a:pt x="126367" y="14516"/>
                  <a:pt x="127053" y="15202"/>
                </a:cubicBezTo>
                <a:cubicBezTo>
                  <a:pt x="127738" y="15888"/>
                  <a:pt x="128691" y="18364"/>
                  <a:pt x="129910" y="22632"/>
                </a:cubicBezTo>
                <a:cubicBezTo>
                  <a:pt x="130672" y="24765"/>
                  <a:pt x="130977" y="26365"/>
                  <a:pt x="130825" y="27432"/>
                </a:cubicBezTo>
                <a:cubicBezTo>
                  <a:pt x="130672" y="28499"/>
                  <a:pt x="129986" y="30404"/>
                  <a:pt x="128767" y="33147"/>
                </a:cubicBezTo>
                <a:cubicBezTo>
                  <a:pt x="127243" y="36500"/>
                  <a:pt x="126786" y="38176"/>
                  <a:pt x="127396" y="38176"/>
                </a:cubicBezTo>
                <a:cubicBezTo>
                  <a:pt x="127700" y="38329"/>
                  <a:pt x="128234" y="38176"/>
                  <a:pt x="128996" y="37719"/>
                </a:cubicBezTo>
                <a:cubicBezTo>
                  <a:pt x="130063" y="37110"/>
                  <a:pt x="132425" y="36195"/>
                  <a:pt x="136082" y="34976"/>
                </a:cubicBezTo>
                <a:lnTo>
                  <a:pt x="141340" y="33147"/>
                </a:lnTo>
                <a:lnTo>
                  <a:pt x="145455" y="35662"/>
                </a:lnTo>
                <a:cubicBezTo>
                  <a:pt x="150027" y="38253"/>
                  <a:pt x="151932" y="40996"/>
                  <a:pt x="151170" y="43891"/>
                </a:cubicBezTo>
                <a:cubicBezTo>
                  <a:pt x="150713" y="45111"/>
                  <a:pt x="148503" y="47930"/>
                  <a:pt x="144541" y="52350"/>
                </a:cubicBezTo>
                <a:cubicBezTo>
                  <a:pt x="137683" y="59970"/>
                  <a:pt x="133111" y="65913"/>
                  <a:pt x="130825" y="70180"/>
                </a:cubicBezTo>
                <a:lnTo>
                  <a:pt x="128996" y="73838"/>
                </a:lnTo>
                <a:lnTo>
                  <a:pt x="131053" y="73152"/>
                </a:lnTo>
                <a:cubicBezTo>
                  <a:pt x="132882" y="72543"/>
                  <a:pt x="138788" y="71781"/>
                  <a:pt x="148770" y="70866"/>
                </a:cubicBezTo>
                <a:cubicBezTo>
                  <a:pt x="158752" y="69952"/>
                  <a:pt x="165038" y="69571"/>
                  <a:pt x="167629" y="69723"/>
                </a:cubicBezTo>
                <a:cubicBezTo>
                  <a:pt x="171287" y="69876"/>
                  <a:pt x="174944" y="70904"/>
                  <a:pt x="178602" y="72809"/>
                </a:cubicBezTo>
                <a:cubicBezTo>
                  <a:pt x="182260" y="74714"/>
                  <a:pt x="184698" y="76886"/>
                  <a:pt x="185917" y="79324"/>
                </a:cubicBezTo>
                <a:cubicBezTo>
                  <a:pt x="186527" y="80391"/>
                  <a:pt x="186565" y="81496"/>
                  <a:pt x="186032" y="82639"/>
                </a:cubicBezTo>
                <a:cubicBezTo>
                  <a:pt x="185498" y="83782"/>
                  <a:pt x="184698" y="84430"/>
                  <a:pt x="183631" y="84582"/>
                </a:cubicBezTo>
                <a:cubicBezTo>
                  <a:pt x="182717" y="84582"/>
                  <a:pt x="181574" y="84658"/>
                  <a:pt x="180202" y="84811"/>
                </a:cubicBezTo>
                <a:cubicBezTo>
                  <a:pt x="178831" y="84963"/>
                  <a:pt x="176087" y="85192"/>
                  <a:pt x="171973" y="85497"/>
                </a:cubicBezTo>
                <a:cubicBezTo>
                  <a:pt x="165115" y="85954"/>
                  <a:pt x="160695" y="86792"/>
                  <a:pt x="158714" y="88011"/>
                </a:cubicBezTo>
                <a:cubicBezTo>
                  <a:pt x="158257" y="88316"/>
                  <a:pt x="156047" y="88621"/>
                  <a:pt x="152084" y="88926"/>
                </a:cubicBezTo>
                <a:cubicBezTo>
                  <a:pt x="143855" y="89688"/>
                  <a:pt x="138902" y="92126"/>
                  <a:pt x="137225" y="96241"/>
                </a:cubicBezTo>
                <a:cubicBezTo>
                  <a:pt x="136463" y="98374"/>
                  <a:pt x="135549" y="99784"/>
                  <a:pt x="134482" y="100470"/>
                </a:cubicBezTo>
                <a:cubicBezTo>
                  <a:pt x="133415" y="101156"/>
                  <a:pt x="131053" y="104242"/>
                  <a:pt x="127396" y="109728"/>
                </a:cubicBezTo>
                <a:cubicBezTo>
                  <a:pt x="123890" y="114757"/>
                  <a:pt x="122024" y="118186"/>
                  <a:pt x="121795" y="120015"/>
                </a:cubicBezTo>
                <a:cubicBezTo>
                  <a:pt x="121566" y="121844"/>
                  <a:pt x="122671" y="123520"/>
                  <a:pt x="125110" y="125044"/>
                </a:cubicBezTo>
                <a:cubicBezTo>
                  <a:pt x="127243" y="126416"/>
                  <a:pt x="128500" y="127102"/>
                  <a:pt x="128882" y="127102"/>
                </a:cubicBezTo>
                <a:cubicBezTo>
                  <a:pt x="129263" y="127102"/>
                  <a:pt x="130139" y="127864"/>
                  <a:pt x="131510" y="129388"/>
                </a:cubicBezTo>
                <a:cubicBezTo>
                  <a:pt x="132425" y="130455"/>
                  <a:pt x="132996" y="131445"/>
                  <a:pt x="133225" y="132360"/>
                </a:cubicBezTo>
                <a:cubicBezTo>
                  <a:pt x="133454" y="133274"/>
                  <a:pt x="133415" y="135331"/>
                  <a:pt x="133111" y="138532"/>
                </a:cubicBezTo>
                <a:cubicBezTo>
                  <a:pt x="132958" y="142951"/>
                  <a:pt x="131968" y="147066"/>
                  <a:pt x="130139" y="150876"/>
                </a:cubicBezTo>
                <a:lnTo>
                  <a:pt x="127624" y="156363"/>
                </a:lnTo>
                <a:lnTo>
                  <a:pt x="130596" y="158420"/>
                </a:lnTo>
                <a:cubicBezTo>
                  <a:pt x="133644" y="160554"/>
                  <a:pt x="135701" y="163068"/>
                  <a:pt x="136768" y="165964"/>
                </a:cubicBezTo>
                <a:cubicBezTo>
                  <a:pt x="137835" y="168859"/>
                  <a:pt x="138216" y="173203"/>
                  <a:pt x="137911" y="178994"/>
                </a:cubicBezTo>
                <a:cubicBezTo>
                  <a:pt x="137759" y="184328"/>
                  <a:pt x="137416" y="187681"/>
                  <a:pt x="136882" y="189052"/>
                </a:cubicBezTo>
                <a:cubicBezTo>
                  <a:pt x="136349" y="190424"/>
                  <a:pt x="135587" y="192862"/>
                  <a:pt x="134596" y="196368"/>
                </a:cubicBezTo>
                <a:cubicBezTo>
                  <a:pt x="133606" y="199873"/>
                  <a:pt x="132501" y="202235"/>
                  <a:pt x="131282" y="203454"/>
                </a:cubicBezTo>
                <a:cubicBezTo>
                  <a:pt x="130367" y="204521"/>
                  <a:pt x="128958" y="206464"/>
                  <a:pt x="127053" y="209284"/>
                </a:cubicBezTo>
                <a:cubicBezTo>
                  <a:pt x="125148" y="212103"/>
                  <a:pt x="124195" y="213741"/>
                  <a:pt x="124195" y="214198"/>
                </a:cubicBezTo>
                <a:cubicBezTo>
                  <a:pt x="124195" y="214656"/>
                  <a:pt x="122747" y="215875"/>
                  <a:pt x="119852" y="217856"/>
                </a:cubicBezTo>
                <a:cubicBezTo>
                  <a:pt x="116956" y="219837"/>
                  <a:pt x="115204" y="220828"/>
                  <a:pt x="114594" y="220828"/>
                </a:cubicBezTo>
                <a:cubicBezTo>
                  <a:pt x="113680" y="220828"/>
                  <a:pt x="112880" y="221437"/>
                  <a:pt x="112194" y="222657"/>
                </a:cubicBezTo>
                <a:cubicBezTo>
                  <a:pt x="111508" y="223876"/>
                  <a:pt x="110174" y="225019"/>
                  <a:pt x="108193" y="226086"/>
                </a:cubicBezTo>
                <a:cubicBezTo>
                  <a:pt x="104688" y="228067"/>
                  <a:pt x="102250" y="229591"/>
                  <a:pt x="100878" y="230658"/>
                </a:cubicBezTo>
                <a:cubicBezTo>
                  <a:pt x="100116" y="231420"/>
                  <a:pt x="99278" y="231648"/>
                  <a:pt x="98363" y="231343"/>
                </a:cubicBezTo>
                <a:cubicBezTo>
                  <a:pt x="97449" y="231039"/>
                  <a:pt x="96458" y="231572"/>
                  <a:pt x="95392" y="232944"/>
                </a:cubicBezTo>
                <a:cubicBezTo>
                  <a:pt x="94325" y="234315"/>
                  <a:pt x="92420" y="235877"/>
                  <a:pt x="89677" y="237630"/>
                </a:cubicBezTo>
                <a:cubicBezTo>
                  <a:pt x="86933" y="239383"/>
                  <a:pt x="85295" y="239878"/>
                  <a:pt x="84762" y="239116"/>
                </a:cubicBezTo>
                <a:cubicBezTo>
                  <a:pt x="84228" y="238354"/>
                  <a:pt x="83733" y="238354"/>
                  <a:pt x="83276" y="239116"/>
                </a:cubicBezTo>
                <a:cubicBezTo>
                  <a:pt x="82514" y="240335"/>
                  <a:pt x="81828" y="240411"/>
                  <a:pt x="81218" y="239344"/>
                </a:cubicBezTo>
                <a:cubicBezTo>
                  <a:pt x="80914" y="239040"/>
                  <a:pt x="80914" y="238697"/>
                  <a:pt x="81218" y="238316"/>
                </a:cubicBezTo>
                <a:cubicBezTo>
                  <a:pt x="81523" y="237935"/>
                  <a:pt x="81447" y="237744"/>
                  <a:pt x="80990" y="237744"/>
                </a:cubicBezTo>
                <a:cubicBezTo>
                  <a:pt x="80837" y="237744"/>
                  <a:pt x="80685" y="237820"/>
                  <a:pt x="80533" y="237973"/>
                </a:cubicBezTo>
                <a:cubicBezTo>
                  <a:pt x="79313" y="238278"/>
                  <a:pt x="78704" y="238201"/>
                  <a:pt x="78704" y="237744"/>
                </a:cubicBezTo>
                <a:cubicBezTo>
                  <a:pt x="78551" y="236982"/>
                  <a:pt x="79237" y="236068"/>
                  <a:pt x="80761" y="235001"/>
                </a:cubicBezTo>
                <a:cubicBezTo>
                  <a:pt x="82590" y="233629"/>
                  <a:pt x="85600" y="230277"/>
                  <a:pt x="89791" y="224943"/>
                </a:cubicBezTo>
                <a:cubicBezTo>
                  <a:pt x="93982" y="219609"/>
                  <a:pt x="96268" y="217056"/>
                  <a:pt x="96649" y="217285"/>
                </a:cubicBezTo>
                <a:cubicBezTo>
                  <a:pt x="97030" y="217513"/>
                  <a:pt x="97830" y="216751"/>
                  <a:pt x="99049" y="214999"/>
                </a:cubicBezTo>
                <a:cubicBezTo>
                  <a:pt x="100268" y="213246"/>
                  <a:pt x="101678" y="211493"/>
                  <a:pt x="103278" y="209741"/>
                </a:cubicBezTo>
                <a:cubicBezTo>
                  <a:pt x="104879" y="207988"/>
                  <a:pt x="105869" y="206655"/>
                  <a:pt x="106250" y="205740"/>
                </a:cubicBezTo>
                <a:cubicBezTo>
                  <a:pt x="106631" y="204826"/>
                  <a:pt x="107774" y="203302"/>
                  <a:pt x="109679" y="201168"/>
                </a:cubicBezTo>
                <a:cubicBezTo>
                  <a:pt x="111584" y="199035"/>
                  <a:pt x="112727" y="197282"/>
                  <a:pt x="113108" y="195910"/>
                </a:cubicBezTo>
                <a:cubicBezTo>
                  <a:pt x="113489" y="194539"/>
                  <a:pt x="114289" y="193167"/>
                  <a:pt x="115508" y="191796"/>
                </a:cubicBezTo>
                <a:cubicBezTo>
                  <a:pt x="117490" y="189814"/>
                  <a:pt x="119433" y="186119"/>
                  <a:pt x="121338" y="180709"/>
                </a:cubicBezTo>
                <a:cubicBezTo>
                  <a:pt x="123243" y="175298"/>
                  <a:pt x="124195" y="170917"/>
                  <a:pt x="124195" y="167564"/>
                </a:cubicBezTo>
                <a:lnTo>
                  <a:pt x="124195" y="164592"/>
                </a:lnTo>
                <a:lnTo>
                  <a:pt x="121909" y="166192"/>
                </a:lnTo>
                <a:cubicBezTo>
                  <a:pt x="120385" y="167107"/>
                  <a:pt x="119128" y="168059"/>
                  <a:pt x="118137" y="169050"/>
                </a:cubicBezTo>
                <a:cubicBezTo>
                  <a:pt x="117147" y="170041"/>
                  <a:pt x="116347" y="170536"/>
                  <a:pt x="115737" y="170536"/>
                </a:cubicBezTo>
                <a:cubicBezTo>
                  <a:pt x="115127" y="170536"/>
                  <a:pt x="114289" y="169926"/>
                  <a:pt x="113222" y="168707"/>
                </a:cubicBezTo>
                <a:cubicBezTo>
                  <a:pt x="110784" y="166421"/>
                  <a:pt x="108955" y="162001"/>
                  <a:pt x="107736" y="155448"/>
                </a:cubicBezTo>
                <a:cubicBezTo>
                  <a:pt x="107431" y="153315"/>
                  <a:pt x="107012" y="152248"/>
                  <a:pt x="106479" y="152248"/>
                </a:cubicBezTo>
                <a:cubicBezTo>
                  <a:pt x="105945" y="152248"/>
                  <a:pt x="105679" y="151829"/>
                  <a:pt x="105679" y="150991"/>
                </a:cubicBezTo>
                <a:cubicBezTo>
                  <a:pt x="105679" y="150152"/>
                  <a:pt x="106060" y="149886"/>
                  <a:pt x="106822" y="150190"/>
                </a:cubicBezTo>
                <a:cubicBezTo>
                  <a:pt x="107584" y="150495"/>
                  <a:pt x="108727" y="149733"/>
                  <a:pt x="110251" y="147904"/>
                </a:cubicBezTo>
                <a:lnTo>
                  <a:pt x="113680" y="143790"/>
                </a:lnTo>
                <a:cubicBezTo>
                  <a:pt x="114442" y="143028"/>
                  <a:pt x="115394" y="141656"/>
                  <a:pt x="116537" y="139675"/>
                </a:cubicBezTo>
                <a:cubicBezTo>
                  <a:pt x="117680" y="137694"/>
                  <a:pt x="118252" y="136474"/>
                  <a:pt x="118252" y="136017"/>
                </a:cubicBezTo>
                <a:cubicBezTo>
                  <a:pt x="118252" y="134493"/>
                  <a:pt x="115966" y="135560"/>
                  <a:pt x="111394" y="139218"/>
                </a:cubicBezTo>
                <a:cubicBezTo>
                  <a:pt x="110784" y="139675"/>
                  <a:pt x="110174" y="140208"/>
                  <a:pt x="109565" y="140818"/>
                </a:cubicBezTo>
                <a:cubicBezTo>
                  <a:pt x="108498" y="141732"/>
                  <a:pt x="107736" y="142189"/>
                  <a:pt x="107279" y="142189"/>
                </a:cubicBezTo>
                <a:cubicBezTo>
                  <a:pt x="106517" y="142189"/>
                  <a:pt x="105793" y="141961"/>
                  <a:pt x="105107" y="141504"/>
                </a:cubicBezTo>
                <a:cubicBezTo>
                  <a:pt x="104421" y="141046"/>
                  <a:pt x="104078" y="140513"/>
                  <a:pt x="104078" y="139903"/>
                </a:cubicBezTo>
                <a:cubicBezTo>
                  <a:pt x="104078" y="139294"/>
                  <a:pt x="103697" y="138760"/>
                  <a:pt x="102935" y="138303"/>
                </a:cubicBezTo>
                <a:cubicBezTo>
                  <a:pt x="102173" y="137846"/>
                  <a:pt x="101640" y="136627"/>
                  <a:pt x="101335" y="134646"/>
                </a:cubicBezTo>
                <a:cubicBezTo>
                  <a:pt x="99964" y="127483"/>
                  <a:pt x="99659" y="123597"/>
                  <a:pt x="100421" y="122987"/>
                </a:cubicBezTo>
                <a:cubicBezTo>
                  <a:pt x="100878" y="122682"/>
                  <a:pt x="103240" y="119863"/>
                  <a:pt x="107507" y="114529"/>
                </a:cubicBezTo>
                <a:cubicBezTo>
                  <a:pt x="115127" y="104775"/>
                  <a:pt x="120309" y="98908"/>
                  <a:pt x="123052" y="96927"/>
                </a:cubicBezTo>
                <a:cubicBezTo>
                  <a:pt x="124119" y="96165"/>
                  <a:pt x="125338" y="94945"/>
                  <a:pt x="126710" y="93269"/>
                </a:cubicBezTo>
                <a:lnTo>
                  <a:pt x="128767" y="90754"/>
                </a:lnTo>
                <a:lnTo>
                  <a:pt x="125795" y="92812"/>
                </a:lnTo>
                <a:lnTo>
                  <a:pt x="123052" y="94641"/>
                </a:lnTo>
                <a:lnTo>
                  <a:pt x="126024" y="91897"/>
                </a:lnTo>
                <a:cubicBezTo>
                  <a:pt x="130901" y="87325"/>
                  <a:pt x="134863" y="85344"/>
                  <a:pt x="137911" y="85954"/>
                </a:cubicBezTo>
                <a:cubicBezTo>
                  <a:pt x="139435" y="86106"/>
                  <a:pt x="141035" y="85878"/>
                  <a:pt x="142712" y="85268"/>
                </a:cubicBezTo>
                <a:cubicBezTo>
                  <a:pt x="150484" y="82220"/>
                  <a:pt x="154370" y="80391"/>
                  <a:pt x="154370" y="79782"/>
                </a:cubicBezTo>
                <a:cubicBezTo>
                  <a:pt x="154370" y="79782"/>
                  <a:pt x="153989" y="79782"/>
                  <a:pt x="153227" y="79782"/>
                </a:cubicBezTo>
                <a:cubicBezTo>
                  <a:pt x="152618" y="79782"/>
                  <a:pt x="151627" y="79820"/>
                  <a:pt x="150256" y="79896"/>
                </a:cubicBezTo>
                <a:cubicBezTo>
                  <a:pt x="148884" y="79972"/>
                  <a:pt x="147131" y="80086"/>
                  <a:pt x="144998" y="80239"/>
                </a:cubicBezTo>
                <a:cubicBezTo>
                  <a:pt x="142864" y="80391"/>
                  <a:pt x="140426" y="80544"/>
                  <a:pt x="137683" y="80696"/>
                </a:cubicBezTo>
                <a:cubicBezTo>
                  <a:pt x="133415" y="81153"/>
                  <a:pt x="130939" y="81306"/>
                  <a:pt x="130253" y="81153"/>
                </a:cubicBezTo>
                <a:cubicBezTo>
                  <a:pt x="129567" y="81001"/>
                  <a:pt x="129224" y="81191"/>
                  <a:pt x="129224" y="81725"/>
                </a:cubicBezTo>
                <a:cubicBezTo>
                  <a:pt x="129224" y="82258"/>
                  <a:pt x="128386" y="82411"/>
                  <a:pt x="126710" y="82182"/>
                </a:cubicBezTo>
                <a:cubicBezTo>
                  <a:pt x="125033" y="81953"/>
                  <a:pt x="124005" y="82334"/>
                  <a:pt x="123624" y="83325"/>
                </a:cubicBezTo>
                <a:cubicBezTo>
                  <a:pt x="123243" y="84316"/>
                  <a:pt x="122900" y="84963"/>
                  <a:pt x="122595" y="85268"/>
                </a:cubicBezTo>
                <a:cubicBezTo>
                  <a:pt x="122290" y="85573"/>
                  <a:pt x="121147" y="87249"/>
                  <a:pt x="119166" y="90297"/>
                </a:cubicBezTo>
                <a:cubicBezTo>
                  <a:pt x="117185" y="93345"/>
                  <a:pt x="115585" y="95555"/>
                  <a:pt x="114365" y="96927"/>
                </a:cubicBezTo>
                <a:cubicBezTo>
                  <a:pt x="113146" y="98298"/>
                  <a:pt x="112537" y="99289"/>
                  <a:pt x="112537" y="99898"/>
                </a:cubicBezTo>
                <a:cubicBezTo>
                  <a:pt x="112537" y="100660"/>
                  <a:pt x="110708" y="103175"/>
                  <a:pt x="107050" y="107442"/>
                </a:cubicBezTo>
                <a:cubicBezTo>
                  <a:pt x="103393" y="111709"/>
                  <a:pt x="99659" y="115786"/>
                  <a:pt x="95849" y="119672"/>
                </a:cubicBezTo>
                <a:cubicBezTo>
                  <a:pt x="92039" y="123559"/>
                  <a:pt x="89905" y="125273"/>
                  <a:pt x="89448" y="124816"/>
                </a:cubicBezTo>
                <a:cubicBezTo>
                  <a:pt x="89143" y="124511"/>
                  <a:pt x="88381" y="124930"/>
                  <a:pt x="87162" y="126073"/>
                </a:cubicBezTo>
                <a:cubicBezTo>
                  <a:pt x="85943" y="127216"/>
                  <a:pt x="84457" y="128207"/>
                  <a:pt x="82704" y="129045"/>
                </a:cubicBezTo>
                <a:cubicBezTo>
                  <a:pt x="80952" y="129883"/>
                  <a:pt x="79733" y="129921"/>
                  <a:pt x="79047" y="129159"/>
                </a:cubicBezTo>
                <a:cubicBezTo>
                  <a:pt x="78361" y="128397"/>
                  <a:pt x="77789" y="128016"/>
                  <a:pt x="77332" y="128016"/>
                </a:cubicBezTo>
                <a:cubicBezTo>
                  <a:pt x="76265" y="128016"/>
                  <a:pt x="75160" y="127140"/>
                  <a:pt x="74018" y="125387"/>
                </a:cubicBezTo>
                <a:cubicBezTo>
                  <a:pt x="72874" y="123635"/>
                  <a:pt x="72303" y="121996"/>
                  <a:pt x="72303" y="120472"/>
                </a:cubicBezTo>
                <a:cubicBezTo>
                  <a:pt x="72151" y="116205"/>
                  <a:pt x="71998" y="113995"/>
                  <a:pt x="71846" y="113843"/>
                </a:cubicBezTo>
                <a:cubicBezTo>
                  <a:pt x="71389" y="114300"/>
                  <a:pt x="71122" y="116358"/>
                  <a:pt x="71046" y="120015"/>
                </a:cubicBezTo>
                <a:cubicBezTo>
                  <a:pt x="70970" y="123673"/>
                  <a:pt x="70703" y="125730"/>
                  <a:pt x="70246" y="126187"/>
                </a:cubicBezTo>
                <a:cubicBezTo>
                  <a:pt x="69484" y="126949"/>
                  <a:pt x="68264" y="126949"/>
                  <a:pt x="66588" y="126187"/>
                </a:cubicBezTo>
                <a:cubicBezTo>
                  <a:pt x="64912" y="125425"/>
                  <a:pt x="63921" y="124435"/>
                  <a:pt x="63616" y="123216"/>
                </a:cubicBezTo>
                <a:cubicBezTo>
                  <a:pt x="63311" y="121844"/>
                  <a:pt x="62854" y="121158"/>
                  <a:pt x="62245" y="121158"/>
                </a:cubicBezTo>
                <a:cubicBezTo>
                  <a:pt x="61635" y="121158"/>
                  <a:pt x="60911" y="120282"/>
                  <a:pt x="60073" y="118529"/>
                </a:cubicBezTo>
                <a:cubicBezTo>
                  <a:pt x="59235" y="116777"/>
                  <a:pt x="58816" y="115291"/>
                  <a:pt x="58816" y="114072"/>
                </a:cubicBezTo>
                <a:cubicBezTo>
                  <a:pt x="58816" y="112395"/>
                  <a:pt x="58168" y="110490"/>
                  <a:pt x="56873" y="108357"/>
                </a:cubicBezTo>
                <a:cubicBezTo>
                  <a:pt x="55577" y="106223"/>
                  <a:pt x="54396" y="105080"/>
                  <a:pt x="53329" y="104928"/>
                </a:cubicBezTo>
                <a:cubicBezTo>
                  <a:pt x="51958" y="104623"/>
                  <a:pt x="51272" y="104775"/>
                  <a:pt x="51272" y="105385"/>
                </a:cubicBezTo>
                <a:cubicBezTo>
                  <a:pt x="51272" y="105994"/>
                  <a:pt x="51577" y="106147"/>
                  <a:pt x="52186" y="105842"/>
                </a:cubicBezTo>
                <a:cubicBezTo>
                  <a:pt x="52796" y="105385"/>
                  <a:pt x="53101" y="105385"/>
                  <a:pt x="53101" y="105842"/>
                </a:cubicBezTo>
                <a:cubicBezTo>
                  <a:pt x="52796" y="106452"/>
                  <a:pt x="51958" y="107671"/>
                  <a:pt x="50586" y="109500"/>
                </a:cubicBezTo>
                <a:cubicBezTo>
                  <a:pt x="45709" y="115900"/>
                  <a:pt x="43652" y="120777"/>
                  <a:pt x="44414" y="124130"/>
                </a:cubicBezTo>
                <a:cubicBezTo>
                  <a:pt x="44719" y="125806"/>
                  <a:pt x="45176" y="126835"/>
                  <a:pt x="45785" y="127216"/>
                </a:cubicBezTo>
                <a:cubicBezTo>
                  <a:pt x="46395" y="127597"/>
                  <a:pt x="46928" y="129312"/>
                  <a:pt x="47386" y="132360"/>
                </a:cubicBezTo>
                <a:cubicBezTo>
                  <a:pt x="47843" y="135408"/>
                  <a:pt x="47919" y="137694"/>
                  <a:pt x="47614" y="139218"/>
                </a:cubicBezTo>
                <a:cubicBezTo>
                  <a:pt x="47157" y="141961"/>
                  <a:pt x="46890" y="146876"/>
                  <a:pt x="46814" y="153962"/>
                </a:cubicBezTo>
                <a:cubicBezTo>
                  <a:pt x="46738" y="161049"/>
                  <a:pt x="46852" y="165049"/>
                  <a:pt x="47157" y="165964"/>
                </a:cubicBezTo>
                <a:cubicBezTo>
                  <a:pt x="48224" y="168707"/>
                  <a:pt x="46471" y="170536"/>
                  <a:pt x="41899" y="171450"/>
                </a:cubicBezTo>
                <a:cubicBezTo>
                  <a:pt x="37632" y="172212"/>
                  <a:pt x="34965" y="171450"/>
                  <a:pt x="33898" y="169164"/>
                </a:cubicBezTo>
                <a:cubicBezTo>
                  <a:pt x="33289" y="167640"/>
                  <a:pt x="32298" y="165926"/>
                  <a:pt x="30926" y="164021"/>
                </a:cubicBezTo>
                <a:cubicBezTo>
                  <a:pt x="29555" y="162116"/>
                  <a:pt x="28869" y="160439"/>
                  <a:pt x="28869" y="158992"/>
                </a:cubicBezTo>
                <a:cubicBezTo>
                  <a:pt x="28869" y="157544"/>
                  <a:pt x="28183" y="155791"/>
                  <a:pt x="26812" y="153734"/>
                </a:cubicBezTo>
                <a:cubicBezTo>
                  <a:pt x="25440" y="151676"/>
                  <a:pt x="24869" y="150533"/>
                  <a:pt x="25097" y="150305"/>
                </a:cubicBezTo>
                <a:cubicBezTo>
                  <a:pt x="25326" y="150076"/>
                  <a:pt x="24754" y="148666"/>
                  <a:pt x="23383" y="146076"/>
                </a:cubicBezTo>
                <a:cubicBezTo>
                  <a:pt x="22468" y="144094"/>
                  <a:pt x="21973" y="142761"/>
                  <a:pt x="21897" y="142075"/>
                </a:cubicBezTo>
                <a:cubicBezTo>
                  <a:pt x="21820" y="141389"/>
                  <a:pt x="22163" y="139980"/>
                  <a:pt x="22925" y="137846"/>
                </a:cubicBezTo>
                <a:cubicBezTo>
                  <a:pt x="23840" y="134798"/>
                  <a:pt x="24488" y="131979"/>
                  <a:pt x="24869" y="129388"/>
                </a:cubicBezTo>
                <a:cubicBezTo>
                  <a:pt x="25250" y="126797"/>
                  <a:pt x="25135" y="125311"/>
                  <a:pt x="24526" y="124930"/>
                </a:cubicBezTo>
                <a:cubicBezTo>
                  <a:pt x="23916" y="124549"/>
                  <a:pt x="23459" y="124892"/>
                  <a:pt x="23154" y="125959"/>
                </a:cubicBezTo>
                <a:cubicBezTo>
                  <a:pt x="22849" y="127026"/>
                  <a:pt x="21325" y="128550"/>
                  <a:pt x="18582" y="130531"/>
                </a:cubicBezTo>
                <a:cubicBezTo>
                  <a:pt x="15839" y="132512"/>
                  <a:pt x="14467" y="133693"/>
                  <a:pt x="14467" y="134074"/>
                </a:cubicBezTo>
                <a:cubicBezTo>
                  <a:pt x="14467" y="134455"/>
                  <a:pt x="13858" y="134074"/>
                  <a:pt x="12638" y="132931"/>
                </a:cubicBezTo>
                <a:cubicBezTo>
                  <a:pt x="11419" y="131788"/>
                  <a:pt x="10467" y="131369"/>
                  <a:pt x="9781" y="131674"/>
                </a:cubicBezTo>
                <a:cubicBezTo>
                  <a:pt x="9095" y="131979"/>
                  <a:pt x="8752" y="131788"/>
                  <a:pt x="8752" y="131102"/>
                </a:cubicBezTo>
                <a:cubicBezTo>
                  <a:pt x="8752" y="130417"/>
                  <a:pt x="8219" y="129540"/>
                  <a:pt x="7152" y="128473"/>
                </a:cubicBezTo>
                <a:cubicBezTo>
                  <a:pt x="4714" y="125730"/>
                  <a:pt x="3647" y="121768"/>
                  <a:pt x="3952" y="116586"/>
                </a:cubicBezTo>
                <a:cubicBezTo>
                  <a:pt x="4256" y="113843"/>
                  <a:pt x="4104" y="110986"/>
                  <a:pt x="3494" y="108014"/>
                </a:cubicBezTo>
                <a:cubicBezTo>
                  <a:pt x="2885" y="105042"/>
                  <a:pt x="2199" y="103099"/>
                  <a:pt x="1437" y="102184"/>
                </a:cubicBezTo>
                <a:cubicBezTo>
                  <a:pt x="-1154" y="99746"/>
                  <a:pt x="-239" y="97384"/>
                  <a:pt x="4180" y="95098"/>
                </a:cubicBezTo>
                <a:cubicBezTo>
                  <a:pt x="6619" y="93879"/>
                  <a:pt x="11495" y="88545"/>
                  <a:pt x="18811" y="79096"/>
                </a:cubicBezTo>
                <a:cubicBezTo>
                  <a:pt x="25516" y="70561"/>
                  <a:pt x="28869" y="66066"/>
                  <a:pt x="28869" y="65608"/>
                </a:cubicBezTo>
                <a:cubicBezTo>
                  <a:pt x="28869" y="65304"/>
                  <a:pt x="29555" y="64008"/>
                  <a:pt x="30926" y="61722"/>
                </a:cubicBezTo>
                <a:cubicBezTo>
                  <a:pt x="33060" y="58369"/>
                  <a:pt x="33365" y="56388"/>
                  <a:pt x="31841" y="55779"/>
                </a:cubicBezTo>
                <a:cubicBezTo>
                  <a:pt x="30926" y="55474"/>
                  <a:pt x="30355" y="54255"/>
                  <a:pt x="30126" y="52121"/>
                </a:cubicBezTo>
                <a:cubicBezTo>
                  <a:pt x="29898" y="49987"/>
                  <a:pt x="30088" y="48235"/>
                  <a:pt x="30698" y="46863"/>
                </a:cubicBezTo>
                <a:cubicBezTo>
                  <a:pt x="31155" y="45949"/>
                  <a:pt x="31650" y="45377"/>
                  <a:pt x="32184" y="45149"/>
                </a:cubicBezTo>
                <a:cubicBezTo>
                  <a:pt x="32717" y="44920"/>
                  <a:pt x="33670" y="44806"/>
                  <a:pt x="35041" y="44806"/>
                </a:cubicBezTo>
                <a:cubicBezTo>
                  <a:pt x="37327" y="44806"/>
                  <a:pt x="40070" y="45149"/>
                  <a:pt x="43271" y="45835"/>
                </a:cubicBezTo>
                <a:cubicBezTo>
                  <a:pt x="46471" y="46520"/>
                  <a:pt x="48071" y="47130"/>
                  <a:pt x="48071" y="47663"/>
                </a:cubicBezTo>
                <a:cubicBezTo>
                  <a:pt x="48071" y="48197"/>
                  <a:pt x="48376" y="48463"/>
                  <a:pt x="48986" y="48463"/>
                </a:cubicBezTo>
                <a:cubicBezTo>
                  <a:pt x="49595" y="48463"/>
                  <a:pt x="50853" y="49949"/>
                  <a:pt x="52758" y="52921"/>
                </a:cubicBezTo>
                <a:cubicBezTo>
                  <a:pt x="54663" y="55893"/>
                  <a:pt x="55615" y="57836"/>
                  <a:pt x="55615" y="58750"/>
                </a:cubicBezTo>
                <a:cubicBezTo>
                  <a:pt x="55615" y="59512"/>
                  <a:pt x="56034" y="60274"/>
                  <a:pt x="56873" y="61036"/>
                </a:cubicBezTo>
                <a:cubicBezTo>
                  <a:pt x="57711" y="61798"/>
                  <a:pt x="57977" y="64808"/>
                  <a:pt x="57673" y="70066"/>
                </a:cubicBezTo>
                <a:cubicBezTo>
                  <a:pt x="57368" y="75324"/>
                  <a:pt x="56987" y="78143"/>
                  <a:pt x="56530" y="78524"/>
                </a:cubicBezTo>
                <a:cubicBezTo>
                  <a:pt x="56072" y="78905"/>
                  <a:pt x="55653" y="79972"/>
                  <a:pt x="55272" y="81725"/>
                </a:cubicBezTo>
                <a:cubicBezTo>
                  <a:pt x="54891" y="83477"/>
                  <a:pt x="54015" y="85763"/>
                  <a:pt x="52643" y="88583"/>
                </a:cubicBezTo>
                <a:cubicBezTo>
                  <a:pt x="51272" y="91402"/>
                  <a:pt x="50586" y="93040"/>
                  <a:pt x="50586" y="93498"/>
                </a:cubicBezTo>
                <a:cubicBezTo>
                  <a:pt x="50586" y="93955"/>
                  <a:pt x="49481" y="95403"/>
                  <a:pt x="47271" y="97841"/>
                </a:cubicBezTo>
                <a:cubicBezTo>
                  <a:pt x="45062" y="100279"/>
                  <a:pt x="44071" y="101727"/>
                  <a:pt x="44300" y="102184"/>
                </a:cubicBezTo>
                <a:cubicBezTo>
                  <a:pt x="44528" y="102642"/>
                  <a:pt x="44147" y="103213"/>
                  <a:pt x="43157" y="103899"/>
                </a:cubicBezTo>
                <a:cubicBezTo>
                  <a:pt x="42166" y="104585"/>
                  <a:pt x="40680" y="106299"/>
                  <a:pt x="38699" y="109042"/>
                </a:cubicBezTo>
                <a:cubicBezTo>
                  <a:pt x="37480" y="110871"/>
                  <a:pt x="36794" y="112052"/>
                  <a:pt x="36641" y="112586"/>
                </a:cubicBezTo>
                <a:cubicBezTo>
                  <a:pt x="36489" y="113119"/>
                  <a:pt x="36718" y="113614"/>
                  <a:pt x="37327" y="114072"/>
                </a:cubicBezTo>
                <a:cubicBezTo>
                  <a:pt x="38089" y="114681"/>
                  <a:pt x="38927" y="115748"/>
                  <a:pt x="39842" y="117272"/>
                </a:cubicBezTo>
                <a:lnTo>
                  <a:pt x="40985" y="119787"/>
                </a:lnTo>
                <a:lnTo>
                  <a:pt x="44871" y="113157"/>
                </a:lnTo>
                <a:cubicBezTo>
                  <a:pt x="47005" y="109347"/>
                  <a:pt x="49557" y="105880"/>
                  <a:pt x="52529" y="102756"/>
                </a:cubicBezTo>
                <a:cubicBezTo>
                  <a:pt x="55501" y="99632"/>
                  <a:pt x="57596" y="98222"/>
                  <a:pt x="58816" y="98527"/>
                </a:cubicBezTo>
                <a:cubicBezTo>
                  <a:pt x="60644" y="98832"/>
                  <a:pt x="62626" y="95707"/>
                  <a:pt x="64759" y="89154"/>
                </a:cubicBezTo>
                <a:cubicBezTo>
                  <a:pt x="65369" y="87325"/>
                  <a:pt x="65978" y="86259"/>
                  <a:pt x="66588" y="85954"/>
                </a:cubicBezTo>
                <a:cubicBezTo>
                  <a:pt x="67045" y="85801"/>
                  <a:pt x="67274" y="86030"/>
                  <a:pt x="67274" y="86640"/>
                </a:cubicBezTo>
                <a:cubicBezTo>
                  <a:pt x="67426" y="87402"/>
                  <a:pt x="67350" y="88392"/>
                  <a:pt x="67045" y="89611"/>
                </a:cubicBezTo>
                <a:cubicBezTo>
                  <a:pt x="66588" y="92050"/>
                  <a:pt x="66055" y="93802"/>
                  <a:pt x="65445" y="94869"/>
                </a:cubicBezTo>
                <a:cubicBezTo>
                  <a:pt x="64683" y="96241"/>
                  <a:pt x="64683" y="96927"/>
                  <a:pt x="65445" y="96927"/>
                </a:cubicBezTo>
                <a:cubicBezTo>
                  <a:pt x="65750" y="96927"/>
                  <a:pt x="66131" y="96698"/>
                  <a:pt x="66588" y="96241"/>
                </a:cubicBezTo>
                <a:cubicBezTo>
                  <a:pt x="66893" y="97003"/>
                  <a:pt x="67121" y="98070"/>
                  <a:pt x="67274" y="99441"/>
                </a:cubicBezTo>
                <a:cubicBezTo>
                  <a:pt x="67274" y="104013"/>
                  <a:pt x="68112" y="106299"/>
                  <a:pt x="69788" y="106299"/>
                </a:cubicBezTo>
                <a:cubicBezTo>
                  <a:pt x="70246" y="106299"/>
                  <a:pt x="70855" y="105080"/>
                  <a:pt x="71617" y="102642"/>
                </a:cubicBezTo>
                <a:cubicBezTo>
                  <a:pt x="72074" y="100813"/>
                  <a:pt x="72379" y="99898"/>
                  <a:pt x="72532" y="99898"/>
                </a:cubicBezTo>
                <a:cubicBezTo>
                  <a:pt x="72684" y="99898"/>
                  <a:pt x="72913" y="100356"/>
                  <a:pt x="73217" y="101270"/>
                </a:cubicBezTo>
                <a:cubicBezTo>
                  <a:pt x="73675" y="102642"/>
                  <a:pt x="73903" y="104470"/>
                  <a:pt x="73903" y="106756"/>
                </a:cubicBezTo>
                <a:cubicBezTo>
                  <a:pt x="73903" y="109042"/>
                  <a:pt x="74208" y="110376"/>
                  <a:pt x="74818" y="110757"/>
                </a:cubicBezTo>
                <a:cubicBezTo>
                  <a:pt x="75427" y="111138"/>
                  <a:pt x="75732" y="111595"/>
                  <a:pt x="75732" y="112129"/>
                </a:cubicBezTo>
                <a:cubicBezTo>
                  <a:pt x="75732" y="112662"/>
                  <a:pt x="75427" y="112776"/>
                  <a:pt x="74818" y="112471"/>
                </a:cubicBezTo>
                <a:cubicBezTo>
                  <a:pt x="74208" y="112167"/>
                  <a:pt x="73903" y="112395"/>
                  <a:pt x="73903" y="113157"/>
                </a:cubicBezTo>
                <a:cubicBezTo>
                  <a:pt x="73903" y="114376"/>
                  <a:pt x="74513" y="114681"/>
                  <a:pt x="75732" y="114072"/>
                </a:cubicBezTo>
                <a:cubicBezTo>
                  <a:pt x="76037" y="113767"/>
                  <a:pt x="76646" y="113310"/>
                  <a:pt x="77561" y="112700"/>
                </a:cubicBezTo>
                <a:lnTo>
                  <a:pt x="80075" y="110871"/>
                </a:lnTo>
                <a:lnTo>
                  <a:pt x="79390" y="112929"/>
                </a:lnTo>
                <a:cubicBezTo>
                  <a:pt x="79085" y="113843"/>
                  <a:pt x="78971" y="114338"/>
                  <a:pt x="79047" y="114415"/>
                </a:cubicBezTo>
                <a:cubicBezTo>
                  <a:pt x="79123" y="114491"/>
                  <a:pt x="79542" y="114300"/>
                  <a:pt x="80304" y="113843"/>
                </a:cubicBezTo>
                <a:cubicBezTo>
                  <a:pt x="82133" y="112319"/>
                  <a:pt x="85219" y="109385"/>
                  <a:pt x="89562" y="105042"/>
                </a:cubicBezTo>
                <a:cubicBezTo>
                  <a:pt x="93906" y="100699"/>
                  <a:pt x="97754" y="96584"/>
                  <a:pt x="101107" y="92698"/>
                </a:cubicBezTo>
                <a:cubicBezTo>
                  <a:pt x="104459" y="88811"/>
                  <a:pt x="105907" y="86868"/>
                  <a:pt x="105450" y="86868"/>
                </a:cubicBezTo>
                <a:cubicBezTo>
                  <a:pt x="104840" y="86868"/>
                  <a:pt x="102059" y="87516"/>
                  <a:pt x="97106" y="88811"/>
                </a:cubicBezTo>
                <a:cubicBezTo>
                  <a:pt x="92153" y="90107"/>
                  <a:pt x="88762" y="91059"/>
                  <a:pt x="86933" y="91669"/>
                </a:cubicBezTo>
                <a:cubicBezTo>
                  <a:pt x="84190" y="92583"/>
                  <a:pt x="81295" y="93345"/>
                  <a:pt x="78247" y="93955"/>
                </a:cubicBezTo>
                <a:cubicBezTo>
                  <a:pt x="75199" y="94564"/>
                  <a:pt x="73522" y="95479"/>
                  <a:pt x="73217" y="96698"/>
                </a:cubicBezTo>
                <a:cubicBezTo>
                  <a:pt x="73217" y="97612"/>
                  <a:pt x="73065" y="98222"/>
                  <a:pt x="72760" y="98527"/>
                </a:cubicBezTo>
                <a:cubicBezTo>
                  <a:pt x="72455" y="98832"/>
                  <a:pt x="72151" y="98755"/>
                  <a:pt x="71846" y="98298"/>
                </a:cubicBezTo>
                <a:cubicBezTo>
                  <a:pt x="71541" y="97841"/>
                  <a:pt x="71389" y="97231"/>
                  <a:pt x="71389" y="96469"/>
                </a:cubicBezTo>
                <a:cubicBezTo>
                  <a:pt x="71541" y="94641"/>
                  <a:pt x="72265" y="93155"/>
                  <a:pt x="73560" y="92012"/>
                </a:cubicBezTo>
                <a:cubicBezTo>
                  <a:pt x="74856" y="90869"/>
                  <a:pt x="77256" y="89535"/>
                  <a:pt x="80761" y="88011"/>
                </a:cubicBezTo>
                <a:cubicBezTo>
                  <a:pt x="86095" y="85878"/>
                  <a:pt x="91505" y="83896"/>
                  <a:pt x="96992" y="82068"/>
                </a:cubicBezTo>
                <a:cubicBezTo>
                  <a:pt x="102478" y="80239"/>
                  <a:pt x="105526" y="79477"/>
                  <a:pt x="106136" y="79782"/>
                </a:cubicBezTo>
                <a:cubicBezTo>
                  <a:pt x="106898" y="80086"/>
                  <a:pt x="107469" y="79972"/>
                  <a:pt x="107850" y="79439"/>
                </a:cubicBezTo>
                <a:cubicBezTo>
                  <a:pt x="108231" y="78905"/>
                  <a:pt x="108803" y="78639"/>
                  <a:pt x="109565" y="78639"/>
                </a:cubicBezTo>
                <a:cubicBezTo>
                  <a:pt x="110936" y="78639"/>
                  <a:pt x="113070" y="76886"/>
                  <a:pt x="115966" y="73381"/>
                </a:cubicBezTo>
                <a:cubicBezTo>
                  <a:pt x="118861" y="69876"/>
                  <a:pt x="120080" y="67513"/>
                  <a:pt x="119623" y="66294"/>
                </a:cubicBezTo>
                <a:cubicBezTo>
                  <a:pt x="119471" y="65685"/>
                  <a:pt x="119471" y="65380"/>
                  <a:pt x="119623" y="65380"/>
                </a:cubicBezTo>
                <a:cubicBezTo>
                  <a:pt x="120080" y="65837"/>
                  <a:pt x="120804" y="65647"/>
                  <a:pt x="121795" y="64808"/>
                </a:cubicBezTo>
                <a:cubicBezTo>
                  <a:pt x="122786" y="63970"/>
                  <a:pt x="123281" y="63170"/>
                  <a:pt x="123281" y="62408"/>
                </a:cubicBezTo>
                <a:cubicBezTo>
                  <a:pt x="123281" y="61951"/>
                  <a:pt x="122824" y="62103"/>
                  <a:pt x="121909" y="62865"/>
                </a:cubicBezTo>
                <a:lnTo>
                  <a:pt x="120766" y="63322"/>
                </a:lnTo>
                <a:cubicBezTo>
                  <a:pt x="120919" y="63322"/>
                  <a:pt x="121071" y="63094"/>
                  <a:pt x="121223" y="62637"/>
                </a:cubicBezTo>
                <a:cubicBezTo>
                  <a:pt x="121833" y="61722"/>
                  <a:pt x="123090" y="59893"/>
                  <a:pt x="124995" y="57150"/>
                </a:cubicBezTo>
                <a:cubicBezTo>
                  <a:pt x="126900" y="54407"/>
                  <a:pt x="128005" y="52883"/>
                  <a:pt x="128310" y="52578"/>
                </a:cubicBezTo>
                <a:cubicBezTo>
                  <a:pt x="128615" y="52273"/>
                  <a:pt x="129720" y="50864"/>
                  <a:pt x="131625" y="48349"/>
                </a:cubicBezTo>
                <a:cubicBezTo>
                  <a:pt x="133530" y="45835"/>
                  <a:pt x="134711" y="44501"/>
                  <a:pt x="135168" y="44349"/>
                </a:cubicBezTo>
                <a:cubicBezTo>
                  <a:pt x="135625" y="44196"/>
                  <a:pt x="135854" y="43891"/>
                  <a:pt x="135854" y="43434"/>
                </a:cubicBezTo>
                <a:cubicBezTo>
                  <a:pt x="135701" y="43129"/>
                  <a:pt x="135054" y="43053"/>
                  <a:pt x="133911" y="43206"/>
                </a:cubicBezTo>
                <a:cubicBezTo>
                  <a:pt x="132768" y="43358"/>
                  <a:pt x="131472" y="43625"/>
                  <a:pt x="130024" y="44006"/>
                </a:cubicBezTo>
                <a:cubicBezTo>
                  <a:pt x="128577" y="44387"/>
                  <a:pt x="127777" y="44730"/>
                  <a:pt x="127624" y="45034"/>
                </a:cubicBezTo>
                <a:cubicBezTo>
                  <a:pt x="127319" y="45339"/>
                  <a:pt x="125681" y="46444"/>
                  <a:pt x="122709" y="48349"/>
                </a:cubicBezTo>
                <a:cubicBezTo>
                  <a:pt x="119738" y="50254"/>
                  <a:pt x="118252" y="51435"/>
                  <a:pt x="118252" y="51892"/>
                </a:cubicBezTo>
                <a:cubicBezTo>
                  <a:pt x="118252" y="52350"/>
                  <a:pt x="116880" y="54026"/>
                  <a:pt x="114137" y="56922"/>
                </a:cubicBezTo>
                <a:cubicBezTo>
                  <a:pt x="111241" y="59665"/>
                  <a:pt x="109031" y="61075"/>
                  <a:pt x="107507" y="61151"/>
                </a:cubicBezTo>
                <a:cubicBezTo>
                  <a:pt x="105983" y="61227"/>
                  <a:pt x="104612" y="59970"/>
                  <a:pt x="103393" y="57379"/>
                </a:cubicBezTo>
                <a:cubicBezTo>
                  <a:pt x="102783" y="56007"/>
                  <a:pt x="102250" y="54255"/>
                  <a:pt x="101792" y="52121"/>
                </a:cubicBezTo>
                <a:cubicBezTo>
                  <a:pt x="101335" y="49987"/>
                  <a:pt x="101069" y="48197"/>
                  <a:pt x="100992" y="46749"/>
                </a:cubicBezTo>
                <a:cubicBezTo>
                  <a:pt x="100916" y="45301"/>
                  <a:pt x="101107" y="44425"/>
                  <a:pt x="101564" y="44120"/>
                </a:cubicBezTo>
                <a:cubicBezTo>
                  <a:pt x="102173" y="43968"/>
                  <a:pt x="102783" y="43891"/>
                  <a:pt x="103393" y="43891"/>
                </a:cubicBezTo>
                <a:cubicBezTo>
                  <a:pt x="104002" y="43891"/>
                  <a:pt x="104498" y="43587"/>
                  <a:pt x="104879" y="42977"/>
                </a:cubicBezTo>
                <a:cubicBezTo>
                  <a:pt x="105260" y="42367"/>
                  <a:pt x="105907" y="41910"/>
                  <a:pt x="106822" y="41605"/>
                </a:cubicBezTo>
                <a:cubicBezTo>
                  <a:pt x="108041" y="41148"/>
                  <a:pt x="110746" y="37605"/>
                  <a:pt x="114937" y="30976"/>
                </a:cubicBezTo>
                <a:cubicBezTo>
                  <a:pt x="119128" y="24346"/>
                  <a:pt x="120919" y="20650"/>
                  <a:pt x="120309" y="19888"/>
                </a:cubicBezTo>
                <a:cubicBezTo>
                  <a:pt x="120004" y="19431"/>
                  <a:pt x="119585" y="19355"/>
                  <a:pt x="119052" y="19660"/>
                </a:cubicBezTo>
                <a:cubicBezTo>
                  <a:pt x="118518" y="19965"/>
                  <a:pt x="118252" y="19774"/>
                  <a:pt x="118252" y="19088"/>
                </a:cubicBezTo>
                <a:cubicBezTo>
                  <a:pt x="118252" y="18403"/>
                  <a:pt x="117833" y="18212"/>
                  <a:pt x="116994" y="18517"/>
                </a:cubicBezTo>
                <a:cubicBezTo>
                  <a:pt x="116156" y="18822"/>
                  <a:pt x="115737" y="18555"/>
                  <a:pt x="115737" y="17717"/>
                </a:cubicBezTo>
                <a:cubicBezTo>
                  <a:pt x="115737" y="16879"/>
                  <a:pt x="115432" y="16612"/>
                  <a:pt x="114823" y="16917"/>
                </a:cubicBezTo>
                <a:lnTo>
                  <a:pt x="111165" y="17602"/>
                </a:lnTo>
                <a:cubicBezTo>
                  <a:pt x="111317" y="17450"/>
                  <a:pt x="111775" y="17221"/>
                  <a:pt x="112537" y="16917"/>
                </a:cubicBezTo>
                <a:cubicBezTo>
                  <a:pt x="114518" y="16002"/>
                  <a:pt x="115737" y="15126"/>
                  <a:pt x="116194" y="14288"/>
                </a:cubicBezTo>
                <a:cubicBezTo>
                  <a:pt x="116651" y="13450"/>
                  <a:pt x="118252" y="13259"/>
                  <a:pt x="120995" y="13716"/>
                </a:cubicBezTo>
                <a:close/>
                <a:moveTo>
                  <a:pt x="2272273" y="10516"/>
                </a:moveTo>
                <a:cubicBezTo>
                  <a:pt x="2275778" y="10668"/>
                  <a:pt x="2277912" y="11278"/>
                  <a:pt x="2278674" y="12345"/>
                </a:cubicBezTo>
                <a:cubicBezTo>
                  <a:pt x="2279436" y="13411"/>
                  <a:pt x="2280046" y="16917"/>
                  <a:pt x="2280503" y="22860"/>
                </a:cubicBezTo>
                <a:cubicBezTo>
                  <a:pt x="2281417" y="32309"/>
                  <a:pt x="2281989" y="56922"/>
                  <a:pt x="2282217" y="96698"/>
                </a:cubicBezTo>
                <a:cubicBezTo>
                  <a:pt x="2282446" y="136474"/>
                  <a:pt x="2282256" y="159639"/>
                  <a:pt x="2281646" y="166192"/>
                </a:cubicBezTo>
                <a:cubicBezTo>
                  <a:pt x="2280884" y="171984"/>
                  <a:pt x="2280655" y="180289"/>
                  <a:pt x="2280960" y="191110"/>
                </a:cubicBezTo>
                <a:cubicBezTo>
                  <a:pt x="2280960" y="193243"/>
                  <a:pt x="2280503" y="198730"/>
                  <a:pt x="2279588" y="207569"/>
                </a:cubicBezTo>
                <a:cubicBezTo>
                  <a:pt x="2278674" y="216408"/>
                  <a:pt x="2277988" y="221742"/>
                  <a:pt x="2277531" y="223571"/>
                </a:cubicBezTo>
                <a:cubicBezTo>
                  <a:pt x="2277226" y="225095"/>
                  <a:pt x="2276845" y="227533"/>
                  <a:pt x="2276388" y="230886"/>
                </a:cubicBezTo>
                <a:cubicBezTo>
                  <a:pt x="2275169" y="238963"/>
                  <a:pt x="2273340" y="244145"/>
                  <a:pt x="2270902" y="246431"/>
                </a:cubicBezTo>
                <a:cubicBezTo>
                  <a:pt x="2270140" y="247193"/>
                  <a:pt x="2269606" y="246736"/>
                  <a:pt x="2269302" y="245059"/>
                </a:cubicBezTo>
                <a:cubicBezTo>
                  <a:pt x="2269149" y="243078"/>
                  <a:pt x="2268997" y="236144"/>
                  <a:pt x="2268844" y="224257"/>
                </a:cubicBezTo>
                <a:cubicBezTo>
                  <a:pt x="2268844" y="208255"/>
                  <a:pt x="2268616" y="195682"/>
                  <a:pt x="2268158" y="186538"/>
                </a:cubicBezTo>
                <a:cubicBezTo>
                  <a:pt x="2267701" y="171755"/>
                  <a:pt x="2267434" y="157772"/>
                  <a:pt x="2267358" y="144590"/>
                </a:cubicBezTo>
                <a:cubicBezTo>
                  <a:pt x="2267282" y="131407"/>
                  <a:pt x="2267549" y="124359"/>
                  <a:pt x="2268158" y="123444"/>
                </a:cubicBezTo>
                <a:cubicBezTo>
                  <a:pt x="2268920" y="122225"/>
                  <a:pt x="2268882" y="121234"/>
                  <a:pt x="2268044" y="120472"/>
                </a:cubicBezTo>
                <a:cubicBezTo>
                  <a:pt x="2267206" y="119710"/>
                  <a:pt x="2266787" y="118225"/>
                  <a:pt x="2266787" y="116015"/>
                </a:cubicBezTo>
                <a:cubicBezTo>
                  <a:pt x="2266787" y="113805"/>
                  <a:pt x="2266444" y="112510"/>
                  <a:pt x="2265758" y="112129"/>
                </a:cubicBezTo>
                <a:cubicBezTo>
                  <a:pt x="2265072" y="111748"/>
                  <a:pt x="2264958" y="104928"/>
                  <a:pt x="2265415" y="91669"/>
                </a:cubicBezTo>
                <a:cubicBezTo>
                  <a:pt x="2266634" y="50826"/>
                  <a:pt x="2266406" y="27204"/>
                  <a:pt x="2264729" y="20803"/>
                </a:cubicBezTo>
                <a:cubicBezTo>
                  <a:pt x="2263968" y="17602"/>
                  <a:pt x="2263662" y="15659"/>
                  <a:pt x="2263815" y="14974"/>
                </a:cubicBezTo>
                <a:cubicBezTo>
                  <a:pt x="2263968" y="14288"/>
                  <a:pt x="2264653" y="13411"/>
                  <a:pt x="2265872" y="12345"/>
                </a:cubicBezTo>
                <a:cubicBezTo>
                  <a:pt x="2267549" y="10973"/>
                  <a:pt x="2269682" y="10363"/>
                  <a:pt x="2272273" y="10516"/>
                </a:cubicBezTo>
                <a:close/>
                <a:moveTo>
                  <a:pt x="2402175" y="8687"/>
                </a:moveTo>
                <a:cubicBezTo>
                  <a:pt x="2403280" y="8992"/>
                  <a:pt x="2404556" y="9830"/>
                  <a:pt x="2406004" y="11202"/>
                </a:cubicBezTo>
                <a:cubicBezTo>
                  <a:pt x="2407528" y="12878"/>
                  <a:pt x="2408862" y="13869"/>
                  <a:pt x="2410004" y="14173"/>
                </a:cubicBezTo>
                <a:cubicBezTo>
                  <a:pt x="2411148" y="14478"/>
                  <a:pt x="2411719" y="14859"/>
                  <a:pt x="2411719" y="15316"/>
                </a:cubicBezTo>
                <a:cubicBezTo>
                  <a:pt x="2411719" y="15774"/>
                  <a:pt x="2412519" y="16345"/>
                  <a:pt x="2414120" y="17031"/>
                </a:cubicBezTo>
                <a:cubicBezTo>
                  <a:pt x="2415720" y="17717"/>
                  <a:pt x="2417358" y="19203"/>
                  <a:pt x="2419034" y="21489"/>
                </a:cubicBezTo>
                <a:cubicBezTo>
                  <a:pt x="2421625" y="25451"/>
                  <a:pt x="2422997" y="28461"/>
                  <a:pt x="2423149" y="30518"/>
                </a:cubicBezTo>
                <a:cubicBezTo>
                  <a:pt x="2423302" y="32576"/>
                  <a:pt x="2422158" y="34138"/>
                  <a:pt x="2419720" y="35205"/>
                </a:cubicBezTo>
                <a:cubicBezTo>
                  <a:pt x="2415453" y="37186"/>
                  <a:pt x="2414920" y="38786"/>
                  <a:pt x="2418120" y="40005"/>
                </a:cubicBezTo>
                <a:cubicBezTo>
                  <a:pt x="2419644" y="40462"/>
                  <a:pt x="2421054" y="41567"/>
                  <a:pt x="2422349" y="43320"/>
                </a:cubicBezTo>
                <a:cubicBezTo>
                  <a:pt x="2423644" y="45073"/>
                  <a:pt x="2423988" y="46406"/>
                  <a:pt x="2423378" y="47320"/>
                </a:cubicBezTo>
                <a:cubicBezTo>
                  <a:pt x="2422311" y="49302"/>
                  <a:pt x="2420025" y="51664"/>
                  <a:pt x="2416520" y="54407"/>
                </a:cubicBezTo>
                <a:cubicBezTo>
                  <a:pt x="2412710" y="57607"/>
                  <a:pt x="2411567" y="59131"/>
                  <a:pt x="2413091" y="58979"/>
                </a:cubicBezTo>
                <a:cubicBezTo>
                  <a:pt x="2413396" y="58979"/>
                  <a:pt x="2413776" y="58903"/>
                  <a:pt x="2414234" y="58750"/>
                </a:cubicBezTo>
                <a:cubicBezTo>
                  <a:pt x="2415300" y="58446"/>
                  <a:pt x="2415834" y="58598"/>
                  <a:pt x="2415834" y="59208"/>
                </a:cubicBezTo>
                <a:cubicBezTo>
                  <a:pt x="2415834" y="59817"/>
                  <a:pt x="2416520" y="60122"/>
                  <a:pt x="2417891" y="60122"/>
                </a:cubicBezTo>
                <a:cubicBezTo>
                  <a:pt x="2419872" y="60122"/>
                  <a:pt x="2422540" y="62560"/>
                  <a:pt x="2425892" y="67437"/>
                </a:cubicBezTo>
                <a:cubicBezTo>
                  <a:pt x="2427264" y="69418"/>
                  <a:pt x="2428102" y="72314"/>
                  <a:pt x="2428407" y="76124"/>
                </a:cubicBezTo>
                <a:cubicBezTo>
                  <a:pt x="2428559" y="78562"/>
                  <a:pt x="2428750" y="80125"/>
                  <a:pt x="2428978" y="80810"/>
                </a:cubicBezTo>
                <a:cubicBezTo>
                  <a:pt x="2429207" y="81496"/>
                  <a:pt x="2429626" y="81839"/>
                  <a:pt x="2430236" y="81839"/>
                </a:cubicBezTo>
                <a:cubicBezTo>
                  <a:pt x="2431303" y="81839"/>
                  <a:pt x="2431950" y="82106"/>
                  <a:pt x="2432179" y="82639"/>
                </a:cubicBezTo>
                <a:cubicBezTo>
                  <a:pt x="2432408" y="83173"/>
                  <a:pt x="2433779" y="83782"/>
                  <a:pt x="2436294" y="84468"/>
                </a:cubicBezTo>
                <a:cubicBezTo>
                  <a:pt x="2438808" y="85154"/>
                  <a:pt x="2440485" y="86411"/>
                  <a:pt x="2441323" y="88240"/>
                </a:cubicBezTo>
                <a:cubicBezTo>
                  <a:pt x="2442161" y="90069"/>
                  <a:pt x="2442428" y="91212"/>
                  <a:pt x="2442123" y="91669"/>
                </a:cubicBezTo>
                <a:cubicBezTo>
                  <a:pt x="2441514" y="92431"/>
                  <a:pt x="2440066" y="93536"/>
                  <a:pt x="2437780" y="94984"/>
                </a:cubicBezTo>
                <a:cubicBezTo>
                  <a:pt x="2435494" y="96431"/>
                  <a:pt x="2433970" y="97155"/>
                  <a:pt x="2433208" y="97155"/>
                </a:cubicBezTo>
                <a:cubicBezTo>
                  <a:pt x="2431226" y="97155"/>
                  <a:pt x="2427264" y="98755"/>
                  <a:pt x="2421320" y="101956"/>
                </a:cubicBezTo>
                <a:cubicBezTo>
                  <a:pt x="2419492" y="102870"/>
                  <a:pt x="2417358" y="104013"/>
                  <a:pt x="2414920" y="105385"/>
                </a:cubicBezTo>
                <a:cubicBezTo>
                  <a:pt x="2412786" y="106452"/>
                  <a:pt x="2411567" y="107404"/>
                  <a:pt x="2411262" y="108242"/>
                </a:cubicBezTo>
                <a:cubicBezTo>
                  <a:pt x="2410957" y="109081"/>
                  <a:pt x="2411262" y="110871"/>
                  <a:pt x="2412176" y="113614"/>
                </a:cubicBezTo>
                <a:cubicBezTo>
                  <a:pt x="2412176" y="114072"/>
                  <a:pt x="2413853" y="114681"/>
                  <a:pt x="2417206" y="115443"/>
                </a:cubicBezTo>
                <a:cubicBezTo>
                  <a:pt x="2420558" y="116205"/>
                  <a:pt x="2423149" y="116586"/>
                  <a:pt x="2424978" y="116586"/>
                </a:cubicBezTo>
                <a:cubicBezTo>
                  <a:pt x="2425892" y="116434"/>
                  <a:pt x="2427112" y="117158"/>
                  <a:pt x="2428636" y="118758"/>
                </a:cubicBezTo>
                <a:cubicBezTo>
                  <a:pt x="2430160" y="120358"/>
                  <a:pt x="2430922" y="121615"/>
                  <a:pt x="2430922" y="122530"/>
                </a:cubicBezTo>
                <a:cubicBezTo>
                  <a:pt x="2430922" y="124054"/>
                  <a:pt x="2429131" y="126073"/>
                  <a:pt x="2425550" y="128588"/>
                </a:cubicBezTo>
                <a:cubicBezTo>
                  <a:pt x="2421968" y="131102"/>
                  <a:pt x="2419111" y="132360"/>
                  <a:pt x="2416977" y="132360"/>
                </a:cubicBezTo>
                <a:cubicBezTo>
                  <a:pt x="2415300" y="132512"/>
                  <a:pt x="2414120" y="133160"/>
                  <a:pt x="2413434" y="134303"/>
                </a:cubicBezTo>
                <a:cubicBezTo>
                  <a:pt x="2412748" y="135446"/>
                  <a:pt x="2412405" y="137465"/>
                  <a:pt x="2412405" y="140361"/>
                </a:cubicBezTo>
                <a:lnTo>
                  <a:pt x="2412176" y="146076"/>
                </a:lnTo>
                <a:lnTo>
                  <a:pt x="2415377" y="147219"/>
                </a:lnTo>
                <a:cubicBezTo>
                  <a:pt x="2417510" y="147981"/>
                  <a:pt x="2419034" y="148057"/>
                  <a:pt x="2419949" y="147447"/>
                </a:cubicBezTo>
                <a:cubicBezTo>
                  <a:pt x="2420558" y="146838"/>
                  <a:pt x="2422006" y="145047"/>
                  <a:pt x="2424292" y="142075"/>
                </a:cubicBezTo>
                <a:cubicBezTo>
                  <a:pt x="2426578" y="139103"/>
                  <a:pt x="2427721" y="137465"/>
                  <a:pt x="2427721" y="137160"/>
                </a:cubicBezTo>
                <a:cubicBezTo>
                  <a:pt x="2427721" y="136855"/>
                  <a:pt x="2428559" y="135522"/>
                  <a:pt x="2430236" y="133160"/>
                </a:cubicBezTo>
                <a:cubicBezTo>
                  <a:pt x="2431912" y="130798"/>
                  <a:pt x="2432750" y="129235"/>
                  <a:pt x="2432750" y="128473"/>
                </a:cubicBezTo>
                <a:cubicBezTo>
                  <a:pt x="2432750" y="127711"/>
                  <a:pt x="2433132" y="126721"/>
                  <a:pt x="2433893" y="125502"/>
                </a:cubicBezTo>
                <a:cubicBezTo>
                  <a:pt x="2434656" y="124282"/>
                  <a:pt x="2435646" y="121692"/>
                  <a:pt x="2436865" y="117729"/>
                </a:cubicBezTo>
                <a:cubicBezTo>
                  <a:pt x="2438084" y="113767"/>
                  <a:pt x="2439494" y="109423"/>
                  <a:pt x="2441094" y="104699"/>
                </a:cubicBezTo>
                <a:cubicBezTo>
                  <a:pt x="2442694" y="99975"/>
                  <a:pt x="2444142" y="95403"/>
                  <a:pt x="2445438" y="90983"/>
                </a:cubicBezTo>
                <a:cubicBezTo>
                  <a:pt x="2446733" y="86563"/>
                  <a:pt x="2447495" y="84506"/>
                  <a:pt x="2447724" y="84811"/>
                </a:cubicBezTo>
                <a:cubicBezTo>
                  <a:pt x="2447952" y="85116"/>
                  <a:pt x="2447762" y="86335"/>
                  <a:pt x="2447152" y="88468"/>
                </a:cubicBezTo>
                <a:cubicBezTo>
                  <a:pt x="2446542" y="90602"/>
                  <a:pt x="2445781" y="93574"/>
                  <a:pt x="2444866" y="97384"/>
                </a:cubicBezTo>
                <a:cubicBezTo>
                  <a:pt x="2442275" y="108966"/>
                  <a:pt x="2440332" y="116967"/>
                  <a:pt x="2439037" y="121387"/>
                </a:cubicBezTo>
                <a:cubicBezTo>
                  <a:pt x="2437742" y="125806"/>
                  <a:pt x="2436027" y="130226"/>
                  <a:pt x="2433893" y="134646"/>
                </a:cubicBezTo>
                <a:cubicBezTo>
                  <a:pt x="2431912" y="138608"/>
                  <a:pt x="2430808" y="141199"/>
                  <a:pt x="2430579" y="142418"/>
                </a:cubicBezTo>
                <a:cubicBezTo>
                  <a:pt x="2430350" y="143637"/>
                  <a:pt x="2429702" y="145466"/>
                  <a:pt x="2428636" y="147904"/>
                </a:cubicBezTo>
                <a:cubicBezTo>
                  <a:pt x="2426502" y="152172"/>
                  <a:pt x="2425588" y="155905"/>
                  <a:pt x="2425892" y="159106"/>
                </a:cubicBezTo>
                <a:cubicBezTo>
                  <a:pt x="2425892" y="160325"/>
                  <a:pt x="2425778" y="161087"/>
                  <a:pt x="2425550" y="161392"/>
                </a:cubicBezTo>
                <a:cubicBezTo>
                  <a:pt x="2425321" y="161697"/>
                  <a:pt x="2424445" y="161925"/>
                  <a:pt x="2422921" y="162078"/>
                </a:cubicBezTo>
                <a:cubicBezTo>
                  <a:pt x="2420787" y="162230"/>
                  <a:pt x="2418996" y="161620"/>
                  <a:pt x="2417549" y="160249"/>
                </a:cubicBezTo>
                <a:cubicBezTo>
                  <a:pt x="2416101" y="158877"/>
                  <a:pt x="2415377" y="157887"/>
                  <a:pt x="2415377" y="157277"/>
                </a:cubicBezTo>
                <a:cubicBezTo>
                  <a:pt x="2415377" y="156515"/>
                  <a:pt x="2415034" y="155410"/>
                  <a:pt x="2414348" y="153962"/>
                </a:cubicBezTo>
                <a:cubicBezTo>
                  <a:pt x="2413662" y="152515"/>
                  <a:pt x="2413091" y="151638"/>
                  <a:pt x="2412634" y="151333"/>
                </a:cubicBezTo>
                <a:cubicBezTo>
                  <a:pt x="2412329" y="151181"/>
                  <a:pt x="2412062" y="151257"/>
                  <a:pt x="2411834" y="151562"/>
                </a:cubicBezTo>
                <a:cubicBezTo>
                  <a:pt x="2411605" y="151867"/>
                  <a:pt x="2411490" y="152248"/>
                  <a:pt x="2411490" y="152705"/>
                </a:cubicBezTo>
                <a:cubicBezTo>
                  <a:pt x="2411490" y="154077"/>
                  <a:pt x="2411376" y="155448"/>
                  <a:pt x="2411148" y="156820"/>
                </a:cubicBezTo>
                <a:cubicBezTo>
                  <a:pt x="2410919" y="158191"/>
                  <a:pt x="2410652" y="164097"/>
                  <a:pt x="2410348" y="174536"/>
                </a:cubicBezTo>
                <a:cubicBezTo>
                  <a:pt x="2410043" y="184976"/>
                  <a:pt x="2409509" y="190576"/>
                  <a:pt x="2408748" y="191338"/>
                </a:cubicBezTo>
                <a:cubicBezTo>
                  <a:pt x="2408138" y="192100"/>
                  <a:pt x="2406766" y="192253"/>
                  <a:pt x="2404632" y="191796"/>
                </a:cubicBezTo>
                <a:cubicBezTo>
                  <a:pt x="2402499" y="191338"/>
                  <a:pt x="2400289" y="190348"/>
                  <a:pt x="2398003" y="188824"/>
                </a:cubicBezTo>
                <a:cubicBezTo>
                  <a:pt x="2395412" y="187147"/>
                  <a:pt x="2393926" y="185776"/>
                  <a:pt x="2393546" y="184709"/>
                </a:cubicBezTo>
                <a:cubicBezTo>
                  <a:pt x="2393165" y="183642"/>
                  <a:pt x="2392212" y="182804"/>
                  <a:pt x="2390688" y="182194"/>
                </a:cubicBezTo>
                <a:cubicBezTo>
                  <a:pt x="2389164" y="181585"/>
                  <a:pt x="2388059" y="180632"/>
                  <a:pt x="2387374" y="179337"/>
                </a:cubicBezTo>
                <a:cubicBezTo>
                  <a:pt x="2386688" y="178042"/>
                  <a:pt x="2385240" y="176632"/>
                  <a:pt x="2383030" y="175108"/>
                </a:cubicBezTo>
                <a:cubicBezTo>
                  <a:pt x="2380820" y="173584"/>
                  <a:pt x="2379715" y="172555"/>
                  <a:pt x="2379715" y="172022"/>
                </a:cubicBezTo>
                <a:cubicBezTo>
                  <a:pt x="2379715" y="171488"/>
                  <a:pt x="2379334" y="171222"/>
                  <a:pt x="2378572" y="171222"/>
                </a:cubicBezTo>
                <a:cubicBezTo>
                  <a:pt x="2377810" y="171222"/>
                  <a:pt x="2377010" y="172441"/>
                  <a:pt x="2376172" y="174879"/>
                </a:cubicBezTo>
                <a:cubicBezTo>
                  <a:pt x="2375334" y="177318"/>
                  <a:pt x="2374991" y="179223"/>
                  <a:pt x="2375143" y="180594"/>
                </a:cubicBezTo>
                <a:cubicBezTo>
                  <a:pt x="2375448" y="182118"/>
                  <a:pt x="2374838" y="183261"/>
                  <a:pt x="2373314" y="184023"/>
                </a:cubicBezTo>
                <a:cubicBezTo>
                  <a:pt x="2372095" y="184633"/>
                  <a:pt x="2371295" y="184938"/>
                  <a:pt x="2370914" y="184938"/>
                </a:cubicBezTo>
                <a:cubicBezTo>
                  <a:pt x="2370533" y="184938"/>
                  <a:pt x="2369885" y="184557"/>
                  <a:pt x="2368971" y="183795"/>
                </a:cubicBezTo>
                <a:cubicBezTo>
                  <a:pt x="2367904" y="182880"/>
                  <a:pt x="2366456" y="180823"/>
                  <a:pt x="2364628" y="177622"/>
                </a:cubicBezTo>
                <a:cubicBezTo>
                  <a:pt x="2362799" y="174422"/>
                  <a:pt x="2361808" y="170460"/>
                  <a:pt x="2361656" y="165735"/>
                </a:cubicBezTo>
                <a:cubicBezTo>
                  <a:pt x="2361504" y="162535"/>
                  <a:pt x="2361504" y="160477"/>
                  <a:pt x="2361656" y="159563"/>
                </a:cubicBezTo>
                <a:cubicBezTo>
                  <a:pt x="2361808" y="158649"/>
                  <a:pt x="2362189" y="158039"/>
                  <a:pt x="2362799" y="157734"/>
                </a:cubicBezTo>
                <a:cubicBezTo>
                  <a:pt x="2364170" y="156972"/>
                  <a:pt x="2365237" y="156744"/>
                  <a:pt x="2365999" y="157048"/>
                </a:cubicBezTo>
                <a:cubicBezTo>
                  <a:pt x="2366761" y="157353"/>
                  <a:pt x="2367523" y="158344"/>
                  <a:pt x="2368285" y="160020"/>
                </a:cubicBezTo>
                <a:cubicBezTo>
                  <a:pt x="2369352" y="162459"/>
                  <a:pt x="2370571" y="164783"/>
                  <a:pt x="2371943" y="166993"/>
                </a:cubicBezTo>
                <a:cubicBezTo>
                  <a:pt x="2373314" y="169202"/>
                  <a:pt x="2374229" y="170307"/>
                  <a:pt x="2374686" y="170307"/>
                </a:cubicBezTo>
                <a:cubicBezTo>
                  <a:pt x="2376362" y="170307"/>
                  <a:pt x="2376591" y="169240"/>
                  <a:pt x="2375372" y="167107"/>
                </a:cubicBezTo>
                <a:cubicBezTo>
                  <a:pt x="2375067" y="166345"/>
                  <a:pt x="2374610" y="165659"/>
                  <a:pt x="2374000" y="165049"/>
                </a:cubicBezTo>
                <a:cubicBezTo>
                  <a:pt x="2372933" y="163983"/>
                  <a:pt x="2372552" y="163373"/>
                  <a:pt x="2372857" y="163221"/>
                </a:cubicBezTo>
                <a:cubicBezTo>
                  <a:pt x="2373162" y="163068"/>
                  <a:pt x="2374229" y="163830"/>
                  <a:pt x="2376058" y="165507"/>
                </a:cubicBezTo>
                <a:cubicBezTo>
                  <a:pt x="2377277" y="166573"/>
                  <a:pt x="2378648" y="166802"/>
                  <a:pt x="2380172" y="166192"/>
                </a:cubicBezTo>
                <a:cubicBezTo>
                  <a:pt x="2382001" y="165430"/>
                  <a:pt x="2382916" y="165202"/>
                  <a:pt x="2382916" y="165507"/>
                </a:cubicBezTo>
                <a:cubicBezTo>
                  <a:pt x="2382916" y="165659"/>
                  <a:pt x="2382763" y="165888"/>
                  <a:pt x="2382458" y="166192"/>
                </a:cubicBezTo>
                <a:cubicBezTo>
                  <a:pt x="2380172" y="168478"/>
                  <a:pt x="2381163" y="170307"/>
                  <a:pt x="2385430" y="171679"/>
                </a:cubicBezTo>
                <a:cubicBezTo>
                  <a:pt x="2386649" y="172136"/>
                  <a:pt x="2388097" y="172441"/>
                  <a:pt x="2389774" y="172593"/>
                </a:cubicBezTo>
                <a:cubicBezTo>
                  <a:pt x="2392517" y="172898"/>
                  <a:pt x="2394308" y="172555"/>
                  <a:pt x="2395146" y="171565"/>
                </a:cubicBezTo>
                <a:cubicBezTo>
                  <a:pt x="2395984" y="170574"/>
                  <a:pt x="2396403" y="168402"/>
                  <a:pt x="2396403" y="165049"/>
                </a:cubicBezTo>
                <a:cubicBezTo>
                  <a:pt x="2396403" y="161392"/>
                  <a:pt x="2396632" y="156591"/>
                  <a:pt x="2397089" y="150648"/>
                </a:cubicBezTo>
                <a:lnTo>
                  <a:pt x="2397546" y="141732"/>
                </a:lnTo>
                <a:lnTo>
                  <a:pt x="2395260" y="141275"/>
                </a:lnTo>
                <a:cubicBezTo>
                  <a:pt x="2393736" y="140818"/>
                  <a:pt x="2392174" y="141046"/>
                  <a:pt x="2390574" y="141961"/>
                </a:cubicBezTo>
                <a:cubicBezTo>
                  <a:pt x="2388974" y="142875"/>
                  <a:pt x="2386802" y="143332"/>
                  <a:pt x="2384058" y="143332"/>
                </a:cubicBezTo>
                <a:cubicBezTo>
                  <a:pt x="2380554" y="143332"/>
                  <a:pt x="2378153" y="142342"/>
                  <a:pt x="2376858" y="140361"/>
                </a:cubicBezTo>
                <a:cubicBezTo>
                  <a:pt x="2375562" y="138379"/>
                  <a:pt x="2375220" y="134950"/>
                  <a:pt x="2375829" y="130074"/>
                </a:cubicBezTo>
                <a:cubicBezTo>
                  <a:pt x="2376134" y="127635"/>
                  <a:pt x="2377048" y="126111"/>
                  <a:pt x="2378572" y="125502"/>
                </a:cubicBezTo>
                <a:cubicBezTo>
                  <a:pt x="2382992" y="123520"/>
                  <a:pt x="2388478" y="119863"/>
                  <a:pt x="2395032" y="114529"/>
                </a:cubicBezTo>
                <a:cubicBezTo>
                  <a:pt x="2396860" y="113005"/>
                  <a:pt x="2397965" y="111862"/>
                  <a:pt x="2398346" y="111100"/>
                </a:cubicBezTo>
                <a:cubicBezTo>
                  <a:pt x="2398727" y="110338"/>
                  <a:pt x="2398918" y="109195"/>
                  <a:pt x="2398918" y="107671"/>
                </a:cubicBezTo>
                <a:cubicBezTo>
                  <a:pt x="2398918" y="105385"/>
                  <a:pt x="2399832" y="103556"/>
                  <a:pt x="2401661" y="102184"/>
                </a:cubicBezTo>
                <a:cubicBezTo>
                  <a:pt x="2402423" y="101575"/>
                  <a:pt x="2403261" y="101156"/>
                  <a:pt x="2404175" y="100927"/>
                </a:cubicBezTo>
                <a:cubicBezTo>
                  <a:pt x="2405090" y="100699"/>
                  <a:pt x="2405852" y="100699"/>
                  <a:pt x="2406462" y="100927"/>
                </a:cubicBezTo>
                <a:cubicBezTo>
                  <a:pt x="2407071" y="101156"/>
                  <a:pt x="2407376" y="101575"/>
                  <a:pt x="2407376" y="102184"/>
                </a:cubicBezTo>
                <a:cubicBezTo>
                  <a:pt x="2407376" y="102794"/>
                  <a:pt x="2407757" y="103023"/>
                  <a:pt x="2408519" y="102870"/>
                </a:cubicBezTo>
                <a:cubicBezTo>
                  <a:pt x="2409128" y="102718"/>
                  <a:pt x="2410462" y="101842"/>
                  <a:pt x="2412519" y="100241"/>
                </a:cubicBezTo>
                <a:cubicBezTo>
                  <a:pt x="2414577" y="98641"/>
                  <a:pt x="2416444" y="97079"/>
                  <a:pt x="2418120" y="95555"/>
                </a:cubicBezTo>
                <a:cubicBezTo>
                  <a:pt x="2419796" y="94031"/>
                  <a:pt x="2420482" y="93193"/>
                  <a:pt x="2420178" y="93040"/>
                </a:cubicBezTo>
                <a:cubicBezTo>
                  <a:pt x="2419415" y="92736"/>
                  <a:pt x="2414615" y="94298"/>
                  <a:pt x="2405776" y="97727"/>
                </a:cubicBezTo>
                <a:cubicBezTo>
                  <a:pt x="2396936" y="101156"/>
                  <a:pt x="2391526" y="103480"/>
                  <a:pt x="2389545" y="104699"/>
                </a:cubicBezTo>
                <a:cubicBezTo>
                  <a:pt x="2388326" y="105613"/>
                  <a:pt x="2386154" y="106718"/>
                  <a:pt x="2383030" y="108014"/>
                </a:cubicBezTo>
                <a:cubicBezTo>
                  <a:pt x="2379906" y="109309"/>
                  <a:pt x="2377810" y="110452"/>
                  <a:pt x="2376743" y="111443"/>
                </a:cubicBezTo>
                <a:cubicBezTo>
                  <a:pt x="2375676" y="112433"/>
                  <a:pt x="2373848" y="113538"/>
                  <a:pt x="2371257" y="114757"/>
                </a:cubicBezTo>
                <a:cubicBezTo>
                  <a:pt x="2362265" y="118567"/>
                  <a:pt x="2355407" y="121692"/>
                  <a:pt x="2350683" y="124130"/>
                </a:cubicBezTo>
                <a:cubicBezTo>
                  <a:pt x="2349921" y="124587"/>
                  <a:pt x="2348473" y="124968"/>
                  <a:pt x="2346340" y="125273"/>
                </a:cubicBezTo>
                <a:cubicBezTo>
                  <a:pt x="2344206" y="125578"/>
                  <a:pt x="2342225" y="125692"/>
                  <a:pt x="2340396" y="125616"/>
                </a:cubicBezTo>
                <a:cubicBezTo>
                  <a:pt x="2338567" y="125540"/>
                  <a:pt x="2337653" y="125349"/>
                  <a:pt x="2337653" y="125044"/>
                </a:cubicBezTo>
                <a:cubicBezTo>
                  <a:pt x="2337653" y="124435"/>
                  <a:pt x="2337310" y="124130"/>
                  <a:pt x="2336624" y="124130"/>
                </a:cubicBezTo>
                <a:cubicBezTo>
                  <a:pt x="2335938" y="124130"/>
                  <a:pt x="2335214" y="123673"/>
                  <a:pt x="2334452" y="122758"/>
                </a:cubicBezTo>
                <a:cubicBezTo>
                  <a:pt x="2333690" y="121844"/>
                  <a:pt x="2333005" y="120701"/>
                  <a:pt x="2332395" y="119329"/>
                </a:cubicBezTo>
                <a:cubicBezTo>
                  <a:pt x="2331786" y="117501"/>
                  <a:pt x="2332280" y="115519"/>
                  <a:pt x="2333881" y="113386"/>
                </a:cubicBezTo>
                <a:cubicBezTo>
                  <a:pt x="2335481" y="111252"/>
                  <a:pt x="2337196" y="110338"/>
                  <a:pt x="2339024" y="110643"/>
                </a:cubicBezTo>
                <a:cubicBezTo>
                  <a:pt x="2339939" y="110795"/>
                  <a:pt x="2339672" y="111557"/>
                  <a:pt x="2338224" y="112929"/>
                </a:cubicBezTo>
                <a:cubicBezTo>
                  <a:pt x="2336776" y="114300"/>
                  <a:pt x="2336129" y="115215"/>
                  <a:pt x="2336281" y="115672"/>
                </a:cubicBezTo>
                <a:cubicBezTo>
                  <a:pt x="2337043" y="116739"/>
                  <a:pt x="2339748" y="116662"/>
                  <a:pt x="2344396" y="115443"/>
                </a:cubicBezTo>
                <a:cubicBezTo>
                  <a:pt x="2349045" y="114224"/>
                  <a:pt x="2354188" y="112167"/>
                  <a:pt x="2359827" y="109271"/>
                </a:cubicBezTo>
                <a:cubicBezTo>
                  <a:pt x="2361351" y="108509"/>
                  <a:pt x="2362456" y="108128"/>
                  <a:pt x="2363142" y="108128"/>
                </a:cubicBezTo>
                <a:cubicBezTo>
                  <a:pt x="2363828" y="108128"/>
                  <a:pt x="2365199" y="107404"/>
                  <a:pt x="2367257" y="105956"/>
                </a:cubicBezTo>
                <a:cubicBezTo>
                  <a:pt x="2369314" y="104509"/>
                  <a:pt x="2370342" y="103975"/>
                  <a:pt x="2370342" y="104356"/>
                </a:cubicBezTo>
                <a:cubicBezTo>
                  <a:pt x="2370342" y="104737"/>
                  <a:pt x="2370686" y="104623"/>
                  <a:pt x="2371371" y="104013"/>
                </a:cubicBezTo>
                <a:cubicBezTo>
                  <a:pt x="2372057" y="103404"/>
                  <a:pt x="2371866" y="102070"/>
                  <a:pt x="2370800" y="100013"/>
                </a:cubicBezTo>
                <a:cubicBezTo>
                  <a:pt x="2369733" y="97955"/>
                  <a:pt x="2369238" y="96241"/>
                  <a:pt x="2369314" y="94869"/>
                </a:cubicBezTo>
                <a:cubicBezTo>
                  <a:pt x="2369390" y="93498"/>
                  <a:pt x="2369047" y="92507"/>
                  <a:pt x="2368285" y="91897"/>
                </a:cubicBezTo>
                <a:cubicBezTo>
                  <a:pt x="2365694" y="89916"/>
                  <a:pt x="2367066" y="85573"/>
                  <a:pt x="2372400" y="78867"/>
                </a:cubicBezTo>
                <a:cubicBezTo>
                  <a:pt x="2374686" y="75972"/>
                  <a:pt x="2376553" y="73495"/>
                  <a:pt x="2378001" y="71438"/>
                </a:cubicBezTo>
                <a:cubicBezTo>
                  <a:pt x="2379449" y="69380"/>
                  <a:pt x="2380401" y="68047"/>
                  <a:pt x="2380858" y="67437"/>
                </a:cubicBezTo>
                <a:cubicBezTo>
                  <a:pt x="2383449" y="64389"/>
                  <a:pt x="2384744" y="62256"/>
                  <a:pt x="2384744" y="61036"/>
                </a:cubicBezTo>
                <a:cubicBezTo>
                  <a:pt x="2384744" y="60427"/>
                  <a:pt x="2383487" y="60160"/>
                  <a:pt x="2380972" y="60236"/>
                </a:cubicBezTo>
                <a:cubicBezTo>
                  <a:pt x="2378458" y="60313"/>
                  <a:pt x="2376362" y="59589"/>
                  <a:pt x="2374686" y="58065"/>
                </a:cubicBezTo>
                <a:cubicBezTo>
                  <a:pt x="2373162" y="56541"/>
                  <a:pt x="2372134" y="54559"/>
                  <a:pt x="2371600" y="52121"/>
                </a:cubicBezTo>
                <a:cubicBezTo>
                  <a:pt x="2371066" y="49683"/>
                  <a:pt x="2371257" y="47930"/>
                  <a:pt x="2372172" y="46863"/>
                </a:cubicBezTo>
                <a:cubicBezTo>
                  <a:pt x="2373390" y="45492"/>
                  <a:pt x="2380096" y="42444"/>
                  <a:pt x="2392288" y="37719"/>
                </a:cubicBezTo>
                <a:cubicBezTo>
                  <a:pt x="2396403" y="36195"/>
                  <a:pt x="2399222" y="34862"/>
                  <a:pt x="2400746" y="33719"/>
                </a:cubicBezTo>
                <a:cubicBezTo>
                  <a:pt x="2402270" y="32576"/>
                  <a:pt x="2403490" y="30861"/>
                  <a:pt x="2404404" y="28575"/>
                </a:cubicBezTo>
                <a:cubicBezTo>
                  <a:pt x="2405318" y="26442"/>
                  <a:pt x="2405738" y="24956"/>
                  <a:pt x="2405661" y="24118"/>
                </a:cubicBezTo>
                <a:cubicBezTo>
                  <a:pt x="2405585" y="23279"/>
                  <a:pt x="2404938" y="22251"/>
                  <a:pt x="2403718" y="21031"/>
                </a:cubicBezTo>
                <a:cubicBezTo>
                  <a:pt x="2402347" y="19507"/>
                  <a:pt x="2401661" y="18326"/>
                  <a:pt x="2401661" y="17488"/>
                </a:cubicBezTo>
                <a:cubicBezTo>
                  <a:pt x="2401661" y="16650"/>
                  <a:pt x="2401394" y="16231"/>
                  <a:pt x="2400861" y="16231"/>
                </a:cubicBezTo>
                <a:cubicBezTo>
                  <a:pt x="2400327" y="16231"/>
                  <a:pt x="2399908" y="15736"/>
                  <a:pt x="2399604" y="14745"/>
                </a:cubicBezTo>
                <a:cubicBezTo>
                  <a:pt x="2399298" y="13754"/>
                  <a:pt x="2398956" y="12802"/>
                  <a:pt x="2398575" y="11887"/>
                </a:cubicBezTo>
                <a:cubicBezTo>
                  <a:pt x="2398194" y="10973"/>
                  <a:pt x="2398460" y="10135"/>
                  <a:pt x="2399375" y="9373"/>
                </a:cubicBezTo>
                <a:cubicBezTo>
                  <a:pt x="2400137" y="8611"/>
                  <a:pt x="2401070" y="8382"/>
                  <a:pt x="2402175" y="8687"/>
                </a:cubicBezTo>
                <a:close/>
                <a:moveTo>
                  <a:pt x="1542030" y="8573"/>
                </a:moveTo>
                <a:cubicBezTo>
                  <a:pt x="1544582" y="8878"/>
                  <a:pt x="1547230" y="9601"/>
                  <a:pt x="1549973" y="10744"/>
                </a:cubicBezTo>
                <a:cubicBezTo>
                  <a:pt x="1555460" y="13030"/>
                  <a:pt x="1558965" y="16002"/>
                  <a:pt x="1560489" y="19660"/>
                </a:cubicBezTo>
                <a:cubicBezTo>
                  <a:pt x="1561251" y="21641"/>
                  <a:pt x="1561594" y="22936"/>
                  <a:pt x="1561518" y="23546"/>
                </a:cubicBezTo>
                <a:cubicBezTo>
                  <a:pt x="1561441" y="24156"/>
                  <a:pt x="1560946" y="24841"/>
                  <a:pt x="1560032" y="25603"/>
                </a:cubicBezTo>
                <a:cubicBezTo>
                  <a:pt x="1557898" y="27127"/>
                  <a:pt x="1555041" y="27318"/>
                  <a:pt x="1551459" y="26175"/>
                </a:cubicBezTo>
                <a:cubicBezTo>
                  <a:pt x="1547878" y="25032"/>
                  <a:pt x="1544335" y="22784"/>
                  <a:pt x="1540829" y="19431"/>
                </a:cubicBezTo>
                <a:cubicBezTo>
                  <a:pt x="1538391" y="17145"/>
                  <a:pt x="1536562" y="16078"/>
                  <a:pt x="1535343" y="16231"/>
                </a:cubicBezTo>
                <a:cubicBezTo>
                  <a:pt x="1534428" y="16383"/>
                  <a:pt x="1533743" y="15888"/>
                  <a:pt x="1533286" y="14745"/>
                </a:cubicBezTo>
                <a:cubicBezTo>
                  <a:pt x="1532828" y="13602"/>
                  <a:pt x="1532714" y="12383"/>
                  <a:pt x="1532943" y="11087"/>
                </a:cubicBezTo>
                <a:cubicBezTo>
                  <a:pt x="1533171" y="9792"/>
                  <a:pt x="1533743" y="9068"/>
                  <a:pt x="1534657" y="8916"/>
                </a:cubicBezTo>
                <a:cubicBezTo>
                  <a:pt x="1537019" y="8382"/>
                  <a:pt x="1539477" y="8268"/>
                  <a:pt x="1542030" y="8573"/>
                </a:cubicBezTo>
                <a:close/>
                <a:moveTo>
                  <a:pt x="1068123" y="8116"/>
                </a:moveTo>
                <a:cubicBezTo>
                  <a:pt x="1068656" y="8039"/>
                  <a:pt x="1069380" y="8687"/>
                  <a:pt x="1070294" y="10059"/>
                </a:cubicBezTo>
                <a:cubicBezTo>
                  <a:pt x="1071056" y="11430"/>
                  <a:pt x="1071818" y="11926"/>
                  <a:pt x="1072580" y="11545"/>
                </a:cubicBezTo>
                <a:cubicBezTo>
                  <a:pt x="1073342" y="11164"/>
                  <a:pt x="1075057" y="11468"/>
                  <a:pt x="1077724" y="12459"/>
                </a:cubicBezTo>
                <a:cubicBezTo>
                  <a:pt x="1080391" y="13450"/>
                  <a:pt x="1082410" y="14554"/>
                  <a:pt x="1083782" y="15774"/>
                </a:cubicBezTo>
                <a:cubicBezTo>
                  <a:pt x="1086373" y="17907"/>
                  <a:pt x="1086525" y="21489"/>
                  <a:pt x="1084239" y="26518"/>
                </a:cubicBezTo>
                <a:cubicBezTo>
                  <a:pt x="1082867" y="29261"/>
                  <a:pt x="1080848" y="31318"/>
                  <a:pt x="1078181" y="32690"/>
                </a:cubicBezTo>
                <a:cubicBezTo>
                  <a:pt x="1075514" y="34062"/>
                  <a:pt x="1073914" y="35090"/>
                  <a:pt x="1073380" y="35776"/>
                </a:cubicBezTo>
                <a:cubicBezTo>
                  <a:pt x="1072847" y="36462"/>
                  <a:pt x="1072580" y="36538"/>
                  <a:pt x="1072580" y="36005"/>
                </a:cubicBezTo>
                <a:cubicBezTo>
                  <a:pt x="1072580" y="35471"/>
                  <a:pt x="1072123" y="35586"/>
                  <a:pt x="1071209" y="36348"/>
                </a:cubicBezTo>
                <a:cubicBezTo>
                  <a:pt x="1070142" y="37110"/>
                  <a:pt x="1066637" y="39434"/>
                  <a:pt x="1060693" y="43320"/>
                </a:cubicBezTo>
                <a:cubicBezTo>
                  <a:pt x="1054750" y="47206"/>
                  <a:pt x="1050940" y="49530"/>
                  <a:pt x="1049263" y="50292"/>
                </a:cubicBezTo>
                <a:cubicBezTo>
                  <a:pt x="1047587" y="51207"/>
                  <a:pt x="1046558" y="51854"/>
                  <a:pt x="1046177" y="52235"/>
                </a:cubicBezTo>
                <a:cubicBezTo>
                  <a:pt x="1045796" y="52616"/>
                  <a:pt x="1044463" y="53416"/>
                  <a:pt x="1042177" y="54636"/>
                </a:cubicBezTo>
                <a:cubicBezTo>
                  <a:pt x="1040653" y="55398"/>
                  <a:pt x="1038786" y="56579"/>
                  <a:pt x="1036576" y="58179"/>
                </a:cubicBezTo>
                <a:cubicBezTo>
                  <a:pt x="1034366" y="59779"/>
                  <a:pt x="1032499" y="61227"/>
                  <a:pt x="1030975" y="62522"/>
                </a:cubicBezTo>
                <a:cubicBezTo>
                  <a:pt x="1029451" y="63818"/>
                  <a:pt x="1028918" y="64542"/>
                  <a:pt x="1029375" y="64694"/>
                </a:cubicBezTo>
                <a:cubicBezTo>
                  <a:pt x="1029985" y="64846"/>
                  <a:pt x="1030289" y="65266"/>
                  <a:pt x="1030289" y="65951"/>
                </a:cubicBezTo>
                <a:cubicBezTo>
                  <a:pt x="1030289" y="66637"/>
                  <a:pt x="1029946" y="66751"/>
                  <a:pt x="1029261" y="66294"/>
                </a:cubicBezTo>
                <a:cubicBezTo>
                  <a:pt x="1028575" y="65837"/>
                  <a:pt x="1028042" y="66142"/>
                  <a:pt x="1027660" y="67209"/>
                </a:cubicBezTo>
                <a:cubicBezTo>
                  <a:pt x="1027280" y="68275"/>
                  <a:pt x="1025870" y="69228"/>
                  <a:pt x="1023431" y="70066"/>
                </a:cubicBezTo>
                <a:cubicBezTo>
                  <a:pt x="1020993" y="70904"/>
                  <a:pt x="1019774" y="71628"/>
                  <a:pt x="1019774" y="72238"/>
                </a:cubicBezTo>
                <a:cubicBezTo>
                  <a:pt x="1019774" y="72847"/>
                  <a:pt x="1019278" y="73152"/>
                  <a:pt x="1018288" y="73152"/>
                </a:cubicBezTo>
                <a:cubicBezTo>
                  <a:pt x="1017297" y="73152"/>
                  <a:pt x="1016040" y="73838"/>
                  <a:pt x="1014516" y="75210"/>
                </a:cubicBezTo>
                <a:cubicBezTo>
                  <a:pt x="1012992" y="76429"/>
                  <a:pt x="1012611" y="76962"/>
                  <a:pt x="1013373" y="76810"/>
                </a:cubicBezTo>
                <a:cubicBezTo>
                  <a:pt x="1013373" y="76810"/>
                  <a:pt x="1013525" y="76810"/>
                  <a:pt x="1013830" y="76810"/>
                </a:cubicBezTo>
                <a:cubicBezTo>
                  <a:pt x="1015049" y="76353"/>
                  <a:pt x="1015659" y="76429"/>
                  <a:pt x="1015659" y="77038"/>
                </a:cubicBezTo>
                <a:cubicBezTo>
                  <a:pt x="1015659" y="77648"/>
                  <a:pt x="1014440" y="78715"/>
                  <a:pt x="1012001" y="80239"/>
                </a:cubicBezTo>
                <a:cubicBezTo>
                  <a:pt x="1009563" y="81763"/>
                  <a:pt x="1007963" y="82525"/>
                  <a:pt x="1007201" y="82525"/>
                </a:cubicBezTo>
                <a:cubicBezTo>
                  <a:pt x="1006439" y="82525"/>
                  <a:pt x="1006058" y="82830"/>
                  <a:pt x="1006058" y="83439"/>
                </a:cubicBezTo>
                <a:cubicBezTo>
                  <a:pt x="1006058" y="84049"/>
                  <a:pt x="1005029" y="84582"/>
                  <a:pt x="1002972" y="85039"/>
                </a:cubicBezTo>
                <a:cubicBezTo>
                  <a:pt x="1000914" y="85497"/>
                  <a:pt x="999886" y="86106"/>
                  <a:pt x="999886" y="86868"/>
                </a:cubicBezTo>
                <a:cubicBezTo>
                  <a:pt x="999886" y="87630"/>
                  <a:pt x="1000267" y="87745"/>
                  <a:pt x="1001029" y="87211"/>
                </a:cubicBezTo>
                <a:cubicBezTo>
                  <a:pt x="1001791" y="86678"/>
                  <a:pt x="1001943" y="86868"/>
                  <a:pt x="1001486" y="87783"/>
                </a:cubicBezTo>
                <a:cubicBezTo>
                  <a:pt x="1001029" y="88697"/>
                  <a:pt x="1000343" y="88926"/>
                  <a:pt x="999428" y="88468"/>
                </a:cubicBezTo>
                <a:cubicBezTo>
                  <a:pt x="998819" y="88316"/>
                  <a:pt x="998019" y="88507"/>
                  <a:pt x="997028" y="89040"/>
                </a:cubicBezTo>
                <a:cubicBezTo>
                  <a:pt x="996038" y="89573"/>
                  <a:pt x="995237" y="90183"/>
                  <a:pt x="994628" y="90869"/>
                </a:cubicBezTo>
                <a:cubicBezTo>
                  <a:pt x="994018" y="91555"/>
                  <a:pt x="993866" y="92126"/>
                  <a:pt x="994171" y="92583"/>
                </a:cubicBezTo>
                <a:cubicBezTo>
                  <a:pt x="994475" y="92736"/>
                  <a:pt x="994552" y="92812"/>
                  <a:pt x="994399" y="92812"/>
                </a:cubicBezTo>
                <a:cubicBezTo>
                  <a:pt x="994247" y="92812"/>
                  <a:pt x="993942" y="92736"/>
                  <a:pt x="993485" y="92583"/>
                </a:cubicBezTo>
                <a:cubicBezTo>
                  <a:pt x="992266" y="92126"/>
                  <a:pt x="991237" y="92469"/>
                  <a:pt x="990399" y="93612"/>
                </a:cubicBezTo>
                <a:cubicBezTo>
                  <a:pt x="989560" y="94755"/>
                  <a:pt x="989370" y="95326"/>
                  <a:pt x="989827" y="95326"/>
                </a:cubicBezTo>
                <a:cubicBezTo>
                  <a:pt x="990284" y="95326"/>
                  <a:pt x="990056" y="95784"/>
                  <a:pt x="989141" y="96698"/>
                </a:cubicBezTo>
                <a:cubicBezTo>
                  <a:pt x="988227" y="97612"/>
                  <a:pt x="987351" y="97917"/>
                  <a:pt x="986512" y="97612"/>
                </a:cubicBezTo>
                <a:cubicBezTo>
                  <a:pt x="985674" y="97308"/>
                  <a:pt x="984265" y="98146"/>
                  <a:pt x="982283" y="100127"/>
                </a:cubicBezTo>
                <a:cubicBezTo>
                  <a:pt x="980760" y="101651"/>
                  <a:pt x="980226" y="102337"/>
                  <a:pt x="980683" y="102184"/>
                </a:cubicBezTo>
                <a:cubicBezTo>
                  <a:pt x="981598" y="101727"/>
                  <a:pt x="982017" y="101765"/>
                  <a:pt x="981940" y="102299"/>
                </a:cubicBezTo>
                <a:cubicBezTo>
                  <a:pt x="981864" y="102832"/>
                  <a:pt x="978778" y="105385"/>
                  <a:pt x="972682" y="109957"/>
                </a:cubicBezTo>
                <a:cubicBezTo>
                  <a:pt x="967805" y="113614"/>
                  <a:pt x="960833" y="119901"/>
                  <a:pt x="951765" y="128816"/>
                </a:cubicBezTo>
                <a:cubicBezTo>
                  <a:pt x="942698" y="137732"/>
                  <a:pt x="937249" y="143637"/>
                  <a:pt x="935420" y="146533"/>
                </a:cubicBezTo>
                <a:cubicBezTo>
                  <a:pt x="934049" y="148819"/>
                  <a:pt x="932525" y="149962"/>
                  <a:pt x="930848" y="149962"/>
                </a:cubicBezTo>
                <a:cubicBezTo>
                  <a:pt x="927038" y="149962"/>
                  <a:pt x="925133" y="149047"/>
                  <a:pt x="925133" y="147219"/>
                </a:cubicBezTo>
                <a:cubicBezTo>
                  <a:pt x="925133" y="146152"/>
                  <a:pt x="924638" y="144856"/>
                  <a:pt x="923648" y="143332"/>
                </a:cubicBezTo>
                <a:cubicBezTo>
                  <a:pt x="922657" y="141808"/>
                  <a:pt x="922009" y="137160"/>
                  <a:pt x="921704" y="129388"/>
                </a:cubicBezTo>
                <a:lnTo>
                  <a:pt x="921476" y="117958"/>
                </a:lnTo>
                <a:lnTo>
                  <a:pt x="923990" y="118186"/>
                </a:lnTo>
                <a:cubicBezTo>
                  <a:pt x="925667" y="118339"/>
                  <a:pt x="927191" y="117805"/>
                  <a:pt x="928562" y="116586"/>
                </a:cubicBezTo>
                <a:cubicBezTo>
                  <a:pt x="929629" y="115824"/>
                  <a:pt x="930086" y="115672"/>
                  <a:pt x="929934" y="116129"/>
                </a:cubicBezTo>
                <a:cubicBezTo>
                  <a:pt x="929477" y="116891"/>
                  <a:pt x="929515" y="117272"/>
                  <a:pt x="930048" y="117272"/>
                </a:cubicBezTo>
                <a:cubicBezTo>
                  <a:pt x="930582" y="117272"/>
                  <a:pt x="932182" y="116015"/>
                  <a:pt x="934849" y="113500"/>
                </a:cubicBezTo>
                <a:cubicBezTo>
                  <a:pt x="937516" y="110986"/>
                  <a:pt x="938849" y="109500"/>
                  <a:pt x="938849" y="109042"/>
                </a:cubicBezTo>
                <a:cubicBezTo>
                  <a:pt x="938849" y="108280"/>
                  <a:pt x="940678" y="106185"/>
                  <a:pt x="944336" y="102756"/>
                </a:cubicBezTo>
                <a:cubicBezTo>
                  <a:pt x="947993" y="99327"/>
                  <a:pt x="949975" y="97765"/>
                  <a:pt x="950279" y="98070"/>
                </a:cubicBezTo>
                <a:cubicBezTo>
                  <a:pt x="950584" y="98374"/>
                  <a:pt x="950241" y="98870"/>
                  <a:pt x="949251" y="99556"/>
                </a:cubicBezTo>
                <a:cubicBezTo>
                  <a:pt x="948260" y="100241"/>
                  <a:pt x="948146" y="100584"/>
                  <a:pt x="948908" y="100584"/>
                </a:cubicBezTo>
                <a:cubicBezTo>
                  <a:pt x="949670" y="100584"/>
                  <a:pt x="950736" y="99822"/>
                  <a:pt x="952108" y="98298"/>
                </a:cubicBezTo>
                <a:cubicBezTo>
                  <a:pt x="952870" y="97384"/>
                  <a:pt x="953175" y="96850"/>
                  <a:pt x="953023" y="96698"/>
                </a:cubicBezTo>
                <a:cubicBezTo>
                  <a:pt x="953023" y="96698"/>
                  <a:pt x="952870" y="96774"/>
                  <a:pt x="952565" y="96927"/>
                </a:cubicBezTo>
                <a:cubicBezTo>
                  <a:pt x="951803" y="97231"/>
                  <a:pt x="951422" y="97346"/>
                  <a:pt x="951422" y="97270"/>
                </a:cubicBezTo>
                <a:cubicBezTo>
                  <a:pt x="951422" y="97193"/>
                  <a:pt x="951727" y="96774"/>
                  <a:pt x="952337" y="96012"/>
                </a:cubicBezTo>
                <a:cubicBezTo>
                  <a:pt x="953556" y="94488"/>
                  <a:pt x="954470" y="93879"/>
                  <a:pt x="955080" y="94183"/>
                </a:cubicBezTo>
                <a:cubicBezTo>
                  <a:pt x="955385" y="94488"/>
                  <a:pt x="955309" y="94945"/>
                  <a:pt x="954851" y="95555"/>
                </a:cubicBezTo>
                <a:cubicBezTo>
                  <a:pt x="954547" y="96012"/>
                  <a:pt x="954547" y="96241"/>
                  <a:pt x="954851" y="96241"/>
                </a:cubicBezTo>
                <a:cubicBezTo>
                  <a:pt x="955004" y="96088"/>
                  <a:pt x="955385" y="95784"/>
                  <a:pt x="955994" y="95326"/>
                </a:cubicBezTo>
                <a:cubicBezTo>
                  <a:pt x="957214" y="94412"/>
                  <a:pt x="957633" y="93688"/>
                  <a:pt x="957252" y="93155"/>
                </a:cubicBezTo>
                <a:cubicBezTo>
                  <a:pt x="956871" y="92621"/>
                  <a:pt x="957290" y="91897"/>
                  <a:pt x="958509" y="90983"/>
                </a:cubicBezTo>
                <a:cubicBezTo>
                  <a:pt x="959423" y="90221"/>
                  <a:pt x="959881" y="89878"/>
                  <a:pt x="959881" y="89954"/>
                </a:cubicBezTo>
                <a:cubicBezTo>
                  <a:pt x="959881" y="90031"/>
                  <a:pt x="959576" y="90526"/>
                  <a:pt x="958966" y="91440"/>
                </a:cubicBezTo>
                <a:cubicBezTo>
                  <a:pt x="957595" y="93117"/>
                  <a:pt x="957671" y="93498"/>
                  <a:pt x="959195" y="92583"/>
                </a:cubicBezTo>
                <a:cubicBezTo>
                  <a:pt x="960109" y="92126"/>
                  <a:pt x="961481" y="91212"/>
                  <a:pt x="963310" y="89840"/>
                </a:cubicBezTo>
                <a:cubicBezTo>
                  <a:pt x="965138" y="88621"/>
                  <a:pt x="966053" y="87783"/>
                  <a:pt x="966053" y="87325"/>
                </a:cubicBezTo>
                <a:cubicBezTo>
                  <a:pt x="966053" y="87173"/>
                  <a:pt x="965824" y="87173"/>
                  <a:pt x="965367" y="87325"/>
                </a:cubicBezTo>
                <a:cubicBezTo>
                  <a:pt x="963691" y="87783"/>
                  <a:pt x="962929" y="87859"/>
                  <a:pt x="963081" y="87554"/>
                </a:cubicBezTo>
                <a:cubicBezTo>
                  <a:pt x="963386" y="86944"/>
                  <a:pt x="964986" y="85649"/>
                  <a:pt x="967882" y="83668"/>
                </a:cubicBezTo>
                <a:lnTo>
                  <a:pt x="971996" y="81153"/>
                </a:lnTo>
                <a:cubicBezTo>
                  <a:pt x="971996" y="81306"/>
                  <a:pt x="971463" y="81991"/>
                  <a:pt x="970396" y="83211"/>
                </a:cubicBezTo>
                <a:lnTo>
                  <a:pt x="967653" y="86182"/>
                </a:lnTo>
                <a:lnTo>
                  <a:pt x="971768" y="83668"/>
                </a:lnTo>
                <a:cubicBezTo>
                  <a:pt x="974359" y="81991"/>
                  <a:pt x="975654" y="80848"/>
                  <a:pt x="975654" y="80239"/>
                </a:cubicBezTo>
                <a:cubicBezTo>
                  <a:pt x="975654" y="79629"/>
                  <a:pt x="975273" y="79553"/>
                  <a:pt x="974511" y="80010"/>
                </a:cubicBezTo>
                <a:cubicBezTo>
                  <a:pt x="974054" y="80315"/>
                  <a:pt x="973901" y="80239"/>
                  <a:pt x="974054" y="79782"/>
                </a:cubicBezTo>
                <a:cubicBezTo>
                  <a:pt x="974054" y="79782"/>
                  <a:pt x="974054" y="79553"/>
                  <a:pt x="974054" y="79096"/>
                </a:cubicBezTo>
                <a:cubicBezTo>
                  <a:pt x="974511" y="78181"/>
                  <a:pt x="976645" y="76353"/>
                  <a:pt x="980455" y="73609"/>
                </a:cubicBezTo>
                <a:cubicBezTo>
                  <a:pt x="983655" y="71323"/>
                  <a:pt x="985484" y="69457"/>
                  <a:pt x="985941" y="68009"/>
                </a:cubicBezTo>
                <a:cubicBezTo>
                  <a:pt x="986398" y="66561"/>
                  <a:pt x="985789" y="64618"/>
                  <a:pt x="984112" y="62179"/>
                </a:cubicBezTo>
                <a:cubicBezTo>
                  <a:pt x="982741" y="60046"/>
                  <a:pt x="982055" y="58369"/>
                  <a:pt x="982055" y="57150"/>
                </a:cubicBezTo>
                <a:cubicBezTo>
                  <a:pt x="982055" y="55931"/>
                  <a:pt x="981636" y="54636"/>
                  <a:pt x="980798" y="53264"/>
                </a:cubicBezTo>
                <a:cubicBezTo>
                  <a:pt x="979959" y="51892"/>
                  <a:pt x="980074" y="48540"/>
                  <a:pt x="981140" y="43206"/>
                </a:cubicBezTo>
                <a:cubicBezTo>
                  <a:pt x="983274" y="33604"/>
                  <a:pt x="983579" y="27966"/>
                  <a:pt x="982055" y="26289"/>
                </a:cubicBezTo>
                <a:cubicBezTo>
                  <a:pt x="981445" y="25527"/>
                  <a:pt x="980798" y="24041"/>
                  <a:pt x="980112" y="21832"/>
                </a:cubicBezTo>
                <a:cubicBezTo>
                  <a:pt x="979426" y="19622"/>
                  <a:pt x="979616" y="18364"/>
                  <a:pt x="980683" y="18060"/>
                </a:cubicBezTo>
                <a:cubicBezTo>
                  <a:pt x="982512" y="17298"/>
                  <a:pt x="984036" y="18288"/>
                  <a:pt x="985255" y="21031"/>
                </a:cubicBezTo>
                <a:cubicBezTo>
                  <a:pt x="985865" y="22860"/>
                  <a:pt x="986855" y="23775"/>
                  <a:pt x="988227" y="23775"/>
                </a:cubicBezTo>
                <a:cubicBezTo>
                  <a:pt x="989751" y="23775"/>
                  <a:pt x="991389" y="25108"/>
                  <a:pt x="993142" y="27775"/>
                </a:cubicBezTo>
                <a:cubicBezTo>
                  <a:pt x="994894" y="30442"/>
                  <a:pt x="996152" y="33376"/>
                  <a:pt x="996914" y="36576"/>
                </a:cubicBezTo>
                <a:cubicBezTo>
                  <a:pt x="997676" y="40234"/>
                  <a:pt x="998514" y="43587"/>
                  <a:pt x="999428" y="46635"/>
                </a:cubicBezTo>
                <a:cubicBezTo>
                  <a:pt x="1000343" y="49683"/>
                  <a:pt x="1000800" y="52235"/>
                  <a:pt x="1000800" y="54293"/>
                </a:cubicBezTo>
                <a:cubicBezTo>
                  <a:pt x="1000800" y="56350"/>
                  <a:pt x="1001029" y="57379"/>
                  <a:pt x="1001486" y="57379"/>
                </a:cubicBezTo>
                <a:cubicBezTo>
                  <a:pt x="1002248" y="57379"/>
                  <a:pt x="1003505" y="56693"/>
                  <a:pt x="1005258" y="55321"/>
                </a:cubicBezTo>
                <a:cubicBezTo>
                  <a:pt x="1007010" y="53950"/>
                  <a:pt x="1007810" y="53035"/>
                  <a:pt x="1007658" y="52578"/>
                </a:cubicBezTo>
                <a:cubicBezTo>
                  <a:pt x="1007353" y="51969"/>
                  <a:pt x="1008039" y="51130"/>
                  <a:pt x="1009715" y="50064"/>
                </a:cubicBezTo>
                <a:cubicBezTo>
                  <a:pt x="1015354" y="46406"/>
                  <a:pt x="1018631" y="44120"/>
                  <a:pt x="1019545" y="43206"/>
                </a:cubicBezTo>
                <a:cubicBezTo>
                  <a:pt x="1020460" y="42291"/>
                  <a:pt x="1020688" y="40767"/>
                  <a:pt x="1020231" y="38634"/>
                </a:cubicBezTo>
                <a:cubicBezTo>
                  <a:pt x="1019774" y="36043"/>
                  <a:pt x="1019202" y="34062"/>
                  <a:pt x="1018516" y="32690"/>
                </a:cubicBezTo>
                <a:cubicBezTo>
                  <a:pt x="1017831" y="31318"/>
                  <a:pt x="1017716" y="28766"/>
                  <a:pt x="1018174" y="25032"/>
                </a:cubicBezTo>
                <a:cubicBezTo>
                  <a:pt x="1018631" y="21298"/>
                  <a:pt x="1018555" y="19431"/>
                  <a:pt x="1017945" y="19431"/>
                </a:cubicBezTo>
                <a:cubicBezTo>
                  <a:pt x="1017488" y="19431"/>
                  <a:pt x="1016954" y="18745"/>
                  <a:pt x="1016345" y="17374"/>
                </a:cubicBezTo>
                <a:cubicBezTo>
                  <a:pt x="1015735" y="16002"/>
                  <a:pt x="1015354" y="14631"/>
                  <a:pt x="1015202" y="13259"/>
                </a:cubicBezTo>
                <a:cubicBezTo>
                  <a:pt x="1015202" y="12345"/>
                  <a:pt x="1014706" y="11621"/>
                  <a:pt x="1013716" y="11087"/>
                </a:cubicBezTo>
                <a:cubicBezTo>
                  <a:pt x="1012725" y="10554"/>
                  <a:pt x="1012649" y="10021"/>
                  <a:pt x="1013487" y="9487"/>
                </a:cubicBezTo>
                <a:cubicBezTo>
                  <a:pt x="1014326" y="8954"/>
                  <a:pt x="1015507" y="9373"/>
                  <a:pt x="1017031" y="10744"/>
                </a:cubicBezTo>
                <a:cubicBezTo>
                  <a:pt x="1019317" y="12726"/>
                  <a:pt x="1021412" y="14707"/>
                  <a:pt x="1023317" y="16688"/>
                </a:cubicBezTo>
                <a:cubicBezTo>
                  <a:pt x="1025222" y="18669"/>
                  <a:pt x="1026175" y="19965"/>
                  <a:pt x="1026175" y="20574"/>
                </a:cubicBezTo>
                <a:cubicBezTo>
                  <a:pt x="1026175" y="21184"/>
                  <a:pt x="1026441" y="21489"/>
                  <a:pt x="1026975" y="21489"/>
                </a:cubicBezTo>
                <a:cubicBezTo>
                  <a:pt x="1027508" y="21489"/>
                  <a:pt x="1028384" y="22555"/>
                  <a:pt x="1029604" y="24689"/>
                </a:cubicBezTo>
                <a:cubicBezTo>
                  <a:pt x="1030823" y="26823"/>
                  <a:pt x="1032042" y="27889"/>
                  <a:pt x="1033261" y="27889"/>
                </a:cubicBezTo>
                <a:cubicBezTo>
                  <a:pt x="1034328" y="27889"/>
                  <a:pt x="1037452" y="26632"/>
                  <a:pt x="1042634" y="24118"/>
                </a:cubicBezTo>
                <a:cubicBezTo>
                  <a:pt x="1047816" y="21603"/>
                  <a:pt x="1050559" y="20041"/>
                  <a:pt x="1050863" y="19431"/>
                </a:cubicBezTo>
                <a:cubicBezTo>
                  <a:pt x="1051168" y="18974"/>
                  <a:pt x="1051092" y="18745"/>
                  <a:pt x="1050635" y="18745"/>
                </a:cubicBezTo>
                <a:cubicBezTo>
                  <a:pt x="1050330" y="18745"/>
                  <a:pt x="1050025" y="18822"/>
                  <a:pt x="1049720" y="18974"/>
                </a:cubicBezTo>
                <a:cubicBezTo>
                  <a:pt x="1049416" y="19126"/>
                  <a:pt x="1049339" y="19126"/>
                  <a:pt x="1049492" y="18974"/>
                </a:cubicBezTo>
                <a:cubicBezTo>
                  <a:pt x="1049797" y="18669"/>
                  <a:pt x="1050940" y="17907"/>
                  <a:pt x="1052921" y="16688"/>
                </a:cubicBezTo>
                <a:cubicBezTo>
                  <a:pt x="1056426" y="14859"/>
                  <a:pt x="1059245" y="13831"/>
                  <a:pt x="1061379" y="13602"/>
                </a:cubicBezTo>
                <a:cubicBezTo>
                  <a:pt x="1063513" y="13373"/>
                  <a:pt x="1065037" y="13221"/>
                  <a:pt x="1065951" y="13145"/>
                </a:cubicBezTo>
                <a:cubicBezTo>
                  <a:pt x="1066865" y="13069"/>
                  <a:pt x="1067323" y="12192"/>
                  <a:pt x="1067323" y="10516"/>
                </a:cubicBezTo>
                <a:cubicBezTo>
                  <a:pt x="1067323" y="8992"/>
                  <a:pt x="1067589" y="8192"/>
                  <a:pt x="1068123" y="8116"/>
                </a:cubicBezTo>
                <a:close/>
                <a:moveTo>
                  <a:pt x="1736625" y="5601"/>
                </a:moveTo>
                <a:cubicBezTo>
                  <a:pt x="1739750" y="6134"/>
                  <a:pt x="1741769" y="6934"/>
                  <a:pt x="1742683" y="8001"/>
                </a:cubicBezTo>
                <a:cubicBezTo>
                  <a:pt x="1743902" y="9373"/>
                  <a:pt x="1746150" y="10668"/>
                  <a:pt x="1749427" y="11887"/>
                </a:cubicBezTo>
                <a:cubicBezTo>
                  <a:pt x="1752704" y="13107"/>
                  <a:pt x="1756323" y="15316"/>
                  <a:pt x="1760285" y="18517"/>
                </a:cubicBezTo>
                <a:cubicBezTo>
                  <a:pt x="1762724" y="20498"/>
                  <a:pt x="1764438" y="22136"/>
                  <a:pt x="1765429" y="23432"/>
                </a:cubicBezTo>
                <a:cubicBezTo>
                  <a:pt x="1766420" y="24727"/>
                  <a:pt x="1767220" y="26594"/>
                  <a:pt x="1767829" y="29032"/>
                </a:cubicBezTo>
                <a:cubicBezTo>
                  <a:pt x="1769048" y="32995"/>
                  <a:pt x="1769430" y="35814"/>
                  <a:pt x="1768972" y="37491"/>
                </a:cubicBezTo>
                <a:cubicBezTo>
                  <a:pt x="1768515" y="39167"/>
                  <a:pt x="1767372" y="40081"/>
                  <a:pt x="1765543" y="40234"/>
                </a:cubicBezTo>
                <a:cubicBezTo>
                  <a:pt x="1763714" y="40386"/>
                  <a:pt x="1759676" y="39853"/>
                  <a:pt x="1753427" y="38634"/>
                </a:cubicBezTo>
                <a:cubicBezTo>
                  <a:pt x="1747636" y="37567"/>
                  <a:pt x="1743864" y="37262"/>
                  <a:pt x="1742112" y="37719"/>
                </a:cubicBezTo>
                <a:cubicBezTo>
                  <a:pt x="1740359" y="38176"/>
                  <a:pt x="1739483" y="37986"/>
                  <a:pt x="1739483" y="37148"/>
                </a:cubicBezTo>
                <a:cubicBezTo>
                  <a:pt x="1739483" y="36310"/>
                  <a:pt x="1738759" y="35890"/>
                  <a:pt x="1737311" y="35890"/>
                </a:cubicBezTo>
                <a:cubicBezTo>
                  <a:pt x="1735863" y="35890"/>
                  <a:pt x="1734911" y="35509"/>
                  <a:pt x="1734454" y="34747"/>
                </a:cubicBezTo>
                <a:cubicBezTo>
                  <a:pt x="1733996" y="33985"/>
                  <a:pt x="1732549" y="33833"/>
                  <a:pt x="1730110" y="34290"/>
                </a:cubicBezTo>
                <a:cubicBezTo>
                  <a:pt x="1727672" y="34595"/>
                  <a:pt x="1726148" y="34328"/>
                  <a:pt x="1725538" y="33490"/>
                </a:cubicBezTo>
                <a:cubicBezTo>
                  <a:pt x="1724928" y="32652"/>
                  <a:pt x="1725462" y="31547"/>
                  <a:pt x="1727138" y="30175"/>
                </a:cubicBezTo>
                <a:cubicBezTo>
                  <a:pt x="1728815" y="28804"/>
                  <a:pt x="1730301" y="28118"/>
                  <a:pt x="1731596" y="28118"/>
                </a:cubicBezTo>
                <a:cubicBezTo>
                  <a:pt x="1732892" y="28118"/>
                  <a:pt x="1734758" y="26975"/>
                  <a:pt x="1737197" y="24689"/>
                </a:cubicBezTo>
                <a:lnTo>
                  <a:pt x="1740854" y="21031"/>
                </a:lnTo>
                <a:lnTo>
                  <a:pt x="1737197" y="19660"/>
                </a:lnTo>
                <a:cubicBezTo>
                  <a:pt x="1734606" y="18593"/>
                  <a:pt x="1732358" y="17526"/>
                  <a:pt x="1730453" y="16459"/>
                </a:cubicBezTo>
                <a:cubicBezTo>
                  <a:pt x="1728548" y="15393"/>
                  <a:pt x="1726834" y="14859"/>
                  <a:pt x="1725310" y="14859"/>
                </a:cubicBezTo>
                <a:cubicBezTo>
                  <a:pt x="1724243" y="14859"/>
                  <a:pt x="1723214" y="14440"/>
                  <a:pt x="1722224" y="13602"/>
                </a:cubicBezTo>
                <a:cubicBezTo>
                  <a:pt x="1721233" y="12764"/>
                  <a:pt x="1720738" y="11887"/>
                  <a:pt x="1720738" y="10973"/>
                </a:cubicBezTo>
                <a:cubicBezTo>
                  <a:pt x="1720738" y="9601"/>
                  <a:pt x="1723481" y="7925"/>
                  <a:pt x="1728967" y="5944"/>
                </a:cubicBezTo>
                <a:cubicBezTo>
                  <a:pt x="1730948" y="5182"/>
                  <a:pt x="1733501" y="5068"/>
                  <a:pt x="1736625" y="5601"/>
                </a:cubicBezTo>
                <a:close/>
                <a:moveTo>
                  <a:pt x="850496" y="1029"/>
                </a:moveTo>
                <a:cubicBezTo>
                  <a:pt x="851029" y="1105"/>
                  <a:pt x="852667" y="1677"/>
                  <a:pt x="855410" y="2743"/>
                </a:cubicBezTo>
                <a:cubicBezTo>
                  <a:pt x="858611" y="4115"/>
                  <a:pt x="860554" y="6325"/>
                  <a:pt x="861240" y="9373"/>
                </a:cubicBezTo>
                <a:cubicBezTo>
                  <a:pt x="861926" y="12421"/>
                  <a:pt x="861659" y="14326"/>
                  <a:pt x="860440" y="15088"/>
                </a:cubicBezTo>
                <a:cubicBezTo>
                  <a:pt x="856325" y="17679"/>
                  <a:pt x="853734" y="16688"/>
                  <a:pt x="852667" y="12116"/>
                </a:cubicBezTo>
                <a:cubicBezTo>
                  <a:pt x="852058" y="9220"/>
                  <a:pt x="850686" y="7087"/>
                  <a:pt x="848552" y="5715"/>
                </a:cubicBezTo>
                <a:cubicBezTo>
                  <a:pt x="847333" y="4801"/>
                  <a:pt x="846647" y="4115"/>
                  <a:pt x="846495" y="3658"/>
                </a:cubicBezTo>
                <a:cubicBezTo>
                  <a:pt x="846343" y="3201"/>
                  <a:pt x="846724" y="2667"/>
                  <a:pt x="847638" y="2058"/>
                </a:cubicBezTo>
                <a:cubicBezTo>
                  <a:pt x="849010" y="1296"/>
                  <a:pt x="849962" y="953"/>
                  <a:pt x="850496" y="1029"/>
                </a:cubicBezTo>
                <a:close/>
                <a:moveTo>
                  <a:pt x="828207" y="0"/>
                </a:moveTo>
                <a:cubicBezTo>
                  <a:pt x="828359" y="0"/>
                  <a:pt x="828740" y="915"/>
                  <a:pt x="829350" y="2743"/>
                </a:cubicBezTo>
                <a:cubicBezTo>
                  <a:pt x="830112" y="5334"/>
                  <a:pt x="830798" y="10287"/>
                  <a:pt x="831407" y="17602"/>
                </a:cubicBezTo>
                <a:lnTo>
                  <a:pt x="832322" y="28575"/>
                </a:lnTo>
                <a:lnTo>
                  <a:pt x="840323" y="30404"/>
                </a:lnTo>
                <a:cubicBezTo>
                  <a:pt x="849010" y="32233"/>
                  <a:pt x="853353" y="35281"/>
                  <a:pt x="853353" y="39548"/>
                </a:cubicBezTo>
                <a:cubicBezTo>
                  <a:pt x="853353" y="41072"/>
                  <a:pt x="850076" y="44577"/>
                  <a:pt x="843523" y="50064"/>
                </a:cubicBezTo>
                <a:cubicBezTo>
                  <a:pt x="838646" y="54178"/>
                  <a:pt x="835560" y="57493"/>
                  <a:pt x="834265" y="60008"/>
                </a:cubicBezTo>
                <a:cubicBezTo>
                  <a:pt x="832970" y="62522"/>
                  <a:pt x="833084" y="64923"/>
                  <a:pt x="834608" y="67209"/>
                </a:cubicBezTo>
                <a:cubicBezTo>
                  <a:pt x="835217" y="68275"/>
                  <a:pt x="837046" y="68428"/>
                  <a:pt x="840094" y="67666"/>
                </a:cubicBezTo>
                <a:cubicBezTo>
                  <a:pt x="843142" y="66904"/>
                  <a:pt x="845657" y="65685"/>
                  <a:pt x="847638" y="64008"/>
                </a:cubicBezTo>
                <a:cubicBezTo>
                  <a:pt x="850686" y="61417"/>
                  <a:pt x="854610" y="60541"/>
                  <a:pt x="859411" y="61379"/>
                </a:cubicBezTo>
                <a:cubicBezTo>
                  <a:pt x="864211" y="62218"/>
                  <a:pt x="868136" y="64465"/>
                  <a:pt x="871184" y="68123"/>
                </a:cubicBezTo>
                <a:cubicBezTo>
                  <a:pt x="872860" y="70104"/>
                  <a:pt x="873889" y="72009"/>
                  <a:pt x="874270" y="73838"/>
                </a:cubicBezTo>
                <a:cubicBezTo>
                  <a:pt x="874651" y="75667"/>
                  <a:pt x="874841" y="79705"/>
                  <a:pt x="874841" y="85954"/>
                </a:cubicBezTo>
                <a:cubicBezTo>
                  <a:pt x="874841" y="95250"/>
                  <a:pt x="874079" y="103175"/>
                  <a:pt x="872555" y="109728"/>
                </a:cubicBezTo>
                <a:cubicBezTo>
                  <a:pt x="871031" y="117196"/>
                  <a:pt x="870384" y="121844"/>
                  <a:pt x="870612" y="123673"/>
                </a:cubicBezTo>
                <a:cubicBezTo>
                  <a:pt x="870841" y="125502"/>
                  <a:pt x="872251" y="126873"/>
                  <a:pt x="874841" y="127788"/>
                </a:cubicBezTo>
                <a:cubicBezTo>
                  <a:pt x="878499" y="129159"/>
                  <a:pt x="880556" y="131064"/>
                  <a:pt x="881014" y="133503"/>
                </a:cubicBezTo>
                <a:cubicBezTo>
                  <a:pt x="881318" y="134569"/>
                  <a:pt x="881014" y="135255"/>
                  <a:pt x="880099" y="135560"/>
                </a:cubicBezTo>
                <a:cubicBezTo>
                  <a:pt x="878880" y="136017"/>
                  <a:pt x="876670" y="136093"/>
                  <a:pt x="873470" y="135789"/>
                </a:cubicBezTo>
                <a:cubicBezTo>
                  <a:pt x="871184" y="135636"/>
                  <a:pt x="869736" y="135789"/>
                  <a:pt x="869126" y="136246"/>
                </a:cubicBezTo>
                <a:cubicBezTo>
                  <a:pt x="868517" y="136703"/>
                  <a:pt x="867831" y="138075"/>
                  <a:pt x="867069" y="140361"/>
                </a:cubicBezTo>
                <a:cubicBezTo>
                  <a:pt x="865850" y="143713"/>
                  <a:pt x="863754" y="146076"/>
                  <a:pt x="860782" y="147447"/>
                </a:cubicBezTo>
                <a:cubicBezTo>
                  <a:pt x="857811" y="148819"/>
                  <a:pt x="856325" y="150267"/>
                  <a:pt x="856325" y="151791"/>
                </a:cubicBezTo>
                <a:cubicBezTo>
                  <a:pt x="856325" y="153772"/>
                  <a:pt x="857087" y="159792"/>
                  <a:pt x="858611" y="169850"/>
                </a:cubicBezTo>
                <a:cubicBezTo>
                  <a:pt x="860135" y="179908"/>
                  <a:pt x="861430" y="187909"/>
                  <a:pt x="862497" y="193853"/>
                </a:cubicBezTo>
                <a:cubicBezTo>
                  <a:pt x="865088" y="207874"/>
                  <a:pt x="865316" y="218847"/>
                  <a:pt x="863183" y="226771"/>
                </a:cubicBezTo>
                <a:cubicBezTo>
                  <a:pt x="861811" y="231648"/>
                  <a:pt x="859754" y="234239"/>
                  <a:pt x="857011" y="234544"/>
                </a:cubicBezTo>
                <a:cubicBezTo>
                  <a:pt x="854267" y="234849"/>
                  <a:pt x="849772" y="232944"/>
                  <a:pt x="843523" y="228829"/>
                </a:cubicBezTo>
                <a:cubicBezTo>
                  <a:pt x="837580" y="225019"/>
                  <a:pt x="834227" y="223114"/>
                  <a:pt x="833465" y="223114"/>
                </a:cubicBezTo>
                <a:cubicBezTo>
                  <a:pt x="832093" y="223114"/>
                  <a:pt x="828169" y="220333"/>
                  <a:pt x="821692" y="214770"/>
                </a:cubicBezTo>
                <a:cubicBezTo>
                  <a:pt x="815215" y="209207"/>
                  <a:pt x="811367" y="205359"/>
                  <a:pt x="810148" y="203226"/>
                </a:cubicBezTo>
                <a:cubicBezTo>
                  <a:pt x="808624" y="200635"/>
                  <a:pt x="807138" y="196863"/>
                  <a:pt x="805690" y="191910"/>
                </a:cubicBezTo>
                <a:cubicBezTo>
                  <a:pt x="804242" y="186957"/>
                  <a:pt x="803518" y="183109"/>
                  <a:pt x="803518" y="180366"/>
                </a:cubicBezTo>
                <a:cubicBezTo>
                  <a:pt x="803518" y="176403"/>
                  <a:pt x="807862" y="171984"/>
                  <a:pt x="816548" y="167107"/>
                </a:cubicBezTo>
                <a:cubicBezTo>
                  <a:pt x="819444" y="165278"/>
                  <a:pt x="821654" y="164249"/>
                  <a:pt x="823178" y="164021"/>
                </a:cubicBezTo>
                <a:cubicBezTo>
                  <a:pt x="824702" y="163792"/>
                  <a:pt x="827445" y="163983"/>
                  <a:pt x="831407" y="164592"/>
                </a:cubicBezTo>
                <a:cubicBezTo>
                  <a:pt x="837046" y="165659"/>
                  <a:pt x="840208" y="166192"/>
                  <a:pt x="840894" y="166192"/>
                </a:cubicBezTo>
                <a:cubicBezTo>
                  <a:pt x="841580" y="166192"/>
                  <a:pt x="841923" y="163297"/>
                  <a:pt x="841923" y="157506"/>
                </a:cubicBezTo>
                <a:cubicBezTo>
                  <a:pt x="841923" y="156896"/>
                  <a:pt x="841923" y="156210"/>
                  <a:pt x="841923" y="155448"/>
                </a:cubicBezTo>
                <a:cubicBezTo>
                  <a:pt x="841923" y="151791"/>
                  <a:pt x="841390" y="149886"/>
                  <a:pt x="840323" y="149733"/>
                </a:cubicBezTo>
                <a:cubicBezTo>
                  <a:pt x="839256" y="149581"/>
                  <a:pt x="835294" y="150876"/>
                  <a:pt x="828436" y="153619"/>
                </a:cubicBezTo>
                <a:cubicBezTo>
                  <a:pt x="826912" y="154381"/>
                  <a:pt x="825692" y="154915"/>
                  <a:pt x="824778" y="155220"/>
                </a:cubicBezTo>
                <a:cubicBezTo>
                  <a:pt x="818987" y="157658"/>
                  <a:pt x="814415" y="159220"/>
                  <a:pt x="811062" y="159906"/>
                </a:cubicBezTo>
                <a:cubicBezTo>
                  <a:pt x="807709" y="160592"/>
                  <a:pt x="803442" y="160858"/>
                  <a:pt x="798260" y="160706"/>
                </a:cubicBezTo>
                <a:cubicBezTo>
                  <a:pt x="795670" y="160554"/>
                  <a:pt x="793269" y="159525"/>
                  <a:pt x="791060" y="157620"/>
                </a:cubicBezTo>
                <a:cubicBezTo>
                  <a:pt x="788850" y="155715"/>
                  <a:pt x="787745" y="153772"/>
                  <a:pt x="787745" y="151791"/>
                </a:cubicBezTo>
                <a:cubicBezTo>
                  <a:pt x="787745" y="150114"/>
                  <a:pt x="788469" y="149009"/>
                  <a:pt x="789916" y="148476"/>
                </a:cubicBezTo>
                <a:cubicBezTo>
                  <a:pt x="791364" y="147943"/>
                  <a:pt x="792393" y="148362"/>
                  <a:pt x="793003" y="149733"/>
                </a:cubicBezTo>
                <a:cubicBezTo>
                  <a:pt x="793612" y="151257"/>
                  <a:pt x="796203" y="151943"/>
                  <a:pt x="800775" y="151791"/>
                </a:cubicBezTo>
                <a:cubicBezTo>
                  <a:pt x="805347" y="151638"/>
                  <a:pt x="810071" y="150724"/>
                  <a:pt x="814948" y="149047"/>
                </a:cubicBezTo>
                <a:cubicBezTo>
                  <a:pt x="820130" y="147219"/>
                  <a:pt x="823483" y="146304"/>
                  <a:pt x="825007" y="146304"/>
                </a:cubicBezTo>
                <a:cubicBezTo>
                  <a:pt x="826226" y="146304"/>
                  <a:pt x="829121" y="145085"/>
                  <a:pt x="833693" y="142647"/>
                </a:cubicBezTo>
                <a:cubicBezTo>
                  <a:pt x="838265" y="140208"/>
                  <a:pt x="840551" y="138684"/>
                  <a:pt x="840551" y="138075"/>
                </a:cubicBezTo>
                <a:cubicBezTo>
                  <a:pt x="840551" y="138075"/>
                  <a:pt x="840437" y="138037"/>
                  <a:pt x="840208" y="137960"/>
                </a:cubicBezTo>
                <a:cubicBezTo>
                  <a:pt x="839980" y="137884"/>
                  <a:pt x="839675" y="137884"/>
                  <a:pt x="839294" y="137960"/>
                </a:cubicBezTo>
                <a:cubicBezTo>
                  <a:pt x="838913" y="138037"/>
                  <a:pt x="838494" y="138151"/>
                  <a:pt x="838037" y="138303"/>
                </a:cubicBezTo>
                <a:cubicBezTo>
                  <a:pt x="836513" y="138760"/>
                  <a:pt x="834265" y="137579"/>
                  <a:pt x="831293" y="134760"/>
                </a:cubicBezTo>
                <a:cubicBezTo>
                  <a:pt x="828321" y="131941"/>
                  <a:pt x="826226" y="129083"/>
                  <a:pt x="825007" y="126187"/>
                </a:cubicBezTo>
                <a:cubicBezTo>
                  <a:pt x="824092" y="123749"/>
                  <a:pt x="821692" y="121920"/>
                  <a:pt x="817806" y="120701"/>
                </a:cubicBezTo>
                <a:cubicBezTo>
                  <a:pt x="813920" y="119482"/>
                  <a:pt x="811443" y="117882"/>
                  <a:pt x="810376" y="115900"/>
                </a:cubicBezTo>
                <a:cubicBezTo>
                  <a:pt x="809462" y="114376"/>
                  <a:pt x="808395" y="114910"/>
                  <a:pt x="807176" y="117501"/>
                </a:cubicBezTo>
                <a:cubicBezTo>
                  <a:pt x="806414" y="119177"/>
                  <a:pt x="804890" y="122835"/>
                  <a:pt x="802604" y="128473"/>
                </a:cubicBezTo>
                <a:cubicBezTo>
                  <a:pt x="798489" y="138684"/>
                  <a:pt x="795974" y="144247"/>
                  <a:pt x="795060" y="145161"/>
                </a:cubicBezTo>
                <a:cubicBezTo>
                  <a:pt x="793688" y="146533"/>
                  <a:pt x="791593" y="145809"/>
                  <a:pt x="788774" y="142990"/>
                </a:cubicBezTo>
                <a:cubicBezTo>
                  <a:pt x="785954" y="140170"/>
                  <a:pt x="784011" y="136932"/>
                  <a:pt x="782944" y="133274"/>
                </a:cubicBezTo>
                <a:cubicBezTo>
                  <a:pt x="780811" y="126111"/>
                  <a:pt x="779706" y="121387"/>
                  <a:pt x="779630" y="119101"/>
                </a:cubicBezTo>
                <a:cubicBezTo>
                  <a:pt x="779553" y="116815"/>
                  <a:pt x="780430" y="114834"/>
                  <a:pt x="782258" y="113157"/>
                </a:cubicBezTo>
                <a:cubicBezTo>
                  <a:pt x="784544" y="111024"/>
                  <a:pt x="786564" y="108357"/>
                  <a:pt x="788316" y="105156"/>
                </a:cubicBezTo>
                <a:cubicBezTo>
                  <a:pt x="790069" y="101956"/>
                  <a:pt x="793003" y="95631"/>
                  <a:pt x="797117" y="86182"/>
                </a:cubicBezTo>
                <a:cubicBezTo>
                  <a:pt x="801385" y="76276"/>
                  <a:pt x="805499" y="68047"/>
                  <a:pt x="809462" y="61494"/>
                </a:cubicBezTo>
                <a:cubicBezTo>
                  <a:pt x="812357" y="56922"/>
                  <a:pt x="813958" y="54102"/>
                  <a:pt x="814262" y="53035"/>
                </a:cubicBezTo>
                <a:cubicBezTo>
                  <a:pt x="814567" y="51969"/>
                  <a:pt x="814034" y="51054"/>
                  <a:pt x="812662" y="50292"/>
                </a:cubicBezTo>
                <a:cubicBezTo>
                  <a:pt x="810529" y="49073"/>
                  <a:pt x="807519" y="46520"/>
                  <a:pt x="803633" y="42634"/>
                </a:cubicBezTo>
                <a:cubicBezTo>
                  <a:pt x="799746" y="38748"/>
                  <a:pt x="797803" y="36348"/>
                  <a:pt x="797803" y="35433"/>
                </a:cubicBezTo>
                <a:cubicBezTo>
                  <a:pt x="797803" y="32842"/>
                  <a:pt x="799708" y="32690"/>
                  <a:pt x="803518" y="34976"/>
                </a:cubicBezTo>
                <a:cubicBezTo>
                  <a:pt x="803975" y="35281"/>
                  <a:pt x="804356" y="35586"/>
                  <a:pt x="804661" y="35890"/>
                </a:cubicBezTo>
                <a:cubicBezTo>
                  <a:pt x="806185" y="36957"/>
                  <a:pt x="807557" y="37529"/>
                  <a:pt x="808776" y="37605"/>
                </a:cubicBezTo>
                <a:cubicBezTo>
                  <a:pt x="809995" y="37681"/>
                  <a:pt x="812281" y="37338"/>
                  <a:pt x="815634" y="36576"/>
                </a:cubicBezTo>
                <a:cubicBezTo>
                  <a:pt x="820816" y="35357"/>
                  <a:pt x="823635" y="34366"/>
                  <a:pt x="824092" y="33604"/>
                </a:cubicBezTo>
                <a:cubicBezTo>
                  <a:pt x="824549" y="32842"/>
                  <a:pt x="825045" y="28956"/>
                  <a:pt x="825578" y="21946"/>
                </a:cubicBezTo>
                <a:cubicBezTo>
                  <a:pt x="826112" y="14935"/>
                  <a:pt x="826683" y="9297"/>
                  <a:pt x="827293" y="5029"/>
                </a:cubicBezTo>
                <a:cubicBezTo>
                  <a:pt x="827750" y="1677"/>
                  <a:pt x="828055" y="0"/>
                  <a:pt x="828207" y="0"/>
                </a:cubicBezTo>
                <a:close/>
              </a:path>
            </a:pathLst>
          </a:cu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标题 26">
            <a:extLst>
              <a:ext uri="{FF2B5EF4-FFF2-40B4-BE49-F238E27FC236}">
                <a16:creationId xmlns:a16="http://schemas.microsoft.com/office/drawing/2014/main" id="{C8BF95A1-75AF-4026-887B-A0701F248777}"/>
              </a:ext>
            </a:extLst>
          </p:cNvPr>
          <p:cNvSpPr>
            <a:spLocks noGrp="1"/>
          </p:cNvSpPr>
          <p:nvPr>
            <p:ph type="title"/>
          </p:nvPr>
        </p:nvSpPr>
        <p:spPr>
          <a:xfrm>
            <a:off x="482600" y="263472"/>
            <a:ext cx="4493538" cy="523220"/>
          </a:xfrm>
          <a:noFill/>
        </p:spPr>
        <p:txBody>
          <a:bodyPr wrap="none" rtlCol="0">
            <a:spAutoFit/>
          </a:bodyPr>
          <a:lstStyle>
            <a:lvl1pPr algn="l">
              <a:defRPr kumimoji="1" lang="zh-CN" altLang="en-US" sz="2800" b="1" i="0" u="none" strike="noStrike" cap="none" spc="0" normalizeH="0" baseline="0" dirty="0">
                <a:ln>
                  <a:noFill/>
                </a:ln>
                <a:solidFill>
                  <a:srgbClr val="E9C793"/>
                </a:solidFill>
                <a:effectLst/>
                <a:uLnTx/>
                <a:uFillTx/>
                <a:latin typeface="Microsoft YaHei" panose="020B0503020204020204" pitchFamily="34" charset="-122"/>
                <a:ea typeface="Microsoft YaHei" panose="020B0503020204020204" pitchFamily="34" charset="-122"/>
                <a:cs typeface="+mn-cs"/>
              </a:defRPr>
            </a:lvl1pPr>
          </a:lstStyle>
          <a:p>
            <a:pPr marL="0" marR="0" lvl="0" indent="0" fontAlgn="auto">
              <a:lnSpc>
                <a:spcPct val="100000"/>
              </a:lnSpc>
              <a:spcBef>
                <a:spcPts val="0"/>
              </a:spcBef>
              <a:spcAft>
                <a:spcPts val="0"/>
              </a:spcAft>
              <a:buClrTx/>
              <a:buSzTx/>
              <a:buFontTx/>
              <a:tabLst/>
            </a:pPr>
            <a:r>
              <a:rPr lang="zh-CN" altLang="en-US" dirty="0"/>
              <a:t>单击此处编辑母版标题样式</a:t>
            </a:r>
          </a:p>
        </p:txBody>
      </p:sp>
    </p:spTree>
    <p:extLst>
      <p:ext uri="{BB962C8B-B14F-4D97-AF65-F5344CB8AC3E}">
        <p14:creationId xmlns:p14="http://schemas.microsoft.com/office/powerpoint/2010/main" val="1867705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页2">
    <p:spTree>
      <p:nvGrpSpPr>
        <p:cNvPr id="1" name=""/>
        <p:cNvGrpSpPr/>
        <p:nvPr/>
      </p:nvGrpSpPr>
      <p:grpSpPr>
        <a:xfrm>
          <a:off x="0" y="0"/>
          <a:ext cx="0" cy="0"/>
          <a:chOff x="0" y="0"/>
          <a:chExt cx="0" cy="0"/>
        </a:xfrm>
      </p:grpSpPr>
      <p:cxnSp>
        <p:nvCxnSpPr>
          <p:cNvPr id="5" name="直线连接符 3">
            <a:extLst>
              <a:ext uri="{FF2B5EF4-FFF2-40B4-BE49-F238E27FC236}">
                <a16:creationId xmlns:a16="http://schemas.microsoft.com/office/drawing/2014/main" id="{7F1BC74E-6B3E-4479-932B-2CB86A22143A}"/>
              </a:ext>
            </a:extLst>
          </p:cNvPr>
          <p:cNvCxnSpPr/>
          <p:nvPr userDrawn="1"/>
        </p:nvCxnSpPr>
        <p:spPr>
          <a:xfrm>
            <a:off x="263526" y="862409"/>
            <a:ext cx="10268700" cy="0"/>
          </a:xfrm>
          <a:prstGeom prst="line">
            <a:avLst/>
          </a:prstGeom>
          <a:ln w="19050">
            <a:solidFill>
              <a:srgbClr val="09234F"/>
            </a:solidFill>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id="{0A1E139A-D5EB-4167-9A47-22D67E737D6E}"/>
              </a:ext>
            </a:extLst>
          </p:cNvPr>
          <p:cNvSpPr/>
          <p:nvPr userDrawn="1"/>
        </p:nvSpPr>
        <p:spPr>
          <a:xfrm>
            <a:off x="9329981" y="798163"/>
            <a:ext cx="2862020" cy="108488"/>
          </a:xfrm>
          <a:prstGeom prst="rect">
            <a:avLst/>
          </a:prstGeom>
          <a:solidFill>
            <a:srgbClr val="092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zh-CN" altLang="en-US" sz="1351"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sp>
        <p:nvSpPr>
          <p:cNvPr id="15" name="标题 14">
            <a:extLst>
              <a:ext uri="{FF2B5EF4-FFF2-40B4-BE49-F238E27FC236}">
                <a16:creationId xmlns:a16="http://schemas.microsoft.com/office/drawing/2014/main" id="{BB3E25BD-5B2E-4CD4-90FF-2A192E91162F}"/>
              </a:ext>
            </a:extLst>
          </p:cNvPr>
          <p:cNvSpPr>
            <a:spLocks noGrp="1"/>
          </p:cNvSpPr>
          <p:nvPr>
            <p:ph type="title"/>
          </p:nvPr>
        </p:nvSpPr>
        <p:spPr>
          <a:xfrm>
            <a:off x="482600" y="263472"/>
            <a:ext cx="4493538" cy="523220"/>
          </a:xfrm>
          <a:noFill/>
        </p:spPr>
        <p:txBody>
          <a:bodyPr wrap="none" rtlCol="0">
            <a:spAutoFit/>
          </a:bodyPr>
          <a:lstStyle>
            <a:lvl1pPr>
              <a:defRPr kumimoji="1" lang="zh-CN" altLang="en-US" sz="2800" b="1" i="0" u="none" strike="noStrike" cap="none" spc="0" normalizeH="0" baseline="0">
                <a:ln>
                  <a:noFill/>
                </a:ln>
                <a:solidFill>
                  <a:srgbClr val="09234F"/>
                </a:solidFill>
                <a:effectLst/>
                <a:uLnTx/>
                <a:uFillTx/>
                <a:latin typeface="Microsoft YaHei" panose="020B0503020204020204" pitchFamily="34" charset="-122"/>
                <a:ea typeface="Microsoft YaHei" panose="020B0503020204020204" pitchFamily="34" charset="-122"/>
                <a:cs typeface="+mn-cs"/>
              </a:defRPr>
            </a:lvl1pPr>
          </a:lstStyle>
          <a:p>
            <a:pPr marL="0" marR="0" lvl="0" indent="0" fontAlgn="auto">
              <a:lnSpc>
                <a:spcPct val="100000"/>
              </a:lnSpc>
              <a:spcBef>
                <a:spcPts val="0"/>
              </a:spcBef>
              <a:spcAft>
                <a:spcPts val="0"/>
              </a:spcAft>
              <a:buClrTx/>
              <a:buSzTx/>
              <a:buFontTx/>
              <a:tabLst/>
            </a:pPr>
            <a:r>
              <a:rPr lang="zh-CN" altLang="en-US" dirty="0"/>
              <a:t>单击此处编辑母版标题样式</a:t>
            </a:r>
          </a:p>
        </p:txBody>
      </p:sp>
      <p:grpSp>
        <p:nvGrpSpPr>
          <p:cNvPr id="10" name="组合 9">
            <a:extLst>
              <a:ext uri="{FF2B5EF4-FFF2-40B4-BE49-F238E27FC236}">
                <a16:creationId xmlns:a16="http://schemas.microsoft.com/office/drawing/2014/main" id="{F9F3CBD9-BFCB-4EC5-9C09-2F3178775E74}"/>
              </a:ext>
            </a:extLst>
          </p:cNvPr>
          <p:cNvGrpSpPr/>
          <p:nvPr userDrawn="1"/>
        </p:nvGrpSpPr>
        <p:grpSpPr>
          <a:xfrm>
            <a:off x="9715499" y="245275"/>
            <a:ext cx="2235992" cy="375913"/>
            <a:chOff x="9715499" y="159849"/>
            <a:chExt cx="2235992" cy="375913"/>
          </a:xfrm>
        </p:grpSpPr>
        <p:grpSp>
          <p:nvGrpSpPr>
            <p:cNvPr id="11" name="组合 10">
              <a:extLst>
                <a:ext uri="{FF2B5EF4-FFF2-40B4-BE49-F238E27FC236}">
                  <a16:creationId xmlns:a16="http://schemas.microsoft.com/office/drawing/2014/main" id="{3D3331C9-68A7-436B-958E-1B678D5709DA}"/>
                </a:ext>
              </a:extLst>
            </p:cNvPr>
            <p:cNvGrpSpPr/>
            <p:nvPr/>
          </p:nvGrpSpPr>
          <p:grpSpPr>
            <a:xfrm>
              <a:off x="10167741" y="163952"/>
              <a:ext cx="1783750" cy="367706"/>
              <a:chOff x="1062588" y="893899"/>
              <a:chExt cx="3123457" cy="643875"/>
            </a:xfrm>
            <a:solidFill>
              <a:schemeClr val="accent1"/>
            </a:solidFill>
          </p:grpSpPr>
          <p:sp>
            <p:nvSpPr>
              <p:cNvPr id="13" name="任意多边形: 形状 12">
                <a:extLst>
                  <a:ext uri="{FF2B5EF4-FFF2-40B4-BE49-F238E27FC236}">
                    <a16:creationId xmlns:a16="http://schemas.microsoft.com/office/drawing/2014/main" id="{4E68A751-E691-4F52-A143-F926D47BCB3C}"/>
                  </a:ext>
                </a:extLst>
              </p:cNvPr>
              <p:cNvSpPr/>
              <p:nvPr/>
            </p:nvSpPr>
            <p:spPr>
              <a:xfrm>
                <a:off x="1062588" y="893899"/>
                <a:ext cx="3065776" cy="426434"/>
              </a:xfrm>
              <a:custGeom>
                <a:avLst/>
                <a:gdLst/>
                <a:ahLst/>
                <a:cxnLst/>
                <a:rect l="l" t="t" r="r" b="b"/>
                <a:pathLst>
                  <a:path w="3065776" h="426434">
                    <a:moveTo>
                      <a:pt x="1689372" y="310134"/>
                    </a:moveTo>
                    <a:cubicBezTo>
                      <a:pt x="1694541" y="310134"/>
                      <a:pt x="1697008" y="310604"/>
                      <a:pt x="1696773" y="311544"/>
                    </a:cubicBezTo>
                    <a:cubicBezTo>
                      <a:pt x="1696538" y="312014"/>
                      <a:pt x="1695070" y="312366"/>
                      <a:pt x="1692368" y="312601"/>
                    </a:cubicBezTo>
                    <a:cubicBezTo>
                      <a:pt x="1689666" y="312836"/>
                      <a:pt x="1687081" y="312836"/>
                      <a:pt x="1684614" y="312601"/>
                    </a:cubicBezTo>
                    <a:cubicBezTo>
                      <a:pt x="1682147" y="312366"/>
                      <a:pt x="1680914" y="312014"/>
                      <a:pt x="1680914" y="311544"/>
                    </a:cubicBezTo>
                    <a:cubicBezTo>
                      <a:pt x="1680914" y="310604"/>
                      <a:pt x="1683733" y="310134"/>
                      <a:pt x="1689372" y="310134"/>
                    </a:cubicBezTo>
                    <a:close/>
                    <a:moveTo>
                      <a:pt x="119342" y="282821"/>
                    </a:moveTo>
                    <a:cubicBezTo>
                      <a:pt x="119695" y="282939"/>
                      <a:pt x="119636" y="283467"/>
                      <a:pt x="119166" y="284407"/>
                    </a:cubicBezTo>
                    <a:cubicBezTo>
                      <a:pt x="118461" y="285347"/>
                      <a:pt x="118814" y="286052"/>
                      <a:pt x="120224" y="286522"/>
                    </a:cubicBezTo>
                    <a:cubicBezTo>
                      <a:pt x="121633" y="286991"/>
                      <a:pt x="121398" y="287344"/>
                      <a:pt x="119519" y="287579"/>
                    </a:cubicBezTo>
                    <a:cubicBezTo>
                      <a:pt x="117874" y="287579"/>
                      <a:pt x="116875" y="287226"/>
                      <a:pt x="116523" y="286522"/>
                    </a:cubicBezTo>
                    <a:cubicBezTo>
                      <a:pt x="116171" y="285817"/>
                      <a:pt x="116464" y="284994"/>
                      <a:pt x="117404" y="284055"/>
                    </a:cubicBezTo>
                    <a:cubicBezTo>
                      <a:pt x="118344" y="283115"/>
                      <a:pt x="118990" y="282704"/>
                      <a:pt x="119342" y="282821"/>
                    </a:cubicBezTo>
                    <a:close/>
                    <a:moveTo>
                      <a:pt x="2104214" y="270310"/>
                    </a:moveTo>
                    <a:cubicBezTo>
                      <a:pt x="2104214" y="270310"/>
                      <a:pt x="2104214" y="270545"/>
                      <a:pt x="2104214" y="271015"/>
                    </a:cubicBezTo>
                    <a:cubicBezTo>
                      <a:pt x="2104684" y="273834"/>
                      <a:pt x="2104684" y="276771"/>
                      <a:pt x="2104214" y="279825"/>
                    </a:cubicBezTo>
                    <a:cubicBezTo>
                      <a:pt x="2104214" y="281235"/>
                      <a:pt x="2104097" y="281235"/>
                      <a:pt x="2103862" y="279825"/>
                    </a:cubicBezTo>
                    <a:cubicBezTo>
                      <a:pt x="2103862" y="279825"/>
                      <a:pt x="2103862" y="278298"/>
                      <a:pt x="2103862" y="275244"/>
                    </a:cubicBezTo>
                    <a:cubicBezTo>
                      <a:pt x="2103862" y="272190"/>
                      <a:pt x="2103979" y="270545"/>
                      <a:pt x="2104214" y="270310"/>
                    </a:cubicBezTo>
                    <a:close/>
                    <a:moveTo>
                      <a:pt x="1382019" y="254098"/>
                    </a:moveTo>
                    <a:cubicBezTo>
                      <a:pt x="1379200" y="254098"/>
                      <a:pt x="1372856" y="258386"/>
                      <a:pt x="1362988" y="266962"/>
                    </a:cubicBezTo>
                    <a:cubicBezTo>
                      <a:pt x="1353121" y="275538"/>
                      <a:pt x="1348186" y="281000"/>
                      <a:pt x="1348186" y="283350"/>
                    </a:cubicBezTo>
                    <a:cubicBezTo>
                      <a:pt x="1348422" y="284525"/>
                      <a:pt x="1349538" y="285112"/>
                      <a:pt x="1351535" y="285112"/>
                    </a:cubicBezTo>
                    <a:cubicBezTo>
                      <a:pt x="1353532" y="285112"/>
                      <a:pt x="1356351" y="284583"/>
                      <a:pt x="1359993" y="283526"/>
                    </a:cubicBezTo>
                    <a:cubicBezTo>
                      <a:pt x="1363635" y="282469"/>
                      <a:pt x="1367452" y="281118"/>
                      <a:pt x="1371447" y="279473"/>
                    </a:cubicBezTo>
                    <a:lnTo>
                      <a:pt x="1384134" y="273834"/>
                    </a:lnTo>
                    <a:lnTo>
                      <a:pt x="1384134" y="263966"/>
                    </a:lnTo>
                    <a:cubicBezTo>
                      <a:pt x="1384134" y="257388"/>
                      <a:pt x="1383429" y="254098"/>
                      <a:pt x="1382019" y="254098"/>
                    </a:cubicBezTo>
                    <a:close/>
                    <a:moveTo>
                      <a:pt x="947882" y="254098"/>
                    </a:moveTo>
                    <a:cubicBezTo>
                      <a:pt x="947236" y="254568"/>
                      <a:pt x="946384" y="255626"/>
                      <a:pt x="945327" y="257270"/>
                    </a:cubicBezTo>
                    <a:cubicBezTo>
                      <a:pt x="944152" y="258915"/>
                      <a:pt x="943565" y="260325"/>
                      <a:pt x="943565" y="261499"/>
                    </a:cubicBezTo>
                    <a:cubicBezTo>
                      <a:pt x="943565" y="262909"/>
                      <a:pt x="942155" y="265376"/>
                      <a:pt x="939335" y="268900"/>
                    </a:cubicBezTo>
                    <a:cubicBezTo>
                      <a:pt x="934402" y="275244"/>
                      <a:pt x="931934" y="279473"/>
                      <a:pt x="931934" y="281588"/>
                    </a:cubicBezTo>
                    <a:cubicBezTo>
                      <a:pt x="931934" y="282058"/>
                      <a:pt x="932346" y="282292"/>
                      <a:pt x="933168" y="282292"/>
                    </a:cubicBezTo>
                    <a:cubicBezTo>
                      <a:pt x="933990" y="282292"/>
                      <a:pt x="935106" y="282116"/>
                      <a:pt x="936516" y="281764"/>
                    </a:cubicBezTo>
                    <a:cubicBezTo>
                      <a:pt x="937926" y="281411"/>
                      <a:pt x="939335" y="280883"/>
                      <a:pt x="940745" y="280178"/>
                    </a:cubicBezTo>
                    <a:cubicBezTo>
                      <a:pt x="942625" y="279238"/>
                      <a:pt x="943917" y="278005"/>
                      <a:pt x="944622" y="276477"/>
                    </a:cubicBezTo>
                    <a:cubicBezTo>
                      <a:pt x="945327" y="274950"/>
                      <a:pt x="946266" y="271837"/>
                      <a:pt x="947441" y="267138"/>
                    </a:cubicBezTo>
                    <a:cubicBezTo>
                      <a:pt x="949086" y="259855"/>
                      <a:pt x="949673" y="255626"/>
                      <a:pt x="949203" y="254451"/>
                    </a:cubicBezTo>
                    <a:cubicBezTo>
                      <a:pt x="948968" y="253746"/>
                      <a:pt x="948528" y="253629"/>
                      <a:pt x="947882" y="254098"/>
                    </a:cubicBezTo>
                    <a:close/>
                    <a:moveTo>
                      <a:pt x="1638975" y="253041"/>
                    </a:moveTo>
                    <a:cubicBezTo>
                      <a:pt x="1638975" y="253041"/>
                      <a:pt x="1638740" y="253394"/>
                      <a:pt x="1638271" y="254098"/>
                    </a:cubicBezTo>
                    <a:cubicBezTo>
                      <a:pt x="1637566" y="254568"/>
                      <a:pt x="1636743" y="255449"/>
                      <a:pt x="1635804" y="256742"/>
                    </a:cubicBezTo>
                    <a:cubicBezTo>
                      <a:pt x="1634864" y="258034"/>
                      <a:pt x="1633924" y="259502"/>
                      <a:pt x="1632984" y="261147"/>
                    </a:cubicBezTo>
                    <a:lnTo>
                      <a:pt x="1627698" y="269253"/>
                    </a:lnTo>
                    <a:lnTo>
                      <a:pt x="1632984" y="277359"/>
                    </a:lnTo>
                    <a:cubicBezTo>
                      <a:pt x="1633924" y="278768"/>
                      <a:pt x="1634864" y="280060"/>
                      <a:pt x="1635804" y="281235"/>
                    </a:cubicBezTo>
                    <a:cubicBezTo>
                      <a:pt x="1636743" y="282410"/>
                      <a:pt x="1637507" y="283291"/>
                      <a:pt x="1638094" y="283878"/>
                    </a:cubicBezTo>
                    <a:cubicBezTo>
                      <a:pt x="1638682" y="284466"/>
                      <a:pt x="1639093" y="284642"/>
                      <a:pt x="1639328" y="284407"/>
                    </a:cubicBezTo>
                    <a:cubicBezTo>
                      <a:pt x="1639798" y="283937"/>
                      <a:pt x="1639974" y="278709"/>
                      <a:pt x="1639856" y="268724"/>
                    </a:cubicBezTo>
                    <a:cubicBezTo>
                      <a:pt x="1639739" y="258739"/>
                      <a:pt x="1639445" y="253511"/>
                      <a:pt x="1638975" y="253041"/>
                    </a:cubicBezTo>
                    <a:close/>
                    <a:moveTo>
                      <a:pt x="2105624" y="249869"/>
                    </a:moveTo>
                    <a:cubicBezTo>
                      <a:pt x="2105859" y="250104"/>
                      <a:pt x="2105977" y="250457"/>
                      <a:pt x="2105977" y="250927"/>
                    </a:cubicBezTo>
                    <a:cubicBezTo>
                      <a:pt x="2106446" y="253276"/>
                      <a:pt x="2106446" y="255391"/>
                      <a:pt x="2105977" y="257270"/>
                    </a:cubicBezTo>
                    <a:cubicBezTo>
                      <a:pt x="2105742" y="258210"/>
                      <a:pt x="2105506" y="258093"/>
                      <a:pt x="2105272" y="256918"/>
                    </a:cubicBezTo>
                    <a:cubicBezTo>
                      <a:pt x="2105272" y="256918"/>
                      <a:pt x="2105272" y="255861"/>
                      <a:pt x="2105272" y="253746"/>
                    </a:cubicBezTo>
                    <a:close/>
                    <a:moveTo>
                      <a:pt x="2083421" y="244231"/>
                    </a:moveTo>
                    <a:lnTo>
                      <a:pt x="2083421" y="244583"/>
                    </a:lnTo>
                    <a:cubicBezTo>
                      <a:pt x="2083891" y="245758"/>
                      <a:pt x="2083891" y="247050"/>
                      <a:pt x="2083421" y="248460"/>
                    </a:cubicBezTo>
                    <a:cubicBezTo>
                      <a:pt x="2083186" y="247990"/>
                      <a:pt x="2082951" y="247285"/>
                      <a:pt x="2082716" y="246345"/>
                    </a:cubicBezTo>
                    <a:close/>
                    <a:moveTo>
                      <a:pt x="1015459" y="234010"/>
                    </a:moveTo>
                    <a:cubicBezTo>
                      <a:pt x="1014284" y="234480"/>
                      <a:pt x="1010995" y="235126"/>
                      <a:pt x="1005591" y="235949"/>
                    </a:cubicBezTo>
                    <a:cubicBezTo>
                      <a:pt x="1000187" y="236771"/>
                      <a:pt x="996311" y="237182"/>
                      <a:pt x="993961" y="237182"/>
                    </a:cubicBezTo>
                    <a:cubicBezTo>
                      <a:pt x="989967" y="237182"/>
                      <a:pt x="987207" y="237887"/>
                      <a:pt x="985679" y="239297"/>
                    </a:cubicBezTo>
                    <a:cubicBezTo>
                      <a:pt x="984152" y="240706"/>
                      <a:pt x="983858" y="242938"/>
                      <a:pt x="984798" y="245993"/>
                    </a:cubicBezTo>
                    <a:cubicBezTo>
                      <a:pt x="985503" y="248342"/>
                      <a:pt x="987030" y="250809"/>
                      <a:pt x="989380" y="253394"/>
                    </a:cubicBezTo>
                    <a:cubicBezTo>
                      <a:pt x="991729" y="255978"/>
                      <a:pt x="993609" y="257270"/>
                      <a:pt x="995018" y="257270"/>
                    </a:cubicBezTo>
                    <a:cubicBezTo>
                      <a:pt x="995958" y="257270"/>
                      <a:pt x="999600" y="253981"/>
                      <a:pt x="1005944" y="247402"/>
                    </a:cubicBezTo>
                    <a:cubicBezTo>
                      <a:pt x="1012287" y="240824"/>
                      <a:pt x="1015459" y="237065"/>
                      <a:pt x="1015459" y="236125"/>
                    </a:cubicBezTo>
                    <a:cubicBezTo>
                      <a:pt x="1015459" y="236125"/>
                      <a:pt x="1015459" y="235420"/>
                      <a:pt x="1015459" y="234010"/>
                    </a:cubicBezTo>
                    <a:close/>
                    <a:moveTo>
                      <a:pt x="2494387" y="223790"/>
                    </a:moveTo>
                    <a:cubicBezTo>
                      <a:pt x="2493212" y="224142"/>
                      <a:pt x="2491450" y="225082"/>
                      <a:pt x="2489100" y="226609"/>
                    </a:cubicBezTo>
                    <a:cubicBezTo>
                      <a:pt x="2486046" y="228489"/>
                      <a:pt x="2485224" y="229429"/>
                      <a:pt x="2486633" y="229429"/>
                    </a:cubicBezTo>
                    <a:cubicBezTo>
                      <a:pt x="2486633" y="229429"/>
                      <a:pt x="2486869" y="229429"/>
                      <a:pt x="2487338" y="229429"/>
                    </a:cubicBezTo>
                    <a:cubicBezTo>
                      <a:pt x="2488983" y="229429"/>
                      <a:pt x="2490862" y="228841"/>
                      <a:pt x="2492977" y="227667"/>
                    </a:cubicBezTo>
                    <a:cubicBezTo>
                      <a:pt x="2495092" y="226492"/>
                      <a:pt x="2496149" y="225435"/>
                      <a:pt x="2496149" y="224495"/>
                    </a:cubicBezTo>
                    <a:cubicBezTo>
                      <a:pt x="2496149" y="223672"/>
                      <a:pt x="2495562" y="223438"/>
                      <a:pt x="2494387" y="223790"/>
                    </a:cubicBezTo>
                    <a:close/>
                    <a:moveTo>
                      <a:pt x="2048355" y="221499"/>
                    </a:moveTo>
                    <a:cubicBezTo>
                      <a:pt x="2047768" y="220912"/>
                      <a:pt x="2047122" y="220971"/>
                      <a:pt x="2046417" y="221675"/>
                    </a:cubicBezTo>
                    <a:cubicBezTo>
                      <a:pt x="2045712" y="222380"/>
                      <a:pt x="2045359" y="223320"/>
                      <a:pt x="2045359" y="224495"/>
                    </a:cubicBezTo>
                    <a:cubicBezTo>
                      <a:pt x="2045359" y="225670"/>
                      <a:pt x="2046005" y="225611"/>
                      <a:pt x="2047298" y="224319"/>
                    </a:cubicBezTo>
                    <a:cubicBezTo>
                      <a:pt x="2048590" y="223026"/>
                      <a:pt x="2048942" y="222087"/>
                      <a:pt x="2048355" y="221499"/>
                    </a:cubicBezTo>
                    <a:close/>
                    <a:moveTo>
                      <a:pt x="2501788" y="220618"/>
                    </a:moveTo>
                    <a:cubicBezTo>
                      <a:pt x="2501083" y="220853"/>
                      <a:pt x="2500261" y="221323"/>
                      <a:pt x="2499321" y="222028"/>
                    </a:cubicBezTo>
                    <a:cubicBezTo>
                      <a:pt x="2498851" y="222733"/>
                      <a:pt x="2499204" y="223203"/>
                      <a:pt x="2500378" y="223438"/>
                    </a:cubicBezTo>
                    <a:cubicBezTo>
                      <a:pt x="2502728" y="223438"/>
                      <a:pt x="2503902" y="222850"/>
                      <a:pt x="2503902" y="221675"/>
                    </a:cubicBezTo>
                    <a:cubicBezTo>
                      <a:pt x="2503902" y="221205"/>
                      <a:pt x="2503726" y="220853"/>
                      <a:pt x="2503374" y="220618"/>
                    </a:cubicBezTo>
                    <a:cubicBezTo>
                      <a:pt x="2503021" y="220383"/>
                      <a:pt x="2502493" y="220383"/>
                      <a:pt x="2501788" y="220618"/>
                    </a:cubicBezTo>
                    <a:close/>
                    <a:moveTo>
                      <a:pt x="1378495" y="196301"/>
                    </a:moveTo>
                    <a:cubicBezTo>
                      <a:pt x="1376381" y="196301"/>
                      <a:pt x="1371564" y="198004"/>
                      <a:pt x="1364046" y="201411"/>
                    </a:cubicBezTo>
                    <a:cubicBezTo>
                      <a:pt x="1356527" y="204818"/>
                      <a:pt x="1351946" y="207226"/>
                      <a:pt x="1350301" y="208636"/>
                    </a:cubicBezTo>
                    <a:cubicBezTo>
                      <a:pt x="1347717" y="210985"/>
                      <a:pt x="1345837" y="214157"/>
                      <a:pt x="1344662" y="218151"/>
                    </a:cubicBezTo>
                    <a:cubicBezTo>
                      <a:pt x="1343253" y="223790"/>
                      <a:pt x="1343076" y="227197"/>
                      <a:pt x="1344134" y="228371"/>
                    </a:cubicBezTo>
                    <a:cubicBezTo>
                      <a:pt x="1345191" y="229546"/>
                      <a:pt x="1349479" y="230369"/>
                      <a:pt x="1356997" y="230838"/>
                    </a:cubicBezTo>
                    <a:cubicBezTo>
                      <a:pt x="1366395" y="231543"/>
                      <a:pt x="1372974" y="233070"/>
                      <a:pt x="1376733" y="235420"/>
                    </a:cubicBezTo>
                    <a:lnTo>
                      <a:pt x="1382372" y="238592"/>
                    </a:lnTo>
                    <a:lnTo>
                      <a:pt x="1382372" y="235068"/>
                    </a:lnTo>
                    <a:cubicBezTo>
                      <a:pt x="1382607" y="232483"/>
                      <a:pt x="1382842" y="227197"/>
                      <a:pt x="1383077" y="219208"/>
                    </a:cubicBezTo>
                    <a:cubicBezTo>
                      <a:pt x="1383312" y="211220"/>
                      <a:pt x="1382959" y="205405"/>
                      <a:pt x="1382019" y="201763"/>
                    </a:cubicBezTo>
                    <a:cubicBezTo>
                      <a:pt x="1381080" y="198122"/>
                      <a:pt x="1379905" y="196301"/>
                      <a:pt x="1378495" y="196301"/>
                    </a:cubicBezTo>
                    <a:close/>
                    <a:moveTo>
                      <a:pt x="1690429" y="187490"/>
                    </a:moveTo>
                    <a:cubicBezTo>
                      <a:pt x="1692074" y="187490"/>
                      <a:pt x="1691369" y="188665"/>
                      <a:pt x="1688315" y="191014"/>
                    </a:cubicBezTo>
                    <a:cubicBezTo>
                      <a:pt x="1686905" y="192189"/>
                      <a:pt x="1686141" y="192718"/>
                      <a:pt x="1686024" y="192600"/>
                    </a:cubicBezTo>
                    <a:cubicBezTo>
                      <a:pt x="1685907" y="192483"/>
                      <a:pt x="1686435" y="191719"/>
                      <a:pt x="1687610" y="190310"/>
                    </a:cubicBezTo>
                    <a:cubicBezTo>
                      <a:pt x="1689020" y="188430"/>
                      <a:pt x="1689959" y="187490"/>
                      <a:pt x="1690429" y="187490"/>
                    </a:cubicBezTo>
                    <a:close/>
                    <a:moveTo>
                      <a:pt x="51501" y="187138"/>
                    </a:moveTo>
                    <a:cubicBezTo>
                      <a:pt x="49856" y="187138"/>
                      <a:pt x="41750" y="191367"/>
                      <a:pt x="27183" y="199825"/>
                    </a:cubicBezTo>
                    <a:cubicBezTo>
                      <a:pt x="22249" y="202879"/>
                      <a:pt x="18490" y="204524"/>
                      <a:pt x="15906" y="204759"/>
                    </a:cubicBezTo>
                    <a:cubicBezTo>
                      <a:pt x="13086" y="204994"/>
                      <a:pt x="10972" y="205758"/>
                      <a:pt x="9562" y="207050"/>
                    </a:cubicBezTo>
                    <a:cubicBezTo>
                      <a:pt x="8152" y="208342"/>
                      <a:pt x="8035" y="209693"/>
                      <a:pt x="9210" y="211103"/>
                    </a:cubicBezTo>
                    <a:cubicBezTo>
                      <a:pt x="10854" y="213217"/>
                      <a:pt x="15025" y="215802"/>
                      <a:pt x="21721" y="218856"/>
                    </a:cubicBezTo>
                    <a:cubicBezTo>
                      <a:pt x="28417" y="221910"/>
                      <a:pt x="33057" y="223438"/>
                      <a:pt x="35642" y="223438"/>
                    </a:cubicBezTo>
                    <a:cubicBezTo>
                      <a:pt x="38461" y="223438"/>
                      <a:pt x="39753" y="223907"/>
                      <a:pt x="39518" y="224847"/>
                    </a:cubicBezTo>
                    <a:cubicBezTo>
                      <a:pt x="38814" y="226022"/>
                      <a:pt x="39401" y="226962"/>
                      <a:pt x="41280" y="227667"/>
                    </a:cubicBezTo>
                    <a:cubicBezTo>
                      <a:pt x="43865" y="228606"/>
                      <a:pt x="46097" y="228371"/>
                      <a:pt x="47976" y="226962"/>
                    </a:cubicBezTo>
                    <a:cubicBezTo>
                      <a:pt x="48446" y="226257"/>
                      <a:pt x="48329" y="225670"/>
                      <a:pt x="47624" y="225200"/>
                    </a:cubicBezTo>
                    <a:cubicBezTo>
                      <a:pt x="46684" y="224495"/>
                      <a:pt x="47154" y="223203"/>
                      <a:pt x="49034" y="221323"/>
                    </a:cubicBezTo>
                    <a:cubicBezTo>
                      <a:pt x="50913" y="219913"/>
                      <a:pt x="51853" y="219796"/>
                      <a:pt x="51853" y="220971"/>
                    </a:cubicBezTo>
                    <a:cubicBezTo>
                      <a:pt x="51853" y="222615"/>
                      <a:pt x="51324" y="224495"/>
                      <a:pt x="50267" y="226609"/>
                    </a:cubicBezTo>
                    <a:cubicBezTo>
                      <a:pt x="49210" y="228724"/>
                      <a:pt x="49151" y="230838"/>
                      <a:pt x="50091" y="232953"/>
                    </a:cubicBezTo>
                    <a:cubicBezTo>
                      <a:pt x="51501" y="235302"/>
                      <a:pt x="52558" y="234480"/>
                      <a:pt x="53263" y="230486"/>
                    </a:cubicBezTo>
                    <a:cubicBezTo>
                      <a:pt x="53498" y="228841"/>
                      <a:pt x="53850" y="226257"/>
                      <a:pt x="54320" y="222733"/>
                    </a:cubicBezTo>
                    <a:cubicBezTo>
                      <a:pt x="54555" y="218269"/>
                      <a:pt x="54320" y="216037"/>
                      <a:pt x="53615" y="216037"/>
                    </a:cubicBezTo>
                    <a:cubicBezTo>
                      <a:pt x="52675" y="216506"/>
                      <a:pt x="52205" y="215332"/>
                      <a:pt x="52205" y="212512"/>
                    </a:cubicBezTo>
                    <a:cubicBezTo>
                      <a:pt x="52205" y="210163"/>
                      <a:pt x="52323" y="206639"/>
                      <a:pt x="52558" y="201940"/>
                    </a:cubicBezTo>
                    <a:cubicBezTo>
                      <a:pt x="53028" y="196301"/>
                      <a:pt x="53145" y="192424"/>
                      <a:pt x="52910" y="190310"/>
                    </a:cubicBezTo>
                    <a:cubicBezTo>
                      <a:pt x="52675" y="188195"/>
                      <a:pt x="52205" y="187138"/>
                      <a:pt x="51501" y="187138"/>
                    </a:cubicBezTo>
                    <a:close/>
                    <a:moveTo>
                      <a:pt x="1345984" y="180706"/>
                    </a:moveTo>
                    <a:cubicBezTo>
                      <a:pt x="1347687" y="180412"/>
                      <a:pt x="1349244" y="180559"/>
                      <a:pt x="1350654" y="181147"/>
                    </a:cubicBezTo>
                    <a:cubicBezTo>
                      <a:pt x="1351358" y="181381"/>
                      <a:pt x="1351358" y="181851"/>
                      <a:pt x="1350654" y="182556"/>
                    </a:cubicBezTo>
                    <a:cubicBezTo>
                      <a:pt x="1349714" y="183496"/>
                      <a:pt x="1349420" y="185728"/>
                      <a:pt x="1349772" y="189252"/>
                    </a:cubicBezTo>
                    <a:cubicBezTo>
                      <a:pt x="1350125" y="192777"/>
                      <a:pt x="1350771" y="194539"/>
                      <a:pt x="1351711" y="194539"/>
                    </a:cubicBezTo>
                    <a:cubicBezTo>
                      <a:pt x="1352651" y="194539"/>
                      <a:pt x="1356057" y="193129"/>
                      <a:pt x="1361931" y="190310"/>
                    </a:cubicBezTo>
                    <a:cubicBezTo>
                      <a:pt x="1367335" y="187725"/>
                      <a:pt x="1371740" y="186315"/>
                      <a:pt x="1375147" y="186080"/>
                    </a:cubicBezTo>
                    <a:cubicBezTo>
                      <a:pt x="1378554" y="185846"/>
                      <a:pt x="1382607" y="186668"/>
                      <a:pt x="1387306" y="188547"/>
                    </a:cubicBezTo>
                    <a:cubicBezTo>
                      <a:pt x="1391065" y="189957"/>
                      <a:pt x="1395177" y="193364"/>
                      <a:pt x="1399641" y="198768"/>
                    </a:cubicBezTo>
                    <a:cubicBezTo>
                      <a:pt x="1404105" y="204172"/>
                      <a:pt x="1406337" y="208401"/>
                      <a:pt x="1406337" y="211455"/>
                    </a:cubicBezTo>
                    <a:cubicBezTo>
                      <a:pt x="1406337" y="213570"/>
                      <a:pt x="1406924" y="217329"/>
                      <a:pt x="1408099" y="222733"/>
                    </a:cubicBezTo>
                    <a:cubicBezTo>
                      <a:pt x="1412093" y="242938"/>
                      <a:pt x="1414677" y="277006"/>
                      <a:pt x="1415852" y="324936"/>
                    </a:cubicBezTo>
                    <a:cubicBezTo>
                      <a:pt x="1416322" y="345377"/>
                      <a:pt x="1416440" y="357829"/>
                      <a:pt x="1416205" y="362293"/>
                    </a:cubicBezTo>
                    <a:cubicBezTo>
                      <a:pt x="1415970" y="366757"/>
                      <a:pt x="1415030" y="369929"/>
                      <a:pt x="1413385" y="371808"/>
                    </a:cubicBezTo>
                    <a:cubicBezTo>
                      <a:pt x="1411741" y="373923"/>
                      <a:pt x="1409039" y="375274"/>
                      <a:pt x="1405279" y="375861"/>
                    </a:cubicBezTo>
                    <a:cubicBezTo>
                      <a:pt x="1401520" y="376449"/>
                      <a:pt x="1399053" y="375920"/>
                      <a:pt x="1397879" y="374275"/>
                    </a:cubicBezTo>
                    <a:cubicBezTo>
                      <a:pt x="1397174" y="373101"/>
                      <a:pt x="1394119" y="371221"/>
                      <a:pt x="1388715" y="368637"/>
                    </a:cubicBezTo>
                    <a:cubicBezTo>
                      <a:pt x="1380257" y="364408"/>
                      <a:pt x="1368510" y="353717"/>
                      <a:pt x="1353473" y="336566"/>
                    </a:cubicBezTo>
                    <a:cubicBezTo>
                      <a:pt x="1347364" y="329517"/>
                      <a:pt x="1343018" y="323702"/>
                      <a:pt x="1340433" y="319121"/>
                    </a:cubicBezTo>
                    <a:cubicBezTo>
                      <a:pt x="1337849" y="314539"/>
                      <a:pt x="1336204" y="309664"/>
                      <a:pt x="1335499" y="304495"/>
                    </a:cubicBezTo>
                    <a:lnTo>
                      <a:pt x="1334442" y="296037"/>
                    </a:lnTo>
                    <a:lnTo>
                      <a:pt x="1336909" y="302381"/>
                    </a:lnTo>
                    <a:cubicBezTo>
                      <a:pt x="1338554" y="306610"/>
                      <a:pt x="1340081" y="309782"/>
                      <a:pt x="1341490" y="311896"/>
                    </a:cubicBezTo>
                    <a:cubicBezTo>
                      <a:pt x="1345250" y="316360"/>
                      <a:pt x="1350184" y="320178"/>
                      <a:pt x="1356292" y="323350"/>
                    </a:cubicBezTo>
                    <a:cubicBezTo>
                      <a:pt x="1362401" y="326522"/>
                      <a:pt x="1368510" y="328108"/>
                      <a:pt x="1374618" y="328108"/>
                    </a:cubicBezTo>
                    <a:lnTo>
                      <a:pt x="1383429" y="328460"/>
                    </a:lnTo>
                    <a:lnTo>
                      <a:pt x="1383781" y="315068"/>
                    </a:lnTo>
                    <a:cubicBezTo>
                      <a:pt x="1384016" y="306140"/>
                      <a:pt x="1383605" y="301088"/>
                      <a:pt x="1382548" y="299914"/>
                    </a:cubicBezTo>
                    <a:cubicBezTo>
                      <a:pt x="1381491" y="298739"/>
                      <a:pt x="1379259" y="299444"/>
                      <a:pt x="1375852" y="302028"/>
                    </a:cubicBezTo>
                    <a:cubicBezTo>
                      <a:pt x="1372445" y="304613"/>
                      <a:pt x="1368275" y="305787"/>
                      <a:pt x="1363341" y="305553"/>
                    </a:cubicBezTo>
                    <a:cubicBezTo>
                      <a:pt x="1358172" y="305318"/>
                      <a:pt x="1353943" y="305083"/>
                      <a:pt x="1350654" y="304848"/>
                    </a:cubicBezTo>
                    <a:cubicBezTo>
                      <a:pt x="1347129" y="304613"/>
                      <a:pt x="1344016" y="303086"/>
                      <a:pt x="1341314" y="300266"/>
                    </a:cubicBezTo>
                    <a:cubicBezTo>
                      <a:pt x="1338612" y="297447"/>
                      <a:pt x="1336792" y="293688"/>
                      <a:pt x="1335852" y="288989"/>
                    </a:cubicBezTo>
                    <a:lnTo>
                      <a:pt x="1334442" y="280530"/>
                    </a:lnTo>
                    <a:lnTo>
                      <a:pt x="1342548" y="273834"/>
                    </a:lnTo>
                    <a:cubicBezTo>
                      <a:pt x="1350771" y="267021"/>
                      <a:pt x="1357232" y="260560"/>
                      <a:pt x="1361931" y="254451"/>
                    </a:cubicBezTo>
                    <a:cubicBezTo>
                      <a:pt x="1366630" y="248342"/>
                      <a:pt x="1368157" y="244348"/>
                      <a:pt x="1366513" y="242468"/>
                    </a:cubicBezTo>
                    <a:cubicBezTo>
                      <a:pt x="1365573" y="241764"/>
                      <a:pt x="1360991" y="241176"/>
                      <a:pt x="1352768" y="240706"/>
                    </a:cubicBezTo>
                    <a:cubicBezTo>
                      <a:pt x="1345719" y="240471"/>
                      <a:pt x="1341490" y="240941"/>
                      <a:pt x="1340081" y="242116"/>
                    </a:cubicBezTo>
                    <a:cubicBezTo>
                      <a:pt x="1338671" y="243291"/>
                      <a:pt x="1337614" y="247285"/>
                      <a:pt x="1336909" y="254098"/>
                    </a:cubicBezTo>
                    <a:cubicBezTo>
                      <a:pt x="1336439" y="259267"/>
                      <a:pt x="1335969" y="263262"/>
                      <a:pt x="1335499" y="266081"/>
                    </a:cubicBezTo>
                    <a:cubicBezTo>
                      <a:pt x="1335029" y="268900"/>
                      <a:pt x="1334148" y="275185"/>
                      <a:pt x="1332856" y="284936"/>
                    </a:cubicBezTo>
                    <a:cubicBezTo>
                      <a:pt x="1331564" y="294686"/>
                      <a:pt x="1330330" y="299914"/>
                      <a:pt x="1329156" y="300619"/>
                    </a:cubicBezTo>
                    <a:cubicBezTo>
                      <a:pt x="1327981" y="301323"/>
                      <a:pt x="1327746" y="302263"/>
                      <a:pt x="1328451" y="303438"/>
                    </a:cubicBezTo>
                    <a:cubicBezTo>
                      <a:pt x="1329156" y="304613"/>
                      <a:pt x="1328686" y="309077"/>
                      <a:pt x="1327041" y="316830"/>
                    </a:cubicBezTo>
                    <a:cubicBezTo>
                      <a:pt x="1321637" y="342440"/>
                      <a:pt x="1319053" y="359826"/>
                      <a:pt x="1319288" y="368989"/>
                    </a:cubicBezTo>
                    <a:cubicBezTo>
                      <a:pt x="1319523" y="374628"/>
                      <a:pt x="1319053" y="378446"/>
                      <a:pt x="1317878" y="380443"/>
                    </a:cubicBezTo>
                    <a:cubicBezTo>
                      <a:pt x="1316703" y="382440"/>
                      <a:pt x="1314236" y="383908"/>
                      <a:pt x="1310477" y="384848"/>
                    </a:cubicBezTo>
                    <a:cubicBezTo>
                      <a:pt x="1307188" y="385553"/>
                      <a:pt x="1305543" y="385318"/>
                      <a:pt x="1305543" y="384143"/>
                    </a:cubicBezTo>
                    <a:cubicBezTo>
                      <a:pt x="1305543" y="382969"/>
                      <a:pt x="1304251" y="381794"/>
                      <a:pt x="1301666" y="380619"/>
                    </a:cubicBezTo>
                    <a:cubicBezTo>
                      <a:pt x="1299787" y="379914"/>
                      <a:pt x="1297966" y="378152"/>
                      <a:pt x="1296204" y="375333"/>
                    </a:cubicBezTo>
                    <a:cubicBezTo>
                      <a:pt x="1294442" y="372513"/>
                      <a:pt x="1290976" y="365582"/>
                      <a:pt x="1285807" y="354540"/>
                    </a:cubicBezTo>
                    <a:cubicBezTo>
                      <a:pt x="1282518" y="347961"/>
                      <a:pt x="1280403" y="344319"/>
                      <a:pt x="1279464" y="343614"/>
                    </a:cubicBezTo>
                    <a:cubicBezTo>
                      <a:pt x="1278524" y="342910"/>
                      <a:pt x="1278171" y="341265"/>
                      <a:pt x="1278406" y="338680"/>
                    </a:cubicBezTo>
                    <a:cubicBezTo>
                      <a:pt x="1278641" y="336096"/>
                      <a:pt x="1279346" y="334569"/>
                      <a:pt x="1280521" y="334099"/>
                    </a:cubicBezTo>
                    <a:cubicBezTo>
                      <a:pt x="1281461" y="333629"/>
                      <a:pt x="1282870" y="330986"/>
                      <a:pt x="1284750" y="326169"/>
                    </a:cubicBezTo>
                    <a:cubicBezTo>
                      <a:pt x="1286630" y="321353"/>
                      <a:pt x="1287335" y="318240"/>
                      <a:pt x="1286865" y="316830"/>
                    </a:cubicBezTo>
                    <a:cubicBezTo>
                      <a:pt x="1286630" y="315890"/>
                      <a:pt x="1287158" y="314657"/>
                      <a:pt x="1288450" y="313130"/>
                    </a:cubicBezTo>
                    <a:cubicBezTo>
                      <a:pt x="1289743" y="311602"/>
                      <a:pt x="1290976" y="307256"/>
                      <a:pt x="1292151" y="300090"/>
                    </a:cubicBezTo>
                    <a:cubicBezTo>
                      <a:pt x="1293326" y="292924"/>
                      <a:pt x="1294442" y="288754"/>
                      <a:pt x="1295499" y="287579"/>
                    </a:cubicBezTo>
                    <a:cubicBezTo>
                      <a:pt x="1296556" y="286404"/>
                      <a:pt x="1297085" y="284701"/>
                      <a:pt x="1297085" y="282469"/>
                    </a:cubicBezTo>
                    <a:cubicBezTo>
                      <a:pt x="1297085" y="280237"/>
                      <a:pt x="1298730" y="274598"/>
                      <a:pt x="1302019" y="265552"/>
                    </a:cubicBezTo>
                    <a:cubicBezTo>
                      <a:pt x="1305308" y="256507"/>
                      <a:pt x="1306953" y="251632"/>
                      <a:pt x="1306953" y="250927"/>
                    </a:cubicBezTo>
                    <a:cubicBezTo>
                      <a:pt x="1306483" y="249987"/>
                      <a:pt x="1309185" y="242821"/>
                      <a:pt x="1315059" y="229429"/>
                    </a:cubicBezTo>
                    <a:cubicBezTo>
                      <a:pt x="1316703" y="225904"/>
                      <a:pt x="1318113" y="221440"/>
                      <a:pt x="1319288" y="216037"/>
                    </a:cubicBezTo>
                    <a:cubicBezTo>
                      <a:pt x="1320462" y="210633"/>
                      <a:pt x="1323399" y="204289"/>
                      <a:pt x="1328098" y="197006"/>
                    </a:cubicBezTo>
                    <a:cubicBezTo>
                      <a:pt x="1332797" y="189722"/>
                      <a:pt x="1336909" y="185023"/>
                      <a:pt x="1340433" y="182909"/>
                    </a:cubicBezTo>
                    <a:cubicBezTo>
                      <a:pt x="1342430" y="181734"/>
                      <a:pt x="1344280" y="181000"/>
                      <a:pt x="1345984" y="180706"/>
                    </a:cubicBezTo>
                    <a:close/>
                    <a:moveTo>
                      <a:pt x="1793338" y="175420"/>
                    </a:moveTo>
                    <a:cubicBezTo>
                      <a:pt x="1791693" y="175713"/>
                      <a:pt x="1789226" y="176565"/>
                      <a:pt x="1785937" y="177975"/>
                    </a:cubicBezTo>
                    <a:cubicBezTo>
                      <a:pt x="1783587" y="179149"/>
                      <a:pt x="1780356" y="181851"/>
                      <a:pt x="1776245" y="186080"/>
                    </a:cubicBezTo>
                    <a:cubicBezTo>
                      <a:pt x="1772133" y="190310"/>
                      <a:pt x="1770077" y="193129"/>
                      <a:pt x="1770077" y="194539"/>
                    </a:cubicBezTo>
                    <a:cubicBezTo>
                      <a:pt x="1770077" y="195478"/>
                      <a:pt x="1768668" y="198122"/>
                      <a:pt x="1765848" y="202468"/>
                    </a:cubicBezTo>
                    <a:cubicBezTo>
                      <a:pt x="1763029" y="206815"/>
                      <a:pt x="1761267" y="210985"/>
                      <a:pt x="1760562" y="214979"/>
                    </a:cubicBezTo>
                    <a:cubicBezTo>
                      <a:pt x="1760092" y="217799"/>
                      <a:pt x="1760151" y="219737"/>
                      <a:pt x="1760738" y="220794"/>
                    </a:cubicBezTo>
                    <a:cubicBezTo>
                      <a:pt x="1761326" y="221852"/>
                      <a:pt x="1763322" y="223672"/>
                      <a:pt x="1766729" y="226257"/>
                    </a:cubicBezTo>
                    <a:cubicBezTo>
                      <a:pt x="1770136" y="228841"/>
                      <a:pt x="1772309" y="230310"/>
                      <a:pt x="1773249" y="230662"/>
                    </a:cubicBezTo>
                    <a:cubicBezTo>
                      <a:pt x="1774189" y="231015"/>
                      <a:pt x="1775129" y="230486"/>
                      <a:pt x="1776069" y="229076"/>
                    </a:cubicBezTo>
                    <a:cubicBezTo>
                      <a:pt x="1777008" y="227902"/>
                      <a:pt x="1780533" y="219091"/>
                      <a:pt x="1786641" y="202644"/>
                    </a:cubicBezTo>
                    <a:cubicBezTo>
                      <a:pt x="1792750" y="186198"/>
                      <a:pt x="1795805" y="177387"/>
                      <a:pt x="1795805" y="176213"/>
                    </a:cubicBezTo>
                    <a:cubicBezTo>
                      <a:pt x="1795805" y="175390"/>
                      <a:pt x="1794982" y="175126"/>
                      <a:pt x="1793338" y="175420"/>
                    </a:cubicBezTo>
                    <a:close/>
                    <a:moveTo>
                      <a:pt x="2561700" y="167050"/>
                    </a:moveTo>
                    <a:cubicBezTo>
                      <a:pt x="2562875" y="167050"/>
                      <a:pt x="2563110" y="167578"/>
                      <a:pt x="2562405" y="168635"/>
                    </a:cubicBezTo>
                    <a:cubicBezTo>
                      <a:pt x="2561700" y="169693"/>
                      <a:pt x="2561113" y="170221"/>
                      <a:pt x="2560643" y="170221"/>
                    </a:cubicBezTo>
                    <a:cubicBezTo>
                      <a:pt x="2560173" y="170221"/>
                      <a:pt x="2559938" y="169693"/>
                      <a:pt x="2559938" y="168635"/>
                    </a:cubicBezTo>
                    <a:cubicBezTo>
                      <a:pt x="2559938" y="167578"/>
                      <a:pt x="2560525" y="167050"/>
                      <a:pt x="2561700" y="167050"/>
                    </a:cubicBezTo>
                    <a:close/>
                    <a:moveTo>
                      <a:pt x="1687610" y="161058"/>
                    </a:moveTo>
                    <a:cubicBezTo>
                      <a:pt x="1687140" y="160588"/>
                      <a:pt x="1684967" y="161469"/>
                      <a:pt x="1681090" y="163701"/>
                    </a:cubicBezTo>
                    <a:cubicBezTo>
                      <a:pt x="1677214" y="165933"/>
                      <a:pt x="1674100" y="168107"/>
                      <a:pt x="1671751" y="170221"/>
                    </a:cubicBezTo>
                    <a:cubicBezTo>
                      <a:pt x="1671046" y="171161"/>
                      <a:pt x="1670224" y="172453"/>
                      <a:pt x="1669284" y="174098"/>
                    </a:cubicBezTo>
                    <a:cubicBezTo>
                      <a:pt x="1668344" y="175743"/>
                      <a:pt x="1667698" y="177211"/>
                      <a:pt x="1667346" y="178503"/>
                    </a:cubicBezTo>
                    <a:cubicBezTo>
                      <a:pt x="1666993" y="179796"/>
                      <a:pt x="1667052" y="180442"/>
                      <a:pt x="1667522" y="180442"/>
                    </a:cubicBezTo>
                    <a:cubicBezTo>
                      <a:pt x="1668227" y="180442"/>
                      <a:pt x="1671927" y="177329"/>
                      <a:pt x="1678623" y="171102"/>
                    </a:cubicBezTo>
                    <a:cubicBezTo>
                      <a:pt x="1685319" y="164876"/>
                      <a:pt x="1688315" y="161528"/>
                      <a:pt x="1687610" y="161058"/>
                    </a:cubicBezTo>
                    <a:close/>
                    <a:moveTo>
                      <a:pt x="2799273" y="154362"/>
                    </a:moveTo>
                    <a:cubicBezTo>
                      <a:pt x="2800447" y="154362"/>
                      <a:pt x="2803737" y="157417"/>
                      <a:pt x="2809140" y="163525"/>
                    </a:cubicBezTo>
                    <a:cubicBezTo>
                      <a:pt x="2814544" y="169634"/>
                      <a:pt x="2817364" y="173393"/>
                      <a:pt x="2817599" y="174803"/>
                    </a:cubicBezTo>
                    <a:cubicBezTo>
                      <a:pt x="2817599" y="176682"/>
                      <a:pt x="2817716" y="180148"/>
                      <a:pt x="2817951" y="185199"/>
                    </a:cubicBezTo>
                    <a:cubicBezTo>
                      <a:pt x="2818186" y="190251"/>
                      <a:pt x="2818656" y="193716"/>
                      <a:pt x="2819361" y="195596"/>
                    </a:cubicBezTo>
                    <a:cubicBezTo>
                      <a:pt x="2820066" y="197241"/>
                      <a:pt x="2820359" y="199061"/>
                      <a:pt x="2820242" y="201059"/>
                    </a:cubicBezTo>
                    <a:cubicBezTo>
                      <a:pt x="2820124" y="203056"/>
                      <a:pt x="2819596" y="204054"/>
                      <a:pt x="2818656" y="204054"/>
                    </a:cubicBezTo>
                    <a:cubicBezTo>
                      <a:pt x="2817716" y="204054"/>
                      <a:pt x="2816894" y="206580"/>
                      <a:pt x="2816189" y="211631"/>
                    </a:cubicBezTo>
                    <a:cubicBezTo>
                      <a:pt x="2815484" y="216683"/>
                      <a:pt x="2815484" y="220266"/>
                      <a:pt x="2816189" y="222380"/>
                    </a:cubicBezTo>
                    <a:cubicBezTo>
                      <a:pt x="2816894" y="224495"/>
                      <a:pt x="2819948" y="226844"/>
                      <a:pt x="2825352" y="229429"/>
                    </a:cubicBezTo>
                    <a:cubicBezTo>
                      <a:pt x="2830756" y="232013"/>
                      <a:pt x="2837393" y="235302"/>
                      <a:pt x="2845264" y="239297"/>
                    </a:cubicBezTo>
                    <a:cubicBezTo>
                      <a:pt x="2853135" y="243291"/>
                      <a:pt x="2857364" y="244994"/>
                      <a:pt x="2857951" y="244407"/>
                    </a:cubicBezTo>
                    <a:cubicBezTo>
                      <a:pt x="2858539" y="243819"/>
                      <a:pt x="2859831" y="244054"/>
                      <a:pt x="2861828" y="245112"/>
                    </a:cubicBezTo>
                    <a:cubicBezTo>
                      <a:pt x="2863825" y="246169"/>
                      <a:pt x="2867702" y="246933"/>
                      <a:pt x="2873458" y="247402"/>
                    </a:cubicBezTo>
                    <a:cubicBezTo>
                      <a:pt x="2879214" y="247872"/>
                      <a:pt x="2882562" y="248460"/>
                      <a:pt x="2883502" y="249165"/>
                    </a:cubicBezTo>
                    <a:cubicBezTo>
                      <a:pt x="2884442" y="249869"/>
                      <a:pt x="2889141" y="250457"/>
                      <a:pt x="2897599" y="250927"/>
                    </a:cubicBezTo>
                    <a:lnTo>
                      <a:pt x="2909934" y="251632"/>
                    </a:lnTo>
                    <a:lnTo>
                      <a:pt x="2908877" y="247755"/>
                    </a:lnTo>
                    <a:cubicBezTo>
                      <a:pt x="2908172" y="244935"/>
                      <a:pt x="2908642" y="243056"/>
                      <a:pt x="2910287" y="242116"/>
                    </a:cubicBezTo>
                    <a:cubicBezTo>
                      <a:pt x="2912401" y="240941"/>
                      <a:pt x="2915397" y="232424"/>
                      <a:pt x="2919273" y="216565"/>
                    </a:cubicBezTo>
                    <a:cubicBezTo>
                      <a:pt x="2923150" y="200706"/>
                      <a:pt x="2924618" y="191132"/>
                      <a:pt x="2923678" y="187843"/>
                    </a:cubicBezTo>
                    <a:cubicBezTo>
                      <a:pt x="2922739" y="185023"/>
                      <a:pt x="2922563" y="182028"/>
                      <a:pt x="2923150" y="178856"/>
                    </a:cubicBezTo>
                    <a:cubicBezTo>
                      <a:pt x="2923737" y="175684"/>
                      <a:pt x="2924618" y="174098"/>
                      <a:pt x="2925793" y="174098"/>
                    </a:cubicBezTo>
                    <a:cubicBezTo>
                      <a:pt x="2926968" y="174098"/>
                      <a:pt x="2927731" y="175331"/>
                      <a:pt x="2928084" y="177798"/>
                    </a:cubicBezTo>
                    <a:cubicBezTo>
                      <a:pt x="2928436" y="180265"/>
                      <a:pt x="2930140" y="182909"/>
                      <a:pt x="2933194" y="185728"/>
                    </a:cubicBezTo>
                    <a:cubicBezTo>
                      <a:pt x="2939068" y="191837"/>
                      <a:pt x="2942005" y="197476"/>
                      <a:pt x="2942005" y="202644"/>
                    </a:cubicBezTo>
                    <a:cubicBezTo>
                      <a:pt x="2942005" y="204524"/>
                      <a:pt x="2942592" y="205816"/>
                      <a:pt x="2943767" y="206521"/>
                    </a:cubicBezTo>
                    <a:cubicBezTo>
                      <a:pt x="2944941" y="207226"/>
                      <a:pt x="2945529" y="208694"/>
                      <a:pt x="2945529" y="210926"/>
                    </a:cubicBezTo>
                    <a:cubicBezTo>
                      <a:pt x="2945529" y="213158"/>
                      <a:pt x="2946586" y="214803"/>
                      <a:pt x="2948701" y="215860"/>
                    </a:cubicBezTo>
                    <a:cubicBezTo>
                      <a:pt x="2950815" y="216918"/>
                      <a:pt x="2952225" y="219208"/>
                      <a:pt x="2952930" y="222733"/>
                    </a:cubicBezTo>
                    <a:cubicBezTo>
                      <a:pt x="2953635" y="226257"/>
                      <a:pt x="2955338" y="229311"/>
                      <a:pt x="2958040" y="231896"/>
                    </a:cubicBezTo>
                    <a:cubicBezTo>
                      <a:pt x="2960742" y="234480"/>
                      <a:pt x="2962445" y="236771"/>
                      <a:pt x="2963150" y="238768"/>
                    </a:cubicBezTo>
                    <a:cubicBezTo>
                      <a:pt x="2963855" y="240765"/>
                      <a:pt x="2965088" y="241764"/>
                      <a:pt x="2966851" y="241764"/>
                    </a:cubicBezTo>
                    <a:cubicBezTo>
                      <a:pt x="2968613" y="241764"/>
                      <a:pt x="2969494" y="242292"/>
                      <a:pt x="2969494" y="243350"/>
                    </a:cubicBezTo>
                    <a:cubicBezTo>
                      <a:pt x="2969494" y="244407"/>
                      <a:pt x="2970493" y="245229"/>
                      <a:pt x="2972489" y="245816"/>
                    </a:cubicBezTo>
                    <a:cubicBezTo>
                      <a:pt x="2974486" y="246404"/>
                      <a:pt x="2976542" y="248695"/>
                      <a:pt x="2978657" y="252689"/>
                    </a:cubicBezTo>
                    <a:cubicBezTo>
                      <a:pt x="2980067" y="255273"/>
                      <a:pt x="2980772" y="257329"/>
                      <a:pt x="2980772" y="258856"/>
                    </a:cubicBezTo>
                    <a:cubicBezTo>
                      <a:pt x="2980772" y="260383"/>
                      <a:pt x="2980184" y="263379"/>
                      <a:pt x="2979009" y="267843"/>
                    </a:cubicBezTo>
                    <a:cubicBezTo>
                      <a:pt x="2977600" y="272542"/>
                      <a:pt x="2975779" y="276125"/>
                      <a:pt x="2973547" y="278592"/>
                    </a:cubicBezTo>
                    <a:cubicBezTo>
                      <a:pt x="2971315" y="281059"/>
                      <a:pt x="2969141" y="281940"/>
                      <a:pt x="2967027" y="281235"/>
                    </a:cubicBezTo>
                    <a:cubicBezTo>
                      <a:pt x="2965852" y="280765"/>
                      <a:pt x="2963209" y="281235"/>
                      <a:pt x="2959097" y="282645"/>
                    </a:cubicBezTo>
                    <a:cubicBezTo>
                      <a:pt x="2954986" y="284055"/>
                      <a:pt x="2947820" y="284113"/>
                      <a:pt x="2937599" y="282821"/>
                    </a:cubicBezTo>
                    <a:cubicBezTo>
                      <a:pt x="2927379" y="281529"/>
                      <a:pt x="2919861" y="280648"/>
                      <a:pt x="2915044" y="280178"/>
                    </a:cubicBezTo>
                    <a:cubicBezTo>
                      <a:pt x="2910228" y="279708"/>
                      <a:pt x="2907115" y="278944"/>
                      <a:pt x="2905705" y="277887"/>
                    </a:cubicBezTo>
                    <a:cubicBezTo>
                      <a:pt x="2904295" y="276830"/>
                      <a:pt x="2901006" y="275949"/>
                      <a:pt x="2895837" y="275244"/>
                    </a:cubicBezTo>
                    <a:cubicBezTo>
                      <a:pt x="2885264" y="273599"/>
                      <a:pt x="2874045" y="270545"/>
                      <a:pt x="2862181" y="266081"/>
                    </a:cubicBezTo>
                    <a:cubicBezTo>
                      <a:pt x="2850316" y="261617"/>
                      <a:pt x="2842386" y="257270"/>
                      <a:pt x="2838392" y="253041"/>
                    </a:cubicBezTo>
                    <a:cubicBezTo>
                      <a:pt x="2835572" y="250457"/>
                      <a:pt x="2829934" y="246933"/>
                      <a:pt x="2821475" y="242468"/>
                    </a:cubicBezTo>
                    <a:lnTo>
                      <a:pt x="2808436" y="236125"/>
                    </a:lnTo>
                    <a:lnTo>
                      <a:pt x="2804206" y="240001"/>
                    </a:lnTo>
                    <a:cubicBezTo>
                      <a:pt x="2801622" y="242586"/>
                      <a:pt x="2800565" y="244289"/>
                      <a:pt x="2801035" y="245112"/>
                    </a:cubicBezTo>
                    <a:cubicBezTo>
                      <a:pt x="2801505" y="245934"/>
                      <a:pt x="2800624" y="247344"/>
                      <a:pt x="2798391" y="249341"/>
                    </a:cubicBezTo>
                    <a:cubicBezTo>
                      <a:pt x="2796160" y="251338"/>
                      <a:pt x="2795044" y="252865"/>
                      <a:pt x="2795044" y="253922"/>
                    </a:cubicBezTo>
                    <a:cubicBezTo>
                      <a:pt x="2795044" y="254980"/>
                      <a:pt x="2794162" y="256389"/>
                      <a:pt x="2792400" y="258151"/>
                    </a:cubicBezTo>
                    <a:cubicBezTo>
                      <a:pt x="2790638" y="259913"/>
                      <a:pt x="2789052" y="261793"/>
                      <a:pt x="2787643" y="263790"/>
                    </a:cubicBezTo>
                    <a:cubicBezTo>
                      <a:pt x="2786233" y="265787"/>
                      <a:pt x="2783942" y="267961"/>
                      <a:pt x="2780770" y="270310"/>
                    </a:cubicBezTo>
                    <a:cubicBezTo>
                      <a:pt x="2777598" y="272660"/>
                      <a:pt x="2774250" y="273364"/>
                      <a:pt x="2770726" y="272425"/>
                    </a:cubicBezTo>
                    <a:cubicBezTo>
                      <a:pt x="2767202" y="271485"/>
                      <a:pt x="2764852" y="271132"/>
                      <a:pt x="2763678" y="271367"/>
                    </a:cubicBezTo>
                    <a:cubicBezTo>
                      <a:pt x="2762973" y="271367"/>
                      <a:pt x="2762503" y="271191"/>
                      <a:pt x="2762268" y="270839"/>
                    </a:cubicBezTo>
                    <a:cubicBezTo>
                      <a:pt x="2762033" y="270486"/>
                      <a:pt x="2761915" y="270075"/>
                      <a:pt x="2761915" y="269605"/>
                    </a:cubicBezTo>
                    <a:cubicBezTo>
                      <a:pt x="2762151" y="268195"/>
                      <a:pt x="2761211" y="267138"/>
                      <a:pt x="2759096" y="266433"/>
                    </a:cubicBezTo>
                    <a:cubicBezTo>
                      <a:pt x="2757451" y="265963"/>
                      <a:pt x="2756218" y="264671"/>
                      <a:pt x="2755396" y="262557"/>
                    </a:cubicBezTo>
                    <a:cubicBezTo>
                      <a:pt x="2754573" y="260442"/>
                      <a:pt x="2753810" y="256096"/>
                      <a:pt x="2753105" y="249517"/>
                    </a:cubicBezTo>
                    <a:cubicBezTo>
                      <a:pt x="2752165" y="243643"/>
                      <a:pt x="2751108" y="238709"/>
                      <a:pt x="2749933" y="234715"/>
                    </a:cubicBezTo>
                    <a:cubicBezTo>
                      <a:pt x="2746879" y="225082"/>
                      <a:pt x="2747466" y="217329"/>
                      <a:pt x="2751695" y="211455"/>
                    </a:cubicBezTo>
                    <a:cubicBezTo>
                      <a:pt x="2754045" y="208166"/>
                      <a:pt x="2759566" y="203467"/>
                      <a:pt x="2768259" y="197358"/>
                    </a:cubicBezTo>
                    <a:cubicBezTo>
                      <a:pt x="2782591" y="186550"/>
                      <a:pt x="2789757" y="176917"/>
                      <a:pt x="2789757" y="168459"/>
                    </a:cubicBezTo>
                    <a:cubicBezTo>
                      <a:pt x="2789757" y="165405"/>
                      <a:pt x="2791226" y="162292"/>
                      <a:pt x="2794162" y="159120"/>
                    </a:cubicBezTo>
                    <a:cubicBezTo>
                      <a:pt x="2797099" y="155948"/>
                      <a:pt x="2798803" y="154362"/>
                      <a:pt x="2799273" y="154362"/>
                    </a:cubicBezTo>
                    <a:close/>
                    <a:moveTo>
                      <a:pt x="1707698" y="153305"/>
                    </a:moveTo>
                    <a:cubicBezTo>
                      <a:pt x="1706993" y="153540"/>
                      <a:pt x="1704409" y="154950"/>
                      <a:pt x="1699945" y="157534"/>
                    </a:cubicBezTo>
                    <a:cubicBezTo>
                      <a:pt x="1694776" y="160118"/>
                      <a:pt x="1691722" y="161058"/>
                      <a:pt x="1690782" y="160353"/>
                    </a:cubicBezTo>
                    <a:lnTo>
                      <a:pt x="1689725" y="160706"/>
                    </a:lnTo>
                    <a:cubicBezTo>
                      <a:pt x="1689725" y="160941"/>
                      <a:pt x="1689842" y="161176"/>
                      <a:pt x="1690077" y="161411"/>
                    </a:cubicBezTo>
                    <a:cubicBezTo>
                      <a:pt x="1690782" y="162350"/>
                      <a:pt x="1689725" y="164641"/>
                      <a:pt x="1686905" y="168283"/>
                    </a:cubicBezTo>
                    <a:cubicBezTo>
                      <a:pt x="1684086" y="171925"/>
                      <a:pt x="1681971" y="173746"/>
                      <a:pt x="1680562" y="173746"/>
                    </a:cubicBezTo>
                    <a:cubicBezTo>
                      <a:pt x="1679622" y="173746"/>
                      <a:pt x="1677155" y="175860"/>
                      <a:pt x="1673161" y="180089"/>
                    </a:cubicBezTo>
                    <a:cubicBezTo>
                      <a:pt x="1669166" y="184318"/>
                      <a:pt x="1667169" y="186903"/>
                      <a:pt x="1667169" y="187843"/>
                    </a:cubicBezTo>
                    <a:cubicBezTo>
                      <a:pt x="1667169" y="189487"/>
                      <a:pt x="1669871" y="188195"/>
                      <a:pt x="1675275" y="183966"/>
                    </a:cubicBezTo>
                    <a:cubicBezTo>
                      <a:pt x="1676920" y="182791"/>
                      <a:pt x="1678212" y="181616"/>
                      <a:pt x="1679152" y="180442"/>
                    </a:cubicBezTo>
                    <a:cubicBezTo>
                      <a:pt x="1680796" y="178562"/>
                      <a:pt x="1685907" y="174039"/>
                      <a:pt x="1694482" y="166873"/>
                    </a:cubicBezTo>
                    <a:cubicBezTo>
                      <a:pt x="1703058" y="159707"/>
                      <a:pt x="1707581" y="155537"/>
                      <a:pt x="1708051" y="154362"/>
                    </a:cubicBezTo>
                    <a:cubicBezTo>
                      <a:pt x="1708286" y="153422"/>
                      <a:pt x="1708168" y="153070"/>
                      <a:pt x="1707698" y="153305"/>
                    </a:cubicBezTo>
                    <a:close/>
                    <a:moveTo>
                      <a:pt x="2922797" y="145904"/>
                    </a:moveTo>
                    <a:cubicBezTo>
                      <a:pt x="2923385" y="145669"/>
                      <a:pt x="2923796" y="145786"/>
                      <a:pt x="2924031" y="146256"/>
                    </a:cubicBezTo>
                    <a:cubicBezTo>
                      <a:pt x="2924501" y="146726"/>
                      <a:pt x="2924266" y="147431"/>
                      <a:pt x="2923326" y="148371"/>
                    </a:cubicBezTo>
                    <a:cubicBezTo>
                      <a:pt x="2922152" y="150016"/>
                      <a:pt x="2921682" y="151601"/>
                      <a:pt x="2921916" y="153129"/>
                    </a:cubicBezTo>
                    <a:cubicBezTo>
                      <a:pt x="2922152" y="154656"/>
                      <a:pt x="2920683" y="157945"/>
                      <a:pt x="2917511" y="162997"/>
                    </a:cubicBezTo>
                    <a:cubicBezTo>
                      <a:pt x="2914339" y="168048"/>
                      <a:pt x="2912871" y="173158"/>
                      <a:pt x="2913106" y="178327"/>
                    </a:cubicBezTo>
                    <a:cubicBezTo>
                      <a:pt x="2913811" y="189840"/>
                      <a:pt x="2913576" y="196771"/>
                      <a:pt x="2912401" y="199120"/>
                    </a:cubicBezTo>
                    <a:cubicBezTo>
                      <a:pt x="2911931" y="200765"/>
                      <a:pt x="2909582" y="202116"/>
                      <a:pt x="2905353" y="203173"/>
                    </a:cubicBezTo>
                    <a:cubicBezTo>
                      <a:pt x="2901123" y="204230"/>
                      <a:pt x="2898656" y="204172"/>
                      <a:pt x="2897952" y="202997"/>
                    </a:cubicBezTo>
                    <a:cubicBezTo>
                      <a:pt x="2897247" y="201822"/>
                      <a:pt x="2895485" y="201117"/>
                      <a:pt x="2892665" y="200882"/>
                    </a:cubicBezTo>
                    <a:cubicBezTo>
                      <a:pt x="2890551" y="200882"/>
                      <a:pt x="2888260" y="200001"/>
                      <a:pt x="2885793" y="198239"/>
                    </a:cubicBezTo>
                    <a:cubicBezTo>
                      <a:pt x="2883326" y="196477"/>
                      <a:pt x="2882092" y="194774"/>
                      <a:pt x="2882092" y="193129"/>
                    </a:cubicBezTo>
                    <a:cubicBezTo>
                      <a:pt x="2882092" y="191954"/>
                      <a:pt x="2880095" y="188430"/>
                      <a:pt x="2876101" y="182556"/>
                    </a:cubicBezTo>
                    <a:cubicBezTo>
                      <a:pt x="2872107" y="176682"/>
                      <a:pt x="2870110" y="172336"/>
                      <a:pt x="2870110" y="169516"/>
                    </a:cubicBezTo>
                    <a:cubicBezTo>
                      <a:pt x="2870110" y="166697"/>
                      <a:pt x="2869640" y="164759"/>
                      <a:pt x="2868700" y="163701"/>
                    </a:cubicBezTo>
                    <a:cubicBezTo>
                      <a:pt x="2867760" y="162644"/>
                      <a:pt x="2866938" y="160236"/>
                      <a:pt x="2866233" y="156477"/>
                    </a:cubicBezTo>
                    <a:cubicBezTo>
                      <a:pt x="2865763" y="154127"/>
                      <a:pt x="2865705" y="152600"/>
                      <a:pt x="2866057" y="151895"/>
                    </a:cubicBezTo>
                    <a:cubicBezTo>
                      <a:pt x="2866410" y="151190"/>
                      <a:pt x="2867408" y="150838"/>
                      <a:pt x="2869053" y="150838"/>
                    </a:cubicBezTo>
                    <a:cubicBezTo>
                      <a:pt x="2871872" y="150838"/>
                      <a:pt x="2874692" y="152189"/>
                      <a:pt x="2877511" y="154891"/>
                    </a:cubicBezTo>
                    <a:cubicBezTo>
                      <a:pt x="2880330" y="157593"/>
                      <a:pt x="2884325" y="159296"/>
                      <a:pt x="2889493" y="160001"/>
                    </a:cubicBezTo>
                    <a:cubicBezTo>
                      <a:pt x="2893018" y="160471"/>
                      <a:pt x="2895837" y="160412"/>
                      <a:pt x="2897952" y="159825"/>
                    </a:cubicBezTo>
                    <a:cubicBezTo>
                      <a:pt x="2900066" y="159237"/>
                      <a:pt x="2903473" y="157651"/>
                      <a:pt x="2908172" y="155067"/>
                    </a:cubicBezTo>
                    <a:cubicBezTo>
                      <a:pt x="2915455" y="151073"/>
                      <a:pt x="2919567" y="148606"/>
                      <a:pt x="2920507" y="147666"/>
                    </a:cubicBezTo>
                    <a:cubicBezTo>
                      <a:pt x="2921447" y="146726"/>
                      <a:pt x="2922210" y="146139"/>
                      <a:pt x="2922797" y="145904"/>
                    </a:cubicBezTo>
                    <a:close/>
                    <a:moveTo>
                      <a:pt x="2513418" y="134274"/>
                    </a:moveTo>
                    <a:cubicBezTo>
                      <a:pt x="2512478" y="134274"/>
                      <a:pt x="2509600" y="135801"/>
                      <a:pt x="2504783" y="138855"/>
                    </a:cubicBezTo>
                    <a:cubicBezTo>
                      <a:pt x="2499967" y="141910"/>
                      <a:pt x="2496501" y="144377"/>
                      <a:pt x="2494387" y="146256"/>
                    </a:cubicBezTo>
                    <a:cubicBezTo>
                      <a:pt x="2491803" y="148841"/>
                      <a:pt x="2490158" y="150133"/>
                      <a:pt x="2489453" y="150133"/>
                    </a:cubicBezTo>
                    <a:cubicBezTo>
                      <a:pt x="2488278" y="150133"/>
                      <a:pt x="2484813" y="153070"/>
                      <a:pt x="2479056" y="158944"/>
                    </a:cubicBezTo>
                    <a:cubicBezTo>
                      <a:pt x="2473300" y="164817"/>
                      <a:pt x="2469835" y="168812"/>
                      <a:pt x="2468660" y="170926"/>
                    </a:cubicBezTo>
                    <a:cubicBezTo>
                      <a:pt x="2467250" y="173746"/>
                      <a:pt x="2466780" y="177564"/>
                      <a:pt x="2467250" y="182380"/>
                    </a:cubicBezTo>
                    <a:cubicBezTo>
                      <a:pt x="2467720" y="187196"/>
                      <a:pt x="2468073" y="192307"/>
                      <a:pt x="2468307" y="197710"/>
                    </a:cubicBezTo>
                    <a:cubicBezTo>
                      <a:pt x="2468307" y="201235"/>
                      <a:pt x="2468895" y="206286"/>
                      <a:pt x="2470070" y="212865"/>
                    </a:cubicBezTo>
                    <a:cubicBezTo>
                      <a:pt x="2471244" y="219443"/>
                      <a:pt x="2472419" y="224142"/>
                      <a:pt x="2473594" y="226962"/>
                    </a:cubicBezTo>
                    <a:cubicBezTo>
                      <a:pt x="2474064" y="228606"/>
                      <a:pt x="2475708" y="229018"/>
                      <a:pt x="2478528" y="228195"/>
                    </a:cubicBezTo>
                    <a:cubicBezTo>
                      <a:pt x="2481347" y="227373"/>
                      <a:pt x="2485106" y="225728"/>
                      <a:pt x="2489805" y="223261"/>
                    </a:cubicBezTo>
                    <a:cubicBezTo>
                      <a:pt x="2494504" y="220794"/>
                      <a:pt x="2498029" y="218738"/>
                      <a:pt x="2500378" y="217094"/>
                    </a:cubicBezTo>
                    <a:cubicBezTo>
                      <a:pt x="2502963" y="214979"/>
                      <a:pt x="2504725" y="214274"/>
                      <a:pt x="2505664" y="214979"/>
                    </a:cubicBezTo>
                    <a:cubicBezTo>
                      <a:pt x="2506135" y="215214"/>
                      <a:pt x="2506428" y="215273"/>
                      <a:pt x="2506546" y="215156"/>
                    </a:cubicBezTo>
                    <a:cubicBezTo>
                      <a:pt x="2506663" y="215038"/>
                      <a:pt x="2506722" y="214744"/>
                      <a:pt x="2506722" y="214274"/>
                    </a:cubicBezTo>
                    <a:cubicBezTo>
                      <a:pt x="2506487" y="213100"/>
                      <a:pt x="2507250" y="211866"/>
                      <a:pt x="2509013" y="210574"/>
                    </a:cubicBezTo>
                    <a:cubicBezTo>
                      <a:pt x="2510775" y="209282"/>
                      <a:pt x="2512361" y="201881"/>
                      <a:pt x="2513770" y="188371"/>
                    </a:cubicBezTo>
                    <a:cubicBezTo>
                      <a:pt x="2515180" y="174862"/>
                      <a:pt x="2515650" y="162233"/>
                      <a:pt x="2515180" y="150485"/>
                    </a:cubicBezTo>
                    <a:cubicBezTo>
                      <a:pt x="2514945" y="139678"/>
                      <a:pt x="2514358" y="134274"/>
                      <a:pt x="2513418" y="134274"/>
                    </a:cubicBezTo>
                    <a:close/>
                    <a:moveTo>
                      <a:pt x="1030613" y="126873"/>
                    </a:moveTo>
                    <a:cubicBezTo>
                      <a:pt x="1029439" y="127108"/>
                      <a:pt x="1023800" y="133452"/>
                      <a:pt x="1013697" y="145904"/>
                    </a:cubicBezTo>
                    <a:cubicBezTo>
                      <a:pt x="1007823" y="153187"/>
                      <a:pt x="1004475" y="157005"/>
                      <a:pt x="1003653" y="157358"/>
                    </a:cubicBezTo>
                    <a:cubicBezTo>
                      <a:pt x="1002831" y="157710"/>
                      <a:pt x="1002419" y="158533"/>
                      <a:pt x="1002419" y="159825"/>
                    </a:cubicBezTo>
                    <a:cubicBezTo>
                      <a:pt x="1002419" y="161117"/>
                      <a:pt x="1002067" y="161881"/>
                      <a:pt x="1001362" y="162116"/>
                    </a:cubicBezTo>
                    <a:cubicBezTo>
                      <a:pt x="999013" y="163055"/>
                      <a:pt x="992669" y="171748"/>
                      <a:pt x="982331" y="188195"/>
                    </a:cubicBezTo>
                    <a:cubicBezTo>
                      <a:pt x="977632" y="195948"/>
                      <a:pt x="974930" y="199884"/>
                      <a:pt x="974226" y="200001"/>
                    </a:cubicBezTo>
                    <a:cubicBezTo>
                      <a:pt x="973521" y="200119"/>
                      <a:pt x="973168" y="201000"/>
                      <a:pt x="973168" y="202644"/>
                    </a:cubicBezTo>
                    <a:cubicBezTo>
                      <a:pt x="973168" y="203819"/>
                      <a:pt x="971876" y="206874"/>
                      <a:pt x="969291" y="211807"/>
                    </a:cubicBezTo>
                    <a:cubicBezTo>
                      <a:pt x="966707" y="216741"/>
                      <a:pt x="964592" y="220266"/>
                      <a:pt x="962948" y="222380"/>
                    </a:cubicBezTo>
                    <a:cubicBezTo>
                      <a:pt x="961773" y="224025"/>
                      <a:pt x="961245" y="225258"/>
                      <a:pt x="961362" y="226081"/>
                    </a:cubicBezTo>
                    <a:cubicBezTo>
                      <a:pt x="961480" y="226903"/>
                      <a:pt x="961186" y="228195"/>
                      <a:pt x="960481" y="229957"/>
                    </a:cubicBezTo>
                    <a:cubicBezTo>
                      <a:pt x="959776" y="231719"/>
                      <a:pt x="960598" y="233952"/>
                      <a:pt x="962948" y="236653"/>
                    </a:cubicBezTo>
                    <a:cubicBezTo>
                      <a:pt x="965297" y="239355"/>
                      <a:pt x="967177" y="241881"/>
                      <a:pt x="968587" y="244231"/>
                    </a:cubicBezTo>
                    <a:cubicBezTo>
                      <a:pt x="969997" y="246580"/>
                      <a:pt x="972287" y="249634"/>
                      <a:pt x="975459" y="253394"/>
                    </a:cubicBezTo>
                    <a:cubicBezTo>
                      <a:pt x="978631" y="257153"/>
                      <a:pt x="980217" y="259972"/>
                      <a:pt x="980217" y="261852"/>
                    </a:cubicBezTo>
                    <a:cubicBezTo>
                      <a:pt x="980217" y="263731"/>
                      <a:pt x="980804" y="264671"/>
                      <a:pt x="981979" y="264671"/>
                    </a:cubicBezTo>
                    <a:cubicBezTo>
                      <a:pt x="982449" y="264671"/>
                      <a:pt x="982801" y="264554"/>
                      <a:pt x="983036" y="264319"/>
                    </a:cubicBezTo>
                    <a:cubicBezTo>
                      <a:pt x="983271" y="264084"/>
                      <a:pt x="983330" y="263496"/>
                      <a:pt x="983212" y="262557"/>
                    </a:cubicBezTo>
                    <a:cubicBezTo>
                      <a:pt x="983095" y="261617"/>
                      <a:pt x="982801" y="260442"/>
                      <a:pt x="982331" y="259032"/>
                    </a:cubicBezTo>
                    <a:cubicBezTo>
                      <a:pt x="981861" y="257623"/>
                      <a:pt x="981156" y="255391"/>
                      <a:pt x="980217" y="252336"/>
                    </a:cubicBezTo>
                    <a:cubicBezTo>
                      <a:pt x="978572" y="246698"/>
                      <a:pt x="977867" y="242351"/>
                      <a:pt x="978102" y="239297"/>
                    </a:cubicBezTo>
                    <a:cubicBezTo>
                      <a:pt x="978337" y="236242"/>
                      <a:pt x="979747" y="233540"/>
                      <a:pt x="982331" y="231191"/>
                    </a:cubicBezTo>
                    <a:cubicBezTo>
                      <a:pt x="984446" y="229311"/>
                      <a:pt x="988792" y="227608"/>
                      <a:pt x="995371" y="226081"/>
                    </a:cubicBezTo>
                    <a:cubicBezTo>
                      <a:pt x="1001950" y="224554"/>
                      <a:pt x="1008293" y="223790"/>
                      <a:pt x="1014402" y="223790"/>
                    </a:cubicBezTo>
                    <a:lnTo>
                      <a:pt x="1023917" y="223790"/>
                    </a:lnTo>
                    <a:lnTo>
                      <a:pt x="1031318" y="208636"/>
                    </a:lnTo>
                    <a:cubicBezTo>
                      <a:pt x="1036487" y="198768"/>
                      <a:pt x="1038778" y="193364"/>
                      <a:pt x="1038191" y="192424"/>
                    </a:cubicBezTo>
                    <a:cubicBezTo>
                      <a:pt x="1037603" y="191484"/>
                      <a:pt x="1036252" y="191249"/>
                      <a:pt x="1034138" y="191719"/>
                    </a:cubicBezTo>
                    <a:cubicBezTo>
                      <a:pt x="1030848" y="192659"/>
                      <a:pt x="1027442" y="190603"/>
                      <a:pt x="1023917" y="185552"/>
                    </a:cubicBezTo>
                    <a:cubicBezTo>
                      <a:pt x="1020393" y="180500"/>
                      <a:pt x="1018631" y="175273"/>
                      <a:pt x="1018631" y="169869"/>
                    </a:cubicBezTo>
                    <a:cubicBezTo>
                      <a:pt x="1018631" y="167519"/>
                      <a:pt x="1018161" y="166110"/>
                      <a:pt x="1017221" y="165640"/>
                    </a:cubicBezTo>
                    <a:cubicBezTo>
                      <a:pt x="1016281" y="164935"/>
                      <a:pt x="1016105" y="163232"/>
                      <a:pt x="1016693" y="160530"/>
                    </a:cubicBezTo>
                    <a:cubicBezTo>
                      <a:pt x="1017280" y="157828"/>
                      <a:pt x="1018396" y="155654"/>
                      <a:pt x="1020041" y="154010"/>
                    </a:cubicBezTo>
                    <a:cubicBezTo>
                      <a:pt x="1021685" y="151895"/>
                      <a:pt x="1024035" y="147666"/>
                      <a:pt x="1027089" y="141322"/>
                    </a:cubicBezTo>
                    <a:cubicBezTo>
                      <a:pt x="1030144" y="134979"/>
                      <a:pt x="1031671" y="130985"/>
                      <a:pt x="1031671" y="129340"/>
                    </a:cubicBezTo>
                    <a:cubicBezTo>
                      <a:pt x="1031671" y="127460"/>
                      <a:pt x="1031318" y="126638"/>
                      <a:pt x="1030613" y="126873"/>
                    </a:cubicBezTo>
                    <a:close/>
                    <a:moveTo>
                      <a:pt x="1735716" y="126521"/>
                    </a:moveTo>
                    <a:cubicBezTo>
                      <a:pt x="1736773" y="127225"/>
                      <a:pt x="1737302" y="127813"/>
                      <a:pt x="1737302" y="128283"/>
                    </a:cubicBezTo>
                    <a:cubicBezTo>
                      <a:pt x="1737302" y="128753"/>
                      <a:pt x="1736773" y="128988"/>
                      <a:pt x="1735716" y="128988"/>
                    </a:cubicBezTo>
                    <a:cubicBezTo>
                      <a:pt x="1734659" y="128988"/>
                      <a:pt x="1734130" y="128400"/>
                      <a:pt x="1734130" y="127225"/>
                    </a:cubicBezTo>
                    <a:cubicBezTo>
                      <a:pt x="1734130" y="126051"/>
                      <a:pt x="1734659" y="125816"/>
                      <a:pt x="1735716" y="126521"/>
                    </a:cubicBezTo>
                    <a:close/>
                    <a:moveTo>
                      <a:pt x="3002798" y="123877"/>
                    </a:moveTo>
                    <a:cubicBezTo>
                      <a:pt x="3003855" y="124935"/>
                      <a:pt x="3005970" y="125463"/>
                      <a:pt x="3009142" y="125463"/>
                    </a:cubicBezTo>
                    <a:cubicBezTo>
                      <a:pt x="3012313" y="125463"/>
                      <a:pt x="3014252" y="126051"/>
                      <a:pt x="3014957" y="127225"/>
                    </a:cubicBezTo>
                    <a:cubicBezTo>
                      <a:pt x="3015662" y="128400"/>
                      <a:pt x="3016895" y="128635"/>
                      <a:pt x="3018657" y="127930"/>
                    </a:cubicBezTo>
                    <a:cubicBezTo>
                      <a:pt x="3020419" y="127225"/>
                      <a:pt x="3023650" y="127989"/>
                      <a:pt x="3028349" y="130221"/>
                    </a:cubicBezTo>
                    <a:cubicBezTo>
                      <a:pt x="3033048" y="132453"/>
                      <a:pt x="3036690" y="133922"/>
                      <a:pt x="3039274" y="134626"/>
                    </a:cubicBezTo>
                    <a:cubicBezTo>
                      <a:pt x="3041858" y="135566"/>
                      <a:pt x="3045911" y="138797"/>
                      <a:pt x="3051433" y="144318"/>
                    </a:cubicBezTo>
                    <a:cubicBezTo>
                      <a:pt x="3056954" y="149839"/>
                      <a:pt x="3060420" y="154127"/>
                      <a:pt x="3061829" y="157182"/>
                    </a:cubicBezTo>
                    <a:cubicBezTo>
                      <a:pt x="3065118" y="165875"/>
                      <a:pt x="3066352" y="173276"/>
                      <a:pt x="3065530" y="179384"/>
                    </a:cubicBezTo>
                    <a:cubicBezTo>
                      <a:pt x="3064707" y="185493"/>
                      <a:pt x="3061829" y="189605"/>
                      <a:pt x="3056895" y="191719"/>
                    </a:cubicBezTo>
                    <a:cubicBezTo>
                      <a:pt x="3053136" y="193364"/>
                      <a:pt x="3050199" y="193893"/>
                      <a:pt x="3048085" y="193305"/>
                    </a:cubicBezTo>
                    <a:cubicBezTo>
                      <a:pt x="3045970" y="192718"/>
                      <a:pt x="3044619" y="193070"/>
                      <a:pt x="3044032" y="194362"/>
                    </a:cubicBezTo>
                    <a:cubicBezTo>
                      <a:pt x="3043444" y="195655"/>
                      <a:pt x="3042798" y="195596"/>
                      <a:pt x="3042093" y="194186"/>
                    </a:cubicBezTo>
                    <a:cubicBezTo>
                      <a:pt x="3041388" y="192777"/>
                      <a:pt x="3040038" y="192072"/>
                      <a:pt x="3038040" y="192072"/>
                    </a:cubicBezTo>
                    <a:cubicBezTo>
                      <a:pt x="3036043" y="192072"/>
                      <a:pt x="3034751" y="191719"/>
                      <a:pt x="3034164" y="191014"/>
                    </a:cubicBezTo>
                    <a:cubicBezTo>
                      <a:pt x="3033576" y="190310"/>
                      <a:pt x="3029523" y="189840"/>
                      <a:pt x="3022005" y="189605"/>
                    </a:cubicBezTo>
                    <a:cubicBezTo>
                      <a:pt x="3014722" y="189605"/>
                      <a:pt x="3010317" y="188900"/>
                      <a:pt x="3008789" y="187490"/>
                    </a:cubicBezTo>
                    <a:cubicBezTo>
                      <a:pt x="3007262" y="186080"/>
                      <a:pt x="3008143" y="183496"/>
                      <a:pt x="3011432" y="179737"/>
                    </a:cubicBezTo>
                    <a:cubicBezTo>
                      <a:pt x="3014957" y="175743"/>
                      <a:pt x="3017541" y="171807"/>
                      <a:pt x="3019186" y="167931"/>
                    </a:cubicBezTo>
                    <a:cubicBezTo>
                      <a:pt x="3020830" y="164054"/>
                      <a:pt x="3022181" y="161763"/>
                      <a:pt x="3023239" y="161058"/>
                    </a:cubicBezTo>
                    <a:cubicBezTo>
                      <a:pt x="3024296" y="160353"/>
                      <a:pt x="3024825" y="158298"/>
                      <a:pt x="3024825" y="154891"/>
                    </a:cubicBezTo>
                    <a:cubicBezTo>
                      <a:pt x="3024825" y="151484"/>
                      <a:pt x="3022123" y="147196"/>
                      <a:pt x="3016719" y="142027"/>
                    </a:cubicBezTo>
                    <a:cubicBezTo>
                      <a:pt x="3012490" y="137798"/>
                      <a:pt x="3009024" y="135390"/>
                      <a:pt x="3006322" y="134803"/>
                    </a:cubicBezTo>
                    <a:cubicBezTo>
                      <a:pt x="3003620" y="134215"/>
                      <a:pt x="2997335" y="134744"/>
                      <a:pt x="2987468" y="136388"/>
                    </a:cubicBezTo>
                    <a:cubicBezTo>
                      <a:pt x="2983003" y="137093"/>
                      <a:pt x="2979186" y="137622"/>
                      <a:pt x="2976014" y="137974"/>
                    </a:cubicBezTo>
                    <a:cubicBezTo>
                      <a:pt x="2972842" y="138327"/>
                      <a:pt x="2970257" y="138562"/>
                      <a:pt x="2968260" y="138679"/>
                    </a:cubicBezTo>
                    <a:cubicBezTo>
                      <a:pt x="2966263" y="138797"/>
                      <a:pt x="2964854" y="138738"/>
                      <a:pt x="2964031" y="138503"/>
                    </a:cubicBezTo>
                    <a:cubicBezTo>
                      <a:pt x="2963209" y="138268"/>
                      <a:pt x="2962798" y="137916"/>
                      <a:pt x="2962798" y="137446"/>
                    </a:cubicBezTo>
                    <a:cubicBezTo>
                      <a:pt x="2962798" y="136036"/>
                      <a:pt x="2961329" y="135566"/>
                      <a:pt x="2958392" y="136036"/>
                    </a:cubicBezTo>
                    <a:cubicBezTo>
                      <a:pt x="2955456" y="136506"/>
                      <a:pt x="2953987" y="136271"/>
                      <a:pt x="2953987" y="135331"/>
                    </a:cubicBezTo>
                    <a:cubicBezTo>
                      <a:pt x="2953987" y="134391"/>
                      <a:pt x="2956689" y="133628"/>
                      <a:pt x="2962093" y="133040"/>
                    </a:cubicBezTo>
                    <a:cubicBezTo>
                      <a:pt x="2967497" y="132453"/>
                      <a:pt x="2975367" y="130515"/>
                      <a:pt x="2985706" y="127225"/>
                    </a:cubicBezTo>
                    <a:cubicBezTo>
                      <a:pt x="2996043" y="123936"/>
                      <a:pt x="3001741" y="122820"/>
                      <a:pt x="3002798" y="123877"/>
                    </a:cubicBezTo>
                    <a:close/>
                    <a:moveTo>
                      <a:pt x="1375323" y="121939"/>
                    </a:moveTo>
                    <a:cubicBezTo>
                      <a:pt x="1372974" y="124054"/>
                      <a:pt x="1374383" y="125581"/>
                      <a:pt x="1379552" y="126521"/>
                    </a:cubicBezTo>
                    <a:cubicBezTo>
                      <a:pt x="1379787" y="126521"/>
                      <a:pt x="1380140" y="126638"/>
                      <a:pt x="1380610" y="126873"/>
                    </a:cubicBezTo>
                    <a:cubicBezTo>
                      <a:pt x="1390948" y="128518"/>
                      <a:pt x="1396116" y="131220"/>
                      <a:pt x="1396116" y="134979"/>
                    </a:cubicBezTo>
                    <a:cubicBezTo>
                      <a:pt x="1396116" y="136858"/>
                      <a:pt x="1396586" y="137857"/>
                      <a:pt x="1397526" y="137974"/>
                    </a:cubicBezTo>
                    <a:cubicBezTo>
                      <a:pt x="1398466" y="138092"/>
                      <a:pt x="1399641" y="137328"/>
                      <a:pt x="1401050" y="135684"/>
                    </a:cubicBezTo>
                    <a:cubicBezTo>
                      <a:pt x="1402695" y="133569"/>
                      <a:pt x="1402930" y="131866"/>
                      <a:pt x="1401755" y="130573"/>
                    </a:cubicBezTo>
                    <a:cubicBezTo>
                      <a:pt x="1400580" y="129281"/>
                      <a:pt x="1397526" y="127695"/>
                      <a:pt x="1392592" y="125816"/>
                    </a:cubicBezTo>
                    <a:cubicBezTo>
                      <a:pt x="1382254" y="122057"/>
                      <a:pt x="1376498" y="120764"/>
                      <a:pt x="1375323" y="121939"/>
                    </a:cubicBezTo>
                    <a:close/>
                    <a:moveTo>
                      <a:pt x="596124" y="110573"/>
                    </a:moveTo>
                    <a:cubicBezTo>
                      <a:pt x="594655" y="110280"/>
                      <a:pt x="593921" y="110779"/>
                      <a:pt x="593921" y="112071"/>
                    </a:cubicBezTo>
                    <a:cubicBezTo>
                      <a:pt x="593921" y="113246"/>
                      <a:pt x="595624" y="118826"/>
                      <a:pt x="599031" y="128811"/>
                    </a:cubicBezTo>
                    <a:cubicBezTo>
                      <a:pt x="602438" y="138797"/>
                      <a:pt x="604435" y="144083"/>
                      <a:pt x="605022" y="144670"/>
                    </a:cubicBezTo>
                    <a:cubicBezTo>
                      <a:pt x="605609" y="145258"/>
                      <a:pt x="607841" y="144788"/>
                      <a:pt x="611718" y="143261"/>
                    </a:cubicBezTo>
                    <a:cubicBezTo>
                      <a:pt x="615595" y="141734"/>
                      <a:pt x="617886" y="140500"/>
                      <a:pt x="618591" y="139560"/>
                    </a:cubicBezTo>
                    <a:cubicBezTo>
                      <a:pt x="619295" y="138151"/>
                      <a:pt x="620588" y="137446"/>
                      <a:pt x="622467" y="137446"/>
                    </a:cubicBezTo>
                    <a:cubicBezTo>
                      <a:pt x="624347" y="137446"/>
                      <a:pt x="626109" y="136506"/>
                      <a:pt x="627753" y="134626"/>
                    </a:cubicBezTo>
                    <a:cubicBezTo>
                      <a:pt x="629163" y="133217"/>
                      <a:pt x="629751" y="132159"/>
                      <a:pt x="629516" y="131455"/>
                    </a:cubicBezTo>
                    <a:cubicBezTo>
                      <a:pt x="629281" y="130750"/>
                      <a:pt x="628223" y="129457"/>
                      <a:pt x="626344" y="127578"/>
                    </a:cubicBezTo>
                    <a:cubicBezTo>
                      <a:pt x="623290" y="124993"/>
                      <a:pt x="619530" y="122644"/>
                      <a:pt x="615066" y="120529"/>
                    </a:cubicBezTo>
                    <a:cubicBezTo>
                      <a:pt x="610602" y="118415"/>
                      <a:pt x="606491" y="116183"/>
                      <a:pt x="602731" y="113833"/>
                    </a:cubicBezTo>
                    <a:cubicBezTo>
                      <a:pt x="599795" y="111954"/>
                      <a:pt x="597592" y="110867"/>
                      <a:pt x="596124" y="110573"/>
                    </a:cubicBezTo>
                    <a:close/>
                    <a:moveTo>
                      <a:pt x="2584608" y="110309"/>
                    </a:moveTo>
                    <a:cubicBezTo>
                      <a:pt x="2576149" y="110074"/>
                      <a:pt x="2569806" y="110544"/>
                      <a:pt x="2565577" y="111719"/>
                    </a:cubicBezTo>
                    <a:cubicBezTo>
                      <a:pt x="2560408" y="113128"/>
                      <a:pt x="2557647" y="113892"/>
                      <a:pt x="2557295" y="114010"/>
                    </a:cubicBezTo>
                    <a:cubicBezTo>
                      <a:pt x="2556942" y="114127"/>
                      <a:pt x="2557119" y="113657"/>
                      <a:pt x="2557823" y="112600"/>
                    </a:cubicBezTo>
                    <a:cubicBezTo>
                      <a:pt x="2558528" y="111543"/>
                      <a:pt x="2558352" y="111014"/>
                      <a:pt x="2557295" y="111014"/>
                    </a:cubicBezTo>
                    <a:cubicBezTo>
                      <a:pt x="2556238" y="111014"/>
                      <a:pt x="2555357" y="111484"/>
                      <a:pt x="2554652" y="112424"/>
                    </a:cubicBezTo>
                    <a:cubicBezTo>
                      <a:pt x="2553947" y="113363"/>
                      <a:pt x="2552890" y="113598"/>
                      <a:pt x="2551480" y="113128"/>
                    </a:cubicBezTo>
                    <a:cubicBezTo>
                      <a:pt x="2549835" y="112424"/>
                      <a:pt x="2548543" y="113598"/>
                      <a:pt x="2547603" y="116653"/>
                    </a:cubicBezTo>
                    <a:cubicBezTo>
                      <a:pt x="2547133" y="119002"/>
                      <a:pt x="2546311" y="124406"/>
                      <a:pt x="2545136" y="132864"/>
                    </a:cubicBezTo>
                    <a:cubicBezTo>
                      <a:pt x="2543726" y="141792"/>
                      <a:pt x="2542787" y="149957"/>
                      <a:pt x="2542317" y="157358"/>
                    </a:cubicBezTo>
                    <a:cubicBezTo>
                      <a:pt x="2541847" y="164759"/>
                      <a:pt x="2541847" y="170574"/>
                      <a:pt x="2542317" y="174803"/>
                    </a:cubicBezTo>
                    <a:cubicBezTo>
                      <a:pt x="2542787" y="179032"/>
                      <a:pt x="2543609" y="181147"/>
                      <a:pt x="2544784" y="181147"/>
                    </a:cubicBezTo>
                    <a:cubicBezTo>
                      <a:pt x="2545724" y="181147"/>
                      <a:pt x="2548190" y="179267"/>
                      <a:pt x="2552185" y="175508"/>
                    </a:cubicBezTo>
                    <a:cubicBezTo>
                      <a:pt x="2556414" y="171748"/>
                      <a:pt x="2558528" y="170456"/>
                      <a:pt x="2558528" y="171631"/>
                    </a:cubicBezTo>
                    <a:cubicBezTo>
                      <a:pt x="2558763" y="172336"/>
                      <a:pt x="2557471" y="173981"/>
                      <a:pt x="2554652" y="176565"/>
                    </a:cubicBezTo>
                    <a:cubicBezTo>
                      <a:pt x="2552067" y="178914"/>
                      <a:pt x="2551127" y="180677"/>
                      <a:pt x="2551832" y="181851"/>
                    </a:cubicBezTo>
                    <a:lnTo>
                      <a:pt x="2551480" y="182556"/>
                    </a:lnTo>
                    <a:cubicBezTo>
                      <a:pt x="2550775" y="181851"/>
                      <a:pt x="2549424" y="181969"/>
                      <a:pt x="2547427" y="182909"/>
                    </a:cubicBezTo>
                    <a:cubicBezTo>
                      <a:pt x="2545430" y="183848"/>
                      <a:pt x="2544431" y="184788"/>
                      <a:pt x="2544431" y="185728"/>
                    </a:cubicBezTo>
                    <a:cubicBezTo>
                      <a:pt x="2544431" y="189252"/>
                      <a:pt x="2547486" y="188078"/>
                      <a:pt x="2553594" y="182204"/>
                    </a:cubicBezTo>
                    <a:cubicBezTo>
                      <a:pt x="2557588" y="178445"/>
                      <a:pt x="2562170" y="174098"/>
                      <a:pt x="2567339" y="169164"/>
                    </a:cubicBezTo>
                    <a:cubicBezTo>
                      <a:pt x="2583550" y="154127"/>
                      <a:pt x="2591304" y="146256"/>
                      <a:pt x="2590599" y="145552"/>
                    </a:cubicBezTo>
                    <a:cubicBezTo>
                      <a:pt x="2590129" y="145082"/>
                      <a:pt x="2588661" y="145963"/>
                      <a:pt x="2586194" y="148195"/>
                    </a:cubicBezTo>
                    <a:cubicBezTo>
                      <a:pt x="2583727" y="150427"/>
                      <a:pt x="2581906" y="151543"/>
                      <a:pt x="2580731" y="151543"/>
                    </a:cubicBezTo>
                    <a:cubicBezTo>
                      <a:pt x="2579556" y="151543"/>
                      <a:pt x="2578323" y="152600"/>
                      <a:pt x="2577030" y="154715"/>
                    </a:cubicBezTo>
                    <a:cubicBezTo>
                      <a:pt x="2575738" y="156829"/>
                      <a:pt x="2574622" y="157886"/>
                      <a:pt x="2573682" y="157886"/>
                    </a:cubicBezTo>
                    <a:cubicBezTo>
                      <a:pt x="2571803" y="157886"/>
                      <a:pt x="2572625" y="156242"/>
                      <a:pt x="2576149" y="152952"/>
                    </a:cubicBezTo>
                    <a:cubicBezTo>
                      <a:pt x="2577794" y="151543"/>
                      <a:pt x="2579321" y="150603"/>
                      <a:pt x="2580731" y="150133"/>
                    </a:cubicBezTo>
                    <a:cubicBezTo>
                      <a:pt x="2582141" y="149663"/>
                      <a:pt x="2583198" y="149135"/>
                      <a:pt x="2583903" y="148547"/>
                    </a:cubicBezTo>
                    <a:cubicBezTo>
                      <a:pt x="2584608" y="147960"/>
                      <a:pt x="2584843" y="147549"/>
                      <a:pt x="2584608" y="147314"/>
                    </a:cubicBezTo>
                    <a:cubicBezTo>
                      <a:pt x="2584138" y="146374"/>
                      <a:pt x="2584725" y="145082"/>
                      <a:pt x="2586370" y="143437"/>
                    </a:cubicBezTo>
                    <a:cubicBezTo>
                      <a:pt x="2588014" y="141792"/>
                      <a:pt x="2589424" y="140853"/>
                      <a:pt x="2590599" y="140618"/>
                    </a:cubicBezTo>
                    <a:cubicBezTo>
                      <a:pt x="2591539" y="140618"/>
                      <a:pt x="2592009" y="140206"/>
                      <a:pt x="2592009" y="139384"/>
                    </a:cubicBezTo>
                    <a:cubicBezTo>
                      <a:pt x="2592009" y="138562"/>
                      <a:pt x="2593183" y="136917"/>
                      <a:pt x="2595533" y="134450"/>
                    </a:cubicBezTo>
                    <a:cubicBezTo>
                      <a:pt x="2597882" y="131983"/>
                      <a:pt x="2599057" y="130339"/>
                      <a:pt x="2599057" y="129516"/>
                    </a:cubicBezTo>
                    <a:cubicBezTo>
                      <a:pt x="2599057" y="128694"/>
                      <a:pt x="2600114" y="127225"/>
                      <a:pt x="2602229" y="125111"/>
                    </a:cubicBezTo>
                    <a:cubicBezTo>
                      <a:pt x="2603874" y="123466"/>
                      <a:pt x="2604578" y="121352"/>
                      <a:pt x="2604343" y="118767"/>
                    </a:cubicBezTo>
                    <a:cubicBezTo>
                      <a:pt x="2604108" y="116183"/>
                      <a:pt x="2602934" y="114303"/>
                      <a:pt x="2600819" y="113128"/>
                    </a:cubicBezTo>
                    <a:cubicBezTo>
                      <a:pt x="2598470" y="111484"/>
                      <a:pt x="2593066" y="110544"/>
                      <a:pt x="2584608" y="110309"/>
                    </a:cubicBezTo>
                    <a:close/>
                    <a:moveTo>
                      <a:pt x="499118" y="108899"/>
                    </a:moveTo>
                    <a:cubicBezTo>
                      <a:pt x="497944" y="108194"/>
                      <a:pt x="496182" y="109369"/>
                      <a:pt x="493832" y="112424"/>
                    </a:cubicBezTo>
                    <a:cubicBezTo>
                      <a:pt x="491013" y="115948"/>
                      <a:pt x="489016" y="119002"/>
                      <a:pt x="487841" y="121587"/>
                    </a:cubicBezTo>
                    <a:cubicBezTo>
                      <a:pt x="486666" y="124171"/>
                      <a:pt x="485256" y="125698"/>
                      <a:pt x="483612" y="126168"/>
                    </a:cubicBezTo>
                    <a:cubicBezTo>
                      <a:pt x="481967" y="126638"/>
                      <a:pt x="479970" y="128635"/>
                      <a:pt x="477621" y="132159"/>
                    </a:cubicBezTo>
                    <a:cubicBezTo>
                      <a:pt x="475271" y="135684"/>
                      <a:pt x="473685" y="137446"/>
                      <a:pt x="472863" y="137446"/>
                    </a:cubicBezTo>
                    <a:cubicBezTo>
                      <a:pt x="472040" y="137446"/>
                      <a:pt x="471629" y="138033"/>
                      <a:pt x="471629" y="139208"/>
                    </a:cubicBezTo>
                    <a:cubicBezTo>
                      <a:pt x="471629" y="140383"/>
                      <a:pt x="469104" y="143554"/>
                      <a:pt x="464052" y="148723"/>
                    </a:cubicBezTo>
                    <a:cubicBezTo>
                      <a:pt x="459001" y="153892"/>
                      <a:pt x="454830" y="158650"/>
                      <a:pt x="451541" y="162997"/>
                    </a:cubicBezTo>
                    <a:cubicBezTo>
                      <a:pt x="448252" y="167343"/>
                      <a:pt x="443553" y="172806"/>
                      <a:pt x="437444" y="179384"/>
                    </a:cubicBezTo>
                    <a:cubicBezTo>
                      <a:pt x="429691" y="187608"/>
                      <a:pt x="426754" y="191719"/>
                      <a:pt x="428633" y="191719"/>
                    </a:cubicBezTo>
                    <a:cubicBezTo>
                      <a:pt x="430983" y="191719"/>
                      <a:pt x="438912" y="184906"/>
                      <a:pt x="452422" y="171279"/>
                    </a:cubicBezTo>
                    <a:cubicBezTo>
                      <a:pt x="465932" y="157652"/>
                      <a:pt x="475154" y="147196"/>
                      <a:pt x="480087" y="139913"/>
                    </a:cubicBezTo>
                    <a:cubicBezTo>
                      <a:pt x="482907" y="135684"/>
                      <a:pt x="485609" y="132277"/>
                      <a:pt x="488193" y="129692"/>
                    </a:cubicBezTo>
                    <a:cubicBezTo>
                      <a:pt x="491952" y="125933"/>
                      <a:pt x="495242" y="121117"/>
                      <a:pt x="498061" y="115243"/>
                    </a:cubicBezTo>
                    <a:cubicBezTo>
                      <a:pt x="499941" y="111719"/>
                      <a:pt x="500293" y="109604"/>
                      <a:pt x="499118" y="108899"/>
                    </a:cubicBezTo>
                    <a:close/>
                    <a:moveTo>
                      <a:pt x="2135933" y="108371"/>
                    </a:moveTo>
                    <a:cubicBezTo>
                      <a:pt x="2134523" y="108723"/>
                      <a:pt x="2133818" y="110074"/>
                      <a:pt x="2133818" y="112424"/>
                    </a:cubicBezTo>
                    <a:cubicBezTo>
                      <a:pt x="2133818" y="115008"/>
                      <a:pt x="2134523" y="116300"/>
                      <a:pt x="2135933" y="116300"/>
                    </a:cubicBezTo>
                    <a:cubicBezTo>
                      <a:pt x="2137577" y="116300"/>
                      <a:pt x="2138693" y="115830"/>
                      <a:pt x="2139281" y="114891"/>
                    </a:cubicBezTo>
                    <a:cubicBezTo>
                      <a:pt x="2139868" y="113951"/>
                      <a:pt x="2139809" y="112659"/>
                      <a:pt x="2139104" y="111014"/>
                    </a:cubicBezTo>
                    <a:cubicBezTo>
                      <a:pt x="2138400" y="108899"/>
                      <a:pt x="2137342" y="108018"/>
                      <a:pt x="2135933" y="108371"/>
                    </a:cubicBezTo>
                    <a:close/>
                    <a:moveTo>
                      <a:pt x="253440" y="107490"/>
                    </a:moveTo>
                    <a:cubicBezTo>
                      <a:pt x="253675" y="108899"/>
                      <a:pt x="253323" y="110192"/>
                      <a:pt x="252383" y="111366"/>
                    </a:cubicBezTo>
                    <a:cubicBezTo>
                      <a:pt x="251443" y="112071"/>
                      <a:pt x="250973" y="112071"/>
                      <a:pt x="250973" y="111366"/>
                    </a:cubicBezTo>
                    <a:cubicBezTo>
                      <a:pt x="251208" y="110896"/>
                      <a:pt x="251443" y="110192"/>
                      <a:pt x="251678" y="109252"/>
                    </a:cubicBezTo>
                    <a:cubicBezTo>
                      <a:pt x="252383" y="108312"/>
                      <a:pt x="252970" y="107725"/>
                      <a:pt x="253440" y="107490"/>
                    </a:cubicBezTo>
                    <a:close/>
                    <a:moveTo>
                      <a:pt x="938102" y="95860"/>
                    </a:moveTo>
                    <a:cubicBezTo>
                      <a:pt x="937280" y="95977"/>
                      <a:pt x="936046" y="96447"/>
                      <a:pt x="934402" y="97269"/>
                    </a:cubicBezTo>
                    <a:cubicBezTo>
                      <a:pt x="933227" y="97974"/>
                      <a:pt x="931759" y="99971"/>
                      <a:pt x="929996" y="103261"/>
                    </a:cubicBezTo>
                    <a:cubicBezTo>
                      <a:pt x="928234" y="106550"/>
                      <a:pt x="927353" y="109017"/>
                      <a:pt x="927353" y="110661"/>
                    </a:cubicBezTo>
                    <a:cubicBezTo>
                      <a:pt x="927353" y="114186"/>
                      <a:pt x="929820" y="112071"/>
                      <a:pt x="934754" y="104318"/>
                    </a:cubicBezTo>
                    <a:cubicBezTo>
                      <a:pt x="937808" y="99619"/>
                      <a:pt x="939335" y="97034"/>
                      <a:pt x="939335" y="96564"/>
                    </a:cubicBezTo>
                    <a:cubicBezTo>
                      <a:pt x="939335" y="95977"/>
                      <a:pt x="938924" y="95742"/>
                      <a:pt x="938102" y="95860"/>
                    </a:cubicBezTo>
                    <a:close/>
                    <a:moveTo>
                      <a:pt x="69650" y="84934"/>
                    </a:moveTo>
                    <a:cubicBezTo>
                      <a:pt x="70708" y="84699"/>
                      <a:pt x="72764" y="84817"/>
                      <a:pt x="75818" y="85287"/>
                    </a:cubicBezTo>
                    <a:cubicBezTo>
                      <a:pt x="80282" y="85992"/>
                      <a:pt x="83924" y="86462"/>
                      <a:pt x="86743" y="86697"/>
                    </a:cubicBezTo>
                    <a:cubicBezTo>
                      <a:pt x="89563" y="86932"/>
                      <a:pt x="92206" y="88048"/>
                      <a:pt x="94673" y="90045"/>
                    </a:cubicBezTo>
                    <a:cubicBezTo>
                      <a:pt x="97140" y="92042"/>
                      <a:pt x="100723" y="93980"/>
                      <a:pt x="105422" y="95860"/>
                    </a:cubicBezTo>
                    <a:cubicBezTo>
                      <a:pt x="115055" y="99384"/>
                      <a:pt x="121516" y="103730"/>
                      <a:pt x="124805" y="108899"/>
                    </a:cubicBezTo>
                    <a:cubicBezTo>
                      <a:pt x="128094" y="114068"/>
                      <a:pt x="127154" y="118297"/>
                      <a:pt x="121986" y="121587"/>
                    </a:cubicBezTo>
                    <a:cubicBezTo>
                      <a:pt x="119166" y="123701"/>
                      <a:pt x="116640" y="124054"/>
                      <a:pt x="114408" y="122644"/>
                    </a:cubicBezTo>
                    <a:cubicBezTo>
                      <a:pt x="112176" y="121234"/>
                      <a:pt x="110121" y="121410"/>
                      <a:pt x="108241" y="123173"/>
                    </a:cubicBezTo>
                    <a:cubicBezTo>
                      <a:pt x="106361" y="124935"/>
                      <a:pt x="104717" y="125816"/>
                      <a:pt x="103307" y="125816"/>
                    </a:cubicBezTo>
                    <a:cubicBezTo>
                      <a:pt x="101897" y="125816"/>
                      <a:pt x="98256" y="127578"/>
                      <a:pt x="92382" y="131102"/>
                    </a:cubicBezTo>
                    <a:lnTo>
                      <a:pt x="83571" y="136388"/>
                    </a:lnTo>
                    <a:lnTo>
                      <a:pt x="81809" y="149076"/>
                    </a:lnTo>
                    <a:cubicBezTo>
                      <a:pt x="81574" y="149781"/>
                      <a:pt x="81339" y="150838"/>
                      <a:pt x="81104" y="152248"/>
                    </a:cubicBezTo>
                    <a:cubicBezTo>
                      <a:pt x="79460" y="162350"/>
                      <a:pt x="78755" y="168400"/>
                      <a:pt x="78990" y="170398"/>
                    </a:cubicBezTo>
                    <a:cubicBezTo>
                      <a:pt x="79225" y="172395"/>
                      <a:pt x="80752" y="173981"/>
                      <a:pt x="83571" y="175155"/>
                    </a:cubicBezTo>
                    <a:cubicBezTo>
                      <a:pt x="84041" y="175390"/>
                      <a:pt x="84394" y="175508"/>
                      <a:pt x="84629" y="175508"/>
                    </a:cubicBezTo>
                    <a:cubicBezTo>
                      <a:pt x="87448" y="176917"/>
                      <a:pt x="89328" y="178327"/>
                      <a:pt x="90267" y="179737"/>
                    </a:cubicBezTo>
                    <a:cubicBezTo>
                      <a:pt x="91207" y="181147"/>
                      <a:pt x="92382" y="184201"/>
                      <a:pt x="93792" y="188900"/>
                    </a:cubicBezTo>
                    <a:cubicBezTo>
                      <a:pt x="95436" y="195009"/>
                      <a:pt x="96024" y="199825"/>
                      <a:pt x="95554" y="203349"/>
                    </a:cubicBezTo>
                    <a:cubicBezTo>
                      <a:pt x="95084" y="206874"/>
                      <a:pt x="92617" y="214157"/>
                      <a:pt x="88153" y="225200"/>
                    </a:cubicBezTo>
                    <a:cubicBezTo>
                      <a:pt x="85803" y="230838"/>
                      <a:pt x="84981" y="233775"/>
                      <a:pt x="85686" y="234010"/>
                    </a:cubicBezTo>
                    <a:cubicBezTo>
                      <a:pt x="86156" y="234245"/>
                      <a:pt x="88153" y="232601"/>
                      <a:pt x="91677" y="229076"/>
                    </a:cubicBezTo>
                    <a:cubicBezTo>
                      <a:pt x="96141" y="224847"/>
                      <a:pt x="98373" y="223320"/>
                      <a:pt x="98373" y="224495"/>
                    </a:cubicBezTo>
                    <a:cubicBezTo>
                      <a:pt x="98373" y="225670"/>
                      <a:pt x="97727" y="226668"/>
                      <a:pt x="96435" y="227490"/>
                    </a:cubicBezTo>
                    <a:cubicBezTo>
                      <a:pt x="95143" y="228313"/>
                      <a:pt x="95201" y="229076"/>
                      <a:pt x="96611" y="229781"/>
                    </a:cubicBezTo>
                    <a:cubicBezTo>
                      <a:pt x="97551" y="230251"/>
                      <a:pt x="96611" y="233540"/>
                      <a:pt x="93792" y="239649"/>
                    </a:cubicBezTo>
                    <a:cubicBezTo>
                      <a:pt x="90972" y="245758"/>
                      <a:pt x="88388" y="250222"/>
                      <a:pt x="86038" y="253041"/>
                    </a:cubicBezTo>
                    <a:cubicBezTo>
                      <a:pt x="84394" y="254921"/>
                      <a:pt x="83571" y="256389"/>
                      <a:pt x="83571" y="257447"/>
                    </a:cubicBezTo>
                    <a:cubicBezTo>
                      <a:pt x="83571" y="258504"/>
                      <a:pt x="82455" y="260031"/>
                      <a:pt x="80223" y="262028"/>
                    </a:cubicBezTo>
                    <a:cubicBezTo>
                      <a:pt x="77991" y="264025"/>
                      <a:pt x="75113" y="268665"/>
                      <a:pt x="71589" y="275949"/>
                    </a:cubicBezTo>
                    <a:cubicBezTo>
                      <a:pt x="68299" y="282292"/>
                      <a:pt x="65891" y="286404"/>
                      <a:pt x="64364" y="288284"/>
                    </a:cubicBezTo>
                    <a:cubicBezTo>
                      <a:pt x="62837" y="290163"/>
                      <a:pt x="60370" y="291690"/>
                      <a:pt x="56963" y="292865"/>
                    </a:cubicBezTo>
                    <a:cubicBezTo>
                      <a:pt x="53556" y="294040"/>
                      <a:pt x="51324" y="295978"/>
                      <a:pt x="50267" y="298680"/>
                    </a:cubicBezTo>
                    <a:cubicBezTo>
                      <a:pt x="49210" y="301382"/>
                      <a:pt x="47272" y="302733"/>
                      <a:pt x="44452" y="302733"/>
                    </a:cubicBezTo>
                    <a:cubicBezTo>
                      <a:pt x="41868" y="302733"/>
                      <a:pt x="39518" y="300736"/>
                      <a:pt x="37404" y="296742"/>
                    </a:cubicBezTo>
                    <a:cubicBezTo>
                      <a:pt x="35289" y="292748"/>
                      <a:pt x="33879" y="287579"/>
                      <a:pt x="33174" y="281235"/>
                    </a:cubicBezTo>
                    <a:cubicBezTo>
                      <a:pt x="32235" y="275127"/>
                      <a:pt x="31236" y="271367"/>
                      <a:pt x="30179" y="269958"/>
                    </a:cubicBezTo>
                    <a:cubicBezTo>
                      <a:pt x="29122" y="268548"/>
                      <a:pt x="30825" y="265376"/>
                      <a:pt x="35289" y="260442"/>
                    </a:cubicBezTo>
                    <a:cubicBezTo>
                      <a:pt x="42573" y="252219"/>
                      <a:pt x="44335" y="248107"/>
                      <a:pt x="40575" y="248107"/>
                    </a:cubicBezTo>
                    <a:cubicBezTo>
                      <a:pt x="39166" y="248107"/>
                      <a:pt x="37404" y="245640"/>
                      <a:pt x="35289" y="240706"/>
                    </a:cubicBezTo>
                    <a:cubicBezTo>
                      <a:pt x="31530" y="232248"/>
                      <a:pt x="23659" y="225082"/>
                      <a:pt x="11677" y="219208"/>
                    </a:cubicBezTo>
                    <a:cubicBezTo>
                      <a:pt x="5803" y="216389"/>
                      <a:pt x="2220" y="214216"/>
                      <a:pt x="928" y="212689"/>
                    </a:cubicBezTo>
                    <a:cubicBezTo>
                      <a:pt x="-365" y="211161"/>
                      <a:pt x="-306" y="208988"/>
                      <a:pt x="1104" y="206169"/>
                    </a:cubicBezTo>
                    <a:cubicBezTo>
                      <a:pt x="2748" y="202644"/>
                      <a:pt x="8270" y="197887"/>
                      <a:pt x="17668" y="191895"/>
                    </a:cubicBezTo>
                    <a:cubicBezTo>
                      <a:pt x="27066" y="185904"/>
                      <a:pt x="36464" y="181147"/>
                      <a:pt x="45862" y="177622"/>
                    </a:cubicBezTo>
                    <a:cubicBezTo>
                      <a:pt x="51266" y="175743"/>
                      <a:pt x="54437" y="173863"/>
                      <a:pt x="55377" y="171983"/>
                    </a:cubicBezTo>
                    <a:cubicBezTo>
                      <a:pt x="56317" y="170104"/>
                      <a:pt x="57022" y="164935"/>
                      <a:pt x="57492" y="156477"/>
                    </a:cubicBezTo>
                    <a:cubicBezTo>
                      <a:pt x="57962" y="150603"/>
                      <a:pt x="58020" y="147020"/>
                      <a:pt x="57668" y="145728"/>
                    </a:cubicBezTo>
                    <a:cubicBezTo>
                      <a:pt x="57316" y="144436"/>
                      <a:pt x="56317" y="143554"/>
                      <a:pt x="54672" y="143085"/>
                    </a:cubicBezTo>
                    <a:cubicBezTo>
                      <a:pt x="52323" y="142380"/>
                      <a:pt x="49738" y="142497"/>
                      <a:pt x="46919" y="143437"/>
                    </a:cubicBezTo>
                    <a:cubicBezTo>
                      <a:pt x="41045" y="145552"/>
                      <a:pt x="36346" y="145082"/>
                      <a:pt x="32822" y="142027"/>
                    </a:cubicBezTo>
                    <a:cubicBezTo>
                      <a:pt x="30943" y="140618"/>
                      <a:pt x="28828" y="139325"/>
                      <a:pt x="26478" y="138151"/>
                    </a:cubicBezTo>
                    <a:cubicBezTo>
                      <a:pt x="24129" y="136976"/>
                      <a:pt x="22778" y="135390"/>
                      <a:pt x="22425" y="133393"/>
                    </a:cubicBezTo>
                    <a:cubicBezTo>
                      <a:pt x="22073" y="131396"/>
                      <a:pt x="20605" y="128459"/>
                      <a:pt x="18020" y="124582"/>
                    </a:cubicBezTo>
                    <a:cubicBezTo>
                      <a:pt x="15436" y="120706"/>
                      <a:pt x="14144" y="117475"/>
                      <a:pt x="14144" y="114891"/>
                    </a:cubicBezTo>
                    <a:cubicBezTo>
                      <a:pt x="14144" y="112306"/>
                      <a:pt x="13556" y="109604"/>
                      <a:pt x="12381" y="106785"/>
                    </a:cubicBezTo>
                    <a:cubicBezTo>
                      <a:pt x="10972" y="103026"/>
                      <a:pt x="11383" y="100147"/>
                      <a:pt x="13615" y="98150"/>
                    </a:cubicBezTo>
                    <a:cubicBezTo>
                      <a:pt x="15847" y="96153"/>
                      <a:pt x="20370" y="94567"/>
                      <a:pt x="27183" y="93393"/>
                    </a:cubicBezTo>
                    <a:cubicBezTo>
                      <a:pt x="31177" y="93158"/>
                      <a:pt x="33174" y="93393"/>
                      <a:pt x="33174" y="94097"/>
                    </a:cubicBezTo>
                    <a:cubicBezTo>
                      <a:pt x="32470" y="95272"/>
                      <a:pt x="31001" y="95860"/>
                      <a:pt x="28769" y="95860"/>
                    </a:cubicBezTo>
                    <a:cubicBezTo>
                      <a:pt x="26537" y="95860"/>
                      <a:pt x="25421" y="96447"/>
                      <a:pt x="25421" y="97622"/>
                    </a:cubicBezTo>
                    <a:cubicBezTo>
                      <a:pt x="25421" y="99971"/>
                      <a:pt x="30003" y="101146"/>
                      <a:pt x="39166" y="101146"/>
                    </a:cubicBezTo>
                    <a:cubicBezTo>
                      <a:pt x="44100" y="101146"/>
                      <a:pt x="49562" y="99678"/>
                      <a:pt x="55554" y="96741"/>
                    </a:cubicBezTo>
                    <a:cubicBezTo>
                      <a:pt x="61545" y="93804"/>
                      <a:pt x="65363" y="90808"/>
                      <a:pt x="67007" y="87754"/>
                    </a:cubicBezTo>
                    <a:cubicBezTo>
                      <a:pt x="67712" y="86109"/>
                      <a:pt x="68593" y="85169"/>
                      <a:pt x="69650" y="84934"/>
                    </a:cubicBezTo>
                    <a:close/>
                    <a:moveTo>
                      <a:pt x="178374" y="64494"/>
                    </a:moveTo>
                    <a:cubicBezTo>
                      <a:pt x="182133" y="64494"/>
                      <a:pt x="184600" y="65551"/>
                      <a:pt x="185774" y="67666"/>
                    </a:cubicBezTo>
                    <a:cubicBezTo>
                      <a:pt x="186714" y="69310"/>
                      <a:pt x="187008" y="71131"/>
                      <a:pt x="186656" y="73128"/>
                    </a:cubicBezTo>
                    <a:cubicBezTo>
                      <a:pt x="186303" y="75125"/>
                      <a:pt x="185540" y="76124"/>
                      <a:pt x="184365" y="76124"/>
                    </a:cubicBezTo>
                    <a:cubicBezTo>
                      <a:pt x="183190" y="76124"/>
                      <a:pt x="181193" y="79531"/>
                      <a:pt x="178374" y="86344"/>
                    </a:cubicBezTo>
                    <a:cubicBezTo>
                      <a:pt x="175554" y="93158"/>
                      <a:pt x="174262" y="97622"/>
                      <a:pt x="174497" y="99736"/>
                    </a:cubicBezTo>
                    <a:cubicBezTo>
                      <a:pt x="174732" y="102321"/>
                      <a:pt x="174262" y="105493"/>
                      <a:pt x="173087" y="109252"/>
                    </a:cubicBezTo>
                    <a:cubicBezTo>
                      <a:pt x="171912" y="113011"/>
                      <a:pt x="171090" y="117593"/>
                      <a:pt x="170620" y="122996"/>
                    </a:cubicBezTo>
                    <a:cubicBezTo>
                      <a:pt x="170150" y="127225"/>
                      <a:pt x="170268" y="129340"/>
                      <a:pt x="170973" y="129340"/>
                    </a:cubicBezTo>
                    <a:cubicBezTo>
                      <a:pt x="171677" y="129340"/>
                      <a:pt x="174145" y="127343"/>
                      <a:pt x="178374" y="123349"/>
                    </a:cubicBezTo>
                    <a:cubicBezTo>
                      <a:pt x="185422" y="117005"/>
                      <a:pt x="195701" y="108841"/>
                      <a:pt x="209211" y="98855"/>
                    </a:cubicBezTo>
                    <a:cubicBezTo>
                      <a:pt x="222720" y="88870"/>
                      <a:pt x="232295" y="82467"/>
                      <a:pt x="237933" y="79648"/>
                    </a:cubicBezTo>
                    <a:cubicBezTo>
                      <a:pt x="244277" y="76124"/>
                      <a:pt x="249446" y="74362"/>
                      <a:pt x="253440" y="74362"/>
                    </a:cubicBezTo>
                    <a:cubicBezTo>
                      <a:pt x="256729" y="74362"/>
                      <a:pt x="260371" y="75713"/>
                      <a:pt x="264365" y="78415"/>
                    </a:cubicBezTo>
                    <a:cubicBezTo>
                      <a:pt x="268359" y="81117"/>
                      <a:pt x="270004" y="83290"/>
                      <a:pt x="269299" y="84934"/>
                    </a:cubicBezTo>
                    <a:cubicBezTo>
                      <a:pt x="268594" y="86579"/>
                      <a:pt x="269064" y="88106"/>
                      <a:pt x="270709" y="89516"/>
                    </a:cubicBezTo>
                    <a:cubicBezTo>
                      <a:pt x="273763" y="92805"/>
                      <a:pt x="275408" y="99736"/>
                      <a:pt x="275643" y="110309"/>
                    </a:cubicBezTo>
                    <a:cubicBezTo>
                      <a:pt x="275878" y="120882"/>
                      <a:pt x="274586" y="132394"/>
                      <a:pt x="271766" y="144847"/>
                    </a:cubicBezTo>
                    <a:cubicBezTo>
                      <a:pt x="267302" y="163643"/>
                      <a:pt x="265070" y="174685"/>
                      <a:pt x="265070" y="177975"/>
                    </a:cubicBezTo>
                    <a:cubicBezTo>
                      <a:pt x="265070" y="180559"/>
                      <a:pt x="264600" y="182145"/>
                      <a:pt x="263661" y="182732"/>
                    </a:cubicBezTo>
                    <a:cubicBezTo>
                      <a:pt x="262721" y="183320"/>
                      <a:pt x="261898" y="186433"/>
                      <a:pt x="261193" y="192072"/>
                    </a:cubicBezTo>
                    <a:cubicBezTo>
                      <a:pt x="260254" y="198650"/>
                      <a:pt x="258550" y="204113"/>
                      <a:pt x="256083" y="208459"/>
                    </a:cubicBezTo>
                    <a:cubicBezTo>
                      <a:pt x="253616" y="212806"/>
                      <a:pt x="250973" y="215332"/>
                      <a:pt x="248154" y="216037"/>
                    </a:cubicBezTo>
                    <a:cubicBezTo>
                      <a:pt x="245334" y="216741"/>
                      <a:pt x="242397" y="215684"/>
                      <a:pt x="239343" y="212865"/>
                    </a:cubicBezTo>
                    <a:cubicBezTo>
                      <a:pt x="236994" y="210280"/>
                      <a:pt x="232530" y="203584"/>
                      <a:pt x="225951" y="192777"/>
                    </a:cubicBezTo>
                    <a:cubicBezTo>
                      <a:pt x="224541" y="190427"/>
                      <a:pt x="223308" y="188019"/>
                      <a:pt x="222251" y="185552"/>
                    </a:cubicBezTo>
                    <a:cubicBezTo>
                      <a:pt x="221193" y="183085"/>
                      <a:pt x="220195" y="181851"/>
                      <a:pt x="219255" y="181851"/>
                    </a:cubicBezTo>
                    <a:cubicBezTo>
                      <a:pt x="218550" y="181851"/>
                      <a:pt x="216670" y="185082"/>
                      <a:pt x="213616" y="191543"/>
                    </a:cubicBezTo>
                    <a:cubicBezTo>
                      <a:pt x="210562" y="198004"/>
                      <a:pt x="209035" y="202057"/>
                      <a:pt x="209035" y="203702"/>
                    </a:cubicBezTo>
                    <a:cubicBezTo>
                      <a:pt x="209035" y="204642"/>
                      <a:pt x="207390" y="208812"/>
                      <a:pt x="204101" y="216213"/>
                    </a:cubicBezTo>
                    <a:cubicBezTo>
                      <a:pt x="200812" y="223614"/>
                      <a:pt x="197992" y="229429"/>
                      <a:pt x="195642" y="233658"/>
                    </a:cubicBezTo>
                    <a:cubicBezTo>
                      <a:pt x="193528" y="237652"/>
                      <a:pt x="192588" y="240883"/>
                      <a:pt x="192823" y="243350"/>
                    </a:cubicBezTo>
                    <a:cubicBezTo>
                      <a:pt x="193058" y="245816"/>
                      <a:pt x="194703" y="249399"/>
                      <a:pt x="197757" y="254098"/>
                    </a:cubicBezTo>
                    <a:cubicBezTo>
                      <a:pt x="203161" y="261852"/>
                      <a:pt x="207155" y="269958"/>
                      <a:pt x="209739" y="278416"/>
                    </a:cubicBezTo>
                    <a:cubicBezTo>
                      <a:pt x="211619" y="283820"/>
                      <a:pt x="212911" y="287109"/>
                      <a:pt x="213616" y="288284"/>
                    </a:cubicBezTo>
                    <a:cubicBezTo>
                      <a:pt x="214321" y="289458"/>
                      <a:pt x="214673" y="290927"/>
                      <a:pt x="214673" y="292689"/>
                    </a:cubicBezTo>
                    <a:cubicBezTo>
                      <a:pt x="214673" y="294451"/>
                      <a:pt x="215437" y="295156"/>
                      <a:pt x="216964" y="294804"/>
                    </a:cubicBezTo>
                    <a:cubicBezTo>
                      <a:pt x="218491" y="294451"/>
                      <a:pt x="220077" y="294862"/>
                      <a:pt x="221722" y="296037"/>
                    </a:cubicBezTo>
                    <a:cubicBezTo>
                      <a:pt x="224541" y="298387"/>
                      <a:pt x="232118" y="297271"/>
                      <a:pt x="244453" y="292689"/>
                    </a:cubicBezTo>
                    <a:cubicBezTo>
                      <a:pt x="256788" y="288108"/>
                      <a:pt x="265892" y="282997"/>
                      <a:pt x="271766" y="277359"/>
                    </a:cubicBezTo>
                    <a:cubicBezTo>
                      <a:pt x="276230" y="273129"/>
                      <a:pt x="278462" y="270486"/>
                      <a:pt x="278462" y="269429"/>
                    </a:cubicBezTo>
                    <a:cubicBezTo>
                      <a:pt x="278462" y="268372"/>
                      <a:pt x="279402" y="267843"/>
                      <a:pt x="281282" y="267843"/>
                    </a:cubicBezTo>
                    <a:cubicBezTo>
                      <a:pt x="282926" y="267843"/>
                      <a:pt x="284806" y="266962"/>
                      <a:pt x="286920" y="265200"/>
                    </a:cubicBezTo>
                    <a:cubicBezTo>
                      <a:pt x="289035" y="263438"/>
                      <a:pt x="290092" y="261734"/>
                      <a:pt x="290092" y="260090"/>
                    </a:cubicBezTo>
                    <a:cubicBezTo>
                      <a:pt x="290092" y="258680"/>
                      <a:pt x="290680" y="257975"/>
                      <a:pt x="291854" y="257975"/>
                    </a:cubicBezTo>
                    <a:cubicBezTo>
                      <a:pt x="293029" y="257975"/>
                      <a:pt x="293264" y="256918"/>
                      <a:pt x="292559" y="254803"/>
                    </a:cubicBezTo>
                    <a:cubicBezTo>
                      <a:pt x="291854" y="252689"/>
                      <a:pt x="292089" y="251279"/>
                      <a:pt x="293264" y="250574"/>
                    </a:cubicBezTo>
                    <a:cubicBezTo>
                      <a:pt x="294439" y="249869"/>
                      <a:pt x="295026" y="247990"/>
                      <a:pt x="295026" y="244935"/>
                    </a:cubicBezTo>
                    <a:cubicBezTo>
                      <a:pt x="295026" y="241881"/>
                      <a:pt x="295379" y="239884"/>
                      <a:pt x="296084" y="238944"/>
                    </a:cubicBezTo>
                    <a:cubicBezTo>
                      <a:pt x="297258" y="237535"/>
                      <a:pt x="298433" y="234774"/>
                      <a:pt x="299608" y="230662"/>
                    </a:cubicBezTo>
                    <a:cubicBezTo>
                      <a:pt x="300783" y="226551"/>
                      <a:pt x="301370" y="222968"/>
                      <a:pt x="301370" y="219913"/>
                    </a:cubicBezTo>
                    <a:cubicBezTo>
                      <a:pt x="301370" y="216154"/>
                      <a:pt x="302780" y="207461"/>
                      <a:pt x="305599" y="193834"/>
                    </a:cubicBezTo>
                    <a:cubicBezTo>
                      <a:pt x="308653" y="179502"/>
                      <a:pt x="309828" y="172336"/>
                      <a:pt x="309123" y="172336"/>
                    </a:cubicBezTo>
                    <a:cubicBezTo>
                      <a:pt x="309123" y="172336"/>
                      <a:pt x="308653" y="172571"/>
                      <a:pt x="307714" y="173041"/>
                    </a:cubicBezTo>
                    <a:cubicBezTo>
                      <a:pt x="306774" y="173746"/>
                      <a:pt x="306421" y="172923"/>
                      <a:pt x="306656" y="170574"/>
                    </a:cubicBezTo>
                    <a:cubicBezTo>
                      <a:pt x="307361" y="167989"/>
                      <a:pt x="309241" y="162468"/>
                      <a:pt x="312295" y="154010"/>
                    </a:cubicBezTo>
                    <a:cubicBezTo>
                      <a:pt x="317699" y="138973"/>
                      <a:pt x="319461" y="130985"/>
                      <a:pt x="317582" y="130045"/>
                    </a:cubicBezTo>
                    <a:cubicBezTo>
                      <a:pt x="316172" y="129340"/>
                      <a:pt x="316172" y="128694"/>
                      <a:pt x="317582" y="128106"/>
                    </a:cubicBezTo>
                    <a:cubicBezTo>
                      <a:pt x="318991" y="127519"/>
                      <a:pt x="319402" y="126756"/>
                      <a:pt x="318815" y="125816"/>
                    </a:cubicBezTo>
                    <a:cubicBezTo>
                      <a:pt x="318228" y="124876"/>
                      <a:pt x="318404" y="123231"/>
                      <a:pt x="319344" y="120882"/>
                    </a:cubicBezTo>
                    <a:cubicBezTo>
                      <a:pt x="320753" y="116888"/>
                      <a:pt x="322398" y="117123"/>
                      <a:pt x="324277" y="121587"/>
                    </a:cubicBezTo>
                    <a:cubicBezTo>
                      <a:pt x="324982" y="123936"/>
                      <a:pt x="325570" y="126990"/>
                      <a:pt x="326040" y="130750"/>
                    </a:cubicBezTo>
                    <a:cubicBezTo>
                      <a:pt x="326510" y="137798"/>
                      <a:pt x="327273" y="142027"/>
                      <a:pt x="328330" y="143437"/>
                    </a:cubicBezTo>
                    <a:cubicBezTo>
                      <a:pt x="329388" y="144847"/>
                      <a:pt x="329329" y="148371"/>
                      <a:pt x="328154" y="154010"/>
                    </a:cubicBezTo>
                    <a:cubicBezTo>
                      <a:pt x="326979" y="159649"/>
                      <a:pt x="326979" y="164406"/>
                      <a:pt x="328154" y="168283"/>
                    </a:cubicBezTo>
                    <a:cubicBezTo>
                      <a:pt x="329329" y="172160"/>
                      <a:pt x="329681" y="176213"/>
                      <a:pt x="329211" y="180442"/>
                    </a:cubicBezTo>
                    <a:cubicBezTo>
                      <a:pt x="328742" y="184671"/>
                      <a:pt x="329211" y="187549"/>
                      <a:pt x="330621" y="189076"/>
                    </a:cubicBezTo>
                    <a:cubicBezTo>
                      <a:pt x="332031" y="190603"/>
                      <a:pt x="332442" y="192835"/>
                      <a:pt x="331855" y="195772"/>
                    </a:cubicBezTo>
                    <a:cubicBezTo>
                      <a:pt x="331267" y="198709"/>
                      <a:pt x="331561" y="200177"/>
                      <a:pt x="332736" y="200177"/>
                    </a:cubicBezTo>
                    <a:cubicBezTo>
                      <a:pt x="333910" y="200177"/>
                      <a:pt x="334145" y="201587"/>
                      <a:pt x="333441" y="204407"/>
                    </a:cubicBezTo>
                    <a:cubicBezTo>
                      <a:pt x="332736" y="207226"/>
                      <a:pt x="332853" y="208988"/>
                      <a:pt x="333793" y="209693"/>
                    </a:cubicBezTo>
                    <a:cubicBezTo>
                      <a:pt x="335673" y="210868"/>
                      <a:pt x="337905" y="218269"/>
                      <a:pt x="340489" y="231896"/>
                    </a:cubicBezTo>
                    <a:cubicBezTo>
                      <a:pt x="341194" y="234950"/>
                      <a:pt x="342134" y="236477"/>
                      <a:pt x="343309" y="236477"/>
                    </a:cubicBezTo>
                    <a:cubicBezTo>
                      <a:pt x="344483" y="236477"/>
                      <a:pt x="344718" y="238416"/>
                      <a:pt x="344013" y="242292"/>
                    </a:cubicBezTo>
                    <a:cubicBezTo>
                      <a:pt x="343309" y="246169"/>
                      <a:pt x="343426" y="248342"/>
                      <a:pt x="344366" y="248812"/>
                    </a:cubicBezTo>
                    <a:cubicBezTo>
                      <a:pt x="345776" y="249752"/>
                      <a:pt x="346598" y="254745"/>
                      <a:pt x="346833" y="263790"/>
                    </a:cubicBezTo>
                    <a:cubicBezTo>
                      <a:pt x="347068" y="272836"/>
                      <a:pt x="346598" y="278768"/>
                      <a:pt x="345423" y="281588"/>
                    </a:cubicBezTo>
                    <a:cubicBezTo>
                      <a:pt x="345423" y="281588"/>
                      <a:pt x="344013" y="285112"/>
                      <a:pt x="341194" y="292160"/>
                    </a:cubicBezTo>
                    <a:cubicBezTo>
                      <a:pt x="337905" y="301088"/>
                      <a:pt x="327802" y="309899"/>
                      <a:pt x="310885" y="318592"/>
                    </a:cubicBezTo>
                    <a:cubicBezTo>
                      <a:pt x="304072" y="322117"/>
                      <a:pt x="299960" y="324466"/>
                      <a:pt x="298550" y="325641"/>
                    </a:cubicBezTo>
                    <a:cubicBezTo>
                      <a:pt x="296436" y="327755"/>
                      <a:pt x="289035" y="330222"/>
                      <a:pt x="276348" y="333042"/>
                    </a:cubicBezTo>
                    <a:cubicBezTo>
                      <a:pt x="263661" y="335861"/>
                      <a:pt x="255202" y="337036"/>
                      <a:pt x="250973" y="336566"/>
                    </a:cubicBezTo>
                    <a:cubicBezTo>
                      <a:pt x="239696" y="335391"/>
                      <a:pt x="233117" y="333981"/>
                      <a:pt x="231237" y="332337"/>
                    </a:cubicBezTo>
                    <a:cubicBezTo>
                      <a:pt x="229828" y="331162"/>
                      <a:pt x="227243" y="329635"/>
                      <a:pt x="223484" y="327755"/>
                    </a:cubicBezTo>
                    <a:cubicBezTo>
                      <a:pt x="220665" y="326346"/>
                      <a:pt x="216729" y="323526"/>
                      <a:pt x="211678" y="319297"/>
                    </a:cubicBezTo>
                    <a:cubicBezTo>
                      <a:pt x="206626" y="315068"/>
                      <a:pt x="204101" y="312484"/>
                      <a:pt x="204101" y="311544"/>
                    </a:cubicBezTo>
                    <a:cubicBezTo>
                      <a:pt x="204101" y="311074"/>
                      <a:pt x="202691" y="308783"/>
                      <a:pt x="199872" y="304671"/>
                    </a:cubicBezTo>
                    <a:cubicBezTo>
                      <a:pt x="197052" y="300560"/>
                      <a:pt x="195642" y="297682"/>
                      <a:pt x="195642" y="296037"/>
                    </a:cubicBezTo>
                    <a:cubicBezTo>
                      <a:pt x="195642" y="294392"/>
                      <a:pt x="193293" y="288636"/>
                      <a:pt x="188594" y="278768"/>
                    </a:cubicBezTo>
                    <a:lnTo>
                      <a:pt x="181545" y="263966"/>
                    </a:lnTo>
                    <a:lnTo>
                      <a:pt x="176964" y="271367"/>
                    </a:lnTo>
                    <a:cubicBezTo>
                      <a:pt x="174145" y="276536"/>
                      <a:pt x="172735" y="279532"/>
                      <a:pt x="172735" y="280354"/>
                    </a:cubicBezTo>
                    <a:cubicBezTo>
                      <a:pt x="172735" y="281176"/>
                      <a:pt x="171325" y="283232"/>
                      <a:pt x="168506" y="286522"/>
                    </a:cubicBezTo>
                    <a:cubicBezTo>
                      <a:pt x="165686" y="289811"/>
                      <a:pt x="164277" y="292160"/>
                      <a:pt x="164277" y="293570"/>
                    </a:cubicBezTo>
                    <a:cubicBezTo>
                      <a:pt x="164277" y="294980"/>
                      <a:pt x="163572" y="295978"/>
                      <a:pt x="162162" y="296566"/>
                    </a:cubicBezTo>
                    <a:cubicBezTo>
                      <a:pt x="160752" y="297153"/>
                      <a:pt x="158755" y="300031"/>
                      <a:pt x="156171" y="305200"/>
                    </a:cubicBezTo>
                    <a:cubicBezTo>
                      <a:pt x="151002" y="315068"/>
                      <a:pt x="145716" y="323174"/>
                      <a:pt x="140312" y="329517"/>
                    </a:cubicBezTo>
                    <a:cubicBezTo>
                      <a:pt x="137727" y="332572"/>
                      <a:pt x="136435" y="334569"/>
                      <a:pt x="136435" y="335509"/>
                    </a:cubicBezTo>
                    <a:cubicBezTo>
                      <a:pt x="136435" y="337153"/>
                      <a:pt x="135378" y="338446"/>
                      <a:pt x="133263" y="339385"/>
                    </a:cubicBezTo>
                    <a:cubicBezTo>
                      <a:pt x="131149" y="340325"/>
                      <a:pt x="129152" y="340325"/>
                      <a:pt x="127272" y="339385"/>
                    </a:cubicBezTo>
                    <a:cubicBezTo>
                      <a:pt x="122103" y="337036"/>
                      <a:pt x="118814" y="330575"/>
                      <a:pt x="117404" y="320002"/>
                    </a:cubicBezTo>
                    <a:cubicBezTo>
                      <a:pt x="116464" y="314363"/>
                      <a:pt x="115348" y="310486"/>
                      <a:pt x="114056" y="308372"/>
                    </a:cubicBezTo>
                    <a:cubicBezTo>
                      <a:pt x="112764" y="306257"/>
                      <a:pt x="111648" y="303673"/>
                      <a:pt x="110708" y="300619"/>
                    </a:cubicBezTo>
                    <a:cubicBezTo>
                      <a:pt x="109768" y="296389"/>
                      <a:pt x="110356" y="293100"/>
                      <a:pt x="112470" y="290751"/>
                    </a:cubicBezTo>
                    <a:cubicBezTo>
                      <a:pt x="113410" y="289811"/>
                      <a:pt x="114350" y="289811"/>
                      <a:pt x="115290" y="290751"/>
                    </a:cubicBezTo>
                    <a:cubicBezTo>
                      <a:pt x="117169" y="292630"/>
                      <a:pt x="121046" y="290751"/>
                      <a:pt x="126920" y="285112"/>
                    </a:cubicBezTo>
                    <a:cubicBezTo>
                      <a:pt x="129034" y="283232"/>
                      <a:pt x="132617" y="279062"/>
                      <a:pt x="137669" y="272601"/>
                    </a:cubicBezTo>
                    <a:cubicBezTo>
                      <a:pt x="142720" y="266140"/>
                      <a:pt x="145950" y="261617"/>
                      <a:pt x="147360" y="259032"/>
                    </a:cubicBezTo>
                    <a:cubicBezTo>
                      <a:pt x="149475" y="255273"/>
                      <a:pt x="153351" y="249634"/>
                      <a:pt x="158990" y="242116"/>
                    </a:cubicBezTo>
                    <a:cubicBezTo>
                      <a:pt x="162514" y="237417"/>
                      <a:pt x="164335" y="234598"/>
                      <a:pt x="164453" y="233658"/>
                    </a:cubicBezTo>
                    <a:cubicBezTo>
                      <a:pt x="164571" y="232718"/>
                      <a:pt x="166215" y="230369"/>
                      <a:pt x="169387" y="226609"/>
                    </a:cubicBezTo>
                    <a:cubicBezTo>
                      <a:pt x="172559" y="222850"/>
                      <a:pt x="174145" y="220089"/>
                      <a:pt x="174145" y="218327"/>
                    </a:cubicBezTo>
                    <a:cubicBezTo>
                      <a:pt x="174145" y="216565"/>
                      <a:pt x="175143" y="214627"/>
                      <a:pt x="177140" y="212512"/>
                    </a:cubicBezTo>
                    <a:cubicBezTo>
                      <a:pt x="179137" y="210398"/>
                      <a:pt x="180488" y="208459"/>
                      <a:pt x="181193" y="206697"/>
                    </a:cubicBezTo>
                    <a:cubicBezTo>
                      <a:pt x="181898" y="204935"/>
                      <a:pt x="184835" y="200060"/>
                      <a:pt x="190004" y="192072"/>
                    </a:cubicBezTo>
                    <a:cubicBezTo>
                      <a:pt x="197052" y="181029"/>
                      <a:pt x="198932" y="175508"/>
                      <a:pt x="195642" y="175508"/>
                    </a:cubicBezTo>
                    <a:cubicBezTo>
                      <a:pt x="194703" y="175508"/>
                      <a:pt x="193939" y="176448"/>
                      <a:pt x="193352" y="178327"/>
                    </a:cubicBezTo>
                    <a:cubicBezTo>
                      <a:pt x="192764" y="180207"/>
                      <a:pt x="191061" y="182791"/>
                      <a:pt x="188241" y="186080"/>
                    </a:cubicBezTo>
                    <a:cubicBezTo>
                      <a:pt x="186362" y="188195"/>
                      <a:pt x="185305" y="189311"/>
                      <a:pt x="185070" y="189429"/>
                    </a:cubicBezTo>
                    <a:cubicBezTo>
                      <a:pt x="184835" y="189546"/>
                      <a:pt x="185187" y="188665"/>
                      <a:pt x="186127" y="186785"/>
                    </a:cubicBezTo>
                    <a:cubicBezTo>
                      <a:pt x="187772" y="183496"/>
                      <a:pt x="191942" y="176330"/>
                      <a:pt x="198638" y="165287"/>
                    </a:cubicBezTo>
                    <a:cubicBezTo>
                      <a:pt x="205334" y="154245"/>
                      <a:pt x="209739" y="147314"/>
                      <a:pt x="211854" y="144494"/>
                    </a:cubicBezTo>
                    <a:cubicBezTo>
                      <a:pt x="217023" y="137446"/>
                      <a:pt x="221722" y="136271"/>
                      <a:pt x="225951" y="140970"/>
                    </a:cubicBezTo>
                    <a:cubicBezTo>
                      <a:pt x="227361" y="142380"/>
                      <a:pt x="228183" y="143613"/>
                      <a:pt x="228418" y="144670"/>
                    </a:cubicBezTo>
                    <a:cubicBezTo>
                      <a:pt x="228653" y="145728"/>
                      <a:pt x="228301" y="147314"/>
                      <a:pt x="227361" y="149428"/>
                    </a:cubicBezTo>
                    <a:cubicBezTo>
                      <a:pt x="226186" y="152718"/>
                      <a:pt x="226303" y="156124"/>
                      <a:pt x="227713" y="159649"/>
                    </a:cubicBezTo>
                    <a:cubicBezTo>
                      <a:pt x="229123" y="162938"/>
                      <a:pt x="230533" y="166110"/>
                      <a:pt x="231942" y="169164"/>
                    </a:cubicBezTo>
                    <a:cubicBezTo>
                      <a:pt x="232647" y="171279"/>
                      <a:pt x="233293" y="172512"/>
                      <a:pt x="233881" y="172865"/>
                    </a:cubicBezTo>
                    <a:cubicBezTo>
                      <a:pt x="234468" y="173217"/>
                      <a:pt x="235231" y="172923"/>
                      <a:pt x="236171" y="171983"/>
                    </a:cubicBezTo>
                    <a:cubicBezTo>
                      <a:pt x="237816" y="170809"/>
                      <a:pt x="238991" y="168988"/>
                      <a:pt x="239696" y="166521"/>
                    </a:cubicBezTo>
                    <a:cubicBezTo>
                      <a:pt x="240400" y="164054"/>
                      <a:pt x="241810" y="160706"/>
                      <a:pt x="243925" y="156477"/>
                    </a:cubicBezTo>
                    <a:cubicBezTo>
                      <a:pt x="246039" y="151778"/>
                      <a:pt x="248565" y="143907"/>
                      <a:pt x="251502" y="132864"/>
                    </a:cubicBezTo>
                    <a:cubicBezTo>
                      <a:pt x="254439" y="121822"/>
                      <a:pt x="255790" y="114773"/>
                      <a:pt x="255555" y="111719"/>
                    </a:cubicBezTo>
                    <a:cubicBezTo>
                      <a:pt x="255555" y="108429"/>
                      <a:pt x="255496" y="104494"/>
                      <a:pt x="255378" y="99912"/>
                    </a:cubicBezTo>
                    <a:cubicBezTo>
                      <a:pt x="255261" y="95331"/>
                      <a:pt x="254732" y="91513"/>
                      <a:pt x="253793" y="88459"/>
                    </a:cubicBezTo>
                    <a:lnTo>
                      <a:pt x="252030" y="84230"/>
                    </a:lnTo>
                    <a:lnTo>
                      <a:pt x="242515" y="89516"/>
                    </a:lnTo>
                    <a:cubicBezTo>
                      <a:pt x="236171" y="93040"/>
                      <a:pt x="229005" y="97915"/>
                      <a:pt x="221017" y="104142"/>
                    </a:cubicBezTo>
                    <a:cubicBezTo>
                      <a:pt x="213029" y="110368"/>
                      <a:pt x="209035" y="114186"/>
                      <a:pt x="209035" y="115595"/>
                    </a:cubicBezTo>
                    <a:cubicBezTo>
                      <a:pt x="209035" y="117005"/>
                      <a:pt x="207273" y="119296"/>
                      <a:pt x="203748" y="122468"/>
                    </a:cubicBezTo>
                    <a:cubicBezTo>
                      <a:pt x="200224" y="125640"/>
                      <a:pt x="197992" y="126990"/>
                      <a:pt x="197052" y="126521"/>
                    </a:cubicBezTo>
                    <a:cubicBezTo>
                      <a:pt x="196817" y="126286"/>
                      <a:pt x="196523" y="126286"/>
                      <a:pt x="196171" y="126521"/>
                    </a:cubicBezTo>
                    <a:cubicBezTo>
                      <a:pt x="195819" y="126756"/>
                      <a:pt x="195642" y="127225"/>
                      <a:pt x="195642" y="127930"/>
                    </a:cubicBezTo>
                    <a:cubicBezTo>
                      <a:pt x="195642" y="129340"/>
                      <a:pt x="192647" y="133040"/>
                      <a:pt x="186656" y="139032"/>
                    </a:cubicBezTo>
                    <a:cubicBezTo>
                      <a:pt x="180664" y="145023"/>
                      <a:pt x="177669" y="148488"/>
                      <a:pt x="177669" y="149428"/>
                    </a:cubicBezTo>
                    <a:cubicBezTo>
                      <a:pt x="177669" y="150368"/>
                      <a:pt x="176494" y="152365"/>
                      <a:pt x="174145" y="155419"/>
                    </a:cubicBezTo>
                    <a:cubicBezTo>
                      <a:pt x="171795" y="158474"/>
                      <a:pt x="170973" y="160588"/>
                      <a:pt x="171677" y="161763"/>
                    </a:cubicBezTo>
                    <a:cubicBezTo>
                      <a:pt x="172382" y="162938"/>
                      <a:pt x="172206" y="163819"/>
                      <a:pt x="171149" y="164406"/>
                    </a:cubicBezTo>
                    <a:cubicBezTo>
                      <a:pt x="170092" y="164994"/>
                      <a:pt x="169152" y="167402"/>
                      <a:pt x="168330" y="171631"/>
                    </a:cubicBezTo>
                    <a:cubicBezTo>
                      <a:pt x="167507" y="175860"/>
                      <a:pt x="167096" y="178210"/>
                      <a:pt x="167096" y="178680"/>
                    </a:cubicBezTo>
                    <a:cubicBezTo>
                      <a:pt x="164746" y="186433"/>
                      <a:pt x="163689" y="195713"/>
                      <a:pt x="163924" y="206521"/>
                    </a:cubicBezTo>
                    <a:cubicBezTo>
                      <a:pt x="164159" y="213100"/>
                      <a:pt x="164100" y="217564"/>
                      <a:pt x="163748" y="219913"/>
                    </a:cubicBezTo>
                    <a:cubicBezTo>
                      <a:pt x="163396" y="222263"/>
                      <a:pt x="162397" y="224495"/>
                      <a:pt x="160752" y="226609"/>
                    </a:cubicBezTo>
                    <a:cubicBezTo>
                      <a:pt x="158403" y="229664"/>
                      <a:pt x="156288" y="230838"/>
                      <a:pt x="154409" y="230134"/>
                    </a:cubicBezTo>
                    <a:cubicBezTo>
                      <a:pt x="151824" y="229194"/>
                      <a:pt x="149240" y="227490"/>
                      <a:pt x="146655" y="225023"/>
                    </a:cubicBezTo>
                    <a:cubicBezTo>
                      <a:pt x="144071" y="222556"/>
                      <a:pt x="142779" y="220618"/>
                      <a:pt x="142779" y="219208"/>
                    </a:cubicBezTo>
                    <a:cubicBezTo>
                      <a:pt x="142779" y="217329"/>
                      <a:pt x="141839" y="214627"/>
                      <a:pt x="139959" y="211103"/>
                    </a:cubicBezTo>
                    <a:cubicBezTo>
                      <a:pt x="138080" y="207578"/>
                      <a:pt x="137023" y="204876"/>
                      <a:pt x="136788" y="202997"/>
                    </a:cubicBezTo>
                    <a:cubicBezTo>
                      <a:pt x="136552" y="201587"/>
                      <a:pt x="135554" y="199296"/>
                      <a:pt x="133792" y="196125"/>
                    </a:cubicBezTo>
                    <a:cubicBezTo>
                      <a:pt x="132030" y="192953"/>
                      <a:pt x="130561" y="191014"/>
                      <a:pt x="129386" y="190310"/>
                    </a:cubicBezTo>
                    <a:cubicBezTo>
                      <a:pt x="125627" y="187255"/>
                      <a:pt x="124923" y="183261"/>
                      <a:pt x="127272" y="178327"/>
                    </a:cubicBezTo>
                    <a:cubicBezTo>
                      <a:pt x="128917" y="175273"/>
                      <a:pt x="130209" y="173746"/>
                      <a:pt x="131149" y="173746"/>
                    </a:cubicBezTo>
                    <a:cubicBezTo>
                      <a:pt x="132089" y="173746"/>
                      <a:pt x="133028" y="171631"/>
                      <a:pt x="133968" y="167402"/>
                    </a:cubicBezTo>
                    <a:cubicBezTo>
                      <a:pt x="134438" y="164817"/>
                      <a:pt x="134790" y="163408"/>
                      <a:pt x="135025" y="163173"/>
                    </a:cubicBezTo>
                    <a:cubicBezTo>
                      <a:pt x="135260" y="162938"/>
                      <a:pt x="135613" y="163290"/>
                      <a:pt x="136083" y="164230"/>
                    </a:cubicBezTo>
                    <a:cubicBezTo>
                      <a:pt x="136552" y="165640"/>
                      <a:pt x="137023" y="166345"/>
                      <a:pt x="137492" y="166345"/>
                    </a:cubicBezTo>
                    <a:cubicBezTo>
                      <a:pt x="137962" y="166345"/>
                      <a:pt x="138667" y="165405"/>
                      <a:pt x="139607" y="163525"/>
                    </a:cubicBezTo>
                    <a:cubicBezTo>
                      <a:pt x="141721" y="160471"/>
                      <a:pt x="144541" y="152013"/>
                      <a:pt x="148065" y="138151"/>
                    </a:cubicBezTo>
                    <a:cubicBezTo>
                      <a:pt x="149240" y="133922"/>
                      <a:pt x="150415" y="131043"/>
                      <a:pt x="151589" y="129516"/>
                    </a:cubicBezTo>
                    <a:cubicBezTo>
                      <a:pt x="152764" y="127989"/>
                      <a:pt x="152764" y="126638"/>
                      <a:pt x="151589" y="125463"/>
                    </a:cubicBezTo>
                    <a:cubicBezTo>
                      <a:pt x="150415" y="124289"/>
                      <a:pt x="149122" y="125463"/>
                      <a:pt x="147713" y="128988"/>
                    </a:cubicBezTo>
                    <a:cubicBezTo>
                      <a:pt x="147008" y="130397"/>
                      <a:pt x="146362" y="131513"/>
                      <a:pt x="145774" y="132336"/>
                    </a:cubicBezTo>
                    <a:cubicBezTo>
                      <a:pt x="145187" y="133158"/>
                      <a:pt x="144658" y="133452"/>
                      <a:pt x="144188" y="133217"/>
                    </a:cubicBezTo>
                    <a:cubicBezTo>
                      <a:pt x="143484" y="132747"/>
                      <a:pt x="144482" y="129457"/>
                      <a:pt x="147184" y="123349"/>
                    </a:cubicBezTo>
                    <a:cubicBezTo>
                      <a:pt x="149886" y="117240"/>
                      <a:pt x="151237" y="113363"/>
                      <a:pt x="151237" y="111719"/>
                    </a:cubicBezTo>
                    <a:cubicBezTo>
                      <a:pt x="151237" y="110309"/>
                      <a:pt x="152940" y="105845"/>
                      <a:pt x="156347" y="98327"/>
                    </a:cubicBezTo>
                    <a:cubicBezTo>
                      <a:pt x="159754" y="90808"/>
                      <a:pt x="162984" y="84582"/>
                      <a:pt x="166039" y="79648"/>
                    </a:cubicBezTo>
                    <a:cubicBezTo>
                      <a:pt x="168153" y="75889"/>
                      <a:pt x="169798" y="72482"/>
                      <a:pt x="170973" y="69428"/>
                    </a:cubicBezTo>
                    <a:cubicBezTo>
                      <a:pt x="171677" y="67313"/>
                      <a:pt x="172441" y="65962"/>
                      <a:pt x="173264" y="65375"/>
                    </a:cubicBezTo>
                    <a:cubicBezTo>
                      <a:pt x="174086" y="64787"/>
                      <a:pt x="175789" y="64494"/>
                      <a:pt x="178374" y="64494"/>
                    </a:cubicBezTo>
                    <a:close/>
                    <a:moveTo>
                      <a:pt x="1652015" y="55331"/>
                    </a:moveTo>
                    <a:cubicBezTo>
                      <a:pt x="1655069" y="55331"/>
                      <a:pt x="1657771" y="57093"/>
                      <a:pt x="1660121" y="60617"/>
                    </a:cubicBezTo>
                    <a:cubicBezTo>
                      <a:pt x="1662470" y="64141"/>
                      <a:pt x="1663880" y="68488"/>
                      <a:pt x="1664350" y="73657"/>
                    </a:cubicBezTo>
                    <a:cubicBezTo>
                      <a:pt x="1665290" y="80940"/>
                      <a:pt x="1666464" y="87636"/>
                      <a:pt x="1667874" y="93745"/>
                    </a:cubicBezTo>
                    <a:cubicBezTo>
                      <a:pt x="1669284" y="99854"/>
                      <a:pt x="1670576" y="103261"/>
                      <a:pt x="1671751" y="103965"/>
                    </a:cubicBezTo>
                    <a:cubicBezTo>
                      <a:pt x="1673161" y="104905"/>
                      <a:pt x="1673865" y="105962"/>
                      <a:pt x="1673865" y="107137"/>
                    </a:cubicBezTo>
                    <a:cubicBezTo>
                      <a:pt x="1673865" y="108312"/>
                      <a:pt x="1677272" y="112247"/>
                      <a:pt x="1684086" y="118943"/>
                    </a:cubicBezTo>
                    <a:cubicBezTo>
                      <a:pt x="1690899" y="125640"/>
                      <a:pt x="1694893" y="128988"/>
                      <a:pt x="1696068" y="128988"/>
                    </a:cubicBezTo>
                    <a:cubicBezTo>
                      <a:pt x="1697948" y="128988"/>
                      <a:pt x="1700767" y="130162"/>
                      <a:pt x="1704526" y="132512"/>
                    </a:cubicBezTo>
                    <a:cubicBezTo>
                      <a:pt x="1708286" y="134861"/>
                      <a:pt x="1710400" y="136741"/>
                      <a:pt x="1710870" y="138151"/>
                    </a:cubicBezTo>
                    <a:cubicBezTo>
                      <a:pt x="1711575" y="140265"/>
                      <a:pt x="1713219" y="140970"/>
                      <a:pt x="1715804" y="140265"/>
                    </a:cubicBezTo>
                    <a:cubicBezTo>
                      <a:pt x="1717214" y="139560"/>
                      <a:pt x="1717919" y="139443"/>
                      <a:pt x="1717919" y="139913"/>
                    </a:cubicBezTo>
                    <a:cubicBezTo>
                      <a:pt x="1717919" y="140383"/>
                      <a:pt x="1716744" y="142145"/>
                      <a:pt x="1714394" y="145199"/>
                    </a:cubicBezTo>
                    <a:cubicBezTo>
                      <a:pt x="1711340" y="149428"/>
                      <a:pt x="1710048" y="151836"/>
                      <a:pt x="1710518" y="152424"/>
                    </a:cubicBezTo>
                    <a:cubicBezTo>
                      <a:pt x="1710987" y="153011"/>
                      <a:pt x="1714805" y="150427"/>
                      <a:pt x="1721971" y="144670"/>
                    </a:cubicBezTo>
                    <a:cubicBezTo>
                      <a:pt x="1729137" y="138914"/>
                      <a:pt x="1733073" y="136036"/>
                      <a:pt x="1733778" y="136036"/>
                    </a:cubicBezTo>
                    <a:cubicBezTo>
                      <a:pt x="1734483" y="136036"/>
                      <a:pt x="1736245" y="134744"/>
                      <a:pt x="1739064" y="132159"/>
                    </a:cubicBezTo>
                    <a:cubicBezTo>
                      <a:pt x="1742353" y="129340"/>
                      <a:pt x="1746054" y="126403"/>
                      <a:pt x="1750165" y="123349"/>
                    </a:cubicBezTo>
                    <a:cubicBezTo>
                      <a:pt x="1754277" y="120294"/>
                      <a:pt x="1756685" y="118767"/>
                      <a:pt x="1757390" y="118767"/>
                    </a:cubicBezTo>
                    <a:cubicBezTo>
                      <a:pt x="1758800" y="118767"/>
                      <a:pt x="1760679" y="117593"/>
                      <a:pt x="1763029" y="115243"/>
                    </a:cubicBezTo>
                    <a:cubicBezTo>
                      <a:pt x="1765378" y="112893"/>
                      <a:pt x="1766553" y="110896"/>
                      <a:pt x="1766553" y="109252"/>
                    </a:cubicBezTo>
                    <a:cubicBezTo>
                      <a:pt x="1766553" y="108077"/>
                      <a:pt x="1766318" y="107431"/>
                      <a:pt x="1765848" y="107313"/>
                    </a:cubicBezTo>
                    <a:cubicBezTo>
                      <a:pt x="1765378" y="107196"/>
                      <a:pt x="1764086" y="107960"/>
                      <a:pt x="1761972" y="109604"/>
                    </a:cubicBezTo>
                    <a:cubicBezTo>
                      <a:pt x="1758682" y="111484"/>
                      <a:pt x="1756039" y="113481"/>
                      <a:pt x="1754042" y="115595"/>
                    </a:cubicBezTo>
                    <a:cubicBezTo>
                      <a:pt x="1752045" y="117710"/>
                      <a:pt x="1750342" y="118767"/>
                      <a:pt x="1748932" y="118767"/>
                    </a:cubicBezTo>
                    <a:cubicBezTo>
                      <a:pt x="1746817" y="118767"/>
                      <a:pt x="1750577" y="115126"/>
                      <a:pt x="1760210" y="107842"/>
                    </a:cubicBezTo>
                    <a:cubicBezTo>
                      <a:pt x="1761149" y="107372"/>
                      <a:pt x="1761972" y="106785"/>
                      <a:pt x="1762677" y="106080"/>
                    </a:cubicBezTo>
                    <a:cubicBezTo>
                      <a:pt x="1766671" y="103261"/>
                      <a:pt x="1769196" y="100382"/>
                      <a:pt x="1770254" y="97446"/>
                    </a:cubicBezTo>
                    <a:cubicBezTo>
                      <a:pt x="1771311" y="94509"/>
                      <a:pt x="1771252" y="90573"/>
                      <a:pt x="1770077" y="85639"/>
                    </a:cubicBezTo>
                    <a:cubicBezTo>
                      <a:pt x="1769373" y="82820"/>
                      <a:pt x="1769196" y="80882"/>
                      <a:pt x="1769549" y="79824"/>
                    </a:cubicBezTo>
                    <a:cubicBezTo>
                      <a:pt x="1769901" y="78767"/>
                      <a:pt x="1771017" y="77534"/>
                      <a:pt x="1772897" y="76124"/>
                    </a:cubicBezTo>
                    <a:cubicBezTo>
                      <a:pt x="1774776" y="74714"/>
                      <a:pt x="1776538" y="73716"/>
                      <a:pt x="1778183" y="73128"/>
                    </a:cubicBezTo>
                    <a:cubicBezTo>
                      <a:pt x="1779828" y="72541"/>
                      <a:pt x="1781179" y="72482"/>
                      <a:pt x="1782236" y="72952"/>
                    </a:cubicBezTo>
                    <a:cubicBezTo>
                      <a:pt x="1783293" y="73422"/>
                      <a:pt x="1783822" y="74479"/>
                      <a:pt x="1783822" y="76124"/>
                    </a:cubicBezTo>
                    <a:cubicBezTo>
                      <a:pt x="1783822" y="78238"/>
                      <a:pt x="1784586" y="79296"/>
                      <a:pt x="1786113" y="79296"/>
                    </a:cubicBezTo>
                    <a:cubicBezTo>
                      <a:pt x="1787640" y="79296"/>
                      <a:pt x="1789108" y="80177"/>
                      <a:pt x="1790518" y="81939"/>
                    </a:cubicBezTo>
                    <a:cubicBezTo>
                      <a:pt x="1791928" y="83701"/>
                      <a:pt x="1792926" y="84288"/>
                      <a:pt x="1793514" y="83701"/>
                    </a:cubicBezTo>
                    <a:cubicBezTo>
                      <a:pt x="1794101" y="83114"/>
                      <a:pt x="1795452" y="83760"/>
                      <a:pt x="1797567" y="85639"/>
                    </a:cubicBezTo>
                    <a:cubicBezTo>
                      <a:pt x="1799681" y="87519"/>
                      <a:pt x="1803088" y="87871"/>
                      <a:pt x="1807787" y="86697"/>
                    </a:cubicBezTo>
                    <a:cubicBezTo>
                      <a:pt x="1815070" y="84817"/>
                      <a:pt x="1820709" y="86109"/>
                      <a:pt x="1824703" y="90573"/>
                    </a:cubicBezTo>
                    <a:cubicBezTo>
                      <a:pt x="1827993" y="94097"/>
                      <a:pt x="1827405" y="97504"/>
                      <a:pt x="1822941" y="100794"/>
                    </a:cubicBezTo>
                    <a:cubicBezTo>
                      <a:pt x="1820357" y="102438"/>
                      <a:pt x="1817890" y="103261"/>
                      <a:pt x="1815540" y="103261"/>
                    </a:cubicBezTo>
                    <a:cubicBezTo>
                      <a:pt x="1814365" y="103261"/>
                      <a:pt x="1810900" y="104553"/>
                      <a:pt x="1805144" y="107137"/>
                    </a:cubicBezTo>
                    <a:cubicBezTo>
                      <a:pt x="1799387" y="109722"/>
                      <a:pt x="1794042" y="112306"/>
                      <a:pt x="1789108" y="114891"/>
                    </a:cubicBezTo>
                    <a:cubicBezTo>
                      <a:pt x="1788638" y="115126"/>
                      <a:pt x="1787934" y="119707"/>
                      <a:pt x="1786994" y="128635"/>
                    </a:cubicBezTo>
                    <a:cubicBezTo>
                      <a:pt x="1786054" y="137563"/>
                      <a:pt x="1785232" y="143437"/>
                      <a:pt x="1784527" y="146256"/>
                    </a:cubicBezTo>
                    <a:cubicBezTo>
                      <a:pt x="1784057" y="149076"/>
                      <a:pt x="1783470" y="152130"/>
                      <a:pt x="1782765" y="155419"/>
                    </a:cubicBezTo>
                    <a:lnTo>
                      <a:pt x="1781707" y="160001"/>
                    </a:lnTo>
                    <a:lnTo>
                      <a:pt x="1790518" y="156477"/>
                    </a:lnTo>
                    <a:cubicBezTo>
                      <a:pt x="1797332" y="153892"/>
                      <a:pt x="1800738" y="153070"/>
                      <a:pt x="1800738" y="154010"/>
                    </a:cubicBezTo>
                    <a:cubicBezTo>
                      <a:pt x="1800738" y="154245"/>
                      <a:pt x="1800621" y="154832"/>
                      <a:pt x="1800386" y="155772"/>
                    </a:cubicBezTo>
                    <a:cubicBezTo>
                      <a:pt x="1799681" y="157417"/>
                      <a:pt x="1799681" y="158239"/>
                      <a:pt x="1800386" y="158239"/>
                    </a:cubicBezTo>
                    <a:cubicBezTo>
                      <a:pt x="1809314" y="159179"/>
                      <a:pt x="1815364" y="161000"/>
                      <a:pt x="1818536" y="163701"/>
                    </a:cubicBezTo>
                    <a:cubicBezTo>
                      <a:pt x="1821708" y="166403"/>
                      <a:pt x="1823646" y="171396"/>
                      <a:pt x="1824351" y="178680"/>
                    </a:cubicBezTo>
                    <a:cubicBezTo>
                      <a:pt x="1824821" y="185258"/>
                      <a:pt x="1824410" y="190192"/>
                      <a:pt x="1823117" y="193481"/>
                    </a:cubicBezTo>
                    <a:cubicBezTo>
                      <a:pt x="1821825" y="196771"/>
                      <a:pt x="1819828" y="203584"/>
                      <a:pt x="1817126" y="213922"/>
                    </a:cubicBezTo>
                    <a:cubicBezTo>
                      <a:pt x="1814424" y="224260"/>
                      <a:pt x="1811664" y="233658"/>
                      <a:pt x="1808844" y="242116"/>
                    </a:cubicBezTo>
                    <a:cubicBezTo>
                      <a:pt x="1806025" y="250574"/>
                      <a:pt x="1805202" y="255391"/>
                      <a:pt x="1806377" y="256565"/>
                    </a:cubicBezTo>
                    <a:cubicBezTo>
                      <a:pt x="1809197" y="259385"/>
                      <a:pt x="1815247" y="263320"/>
                      <a:pt x="1824527" y="268372"/>
                    </a:cubicBezTo>
                    <a:cubicBezTo>
                      <a:pt x="1833808" y="273423"/>
                      <a:pt x="1841972" y="277241"/>
                      <a:pt x="1849021" y="279825"/>
                    </a:cubicBezTo>
                    <a:cubicBezTo>
                      <a:pt x="1858419" y="283585"/>
                      <a:pt x="1865350" y="286639"/>
                      <a:pt x="1869814" y="288989"/>
                    </a:cubicBezTo>
                    <a:cubicBezTo>
                      <a:pt x="1871928" y="289928"/>
                      <a:pt x="1873808" y="290398"/>
                      <a:pt x="1875453" y="290398"/>
                    </a:cubicBezTo>
                    <a:cubicBezTo>
                      <a:pt x="1877097" y="290398"/>
                      <a:pt x="1879447" y="291808"/>
                      <a:pt x="1882501" y="294627"/>
                    </a:cubicBezTo>
                    <a:cubicBezTo>
                      <a:pt x="1885555" y="297447"/>
                      <a:pt x="1889256" y="299503"/>
                      <a:pt x="1893602" y="300795"/>
                    </a:cubicBezTo>
                    <a:cubicBezTo>
                      <a:pt x="1897949" y="302087"/>
                      <a:pt x="1900122" y="303497"/>
                      <a:pt x="1900122" y="305024"/>
                    </a:cubicBezTo>
                    <a:cubicBezTo>
                      <a:pt x="1900122" y="306551"/>
                      <a:pt x="1900944" y="307315"/>
                      <a:pt x="1902589" y="307315"/>
                    </a:cubicBezTo>
                    <a:cubicBezTo>
                      <a:pt x="1903999" y="307315"/>
                      <a:pt x="1905467" y="308666"/>
                      <a:pt x="1906995" y="311368"/>
                    </a:cubicBezTo>
                    <a:cubicBezTo>
                      <a:pt x="1908522" y="314069"/>
                      <a:pt x="1909520" y="317065"/>
                      <a:pt x="1909990" y="320354"/>
                    </a:cubicBezTo>
                    <a:cubicBezTo>
                      <a:pt x="1910225" y="322939"/>
                      <a:pt x="1910108" y="324701"/>
                      <a:pt x="1909638" y="325641"/>
                    </a:cubicBezTo>
                    <a:cubicBezTo>
                      <a:pt x="1909168" y="326581"/>
                      <a:pt x="1907993" y="327403"/>
                      <a:pt x="1906113" y="328108"/>
                    </a:cubicBezTo>
                    <a:cubicBezTo>
                      <a:pt x="1901884" y="329752"/>
                      <a:pt x="1894718" y="329811"/>
                      <a:pt x="1884616" y="328284"/>
                    </a:cubicBezTo>
                    <a:cubicBezTo>
                      <a:pt x="1874513" y="326757"/>
                      <a:pt x="1866642" y="324466"/>
                      <a:pt x="1861003" y="321412"/>
                    </a:cubicBezTo>
                    <a:cubicBezTo>
                      <a:pt x="1857009" y="319297"/>
                      <a:pt x="1852956" y="317241"/>
                      <a:pt x="1848844" y="315244"/>
                    </a:cubicBezTo>
                    <a:cubicBezTo>
                      <a:pt x="1844733" y="313247"/>
                      <a:pt x="1841855" y="311720"/>
                      <a:pt x="1840210" y="310663"/>
                    </a:cubicBezTo>
                    <a:cubicBezTo>
                      <a:pt x="1838565" y="309605"/>
                      <a:pt x="1836568" y="308607"/>
                      <a:pt x="1834219" y="307667"/>
                    </a:cubicBezTo>
                    <a:cubicBezTo>
                      <a:pt x="1831164" y="306257"/>
                      <a:pt x="1824527" y="302205"/>
                      <a:pt x="1814307" y="295508"/>
                    </a:cubicBezTo>
                    <a:cubicBezTo>
                      <a:pt x="1804086" y="288812"/>
                      <a:pt x="1797801" y="284407"/>
                      <a:pt x="1795452" y="282292"/>
                    </a:cubicBezTo>
                    <a:lnTo>
                      <a:pt x="1791223" y="278063"/>
                    </a:lnTo>
                    <a:lnTo>
                      <a:pt x="1781355" y="287579"/>
                    </a:lnTo>
                    <a:cubicBezTo>
                      <a:pt x="1774776" y="293922"/>
                      <a:pt x="1770254" y="297447"/>
                      <a:pt x="1767787" y="298152"/>
                    </a:cubicBezTo>
                    <a:cubicBezTo>
                      <a:pt x="1765320" y="298856"/>
                      <a:pt x="1761737" y="301147"/>
                      <a:pt x="1757038" y="305024"/>
                    </a:cubicBezTo>
                    <a:cubicBezTo>
                      <a:pt x="1752339" y="308901"/>
                      <a:pt x="1749637" y="310486"/>
                      <a:pt x="1748932" y="309782"/>
                    </a:cubicBezTo>
                    <a:cubicBezTo>
                      <a:pt x="1748462" y="309312"/>
                      <a:pt x="1747875" y="309782"/>
                      <a:pt x="1747170" y="311191"/>
                    </a:cubicBezTo>
                    <a:cubicBezTo>
                      <a:pt x="1747170" y="311661"/>
                      <a:pt x="1747052" y="312014"/>
                      <a:pt x="1746817" y="312249"/>
                    </a:cubicBezTo>
                    <a:cubicBezTo>
                      <a:pt x="1746113" y="314363"/>
                      <a:pt x="1743822" y="315773"/>
                      <a:pt x="1739945" y="316478"/>
                    </a:cubicBezTo>
                    <a:cubicBezTo>
                      <a:pt x="1736068" y="317183"/>
                      <a:pt x="1732250" y="318357"/>
                      <a:pt x="1728491" y="320002"/>
                    </a:cubicBezTo>
                    <a:cubicBezTo>
                      <a:pt x="1724497" y="321647"/>
                      <a:pt x="1719857" y="323056"/>
                      <a:pt x="1714571" y="324231"/>
                    </a:cubicBezTo>
                    <a:cubicBezTo>
                      <a:pt x="1709284" y="325406"/>
                      <a:pt x="1705701" y="325758"/>
                      <a:pt x="1703822" y="325288"/>
                    </a:cubicBezTo>
                    <a:cubicBezTo>
                      <a:pt x="1701707" y="324818"/>
                      <a:pt x="1698535" y="324290"/>
                      <a:pt x="1694306" y="323702"/>
                    </a:cubicBezTo>
                    <a:cubicBezTo>
                      <a:pt x="1690077" y="323115"/>
                      <a:pt x="1687727" y="321764"/>
                      <a:pt x="1687258" y="319650"/>
                    </a:cubicBezTo>
                    <a:cubicBezTo>
                      <a:pt x="1686788" y="318240"/>
                      <a:pt x="1686788" y="317300"/>
                      <a:pt x="1687258" y="316830"/>
                    </a:cubicBezTo>
                    <a:cubicBezTo>
                      <a:pt x="1687727" y="316360"/>
                      <a:pt x="1688902" y="316243"/>
                      <a:pt x="1690782" y="316478"/>
                    </a:cubicBezTo>
                    <a:cubicBezTo>
                      <a:pt x="1693366" y="316478"/>
                      <a:pt x="1698770" y="314011"/>
                      <a:pt x="1706993" y="309077"/>
                    </a:cubicBezTo>
                    <a:cubicBezTo>
                      <a:pt x="1715217" y="304143"/>
                      <a:pt x="1720386" y="300266"/>
                      <a:pt x="1722500" y="297447"/>
                    </a:cubicBezTo>
                    <a:cubicBezTo>
                      <a:pt x="1724145" y="294862"/>
                      <a:pt x="1729196" y="289165"/>
                      <a:pt x="1737654" y="280354"/>
                    </a:cubicBezTo>
                    <a:cubicBezTo>
                      <a:pt x="1746113" y="271544"/>
                      <a:pt x="1752691" y="264319"/>
                      <a:pt x="1757390" y="258680"/>
                    </a:cubicBezTo>
                    <a:lnTo>
                      <a:pt x="1764791" y="250222"/>
                    </a:lnTo>
                    <a:lnTo>
                      <a:pt x="1761267" y="246345"/>
                    </a:lnTo>
                    <a:cubicBezTo>
                      <a:pt x="1756803" y="241646"/>
                      <a:pt x="1754571" y="241117"/>
                      <a:pt x="1754571" y="244759"/>
                    </a:cubicBezTo>
                    <a:cubicBezTo>
                      <a:pt x="1754571" y="248401"/>
                      <a:pt x="1752104" y="249282"/>
                      <a:pt x="1747170" y="247402"/>
                    </a:cubicBezTo>
                    <a:cubicBezTo>
                      <a:pt x="1743410" y="246228"/>
                      <a:pt x="1740239" y="243878"/>
                      <a:pt x="1737654" y="240354"/>
                    </a:cubicBezTo>
                    <a:cubicBezTo>
                      <a:pt x="1732955" y="234245"/>
                      <a:pt x="1729783" y="225435"/>
                      <a:pt x="1728139" y="213922"/>
                    </a:cubicBezTo>
                    <a:cubicBezTo>
                      <a:pt x="1727434" y="209223"/>
                      <a:pt x="1725084" y="204818"/>
                      <a:pt x="1721090" y="200706"/>
                    </a:cubicBezTo>
                    <a:cubicBezTo>
                      <a:pt x="1717096" y="196594"/>
                      <a:pt x="1715099" y="194010"/>
                      <a:pt x="1715099" y="192953"/>
                    </a:cubicBezTo>
                    <a:cubicBezTo>
                      <a:pt x="1715099" y="191895"/>
                      <a:pt x="1714394" y="191014"/>
                      <a:pt x="1712985" y="190310"/>
                    </a:cubicBezTo>
                    <a:cubicBezTo>
                      <a:pt x="1712045" y="189840"/>
                      <a:pt x="1712280" y="189487"/>
                      <a:pt x="1713689" y="189252"/>
                    </a:cubicBezTo>
                    <a:cubicBezTo>
                      <a:pt x="1713689" y="189252"/>
                      <a:pt x="1714042" y="189252"/>
                      <a:pt x="1714747" y="189252"/>
                    </a:cubicBezTo>
                    <a:cubicBezTo>
                      <a:pt x="1717331" y="189252"/>
                      <a:pt x="1720327" y="190486"/>
                      <a:pt x="1723734" y="192953"/>
                    </a:cubicBezTo>
                    <a:cubicBezTo>
                      <a:pt x="1727140" y="195420"/>
                      <a:pt x="1729549" y="196301"/>
                      <a:pt x="1730958" y="195596"/>
                    </a:cubicBezTo>
                    <a:cubicBezTo>
                      <a:pt x="1732133" y="195126"/>
                      <a:pt x="1736303" y="187314"/>
                      <a:pt x="1743469" y="172160"/>
                    </a:cubicBezTo>
                    <a:cubicBezTo>
                      <a:pt x="1750635" y="157005"/>
                      <a:pt x="1755628" y="145552"/>
                      <a:pt x="1758448" y="137798"/>
                    </a:cubicBezTo>
                    <a:cubicBezTo>
                      <a:pt x="1760797" y="130985"/>
                      <a:pt x="1761267" y="127578"/>
                      <a:pt x="1759857" y="127578"/>
                    </a:cubicBezTo>
                    <a:cubicBezTo>
                      <a:pt x="1759387" y="127578"/>
                      <a:pt x="1758565" y="128048"/>
                      <a:pt x="1757390" y="128988"/>
                    </a:cubicBezTo>
                    <a:cubicBezTo>
                      <a:pt x="1755510" y="130397"/>
                      <a:pt x="1754042" y="130750"/>
                      <a:pt x="1752985" y="130045"/>
                    </a:cubicBezTo>
                    <a:cubicBezTo>
                      <a:pt x="1751928" y="129340"/>
                      <a:pt x="1750635" y="130162"/>
                      <a:pt x="1749108" y="132512"/>
                    </a:cubicBezTo>
                    <a:cubicBezTo>
                      <a:pt x="1747581" y="134861"/>
                      <a:pt x="1746289" y="136036"/>
                      <a:pt x="1745231" y="136036"/>
                    </a:cubicBezTo>
                    <a:cubicBezTo>
                      <a:pt x="1744174" y="136036"/>
                      <a:pt x="1742177" y="137446"/>
                      <a:pt x="1739240" y="140265"/>
                    </a:cubicBezTo>
                    <a:cubicBezTo>
                      <a:pt x="1736303" y="143085"/>
                      <a:pt x="1734013" y="144670"/>
                      <a:pt x="1732368" y="145023"/>
                    </a:cubicBezTo>
                    <a:cubicBezTo>
                      <a:pt x="1730723" y="145375"/>
                      <a:pt x="1726729" y="148606"/>
                      <a:pt x="1720386" y="154715"/>
                    </a:cubicBezTo>
                    <a:cubicBezTo>
                      <a:pt x="1701589" y="173041"/>
                      <a:pt x="1691487" y="182204"/>
                      <a:pt x="1690077" y="182204"/>
                    </a:cubicBezTo>
                    <a:cubicBezTo>
                      <a:pt x="1688667" y="182204"/>
                      <a:pt x="1687610" y="183261"/>
                      <a:pt x="1686905" y="185376"/>
                    </a:cubicBezTo>
                    <a:cubicBezTo>
                      <a:pt x="1685495" y="189370"/>
                      <a:pt x="1684144" y="192072"/>
                      <a:pt x="1682852" y="193481"/>
                    </a:cubicBezTo>
                    <a:cubicBezTo>
                      <a:pt x="1681560" y="194891"/>
                      <a:pt x="1680092" y="195361"/>
                      <a:pt x="1678447" y="194891"/>
                    </a:cubicBezTo>
                    <a:cubicBezTo>
                      <a:pt x="1676567" y="194421"/>
                      <a:pt x="1675628" y="195067"/>
                      <a:pt x="1675628" y="196829"/>
                    </a:cubicBezTo>
                    <a:cubicBezTo>
                      <a:pt x="1675628" y="198592"/>
                      <a:pt x="1676567" y="199473"/>
                      <a:pt x="1678447" y="199473"/>
                    </a:cubicBezTo>
                    <a:cubicBezTo>
                      <a:pt x="1679152" y="199473"/>
                      <a:pt x="1679681" y="199590"/>
                      <a:pt x="1680033" y="199825"/>
                    </a:cubicBezTo>
                    <a:cubicBezTo>
                      <a:pt x="1680385" y="200060"/>
                      <a:pt x="1680326" y="200412"/>
                      <a:pt x="1679857" y="200882"/>
                    </a:cubicBezTo>
                    <a:cubicBezTo>
                      <a:pt x="1679152" y="202057"/>
                      <a:pt x="1678095" y="202409"/>
                      <a:pt x="1676685" y="201940"/>
                    </a:cubicBezTo>
                    <a:cubicBezTo>
                      <a:pt x="1675980" y="201470"/>
                      <a:pt x="1675334" y="201705"/>
                      <a:pt x="1674747" y="202644"/>
                    </a:cubicBezTo>
                    <a:cubicBezTo>
                      <a:pt x="1674159" y="203584"/>
                      <a:pt x="1673630" y="205111"/>
                      <a:pt x="1673161" y="207226"/>
                    </a:cubicBezTo>
                    <a:cubicBezTo>
                      <a:pt x="1672456" y="211220"/>
                      <a:pt x="1671751" y="213217"/>
                      <a:pt x="1671046" y="213217"/>
                    </a:cubicBezTo>
                    <a:cubicBezTo>
                      <a:pt x="1669871" y="213217"/>
                      <a:pt x="1668403" y="215332"/>
                      <a:pt x="1666641" y="219561"/>
                    </a:cubicBezTo>
                    <a:cubicBezTo>
                      <a:pt x="1664879" y="223790"/>
                      <a:pt x="1664467" y="226257"/>
                      <a:pt x="1665407" y="226962"/>
                    </a:cubicBezTo>
                    <a:cubicBezTo>
                      <a:pt x="1666582" y="227667"/>
                      <a:pt x="1667346" y="241117"/>
                      <a:pt x="1667698" y="267314"/>
                    </a:cubicBezTo>
                    <a:cubicBezTo>
                      <a:pt x="1668050" y="293511"/>
                      <a:pt x="1668579" y="311426"/>
                      <a:pt x="1669284" y="321059"/>
                    </a:cubicBezTo>
                    <a:cubicBezTo>
                      <a:pt x="1669754" y="328813"/>
                      <a:pt x="1669636" y="334158"/>
                      <a:pt x="1668931" y="337095"/>
                    </a:cubicBezTo>
                    <a:cubicBezTo>
                      <a:pt x="1668227" y="340031"/>
                      <a:pt x="1666464" y="341852"/>
                      <a:pt x="1663645" y="342557"/>
                    </a:cubicBezTo>
                    <a:cubicBezTo>
                      <a:pt x="1660356" y="343732"/>
                      <a:pt x="1655187" y="341617"/>
                      <a:pt x="1648138" y="336214"/>
                    </a:cubicBezTo>
                    <a:cubicBezTo>
                      <a:pt x="1641090" y="330810"/>
                      <a:pt x="1636861" y="325758"/>
                      <a:pt x="1635451" y="321059"/>
                    </a:cubicBezTo>
                    <a:cubicBezTo>
                      <a:pt x="1634511" y="318240"/>
                      <a:pt x="1632690" y="315420"/>
                      <a:pt x="1629988" y="312601"/>
                    </a:cubicBezTo>
                    <a:cubicBezTo>
                      <a:pt x="1627286" y="309782"/>
                      <a:pt x="1623351" y="304906"/>
                      <a:pt x="1618182" y="297975"/>
                    </a:cubicBezTo>
                    <a:cubicBezTo>
                      <a:pt x="1613013" y="291044"/>
                      <a:pt x="1609019" y="286052"/>
                      <a:pt x="1606200" y="282997"/>
                    </a:cubicBezTo>
                    <a:cubicBezTo>
                      <a:pt x="1603380" y="279943"/>
                      <a:pt x="1601971" y="277359"/>
                      <a:pt x="1601971" y="275244"/>
                    </a:cubicBezTo>
                    <a:cubicBezTo>
                      <a:pt x="1601971" y="273129"/>
                      <a:pt x="1601383" y="271485"/>
                      <a:pt x="1600209" y="270310"/>
                    </a:cubicBezTo>
                    <a:cubicBezTo>
                      <a:pt x="1598799" y="268900"/>
                      <a:pt x="1598505" y="265552"/>
                      <a:pt x="1599328" y="260266"/>
                    </a:cubicBezTo>
                    <a:cubicBezTo>
                      <a:pt x="1600150" y="254980"/>
                      <a:pt x="1601618" y="251044"/>
                      <a:pt x="1603733" y="248460"/>
                    </a:cubicBezTo>
                    <a:cubicBezTo>
                      <a:pt x="1606082" y="245640"/>
                      <a:pt x="1607257" y="243526"/>
                      <a:pt x="1607257" y="242116"/>
                    </a:cubicBezTo>
                    <a:cubicBezTo>
                      <a:pt x="1607257" y="241411"/>
                      <a:pt x="1608784" y="239062"/>
                      <a:pt x="1611839" y="235068"/>
                    </a:cubicBezTo>
                    <a:cubicBezTo>
                      <a:pt x="1614893" y="231073"/>
                      <a:pt x="1618006" y="227432"/>
                      <a:pt x="1621178" y="224142"/>
                    </a:cubicBezTo>
                    <a:cubicBezTo>
                      <a:pt x="1624350" y="220853"/>
                      <a:pt x="1625936" y="219678"/>
                      <a:pt x="1625936" y="220618"/>
                    </a:cubicBezTo>
                    <a:cubicBezTo>
                      <a:pt x="1625936" y="221558"/>
                      <a:pt x="1623410" y="224847"/>
                      <a:pt x="1618359" y="230486"/>
                    </a:cubicBezTo>
                    <a:cubicBezTo>
                      <a:pt x="1613307" y="236125"/>
                      <a:pt x="1611075" y="239767"/>
                      <a:pt x="1611662" y="241411"/>
                    </a:cubicBezTo>
                    <a:cubicBezTo>
                      <a:pt x="1612250" y="243056"/>
                      <a:pt x="1616949" y="239297"/>
                      <a:pt x="1625759" y="230134"/>
                    </a:cubicBezTo>
                    <a:cubicBezTo>
                      <a:pt x="1634570" y="220971"/>
                      <a:pt x="1639445" y="215214"/>
                      <a:pt x="1640385" y="212865"/>
                    </a:cubicBezTo>
                    <a:cubicBezTo>
                      <a:pt x="1641795" y="209810"/>
                      <a:pt x="1641795" y="208401"/>
                      <a:pt x="1640385" y="208636"/>
                    </a:cubicBezTo>
                    <a:cubicBezTo>
                      <a:pt x="1638975" y="208636"/>
                      <a:pt x="1637096" y="210163"/>
                      <a:pt x="1634746" y="213217"/>
                    </a:cubicBezTo>
                    <a:cubicBezTo>
                      <a:pt x="1631457" y="217211"/>
                      <a:pt x="1629460" y="218856"/>
                      <a:pt x="1628755" y="218151"/>
                    </a:cubicBezTo>
                    <a:cubicBezTo>
                      <a:pt x="1628050" y="217446"/>
                      <a:pt x="1630047" y="214744"/>
                      <a:pt x="1634746" y="210045"/>
                    </a:cubicBezTo>
                    <a:cubicBezTo>
                      <a:pt x="1638035" y="206991"/>
                      <a:pt x="1640033" y="204583"/>
                      <a:pt x="1640738" y="202821"/>
                    </a:cubicBezTo>
                    <a:cubicBezTo>
                      <a:pt x="1641442" y="201059"/>
                      <a:pt x="1641795" y="198063"/>
                      <a:pt x="1641795" y="193834"/>
                    </a:cubicBezTo>
                    <a:cubicBezTo>
                      <a:pt x="1641795" y="187725"/>
                      <a:pt x="1641266" y="183907"/>
                      <a:pt x="1640209" y="182380"/>
                    </a:cubicBezTo>
                    <a:cubicBezTo>
                      <a:pt x="1639152" y="180853"/>
                      <a:pt x="1636626" y="180442"/>
                      <a:pt x="1632632" y="181147"/>
                    </a:cubicBezTo>
                    <a:cubicBezTo>
                      <a:pt x="1628403" y="181851"/>
                      <a:pt x="1623057" y="181323"/>
                      <a:pt x="1616596" y="179561"/>
                    </a:cubicBezTo>
                    <a:cubicBezTo>
                      <a:pt x="1610135" y="177798"/>
                      <a:pt x="1604555" y="175508"/>
                      <a:pt x="1599856" y="172688"/>
                    </a:cubicBezTo>
                    <a:cubicBezTo>
                      <a:pt x="1595627" y="169869"/>
                      <a:pt x="1593043" y="168459"/>
                      <a:pt x="1592103" y="168459"/>
                    </a:cubicBezTo>
                    <a:cubicBezTo>
                      <a:pt x="1591163" y="168459"/>
                      <a:pt x="1588402" y="165699"/>
                      <a:pt x="1583821" y="160177"/>
                    </a:cubicBezTo>
                    <a:cubicBezTo>
                      <a:pt x="1579239" y="154656"/>
                      <a:pt x="1576596" y="150955"/>
                      <a:pt x="1575891" y="149076"/>
                    </a:cubicBezTo>
                    <a:cubicBezTo>
                      <a:pt x="1574716" y="146256"/>
                      <a:pt x="1574716" y="142380"/>
                      <a:pt x="1575891" y="137446"/>
                    </a:cubicBezTo>
                    <a:cubicBezTo>
                      <a:pt x="1577066" y="132512"/>
                      <a:pt x="1578593" y="129457"/>
                      <a:pt x="1580473" y="128283"/>
                    </a:cubicBezTo>
                    <a:cubicBezTo>
                      <a:pt x="1583292" y="126403"/>
                      <a:pt x="1586170" y="126051"/>
                      <a:pt x="1589107" y="127225"/>
                    </a:cubicBezTo>
                    <a:cubicBezTo>
                      <a:pt x="1592044" y="128400"/>
                      <a:pt x="1593513" y="130397"/>
                      <a:pt x="1593513" y="133217"/>
                    </a:cubicBezTo>
                    <a:cubicBezTo>
                      <a:pt x="1593513" y="136036"/>
                      <a:pt x="1594687" y="138327"/>
                      <a:pt x="1597037" y="140089"/>
                    </a:cubicBezTo>
                    <a:cubicBezTo>
                      <a:pt x="1599386" y="141851"/>
                      <a:pt x="1602206" y="142615"/>
                      <a:pt x="1605495" y="142380"/>
                    </a:cubicBezTo>
                    <a:cubicBezTo>
                      <a:pt x="1609489" y="142145"/>
                      <a:pt x="1616244" y="139854"/>
                      <a:pt x="1625759" y="135507"/>
                    </a:cubicBezTo>
                    <a:cubicBezTo>
                      <a:pt x="1635275" y="131161"/>
                      <a:pt x="1640502" y="128988"/>
                      <a:pt x="1641442" y="128988"/>
                    </a:cubicBezTo>
                    <a:cubicBezTo>
                      <a:pt x="1643557" y="128988"/>
                      <a:pt x="1644849" y="119237"/>
                      <a:pt x="1645319" y="99736"/>
                    </a:cubicBezTo>
                    <a:cubicBezTo>
                      <a:pt x="1645554" y="85404"/>
                      <a:pt x="1644790" y="76652"/>
                      <a:pt x="1643028" y="73481"/>
                    </a:cubicBezTo>
                    <a:cubicBezTo>
                      <a:pt x="1641266" y="70309"/>
                      <a:pt x="1641149" y="68429"/>
                      <a:pt x="1642676" y="67842"/>
                    </a:cubicBezTo>
                    <a:cubicBezTo>
                      <a:pt x="1644203" y="67254"/>
                      <a:pt x="1644967" y="66080"/>
                      <a:pt x="1644967" y="64318"/>
                    </a:cubicBezTo>
                    <a:cubicBezTo>
                      <a:pt x="1644967" y="62555"/>
                      <a:pt x="1645906" y="60617"/>
                      <a:pt x="1647786" y="58503"/>
                    </a:cubicBezTo>
                    <a:cubicBezTo>
                      <a:pt x="1649665" y="56388"/>
                      <a:pt x="1651075" y="55331"/>
                      <a:pt x="1652015" y="55331"/>
                    </a:cubicBezTo>
                    <a:close/>
                    <a:moveTo>
                      <a:pt x="918234" y="45022"/>
                    </a:moveTo>
                    <a:cubicBezTo>
                      <a:pt x="919791" y="44611"/>
                      <a:pt x="921362" y="44641"/>
                      <a:pt x="922948" y="45110"/>
                    </a:cubicBezTo>
                    <a:cubicBezTo>
                      <a:pt x="926119" y="46050"/>
                      <a:pt x="928763" y="48752"/>
                      <a:pt x="930877" y="53216"/>
                    </a:cubicBezTo>
                    <a:cubicBezTo>
                      <a:pt x="932522" y="56975"/>
                      <a:pt x="934813" y="60382"/>
                      <a:pt x="937749" y="63436"/>
                    </a:cubicBezTo>
                    <a:cubicBezTo>
                      <a:pt x="940686" y="66491"/>
                      <a:pt x="942155" y="68605"/>
                      <a:pt x="942155" y="69780"/>
                    </a:cubicBezTo>
                    <a:cubicBezTo>
                      <a:pt x="942155" y="70955"/>
                      <a:pt x="944269" y="73069"/>
                      <a:pt x="948498" y="76124"/>
                    </a:cubicBezTo>
                    <a:lnTo>
                      <a:pt x="954490" y="80705"/>
                    </a:lnTo>
                    <a:lnTo>
                      <a:pt x="960481" y="76476"/>
                    </a:lnTo>
                    <a:cubicBezTo>
                      <a:pt x="964475" y="73657"/>
                      <a:pt x="966766" y="71718"/>
                      <a:pt x="967353" y="70661"/>
                    </a:cubicBezTo>
                    <a:cubicBezTo>
                      <a:pt x="967940" y="69604"/>
                      <a:pt x="970114" y="70837"/>
                      <a:pt x="973873" y="74362"/>
                    </a:cubicBezTo>
                    <a:cubicBezTo>
                      <a:pt x="977632" y="77886"/>
                      <a:pt x="978924" y="80235"/>
                      <a:pt x="977750" y="81410"/>
                    </a:cubicBezTo>
                    <a:cubicBezTo>
                      <a:pt x="976575" y="82585"/>
                      <a:pt x="975988" y="84171"/>
                      <a:pt x="975988" y="86168"/>
                    </a:cubicBezTo>
                    <a:cubicBezTo>
                      <a:pt x="975988" y="88165"/>
                      <a:pt x="974813" y="90456"/>
                      <a:pt x="972463" y="93040"/>
                    </a:cubicBezTo>
                    <a:cubicBezTo>
                      <a:pt x="968234" y="97269"/>
                      <a:pt x="966707" y="105258"/>
                      <a:pt x="967882" y="117005"/>
                    </a:cubicBezTo>
                    <a:cubicBezTo>
                      <a:pt x="968352" y="121704"/>
                      <a:pt x="969233" y="124935"/>
                      <a:pt x="970525" y="126697"/>
                    </a:cubicBezTo>
                    <a:cubicBezTo>
                      <a:pt x="971817" y="128459"/>
                      <a:pt x="974460" y="129575"/>
                      <a:pt x="978455" y="130045"/>
                    </a:cubicBezTo>
                    <a:cubicBezTo>
                      <a:pt x="980569" y="130280"/>
                      <a:pt x="983388" y="131807"/>
                      <a:pt x="986913" y="134626"/>
                    </a:cubicBezTo>
                    <a:cubicBezTo>
                      <a:pt x="989262" y="136506"/>
                      <a:pt x="990613" y="137798"/>
                      <a:pt x="990966" y="138503"/>
                    </a:cubicBezTo>
                    <a:cubicBezTo>
                      <a:pt x="991318" y="139208"/>
                      <a:pt x="991142" y="140265"/>
                      <a:pt x="990437" y="141675"/>
                    </a:cubicBezTo>
                    <a:cubicBezTo>
                      <a:pt x="989027" y="143789"/>
                      <a:pt x="986560" y="144964"/>
                      <a:pt x="983036" y="145199"/>
                    </a:cubicBezTo>
                    <a:cubicBezTo>
                      <a:pt x="977632" y="145669"/>
                      <a:pt x="965650" y="150251"/>
                      <a:pt x="947089" y="158944"/>
                    </a:cubicBezTo>
                    <a:cubicBezTo>
                      <a:pt x="940980" y="161998"/>
                      <a:pt x="937221" y="163525"/>
                      <a:pt x="935811" y="163525"/>
                    </a:cubicBezTo>
                    <a:cubicBezTo>
                      <a:pt x="933932" y="163525"/>
                      <a:pt x="931876" y="164641"/>
                      <a:pt x="929644" y="166873"/>
                    </a:cubicBezTo>
                    <a:cubicBezTo>
                      <a:pt x="927412" y="169105"/>
                      <a:pt x="926531" y="170691"/>
                      <a:pt x="927000" y="171631"/>
                    </a:cubicBezTo>
                    <a:cubicBezTo>
                      <a:pt x="927940" y="173041"/>
                      <a:pt x="931171" y="172218"/>
                      <a:pt x="936692" y="169164"/>
                    </a:cubicBezTo>
                    <a:cubicBezTo>
                      <a:pt x="942214" y="166110"/>
                      <a:pt x="945209" y="164289"/>
                      <a:pt x="945679" y="163701"/>
                    </a:cubicBezTo>
                    <a:cubicBezTo>
                      <a:pt x="946149" y="163114"/>
                      <a:pt x="949791" y="163055"/>
                      <a:pt x="956604" y="163525"/>
                    </a:cubicBezTo>
                    <a:cubicBezTo>
                      <a:pt x="961538" y="163760"/>
                      <a:pt x="964769" y="164230"/>
                      <a:pt x="966296" y="164935"/>
                    </a:cubicBezTo>
                    <a:cubicBezTo>
                      <a:pt x="967823" y="165640"/>
                      <a:pt x="969879" y="167284"/>
                      <a:pt x="972463" y="169869"/>
                    </a:cubicBezTo>
                    <a:cubicBezTo>
                      <a:pt x="975988" y="173863"/>
                      <a:pt x="977985" y="175155"/>
                      <a:pt x="978455" y="173746"/>
                    </a:cubicBezTo>
                    <a:cubicBezTo>
                      <a:pt x="978924" y="172336"/>
                      <a:pt x="980745" y="169869"/>
                      <a:pt x="983917" y="166345"/>
                    </a:cubicBezTo>
                    <a:cubicBezTo>
                      <a:pt x="987089" y="162820"/>
                      <a:pt x="991729" y="157005"/>
                      <a:pt x="997838" y="148900"/>
                    </a:cubicBezTo>
                    <a:cubicBezTo>
                      <a:pt x="1003947" y="140794"/>
                      <a:pt x="1010173" y="132982"/>
                      <a:pt x="1016516" y="125463"/>
                    </a:cubicBezTo>
                    <a:cubicBezTo>
                      <a:pt x="1022860" y="117945"/>
                      <a:pt x="1026854" y="112189"/>
                      <a:pt x="1028499" y="108194"/>
                    </a:cubicBezTo>
                    <a:cubicBezTo>
                      <a:pt x="1031083" y="102791"/>
                      <a:pt x="1035548" y="99678"/>
                      <a:pt x="1041891" y="98855"/>
                    </a:cubicBezTo>
                    <a:cubicBezTo>
                      <a:pt x="1048235" y="98033"/>
                      <a:pt x="1052346" y="100089"/>
                      <a:pt x="1054226" y="105023"/>
                    </a:cubicBezTo>
                    <a:cubicBezTo>
                      <a:pt x="1055636" y="108547"/>
                      <a:pt x="1056047" y="113833"/>
                      <a:pt x="1055460" y="120882"/>
                    </a:cubicBezTo>
                    <a:cubicBezTo>
                      <a:pt x="1054872" y="127930"/>
                      <a:pt x="1053521" y="135214"/>
                      <a:pt x="1051407" y="142732"/>
                    </a:cubicBezTo>
                    <a:lnTo>
                      <a:pt x="1047530" y="155067"/>
                    </a:lnTo>
                    <a:lnTo>
                      <a:pt x="1051054" y="157534"/>
                    </a:lnTo>
                    <a:cubicBezTo>
                      <a:pt x="1053169" y="158944"/>
                      <a:pt x="1055988" y="159766"/>
                      <a:pt x="1059512" y="160001"/>
                    </a:cubicBezTo>
                    <a:cubicBezTo>
                      <a:pt x="1063976" y="160471"/>
                      <a:pt x="1068793" y="161058"/>
                      <a:pt x="1073962" y="161763"/>
                    </a:cubicBezTo>
                    <a:cubicBezTo>
                      <a:pt x="1075137" y="161998"/>
                      <a:pt x="1077486" y="163878"/>
                      <a:pt x="1081010" y="167402"/>
                    </a:cubicBezTo>
                    <a:cubicBezTo>
                      <a:pt x="1084534" y="170926"/>
                      <a:pt x="1086297" y="173276"/>
                      <a:pt x="1086297" y="174450"/>
                    </a:cubicBezTo>
                    <a:cubicBezTo>
                      <a:pt x="1086297" y="175625"/>
                      <a:pt x="1085533" y="176800"/>
                      <a:pt x="1084006" y="177975"/>
                    </a:cubicBezTo>
                    <a:cubicBezTo>
                      <a:pt x="1082479" y="179149"/>
                      <a:pt x="1081010" y="181029"/>
                      <a:pt x="1079601" y="183613"/>
                    </a:cubicBezTo>
                    <a:cubicBezTo>
                      <a:pt x="1079601" y="183613"/>
                      <a:pt x="1078191" y="186433"/>
                      <a:pt x="1075371" y="192072"/>
                    </a:cubicBezTo>
                    <a:cubicBezTo>
                      <a:pt x="1073962" y="194891"/>
                      <a:pt x="1072493" y="199531"/>
                      <a:pt x="1070966" y="205992"/>
                    </a:cubicBezTo>
                    <a:cubicBezTo>
                      <a:pt x="1069439" y="212454"/>
                      <a:pt x="1067207" y="218915"/>
                      <a:pt x="1064270" y="225376"/>
                    </a:cubicBezTo>
                    <a:cubicBezTo>
                      <a:pt x="1061333" y="231837"/>
                      <a:pt x="1059865" y="235420"/>
                      <a:pt x="1059865" y="236125"/>
                    </a:cubicBezTo>
                    <a:cubicBezTo>
                      <a:pt x="1059865" y="236830"/>
                      <a:pt x="1064329" y="239825"/>
                      <a:pt x="1073257" y="245112"/>
                    </a:cubicBezTo>
                    <a:cubicBezTo>
                      <a:pt x="1082185" y="250398"/>
                      <a:pt x="1087119" y="253041"/>
                      <a:pt x="1088059" y="253041"/>
                    </a:cubicBezTo>
                    <a:cubicBezTo>
                      <a:pt x="1088764" y="253041"/>
                      <a:pt x="1092758" y="255626"/>
                      <a:pt x="1100041" y="260795"/>
                    </a:cubicBezTo>
                    <a:cubicBezTo>
                      <a:pt x="1108734" y="267138"/>
                      <a:pt x="1115783" y="273893"/>
                      <a:pt x="1121187" y="281059"/>
                    </a:cubicBezTo>
                    <a:cubicBezTo>
                      <a:pt x="1126591" y="288225"/>
                      <a:pt x="1128823" y="293805"/>
                      <a:pt x="1127883" y="297799"/>
                    </a:cubicBezTo>
                    <a:cubicBezTo>
                      <a:pt x="1127178" y="300384"/>
                      <a:pt x="1126003" y="301676"/>
                      <a:pt x="1124359" y="301676"/>
                    </a:cubicBezTo>
                    <a:cubicBezTo>
                      <a:pt x="1122714" y="301676"/>
                      <a:pt x="1121363" y="302205"/>
                      <a:pt x="1120306" y="303262"/>
                    </a:cubicBezTo>
                    <a:cubicBezTo>
                      <a:pt x="1119248" y="304319"/>
                      <a:pt x="1117369" y="304260"/>
                      <a:pt x="1114667" y="303086"/>
                    </a:cubicBezTo>
                    <a:cubicBezTo>
                      <a:pt x="1111965" y="301911"/>
                      <a:pt x="1110379" y="301793"/>
                      <a:pt x="1109909" y="302733"/>
                    </a:cubicBezTo>
                    <a:cubicBezTo>
                      <a:pt x="1109674" y="303673"/>
                      <a:pt x="1109322" y="304202"/>
                      <a:pt x="1108852" y="304319"/>
                    </a:cubicBezTo>
                    <a:cubicBezTo>
                      <a:pt x="1108382" y="304437"/>
                      <a:pt x="1107912" y="304260"/>
                      <a:pt x="1107442" y="303790"/>
                    </a:cubicBezTo>
                    <a:cubicBezTo>
                      <a:pt x="1106972" y="303320"/>
                      <a:pt x="1106620" y="302616"/>
                      <a:pt x="1106385" y="301676"/>
                    </a:cubicBezTo>
                    <a:cubicBezTo>
                      <a:pt x="1105915" y="299561"/>
                      <a:pt x="1104681" y="298504"/>
                      <a:pt x="1102684" y="298504"/>
                    </a:cubicBezTo>
                    <a:cubicBezTo>
                      <a:pt x="1100687" y="298504"/>
                      <a:pt x="1099395" y="298093"/>
                      <a:pt x="1098808" y="297271"/>
                    </a:cubicBezTo>
                    <a:cubicBezTo>
                      <a:pt x="1098220" y="296448"/>
                      <a:pt x="1096106" y="295685"/>
                      <a:pt x="1092464" y="294980"/>
                    </a:cubicBezTo>
                    <a:cubicBezTo>
                      <a:pt x="1088822" y="294275"/>
                      <a:pt x="1084946" y="292748"/>
                      <a:pt x="1080834" y="290398"/>
                    </a:cubicBezTo>
                    <a:cubicBezTo>
                      <a:pt x="1076722" y="288049"/>
                      <a:pt x="1073962" y="287109"/>
                      <a:pt x="1072552" y="287579"/>
                    </a:cubicBezTo>
                    <a:cubicBezTo>
                      <a:pt x="1071142" y="288049"/>
                      <a:pt x="1070085" y="287344"/>
                      <a:pt x="1069380" y="285464"/>
                    </a:cubicBezTo>
                    <a:cubicBezTo>
                      <a:pt x="1067971" y="281470"/>
                      <a:pt x="1068910" y="279473"/>
                      <a:pt x="1072200" y="279473"/>
                    </a:cubicBezTo>
                    <a:cubicBezTo>
                      <a:pt x="1073139" y="279473"/>
                      <a:pt x="1074960" y="278298"/>
                      <a:pt x="1077662" y="275949"/>
                    </a:cubicBezTo>
                    <a:cubicBezTo>
                      <a:pt x="1080364" y="273599"/>
                      <a:pt x="1081715" y="271955"/>
                      <a:pt x="1081715" y="271015"/>
                    </a:cubicBezTo>
                    <a:cubicBezTo>
                      <a:pt x="1081715" y="270075"/>
                      <a:pt x="1075606" y="266081"/>
                      <a:pt x="1063389" y="259032"/>
                    </a:cubicBezTo>
                    <a:cubicBezTo>
                      <a:pt x="1059395" y="256683"/>
                      <a:pt x="1056693" y="254921"/>
                      <a:pt x="1055283" y="253746"/>
                    </a:cubicBezTo>
                    <a:cubicBezTo>
                      <a:pt x="1053404" y="252101"/>
                      <a:pt x="1051876" y="251632"/>
                      <a:pt x="1050702" y="252336"/>
                    </a:cubicBezTo>
                    <a:cubicBezTo>
                      <a:pt x="1049527" y="253041"/>
                      <a:pt x="1047412" y="255861"/>
                      <a:pt x="1044358" y="260795"/>
                    </a:cubicBezTo>
                    <a:cubicBezTo>
                      <a:pt x="1040599" y="266433"/>
                      <a:pt x="1036428" y="271720"/>
                      <a:pt x="1031847" y="276654"/>
                    </a:cubicBezTo>
                    <a:cubicBezTo>
                      <a:pt x="1027265" y="281588"/>
                      <a:pt x="1024152" y="284055"/>
                      <a:pt x="1022508" y="284055"/>
                    </a:cubicBezTo>
                    <a:cubicBezTo>
                      <a:pt x="1020863" y="284055"/>
                      <a:pt x="1019101" y="284525"/>
                      <a:pt x="1017221" y="285464"/>
                    </a:cubicBezTo>
                    <a:cubicBezTo>
                      <a:pt x="1010878" y="288754"/>
                      <a:pt x="1003712" y="288401"/>
                      <a:pt x="995723" y="284407"/>
                    </a:cubicBezTo>
                    <a:cubicBezTo>
                      <a:pt x="991964" y="282527"/>
                      <a:pt x="989321" y="280648"/>
                      <a:pt x="987794" y="278768"/>
                    </a:cubicBezTo>
                    <a:cubicBezTo>
                      <a:pt x="986267" y="276889"/>
                      <a:pt x="985033" y="274069"/>
                      <a:pt x="984093" y="270310"/>
                    </a:cubicBezTo>
                    <a:cubicBezTo>
                      <a:pt x="982919" y="265376"/>
                      <a:pt x="981979" y="265141"/>
                      <a:pt x="981274" y="269605"/>
                    </a:cubicBezTo>
                    <a:cubicBezTo>
                      <a:pt x="980804" y="271485"/>
                      <a:pt x="980569" y="274187"/>
                      <a:pt x="980569" y="277711"/>
                    </a:cubicBezTo>
                    <a:cubicBezTo>
                      <a:pt x="980569" y="282645"/>
                      <a:pt x="979453" y="289224"/>
                      <a:pt x="977221" y="297447"/>
                    </a:cubicBezTo>
                    <a:cubicBezTo>
                      <a:pt x="974989" y="305670"/>
                      <a:pt x="972933" y="310839"/>
                      <a:pt x="971054" y="312953"/>
                    </a:cubicBezTo>
                    <a:cubicBezTo>
                      <a:pt x="970114" y="314363"/>
                      <a:pt x="969116" y="316125"/>
                      <a:pt x="968058" y="318240"/>
                    </a:cubicBezTo>
                    <a:cubicBezTo>
                      <a:pt x="967001" y="320354"/>
                      <a:pt x="964828" y="322234"/>
                      <a:pt x="961538" y="323879"/>
                    </a:cubicBezTo>
                    <a:cubicBezTo>
                      <a:pt x="959424" y="324818"/>
                      <a:pt x="957838" y="325347"/>
                      <a:pt x="956780" y="325465"/>
                    </a:cubicBezTo>
                    <a:cubicBezTo>
                      <a:pt x="955723" y="325582"/>
                      <a:pt x="954372" y="325171"/>
                      <a:pt x="952728" y="324231"/>
                    </a:cubicBezTo>
                    <a:cubicBezTo>
                      <a:pt x="950143" y="322821"/>
                      <a:pt x="948381" y="322117"/>
                      <a:pt x="947441" y="322117"/>
                    </a:cubicBezTo>
                    <a:cubicBezTo>
                      <a:pt x="946501" y="322117"/>
                      <a:pt x="945150" y="321294"/>
                      <a:pt x="943388" y="319650"/>
                    </a:cubicBezTo>
                    <a:cubicBezTo>
                      <a:pt x="941626" y="318005"/>
                      <a:pt x="939453" y="317065"/>
                      <a:pt x="936868" y="316830"/>
                    </a:cubicBezTo>
                    <a:cubicBezTo>
                      <a:pt x="934284" y="316595"/>
                      <a:pt x="932169" y="315714"/>
                      <a:pt x="930525" y="314187"/>
                    </a:cubicBezTo>
                    <a:cubicBezTo>
                      <a:pt x="928880" y="312660"/>
                      <a:pt x="927470" y="311896"/>
                      <a:pt x="926296" y="311896"/>
                    </a:cubicBezTo>
                    <a:cubicBezTo>
                      <a:pt x="925121" y="311896"/>
                      <a:pt x="922595" y="310898"/>
                      <a:pt x="918719" y="308901"/>
                    </a:cubicBezTo>
                    <a:cubicBezTo>
                      <a:pt x="914842" y="306903"/>
                      <a:pt x="912727" y="306140"/>
                      <a:pt x="912375" y="306610"/>
                    </a:cubicBezTo>
                    <a:cubicBezTo>
                      <a:pt x="912022" y="307080"/>
                      <a:pt x="909732" y="306316"/>
                      <a:pt x="905503" y="304319"/>
                    </a:cubicBezTo>
                    <a:cubicBezTo>
                      <a:pt x="901273" y="302322"/>
                      <a:pt x="898572" y="300736"/>
                      <a:pt x="897397" y="299561"/>
                    </a:cubicBezTo>
                    <a:cubicBezTo>
                      <a:pt x="892463" y="294392"/>
                      <a:pt x="890936" y="289928"/>
                      <a:pt x="892815" y="286169"/>
                    </a:cubicBezTo>
                    <a:cubicBezTo>
                      <a:pt x="893990" y="283585"/>
                      <a:pt x="895517" y="282058"/>
                      <a:pt x="897397" y="281588"/>
                    </a:cubicBezTo>
                    <a:cubicBezTo>
                      <a:pt x="900451" y="280413"/>
                      <a:pt x="905033" y="275479"/>
                      <a:pt x="911141" y="266786"/>
                    </a:cubicBezTo>
                    <a:cubicBezTo>
                      <a:pt x="914666" y="262087"/>
                      <a:pt x="918660" y="257035"/>
                      <a:pt x="923124" y="251632"/>
                    </a:cubicBezTo>
                    <a:cubicBezTo>
                      <a:pt x="927588" y="246228"/>
                      <a:pt x="931347" y="241176"/>
                      <a:pt x="934402" y="236477"/>
                    </a:cubicBezTo>
                    <a:lnTo>
                      <a:pt x="939335" y="229429"/>
                    </a:lnTo>
                    <a:lnTo>
                      <a:pt x="936164" y="222733"/>
                    </a:lnTo>
                    <a:cubicBezTo>
                      <a:pt x="931934" y="213805"/>
                      <a:pt x="932169" y="204407"/>
                      <a:pt x="936868" y="194539"/>
                    </a:cubicBezTo>
                    <a:cubicBezTo>
                      <a:pt x="939923" y="188430"/>
                      <a:pt x="941156" y="185141"/>
                      <a:pt x="940569" y="184671"/>
                    </a:cubicBezTo>
                    <a:cubicBezTo>
                      <a:pt x="939982" y="184201"/>
                      <a:pt x="936281" y="186198"/>
                      <a:pt x="929468" y="190662"/>
                    </a:cubicBezTo>
                    <a:cubicBezTo>
                      <a:pt x="922654" y="195126"/>
                      <a:pt x="918190" y="197358"/>
                      <a:pt x="916075" y="197358"/>
                    </a:cubicBezTo>
                    <a:cubicBezTo>
                      <a:pt x="911611" y="197358"/>
                      <a:pt x="905973" y="203584"/>
                      <a:pt x="899159" y="216037"/>
                    </a:cubicBezTo>
                    <a:cubicBezTo>
                      <a:pt x="895165" y="223790"/>
                      <a:pt x="892110" y="229546"/>
                      <a:pt x="889996" y="233305"/>
                    </a:cubicBezTo>
                    <a:cubicBezTo>
                      <a:pt x="887881" y="237065"/>
                      <a:pt x="885532" y="241059"/>
                      <a:pt x="882947" y="245288"/>
                    </a:cubicBezTo>
                    <a:cubicBezTo>
                      <a:pt x="880363" y="249517"/>
                      <a:pt x="879071" y="251866"/>
                      <a:pt x="879071" y="252336"/>
                    </a:cubicBezTo>
                    <a:cubicBezTo>
                      <a:pt x="879071" y="252806"/>
                      <a:pt x="877661" y="255097"/>
                      <a:pt x="874842" y="259209"/>
                    </a:cubicBezTo>
                    <a:cubicBezTo>
                      <a:pt x="872022" y="263320"/>
                      <a:pt x="870436" y="265905"/>
                      <a:pt x="870084" y="266962"/>
                    </a:cubicBezTo>
                    <a:cubicBezTo>
                      <a:pt x="869731" y="268019"/>
                      <a:pt x="866031" y="274422"/>
                      <a:pt x="858982" y="286169"/>
                    </a:cubicBezTo>
                    <a:cubicBezTo>
                      <a:pt x="851934" y="297917"/>
                      <a:pt x="845767" y="308959"/>
                      <a:pt x="840480" y="319297"/>
                    </a:cubicBezTo>
                    <a:cubicBezTo>
                      <a:pt x="835194" y="329635"/>
                      <a:pt x="831728" y="335979"/>
                      <a:pt x="830084" y="338328"/>
                    </a:cubicBezTo>
                    <a:cubicBezTo>
                      <a:pt x="828439" y="340678"/>
                      <a:pt x="827617" y="342557"/>
                      <a:pt x="827617" y="343967"/>
                    </a:cubicBezTo>
                    <a:cubicBezTo>
                      <a:pt x="827617" y="345612"/>
                      <a:pt x="826618" y="347021"/>
                      <a:pt x="824621" y="348196"/>
                    </a:cubicBezTo>
                    <a:cubicBezTo>
                      <a:pt x="822624" y="349371"/>
                      <a:pt x="820803" y="349606"/>
                      <a:pt x="819158" y="348901"/>
                    </a:cubicBezTo>
                    <a:cubicBezTo>
                      <a:pt x="816339" y="347961"/>
                      <a:pt x="812991" y="345142"/>
                      <a:pt x="809114" y="340443"/>
                    </a:cubicBezTo>
                    <a:cubicBezTo>
                      <a:pt x="805238" y="335744"/>
                      <a:pt x="803769" y="332689"/>
                      <a:pt x="804709" y="331280"/>
                    </a:cubicBezTo>
                    <a:cubicBezTo>
                      <a:pt x="805179" y="330105"/>
                      <a:pt x="804885" y="328049"/>
                      <a:pt x="803828" y="325112"/>
                    </a:cubicBezTo>
                    <a:cubicBezTo>
                      <a:pt x="802771" y="322175"/>
                      <a:pt x="801655" y="320472"/>
                      <a:pt x="800480" y="320002"/>
                    </a:cubicBezTo>
                    <a:cubicBezTo>
                      <a:pt x="799070" y="319532"/>
                      <a:pt x="798835" y="317711"/>
                      <a:pt x="799775" y="314539"/>
                    </a:cubicBezTo>
                    <a:cubicBezTo>
                      <a:pt x="800715" y="311368"/>
                      <a:pt x="802477" y="307785"/>
                      <a:pt x="805061" y="303790"/>
                    </a:cubicBezTo>
                    <a:cubicBezTo>
                      <a:pt x="807646" y="299796"/>
                      <a:pt x="809878" y="296155"/>
                      <a:pt x="811758" y="292865"/>
                    </a:cubicBezTo>
                    <a:lnTo>
                      <a:pt x="813872" y="289341"/>
                    </a:lnTo>
                    <a:cubicBezTo>
                      <a:pt x="814107" y="289576"/>
                      <a:pt x="814107" y="290163"/>
                      <a:pt x="813872" y="291103"/>
                    </a:cubicBezTo>
                    <a:cubicBezTo>
                      <a:pt x="813402" y="293218"/>
                      <a:pt x="814107" y="293335"/>
                      <a:pt x="815987" y="291456"/>
                    </a:cubicBezTo>
                    <a:cubicBezTo>
                      <a:pt x="820921" y="286757"/>
                      <a:pt x="826325" y="278768"/>
                      <a:pt x="832198" y="267491"/>
                    </a:cubicBezTo>
                    <a:cubicBezTo>
                      <a:pt x="838307" y="256448"/>
                      <a:pt x="847822" y="241059"/>
                      <a:pt x="860745" y="221323"/>
                    </a:cubicBezTo>
                    <a:cubicBezTo>
                      <a:pt x="864034" y="216389"/>
                      <a:pt x="866677" y="212277"/>
                      <a:pt x="868674" y="208988"/>
                    </a:cubicBezTo>
                    <a:cubicBezTo>
                      <a:pt x="870671" y="205699"/>
                      <a:pt x="872140" y="202938"/>
                      <a:pt x="873080" y="200706"/>
                    </a:cubicBezTo>
                    <a:cubicBezTo>
                      <a:pt x="874019" y="198474"/>
                      <a:pt x="874430" y="196829"/>
                      <a:pt x="874313" y="195772"/>
                    </a:cubicBezTo>
                    <a:cubicBezTo>
                      <a:pt x="874195" y="194715"/>
                      <a:pt x="873667" y="194069"/>
                      <a:pt x="872727" y="193834"/>
                    </a:cubicBezTo>
                    <a:cubicBezTo>
                      <a:pt x="871552" y="193364"/>
                      <a:pt x="871787" y="191895"/>
                      <a:pt x="873432" y="189429"/>
                    </a:cubicBezTo>
                    <a:cubicBezTo>
                      <a:pt x="875077" y="186962"/>
                      <a:pt x="875899" y="185552"/>
                      <a:pt x="875899" y="185199"/>
                    </a:cubicBezTo>
                    <a:cubicBezTo>
                      <a:pt x="875899" y="184847"/>
                      <a:pt x="871317" y="184788"/>
                      <a:pt x="862154" y="185023"/>
                    </a:cubicBezTo>
                    <a:cubicBezTo>
                      <a:pt x="855576" y="185258"/>
                      <a:pt x="851405" y="185199"/>
                      <a:pt x="849643" y="184847"/>
                    </a:cubicBezTo>
                    <a:cubicBezTo>
                      <a:pt x="847881" y="184495"/>
                      <a:pt x="845943" y="183496"/>
                      <a:pt x="843828" y="181851"/>
                    </a:cubicBezTo>
                    <a:cubicBezTo>
                      <a:pt x="841009" y="179267"/>
                      <a:pt x="838777" y="177975"/>
                      <a:pt x="837132" y="177975"/>
                    </a:cubicBezTo>
                    <a:cubicBezTo>
                      <a:pt x="836192" y="177975"/>
                      <a:pt x="834959" y="176976"/>
                      <a:pt x="833432" y="174979"/>
                    </a:cubicBezTo>
                    <a:cubicBezTo>
                      <a:pt x="831904" y="172982"/>
                      <a:pt x="831258" y="171514"/>
                      <a:pt x="831493" y="170574"/>
                    </a:cubicBezTo>
                    <a:cubicBezTo>
                      <a:pt x="831728" y="169869"/>
                      <a:pt x="831376" y="168224"/>
                      <a:pt x="830436" y="165640"/>
                    </a:cubicBezTo>
                    <a:cubicBezTo>
                      <a:pt x="829496" y="163055"/>
                      <a:pt x="829966" y="160823"/>
                      <a:pt x="831846" y="158944"/>
                    </a:cubicBezTo>
                    <a:cubicBezTo>
                      <a:pt x="833490" y="157534"/>
                      <a:pt x="835899" y="156066"/>
                      <a:pt x="839071" y="154538"/>
                    </a:cubicBezTo>
                    <a:cubicBezTo>
                      <a:pt x="842242" y="153011"/>
                      <a:pt x="844944" y="152130"/>
                      <a:pt x="847176" y="151895"/>
                    </a:cubicBezTo>
                    <a:cubicBezTo>
                      <a:pt x="849408" y="151660"/>
                      <a:pt x="850759" y="152013"/>
                      <a:pt x="851229" y="152952"/>
                    </a:cubicBezTo>
                    <a:cubicBezTo>
                      <a:pt x="851229" y="154127"/>
                      <a:pt x="850465" y="154715"/>
                      <a:pt x="848938" y="154715"/>
                    </a:cubicBezTo>
                    <a:cubicBezTo>
                      <a:pt x="847411" y="154715"/>
                      <a:pt x="846648" y="155185"/>
                      <a:pt x="846648" y="156124"/>
                    </a:cubicBezTo>
                    <a:cubicBezTo>
                      <a:pt x="846648" y="157064"/>
                      <a:pt x="845943" y="157534"/>
                      <a:pt x="844533" y="157534"/>
                    </a:cubicBezTo>
                    <a:cubicBezTo>
                      <a:pt x="843358" y="157534"/>
                      <a:pt x="842360" y="158474"/>
                      <a:pt x="841537" y="160353"/>
                    </a:cubicBezTo>
                    <a:cubicBezTo>
                      <a:pt x="840715" y="162233"/>
                      <a:pt x="840774" y="163760"/>
                      <a:pt x="841714" y="164935"/>
                    </a:cubicBezTo>
                    <a:cubicBezTo>
                      <a:pt x="842184" y="166110"/>
                      <a:pt x="845708" y="166403"/>
                      <a:pt x="852286" y="165816"/>
                    </a:cubicBezTo>
                    <a:cubicBezTo>
                      <a:pt x="858865" y="165229"/>
                      <a:pt x="864856" y="164230"/>
                      <a:pt x="870260" y="162820"/>
                    </a:cubicBezTo>
                    <a:cubicBezTo>
                      <a:pt x="875664" y="161176"/>
                      <a:pt x="880128" y="159884"/>
                      <a:pt x="883652" y="158944"/>
                    </a:cubicBezTo>
                    <a:cubicBezTo>
                      <a:pt x="892815" y="156594"/>
                      <a:pt x="898689" y="153187"/>
                      <a:pt x="901273" y="148723"/>
                    </a:cubicBezTo>
                    <a:lnTo>
                      <a:pt x="903740" y="144494"/>
                    </a:lnTo>
                    <a:lnTo>
                      <a:pt x="897044" y="142732"/>
                    </a:lnTo>
                    <a:cubicBezTo>
                      <a:pt x="892815" y="141557"/>
                      <a:pt x="889173" y="141205"/>
                      <a:pt x="886119" y="141675"/>
                    </a:cubicBezTo>
                    <a:lnTo>
                      <a:pt x="882595" y="142027"/>
                    </a:lnTo>
                    <a:cubicBezTo>
                      <a:pt x="882595" y="142027"/>
                      <a:pt x="883065" y="141675"/>
                      <a:pt x="884005" y="140970"/>
                    </a:cubicBezTo>
                    <a:cubicBezTo>
                      <a:pt x="886119" y="139795"/>
                      <a:pt x="889409" y="136976"/>
                      <a:pt x="893873" y="132512"/>
                    </a:cubicBezTo>
                    <a:cubicBezTo>
                      <a:pt x="896927" y="129692"/>
                      <a:pt x="898865" y="127519"/>
                      <a:pt x="899688" y="125992"/>
                    </a:cubicBezTo>
                    <a:cubicBezTo>
                      <a:pt x="900510" y="124465"/>
                      <a:pt x="900921" y="122526"/>
                      <a:pt x="900921" y="120177"/>
                    </a:cubicBezTo>
                    <a:cubicBezTo>
                      <a:pt x="900921" y="117827"/>
                      <a:pt x="900745" y="116359"/>
                      <a:pt x="900392" y="115772"/>
                    </a:cubicBezTo>
                    <a:cubicBezTo>
                      <a:pt x="900040" y="115184"/>
                      <a:pt x="898807" y="114891"/>
                      <a:pt x="896692" y="114891"/>
                    </a:cubicBezTo>
                    <a:cubicBezTo>
                      <a:pt x="890583" y="114891"/>
                      <a:pt x="883124" y="111719"/>
                      <a:pt x="874313" y="105375"/>
                    </a:cubicBezTo>
                    <a:cubicBezTo>
                      <a:pt x="865502" y="99031"/>
                      <a:pt x="860157" y="93040"/>
                      <a:pt x="858278" y="87401"/>
                    </a:cubicBezTo>
                    <a:cubicBezTo>
                      <a:pt x="857103" y="83642"/>
                      <a:pt x="856104" y="81293"/>
                      <a:pt x="855282" y="80353"/>
                    </a:cubicBezTo>
                    <a:cubicBezTo>
                      <a:pt x="854460" y="79413"/>
                      <a:pt x="854049" y="78356"/>
                      <a:pt x="854049" y="77181"/>
                    </a:cubicBezTo>
                    <a:cubicBezTo>
                      <a:pt x="854049" y="76241"/>
                      <a:pt x="854812" y="75654"/>
                      <a:pt x="856339" y="75419"/>
                    </a:cubicBezTo>
                    <a:cubicBezTo>
                      <a:pt x="857867" y="75184"/>
                      <a:pt x="859805" y="75419"/>
                      <a:pt x="862154" y="76124"/>
                    </a:cubicBezTo>
                    <a:cubicBezTo>
                      <a:pt x="864504" y="76829"/>
                      <a:pt x="866971" y="77768"/>
                      <a:pt x="869555" y="78943"/>
                    </a:cubicBezTo>
                    <a:cubicBezTo>
                      <a:pt x="874019" y="81293"/>
                      <a:pt x="877720" y="82232"/>
                      <a:pt x="880657" y="81763"/>
                    </a:cubicBezTo>
                    <a:cubicBezTo>
                      <a:pt x="883593" y="81293"/>
                      <a:pt x="889878" y="78708"/>
                      <a:pt x="899511" y="74009"/>
                    </a:cubicBezTo>
                    <a:cubicBezTo>
                      <a:pt x="901626" y="72835"/>
                      <a:pt x="903153" y="71542"/>
                      <a:pt x="904093" y="70133"/>
                    </a:cubicBezTo>
                    <a:cubicBezTo>
                      <a:pt x="905033" y="68723"/>
                      <a:pt x="906090" y="65786"/>
                      <a:pt x="907265" y="61322"/>
                    </a:cubicBezTo>
                    <a:cubicBezTo>
                      <a:pt x="909144" y="54508"/>
                      <a:pt x="911259" y="49927"/>
                      <a:pt x="913608" y="47577"/>
                    </a:cubicBezTo>
                    <a:cubicBezTo>
                      <a:pt x="915136" y="46285"/>
                      <a:pt x="916677" y="45433"/>
                      <a:pt x="918234" y="45022"/>
                    </a:cubicBezTo>
                    <a:close/>
                    <a:moveTo>
                      <a:pt x="2179986" y="42643"/>
                    </a:moveTo>
                    <a:cubicBezTo>
                      <a:pt x="2181630" y="42643"/>
                      <a:pt x="2183921" y="43407"/>
                      <a:pt x="2186858" y="44934"/>
                    </a:cubicBezTo>
                    <a:cubicBezTo>
                      <a:pt x="2189795" y="46461"/>
                      <a:pt x="2191968" y="48047"/>
                      <a:pt x="2193378" y="49692"/>
                    </a:cubicBezTo>
                    <a:cubicBezTo>
                      <a:pt x="2195022" y="51806"/>
                      <a:pt x="2196491" y="54802"/>
                      <a:pt x="2197783" y="58679"/>
                    </a:cubicBezTo>
                    <a:cubicBezTo>
                      <a:pt x="2199075" y="62555"/>
                      <a:pt x="2199428" y="65257"/>
                      <a:pt x="2198840" y="66785"/>
                    </a:cubicBezTo>
                    <a:cubicBezTo>
                      <a:pt x="2198253" y="68312"/>
                      <a:pt x="2196256" y="69486"/>
                      <a:pt x="2192849" y="70309"/>
                    </a:cubicBezTo>
                    <a:cubicBezTo>
                      <a:pt x="2189443" y="71131"/>
                      <a:pt x="2187152" y="70955"/>
                      <a:pt x="2185977" y="69780"/>
                    </a:cubicBezTo>
                    <a:cubicBezTo>
                      <a:pt x="2185037" y="68605"/>
                      <a:pt x="2183275" y="68018"/>
                      <a:pt x="2180691" y="68018"/>
                    </a:cubicBezTo>
                    <a:cubicBezTo>
                      <a:pt x="2179281" y="68018"/>
                      <a:pt x="2178341" y="67666"/>
                      <a:pt x="2177871" y="66961"/>
                    </a:cubicBezTo>
                    <a:cubicBezTo>
                      <a:pt x="2177401" y="66256"/>
                      <a:pt x="2177166" y="64611"/>
                      <a:pt x="2177166" y="62027"/>
                    </a:cubicBezTo>
                    <a:cubicBezTo>
                      <a:pt x="2177166" y="58738"/>
                      <a:pt x="2176520" y="56447"/>
                      <a:pt x="2175228" y="55155"/>
                    </a:cubicBezTo>
                    <a:cubicBezTo>
                      <a:pt x="2173936" y="53862"/>
                      <a:pt x="2172467" y="54039"/>
                      <a:pt x="2170823" y="55683"/>
                    </a:cubicBezTo>
                    <a:cubicBezTo>
                      <a:pt x="2169883" y="55918"/>
                      <a:pt x="2169295" y="55213"/>
                      <a:pt x="2169060" y="53569"/>
                    </a:cubicBezTo>
                    <a:cubicBezTo>
                      <a:pt x="2169060" y="49574"/>
                      <a:pt x="2170940" y="46520"/>
                      <a:pt x="2174699" y="44406"/>
                    </a:cubicBezTo>
                    <a:cubicBezTo>
                      <a:pt x="2176814" y="43231"/>
                      <a:pt x="2178576" y="42643"/>
                      <a:pt x="2179986" y="42643"/>
                    </a:cubicBezTo>
                    <a:close/>
                    <a:moveTo>
                      <a:pt x="557092" y="28899"/>
                    </a:moveTo>
                    <a:cubicBezTo>
                      <a:pt x="557680" y="28899"/>
                      <a:pt x="558913" y="29369"/>
                      <a:pt x="560793" y="30309"/>
                    </a:cubicBezTo>
                    <a:cubicBezTo>
                      <a:pt x="562672" y="31248"/>
                      <a:pt x="563612" y="32423"/>
                      <a:pt x="563612" y="33833"/>
                    </a:cubicBezTo>
                    <a:cubicBezTo>
                      <a:pt x="563612" y="35243"/>
                      <a:pt x="564317" y="36241"/>
                      <a:pt x="565727" y="36828"/>
                    </a:cubicBezTo>
                    <a:cubicBezTo>
                      <a:pt x="567137" y="37416"/>
                      <a:pt x="568957" y="40999"/>
                      <a:pt x="571189" y="47577"/>
                    </a:cubicBezTo>
                    <a:cubicBezTo>
                      <a:pt x="573421" y="54156"/>
                      <a:pt x="575007" y="57680"/>
                      <a:pt x="575947" y="58150"/>
                    </a:cubicBezTo>
                    <a:cubicBezTo>
                      <a:pt x="576887" y="58620"/>
                      <a:pt x="577357" y="60030"/>
                      <a:pt x="577357" y="62379"/>
                    </a:cubicBezTo>
                    <a:cubicBezTo>
                      <a:pt x="577357" y="67313"/>
                      <a:pt x="579589" y="75067"/>
                      <a:pt x="584053" y="85639"/>
                    </a:cubicBezTo>
                    <a:cubicBezTo>
                      <a:pt x="585463" y="88694"/>
                      <a:pt x="586520" y="91807"/>
                      <a:pt x="587225" y="94979"/>
                    </a:cubicBezTo>
                    <a:cubicBezTo>
                      <a:pt x="587930" y="98150"/>
                      <a:pt x="589692" y="100911"/>
                      <a:pt x="592511" y="103261"/>
                    </a:cubicBezTo>
                    <a:cubicBezTo>
                      <a:pt x="595565" y="105845"/>
                      <a:pt x="601263" y="108664"/>
                      <a:pt x="609604" y="111719"/>
                    </a:cubicBezTo>
                    <a:cubicBezTo>
                      <a:pt x="617944" y="114773"/>
                      <a:pt x="624464" y="116535"/>
                      <a:pt x="629163" y="117005"/>
                    </a:cubicBezTo>
                    <a:cubicBezTo>
                      <a:pt x="635272" y="117475"/>
                      <a:pt x="641910" y="118297"/>
                      <a:pt x="649075" y="119472"/>
                    </a:cubicBezTo>
                    <a:cubicBezTo>
                      <a:pt x="656241" y="120647"/>
                      <a:pt x="660177" y="121587"/>
                      <a:pt x="660881" y="122291"/>
                    </a:cubicBezTo>
                    <a:cubicBezTo>
                      <a:pt x="662056" y="123231"/>
                      <a:pt x="663701" y="123701"/>
                      <a:pt x="665815" y="123701"/>
                    </a:cubicBezTo>
                    <a:cubicBezTo>
                      <a:pt x="667930" y="123701"/>
                      <a:pt x="669986" y="124465"/>
                      <a:pt x="671983" y="125992"/>
                    </a:cubicBezTo>
                    <a:cubicBezTo>
                      <a:pt x="673980" y="127519"/>
                      <a:pt x="675214" y="128048"/>
                      <a:pt x="675683" y="127578"/>
                    </a:cubicBezTo>
                    <a:cubicBezTo>
                      <a:pt x="676153" y="127108"/>
                      <a:pt x="677504" y="127872"/>
                      <a:pt x="679736" y="129869"/>
                    </a:cubicBezTo>
                    <a:cubicBezTo>
                      <a:pt x="681968" y="131866"/>
                      <a:pt x="683319" y="133687"/>
                      <a:pt x="683789" y="135331"/>
                    </a:cubicBezTo>
                    <a:cubicBezTo>
                      <a:pt x="684494" y="137916"/>
                      <a:pt x="684083" y="139795"/>
                      <a:pt x="682556" y="140970"/>
                    </a:cubicBezTo>
                    <a:cubicBezTo>
                      <a:pt x="681028" y="142145"/>
                      <a:pt x="677798" y="142850"/>
                      <a:pt x="672864" y="143085"/>
                    </a:cubicBezTo>
                    <a:cubicBezTo>
                      <a:pt x="666990" y="143320"/>
                      <a:pt x="662820" y="143789"/>
                      <a:pt x="660353" y="144494"/>
                    </a:cubicBezTo>
                    <a:cubicBezTo>
                      <a:pt x="657886" y="145199"/>
                      <a:pt x="656300" y="145434"/>
                      <a:pt x="655595" y="145199"/>
                    </a:cubicBezTo>
                    <a:cubicBezTo>
                      <a:pt x="655125" y="145199"/>
                      <a:pt x="654773" y="145317"/>
                      <a:pt x="654538" y="145552"/>
                    </a:cubicBezTo>
                    <a:cubicBezTo>
                      <a:pt x="654303" y="145786"/>
                      <a:pt x="654185" y="146139"/>
                      <a:pt x="654185" y="146609"/>
                    </a:cubicBezTo>
                    <a:cubicBezTo>
                      <a:pt x="654185" y="147549"/>
                      <a:pt x="653481" y="148019"/>
                      <a:pt x="652071" y="148019"/>
                    </a:cubicBezTo>
                    <a:cubicBezTo>
                      <a:pt x="647842" y="148019"/>
                      <a:pt x="642203" y="151308"/>
                      <a:pt x="635154" y="157886"/>
                    </a:cubicBezTo>
                    <a:cubicBezTo>
                      <a:pt x="631395" y="161411"/>
                      <a:pt x="628693" y="162879"/>
                      <a:pt x="627049" y="162292"/>
                    </a:cubicBezTo>
                    <a:cubicBezTo>
                      <a:pt x="625404" y="161704"/>
                      <a:pt x="623759" y="162644"/>
                      <a:pt x="622115" y="165111"/>
                    </a:cubicBezTo>
                    <a:cubicBezTo>
                      <a:pt x="620470" y="167578"/>
                      <a:pt x="618708" y="168577"/>
                      <a:pt x="616828" y="168107"/>
                    </a:cubicBezTo>
                    <a:cubicBezTo>
                      <a:pt x="614949" y="167637"/>
                      <a:pt x="613657" y="168342"/>
                      <a:pt x="612952" y="170221"/>
                    </a:cubicBezTo>
                    <a:cubicBezTo>
                      <a:pt x="612012" y="172571"/>
                      <a:pt x="612952" y="179326"/>
                      <a:pt x="615771" y="190486"/>
                    </a:cubicBezTo>
                    <a:cubicBezTo>
                      <a:pt x="618591" y="201646"/>
                      <a:pt x="621645" y="210633"/>
                      <a:pt x="624934" y="217446"/>
                    </a:cubicBezTo>
                    <a:cubicBezTo>
                      <a:pt x="627284" y="222380"/>
                      <a:pt x="628223" y="225787"/>
                      <a:pt x="627753" y="227667"/>
                    </a:cubicBezTo>
                    <a:cubicBezTo>
                      <a:pt x="627284" y="229546"/>
                      <a:pt x="628047" y="231426"/>
                      <a:pt x="630044" y="233305"/>
                    </a:cubicBezTo>
                    <a:cubicBezTo>
                      <a:pt x="632041" y="235185"/>
                      <a:pt x="633040" y="236771"/>
                      <a:pt x="633040" y="238063"/>
                    </a:cubicBezTo>
                    <a:cubicBezTo>
                      <a:pt x="633040" y="239355"/>
                      <a:pt x="633804" y="240589"/>
                      <a:pt x="635331" y="241764"/>
                    </a:cubicBezTo>
                    <a:cubicBezTo>
                      <a:pt x="636858" y="242938"/>
                      <a:pt x="637621" y="244289"/>
                      <a:pt x="637621" y="245816"/>
                    </a:cubicBezTo>
                    <a:cubicBezTo>
                      <a:pt x="637621" y="247344"/>
                      <a:pt x="638326" y="249693"/>
                      <a:pt x="639736" y="252865"/>
                    </a:cubicBezTo>
                    <a:cubicBezTo>
                      <a:pt x="641146" y="256037"/>
                      <a:pt x="642144" y="259444"/>
                      <a:pt x="642732" y="263085"/>
                    </a:cubicBezTo>
                    <a:cubicBezTo>
                      <a:pt x="643319" y="266727"/>
                      <a:pt x="644611" y="270721"/>
                      <a:pt x="646608" y="275068"/>
                    </a:cubicBezTo>
                    <a:cubicBezTo>
                      <a:pt x="648605" y="279414"/>
                      <a:pt x="649428" y="281881"/>
                      <a:pt x="649075" y="282469"/>
                    </a:cubicBezTo>
                    <a:cubicBezTo>
                      <a:pt x="648723" y="283056"/>
                      <a:pt x="649016" y="284055"/>
                      <a:pt x="649956" y="285464"/>
                    </a:cubicBezTo>
                    <a:cubicBezTo>
                      <a:pt x="650661" y="286874"/>
                      <a:pt x="652071" y="285464"/>
                      <a:pt x="654185" y="281235"/>
                    </a:cubicBezTo>
                    <a:cubicBezTo>
                      <a:pt x="656535" y="277006"/>
                      <a:pt x="659707" y="269605"/>
                      <a:pt x="663701" y="259032"/>
                    </a:cubicBezTo>
                    <a:cubicBezTo>
                      <a:pt x="676153" y="226844"/>
                      <a:pt x="682614" y="203584"/>
                      <a:pt x="683084" y="189252"/>
                    </a:cubicBezTo>
                    <a:cubicBezTo>
                      <a:pt x="683084" y="188078"/>
                      <a:pt x="683613" y="187490"/>
                      <a:pt x="684670" y="187490"/>
                    </a:cubicBezTo>
                    <a:cubicBezTo>
                      <a:pt x="685727" y="187490"/>
                      <a:pt x="685904" y="187960"/>
                      <a:pt x="685199" y="188900"/>
                    </a:cubicBezTo>
                    <a:cubicBezTo>
                      <a:pt x="684494" y="190310"/>
                      <a:pt x="684259" y="193540"/>
                      <a:pt x="684494" y="198592"/>
                    </a:cubicBezTo>
                    <a:cubicBezTo>
                      <a:pt x="684729" y="203643"/>
                      <a:pt x="685316" y="206756"/>
                      <a:pt x="686256" y="207931"/>
                    </a:cubicBezTo>
                    <a:cubicBezTo>
                      <a:pt x="687431" y="209341"/>
                      <a:pt x="688194" y="213687"/>
                      <a:pt x="688547" y="220971"/>
                    </a:cubicBezTo>
                    <a:cubicBezTo>
                      <a:pt x="688899" y="228254"/>
                      <a:pt x="689193" y="231896"/>
                      <a:pt x="689428" y="231896"/>
                    </a:cubicBezTo>
                    <a:cubicBezTo>
                      <a:pt x="689663" y="231896"/>
                      <a:pt x="689780" y="233717"/>
                      <a:pt x="689780" y="237358"/>
                    </a:cubicBezTo>
                    <a:cubicBezTo>
                      <a:pt x="689780" y="241000"/>
                      <a:pt x="689663" y="244700"/>
                      <a:pt x="689428" y="248460"/>
                    </a:cubicBezTo>
                    <a:cubicBezTo>
                      <a:pt x="689193" y="252219"/>
                      <a:pt x="688958" y="254333"/>
                      <a:pt x="688723" y="254803"/>
                    </a:cubicBezTo>
                    <a:cubicBezTo>
                      <a:pt x="687783" y="256213"/>
                      <a:pt x="687607" y="257270"/>
                      <a:pt x="688194" y="257975"/>
                    </a:cubicBezTo>
                    <a:cubicBezTo>
                      <a:pt x="688782" y="258680"/>
                      <a:pt x="688547" y="259679"/>
                      <a:pt x="687490" y="260971"/>
                    </a:cubicBezTo>
                    <a:cubicBezTo>
                      <a:pt x="686432" y="262263"/>
                      <a:pt x="686726" y="262909"/>
                      <a:pt x="688371" y="262909"/>
                    </a:cubicBezTo>
                    <a:cubicBezTo>
                      <a:pt x="689310" y="262909"/>
                      <a:pt x="689898" y="263262"/>
                      <a:pt x="690133" y="263966"/>
                    </a:cubicBezTo>
                    <a:cubicBezTo>
                      <a:pt x="690368" y="264671"/>
                      <a:pt x="690250" y="266198"/>
                      <a:pt x="689780" y="268548"/>
                    </a:cubicBezTo>
                    <a:cubicBezTo>
                      <a:pt x="689076" y="272307"/>
                      <a:pt x="688253" y="274833"/>
                      <a:pt x="687313" y="276125"/>
                    </a:cubicBezTo>
                    <a:cubicBezTo>
                      <a:pt x="686374" y="277417"/>
                      <a:pt x="686432" y="278063"/>
                      <a:pt x="687490" y="278063"/>
                    </a:cubicBezTo>
                    <a:cubicBezTo>
                      <a:pt x="688547" y="278063"/>
                      <a:pt x="688782" y="278886"/>
                      <a:pt x="688194" y="280530"/>
                    </a:cubicBezTo>
                    <a:cubicBezTo>
                      <a:pt x="687607" y="282175"/>
                      <a:pt x="687901" y="283350"/>
                      <a:pt x="689076" y="284055"/>
                    </a:cubicBezTo>
                    <a:cubicBezTo>
                      <a:pt x="690250" y="284759"/>
                      <a:pt x="690368" y="286110"/>
                      <a:pt x="689428" y="288108"/>
                    </a:cubicBezTo>
                    <a:cubicBezTo>
                      <a:pt x="688488" y="290105"/>
                      <a:pt x="688488" y="291925"/>
                      <a:pt x="689428" y="293570"/>
                    </a:cubicBezTo>
                    <a:cubicBezTo>
                      <a:pt x="690368" y="295215"/>
                      <a:pt x="690661" y="299326"/>
                      <a:pt x="690309" y="305905"/>
                    </a:cubicBezTo>
                    <a:cubicBezTo>
                      <a:pt x="689957" y="312484"/>
                      <a:pt x="690485" y="315773"/>
                      <a:pt x="691895" y="315773"/>
                    </a:cubicBezTo>
                    <a:cubicBezTo>
                      <a:pt x="693305" y="315773"/>
                      <a:pt x="693598" y="316654"/>
                      <a:pt x="692776" y="318416"/>
                    </a:cubicBezTo>
                    <a:cubicBezTo>
                      <a:pt x="691954" y="320178"/>
                      <a:pt x="691425" y="323879"/>
                      <a:pt x="691190" y="329517"/>
                    </a:cubicBezTo>
                    <a:cubicBezTo>
                      <a:pt x="690955" y="334451"/>
                      <a:pt x="690603" y="341265"/>
                      <a:pt x="690133" y="349958"/>
                    </a:cubicBezTo>
                    <a:cubicBezTo>
                      <a:pt x="689193" y="365465"/>
                      <a:pt x="686139" y="374980"/>
                      <a:pt x="680970" y="378504"/>
                    </a:cubicBezTo>
                    <a:cubicBezTo>
                      <a:pt x="676036" y="382029"/>
                      <a:pt x="670162" y="381676"/>
                      <a:pt x="663349" y="377447"/>
                    </a:cubicBezTo>
                    <a:cubicBezTo>
                      <a:pt x="656535" y="373218"/>
                      <a:pt x="650896" y="366405"/>
                      <a:pt x="646432" y="357007"/>
                    </a:cubicBezTo>
                    <a:cubicBezTo>
                      <a:pt x="642673" y="349253"/>
                      <a:pt x="639795" y="343497"/>
                      <a:pt x="637798" y="339738"/>
                    </a:cubicBezTo>
                    <a:cubicBezTo>
                      <a:pt x="635801" y="335979"/>
                      <a:pt x="634802" y="333335"/>
                      <a:pt x="634802" y="331808"/>
                    </a:cubicBezTo>
                    <a:cubicBezTo>
                      <a:pt x="634802" y="330281"/>
                      <a:pt x="633510" y="328930"/>
                      <a:pt x="630925" y="327755"/>
                    </a:cubicBezTo>
                    <a:cubicBezTo>
                      <a:pt x="626696" y="325641"/>
                      <a:pt x="625404" y="321882"/>
                      <a:pt x="627049" y="316478"/>
                    </a:cubicBezTo>
                    <a:cubicBezTo>
                      <a:pt x="627988" y="313423"/>
                      <a:pt x="627812" y="310663"/>
                      <a:pt x="626520" y="308196"/>
                    </a:cubicBezTo>
                    <a:cubicBezTo>
                      <a:pt x="625228" y="305729"/>
                      <a:pt x="624817" y="304084"/>
                      <a:pt x="625287" y="303262"/>
                    </a:cubicBezTo>
                    <a:cubicBezTo>
                      <a:pt x="625756" y="302439"/>
                      <a:pt x="625522" y="301441"/>
                      <a:pt x="624582" y="300266"/>
                    </a:cubicBezTo>
                    <a:cubicBezTo>
                      <a:pt x="623642" y="299091"/>
                      <a:pt x="622467" y="296213"/>
                      <a:pt x="621058" y="291632"/>
                    </a:cubicBezTo>
                    <a:cubicBezTo>
                      <a:pt x="619648" y="287050"/>
                      <a:pt x="618179" y="283291"/>
                      <a:pt x="616652" y="280354"/>
                    </a:cubicBezTo>
                    <a:cubicBezTo>
                      <a:pt x="615125" y="277417"/>
                      <a:pt x="614479" y="275538"/>
                      <a:pt x="614714" y="274715"/>
                    </a:cubicBezTo>
                    <a:cubicBezTo>
                      <a:pt x="614949" y="273893"/>
                      <a:pt x="614009" y="269311"/>
                      <a:pt x="611895" y="260971"/>
                    </a:cubicBezTo>
                    <a:cubicBezTo>
                      <a:pt x="609780" y="252630"/>
                      <a:pt x="608311" y="246051"/>
                      <a:pt x="607489" y="241235"/>
                    </a:cubicBezTo>
                    <a:cubicBezTo>
                      <a:pt x="606667" y="236418"/>
                      <a:pt x="605668" y="233305"/>
                      <a:pt x="604494" y="231896"/>
                    </a:cubicBezTo>
                    <a:cubicBezTo>
                      <a:pt x="603319" y="230486"/>
                      <a:pt x="603025" y="229311"/>
                      <a:pt x="603612" y="228371"/>
                    </a:cubicBezTo>
                    <a:cubicBezTo>
                      <a:pt x="604200" y="227432"/>
                      <a:pt x="603730" y="224788"/>
                      <a:pt x="602203" y="220442"/>
                    </a:cubicBezTo>
                    <a:cubicBezTo>
                      <a:pt x="600676" y="216095"/>
                      <a:pt x="598444" y="208871"/>
                      <a:pt x="595507" y="198768"/>
                    </a:cubicBezTo>
                    <a:cubicBezTo>
                      <a:pt x="592570" y="188665"/>
                      <a:pt x="590749" y="183731"/>
                      <a:pt x="590044" y="183966"/>
                    </a:cubicBezTo>
                    <a:cubicBezTo>
                      <a:pt x="587460" y="184436"/>
                      <a:pt x="583701" y="185728"/>
                      <a:pt x="578767" y="187843"/>
                    </a:cubicBezTo>
                    <a:cubicBezTo>
                      <a:pt x="573833" y="189957"/>
                      <a:pt x="570308" y="191719"/>
                      <a:pt x="568194" y="193129"/>
                    </a:cubicBezTo>
                    <a:cubicBezTo>
                      <a:pt x="564669" y="195244"/>
                      <a:pt x="562203" y="196301"/>
                      <a:pt x="560793" y="196301"/>
                    </a:cubicBezTo>
                    <a:cubicBezTo>
                      <a:pt x="559383" y="196301"/>
                      <a:pt x="557034" y="197123"/>
                      <a:pt x="553744" y="198768"/>
                    </a:cubicBezTo>
                    <a:cubicBezTo>
                      <a:pt x="539412" y="205111"/>
                      <a:pt x="528252" y="208753"/>
                      <a:pt x="520264" y="209693"/>
                    </a:cubicBezTo>
                    <a:cubicBezTo>
                      <a:pt x="513920" y="210633"/>
                      <a:pt x="510337" y="210633"/>
                      <a:pt x="509515" y="209693"/>
                    </a:cubicBezTo>
                    <a:cubicBezTo>
                      <a:pt x="508693" y="208753"/>
                      <a:pt x="506402" y="210868"/>
                      <a:pt x="502643" y="216037"/>
                    </a:cubicBezTo>
                    <a:cubicBezTo>
                      <a:pt x="500293" y="219326"/>
                      <a:pt x="498707" y="221969"/>
                      <a:pt x="497885" y="223966"/>
                    </a:cubicBezTo>
                    <a:cubicBezTo>
                      <a:pt x="497063" y="225963"/>
                      <a:pt x="496534" y="229194"/>
                      <a:pt x="496299" y="233658"/>
                    </a:cubicBezTo>
                    <a:cubicBezTo>
                      <a:pt x="495829" y="242586"/>
                      <a:pt x="495594" y="253746"/>
                      <a:pt x="495594" y="267138"/>
                    </a:cubicBezTo>
                    <a:cubicBezTo>
                      <a:pt x="495594" y="280530"/>
                      <a:pt x="495829" y="289576"/>
                      <a:pt x="496299" y="294275"/>
                    </a:cubicBezTo>
                    <a:cubicBezTo>
                      <a:pt x="496769" y="298504"/>
                      <a:pt x="496886" y="301088"/>
                      <a:pt x="496651" y="302028"/>
                    </a:cubicBezTo>
                    <a:cubicBezTo>
                      <a:pt x="496416" y="302968"/>
                      <a:pt x="495594" y="303673"/>
                      <a:pt x="494184" y="304143"/>
                    </a:cubicBezTo>
                    <a:cubicBezTo>
                      <a:pt x="488781" y="305553"/>
                      <a:pt x="483729" y="302498"/>
                      <a:pt x="479030" y="294980"/>
                    </a:cubicBezTo>
                    <a:cubicBezTo>
                      <a:pt x="475976" y="290281"/>
                      <a:pt x="474449" y="287403"/>
                      <a:pt x="474449" y="286345"/>
                    </a:cubicBezTo>
                    <a:cubicBezTo>
                      <a:pt x="474449" y="285288"/>
                      <a:pt x="473509" y="282762"/>
                      <a:pt x="471629" y="278768"/>
                    </a:cubicBezTo>
                    <a:cubicBezTo>
                      <a:pt x="469750" y="274774"/>
                      <a:pt x="469045" y="272425"/>
                      <a:pt x="469515" y="271720"/>
                    </a:cubicBezTo>
                    <a:cubicBezTo>
                      <a:pt x="469750" y="271250"/>
                      <a:pt x="469691" y="270956"/>
                      <a:pt x="469339" y="270839"/>
                    </a:cubicBezTo>
                    <a:cubicBezTo>
                      <a:pt x="468986" y="270721"/>
                      <a:pt x="468575" y="270662"/>
                      <a:pt x="468105" y="270662"/>
                    </a:cubicBezTo>
                    <a:cubicBezTo>
                      <a:pt x="465286" y="270662"/>
                      <a:pt x="463817" y="269253"/>
                      <a:pt x="463700" y="266433"/>
                    </a:cubicBezTo>
                    <a:cubicBezTo>
                      <a:pt x="463582" y="263614"/>
                      <a:pt x="464463" y="257740"/>
                      <a:pt x="466343" y="248812"/>
                    </a:cubicBezTo>
                    <a:cubicBezTo>
                      <a:pt x="468692" y="237065"/>
                      <a:pt x="469867" y="230427"/>
                      <a:pt x="469867" y="228900"/>
                    </a:cubicBezTo>
                    <a:cubicBezTo>
                      <a:pt x="469867" y="227373"/>
                      <a:pt x="467400" y="228371"/>
                      <a:pt x="462466" y="231896"/>
                    </a:cubicBezTo>
                    <a:cubicBezTo>
                      <a:pt x="457767" y="235185"/>
                      <a:pt x="453538" y="236712"/>
                      <a:pt x="449779" y="236477"/>
                    </a:cubicBezTo>
                    <a:cubicBezTo>
                      <a:pt x="446020" y="236242"/>
                      <a:pt x="442378" y="234245"/>
                      <a:pt x="438854" y="230486"/>
                    </a:cubicBezTo>
                    <a:cubicBezTo>
                      <a:pt x="435564" y="227197"/>
                      <a:pt x="433567" y="225904"/>
                      <a:pt x="432863" y="226609"/>
                    </a:cubicBezTo>
                    <a:cubicBezTo>
                      <a:pt x="432863" y="226609"/>
                      <a:pt x="432745" y="226609"/>
                      <a:pt x="432510" y="226609"/>
                    </a:cubicBezTo>
                    <a:cubicBezTo>
                      <a:pt x="432275" y="226139"/>
                      <a:pt x="432393" y="225435"/>
                      <a:pt x="432863" y="224495"/>
                    </a:cubicBezTo>
                    <a:cubicBezTo>
                      <a:pt x="433332" y="222615"/>
                      <a:pt x="432921" y="220089"/>
                      <a:pt x="431629" y="216918"/>
                    </a:cubicBezTo>
                    <a:cubicBezTo>
                      <a:pt x="430337" y="213746"/>
                      <a:pt x="428751" y="209928"/>
                      <a:pt x="426871" y="205464"/>
                    </a:cubicBezTo>
                    <a:cubicBezTo>
                      <a:pt x="424992" y="201000"/>
                      <a:pt x="423347" y="197945"/>
                      <a:pt x="421937" y="196301"/>
                    </a:cubicBezTo>
                    <a:cubicBezTo>
                      <a:pt x="420058" y="193951"/>
                      <a:pt x="420117" y="191191"/>
                      <a:pt x="422114" y="188019"/>
                    </a:cubicBezTo>
                    <a:cubicBezTo>
                      <a:pt x="424111" y="184847"/>
                      <a:pt x="428516" y="180324"/>
                      <a:pt x="435330" y="174450"/>
                    </a:cubicBezTo>
                    <a:cubicBezTo>
                      <a:pt x="438619" y="171866"/>
                      <a:pt x="446020" y="163995"/>
                      <a:pt x="457532" y="150838"/>
                    </a:cubicBezTo>
                    <a:cubicBezTo>
                      <a:pt x="469045" y="137681"/>
                      <a:pt x="477738" y="127225"/>
                      <a:pt x="483612" y="119472"/>
                    </a:cubicBezTo>
                    <a:cubicBezTo>
                      <a:pt x="488546" y="113128"/>
                      <a:pt x="492775" y="106785"/>
                      <a:pt x="496299" y="100441"/>
                    </a:cubicBezTo>
                    <a:cubicBezTo>
                      <a:pt x="499823" y="94097"/>
                      <a:pt x="501585" y="89751"/>
                      <a:pt x="501585" y="87401"/>
                    </a:cubicBezTo>
                    <a:cubicBezTo>
                      <a:pt x="501585" y="84817"/>
                      <a:pt x="500234" y="81939"/>
                      <a:pt x="497533" y="78767"/>
                    </a:cubicBezTo>
                    <a:cubicBezTo>
                      <a:pt x="494831" y="75595"/>
                      <a:pt x="492657" y="74244"/>
                      <a:pt x="491013" y="74714"/>
                    </a:cubicBezTo>
                    <a:cubicBezTo>
                      <a:pt x="489838" y="75184"/>
                      <a:pt x="489074" y="75184"/>
                      <a:pt x="488722" y="74714"/>
                    </a:cubicBezTo>
                    <a:cubicBezTo>
                      <a:pt x="488370" y="74244"/>
                      <a:pt x="488193" y="73304"/>
                      <a:pt x="488193" y="71895"/>
                    </a:cubicBezTo>
                    <a:cubicBezTo>
                      <a:pt x="488193" y="68605"/>
                      <a:pt x="490132" y="66843"/>
                      <a:pt x="494008" y="66608"/>
                    </a:cubicBezTo>
                    <a:cubicBezTo>
                      <a:pt x="497885" y="66373"/>
                      <a:pt x="503113" y="67783"/>
                      <a:pt x="509691" y="70837"/>
                    </a:cubicBezTo>
                    <a:cubicBezTo>
                      <a:pt x="516035" y="73657"/>
                      <a:pt x="519559" y="75654"/>
                      <a:pt x="520264" y="76829"/>
                    </a:cubicBezTo>
                    <a:cubicBezTo>
                      <a:pt x="520969" y="78003"/>
                      <a:pt x="522144" y="78591"/>
                      <a:pt x="523788" y="78591"/>
                    </a:cubicBezTo>
                    <a:cubicBezTo>
                      <a:pt x="524963" y="78591"/>
                      <a:pt x="526373" y="79237"/>
                      <a:pt x="528018" y="80529"/>
                    </a:cubicBezTo>
                    <a:cubicBezTo>
                      <a:pt x="529662" y="81821"/>
                      <a:pt x="530484" y="83055"/>
                      <a:pt x="530484" y="84230"/>
                    </a:cubicBezTo>
                    <a:cubicBezTo>
                      <a:pt x="530484" y="85169"/>
                      <a:pt x="531248" y="85933"/>
                      <a:pt x="532775" y="86520"/>
                    </a:cubicBezTo>
                    <a:cubicBezTo>
                      <a:pt x="534302" y="87108"/>
                      <a:pt x="535066" y="88165"/>
                      <a:pt x="535066" y="89692"/>
                    </a:cubicBezTo>
                    <a:cubicBezTo>
                      <a:pt x="535066" y="91219"/>
                      <a:pt x="535712" y="92394"/>
                      <a:pt x="537004" y="93216"/>
                    </a:cubicBezTo>
                    <a:cubicBezTo>
                      <a:pt x="538296" y="94039"/>
                      <a:pt x="540117" y="96329"/>
                      <a:pt x="542467" y="100089"/>
                    </a:cubicBezTo>
                    <a:cubicBezTo>
                      <a:pt x="544111" y="102908"/>
                      <a:pt x="545051" y="105258"/>
                      <a:pt x="545286" y="107137"/>
                    </a:cubicBezTo>
                    <a:cubicBezTo>
                      <a:pt x="545521" y="109017"/>
                      <a:pt x="545521" y="112659"/>
                      <a:pt x="545286" y="118062"/>
                    </a:cubicBezTo>
                    <a:cubicBezTo>
                      <a:pt x="544581" y="126051"/>
                      <a:pt x="543113" y="132159"/>
                      <a:pt x="540881" y="136388"/>
                    </a:cubicBezTo>
                    <a:cubicBezTo>
                      <a:pt x="538649" y="140618"/>
                      <a:pt x="536769" y="144259"/>
                      <a:pt x="535242" y="147314"/>
                    </a:cubicBezTo>
                    <a:cubicBezTo>
                      <a:pt x="533715" y="150368"/>
                      <a:pt x="532305" y="152306"/>
                      <a:pt x="531013" y="153129"/>
                    </a:cubicBezTo>
                    <a:cubicBezTo>
                      <a:pt x="529721" y="153951"/>
                      <a:pt x="529075" y="155067"/>
                      <a:pt x="529075" y="156477"/>
                    </a:cubicBezTo>
                    <a:cubicBezTo>
                      <a:pt x="529075" y="157886"/>
                      <a:pt x="528546" y="158591"/>
                      <a:pt x="527489" y="158591"/>
                    </a:cubicBezTo>
                    <a:cubicBezTo>
                      <a:pt x="526431" y="158591"/>
                      <a:pt x="525315" y="159766"/>
                      <a:pt x="524141" y="162116"/>
                    </a:cubicBezTo>
                    <a:cubicBezTo>
                      <a:pt x="520616" y="168694"/>
                      <a:pt x="513803" y="177740"/>
                      <a:pt x="503700" y="189252"/>
                    </a:cubicBezTo>
                    <a:cubicBezTo>
                      <a:pt x="500411" y="193011"/>
                      <a:pt x="497474" y="196771"/>
                      <a:pt x="494889" y="200530"/>
                    </a:cubicBezTo>
                    <a:lnTo>
                      <a:pt x="491013" y="206521"/>
                    </a:lnTo>
                    <a:lnTo>
                      <a:pt x="493832" y="213217"/>
                    </a:lnTo>
                    <a:lnTo>
                      <a:pt x="496651" y="219561"/>
                    </a:lnTo>
                    <a:lnTo>
                      <a:pt x="502643" y="210750"/>
                    </a:lnTo>
                    <a:cubicBezTo>
                      <a:pt x="505932" y="205816"/>
                      <a:pt x="509632" y="201705"/>
                      <a:pt x="513744" y="198415"/>
                    </a:cubicBezTo>
                    <a:cubicBezTo>
                      <a:pt x="517856" y="195126"/>
                      <a:pt x="521556" y="193246"/>
                      <a:pt x="524846" y="192777"/>
                    </a:cubicBezTo>
                    <a:cubicBezTo>
                      <a:pt x="527665" y="192307"/>
                      <a:pt x="531718" y="190368"/>
                      <a:pt x="537004" y="186962"/>
                    </a:cubicBezTo>
                    <a:cubicBezTo>
                      <a:pt x="542291" y="183555"/>
                      <a:pt x="549398" y="179384"/>
                      <a:pt x="558326" y="174450"/>
                    </a:cubicBezTo>
                    <a:cubicBezTo>
                      <a:pt x="570543" y="168107"/>
                      <a:pt x="577709" y="163995"/>
                      <a:pt x="579824" y="162116"/>
                    </a:cubicBezTo>
                    <a:cubicBezTo>
                      <a:pt x="581234" y="160706"/>
                      <a:pt x="582761" y="159649"/>
                      <a:pt x="584405" y="158944"/>
                    </a:cubicBezTo>
                    <a:cubicBezTo>
                      <a:pt x="585580" y="158239"/>
                      <a:pt x="586109" y="157123"/>
                      <a:pt x="585991" y="155596"/>
                    </a:cubicBezTo>
                    <a:cubicBezTo>
                      <a:pt x="585874" y="154068"/>
                      <a:pt x="585228" y="150251"/>
                      <a:pt x="584053" y="144142"/>
                    </a:cubicBezTo>
                    <a:cubicBezTo>
                      <a:pt x="582408" y="135214"/>
                      <a:pt x="581116" y="128988"/>
                      <a:pt x="580176" y="125463"/>
                    </a:cubicBezTo>
                    <a:cubicBezTo>
                      <a:pt x="579236" y="121939"/>
                      <a:pt x="578355" y="118415"/>
                      <a:pt x="577533" y="114891"/>
                    </a:cubicBezTo>
                    <a:cubicBezTo>
                      <a:pt x="576711" y="111366"/>
                      <a:pt x="575712" y="109722"/>
                      <a:pt x="574537" y="109957"/>
                    </a:cubicBezTo>
                    <a:cubicBezTo>
                      <a:pt x="574067" y="109957"/>
                      <a:pt x="573656" y="109722"/>
                      <a:pt x="573304" y="109252"/>
                    </a:cubicBezTo>
                    <a:cubicBezTo>
                      <a:pt x="572952" y="108782"/>
                      <a:pt x="572775" y="108077"/>
                      <a:pt x="572775" y="107137"/>
                    </a:cubicBezTo>
                    <a:cubicBezTo>
                      <a:pt x="572775" y="105258"/>
                      <a:pt x="572305" y="103437"/>
                      <a:pt x="571366" y="101675"/>
                    </a:cubicBezTo>
                    <a:cubicBezTo>
                      <a:pt x="570426" y="99912"/>
                      <a:pt x="569134" y="95742"/>
                      <a:pt x="567489" y="89164"/>
                    </a:cubicBezTo>
                    <a:cubicBezTo>
                      <a:pt x="565375" y="80235"/>
                      <a:pt x="561850" y="66608"/>
                      <a:pt x="556916" y="48282"/>
                    </a:cubicBezTo>
                    <a:cubicBezTo>
                      <a:pt x="555272" y="42643"/>
                      <a:pt x="553862" y="38649"/>
                      <a:pt x="552687" y="36300"/>
                    </a:cubicBezTo>
                    <a:cubicBezTo>
                      <a:pt x="551512" y="33950"/>
                      <a:pt x="551865" y="32071"/>
                      <a:pt x="553744" y="30661"/>
                    </a:cubicBezTo>
                    <a:cubicBezTo>
                      <a:pt x="555389" y="29486"/>
                      <a:pt x="556505" y="28899"/>
                      <a:pt x="557092" y="28899"/>
                    </a:cubicBezTo>
                    <a:close/>
                    <a:moveTo>
                      <a:pt x="620793" y="26564"/>
                    </a:moveTo>
                    <a:cubicBezTo>
                      <a:pt x="622614" y="26417"/>
                      <a:pt x="625169" y="26667"/>
                      <a:pt x="628458" y="27313"/>
                    </a:cubicBezTo>
                    <a:cubicBezTo>
                      <a:pt x="635037" y="28605"/>
                      <a:pt x="639266" y="30426"/>
                      <a:pt x="641146" y="32776"/>
                    </a:cubicBezTo>
                    <a:cubicBezTo>
                      <a:pt x="642320" y="34655"/>
                      <a:pt x="644964" y="36946"/>
                      <a:pt x="649075" y="39648"/>
                    </a:cubicBezTo>
                    <a:cubicBezTo>
                      <a:pt x="653187" y="42350"/>
                      <a:pt x="656065" y="46403"/>
                      <a:pt x="657710" y="51806"/>
                    </a:cubicBezTo>
                    <a:cubicBezTo>
                      <a:pt x="659354" y="56506"/>
                      <a:pt x="660177" y="59325"/>
                      <a:pt x="660177" y="60265"/>
                    </a:cubicBezTo>
                    <a:cubicBezTo>
                      <a:pt x="660177" y="61205"/>
                      <a:pt x="659237" y="62732"/>
                      <a:pt x="657357" y="64846"/>
                    </a:cubicBezTo>
                    <a:lnTo>
                      <a:pt x="654538" y="68018"/>
                    </a:lnTo>
                    <a:lnTo>
                      <a:pt x="648194" y="65199"/>
                    </a:lnTo>
                    <a:cubicBezTo>
                      <a:pt x="643730" y="63319"/>
                      <a:pt x="639853" y="62027"/>
                      <a:pt x="636564" y="61322"/>
                    </a:cubicBezTo>
                    <a:cubicBezTo>
                      <a:pt x="633275" y="60617"/>
                      <a:pt x="631630" y="59560"/>
                      <a:pt x="631630" y="58150"/>
                    </a:cubicBezTo>
                    <a:cubicBezTo>
                      <a:pt x="631630" y="56740"/>
                      <a:pt x="630573" y="55801"/>
                      <a:pt x="628458" y="55331"/>
                    </a:cubicBezTo>
                    <a:cubicBezTo>
                      <a:pt x="627284" y="55096"/>
                      <a:pt x="626520" y="54626"/>
                      <a:pt x="626168" y="53921"/>
                    </a:cubicBezTo>
                    <a:cubicBezTo>
                      <a:pt x="625815" y="53216"/>
                      <a:pt x="625874" y="52041"/>
                      <a:pt x="626344" y="50397"/>
                    </a:cubicBezTo>
                    <a:cubicBezTo>
                      <a:pt x="626814" y="47577"/>
                      <a:pt x="626344" y="44112"/>
                      <a:pt x="624934" y="40000"/>
                    </a:cubicBezTo>
                    <a:cubicBezTo>
                      <a:pt x="623524" y="35889"/>
                      <a:pt x="622115" y="33950"/>
                      <a:pt x="620705" y="34185"/>
                    </a:cubicBezTo>
                    <a:cubicBezTo>
                      <a:pt x="619295" y="34420"/>
                      <a:pt x="618238" y="33833"/>
                      <a:pt x="617533" y="32423"/>
                    </a:cubicBezTo>
                    <a:cubicBezTo>
                      <a:pt x="616828" y="31013"/>
                      <a:pt x="616828" y="29604"/>
                      <a:pt x="617533" y="28194"/>
                    </a:cubicBezTo>
                    <a:cubicBezTo>
                      <a:pt x="617886" y="27254"/>
                      <a:pt x="618972" y="26711"/>
                      <a:pt x="620793" y="26564"/>
                    </a:cubicBezTo>
                    <a:close/>
                    <a:moveTo>
                      <a:pt x="2126241" y="21674"/>
                    </a:moveTo>
                    <a:cubicBezTo>
                      <a:pt x="2129883" y="21322"/>
                      <a:pt x="2132408" y="22320"/>
                      <a:pt x="2133818" y="24670"/>
                    </a:cubicBezTo>
                    <a:cubicBezTo>
                      <a:pt x="2134758" y="26784"/>
                      <a:pt x="2134993" y="28546"/>
                      <a:pt x="2134523" y="29956"/>
                    </a:cubicBezTo>
                    <a:cubicBezTo>
                      <a:pt x="2133113" y="34185"/>
                      <a:pt x="2132643" y="44288"/>
                      <a:pt x="2133113" y="60265"/>
                    </a:cubicBezTo>
                    <a:cubicBezTo>
                      <a:pt x="2133348" y="63554"/>
                      <a:pt x="2133583" y="64846"/>
                      <a:pt x="2133818" y="64141"/>
                    </a:cubicBezTo>
                    <a:cubicBezTo>
                      <a:pt x="2134523" y="62262"/>
                      <a:pt x="2134993" y="62262"/>
                      <a:pt x="2135228" y="64141"/>
                    </a:cubicBezTo>
                    <a:cubicBezTo>
                      <a:pt x="2135228" y="64141"/>
                      <a:pt x="2135228" y="65081"/>
                      <a:pt x="2135228" y="66961"/>
                    </a:cubicBezTo>
                    <a:cubicBezTo>
                      <a:pt x="2135228" y="70955"/>
                      <a:pt x="2134699" y="72952"/>
                      <a:pt x="2133642" y="72952"/>
                    </a:cubicBezTo>
                    <a:cubicBezTo>
                      <a:pt x="2132584" y="72952"/>
                      <a:pt x="2132056" y="73892"/>
                      <a:pt x="2132056" y="75771"/>
                    </a:cubicBezTo>
                    <a:cubicBezTo>
                      <a:pt x="2132056" y="76946"/>
                      <a:pt x="2132173" y="77592"/>
                      <a:pt x="2132408" y="77710"/>
                    </a:cubicBezTo>
                    <a:cubicBezTo>
                      <a:pt x="2132643" y="77827"/>
                      <a:pt x="2133113" y="77357"/>
                      <a:pt x="2133818" y="76300"/>
                    </a:cubicBezTo>
                    <a:cubicBezTo>
                      <a:pt x="2134523" y="75243"/>
                      <a:pt x="2134875" y="75184"/>
                      <a:pt x="2134875" y="76124"/>
                    </a:cubicBezTo>
                    <a:cubicBezTo>
                      <a:pt x="2134875" y="76829"/>
                      <a:pt x="2134758" y="78238"/>
                      <a:pt x="2134523" y="80353"/>
                    </a:cubicBezTo>
                    <a:cubicBezTo>
                      <a:pt x="2134053" y="83642"/>
                      <a:pt x="2134170" y="85874"/>
                      <a:pt x="2134875" y="87049"/>
                    </a:cubicBezTo>
                    <a:cubicBezTo>
                      <a:pt x="2135580" y="88224"/>
                      <a:pt x="2138165" y="90691"/>
                      <a:pt x="2142629" y="94450"/>
                    </a:cubicBezTo>
                    <a:cubicBezTo>
                      <a:pt x="2146388" y="97504"/>
                      <a:pt x="2149677" y="99678"/>
                      <a:pt x="2152497" y="100970"/>
                    </a:cubicBezTo>
                    <a:cubicBezTo>
                      <a:pt x="2155316" y="102262"/>
                      <a:pt x="2159663" y="103613"/>
                      <a:pt x="2165536" y="105023"/>
                    </a:cubicBezTo>
                    <a:cubicBezTo>
                      <a:pt x="2175169" y="107137"/>
                      <a:pt x="2180691" y="108253"/>
                      <a:pt x="2182100" y="108371"/>
                    </a:cubicBezTo>
                    <a:cubicBezTo>
                      <a:pt x="2183510" y="108488"/>
                      <a:pt x="2186036" y="110133"/>
                      <a:pt x="2189677" y="113305"/>
                    </a:cubicBezTo>
                    <a:cubicBezTo>
                      <a:pt x="2193319" y="116476"/>
                      <a:pt x="2194905" y="119590"/>
                      <a:pt x="2194435" y="122644"/>
                    </a:cubicBezTo>
                    <a:cubicBezTo>
                      <a:pt x="2194200" y="124289"/>
                      <a:pt x="2193730" y="125463"/>
                      <a:pt x="2193025" y="126168"/>
                    </a:cubicBezTo>
                    <a:cubicBezTo>
                      <a:pt x="2192321" y="126873"/>
                      <a:pt x="2190793" y="127343"/>
                      <a:pt x="2188444" y="127578"/>
                    </a:cubicBezTo>
                    <a:cubicBezTo>
                      <a:pt x="2179751" y="128988"/>
                      <a:pt x="2175404" y="130515"/>
                      <a:pt x="2175404" y="132159"/>
                    </a:cubicBezTo>
                    <a:cubicBezTo>
                      <a:pt x="2175404" y="133099"/>
                      <a:pt x="2172644" y="134509"/>
                      <a:pt x="2167122" y="136388"/>
                    </a:cubicBezTo>
                    <a:cubicBezTo>
                      <a:pt x="2161601" y="138268"/>
                      <a:pt x="2156667" y="140500"/>
                      <a:pt x="2152320" y="143085"/>
                    </a:cubicBezTo>
                    <a:cubicBezTo>
                      <a:pt x="2147974" y="145669"/>
                      <a:pt x="2144861" y="146961"/>
                      <a:pt x="2142981" y="146961"/>
                    </a:cubicBezTo>
                    <a:cubicBezTo>
                      <a:pt x="2141101" y="146961"/>
                      <a:pt x="2138752" y="148253"/>
                      <a:pt x="2135933" y="150838"/>
                    </a:cubicBezTo>
                    <a:cubicBezTo>
                      <a:pt x="2134288" y="152718"/>
                      <a:pt x="2133231" y="154656"/>
                      <a:pt x="2132761" y="156653"/>
                    </a:cubicBezTo>
                    <a:cubicBezTo>
                      <a:pt x="2132291" y="158650"/>
                      <a:pt x="2132056" y="163290"/>
                      <a:pt x="2132056" y="170574"/>
                    </a:cubicBezTo>
                    <a:lnTo>
                      <a:pt x="2132056" y="186080"/>
                    </a:lnTo>
                    <a:lnTo>
                      <a:pt x="2144391" y="194186"/>
                    </a:lnTo>
                    <a:cubicBezTo>
                      <a:pt x="2152849" y="199590"/>
                      <a:pt x="2158429" y="203114"/>
                      <a:pt x="2161131" y="204759"/>
                    </a:cubicBezTo>
                    <a:cubicBezTo>
                      <a:pt x="2163833" y="206404"/>
                      <a:pt x="2167533" y="208929"/>
                      <a:pt x="2172232" y="212336"/>
                    </a:cubicBezTo>
                    <a:cubicBezTo>
                      <a:pt x="2176931" y="215743"/>
                      <a:pt x="2179927" y="217446"/>
                      <a:pt x="2181219" y="217446"/>
                    </a:cubicBezTo>
                    <a:cubicBezTo>
                      <a:pt x="2182511" y="217446"/>
                      <a:pt x="2183745" y="218269"/>
                      <a:pt x="2184920" y="219913"/>
                    </a:cubicBezTo>
                    <a:cubicBezTo>
                      <a:pt x="2186564" y="221793"/>
                      <a:pt x="2192614" y="225141"/>
                      <a:pt x="2203070" y="229957"/>
                    </a:cubicBezTo>
                    <a:cubicBezTo>
                      <a:pt x="2213525" y="234774"/>
                      <a:pt x="2221454" y="237887"/>
                      <a:pt x="2226858" y="239297"/>
                    </a:cubicBezTo>
                    <a:cubicBezTo>
                      <a:pt x="2233907" y="241176"/>
                      <a:pt x="2238253" y="242527"/>
                      <a:pt x="2239898" y="243350"/>
                    </a:cubicBezTo>
                    <a:cubicBezTo>
                      <a:pt x="2241543" y="244172"/>
                      <a:pt x="2243951" y="244759"/>
                      <a:pt x="2247123" y="245112"/>
                    </a:cubicBezTo>
                    <a:cubicBezTo>
                      <a:pt x="2250294" y="245464"/>
                      <a:pt x="2252938" y="246345"/>
                      <a:pt x="2255052" y="247755"/>
                    </a:cubicBezTo>
                    <a:cubicBezTo>
                      <a:pt x="2257167" y="249165"/>
                      <a:pt x="2258929" y="249869"/>
                      <a:pt x="2260339" y="249869"/>
                    </a:cubicBezTo>
                    <a:cubicBezTo>
                      <a:pt x="2261748" y="249869"/>
                      <a:pt x="2265038" y="251749"/>
                      <a:pt x="2270206" y="255508"/>
                    </a:cubicBezTo>
                    <a:cubicBezTo>
                      <a:pt x="2275375" y="259267"/>
                      <a:pt x="2278195" y="261734"/>
                      <a:pt x="2278665" y="262909"/>
                    </a:cubicBezTo>
                    <a:cubicBezTo>
                      <a:pt x="2279135" y="264319"/>
                      <a:pt x="2279135" y="266727"/>
                      <a:pt x="2278665" y="270134"/>
                    </a:cubicBezTo>
                    <a:cubicBezTo>
                      <a:pt x="2278195" y="273541"/>
                      <a:pt x="2276433" y="275831"/>
                      <a:pt x="2273378" y="277006"/>
                    </a:cubicBezTo>
                    <a:cubicBezTo>
                      <a:pt x="2269149" y="278416"/>
                      <a:pt x="2265273" y="278886"/>
                      <a:pt x="2261748" y="278416"/>
                    </a:cubicBezTo>
                    <a:cubicBezTo>
                      <a:pt x="2258224" y="277946"/>
                      <a:pt x="2252233" y="276301"/>
                      <a:pt x="2243775" y="273482"/>
                    </a:cubicBezTo>
                    <a:cubicBezTo>
                      <a:pt x="2240485" y="272307"/>
                      <a:pt x="2235845" y="270839"/>
                      <a:pt x="2229854" y="269077"/>
                    </a:cubicBezTo>
                    <a:cubicBezTo>
                      <a:pt x="2223863" y="267314"/>
                      <a:pt x="2219868" y="265611"/>
                      <a:pt x="2217871" y="263966"/>
                    </a:cubicBezTo>
                    <a:cubicBezTo>
                      <a:pt x="2215874" y="262322"/>
                      <a:pt x="2210118" y="258974"/>
                      <a:pt x="2200603" y="253922"/>
                    </a:cubicBezTo>
                    <a:cubicBezTo>
                      <a:pt x="2191087" y="248871"/>
                      <a:pt x="2184332" y="244348"/>
                      <a:pt x="2180338" y="240354"/>
                    </a:cubicBezTo>
                    <a:cubicBezTo>
                      <a:pt x="2177519" y="237300"/>
                      <a:pt x="2169060" y="230486"/>
                      <a:pt x="2154964" y="219913"/>
                    </a:cubicBezTo>
                    <a:cubicBezTo>
                      <a:pt x="2140867" y="209341"/>
                      <a:pt x="2133348" y="204054"/>
                      <a:pt x="2132408" y="204054"/>
                    </a:cubicBezTo>
                    <a:cubicBezTo>
                      <a:pt x="2131938" y="205229"/>
                      <a:pt x="2131703" y="209517"/>
                      <a:pt x="2131703" y="216918"/>
                    </a:cubicBezTo>
                    <a:cubicBezTo>
                      <a:pt x="2131703" y="224319"/>
                      <a:pt x="2131938" y="233364"/>
                      <a:pt x="2132408" y="244054"/>
                    </a:cubicBezTo>
                    <a:cubicBezTo>
                      <a:pt x="2132878" y="254745"/>
                      <a:pt x="2133348" y="262557"/>
                      <a:pt x="2133818" y="267491"/>
                    </a:cubicBezTo>
                    <a:cubicBezTo>
                      <a:pt x="2134758" y="275009"/>
                      <a:pt x="2134993" y="289576"/>
                      <a:pt x="2134523" y="311191"/>
                    </a:cubicBezTo>
                    <a:cubicBezTo>
                      <a:pt x="2134053" y="332807"/>
                      <a:pt x="2133231" y="346904"/>
                      <a:pt x="2132056" y="353482"/>
                    </a:cubicBezTo>
                    <a:cubicBezTo>
                      <a:pt x="2131116" y="358651"/>
                      <a:pt x="2129471" y="362175"/>
                      <a:pt x="2127122" y="364055"/>
                    </a:cubicBezTo>
                    <a:cubicBezTo>
                      <a:pt x="2124772" y="365700"/>
                      <a:pt x="2123187" y="366581"/>
                      <a:pt x="2122364" y="366698"/>
                    </a:cubicBezTo>
                    <a:cubicBezTo>
                      <a:pt x="2121542" y="366816"/>
                      <a:pt x="2120896" y="366052"/>
                      <a:pt x="2120426" y="364408"/>
                    </a:cubicBezTo>
                    <a:cubicBezTo>
                      <a:pt x="2119721" y="362998"/>
                      <a:pt x="2118781" y="362293"/>
                      <a:pt x="2117606" y="362293"/>
                    </a:cubicBezTo>
                    <a:cubicBezTo>
                      <a:pt x="2116197" y="362293"/>
                      <a:pt x="2113965" y="361001"/>
                      <a:pt x="2110910" y="358416"/>
                    </a:cubicBezTo>
                    <a:cubicBezTo>
                      <a:pt x="2107856" y="355832"/>
                      <a:pt x="2106329" y="354070"/>
                      <a:pt x="2106329" y="353130"/>
                    </a:cubicBezTo>
                    <a:cubicBezTo>
                      <a:pt x="2106329" y="351720"/>
                      <a:pt x="2105683" y="351015"/>
                      <a:pt x="2104391" y="351015"/>
                    </a:cubicBezTo>
                    <a:cubicBezTo>
                      <a:pt x="2103098" y="351015"/>
                      <a:pt x="2100455" y="347902"/>
                      <a:pt x="2096461" y="341676"/>
                    </a:cubicBezTo>
                    <a:cubicBezTo>
                      <a:pt x="2092467" y="335450"/>
                      <a:pt x="2089178" y="330810"/>
                      <a:pt x="2086593" y="327755"/>
                    </a:cubicBezTo>
                    <a:cubicBezTo>
                      <a:pt x="2083539" y="323996"/>
                      <a:pt x="2081248" y="317770"/>
                      <a:pt x="2079721" y="309077"/>
                    </a:cubicBezTo>
                    <a:cubicBezTo>
                      <a:pt x="2078194" y="300384"/>
                      <a:pt x="2077665" y="291338"/>
                      <a:pt x="2078135" y="281940"/>
                    </a:cubicBezTo>
                    <a:cubicBezTo>
                      <a:pt x="2079545" y="264789"/>
                      <a:pt x="2080602" y="256918"/>
                      <a:pt x="2081307" y="258328"/>
                    </a:cubicBezTo>
                    <a:cubicBezTo>
                      <a:pt x="2081777" y="259032"/>
                      <a:pt x="2082012" y="263966"/>
                      <a:pt x="2082012" y="273129"/>
                    </a:cubicBezTo>
                    <a:cubicBezTo>
                      <a:pt x="2082246" y="285112"/>
                      <a:pt x="2082893" y="293511"/>
                      <a:pt x="2083950" y="298328"/>
                    </a:cubicBezTo>
                    <a:cubicBezTo>
                      <a:pt x="2085007" y="303144"/>
                      <a:pt x="2087063" y="306962"/>
                      <a:pt x="2090117" y="309782"/>
                    </a:cubicBezTo>
                    <a:cubicBezTo>
                      <a:pt x="2092232" y="311896"/>
                      <a:pt x="2094581" y="313188"/>
                      <a:pt x="2097166" y="313658"/>
                    </a:cubicBezTo>
                    <a:cubicBezTo>
                      <a:pt x="2099750" y="314128"/>
                      <a:pt x="2101395" y="313541"/>
                      <a:pt x="2102100" y="311896"/>
                    </a:cubicBezTo>
                    <a:cubicBezTo>
                      <a:pt x="2102335" y="311426"/>
                      <a:pt x="2102570" y="311544"/>
                      <a:pt x="2102805" y="312249"/>
                    </a:cubicBezTo>
                    <a:cubicBezTo>
                      <a:pt x="2103039" y="313423"/>
                      <a:pt x="2103157" y="315185"/>
                      <a:pt x="2103157" y="317535"/>
                    </a:cubicBezTo>
                    <a:cubicBezTo>
                      <a:pt x="2103157" y="322469"/>
                      <a:pt x="2103510" y="325171"/>
                      <a:pt x="2104214" y="325641"/>
                    </a:cubicBezTo>
                    <a:cubicBezTo>
                      <a:pt x="2104684" y="326111"/>
                      <a:pt x="2105154" y="325523"/>
                      <a:pt x="2105624" y="323879"/>
                    </a:cubicBezTo>
                    <a:cubicBezTo>
                      <a:pt x="2106329" y="321529"/>
                      <a:pt x="2106799" y="318122"/>
                      <a:pt x="2107034" y="313658"/>
                    </a:cubicBezTo>
                    <a:cubicBezTo>
                      <a:pt x="2108209" y="298856"/>
                      <a:pt x="2109090" y="284525"/>
                      <a:pt x="2109677" y="270662"/>
                    </a:cubicBezTo>
                    <a:cubicBezTo>
                      <a:pt x="2110264" y="256800"/>
                      <a:pt x="2110558" y="246051"/>
                      <a:pt x="2110558" y="238416"/>
                    </a:cubicBezTo>
                    <a:cubicBezTo>
                      <a:pt x="2110558" y="230780"/>
                      <a:pt x="2110323" y="226492"/>
                      <a:pt x="2109853" y="225552"/>
                    </a:cubicBezTo>
                    <a:cubicBezTo>
                      <a:pt x="2108913" y="225552"/>
                      <a:pt x="2107856" y="227549"/>
                      <a:pt x="2106681" y="231543"/>
                    </a:cubicBezTo>
                    <a:lnTo>
                      <a:pt x="2104919" y="237535"/>
                    </a:lnTo>
                    <a:lnTo>
                      <a:pt x="2105624" y="231191"/>
                    </a:lnTo>
                    <a:cubicBezTo>
                      <a:pt x="2106329" y="226962"/>
                      <a:pt x="2106858" y="221969"/>
                      <a:pt x="2107210" y="216213"/>
                    </a:cubicBezTo>
                    <a:cubicBezTo>
                      <a:pt x="2107562" y="210457"/>
                      <a:pt x="2107680" y="205523"/>
                      <a:pt x="2107562" y="201411"/>
                    </a:cubicBezTo>
                    <a:cubicBezTo>
                      <a:pt x="2107445" y="197299"/>
                      <a:pt x="2107151" y="195244"/>
                      <a:pt x="2106681" y="195244"/>
                    </a:cubicBezTo>
                    <a:cubicBezTo>
                      <a:pt x="2105506" y="195244"/>
                      <a:pt x="2104919" y="196007"/>
                      <a:pt x="2104919" y="197534"/>
                    </a:cubicBezTo>
                    <a:cubicBezTo>
                      <a:pt x="2104919" y="199061"/>
                      <a:pt x="2102687" y="202057"/>
                      <a:pt x="2098223" y="206521"/>
                    </a:cubicBezTo>
                    <a:cubicBezTo>
                      <a:pt x="2091175" y="214274"/>
                      <a:pt x="2085653" y="221205"/>
                      <a:pt x="2081659" y="227314"/>
                    </a:cubicBezTo>
                    <a:cubicBezTo>
                      <a:pt x="2073906" y="239767"/>
                      <a:pt x="2059926" y="256096"/>
                      <a:pt x="2039721" y="276301"/>
                    </a:cubicBezTo>
                    <a:cubicBezTo>
                      <a:pt x="2020924" y="294862"/>
                      <a:pt x="2009647" y="302498"/>
                      <a:pt x="2005888" y="299209"/>
                    </a:cubicBezTo>
                    <a:cubicBezTo>
                      <a:pt x="2004478" y="298034"/>
                      <a:pt x="2003421" y="297799"/>
                      <a:pt x="2002716" y="298504"/>
                    </a:cubicBezTo>
                    <a:cubicBezTo>
                      <a:pt x="2002246" y="298739"/>
                      <a:pt x="2001306" y="298152"/>
                      <a:pt x="1999897" y="296742"/>
                    </a:cubicBezTo>
                    <a:cubicBezTo>
                      <a:pt x="1998487" y="295332"/>
                      <a:pt x="1997136" y="293629"/>
                      <a:pt x="1995844" y="291632"/>
                    </a:cubicBezTo>
                    <a:cubicBezTo>
                      <a:pt x="1994552" y="289635"/>
                      <a:pt x="1993905" y="288166"/>
                      <a:pt x="1993905" y="287226"/>
                    </a:cubicBezTo>
                    <a:cubicBezTo>
                      <a:pt x="1993905" y="286052"/>
                      <a:pt x="1993259" y="285229"/>
                      <a:pt x="1991967" y="284759"/>
                    </a:cubicBezTo>
                    <a:cubicBezTo>
                      <a:pt x="1990675" y="284290"/>
                      <a:pt x="1989794" y="280530"/>
                      <a:pt x="1989324" y="273482"/>
                    </a:cubicBezTo>
                    <a:cubicBezTo>
                      <a:pt x="1989089" y="267608"/>
                      <a:pt x="1989618" y="263496"/>
                      <a:pt x="1990910" y="261147"/>
                    </a:cubicBezTo>
                    <a:cubicBezTo>
                      <a:pt x="1992202" y="258797"/>
                      <a:pt x="1995315" y="256565"/>
                      <a:pt x="2000249" y="254451"/>
                    </a:cubicBezTo>
                    <a:cubicBezTo>
                      <a:pt x="2009177" y="250927"/>
                      <a:pt x="2035726" y="227197"/>
                      <a:pt x="2079897" y="183261"/>
                    </a:cubicBezTo>
                    <a:cubicBezTo>
                      <a:pt x="2092349" y="170809"/>
                      <a:pt x="2098341" y="164230"/>
                      <a:pt x="2097871" y="163525"/>
                    </a:cubicBezTo>
                    <a:cubicBezTo>
                      <a:pt x="2097401" y="163290"/>
                      <a:pt x="2096226" y="163408"/>
                      <a:pt x="2094346" y="163878"/>
                    </a:cubicBezTo>
                    <a:cubicBezTo>
                      <a:pt x="2090117" y="164583"/>
                      <a:pt x="2085888" y="165522"/>
                      <a:pt x="2081659" y="166697"/>
                    </a:cubicBezTo>
                    <a:cubicBezTo>
                      <a:pt x="2077195" y="168107"/>
                      <a:pt x="2071380" y="168635"/>
                      <a:pt x="2064214" y="168283"/>
                    </a:cubicBezTo>
                    <a:cubicBezTo>
                      <a:pt x="2057048" y="167931"/>
                      <a:pt x="2052055" y="166932"/>
                      <a:pt x="2049236" y="165287"/>
                    </a:cubicBezTo>
                    <a:cubicBezTo>
                      <a:pt x="2045712" y="163173"/>
                      <a:pt x="2042599" y="160765"/>
                      <a:pt x="2039897" y="158063"/>
                    </a:cubicBezTo>
                    <a:cubicBezTo>
                      <a:pt x="2037195" y="155361"/>
                      <a:pt x="2035844" y="153422"/>
                      <a:pt x="2035844" y="152248"/>
                    </a:cubicBezTo>
                    <a:cubicBezTo>
                      <a:pt x="2035844" y="150838"/>
                      <a:pt x="2035374" y="150133"/>
                      <a:pt x="2034434" y="150133"/>
                    </a:cubicBezTo>
                    <a:cubicBezTo>
                      <a:pt x="2033259" y="150133"/>
                      <a:pt x="2032378" y="148488"/>
                      <a:pt x="2031791" y="145199"/>
                    </a:cubicBezTo>
                    <a:cubicBezTo>
                      <a:pt x="2031204" y="141910"/>
                      <a:pt x="2031145" y="139208"/>
                      <a:pt x="2031615" y="137093"/>
                    </a:cubicBezTo>
                    <a:cubicBezTo>
                      <a:pt x="2032320" y="134979"/>
                      <a:pt x="2033729" y="133452"/>
                      <a:pt x="2035844" y="132512"/>
                    </a:cubicBezTo>
                    <a:cubicBezTo>
                      <a:pt x="2038193" y="131337"/>
                      <a:pt x="2040367" y="131631"/>
                      <a:pt x="2042364" y="133393"/>
                    </a:cubicBezTo>
                    <a:cubicBezTo>
                      <a:pt x="2044361" y="135155"/>
                      <a:pt x="2045947" y="138151"/>
                      <a:pt x="2047122" y="142380"/>
                    </a:cubicBezTo>
                    <a:lnTo>
                      <a:pt x="2048884" y="148723"/>
                    </a:lnTo>
                    <a:lnTo>
                      <a:pt x="2056637" y="147666"/>
                    </a:lnTo>
                    <a:cubicBezTo>
                      <a:pt x="2063451" y="146961"/>
                      <a:pt x="2070029" y="145610"/>
                      <a:pt x="2076373" y="143613"/>
                    </a:cubicBezTo>
                    <a:cubicBezTo>
                      <a:pt x="2082716" y="141616"/>
                      <a:pt x="2091762" y="137916"/>
                      <a:pt x="2103510" y="132512"/>
                    </a:cubicBezTo>
                    <a:cubicBezTo>
                      <a:pt x="2107034" y="131102"/>
                      <a:pt x="2109148" y="128753"/>
                      <a:pt x="2109853" y="125463"/>
                    </a:cubicBezTo>
                    <a:cubicBezTo>
                      <a:pt x="2110558" y="122174"/>
                      <a:pt x="2111263" y="112189"/>
                      <a:pt x="2111968" y="95507"/>
                    </a:cubicBezTo>
                    <a:cubicBezTo>
                      <a:pt x="2112672" y="82115"/>
                      <a:pt x="2113319" y="71131"/>
                      <a:pt x="2113906" y="62555"/>
                    </a:cubicBezTo>
                    <a:cubicBezTo>
                      <a:pt x="2114493" y="53980"/>
                      <a:pt x="2114905" y="46461"/>
                      <a:pt x="2115139" y="40000"/>
                    </a:cubicBezTo>
                    <a:cubicBezTo>
                      <a:pt x="2115374" y="33539"/>
                      <a:pt x="2116373" y="28958"/>
                      <a:pt x="2118135" y="26256"/>
                    </a:cubicBezTo>
                    <a:cubicBezTo>
                      <a:pt x="2119897" y="23554"/>
                      <a:pt x="2122599" y="22027"/>
                      <a:pt x="2126241" y="21674"/>
                    </a:cubicBezTo>
                    <a:close/>
                    <a:moveTo>
                      <a:pt x="1343957" y="17445"/>
                    </a:moveTo>
                    <a:cubicBezTo>
                      <a:pt x="1344427" y="17093"/>
                      <a:pt x="1345837" y="17151"/>
                      <a:pt x="1348186" y="17621"/>
                    </a:cubicBezTo>
                    <a:cubicBezTo>
                      <a:pt x="1355235" y="19266"/>
                      <a:pt x="1361579" y="22555"/>
                      <a:pt x="1367217" y="27489"/>
                    </a:cubicBezTo>
                    <a:cubicBezTo>
                      <a:pt x="1370272" y="30309"/>
                      <a:pt x="1374971" y="35889"/>
                      <a:pt x="1381314" y="44229"/>
                    </a:cubicBezTo>
                    <a:cubicBezTo>
                      <a:pt x="1387658" y="52570"/>
                      <a:pt x="1390830" y="57445"/>
                      <a:pt x="1390830" y="58855"/>
                    </a:cubicBezTo>
                    <a:cubicBezTo>
                      <a:pt x="1390830" y="61674"/>
                      <a:pt x="1396469" y="64259"/>
                      <a:pt x="1407746" y="66608"/>
                    </a:cubicBezTo>
                    <a:cubicBezTo>
                      <a:pt x="1415265" y="68018"/>
                      <a:pt x="1420434" y="69486"/>
                      <a:pt x="1423253" y="71014"/>
                    </a:cubicBezTo>
                    <a:cubicBezTo>
                      <a:pt x="1426072" y="72541"/>
                      <a:pt x="1428187" y="73304"/>
                      <a:pt x="1429597" y="73304"/>
                    </a:cubicBezTo>
                    <a:cubicBezTo>
                      <a:pt x="1431241" y="73304"/>
                      <a:pt x="1432592" y="75008"/>
                      <a:pt x="1433650" y="78415"/>
                    </a:cubicBezTo>
                    <a:cubicBezTo>
                      <a:pt x="1434707" y="81821"/>
                      <a:pt x="1434648" y="84699"/>
                      <a:pt x="1433473" y="87049"/>
                    </a:cubicBezTo>
                    <a:cubicBezTo>
                      <a:pt x="1432299" y="89398"/>
                      <a:pt x="1429832" y="90280"/>
                      <a:pt x="1426072" y="89692"/>
                    </a:cubicBezTo>
                    <a:cubicBezTo>
                      <a:pt x="1422313" y="89105"/>
                      <a:pt x="1420081" y="89164"/>
                      <a:pt x="1419376" y="89868"/>
                    </a:cubicBezTo>
                    <a:cubicBezTo>
                      <a:pt x="1418672" y="90573"/>
                      <a:pt x="1415852" y="91161"/>
                      <a:pt x="1410918" y="91631"/>
                    </a:cubicBezTo>
                    <a:cubicBezTo>
                      <a:pt x="1402460" y="92335"/>
                      <a:pt x="1393473" y="94861"/>
                      <a:pt x="1383958" y="99208"/>
                    </a:cubicBezTo>
                    <a:cubicBezTo>
                      <a:pt x="1374442" y="103554"/>
                      <a:pt x="1362518" y="110544"/>
                      <a:pt x="1348186" y="120177"/>
                    </a:cubicBezTo>
                    <a:cubicBezTo>
                      <a:pt x="1339024" y="126521"/>
                      <a:pt x="1333913" y="129692"/>
                      <a:pt x="1332856" y="129692"/>
                    </a:cubicBezTo>
                    <a:cubicBezTo>
                      <a:pt x="1331799" y="129692"/>
                      <a:pt x="1331270" y="130104"/>
                      <a:pt x="1331270" y="130926"/>
                    </a:cubicBezTo>
                    <a:cubicBezTo>
                      <a:pt x="1331270" y="131748"/>
                      <a:pt x="1328333" y="134391"/>
                      <a:pt x="1322459" y="138855"/>
                    </a:cubicBezTo>
                    <a:cubicBezTo>
                      <a:pt x="1318935" y="141440"/>
                      <a:pt x="1314706" y="145082"/>
                      <a:pt x="1309772" y="149781"/>
                    </a:cubicBezTo>
                    <a:cubicBezTo>
                      <a:pt x="1304838" y="154480"/>
                      <a:pt x="1300727" y="158709"/>
                      <a:pt x="1297437" y="162468"/>
                    </a:cubicBezTo>
                    <a:cubicBezTo>
                      <a:pt x="1294148" y="166227"/>
                      <a:pt x="1292856" y="168224"/>
                      <a:pt x="1293561" y="168459"/>
                    </a:cubicBezTo>
                    <a:cubicBezTo>
                      <a:pt x="1294735" y="168929"/>
                      <a:pt x="1298612" y="167754"/>
                      <a:pt x="1305191" y="164935"/>
                    </a:cubicBezTo>
                    <a:cubicBezTo>
                      <a:pt x="1333855" y="152718"/>
                      <a:pt x="1353708" y="144142"/>
                      <a:pt x="1364750" y="139208"/>
                    </a:cubicBezTo>
                    <a:lnTo>
                      <a:pt x="1373209" y="134979"/>
                    </a:lnTo>
                    <a:lnTo>
                      <a:pt x="1372504" y="126521"/>
                    </a:lnTo>
                    <a:cubicBezTo>
                      <a:pt x="1372034" y="120882"/>
                      <a:pt x="1372798" y="117358"/>
                      <a:pt x="1374795" y="115948"/>
                    </a:cubicBezTo>
                    <a:cubicBezTo>
                      <a:pt x="1376792" y="114538"/>
                      <a:pt x="1381784" y="113833"/>
                      <a:pt x="1389773" y="113833"/>
                    </a:cubicBezTo>
                    <a:cubicBezTo>
                      <a:pt x="1404105" y="114303"/>
                      <a:pt x="1417673" y="116829"/>
                      <a:pt x="1430478" y="121410"/>
                    </a:cubicBezTo>
                    <a:cubicBezTo>
                      <a:pt x="1443283" y="125992"/>
                      <a:pt x="1450742" y="131102"/>
                      <a:pt x="1452857" y="136741"/>
                    </a:cubicBezTo>
                    <a:cubicBezTo>
                      <a:pt x="1453562" y="138386"/>
                      <a:pt x="1453327" y="140676"/>
                      <a:pt x="1452152" y="143613"/>
                    </a:cubicBezTo>
                    <a:cubicBezTo>
                      <a:pt x="1450977" y="146550"/>
                      <a:pt x="1449685" y="148371"/>
                      <a:pt x="1448275" y="149076"/>
                    </a:cubicBezTo>
                    <a:cubicBezTo>
                      <a:pt x="1446866" y="149546"/>
                      <a:pt x="1443341" y="148488"/>
                      <a:pt x="1437703" y="145904"/>
                    </a:cubicBezTo>
                    <a:cubicBezTo>
                      <a:pt x="1428305" y="141205"/>
                      <a:pt x="1419259" y="141557"/>
                      <a:pt x="1410566" y="146961"/>
                    </a:cubicBezTo>
                    <a:cubicBezTo>
                      <a:pt x="1407041" y="149076"/>
                      <a:pt x="1404105" y="150133"/>
                      <a:pt x="1401755" y="150133"/>
                    </a:cubicBezTo>
                    <a:cubicBezTo>
                      <a:pt x="1399406" y="150133"/>
                      <a:pt x="1397879" y="150485"/>
                      <a:pt x="1397174" y="151190"/>
                    </a:cubicBezTo>
                    <a:cubicBezTo>
                      <a:pt x="1396469" y="151895"/>
                      <a:pt x="1394530" y="152424"/>
                      <a:pt x="1391359" y="152776"/>
                    </a:cubicBezTo>
                    <a:cubicBezTo>
                      <a:pt x="1388187" y="153129"/>
                      <a:pt x="1386014" y="154127"/>
                      <a:pt x="1384839" y="155772"/>
                    </a:cubicBezTo>
                    <a:cubicBezTo>
                      <a:pt x="1382724" y="158826"/>
                      <a:pt x="1381549" y="159649"/>
                      <a:pt x="1381314" y="158239"/>
                    </a:cubicBezTo>
                    <a:cubicBezTo>
                      <a:pt x="1381314" y="157299"/>
                      <a:pt x="1381902" y="156007"/>
                      <a:pt x="1383077" y="154362"/>
                    </a:cubicBezTo>
                    <a:cubicBezTo>
                      <a:pt x="1384956" y="151543"/>
                      <a:pt x="1385367" y="150133"/>
                      <a:pt x="1384310" y="150133"/>
                    </a:cubicBezTo>
                    <a:cubicBezTo>
                      <a:pt x="1383253" y="150133"/>
                      <a:pt x="1382254" y="150897"/>
                      <a:pt x="1381314" y="152424"/>
                    </a:cubicBezTo>
                    <a:cubicBezTo>
                      <a:pt x="1380375" y="153951"/>
                      <a:pt x="1376733" y="156242"/>
                      <a:pt x="1370389" y="159296"/>
                    </a:cubicBezTo>
                    <a:cubicBezTo>
                      <a:pt x="1343840" y="171279"/>
                      <a:pt x="1329860" y="177270"/>
                      <a:pt x="1328451" y="177270"/>
                    </a:cubicBezTo>
                    <a:cubicBezTo>
                      <a:pt x="1327746" y="177270"/>
                      <a:pt x="1317878" y="181734"/>
                      <a:pt x="1298847" y="190662"/>
                    </a:cubicBezTo>
                    <a:cubicBezTo>
                      <a:pt x="1292503" y="193716"/>
                      <a:pt x="1286160" y="195478"/>
                      <a:pt x="1279816" y="195948"/>
                    </a:cubicBezTo>
                    <a:lnTo>
                      <a:pt x="1270653" y="196653"/>
                    </a:lnTo>
                    <a:lnTo>
                      <a:pt x="1265719" y="187843"/>
                    </a:lnTo>
                    <a:cubicBezTo>
                      <a:pt x="1262665" y="182204"/>
                      <a:pt x="1261138" y="177152"/>
                      <a:pt x="1261138" y="172688"/>
                    </a:cubicBezTo>
                    <a:cubicBezTo>
                      <a:pt x="1261138" y="169634"/>
                      <a:pt x="1261725" y="167167"/>
                      <a:pt x="1262900" y="165287"/>
                    </a:cubicBezTo>
                    <a:cubicBezTo>
                      <a:pt x="1264074" y="163408"/>
                      <a:pt x="1267364" y="160001"/>
                      <a:pt x="1272768" y="155067"/>
                    </a:cubicBezTo>
                    <a:cubicBezTo>
                      <a:pt x="1283105" y="145199"/>
                      <a:pt x="1295910" y="134509"/>
                      <a:pt x="1311182" y="122996"/>
                    </a:cubicBezTo>
                    <a:cubicBezTo>
                      <a:pt x="1321050" y="115478"/>
                      <a:pt x="1325984" y="111366"/>
                      <a:pt x="1325984" y="110661"/>
                    </a:cubicBezTo>
                    <a:cubicBezTo>
                      <a:pt x="1325984" y="110192"/>
                      <a:pt x="1325749" y="109957"/>
                      <a:pt x="1325279" y="109957"/>
                    </a:cubicBezTo>
                    <a:cubicBezTo>
                      <a:pt x="1324809" y="109957"/>
                      <a:pt x="1323987" y="110015"/>
                      <a:pt x="1322812" y="110133"/>
                    </a:cubicBezTo>
                    <a:cubicBezTo>
                      <a:pt x="1321637" y="110250"/>
                      <a:pt x="1320051" y="110603"/>
                      <a:pt x="1318054" y="111190"/>
                    </a:cubicBezTo>
                    <a:cubicBezTo>
                      <a:pt x="1316057" y="111777"/>
                      <a:pt x="1313296" y="112541"/>
                      <a:pt x="1309772" y="113481"/>
                    </a:cubicBezTo>
                    <a:cubicBezTo>
                      <a:pt x="1304133" y="114891"/>
                      <a:pt x="1295088" y="116888"/>
                      <a:pt x="1282635" y="119472"/>
                    </a:cubicBezTo>
                    <a:cubicBezTo>
                      <a:pt x="1274177" y="121117"/>
                      <a:pt x="1268715" y="121939"/>
                      <a:pt x="1266248" y="121939"/>
                    </a:cubicBezTo>
                    <a:cubicBezTo>
                      <a:pt x="1263781" y="121939"/>
                      <a:pt x="1261255" y="121352"/>
                      <a:pt x="1258671" y="120177"/>
                    </a:cubicBezTo>
                    <a:cubicBezTo>
                      <a:pt x="1254911" y="118532"/>
                      <a:pt x="1252562" y="117710"/>
                      <a:pt x="1251622" y="117710"/>
                    </a:cubicBezTo>
                    <a:cubicBezTo>
                      <a:pt x="1250682" y="117710"/>
                      <a:pt x="1248098" y="116183"/>
                      <a:pt x="1243869" y="113128"/>
                    </a:cubicBezTo>
                    <a:cubicBezTo>
                      <a:pt x="1237525" y="108664"/>
                      <a:pt x="1234471" y="103143"/>
                      <a:pt x="1234706" y="96564"/>
                    </a:cubicBezTo>
                    <a:cubicBezTo>
                      <a:pt x="1234706" y="94685"/>
                      <a:pt x="1236057" y="92688"/>
                      <a:pt x="1238759" y="90573"/>
                    </a:cubicBezTo>
                    <a:cubicBezTo>
                      <a:pt x="1241460" y="88459"/>
                      <a:pt x="1244339" y="86932"/>
                      <a:pt x="1247393" y="85992"/>
                    </a:cubicBezTo>
                    <a:cubicBezTo>
                      <a:pt x="1249507" y="85287"/>
                      <a:pt x="1250624" y="85052"/>
                      <a:pt x="1250741" y="85287"/>
                    </a:cubicBezTo>
                    <a:cubicBezTo>
                      <a:pt x="1250859" y="85522"/>
                      <a:pt x="1250565" y="86109"/>
                      <a:pt x="1249860" y="87049"/>
                    </a:cubicBezTo>
                    <a:cubicBezTo>
                      <a:pt x="1248685" y="88694"/>
                      <a:pt x="1247628" y="91631"/>
                      <a:pt x="1246688" y="95860"/>
                    </a:cubicBezTo>
                    <a:lnTo>
                      <a:pt x="1245631" y="101851"/>
                    </a:lnTo>
                    <a:lnTo>
                      <a:pt x="1253032" y="102556"/>
                    </a:lnTo>
                    <a:cubicBezTo>
                      <a:pt x="1257731" y="103026"/>
                      <a:pt x="1262665" y="102908"/>
                      <a:pt x="1267834" y="102203"/>
                    </a:cubicBezTo>
                    <a:cubicBezTo>
                      <a:pt x="1272063" y="101498"/>
                      <a:pt x="1279170" y="99912"/>
                      <a:pt x="1289155" y="97446"/>
                    </a:cubicBezTo>
                    <a:cubicBezTo>
                      <a:pt x="1299141" y="94979"/>
                      <a:pt x="1305191" y="93393"/>
                      <a:pt x="1307305" y="92688"/>
                    </a:cubicBezTo>
                    <a:cubicBezTo>
                      <a:pt x="1308950" y="91983"/>
                      <a:pt x="1310947" y="91396"/>
                      <a:pt x="1313296" y="90926"/>
                    </a:cubicBezTo>
                    <a:cubicBezTo>
                      <a:pt x="1315646" y="90456"/>
                      <a:pt x="1321931" y="88576"/>
                      <a:pt x="1332151" y="85287"/>
                    </a:cubicBezTo>
                    <a:cubicBezTo>
                      <a:pt x="1342372" y="81998"/>
                      <a:pt x="1350477" y="79707"/>
                      <a:pt x="1356469" y="78415"/>
                    </a:cubicBezTo>
                    <a:cubicBezTo>
                      <a:pt x="1362460" y="77122"/>
                      <a:pt x="1365455" y="76006"/>
                      <a:pt x="1365455" y="75067"/>
                    </a:cubicBezTo>
                    <a:cubicBezTo>
                      <a:pt x="1365455" y="74362"/>
                      <a:pt x="1362988" y="73598"/>
                      <a:pt x="1358055" y="72776"/>
                    </a:cubicBezTo>
                    <a:cubicBezTo>
                      <a:pt x="1353121" y="71953"/>
                      <a:pt x="1348657" y="71542"/>
                      <a:pt x="1344662" y="71542"/>
                    </a:cubicBezTo>
                    <a:cubicBezTo>
                      <a:pt x="1341138" y="71542"/>
                      <a:pt x="1338025" y="70602"/>
                      <a:pt x="1335323" y="68723"/>
                    </a:cubicBezTo>
                    <a:cubicBezTo>
                      <a:pt x="1332621" y="66843"/>
                      <a:pt x="1330741" y="66256"/>
                      <a:pt x="1329684" y="66961"/>
                    </a:cubicBezTo>
                    <a:cubicBezTo>
                      <a:pt x="1328627" y="67666"/>
                      <a:pt x="1327746" y="67431"/>
                      <a:pt x="1327041" y="66256"/>
                    </a:cubicBezTo>
                    <a:cubicBezTo>
                      <a:pt x="1326571" y="65786"/>
                      <a:pt x="1327217" y="64905"/>
                      <a:pt x="1328979" y="63613"/>
                    </a:cubicBezTo>
                    <a:cubicBezTo>
                      <a:pt x="1330741" y="62320"/>
                      <a:pt x="1332739" y="61322"/>
                      <a:pt x="1334971" y="60617"/>
                    </a:cubicBezTo>
                    <a:cubicBezTo>
                      <a:pt x="1337203" y="59912"/>
                      <a:pt x="1338671" y="59795"/>
                      <a:pt x="1339376" y="60265"/>
                    </a:cubicBezTo>
                    <a:cubicBezTo>
                      <a:pt x="1340551" y="60970"/>
                      <a:pt x="1342019" y="60441"/>
                      <a:pt x="1343781" y="58679"/>
                    </a:cubicBezTo>
                    <a:cubicBezTo>
                      <a:pt x="1345543" y="56917"/>
                      <a:pt x="1347129" y="56036"/>
                      <a:pt x="1348539" y="56036"/>
                    </a:cubicBezTo>
                    <a:cubicBezTo>
                      <a:pt x="1349949" y="56036"/>
                      <a:pt x="1351652" y="54685"/>
                      <a:pt x="1353649" y="51983"/>
                    </a:cubicBezTo>
                    <a:cubicBezTo>
                      <a:pt x="1355646" y="49281"/>
                      <a:pt x="1356645" y="46990"/>
                      <a:pt x="1356645" y="45110"/>
                    </a:cubicBezTo>
                    <a:cubicBezTo>
                      <a:pt x="1356645" y="42526"/>
                      <a:pt x="1355353" y="38884"/>
                      <a:pt x="1352768" y="34185"/>
                    </a:cubicBezTo>
                    <a:cubicBezTo>
                      <a:pt x="1350184" y="29486"/>
                      <a:pt x="1348069" y="27019"/>
                      <a:pt x="1346424" y="26784"/>
                    </a:cubicBezTo>
                    <a:cubicBezTo>
                      <a:pt x="1344310" y="26079"/>
                      <a:pt x="1343253" y="24200"/>
                      <a:pt x="1343253" y="21146"/>
                    </a:cubicBezTo>
                    <a:cubicBezTo>
                      <a:pt x="1343253" y="19031"/>
                      <a:pt x="1343488" y="17797"/>
                      <a:pt x="1343957" y="17445"/>
                    </a:cubicBezTo>
                    <a:close/>
                    <a:moveTo>
                      <a:pt x="2511656" y="0"/>
                    </a:moveTo>
                    <a:cubicBezTo>
                      <a:pt x="2513770" y="0"/>
                      <a:pt x="2514828" y="822"/>
                      <a:pt x="2514828" y="2467"/>
                    </a:cubicBezTo>
                    <a:cubicBezTo>
                      <a:pt x="2514828" y="4112"/>
                      <a:pt x="2515885" y="5228"/>
                      <a:pt x="2517999" y="5815"/>
                    </a:cubicBezTo>
                    <a:cubicBezTo>
                      <a:pt x="2520114" y="6402"/>
                      <a:pt x="2521171" y="7166"/>
                      <a:pt x="2521171" y="8106"/>
                    </a:cubicBezTo>
                    <a:cubicBezTo>
                      <a:pt x="2521171" y="9046"/>
                      <a:pt x="2521935" y="9515"/>
                      <a:pt x="2523462" y="9515"/>
                    </a:cubicBezTo>
                    <a:cubicBezTo>
                      <a:pt x="2524989" y="9515"/>
                      <a:pt x="2525753" y="9927"/>
                      <a:pt x="2525753" y="10749"/>
                    </a:cubicBezTo>
                    <a:cubicBezTo>
                      <a:pt x="2525753" y="11571"/>
                      <a:pt x="2527045" y="12570"/>
                      <a:pt x="2529629" y="13745"/>
                    </a:cubicBezTo>
                    <a:cubicBezTo>
                      <a:pt x="2532214" y="14919"/>
                      <a:pt x="2533506" y="16153"/>
                      <a:pt x="2533506" y="17445"/>
                    </a:cubicBezTo>
                    <a:cubicBezTo>
                      <a:pt x="2533506" y="18737"/>
                      <a:pt x="2534798" y="20793"/>
                      <a:pt x="2537383" y="23612"/>
                    </a:cubicBezTo>
                    <a:cubicBezTo>
                      <a:pt x="2539262" y="25492"/>
                      <a:pt x="2541318" y="29075"/>
                      <a:pt x="2543550" y="34361"/>
                    </a:cubicBezTo>
                    <a:cubicBezTo>
                      <a:pt x="2545782" y="39648"/>
                      <a:pt x="2547368" y="44523"/>
                      <a:pt x="2548308" y="48987"/>
                    </a:cubicBezTo>
                    <a:cubicBezTo>
                      <a:pt x="2548778" y="52041"/>
                      <a:pt x="2549541" y="54215"/>
                      <a:pt x="2550599" y="55507"/>
                    </a:cubicBezTo>
                    <a:cubicBezTo>
                      <a:pt x="2551656" y="56799"/>
                      <a:pt x="2551891" y="57798"/>
                      <a:pt x="2551304" y="58503"/>
                    </a:cubicBezTo>
                    <a:cubicBezTo>
                      <a:pt x="2550716" y="59207"/>
                      <a:pt x="2550951" y="60206"/>
                      <a:pt x="2552008" y="61498"/>
                    </a:cubicBezTo>
                    <a:cubicBezTo>
                      <a:pt x="2553066" y="62790"/>
                      <a:pt x="2553183" y="66021"/>
                      <a:pt x="2552361" y="71190"/>
                    </a:cubicBezTo>
                    <a:cubicBezTo>
                      <a:pt x="2551538" y="76359"/>
                      <a:pt x="2550775" y="82232"/>
                      <a:pt x="2550070" y="88811"/>
                    </a:cubicBezTo>
                    <a:cubicBezTo>
                      <a:pt x="2549600" y="93275"/>
                      <a:pt x="2549483" y="95977"/>
                      <a:pt x="2549718" y="96917"/>
                    </a:cubicBezTo>
                    <a:cubicBezTo>
                      <a:pt x="2549953" y="97857"/>
                      <a:pt x="2550775" y="98327"/>
                      <a:pt x="2552185" y="98327"/>
                    </a:cubicBezTo>
                    <a:cubicBezTo>
                      <a:pt x="2554064" y="98327"/>
                      <a:pt x="2557119" y="97504"/>
                      <a:pt x="2561348" y="95860"/>
                    </a:cubicBezTo>
                    <a:cubicBezTo>
                      <a:pt x="2565107" y="94215"/>
                      <a:pt x="2570804" y="93628"/>
                      <a:pt x="2578440" y="94097"/>
                    </a:cubicBezTo>
                    <a:cubicBezTo>
                      <a:pt x="2586076" y="94567"/>
                      <a:pt x="2591891" y="95742"/>
                      <a:pt x="2595885" y="97622"/>
                    </a:cubicBezTo>
                    <a:cubicBezTo>
                      <a:pt x="2604108" y="101851"/>
                      <a:pt x="2611157" y="107020"/>
                      <a:pt x="2617031" y="113128"/>
                    </a:cubicBezTo>
                    <a:cubicBezTo>
                      <a:pt x="2622200" y="118532"/>
                      <a:pt x="2625254" y="125052"/>
                      <a:pt x="2626194" y="132688"/>
                    </a:cubicBezTo>
                    <a:cubicBezTo>
                      <a:pt x="2627134" y="140324"/>
                      <a:pt x="2625724" y="147784"/>
                      <a:pt x="2621965" y="155067"/>
                    </a:cubicBezTo>
                    <a:cubicBezTo>
                      <a:pt x="2618910" y="160941"/>
                      <a:pt x="2615504" y="165287"/>
                      <a:pt x="2611744" y="168107"/>
                    </a:cubicBezTo>
                    <a:cubicBezTo>
                      <a:pt x="2607985" y="170926"/>
                      <a:pt x="2605636" y="172923"/>
                      <a:pt x="2604696" y="174098"/>
                    </a:cubicBezTo>
                    <a:cubicBezTo>
                      <a:pt x="2603286" y="175743"/>
                      <a:pt x="2599351" y="179208"/>
                      <a:pt x="2592890" y="184495"/>
                    </a:cubicBezTo>
                    <a:cubicBezTo>
                      <a:pt x="2586429" y="189781"/>
                      <a:pt x="2582141" y="193129"/>
                      <a:pt x="2580026" y="194539"/>
                    </a:cubicBezTo>
                    <a:cubicBezTo>
                      <a:pt x="2576972" y="196418"/>
                      <a:pt x="2574857" y="196771"/>
                      <a:pt x="2573682" y="195596"/>
                    </a:cubicBezTo>
                    <a:cubicBezTo>
                      <a:pt x="2572743" y="194421"/>
                      <a:pt x="2571685" y="195361"/>
                      <a:pt x="2570511" y="198415"/>
                    </a:cubicBezTo>
                    <a:cubicBezTo>
                      <a:pt x="2570511" y="198885"/>
                      <a:pt x="2570393" y="199473"/>
                      <a:pt x="2570158" y="200177"/>
                    </a:cubicBezTo>
                    <a:cubicBezTo>
                      <a:pt x="2568044" y="207226"/>
                      <a:pt x="2569336" y="210750"/>
                      <a:pt x="2574035" y="210750"/>
                    </a:cubicBezTo>
                    <a:cubicBezTo>
                      <a:pt x="2575915" y="210750"/>
                      <a:pt x="2577501" y="211514"/>
                      <a:pt x="2578793" y="213041"/>
                    </a:cubicBezTo>
                    <a:cubicBezTo>
                      <a:pt x="2580085" y="214568"/>
                      <a:pt x="2581847" y="215625"/>
                      <a:pt x="2584079" y="216213"/>
                    </a:cubicBezTo>
                    <a:cubicBezTo>
                      <a:pt x="2586311" y="216800"/>
                      <a:pt x="2588014" y="218386"/>
                      <a:pt x="2589189" y="220971"/>
                    </a:cubicBezTo>
                    <a:cubicBezTo>
                      <a:pt x="2590599" y="224025"/>
                      <a:pt x="2589953" y="226727"/>
                      <a:pt x="2587251" y="229076"/>
                    </a:cubicBezTo>
                    <a:cubicBezTo>
                      <a:pt x="2584549" y="231426"/>
                      <a:pt x="2579674" y="233658"/>
                      <a:pt x="2572625" y="235772"/>
                    </a:cubicBezTo>
                    <a:cubicBezTo>
                      <a:pt x="2553124" y="241646"/>
                      <a:pt x="2542082" y="245758"/>
                      <a:pt x="2539497" y="248107"/>
                    </a:cubicBezTo>
                    <a:cubicBezTo>
                      <a:pt x="2538558" y="249047"/>
                      <a:pt x="2537853" y="255156"/>
                      <a:pt x="2537383" y="266433"/>
                    </a:cubicBezTo>
                    <a:cubicBezTo>
                      <a:pt x="2536913" y="277711"/>
                      <a:pt x="2536091" y="287226"/>
                      <a:pt x="2534916" y="294980"/>
                    </a:cubicBezTo>
                    <a:cubicBezTo>
                      <a:pt x="2533741" y="302733"/>
                      <a:pt x="2533271" y="312953"/>
                      <a:pt x="2533506" y="325641"/>
                    </a:cubicBezTo>
                    <a:cubicBezTo>
                      <a:pt x="2533741" y="344437"/>
                      <a:pt x="2533271" y="355009"/>
                      <a:pt x="2532096" y="357359"/>
                    </a:cubicBezTo>
                    <a:cubicBezTo>
                      <a:pt x="2531157" y="359239"/>
                      <a:pt x="2530393" y="366640"/>
                      <a:pt x="2529805" y="379562"/>
                    </a:cubicBezTo>
                    <a:cubicBezTo>
                      <a:pt x="2529218" y="392484"/>
                      <a:pt x="2528572" y="401530"/>
                      <a:pt x="2527867" y="406698"/>
                    </a:cubicBezTo>
                    <a:cubicBezTo>
                      <a:pt x="2527632" y="408343"/>
                      <a:pt x="2527456" y="409753"/>
                      <a:pt x="2527338" y="410928"/>
                    </a:cubicBezTo>
                    <a:cubicBezTo>
                      <a:pt x="2527221" y="412102"/>
                      <a:pt x="2527162" y="413042"/>
                      <a:pt x="2527162" y="413747"/>
                    </a:cubicBezTo>
                    <a:cubicBezTo>
                      <a:pt x="2527162" y="414452"/>
                      <a:pt x="2527280" y="414804"/>
                      <a:pt x="2527515" y="414804"/>
                    </a:cubicBezTo>
                    <a:cubicBezTo>
                      <a:pt x="2527985" y="414804"/>
                      <a:pt x="2527045" y="416038"/>
                      <a:pt x="2524695" y="418505"/>
                    </a:cubicBezTo>
                    <a:cubicBezTo>
                      <a:pt x="2522346" y="420972"/>
                      <a:pt x="2521171" y="422910"/>
                      <a:pt x="2521171" y="424320"/>
                    </a:cubicBezTo>
                    <a:cubicBezTo>
                      <a:pt x="2521171" y="425729"/>
                      <a:pt x="2520584" y="426434"/>
                      <a:pt x="2519409" y="426434"/>
                    </a:cubicBezTo>
                    <a:cubicBezTo>
                      <a:pt x="2518469" y="426434"/>
                      <a:pt x="2517529" y="425436"/>
                      <a:pt x="2516590" y="423439"/>
                    </a:cubicBezTo>
                    <a:cubicBezTo>
                      <a:pt x="2515650" y="421442"/>
                      <a:pt x="2515180" y="419268"/>
                      <a:pt x="2515180" y="416919"/>
                    </a:cubicBezTo>
                    <a:cubicBezTo>
                      <a:pt x="2515180" y="414334"/>
                      <a:pt x="2514945" y="410928"/>
                      <a:pt x="2514475" y="406698"/>
                    </a:cubicBezTo>
                    <a:cubicBezTo>
                      <a:pt x="2511421" y="386258"/>
                      <a:pt x="2509894" y="351838"/>
                      <a:pt x="2509894" y="303438"/>
                    </a:cubicBezTo>
                    <a:cubicBezTo>
                      <a:pt x="2509894" y="275009"/>
                      <a:pt x="2509189" y="260795"/>
                      <a:pt x="2507779" y="260795"/>
                    </a:cubicBezTo>
                    <a:cubicBezTo>
                      <a:pt x="2506369" y="260795"/>
                      <a:pt x="2502140" y="263203"/>
                      <a:pt x="2495092" y="268019"/>
                    </a:cubicBezTo>
                    <a:cubicBezTo>
                      <a:pt x="2488043" y="272836"/>
                      <a:pt x="2483932" y="275479"/>
                      <a:pt x="2482757" y="275949"/>
                    </a:cubicBezTo>
                    <a:cubicBezTo>
                      <a:pt x="2481112" y="276654"/>
                      <a:pt x="2478528" y="275185"/>
                      <a:pt x="2475004" y="271544"/>
                    </a:cubicBezTo>
                    <a:cubicBezTo>
                      <a:pt x="2471479" y="267902"/>
                      <a:pt x="2469717" y="265141"/>
                      <a:pt x="2469717" y="263262"/>
                    </a:cubicBezTo>
                    <a:cubicBezTo>
                      <a:pt x="2469717" y="261852"/>
                      <a:pt x="2469130" y="260795"/>
                      <a:pt x="2467955" y="260090"/>
                    </a:cubicBezTo>
                    <a:cubicBezTo>
                      <a:pt x="2466780" y="259385"/>
                      <a:pt x="2464313" y="258563"/>
                      <a:pt x="2460554" y="257623"/>
                    </a:cubicBezTo>
                    <a:cubicBezTo>
                      <a:pt x="2454680" y="256213"/>
                      <a:pt x="2450569" y="254333"/>
                      <a:pt x="2448219" y="251984"/>
                    </a:cubicBezTo>
                    <a:cubicBezTo>
                      <a:pt x="2445870" y="249634"/>
                      <a:pt x="2444166" y="248460"/>
                      <a:pt x="2443109" y="248460"/>
                    </a:cubicBezTo>
                    <a:cubicBezTo>
                      <a:pt x="2442052" y="248460"/>
                      <a:pt x="2441523" y="247637"/>
                      <a:pt x="2441523" y="245993"/>
                    </a:cubicBezTo>
                    <a:cubicBezTo>
                      <a:pt x="2441523" y="244348"/>
                      <a:pt x="2440995" y="243526"/>
                      <a:pt x="2439937" y="243526"/>
                    </a:cubicBezTo>
                    <a:cubicBezTo>
                      <a:pt x="2438880" y="243526"/>
                      <a:pt x="2437470" y="241587"/>
                      <a:pt x="2435708" y="237711"/>
                    </a:cubicBezTo>
                    <a:cubicBezTo>
                      <a:pt x="2433946" y="233834"/>
                      <a:pt x="2432654" y="230838"/>
                      <a:pt x="2431831" y="228724"/>
                    </a:cubicBezTo>
                    <a:cubicBezTo>
                      <a:pt x="2431009" y="226609"/>
                      <a:pt x="2430363" y="223261"/>
                      <a:pt x="2429893" y="218680"/>
                    </a:cubicBezTo>
                    <a:cubicBezTo>
                      <a:pt x="2429423" y="214098"/>
                      <a:pt x="2428601" y="211573"/>
                      <a:pt x="2427426" y="211103"/>
                    </a:cubicBezTo>
                    <a:cubicBezTo>
                      <a:pt x="2426251" y="210633"/>
                      <a:pt x="2425664" y="209752"/>
                      <a:pt x="2425664" y="208459"/>
                    </a:cubicBezTo>
                    <a:cubicBezTo>
                      <a:pt x="2425664" y="207167"/>
                      <a:pt x="2424665" y="205934"/>
                      <a:pt x="2422668" y="204759"/>
                    </a:cubicBezTo>
                    <a:cubicBezTo>
                      <a:pt x="2420671" y="203584"/>
                      <a:pt x="2419673" y="202292"/>
                      <a:pt x="2419673" y="200882"/>
                    </a:cubicBezTo>
                    <a:cubicBezTo>
                      <a:pt x="2419673" y="199473"/>
                      <a:pt x="2418909" y="198474"/>
                      <a:pt x="2417382" y="197887"/>
                    </a:cubicBezTo>
                    <a:cubicBezTo>
                      <a:pt x="2415855" y="197299"/>
                      <a:pt x="2415561" y="195244"/>
                      <a:pt x="2416501" y="191719"/>
                    </a:cubicBezTo>
                    <a:cubicBezTo>
                      <a:pt x="2416971" y="189370"/>
                      <a:pt x="2417911" y="186727"/>
                      <a:pt x="2419320" y="183790"/>
                    </a:cubicBezTo>
                    <a:cubicBezTo>
                      <a:pt x="2420730" y="180853"/>
                      <a:pt x="2421905" y="178914"/>
                      <a:pt x="2422845" y="177975"/>
                    </a:cubicBezTo>
                    <a:cubicBezTo>
                      <a:pt x="2424019" y="177035"/>
                      <a:pt x="2425312" y="174685"/>
                      <a:pt x="2426721" y="170926"/>
                    </a:cubicBezTo>
                    <a:cubicBezTo>
                      <a:pt x="2428131" y="167167"/>
                      <a:pt x="2429071" y="163525"/>
                      <a:pt x="2429541" y="160001"/>
                    </a:cubicBezTo>
                    <a:cubicBezTo>
                      <a:pt x="2430246" y="154832"/>
                      <a:pt x="2431068" y="148371"/>
                      <a:pt x="2432008" y="140618"/>
                    </a:cubicBezTo>
                    <a:cubicBezTo>
                      <a:pt x="2433182" y="132864"/>
                      <a:pt x="2434005" y="127108"/>
                      <a:pt x="2434475" y="123349"/>
                    </a:cubicBezTo>
                    <a:cubicBezTo>
                      <a:pt x="2434944" y="119825"/>
                      <a:pt x="2435649" y="116653"/>
                      <a:pt x="2436589" y="113833"/>
                    </a:cubicBezTo>
                    <a:cubicBezTo>
                      <a:pt x="2437529" y="111014"/>
                      <a:pt x="2437705" y="109310"/>
                      <a:pt x="2437118" y="108723"/>
                    </a:cubicBezTo>
                    <a:cubicBezTo>
                      <a:pt x="2436530" y="108136"/>
                      <a:pt x="2436942" y="106550"/>
                      <a:pt x="2438351" y="103965"/>
                    </a:cubicBezTo>
                    <a:cubicBezTo>
                      <a:pt x="2439761" y="101381"/>
                      <a:pt x="2440113" y="98796"/>
                      <a:pt x="2439409" y="96212"/>
                    </a:cubicBezTo>
                    <a:cubicBezTo>
                      <a:pt x="2439174" y="94097"/>
                      <a:pt x="2439409" y="93040"/>
                      <a:pt x="2440113" y="93040"/>
                    </a:cubicBezTo>
                    <a:cubicBezTo>
                      <a:pt x="2440818" y="93510"/>
                      <a:pt x="2441758" y="93040"/>
                      <a:pt x="2442933" y="91631"/>
                    </a:cubicBezTo>
                    <a:cubicBezTo>
                      <a:pt x="2444107" y="90221"/>
                      <a:pt x="2446809" y="90103"/>
                      <a:pt x="2451038" y="91278"/>
                    </a:cubicBezTo>
                    <a:cubicBezTo>
                      <a:pt x="2455268" y="92453"/>
                      <a:pt x="2457970" y="94097"/>
                      <a:pt x="2459144" y="96212"/>
                    </a:cubicBezTo>
                    <a:cubicBezTo>
                      <a:pt x="2460319" y="98092"/>
                      <a:pt x="2461494" y="99736"/>
                      <a:pt x="2462669" y="101146"/>
                    </a:cubicBezTo>
                    <a:cubicBezTo>
                      <a:pt x="2464783" y="103261"/>
                      <a:pt x="2466545" y="112071"/>
                      <a:pt x="2467955" y="127578"/>
                    </a:cubicBezTo>
                    <a:lnTo>
                      <a:pt x="2468660" y="138855"/>
                    </a:lnTo>
                    <a:lnTo>
                      <a:pt x="2478880" y="133569"/>
                    </a:lnTo>
                    <a:cubicBezTo>
                      <a:pt x="2485459" y="130045"/>
                      <a:pt x="2491685" y="126756"/>
                      <a:pt x="2497559" y="123701"/>
                    </a:cubicBezTo>
                    <a:cubicBezTo>
                      <a:pt x="2503433" y="120412"/>
                      <a:pt x="2508014" y="118062"/>
                      <a:pt x="2511303" y="116653"/>
                    </a:cubicBezTo>
                    <a:cubicBezTo>
                      <a:pt x="2513653" y="115478"/>
                      <a:pt x="2515121" y="114421"/>
                      <a:pt x="2515709" y="113481"/>
                    </a:cubicBezTo>
                    <a:cubicBezTo>
                      <a:pt x="2516296" y="112541"/>
                      <a:pt x="2516590" y="110544"/>
                      <a:pt x="2516590" y="107490"/>
                    </a:cubicBezTo>
                    <a:cubicBezTo>
                      <a:pt x="2516590" y="101146"/>
                      <a:pt x="2517529" y="87636"/>
                      <a:pt x="2519409" y="66961"/>
                    </a:cubicBezTo>
                    <a:cubicBezTo>
                      <a:pt x="2520584" y="53099"/>
                      <a:pt x="2520466" y="40823"/>
                      <a:pt x="2519057" y="30132"/>
                    </a:cubicBezTo>
                    <a:cubicBezTo>
                      <a:pt x="2517647" y="19442"/>
                      <a:pt x="2515180" y="12452"/>
                      <a:pt x="2511656" y="9163"/>
                    </a:cubicBezTo>
                    <a:cubicBezTo>
                      <a:pt x="2509541" y="7049"/>
                      <a:pt x="2508484" y="4993"/>
                      <a:pt x="2508484" y="2996"/>
                    </a:cubicBezTo>
                    <a:cubicBezTo>
                      <a:pt x="2508484" y="999"/>
                      <a:pt x="2509541" y="0"/>
                      <a:pt x="2511656" y="0"/>
                    </a:cubicBezTo>
                    <a:close/>
                  </a:path>
                </a:pathLst>
              </a:custGeom>
              <a:gr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任意多边形: 形状 13">
                <a:extLst>
                  <a:ext uri="{FF2B5EF4-FFF2-40B4-BE49-F238E27FC236}">
                    <a16:creationId xmlns:a16="http://schemas.microsoft.com/office/drawing/2014/main" id="{E4620008-BDC3-4D9B-994D-DFC3B0AC90F3}"/>
                  </a:ext>
                </a:extLst>
              </p:cNvPr>
              <p:cNvSpPr/>
              <p:nvPr/>
            </p:nvSpPr>
            <p:spPr>
              <a:xfrm>
                <a:off x="1079211" y="1367933"/>
                <a:ext cx="3106834" cy="169841"/>
              </a:xfrm>
              <a:custGeom>
                <a:avLst/>
                <a:gdLst/>
                <a:ahLst/>
                <a:cxnLst/>
                <a:rect l="l" t="t" r="r" b="b"/>
                <a:pathLst>
                  <a:path w="3106834" h="169841">
                    <a:moveTo>
                      <a:pt x="1506210" y="84656"/>
                    </a:moveTo>
                    <a:cubicBezTo>
                      <a:pt x="1500437" y="87012"/>
                      <a:pt x="1491777" y="89015"/>
                      <a:pt x="1480231" y="90665"/>
                    </a:cubicBezTo>
                    <a:cubicBezTo>
                      <a:pt x="1473691" y="91607"/>
                      <a:pt x="1469067" y="92668"/>
                      <a:pt x="1466357" y="93846"/>
                    </a:cubicBezTo>
                    <a:cubicBezTo>
                      <a:pt x="1463647" y="95024"/>
                      <a:pt x="1461556" y="96747"/>
                      <a:pt x="1460083" y="99015"/>
                    </a:cubicBezTo>
                    <a:cubicBezTo>
                      <a:pt x="1458610" y="101283"/>
                      <a:pt x="1457874" y="103802"/>
                      <a:pt x="1457874" y="106571"/>
                    </a:cubicBezTo>
                    <a:cubicBezTo>
                      <a:pt x="1457874" y="110812"/>
                      <a:pt x="1459479" y="114347"/>
                      <a:pt x="1462690" y="117175"/>
                    </a:cubicBezTo>
                    <a:cubicBezTo>
                      <a:pt x="1465900" y="120002"/>
                      <a:pt x="1470599" y="121416"/>
                      <a:pt x="1476784" y="121416"/>
                    </a:cubicBezTo>
                    <a:cubicBezTo>
                      <a:pt x="1482911" y="121416"/>
                      <a:pt x="1488360" y="120076"/>
                      <a:pt x="1493132" y="117395"/>
                    </a:cubicBezTo>
                    <a:cubicBezTo>
                      <a:pt x="1497904" y="114715"/>
                      <a:pt x="1501409" y="111048"/>
                      <a:pt x="1503648" y="106394"/>
                    </a:cubicBezTo>
                    <a:cubicBezTo>
                      <a:pt x="1505356" y="102800"/>
                      <a:pt x="1506210" y="97498"/>
                      <a:pt x="1506210" y="90488"/>
                    </a:cubicBezTo>
                    <a:close/>
                    <a:moveTo>
                      <a:pt x="1125210" y="84656"/>
                    </a:moveTo>
                    <a:cubicBezTo>
                      <a:pt x="1119437" y="87012"/>
                      <a:pt x="1110777" y="89015"/>
                      <a:pt x="1099231" y="90665"/>
                    </a:cubicBezTo>
                    <a:cubicBezTo>
                      <a:pt x="1092691" y="91607"/>
                      <a:pt x="1088067" y="92668"/>
                      <a:pt x="1085357" y="93846"/>
                    </a:cubicBezTo>
                    <a:cubicBezTo>
                      <a:pt x="1082647" y="95024"/>
                      <a:pt x="1080556" y="96747"/>
                      <a:pt x="1079083" y="99015"/>
                    </a:cubicBezTo>
                    <a:cubicBezTo>
                      <a:pt x="1077610" y="101283"/>
                      <a:pt x="1076874" y="103802"/>
                      <a:pt x="1076874" y="106571"/>
                    </a:cubicBezTo>
                    <a:cubicBezTo>
                      <a:pt x="1076874" y="110812"/>
                      <a:pt x="1078479" y="114347"/>
                      <a:pt x="1081690" y="117175"/>
                    </a:cubicBezTo>
                    <a:cubicBezTo>
                      <a:pt x="1084900" y="120002"/>
                      <a:pt x="1089599" y="121416"/>
                      <a:pt x="1095784" y="121416"/>
                    </a:cubicBezTo>
                    <a:cubicBezTo>
                      <a:pt x="1101911" y="121416"/>
                      <a:pt x="1107360" y="120076"/>
                      <a:pt x="1112132" y="117395"/>
                    </a:cubicBezTo>
                    <a:cubicBezTo>
                      <a:pt x="1116904" y="114715"/>
                      <a:pt x="1120409" y="111048"/>
                      <a:pt x="1122648" y="106394"/>
                    </a:cubicBezTo>
                    <a:cubicBezTo>
                      <a:pt x="1124356" y="102800"/>
                      <a:pt x="1125210" y="97498"/>
                      <a:pt x="1125210" y="90488"/>
                    </a:cubicBezTo>
                    <a:close/>
                    <a:moveTo>
                      <a:pt x="2386873" y="48955"/>
                    </a:moveTo>
                    <a:cubicBezTo>
                      <a:pt x="2379803" y="48955"/>
                      <a:pt x="2373795" y="51827"/>
                      <a:pt x="2368846" y="57571"/>
                    </a:cubicBezTo>
                    <a:cubicBezTo>
                      <a:pt x="2363897" y="63315"/>
                      <a:pt x="2361423" y="71842"/>
                      <a:pt x="2361423" y="83153"/>
                    </a:cubicBezTo>
                    <a:cubicBezTo>
                      <a:pt x="2361423" y="95466"/>
                      <a:pt x="2363868" y="104450"/>
                      <a:pt x="2368758" y="110105"/>
                    </a:cubicBezTo>
                    <a:cubicBezTo>
                      <a:pt x="2373647" y="115761"/>
                      <a:pt x="2379774" y="118588"/>
                      <a:pt x="2387138" y="118588"/>
                    </a:cubicBezTo>
                    <a:cubicBezTo>
                      <a:pt x="2394443" y="118588"/>
                      <a:pt x="2400570" y="115775"/>
                      <a:pt x="2405518" y="110149"/>
                    </a:cubicBezTo>
                    <a:cubicBezTo>
                      <a:pt x="2410467" y="104523"/>
                      <a:pt x="2412941" y="95701"/>
                      <a:pt x="2412941" y="83684"/>
                    </a:cubicBezTo>
                    <a:cubicBezTo>
                      <a:pt x="2412941" y="72196"/>
                      <a:pt x="2410393" y="63536"/>
                      <a:pt x="2405297" y="57704"/>
                    </a:cubicBezTo>
                    <a:cubicBezTo>
                      <a:pt x="2400201" y="51872"/>
                      <a:pt x="2394060" y="48955"/>
                      <a:pt x="2386873" y="48955"/>
                    </a:cubicBezTo>
                    <a:close/>
                    <a:moveTo>
                      <a:pt x="2284484" y="48955"/>
                    </a:moveTo>
                    <a:cubicBezTo>
                      <a:pt x="2276531" y="48955"/>
                      <a:pt x="2269933" y="51930"/>
                      <a:pt x="2264690" y="57881"/>
                    </a:cubicBezTo>
                    <a:cubicBezTo>
                      <a:pt x="2259446" y="63831"/>
                      <a:pt x="2256825" y="72814"/>
                      <a:pt x="2256825" y="84832"/>
                    </a:cubicBezTo>
                    <a:cubicBezTo>
                      <a:pt x="2256825" y="96850"/>
                      <a:pt x="2259446" y="105849"/>
                      <a:pt x="2264690" y="111828"/>
                    </a:cubicBezTo>
                    <a:cubicBezTo>
                      <a:pt x="2269933" y="117808"/>
                      <a:pt x="2276531" y="120798"/>
                      <a:pt x="2284484" y="120798"/>
                    </a:cubicBezTo>
                    <a:cubicBezTo>
                      <a:pt x="2292378" y="120798"/>
                      <a:pt x="2298946" y="117793"/>
                      <a:pt x="2304190" y="111784"/>
                    </a:cubicBezTo>
                    <a:cubicBezTo>
                      <a:pt x="2309433" y="105775"/>
                      <a:pt x="2312054" y="96615"/>
                      <a:pt x="2312054" y="84302"/>
                    </a:cubicBezTo>
                    <a:cubicBezTo>
                      <a:pt x="2312054" y="72697"/>
                      <a:pt x="2309418" y="63904"/>
                      <a:pt x="2304145" y="57925"/>
                    </a:cubicBezTo>
                    <a:cubicBezTo>
                      <a:pt x="2298873" y="51945"/>
                      <a:pt x="2292319" y="48955"/>
                      <a:pt x="2284484" y="48955"/>
                    </a:cubicBezTo>
                    <a:close/>
                    <a:moveTo>
                      <a:pt x="2141609" y="48955"/>
                    </a:moveTo>
                    <a:cubicBezTo>
                      <a:pt x="2133656" y="48955"/>
                      <a:pt x="2127058" y="51930"/>
                      <a:pt x="2121815" y="57881"/>
                    </a:cubicBezTo>
                    <a:cubicBezTo>
                      <a:pt x="2116572" y="63831"/>
                      <a:pt x="2113950" y="72814"/>
                      <a:pt x="2113950" y="84832"/>
                    </a:cubicBezTo>
                    <a:cubicBezTo>
                      <a:pt x="2113950" y="96850"/>
                      <a:pt x="2116572" y="105849"/>
                      <a:pt x="2121815" y="111828"/>
                    </a:cubicBezTo>
                    <a:cubicBezTo>
                      <a:pt x="2127058" y="117808"/>
                      <a:pt x="2133656" y="120798"/>
                      <a:pt x="2141609" y="120798"/>
                    </a:cubicBezTo>
                    <a:cubicBezTo>
                      <a:pt x="2149503" y="120798"/>
                      <a:pt x="2156072" y="117793"/>
                      <a:pt x="2161315" y="111784"/>
                    </a:cubicBezTo>
                    <a:cubicBezTo>
                      <a:pt x="2166558" y="105775"/>
                      <a:pt x="2169179" y="96615"/>
                      <a:pt x="2169179" y="84302"/>
                    </a:cubicBezTo>
                    <a:cubicBezTo>
                      <a:pt x="2169179" y="72697"/>
                      <a:pt x="2166543" y="63904"/>
                      <a:pt x="2161270" y="57925"/>
                    </a:cubicBezTo>
                    <a:cubicBezTo>
                      <a:pt x="2155998" y="51945"/>
                      <a:pt x="2149444" y="48955"/>
                      <a:pt x="2141609" y="48955"/>
                    </a:cubicBezTo>
                    <a:close/>
                    <a:moveTo>
                      <a:pt x="1284359" y="48955"/>
                    </a:moveTo>
                    <a:cubicBezTo>
                      <a:pt x="1276406" y="48955"/>
                      <a:pt x="1269808" y="51930"/>
                      <a:pt x="1264565" y="57881"/>
                    </a:cubicBezTo>
                    <a:cubicBezTo>
                      <a:pt x="1259322" y="63831"/>
                      <a:pt x="1256700" y="72814"/>
                      <a:pt x="1256700" y="84832"/>
                    </a:cubicBezTo>
                    <a:cubicBezTo>
                      <a:pt x="1256700" y="96850"/>
                      <a:pt x="1259322" y="105849"/>
                      <a:pt x="1264565" y="111828"/>
                    </a:cubicBezTo>
                    <a:cubicBezTo>
                      <a:pt x="1269808" y="117808"/>
                      <a:pt x="1276406" y="120798"/>
                      <a:pt x="1284359" y="120798"/>
                    </a:cubicBezTo>
                    <a:cubicBezTo>
                      <a:pt x="1292253" y="120798"/>
                      <a:pt x="1298821" y="117793"/>
                      <a:pt x="1304065" y="111784"/>
                    </a:cubicBezTo>
                    <a:cubicBezTo>
                      <a:pt x="1309308" y="105775"/>
                      <a:pt x="1311929" y="96615"/>
                      <a:pt x="1311929" y="84302"/>
                    </a:cubicBezTo>
                    <a:cubicBezTo>
                      <a:pt x="1311929" y="72697"/>
                      <a:pt x="1309293" y="63904"/>
                      <a:pt x="1304020" y="57925"/>
                    </a:cubicBezTo>
                    <a:cubicBezTo>
                      <a:pt x="1298748" y="51945"/>
                      <a:pt x="1292194" y="48955"/>
                      <a:pt x="1284359" y="48955"/>
                    </a:cubicBezTo>
                    <a:close/>
                    <a:moveTo>
                      <a:pt x="805458" y="48955"/>
                    </a:moveTo>
                    <a:cubicBezTo>
                      <a:pt x="798388" y="48955"/>
                      <a:pt x="792483" y="51842"/>
                      <a:pt x="787740" y="57615"/>
                    </a:cubicBezTo>
                    <a:cubicBezTo>
                      <a:pt x="782998" y="63389"/>
                      <a:pt x="780627" y="72490"/>
                      <a:pt x="780627" y="84921"/>
                    </a:cubicBezTo>
                    <a:cubicBezTo>
                      <a:pt x="780627" y="96939"/>
                      <a:pt x="783160" y="105923"/>
                      <a:pt x="788226" y="111873"/>
                    </a:cubicBezTo>
                    <a:cubicBezTo>
                      <a:pt x="793293" y="117823"/>
                      <a:pt x="799272" y="120798"/>
                      <a:pt x="806165" y="120798"/>
                    </a:cubicBezTo>
                    <a:cubicBezTo>
                      <a:pt x="813116" y="120798"/>
                      <a:pt x="819022" y="117955"/>
                      <a:pt x="823882" y="112270"/>
                    </a:cubicBezTo>
                    <a:cubicBezTo>
                      <a:pt x="828742" y="106585"/>
                      <a:pt x="831172" y="97911"/>
                      <a:pt x="831172" y="86246"/>
                    </a:cubicBezTo>
                    <a:cubicBezTo>
                      <a:pt x="831172" y="73404"/>
                      <a:pt x="828698" y="63978"/>
                      <a:pt x="823750" y="57969"/>
                    </a:cubicBezTo>
                    <a:cubicBezTo>
                      <a:pt x="818801" y="51960"/>
                      <a:pt x="812704" y="48955"/>
                      <a:pt x="805458" y="48955"/>
                    </a:cubicBezTo>
                    <a:close/>
                    <a:moveTo>
                      <a:pt x="281583" y="48955"/>
                    </a:moveTo>
                    <a:cubicBezTo>
                      <a:pt x="274513" y="48955"/>
                      <a:pt x="268608" y="51842"/>
                      <a:pt x="263865" y="57615"/>
                    </a:cubicBezTo>
                    <a:cubicBezTo>
                      <a:pt x="259123" y="63389"/>
                      <a:pt x="256752" y="72490"/>
                      <a:pt x="256752" y="84921"/>
                    </a:cubicBezTo>
                    <a:cubicBezTo>
                      <a:pt x="256752" y="96939"/>
                      <a:pt x="259285" y="105923"/>
                      <a:pt x="264351" y="111873"/>
                    </a:cubicBezTo>
                    <a:cubicBezTo>
                      <a:pt x="269417" y="117823"/>
                      <a:pt x="275397" y="120798"/>
                      <a:pt x="282290" y="120798"/>
                    </a:cubicBezTo>
                    <a:cubicBezTo>
                      <a:pt x="289241" y="120798"/>
                      <a:pt x="295147" y="117955"/>
                      <a:pt x="300007" y="112270"/>
                    </a:cubicBezTo>
                    <a:cubicBezTo>
                      <a:pt x="304867" y="106585"/>
                      <a:pt x="307297" y="97911"/>
                      <a:pt x="307297" y="86246"/>
                    </a:cubicBezTo>
                    <a:cubicBezTo>
                      <a:pt x="307297" y="73404"/>
                      <a:pt x="304823" y="63978"/>
                      <a:pt x="299875" y="57969"/>
                    </a:cubicBezTo>
                    <a:cubicBezTo>
                      <a:pt x="294926" y="51960"/>
                      <a:pt x="288829" y="48955"/>
                      <a:pt x="281583" y="48955"/>
                    </a:cubicBezTo>
                    <a:close/>
                    <a:moveTo>
                      <a:pt x="179459" y="48955"/>
                    </a:moveTo>
                    <a:cubicBezTo>
                      <a:pt x="171506" y="48955"/>
                      <a:pt x="164908" y="51930"/>
                      <a:pt x="159665" y="57881"/>
                    </a:cubicBezTo>
                    <a:cubicBezTo>
                      <a:pt x="154422" y="63831"/>
                      <a:pt x="151800" y="72814"/>
                      <a:pt x="151800" y="84832"/>
                    </a:cubicBezTo>
                    <a:cubicBezTo>
                      <a:pt x="151800" y="96850"/>
                      <a:pt x="154422" y="105849"/>
                      <a:pt x="159665" y="111828"/>
                    </a:cubicBezTo>
                    <a:cubicBezTo>
                      <a:pt x="164908" y="117808"/>
                      <a:pt x="171506" y="120798"/>
                      <a:pt x="179459" y="120798"/>
                    </a:cubicBezTo>
                    <a:cubicBezTo>
                      <a:pt x="187353" y="120798"/>
                      <a:pt x="193921" y="117793"/>
                      <a:pt x="199165" y="111784"/>
                    </a:cubicBezTo>
                    <a:cubicBezTo>
                      <a:pt x="204408" y="105775"/>
                      <a:pt x="207029" y="96615"/>
                      <a:pt x="207029" y="84302"/>
                    </a:cubicBezTo>
                    <a:cubicBezTo>
                      <a:pt x="207029" y="72697"/>
                      <a:pt x="204393" y="63904"/>
                      <a:pt x="199120" y="57925"/>
                    </a:cubicBezTo>
                    <a:cubicBezTo>
                      <a:pt x="193848" y="51945"/>
                      <a:pt x="187294" y="48955"/>
                      <a:pt x="179459" y="48955"/>
                    </a:cubicBezTo>
                    <a:close/>
                    <a:moveTo>
                      <a:pt x="2989952" y="48867"/>
                    </a:moveTo>
                    <a:cubicBezTo>
                      <a:pt x="2982647" y="48867"/>
                      <a:pt x="2976506" y="51312"/>
                      <a:pt x="2971528" y="56202"/>
                    </a:cubicBezTo>
                    <a:cubicBezTo>
                      <a:pt x="2966550" y="61091"/>
                      <a:pt x="2963796" y="67630"/>
                      <a:pt x="2963266" y="75819"/>
                    </a:cubicBezTo>
                    <a:lnTo>
                      <a:pt x="3015667" y="75819"/>
                    </a:lnTo>
                    <a:cubicBezTo>
                      <a:pt x="3014960" y="67925"/>
                      <a:pt x="3012957" y="62004"/>
                      <a:pt x="3009658" y="58057"/>
                    </a:cubicBezTo>
                    <a:cubicBezTo>
                      <a:pt x="3004592" y="51930"/>
                      <a:pt x="2998023" y="48867"/>
                      <a:pt x="2989952" y="48867"/>
                    </a:cubicBezTo>
                    <a:close/>
                    <a:moveTo>
                      <a:pt x="2742302" y="48867"/>
                    </a:moveTo>
                    <a:cubicBezTo>
                      <a:pt x="2734997" y="48867"/>
                      <a:pt x="2728856" y="51312"/>
                      <a:pt x="2723878" y="56202"/>
                    </a:cubicBezTo>
                    <a:cubicBezTo>
                      <a:pt x="2718900" y="61091"/>
                      <a:pt x="2716146" y="67630"/>
                      <a:pt x="2715616" y="75819"/>
                    </a:cubicBezTo>
                    <a:lnTo>
                      <a:pt x="2768017" y="75819"/>
                    </a:lnTo>
                    <a:cubicBezTo>
                      <a:pt x="2767310" y="67925"/>
                      <a:pt x="2765307" y="62004"/>
                      <a:pt x="2762008" y="58057"/>
                    </a:cubicBezTo>
                    <a:cubicBezTo>
                      <a:pt x="2756942" y="51930"/>
                      <a:pt x="2750373" y="48867"/>
                      <a:pt x="2742302" y="48867"/>
                    </a:cubicBezTo>
                    <a:close/>
                    <a:moveTo>
                      <a:pt x="1751702" y="48867"/>
                    </a:moveTo>
                    <a:cubicBezTo>
                      <a:pt x="1744397" y="48867"/>
                      <a:pt x="1738256" y="51312"/>
                      <a:pt x="1733278" y="56202"/>
                    </a:cubicBezTo>
                    <a:cubicBezTo>
                      <a:pt x="1728300" y="61091"/>
                      <a:pt x="1725546" y="67630"/>
                      <a:pt x="1725016" y="75819"/>
                    </a:cubicBezTo>
                    <a:lnTo>
                      <a:pt x="1777417" y="75819"/>
                    </a:lnTo>
                    <a:cubicBezTo>
                      <a:pt x="1776710" y="67925"/>
                      <a:pt x="1774707" y="62004"/>
                      <a:pt x="1771408" y="58057"/>
                    </a:cubicBezTo>
                    <a:cubicBezTo>
                      <a:pt x="1766342" y="51930"/>
                      <a:pt x="1759773" y="48867"/>
                      <a:pt x="1751702" y="48867"/>
                    </a:cubicBezTo>
                    <a:close/>
                    <a:moveTo>
                      <a:pt x="389627" y="48867"/>
                    </a:moveTo>
                    <a:cubicBezTo>
                      <a:pt x="382322" y="48867"/>
                      <a:pt x="376181" y="51312"/>
                      <a:pt x="371203" y="56202"/>
                    </a:cubicBezTo>
                    <a:cubicBezTo>
                      <a:pt x="366225" y="61091"/>
                      <a:pt x="363471" y="67630"/>
                      <a:pt x="362941" y="75819"/>
                    </a:cubicBezTo>
                    <a:lnTo>
                      <a:pt x="415342" y="75819"/>
                    </a:lnTo>
                    <a:cubicBezTo>
                      <a:pt x="414635" y="67925"/>
                      <a:pt x="412632" y="62004"/>
                      <a:pt x="409333" y="58057"/>
                    </a:cubicBezTo>
                    <a:cubicBezTo>
                      <a:pt x="404267" y="51930"/>
                      <a:pt x="397698" y="48867"/>
                      <a:pt x="389627" y="48867"/>
                    </a:cubicBezTo>
                    <a:close/>
                    <a:moveTo>
                      <a:pt x="2446934" y="37910"/>
                    </a:moveTo>
                    <a:lnTo>
                      <a:pt x="2464077" y="37910"/>
                    </a:lnTo>
                    <a:lnTo>
                      <a:pt x="2483606" y="92255"/>
                    </a:lnTo>
                    <a:cubicBezTo>
                      <a:pt x="2486140" y="99148"/>
                      <a:pt x="2488408" y="106394"/>
                      <a:pt x="2490411" y="113993"/>
                    </a:cubicBezTo>
                    <a:cubicBezTo>
                      <a:pt x="2492237" y="106688"/>
                      <a:pt x="2494417" y="99560"/>
                      <a:pt x="2496950" y="92609"/>
                    </a:cubicBezTo>
                    <a:lnTo>
                      <a:pt x="2517009" y="37910"/>
                    </a:lnTo>
                    <a:lnTo>
                      <a:pt x="2532915" y="37910"/>
                    </a:lnTo>
                    <a:lnTo>
                      <a:pt x="2497215" y="133346"/>
                    </a:lnTo>
                    <a:cubicBezTo>
                      <a:pt x="2493386" y="143655"/>
                      <a:pt x="2490411" y="150754"/>
                      <a:pt x="2488290" y="154642"/>
                    </a:cubicBezTo>
                    <a:cubicBezTo>
                      <a:pt x="2485462" y="159885"/>
                      <a:pt x="2482222" y="163729"/>
                      <a:pt x="2478570" y="166174"/>
                    </a:cubicBezTo>
                    <a:cubicBezTo>
                      <a:pt x="2474917" y="168619"/>
                      <a:pt x="2470558" y="169841"/>
                      <a:pt x="2465491" y="169841"/>
                    </a:cubicBezTo>
                    <a:cubicBezTo>
                      <a:pt x="2462428" y="169841"/>
                      <a:pt x="2459011" y="169193"/>
                      <a:pt x="2455241" y="167897"/>
                    </a:cubicBezTo>
                    <a:lnTo>
                      <a:pt x="2453473" y="152963"/>
                    </a:lnTo>
                    <a:cubicBezTo>
                      <a:pt x="2456949" y="153906"/>
                      <a:pt x="2459983" y="154377"/>
                      <a:pt x="2462575" y="154377"/>
                    </a:cubicBezTo>
                    <a:cubicBezTo>
                      <a:pt x="2466110" y="154377"/>
                      <a:pt x="2468938" y="153788"/>
                      <a:pt x="2471058" y="152610"/>
                    </a:cubicBezTo>
                    <a:cubicBezTo>
                      <a:pt x="2473179" y="151431"/>
                      <a:pt x="2474917" y="149782"/>
                      <a:pt x="2476272" y="147661"/>
                    </a:cubicBezTo>
                    <a:cubicBezTo>
                      <a:pt x="2477273" y="146070"/>
                      <a:pt x="2478894" y="142123"/>
                      <a:pt x="2481132" y="135820"/>
                    </a:cubicBezTo>
                    <a:cubicBezTo>
                      <a:pt x="2481427" y="134936"/>
                      <a:pt x="2481898" y="133640"/>
                      <a:pt x="2482546" y="131932"/>
                    </a:cubicBezTo>
                    <a:close/>
                    <a:moveTo>
                      <a:pt x="1208261" y="37910"/>
                    </a:moveTo>
                    <a:lnTo>
                      <a:pt x="1224167" y="37910"/>
                    </a:lnTo>
                    <a:lnTo>
                      <a:pt x="1224167" y="131755"/>
                    </a:lnTo>
                    <a:lnTo>
                      <a:pt x="1208261" y="131755"/>
                    </a:lnTo>
                    <a:close/>
                    <a:moveTo>
                      <a:pt x="874444" y="37910"/>
                    </a:moveTo>
                    <a:lnTo>
                      <a:pt x="890350" y="37910"/>
                    </a:lnTo>
                    <a:lnTo>
                      <a:pt x="890350" y="89958"/>
                    </a:lnTo>
                    <a:cubicBezTo>
                      <a:pt x="890350" y="98264"/>
                      <a:pt x="890674" y="103861"/>
                      <a:pt x="891322" y="106747"/>
                    </a:cubicBezTo>
                    <a:cubicBezTo>
                      <a:pt x="892324" y="110930"/>
                      <a:pt x="894444" y="114214"/>
                      <a:pt x="897685" y="116600"/>
                    </a:cubicBezTo>
                    <a:cubicBezTo>
                      <a:pt x="900925" y="118986"/>
                      <a:pt x="904931" y="120179"/>
                      <a:pt x="909703" y="120179"/>
                    </a:cubicBezTo>
                    <a:cubicBezTo>
                      <a:pt x="914474" y="120179"/>
                      <a:pt x="918952" y="118957"/>
                      <a:pt x="923134" y="116512"/>
                    </a:cubicBezTo>
                    <a:cubicBezTo>
                      <a:pt x="927317" y="114067"/>
                      <a:pt x="930277" y="110739"/>
                      <a:pt x="932015" y="106526"/>
                    </a:cubicBezTo>
                    <a:cubicBezTo>
                      <a:pt x="933753" y="102314"/>
                      <a:pt x="934622" y="96202"/>
                      <a:pt x="934622" y="88190"/>
                    </a:cubicBezTo>
                    <a:lnTo>
                      <a:pt x="934622" y="37910"/>
                    </a:lnTo>
                    <a:lnTo>
                      <a:pt x="950528" y="37910"/>
                    </a:lnTo>
                    <a:lnTo>
                      <a:pt x="950528" y="131755"/>
                    </a:lnTo>
                    <a:lnTo>
                      <a:pt x="936301" y="131755"/>
                    </a:lnTo>
                    <a:lnTo>
                      <a:pt x="936301" y="117970"/>
                    </a:lnTo>
                    <a:cubicBezTo>
                      <a:pt x="928996" y="128574"/>
                      <a:pt x="919069" y="133876"/>
                      <a:pt x="906521" y="133876"/>
                    </a:cubicBezTo>
                    <a:cubicBezTo>
                      <a:pt x="900984" y="133876"/>
                      <a:pt x="895814" y="132815"/>
                      <a:pt x="891013" y="130695"/>
                    </a:cubicBezTo>
                    <a:cubicBezTo>
                      <a:pt x="886212" y="128574"/>
                      <a:pt x="882648" y="125908"/>
                      <a:pt x="880321" y="122697"/>
                    </a:cubicBezTo>
                    <a:cubicBezTo>
                      <a:pt x="877993" y="119487"/>
                      <a:pt x="876359" y="115555"/>
                      <a:pt x="875416" y="110901"/>
                    </a:cubicBezTo>
                    <a:cubicBezTo>
                      <a:pt x="874768" y="107778"/>
                      <a:pt x="874444" y="102830"/>
                      <a:pt x="874444" y="96055"/>
                    </a:cubicBezTo>
                    <a:close/>
                    <a:moveTo>
                      <a:pt x="3090486" y="35789"/>
                    </a:moveTo>
                    <a:cubicBezTo>
                      <a:pt x="3095846" y="35789"/>
                      <a:pt x="3101296" y="37497"/>
                      <a:pt x="3106834" y="40914"/>
                    </a:cubicBezTo>
                    <a:lnTo>
                      <a:pt x="3101355" y="55671"/>
                    </a:lnTo>
                    <a:cubicBezTo>
                      <a:pt x="3097467" y="53374"/>
                      <a:pt x="3093579" y="52225"/>
                      <a:pt x="3089690" y="52225"/>
                    </a:cubicBezTo>
                    <a:cubicBezTo>
                      <a:pt x="3086214" y="52225"/>
                      <a:pt x="3083092" y="53271"/>
                      <a:pt x="3080324" y="55362"/>
                    </a:cubicBezTo>
                    <a:cubicBezTo>
                      <a:pt x="3077555" y="57453"/>
                      <a:pt x="3075581" y="60355"/>
                      <a:pt x="3074403" y="64066"/>
                    </a:cubicBezTo>
                    <a:cubicBezTo>
                      <a:pt x="3072636" y="69722"/>
                      <a:pt x="3071752" y="75907"/>
                      <a:pt x="3071752" y="82623"/>
                    </a:cubicBezTo>
                    <a:lnTo>
                      <a:pt x="3071752" y="131755"/>
                    </a:lnTo>
                    <a:lnTo>
                      <a:pt x="3055846" y="131755"/>
                    </a:lnTo>
                    <a:lnTo>
                      <a:pt x="3055846" y="37910"/>
                    </a:lnTo>
                    <a:lnTo>
                      <a:pt x="3070161" y="37910"/>
                    </a:lnTo>
                    <a:lnTo>
                      <a:pt x="3070161" y="52137"/>
                    </a:lnTo>
                    <a:cubicBezTo>
                      <a:pt x="3073814" y="45480"/>
                      <a:pt x="3077187" y="41091"/>
                      <a:pt x="3080279" y="38970"/>
                    </a:cubicBezTo>
                    <a:cubicBezTo>
                      <a:pt x="3083372" y="36849"/>
                      <a:pt x="3086774" y="35789"/>
                      <a:pt x="3090486" y="35789"/>
                    </a:cubicBezTo>
                    <a:close/>
                    <a:moveTo>
                      <a:pt x="2989776" y="35789"/>
                    </a:moveTo>
                    <a:cubicBezTo>
                      <a:pt x="3002324" y="35789"/>
                      <a:pt x="3012574" y="40060"/>
                      <a:pt x="3020527" y="48602"/>
                    </a:cubicBezTo>
                    <a:cubicBezTo>
                      <a:pt x="3028480" y="57144"/>
                      <a:pt x="3032457" y="69162"/>
                      <a:pt x="3032457" y="84656"/>
                    </a:cubicBezTo>
                    <a:cubicBezTo>
                      <a:pt x="3032457" y="85598"/>
                      <a:pt x="3032427" y="87012"/>
                      <a:pt x="3032368" y="88897"/>
                    </a:cubicBezTo>
                    <a:lnTo>
                      <a:pt x="2962382" y="88897"/>
                    </a:lnTo>
                    <a:cubicBezTo>
                      <a:pt x="2962971" y="99207"/>
                      <a:pt x="2965887" y="107101"/>
                      <a:pt x="2971130" y="112579"/>
                    </a:cubicBezTo>
                    <a:cubicBezTo>
                      <a:pt x="2976373" y="118058"/>
                      <a:pt x="2982912" y="120798"/>
                      <a:pt x="2990748" y="120798"/>
                    </a:cubicBezTo>
                    <a:cubicBezTo>
                      <a:pt x="2996580" y="120798"/>
                      <a:pt x="3001558" y="119266"/>
                      <a:pt x="3005682" y="116203"/>
                    </a:cubicBezTo>
                    <a:cubicBezTo>
                      <a:pt x="3009805" y="113139"/>
                      <a:pt x="3013075" y="108250"/>
                      <a:pt x="3015490" y="101534"/>
                    </a:cubicBezTo>
                    <a:lnTo>
                      <a:pt x="3031926" y="103566"/>
                    </a:lnTo>
                    <a:cubicBezTo>
                      <a:pt x="3029334" y="113169"/>
                      <a:pt x="3024533" y="120621"/>
                      <a:pt x="3017523" y="125923"/>
                    </a:cubicBezTo>
                    <a:cubicBezTo>
                      <a:pt x="3010512" y="131225"/>
                      <a:pt x="3001558" y="133876"/>
                      <a:pt x="2990659" y="133876"/>
                    </a:cubicBezTo>
                    <a:cubicBezTo>
                      <a:pt x="2976933" y="133876"/>
                      <a:pt x="2966049" y="129649"/>
                      <a:pt x="2958008" y="121195"/>
                    </a:cubicBezTo>
                    <a:cubicBezTo>
                      <a:pt x="2949966" y="112742"/>
                      <a:pt x="2945946" y="100886"/>
                      <a:pt x="2945946" y="85628"/>
                    </a:cubicBezTo>
                    <a:cubicBezTo>
                      <a:pt x="2945946" y="69839"/>
                      <a:pt x="2950011" y="57586"/>
                      <a:pt x="2958140" y="48867"/>
                    </a:cubicBezTo>
                    <a:cubicBezTo>
                      <a:pt x="2966270" y="40148"/>
                      <a:pt x="2976815" y="35789"/>
                      <a:pt x="2989776" y="35789"/>
                    </a:cubicBezTo>
                    <a:close/>
                    <a:moveTo>
                      <a:pt x="2852556" y="35789"/>
                    </a:moveTo>
                    <a:cubicBezTo>
                      <a:pt x="2858212" y="35789"/>
                      <a:pt x="2863410" y="36805"/>
                      <a:pt x="2868153" y="38837"/>
                    </a:cubicBezTo>
                    <a:cubicBezTo>
                      <a:pt x="2872895" y="40870"/>
                      <a:pt x="2876444" y="43536"/>
                      <a:pt x="2878801" y="46835"/>
                    </a:cubicBezTo>
                    <a:cubicBezTo>
                      <a:pt x="2881157" y="50134"/>
                      <a:pt x="2882807" y="54051"/>
                      <a:pt x="2883749" y="58587"/>
                    </a:cubicBezTo>
                    <a:cubicBezTo>
                      <a:pt x="2884339" y="61533"/>
                      <a:pt x="2884633" y="66688"/>
                      <a:pt x="2884633" y="74052"/>
                    </a:cubicBezTo>
                    <a:lnTo>
                      <a:pt x="2884633" y="131755"/>
                    </a:lnTo>
                    <a:lnTo>
                      <a:pt x="2868727" y="131755"/>
                    </a:lnTo>
                    <a:lnTo>
                      <a:pt x="2868727" y="74670"/>
                    </a:lnTo>
                    <a:cubicBezTo>
                      <a:pt x="2868727" y="68190"/>
                      <a:pt x="2868109" y="63345"/>
                      <a:pt x="2866871" y="60134"/>
                    </a:cubicBezTo>
                    <a:cubicBezTo>
                      <a:pt x="2865634" y="56923"/>
                      <a:pt x="2863440" y="54361"/>
                      <a:pt x="2860288" y="52446"/>
                    </a:cubicBezTo>
                    <a:cubicBezTo>
                      <a:pt x="2857136" y="50531"/>
                      <a:pt x="2853440" y="49574"/>
                      <a:pt x="2849198" y="49574"/>
                    </a:cubicBezTo>
                    <a:cubicBezTo>
                      <a:pt x="2842423" y="49574"/>
                      <a:pt x="2836576" y="51724"/>
                      <a:pt x="2831657" y="56025"/>
                    </a:cubicBezTo>
                    <a:cubicBezTo>
                      <a:pt x="2826738" y="60325"/>
                      <a:pt x="2824279" y="68485"/>
                      <a:pt x="2824279" y="80502"/>
                    </a:cubicBezTo>
                    <a:lnTo>
                      <a:pt x="2824279" y="131755"/>
                    </a:lnTo>
                    <a:lnTo>
                      <a:pt x="2808373" y="131755"/>
                    </a:lnTo>
                    <a:lnTo>
                      <a:pt x="2808373" y="37910"/>
                    </a:lnTo>
                    <a:lnTo>
                      <a:pt x="2822688" y="37910"/>
                    </a:lnTo>
                    <a:lnTo>
                      <a:pt x="2822688" y="51253"/>
                    </a:lnTo>
                    <a:cubicBezTo>
                      <a:pt x="2829581" y="40944"/>
                      <a:pt x="2839536" y="35789"/>
                      <a:pt x="2852556" y="35789"/>
                    </a:cubicBezTo>
                    <a:close/>
                    <a:moveTo>
                      <a:pt x="2742126" y="35789"/>
                    </a:moveTo>
                    <a:cubicBezTo>
                      <a:pt x="2754674" y="35789"/>
                      <a:pt x="2764924" y="40060"/>
                      <a:pt x="2772877" y="48602"/>
                    </a:cubicBezTo>
                    <a:cubicBezTo>
                      <a:pt x="2780830" y="57144"/>
                      <a:pt x="2784807" y="69162"/>
                      <a:pt x="2784807" y="84656"/>
                    </a:cubicBezTo>
                    <a:cubicBezTo>
                      <a:pt x="2784807" y="85598"/>
                      <a:pt x="2784777" y="87012"/>
                      <a:pt x="2784718" y="88897"/>
                    </a:cubicBezTo>
                    <a:lnTo>
                      <a:pt x="2714732" y="88897"/>
                    </a:lnTo>
                    <a:cubicBezTo>
                      <a:pt x="2715321" y="99207"/>
                      <a:pt x="2718237" y="107101"/>
                      <a:pt x="2723480" y="112579"/>
                    </a:cubicBezTo>
                    <a:cubicBezTo>
                      <a:pt x="2728723" y="118058"/>
                      <a:pt x="2735262" y="120798"/>
                      <a:pt x="2743098" y="120798"/>
                    </a:cubicBezTo>
                    <a:cubicBezTo>
                      <a:pt x="2748930" y="120798"/>
                      <a:pt x="2753908" y="119266"/>
                      <a:pt x="2758032" y="116203"/>
                    </a:cubicBezTo>
                    <a:cubicBezTo>
                      <a:pt x="2762155" y="113139"/>
                      <a:pt x="2765425" y="108250"/>
                      <a:pt x="2767840" y="101534"/>
                    </a:cubicBezTo>
                    <a:lnTo>
                      <a:pt x="2784276" y="103566"/>
                    </a:lnTo>
                    <a:cubicBezTo>
                      <a:pt x="2781684" y="113169"/>
                      <a:pt x="2776883" y="120621"/>
                      <a:pt x="2769873" y="125923"/>
                    </a:cubicBezTo>
                    <a:cubicBezTo>
                      <a:pt x="2762862" y="131225"/>
                      <a:pt x="2753908" y="133876"/>
                      <a:pt x="2743009" y="133876"/>
                    </a:cubicBezTo>
                    <a:cubicBezTo>
                      <a:pt x="2729283" y="133876"/>
                      <a:pt x="2718399" y="129649"/>
                      <a:pt x="2710358" y="121195"/>
                    </a:cubicBezTo>
                    <a:cubicBezTo>
                      <a:pt x="2702316" y="112742"/>
                      <a:pt x="2698296" y="100886"/>
                      <a:pt x="2698296" y="85628"/>
                    </a:cubicBezTo>
                    <a:cubicBezTo>
                      <a:pt x="2698296" y="69839"/>
                      <a:pt x="2702361" y="57586"/>
                      <a:pt x="2710490" y="48867"/>
                    </a:cubicBezTo>
                    <a:cubicBezTo>
                      <a:pt x="2718620" y="40148"/>
                      <a:pt x="2729165" y="35789"/>
                      <a:pt x="2742126" y="35789"/>
                    </a:cubicBezTo>
                    <a:close/>
                    <a:moveTo>
                      <a:pt x="2385724" y="35789"/>
                    </a:moveTo>
                    <a:cubicBezTo>
                      <a:pt x="2396799" y="35789"/>
                      <a:pt x="2405930" y="40266"/>
                      <a:pt x="2413118" y="49221"/>
                    </a:cubicBezTo>
                    <a:lnTo>
                      <a:pt x="2413118" y="37910"/>
                    </a:lnTo>
                    <a:lnTo>
                      <a:pt x="2427787" y="37910"/>
                    </a:lnTo>
                    <a:lnTo>
                      <a:pt x="2427787" y="119030"/>
                    </a:lnTo>
                    <a:cubicBezTo>
                      <a:pt x="2427787" y="133640"/>
                      <a:pt x="2426299" y="143994"/>
                      <a:pt x="2423324" y="150091"/>
                    </a:cubicBezTo>
                    <a:cubicBezTo>
                      <a:pt x="2420349" y="156188"/>
                      <a:pt x="2415636" y="161004"/>
                      <a:pt x="2409185" y="164539"/>
                    </a:cubicBezTo>
                    <a:cubicBezTo>
                      <a:pt x="2402735" y="168074"/>
                      <a:pt x="2394796" y="169841"/>
                      <a:pt x="2385371" y="169841"/>
                    </a:cubicBezTo>
                    <a:cubicBezTo>
                      <a:pt x="2374177" y="169841"/>
                      <a:pt x="2365135" y="167323"/>
                      <a:pt x="2358242" y="162286"/>
                    </a:cubicBezTo>
                    <a:cubicBezTo>
                      <a:pt x="2351349" y="157249"/>
                      <a:pt x="2348021" y="149664"/>
                      <a:pt x="2348257" y="139531"/>
                    </a:cubicBezTo>
                    <a:lnTo>
                      <a:pt x="2363721" y="141829"/>
                    </a:lnTo>
                    <a:cubicBezTo>
                      <a:pt x="2364369" y="146601"/>
                      <a:pt x="2366165" y="150076"/>
                      <a:pt x="2369111" y="152256"/>
                    </a:cubicBezTo>
                    <a:cubicBezTo>
                      <a:pt x="2373058" y="155202"/>
                      <a:pt x="2378448" y="156674"/>
                      <a:pt x="2385282" y="156674"/>
                    </a:cubicBezTo>
                    <a:cubicBezTo>
                      <a:pt x="2392646" y="156674"/>
                      <a:pt x="2398331" y="155202"/>
                      <a:pt x="2402337" y="152256"/>
                    </a:cubicBezTo>
                    <a:cubicBezTo>
                      <a:pt x="2406343" y="149311"/>
                      <a:pt x="2409053" y="145187"/>
                      <a:pt x="2410467" y="139885"/>
                    </a:cubicBezTo>
                    <a:cubicBezTo>
                      <a:pt x="2411291" y="136645"/>
                      <a:pt x="2411674" y="129840"/>
                      <a:pt x="2411616" y="119472"/>
                    </a:cubicBezTo>
                    <a:cubicBezTo>
                      <a:pt x="2404664" y="127661"/>
                      <a:pt x="2396004" y="131755"/>
                      <a:pt x="2385636" y="131755"/>
                    </a:cubicBezTo>
                    <a:cubicBezTo>
                      <a:pt x="2372734" y="131755"/>
                      <a:pt x="2362749" y="127101"/>
                      <a:pt x="2355679" y="117793"/>
                    </a:cubicBezTo>
                    <a:cubicBezTo>
                      <a:pt x="2348610" y="108485"/>
                      <a:pt x="2345075" y="97322"/>
                      <a:pt x="2345075" y="84302"/>
                    </a:cubicBezTo>
                    <a:cubicBezTo>
                      <a:pt x="2345075" y="75348"/>
                      <a:pt x="2346695" y="67085"/>
                      <a:pt x="2349936" y="59515"/>
                    </a:cubicBezTo>
                    <a:cubicBezTo>
                      <a:pt x="2353175" y="51945"/>
                      <a:pt x="2357874" y="46098"/>
                      <a:pt x="2364030" y="41975"/>
                    </a:cubicBezTo>
                    <a:cubicBezTo>
                      <a:pt x="2370186" y="37851"/>
                      <a:pt x="2377418" y="35789"/>
                      <a:pt x="2385724" y="35789"/>
                    </a:cubicBezTo>
                    <a:close/>
                    <a:moveTo>
                      <a:pt x="2284484" y="35789"/>
                    </a:moveTo>
                    <a:cubicBezTo>
                      <a:pt x="2297385" y="35789"/>
                      <a:pt x="2307930" y="40016"/>
                      <a:pt x="2316119" y="48469"/>
                    </a:cubicBezTo>
                    <a:cubicBezTo>
                      <a:pt x="2324308" y="56923"/>
                      <a:pt x="2328402" y="68602"/>
                      <a:pt x="2328402" y="83507"/>
                    </a:cubicBezTo>
                    <a:cubicBezTo>
                      <a:pt x="2328402" y="95584"/>
                      <a:pt x="2326590" y="105083"/>
                      <a:pt x="2322967" y="112005"/>
                    </a:cubicBezTo>
                    <a:cubicBezTo>
                      <a:pt x="2319344" y="118927"/>
                      <a:pt x="2314072" y="124303"/>
                      <a:pt x="2307150" y="128132"/>
                    </a:cubicBezTo>
                    <a:cubicBezTo>
                      <a:pt x="2300228" y="131961"/>
                      <a:pt x="2292672" y="133876"/>
                      <a:pt x="2284484" y="133876"/>
                    </a:cubicBezTo>
                    <a:cubicBezTo>
                      <a:pt x="2271346" y="133876"/>
                      <a:pt x="2260728" y="129664"/>
                      <a:pt x="2252628" y="121239"/>
                    </a:cubicBezTo>
                    <a:cubicBezTo>
                      <a:pt x="2244527" y="112815"/>
                      <a:pt x="2240477" y="100679"/>
                      <a:pt x="2240477" y="84832"/>
                    </a:cubicBezTo>
                    <a:cubicBezTo>
                      <a:pt x="2240477" y="67454"/>
                      <a:pt x="2245308" y="54581"/>
                      <a:pt x="2254969" y="46216"/>
                    </a:cubicBezTo>
                    <a:cubicBezTo>
                      <a:pt x="2263040" y="39265"/>
                      <a:pt x="2272878" y="35789"/>
                      <a:pt x="2284484" y="35789"/>
                    </a:cubicBezTo>
                    <a:close/>
                    <a:moveTo>
                      <a:pt x="2141609" y="35789"/>
                    </a:moveTo>
                    <a:cubicBezTo>
                      <a:pt x="2154510" y="35789"/>
                      <a:pt x="2165055" y="40016"/>
                      <a:pt x="2173244" y="48469"/>
                    </a:cubicBezTo>
                    <a:cubicBezTo>
                      <a:pt x="2181433" y="56923"/>
                      <a:pt x="2185527" y="68602"/>
                      <a:pt x="2185527" y="83507"/>
                    </a:cubicBezTo>
                    <a:cubicBezTo>
                      <a:pt x="2185527" y="95584"/>
                      <a:pt x="2183716" y="105083"/>
                      <a:pt x="2180093" y="112005"/>
                    </a:cubicBezTo>
                    <a:cubicBezTo>
                      <a:pt x="2176470" y="118927"/>
                      <a:pt x="2171197" y="124303"/>
                      <a:pt x="2164275" y="128132"/>
                    </a:cubicBezTo>
                    <a:cubicBezTo>
                      <a:pt x="2157353" y="131961"/>
                      <a:pt x="2149797" y="133876"/>
                      <a:pt x="2141609" y="133876"/>
                    </a:cubicBezTo>
                    <a:cubicBezTo>
                      <a:pt x="2128471" y="133876"/>
                      <a:pt x="2117853" y="129664"/>
                      <a:pt x="2109753" y="121239"/>
                    </a:cubicBezTo>
                    <a:cubicBezTo>
                      <a:pt x="2101652" y="112815"/>
                      <a:pt x="2097602" y="100679"/>
                      <a:pt x="2097602" y="84832"/>
                    </a:cubicBezTo>
                    <a:cubicBezTo>
                      <a:pt x="2097602" y="67454"/>
                      <a:pt x="2102433" y="54581"/>
                      <a:pt x="2112094" y="46216"/>
                    </a:cubicBezTo>
                    <a:cubicBezTo>
                      <a:pt x="2120165" y="39265"/>
                      <a:pt x="2130003" y="35789"/>
                      <a:pt x="2141609" y="35789"/>
                    </a:cubicBezTo>
                    <a:close/>
                    <a:moveTo>
                      <a:pt x="2052456" y="35789"/>
                    </a:moveTo>
                    <a:cubicBezTo>
                      <a:pt x="2058112" y="35789"/>
                      <a:pt x="2063310" y="36805"/>
                      <a:pt x="2068053" y="38837"/>
                    </a:cubicBezTo>
                    <a:cubicBezTo>
                      <a:pt x="2072795" y="40870"/>
                      <a:pt x="2076345" y="43536"/>
                      <a:pt x="2078701" y="46835"/>
                    </a:cubicBezTo>
                    <a:cubicBezTo>
                      <a:pt x="2081057" y="50134"/>
                      <a:pt x="2082707" y="54051"/>
                      <a:pt x="2083649" y="58587"/>
                    </a:cubicBezTo>
                    <a:cubicBezTo>
                      <a:pt x="2084239" y="61533"/>
                      <a:pt x="2084533" y="66688"/>
                      <a:pt x="2084533" y="74052"/>
                    </a:cubicBezTo>
                    <a:lnTo>
                      <a:pt x="2084533" y="131755"/>
                    </a:lnTo>
                    <a:lnTo>
                      <a:pt x="2068627" y="131755"/>
                    </a:lnTo>
                    <a:lnTo>
                      <a:pt x="2068627" y="74670"/>
                    </a:lnTo>
                    <a:cubicBezTo>
                      <a:pt x="2068627" y="68190"/>
                      <a:pt x="2068009" y="63345"/>
                      <a:pt x="2066771" y="60134"/>
                    </a:cubicBezTo>
                    <a:cubicBezTo>
                      <a:pt x="2065534" y="56923"/>
                      <a:pt x="2063340" y="54361"/>
                      <a:pt x="2060188" y="52446"/>
                    </a:cubicBezTo>
                    <a:cubicBezTo>
                      <a:pt x="2057036" y="50531"/>
                      <a:pt x="2053340" y="49574"/>
                      <a:pt x="2049098" y="49574"/>
                    </a:cubicBezTo>
                    <a:cubicBezTo>
                      <a:pt x="2042323" y="49574"/>
                      <a:pt x="2036476" y="51724"/>
                      <a:pt x="2031557" y="56025"/>
                    </a:cubicBezTo>
                    <a:cubicBezTo>
                      <a:pt x="2026638" y="60325"/>
                      <a:pt x="2024179" y="68485"/>
                      <a:pt x="2024179" y="80502"/>
                    </a:cubicBezTo>
                    <a:lnTo>
                      <a:pt x="2024179" y="131755"/>
                    </a:lnTo>
                    <a:lnTo>
                      <a:pt x="2008273" y="131755"/>
                    </a:lnTo>
                    <a:lnTo>
                      <a:pt x="2008273" y="37910"/>
                    </a:lnTo>
                    <a:lnTo>
                      <a:pt x="2022588" y="37910"/>
                    </a:lnTo>
                    <a:lnTo>
                      <a:pt x="2022588" y="51253"/>
                    </a:lnTo>
                    <a:cubicBezTo>
                      <a:pt x="2029481" y="40944"/>
                      <a:pt x="2039437" y="35789"/>
                      <a:pt x="2052456" y="35789"/>
                    </a:cubicBezTo>
                    <a:close/>
                    <a:moveTo>
                      <a:pt x="1855682" y="35789"/>
                    </a:moveTo>
                    <a:cubicBezTo>
                      <a:pt x="1865874" y="35789"/>
                      <a:pt x="1874210" y="38366"/>
                      <a:pt x="1880690" y="43521"/>
                    </a:cubicBezTo>
                    <a:cubicBezTo>
                      <a:pt x="1887170" y="48676"/>
                      <a:pt x="1891323" y="55995"/>
                      <a:pt x="1893150" y="65480"/>
                    </a:cubicBezTo>
                    <a:lnTo>
                      <a:pt x="1877685" y="67866"/>
                    </a:lnTo>
                    <a:cubicBezTo>
                      <a:pt x="1876213" y="61562"/>
                      <a:pt x="1873606" y="56820"/>
                      <a:pt x="1869865" y="53639"/>
                    </a:cubicBezTo>
                    <a:cubicBezTo>
                      <a:pt x="1866124" y="50458"/>
                      <a:pt x="1861603" y="48867"/>
                      <a:pt x="1856301" y="48867"/>
                    </a:cubicBezTo>
                    <a:cubicBezTo>
                      <a:pt x="1848289" y="48867"/>
                      <a:pt x="1841779" y="51739"/>
                      <a:pt x="1836772" y="57483"/>
                    </a:cubicBezTo>
                    <a:cubicBezTo>
                      <a:pt x="1831764" y="63227"/>
                      <a:pt x="1829260" y="72314"/>
                      <a:pt x="1829260" y="84744"/>
                    </a:cubicBezTo>
                    <a:cubicBezTo>
                      <a:pt x="1829260" y="97351"/>
                      <a:pt x="1831676" y="106512"/>
                      <a:pt x="1836506" y="112226"/>
                    </a:cubicBezTo>
                    <a:cubicBezTo>
                      <a:pt x="1841337" y="117940"/>
                      <a:pt x="1847641" y="120798"/>
                      <a:pt x="1855417" y="120798"/>
                    </a:cubicBezTo>
                    <a:cubicBezTo>
                      <a:pt x="1861662" y="120798"/>
                      <a:pt x="1866875" y="118883"/>
                      <a:pt x="1871058" y="115054"/>
                    </a:cubicBezTo>
                    <a:cubicBezTo>
                      <a:pt x="1875241" y="111225"/>
                      <a:pt x="1877892" y="105333"/>
                      <a:pt x="1879011" y="97380"/>
                    </a:cubicBezTo>
                    <a:lnTo>
                      <a:pt x="1894652" y="99413"/>
                    </a:lnTo>
                    <a:cubicBezTo>
                      <a:pt x="1892943" y="110194"/>
                      <a:pt x="1888569" y="118633"/>
                      <a:pt x="1881529" y="124730"/>
                    </a:cubicBezTo>
                    <a:cubicBezTo>
                      <a:pt x="1874489" y="130827"/>
                      <a:pt x="1865844" y="133876"/>
                      <a:pt x="1855594" y="133876"/>
                    </a:cubicBezTo>
                    <a:cubicBezTo>
                      <a:pt x="1842751" y="133876"/>
                      <a:pt x="1832427" y="129678"/>
                      <a:pt x="1824621" y="121284"/>
                    </a:cubicBezTo>
                    <a:cubicBezTo>
                      <a:pt x="1816816" y="112889"/>
                      <a:pt x="1812913" y="100856"/>
                      <a:pt x="1812913" y="85186"/>
                    </a:cubicBezTo>
                    <a:cubicBezTo>
                      <a:pt x="1812913" y="75053"/>
                      <a:pt x="1814592" y="66187"/>
                      <a:pt x="1817949" y="58587"/>
                    </a:cubicBezTo>
                    <a:cubicBezTo>
                      <a:pt x="1821307" y="50988"/>
                      <a:pt x="1826418" y="45288"/>
                      <a:pt x="1833281" y="41488"/>
                    </a:cubicBezTo>
                    <a:cubicBezTo>
                      <a:pt x="1840144" y="37689"/>
                      <a:pt x="1847611" y="35789"/>
                      <a:pt x="1855682" y="35789"/>
                    </a:cubicBezTo>
                    <a:close/>
                    <a:moveTo>
                      <a:pt x="1751526" y="35789"/>
                    </a:moveTo>
                    <a:cubicBezTo>
                      <a:pt x="1764074" y="35789"/>
                      <a:pt x="1774324" y="40060"/>
                      <a:pt x="1782277" y="48602"/>
                    </a:cubicBezTo>
                    <a:cubicBezTo>
                      <a:pt x="1790230" y="57144"/>
                      <a:pt x="1794207" y="69162"/>
                      <a:pt x="1794207" y="84656"/>
                    </a:cubicBezTo>
                    <a:cubicBezTo>
                      <a:pt x="1794207" y="85598"/>
                      <a:pt x="1794177" y="87012"/>
                      <a:pt x="1794118" y="88897"/>
                    </a:cubicBezTo>
                    <a:lnTo>
                      <a:pt x="1724132" y="88897"/>
                    </a:lnTo>
                    <a:cubicBezTo>
                      <a:pt x="1724721" y="99207"/>
                      <a:pt x="1727637" y="107101"/>
                      <a:pt x="1732880" y="112579"/>
                    </a:cubicBezTo>
                    <a:cubicBezTo>
                      <a:pt x="1738123" y="118058"/>
                      <a:pt x="1744663" y="120798"/>
                      <a:pt x="1752498" y="120798"/>
                    </a:cubicBezTo>
                    <a:cubicBezTo>
                      <a:pt x="1758330" y="120798"/>
                      <a:pt x="1763308" y="119266"/>
                      <a:pt x="1767432" y="116203"/>
                    </a:cubicBezTo>
                    <a:cubicBezTo>
                      <a:pt x="1771555" y="113139"/>
                      <a:pt x="1774825" y="108250"/>
                      <a:pt x="1777240" y="101534"/>
                    </a:cubicBezTo>
                    <a:lnTo>
                      <a:pt x="1793677" y="103566"/>
                    </a:lnTo>
                    <a:cubicBezTo>
                      <a:pt x="1791084" y="113169"/>
                      <a:pt x="1786283" y="120621"/>
                      <a:pt x="1779273" y="125923"/>
                    </a:cubicBezTo>
                    <a:cubicBezTo>
                      <a:pt x="1772262" y="131225"/>
                      <a:pt x="1763308" y="133876"/>
                      <a:pt x="1752409" y="133876"/>
                    </a:cubicBezTo>
                    <a:cubicBezTo>
                      <a:pt x="1738683" y="133876"/>
                      <a:pt x="1727799" y="129649"/>
                      <a:pt x="1719758" y="121195"/>
                    </a:cubicBezTo>
                    <a:cubicBezTo>
                      <a:pt x="1711716" y="112742"/>
                      <a:pt x="1707696" y="100886"/>
                      <a:pt x="1707696" y="85628"/>
                    </a:cubicBezTo>
                    <a:cubicBezTo>
                      <a:pt x="1707696" y="69839"/>
                      <a:pt x="1711761" y="57586"/>
                      <a:pt x="1719890" y="48867"/>
                    </a:cubicBezTo>
                    <a:cubicBezTo>
                      <a:pt x="1728020" y="40148"/>
                      <a:pt x="1738565" y="35789"/>
                      <a:pt x="1751526" y="35789"/>
                    </a:cubicBezTo>
                    <a:close/>
                    <a:moveTo>
                      <a:pt x="1485974" y="35789"/>
                    </a:moveTo>
                    <a:cubicBezTo>
                      <a:pt x="1493986" y="35789"/>
                      <a:pt x="1500496" y="36731"/>
                      <a:pt x="1505503" y="38617"/>
                    </a:cubicBezTo>
                    <a:cubicBezTo>
                      <a:pt x="1510511" y="40502"/>
                      <a:pt x="1514193" y="42873"/>
                      <a:pt x="1516549" y="45730"/>
                    </a:cubicBezTo>
                    <a:cubicBezTo>
                      <a:pt x="1518906" y="48587"/>
                      <a:pt x="1520555" y="52196"/>
                      <a:pt x="1521498" y="56555"/>
                    </a:cubicBezTo>
                    <a:cubicBezTo>
                      <a:pt x="1522028" y="59265"/>
                      <a:pt x="1522293" y="64155"/>
                      <a:pt x="1522293" y="71224"/>
                    </a:cubicBezTo>
                    <a:lnTo>
                      <a:pt x="1522293" y="92432"/>
                    </a:lnTo>
                    <a:cubicBezTo>
                      <a:pt x="1522293" y="107219"/>
                      <a:pt x="1522632" y="116571"/>
                      <a:pt x="1523309" y="120488"/>
                    </a:cubicBezTo>
                    <a:cubicBezTo>
                      <a:pt x="1523987" y="124406"/>
                      <a:pt x="1525327" y="128161"/>
                      <a:pt x="1527330" y="131755"/>
                    </a:cubicBezTo>
                    <a:lnTo>
                      <a:pt x="1510717" y="131755"/>
                    </a:lnTo>
                    <a:cubicBezTo>
                      <a:pt x="1509068" y="128456"/>
                      <a:pt x="1508007" y="124597"/>
                      <a:pt x="1507536" y="120179"/>
                    </a:cubicBezTo>
                    <a:cubicBezTo>
                      <a:pt x="1501645" y="125186"/>
                      <a:pt x="1495975" y="128721"/>
                      <a:pt x="1490525" y="130783"/>
                    </a:cubicBezTo>
                    <a:cubicBezTo>
                      <a:pt x="1485076" y="132845"/>
                      <a:pt x="1479229" y="133876"/>
                      <a:pt x="1472984" y="133876"/>
                    </a:cubicBezTo>
                    <a:cubicBezTo>
                      <a:pt x="1462675" y="133876"/>
                      <a:pt x="1454751" y="131357"/>
                      <a:pt x="1449214" y="126321"/>
                    </a:cubicBezTo>
                    <a:cubicBezTo>
                      <a:pt x="1443676" y="121284"/>
                      <a:pt x="1440907" y="114848"/>
                      <a:pt x="1440907" y="107012"/>
                    </a:cubicBezTo>
                    <a:cubicBezTo>
                      <a:pt x="1440907" y="102417"/>
                      <a:pt x="1441953" y="98220"/>
                      <a:pt x="1444044" y="94420"/>
                    </a:cubicBezTo>
                    <a:cubicBezTo>
                      <a:pt x="1446136" y="90620"/>
                      <a:pt x="1448875" y="87572"/>
                      <a:pt x="1452263" y="85274"/>
                    </a:cubicBezTo>
                    <a:cubicBezTo>
                      <a:pt x="1455650" y="82977"/>
                      <a:pt x="1459464" y="81239"/>
                      <a:pt x="1463706" y="80061"/>
                    </a:cubicBezTo>
                    <a:cubicBezTo>
                      <a:pt x="1466828" y="79236"/>
                      <a:pt x="1471541" y="78440"/>
                      <a:pt x="1477845" y="77675"/>
                    </a:cubicBezTo>
                    <a:cubicBezTo>
                      <a:pt x="1490687" y="76143"/>
                      <a:pt x="1500143" y="74317"/>
                      <a:pt x="1506210" y="72196"/>
                    </a:cubicBezTo>
                    <a:cubicBezTo>
                      <a:pt x="1506269" y="70016"/>
                      <a:pt x="1506299" y="68632"/>
                      <a:pt x="1506299" y="68043"/>
                    </a:cubicBezTo>
                    <a:cubicBezTo>
                      <a:pt x="1506299" y="61562"/>
                      <a:pt x="1504797" y="56997"/>
                      <a:pt x="1501792" y="54346"/>
                    </a:cubicBezTo>
                    <a:cubicBezTo>
                      <a:pt x="1497727" y="50752"/>
                      <a:pt x="1491689" y="48955"/>
                      <a:pt x="1483677" y="48955"/>
                    </a:cubicBezTo>
                    <a:cubicBezTo>
                      <a:pt x="1476195" y="48955"/>
                      <a:pt x="1470672" y="50266"/>
                      <a:pt x="1467108" y="52888"/>
                    </a:cubicBezTo>
                    <a:cubicBezTo>
                      <a:pt x="1463544" y="55509"/>
                      <a:pt x="1460908" y="60149"/>
                      <a:pt x="1459199" y="66806"/>
                    </a:cubicBezTo>
                    <a:lnTo>
                      <a:pt x="1443647" y="64685"/>
                    </a:lnTo>
                    <a:cubicBezTo>
                      <a:pt x="1445061" y="58028"/>
                      <a:pt x="1447388" y="52652"/>
                      <a:pt x="1450628" y="48558"/>
                    </a:cubicBezTo>
                    <a:cubicBezTo>
                      <a:pt x="1453868" y="44464"/>
                      <a:pt x="1458551" y="41312"/>
                      <a:pt x="1464678" y="39103"/>
                    </a:cubicBezTo>
                    <a:cubicBezTo>
                      <a:pt x="1470805" y="36893"/>
                      <a:pt x="1477904" y="35789"/>
                      <a:pt x="1485974" y="35789"/>
                    </a:cubicBezTo>
                    <a:close/>
                    <a:moveTo>
                      <a:pt x="1395231" y="35789"/>
                    </a:moveTo>
                    <a:cubicBezTo>
                      <a:pt x="1400887" y="35789"/>
                      <a:pt x="1406086" y="36805"/>
                      <a:pt x="1410828" y="38837"/>
                    </a:cubicBezTo>
                    <a:cubicBezTo>
                      <a:pt x="1415570" y="40870"/>
                      <a:pt x="1419120" y="43536"/>
                      <a:pt x="1421476" y="46835"/>
                    </a:cubicBezTo>
                    <a:cubicBezTo>
                      <a:pt x="1423832" y="50134"/>
                      <a:pt x="1425482" y="54051"/>
                      <a:pt x="1426425" y="58587"/>
                    </a:cubicBezTo>
                    <a:cubicBezTo>
                      <a:pt x="1427014" y="61533"/>
                      <a:pt x="1427308" y="66688"/>
                      <a:pt x="1427308" y="74052"/>
                    </a:cubicBezTo>
                    <a:lnTo>
                      <a:pt x="1427308" y="131755"/>
                    </a:lnTo>
                    <a:lnTo>
                      <a:pt x="1411402" y="131755"/>
                    </a:lnTo>
                    <a:lnTo>
                      <a:pt x="1411402" y="74670"/>
                    </a:lnTo>
                    <a:cubicBezTo>
                      <a:pt x="1411402" y="68190"/>
                      <a:pt x="1410784" y="63345"/>
                      <a:pt x="1409547" y="60134"/>
                    </a:cubicBezTo>
                    <a:cubicBezTo>
                      <a:pt x="1408309" y="56923"/>
                      <a:pt x="1406115" y="54361"/>
                      <a:pt x="1402963" y="52446"/>
                    </a:cubicBezTo>
                    <a:cubicBezTo>
                      <a:pt x="1399811" y="50531"/>
                      <a:pt x="1396115" y="49574"/>
                      <a:pt x="1391873" y="49574"/>
                    </a:cubicBezTo>
                    <a:cubicBezTo>
                      <a:pt x="1385098" y="49574"/>
                      <a:pt x="1379251" y="51724"/>
                      <a:pt x="1374332" y="56025"/>
                    </a:cubicBezTo>
                    <a:cubicBezTo>
                      <a:pt x="1369413" y="60325"/>
                      <a:pt x="1366954" y="68485"/>
                      <a:pt x="1366954" y="80502"/>
                    </a:cubicBezTo>
                    <a:lnTo>
                      <a:pt x="1366954" y="131755"/>
                    </a:lnTo>
                    <a:lnTo>
                      <a:pt x="1351048" y="131755"/>
                    </a:lnTo>
                    <a:lnTo>
                      <a:pt x="1351048" y="37910"/>
                    </a:lnTo>
                    <a:lnTo>
                      <a:pt x="1365363" y="37910"/>
                    </a:lnTo>
                    <a:lnTo>
                      <a:pt x="1365363" y="51253"/>
                    </a:lnTo>
                    <a:cubicBezTo>
                      <a:pt x="1372256" y="40944"/>
                      <a:pt x="1382212" y="35789"/>
                      <a:pt x="1395231" y="35789"/>
                    </a:cubicBezTo>
                    <a:close/>
                    <a:moveTo>
                      <a:pt x="1284359" y="35789"/>
                    </a:moveTo>
                    <a:cubicBezTo>
                      <a:pt x="1297260" y="35789"/>
                      <a:pt x="1307805" y="40016"/>
                      <a:pt x="1315994" y="48469"/>
                    </a:cubicBezTo>
                    <a:cubicBezTo>
                      <a:pt x="1324183" y="56923"/>
                      <a:pt x="1328277" y="68602"/>
                      <a:pt x="1328277" y="83507"/>
                    </a:cubicBezTo>
                    <a:cubicBezTo>
                      <a:pt x="1328277" y="95584"/>
                      <a:pt x="1326466" y="105083"/>
                      <a:pt x="1322842" y="112005"/>
                    </a:cubicBezTo>
                    <a:cubicBezTo>
                      <a:pt x="1319219" y="118927"/>
                      <a:pt x="1313947" y="124303"/>
                      <a:pt x="1307025" y="128132"/>
                    </a:cubicBezTo>
                    <a:cubicBezTo>
                      <a:pt x="1300103" y="131961"/>
                      <a:pt x="1292547" y="133876"/>
                      <a:pt x="1284359" y="133876"/>
                    </a:cubicBezTo>
                    <a:cubicBezTo>
                      <a:pt x="1271222" y="133876"/>
                      <a:pt x="1260603" y="129664"/>
                      <a:pt x="1252503" y="121239"/>
                    </a:cubicBezTo>
                    <a:cubicBezTo>
                      <a:pt x="1244402" y="112815"/>
                      <a:pt x="1240352" y="100679"/>
                      <a:pt x="1240352" y="84832"/>
                    </a:cubicBezTo>
                    <a:cubicBezTo>
                      <a:pt x="1240352" y="67454"/>
                      <a:pt x="1245183" y="54581"/>
                      <a:pt x="1254844" y="46216"/>
                    </a:cubicBezTo>
                    <a:cubicBezTo>
                      <a:pt x="1262915" y="39265"/>
                      <a:pt x="1272753" y="35789"/>
                      <a:pt x="1284359" y="35789"/>
                    </a:cubicBezTo>
                    <a:close/>
                    <a:moveTo>
                      <a:pt x="1104974" y="35789"/>
                    </a:moveTo>
                    <a:cubicBezTo>
                      <a:pt x="1112986" y="35789"/>
                      <a:pt x="1119496" y="36731"/>
                      <a:pt x="1124503" y="38617"/>
                    </a:cubicBezTo>
                    <a:cubicBezTo>
                      <a:pt x="1129511" y="40502"/>
                      <a:pt x="1133193" y="42873"/>
                      <a:pt x="1135549" y="45730"/>
                    </a:cubicBezTo>
                    <a:cubicBezTo>
                      <a:pt x="1137906" y="48587"/>
                      <a:pt x="1139555" y="52196"/>
                      <a:pt x="1140498" y="56555"/>
                    </a:cubicBezTo>
                    <a:cubicBezTo>
                      <a:pt x="1141028" y="59265"/>
                      <a:pt x="1141293" y="64155"/>
                      <a:pt x="1141293" y="71224"/>
                    </a:cubicBezTo>
                    <a:lnTo>
                      <a:pt x="1141293" y="92432"/>
                    </a:lnTo>
                    <a:cubicBezTo>
                      <a:pt x="1141293" y="107219"/>
                      <a:pt x="1141632" y="116571"/>
                      <a:pt x="1142309" y="120488"/>
                    </a:cubicBezTo>
                    <a:cubicBezTo>
                      <a:pt x="1142987" y="124406"/>
                      <a:pt x="1144327" y="128161"/>
                      <a:pt x="1146330" y="131755"/>
                    </a:cubicBezTo>
                    <a:lnTo>
                      <a:pt x="1129717" y="131755"/>
                    </a:lnTo>
                    <a:cubicBezTo>
                      <a:pt x="1128068" y="128456"/>
                      <a:pt x="1127007" y="124597"/>
                      <a:pt x="1126536" y="120179"/>
                    </a:cubicBezTo>
                    <a:cubicBezTo>
                      <a:pt x="1120645" y="125186"/>
                      <a:pt x="1114975" y="128721"/>
                      <a:pt x="1109525" y="130783"/>
                    </a:cubicBezTo>
                    <a:cubicBezTo>
                      <a:pt x="1104076" y="132845"/>
                      <a:pt x="1098229" y="133876"/>
                      <a:pt x="1091984" y="133876"/>
                    </a:cubicBezTo>
                    <a:cubicBezTo>
                      <a:pt x="1081675" y="133876"/>
                      <a:pt x="1073752" y="131357"/>
                      <a:pt x="1068214" y="126321"/>
                    </a:cubicBezTo>
                    <a:cubicBezTo>
                      <a:pt x="1062676" y="121284"/>
                      <a:pt x="1059907" y="114848"/>
                      <a:pt x="1059907" y="107012"/>
                    </a:cubicBezTo>
                    <a:cubicBezTo>
                      <a:pt x="1059907" y="102417"/>
                      <a:pt x="1060953" y="98220"/>
                      <a:pt x="1063044" y="94420"/>
                    </a:cubicBezTo>
                    <a:cubicBezTo>
                      <a:pt x="1065136" y="90620"/>
                      <a:pt x="1067875" y="87572"/>
                      <a:pt x="1071263" y="85274"/>
                    </a:cubicBezTo>
                    <a:cubicBezTo>
                      <a:pt x="1074650" y="82977"/>
                      <a:pt x="1078464" y="81239"/>
                      <a:pt x="1082706" y="80061"/>
                    </a:cubicBezTo>
                    <a:cubicBezTo>
                      <a:pt x="1085828" y="79236"/>
                      <a:pt x="1090541" y="78440"/>
                      <a:pt x="1096845" y="77675"/>
                    </a:cubicBezTo>
                    <a:cubicBezTo>
                      <a:pt x="1109687" y="76143"/>
                      <a:pt x="1119142" y="74317"/>
                      <a:pt x="1125210" y="72196"/>
                    </a:cubicBezTo>
                    <a:cubicBezTo>
                      <a:pt x="1125269" y="70016"/>
                      <a:pt x="1125299" y="68632"/>
                      <a:pt x="1125299" y="68043"/>
                    </a:cubicBezTo>
                    <a:cubicBezTo>
                      <a:pt x="1125299" y="61562"/>
                      <a:pt x="1123797" y="56997"/>
                      <a:pt x="1120792" y="54346"/>
                    </a:cubicBezTo>
                    <a:cubicBezTo>
                      <a:pt x="1116727" y="50752"/>
                      <a:pt x="1110689" y="48955"/>
                      <a:pt x="1102677" y="48955"/>
                    </a:cubicBezTo>
                    <a:cubicBezTo>
                      <a:pt x="1095195" y="48955"/>
                      <a:pt x="1089672" y="50266"/>
                      <a:pt x="1086108" y="52888"/>
                    </a:cubicBezTo>
                    <a:cubicBezTo>
                      <a:pt x="1082544" y="55509"/>
                      <a:pt x="1079908" y="60149"/>
                      <a:pt x="1078199" y="66806"/>
                    </a:cubicBezTo>
                    <a:lnTo>
                      <a:pt x="1062647" y="64685"/>
                    </a:lnTo>
                    <a:cubicBezTo>
                      <a:pt x="1064061" y="58028"/>
                      <a:pt x="1066388" y="52652"/>
                      <a:pt x="1069628" y="48558"/>
                    </a:cubicBezTo>
                    <a:cubicBezTo>
                      <a:pt x="1072868" y="44464"/>
                      <a:pt x="1077551" y="41312"/>
                      <a:pt x="1083678" y="39103"/>
                    </a:cubicBezTo>
                    <a:cubicBezTo>
                      <a:pt x="1089805" y="36893"/>
                      <a:pt x="1096904" y="35789"/>
                      <a:pt x="1104974" y="35789"/>
                    </a:cubicBezTo>
                    <a:close/>
                    <a:moveTo>
                      <a:pt x="1007957" y="35789"/>
                    </a:moveTo>
                    <a:cubicBezTo>
                      <a:pt x="1018149" y="35789"/>
                      <a:pt x="1026485" y="38366"/>
                      <a:pt x="1032965" y="43521"/>
                    </a:cubicBezTo>
                    <a:cubicBezTo>
                      <a:pt x="1039445" y="48676"/>
                      <a:pt x="1043598" y="55995"/>
                      <a:pt x="1045425" y="65480"/>
                    </a:cubicBezTo>
                    <a:lnTo>
                      <a:pt x="1029960" y="67866"/>
                    </a:lnTo>
                    <a:cubicBezTo>
                      <a:pt x="1028487" y="61562"/>
                      <a:pt x="1025881" y="56820"/>
                      <a:pt x="1022140" y="53639"/>
                    </a:cubicBezTo>
                    <a:cubicBezTo>
                      <a:pt x="1018399" y="50458"/>
                      <a:pt x="1013878" y="48867"/>
                      <a:pt x="1008576" y="48867"/>
                    </a:cubicBezTo>
                    <a:cubicBezTo>
                      <a:pt x="1000564" y="48867"/>
                      <a:pt x="994054" y="51739"/>
                      <a:pt x="989047" y="57483"/>
                    </a:cubicBezTo>
                    <a:cubicBezTo>
                      <a:pt x="984039" y="63227"/>
                      <a:pt x="981535" y="72314"/>
                      <a:pt x="981535" y="84744"/>
                    </a:cubicBezTo>
                    <a:cubicBezTo>
                      <a:pt x="981535" y="97351"/>
                      <a:pt x="983951" y="106512"/>
                      <a:pt x="988781" y="112226"/>
                    </a:cubicBezTo>
                    <a:cubicBezTo>
                      <a:pt x="993612" y="117940"/>
                      <a:pt x="999916" y="120798"/>
                      <a:pt x="1007692" y="120798"/>
                    </a:cubicBezTo>
                    <a:cubicBezTo>
                      <a:pt x="1013936" y="120798"/>
                      <a:pt x="1019150" y="118883"/>
                      <a:pt x="1023333" y="115054"/>
                    </a:cubicBezTo>
                    <a:cubicBezTo>
                      <a:pt x="1027516" y="111225"/>
                      <a:pt x="1030167" y="105333"/>
                      <a:pt x="1031286" y="97380"/>
                    </a:cubicBezTo>
                    <a:lnTo>
                      <a:pt x="1046927" y="99413"/>
                    </a:lnTo>
                    <a:cubicBezTo>
                      <a:pt x="1045218" y="110194"/>
                      <a:pt x="1040844" y="118633"/>
                      <a:pt x="1033804" y="124730"/>
                    </a:cubicBezTo>
                    <a:cubicBezTo>
                      <a:pt x="1026764" y="130827"/>
                      <a:pt x="1018119" y="133876"/>
                      <a:pt x="1007868" y="133876"/>
                    </a:cubicBezTo>
                    <a:cubicBezTo>
                      <a:pt x="995026" y="133876"/>
                      <a:pt x="984702" y="129678"/>
                      <a:pt x="976896" y="121284"/>
                    </a:cubicBezTo>
                    <a:cubicBezTo>
                      <a:pt x="969090" y="112889"/>
                      <a:pt x="965187" y="100856"/>
                      <a:pt x="965187" y="85186"/>
                    </a:cubicBezTo>
                    <a:cubicBezTo>
                      <a:pt x="965187" y="75053"/>
                      <a:pt x="966866" y="66187"/>
                      <a:pt x="970224" y="58587"/>
                    </a:cubicBezTo>
                    <a:cubicBezTo>
                      <a:pt x="973582" y="50988"/>
                      <a:pt x="978693" y="45288"/>
                      <a:pt x="985556" y="41488"/>
                    </a:cubicBezTo>
                    <a:cubicBezTo>
                      <a:pt x="992419" y="37689"/>
                      <a:pt x="999886" y="35789"/>
                      <a:pt x="1007957" y="35789"/>
                    </a:cubicBezTo>
                    <a:close/>
                    <a:moveTo>
                      <a:pt x="557031" y="35789"/>
                    </a:moveTo>
                    <a:cubicBezTo>
                      <a:pt x="562686" y="35789"/>
                      <a:pt x="567885" y="36805"/>
                      <a:pt x="572628" y="38837"/>
                    </a:cubicBezTo>
                    <a:cubicBezTo>
                      <a:pt x="577370" y="40870"/>
                      <a:pt x="580920" y="43536"/>
                      <a:pt x="583276" y="46835"/>
                    </a:cubicBezTo>
                    <a:cubicBezTo>
                      <a:pt x="585632" y="50134"/>
                      <a:pt x="587282" y="54051"/>
                      <a:pt x="588224" y="58587"/>
                    </a:cubicBezTo>
                    <a:cubicBezTo>
                      <a:pt x="588814" y="61533"/>
                      <a:pt x="589108" y="66688"/>
                      <a:pt x="589108" y="74052"/>
                    </a:cubicBezTo>
                    <a:lnTo>
                      <a:pt x="589108" y="131755"/>
                    </a:lnTo>
                    <a:lnTo>
                      <a:pt x="573202" y="131755"/>
                    </a:lnTo>
                    <a:lnTo>
                      <a:pt x="573202" y="74670"/>
                    </a:lnTo>
                    <a:cubicBezTo>
                      <a:pt x="573202" y="68190"/>
                      <a:pt x="572583" y="63345"/>
                      <a:pt x="571346" y="60134"/>
                    </a:cubicBezTo>
                    <a:cubicBezTo>
                      <a:pt x="570109" y="56923"/>
                      <a:pt x="567915" y="54361"/>
                      <a:pt x="564763" y="52446"/>
                    </a:cubicBezTo>
                    <a:cubicBezTo>
                      <a:pt x="561611" y="50531"/>
                      <a:pt x="557915" y="49574"/>
                      <a:pt x="553673" y="49574"/>
                    </a:cubicBezTo>
                    <a:cubicBezTo>
                      <a:pt x="546898" y="49574"/>
                      <a:pt x="541051" y="51724"/>
                      <a:pt x="536132" y="56025"/>
                    </a:cubicBezTo>
                    <a:cubicBezTo>
                      <a:pt x="531213" y="60325"/>
                      <a:pt x="528754" y="68485"/>
                      <a:pt x="528754" y="80502"/>
                    </a:cubicBezTo>
                    <a:lnTo>
                      <a:pt x="528754" y="131755"/>
                    </a:lnTo>
                    <a:lnTo>
                      <a:pt x="512848" y="131755"/>
                    </a:lnTo>
                    <a:lnTo>
                      <a:pt x="512848" y="37910"/>
                    </a:lnTo>
                    <a:lnTo>
                      <a:pt x="527163" y="37910"/>
                    </a:lnTo>
                    <a:lnTo>
                      <a:pt x="527163" y="51253"/>
                    </a:lnTo>
                    <a:cubicBezTo>
                      <a:pt x="534056" y="40944"/>
                      <a:pt x="544012" y="35789"/>
                      <a:pt x="557031" y="35789"/>
                    </a:cubicBezTo>
                    <a:close/>
                    <a:moveTo>
                      <a:pt x="490161" y="35789"/>
                    </a:moveTo>
                    <a:cubicBezTo>
                      <a:pt x="495522" y="35789"/>
                      <a:pt x="500971" y="37497"/>
                      <a:pt x="506509" y="40914"/>
                    </a:cubicBezTo>
                    <a:lnTo>
                      <a:pt x="501030" y="55671"/>
                    </a:lnTo>
                    <a:cubicBezTo>
                      <a:pt x="497142" y="53374"/>
                      <a:pt x="493254" y="52225"/>
                      <a:pt x="489365" y="52225"/>
                    </a:cubicBezTo>
                    <a:cubicBezTo>
                      <a:pt x="485890" y="52225"/>
                      <a:pt x="482767" y="53271"/>
                      <a:pt x="479999" y="55362"/>
                    </a:cubicBezTo>
                    <a:cubicBezTo>
                      <a:pt x="477230" y="57453"/>
                      <a:pt x="475256" y="60355"/>
                      <a:pt x="474078" y="64066"/>
                    </a:cubicBezTo>
                    <a:cubicBezTo>
                      <a:pt x="472311" y="69722"/>
                      <a:pt x="471427" y="75907"/>
                      <a:pt x="471427" y="82623"/>
                    </a:cubicBezTo>
                    <a:lnTo>
                      <a:pt x="471427" y="131755"/>
                    </a:lnTo>
                    <a:lnTo>
                      <a:pt x="455521" y="131755"/>
                    </a:lnTo>
                    <a:lnTo>
                      <a:pt x="455521" y="37910"/>
                    </a:lnTo>
                    <a:lnTo>
                      <a:pt x="469836" y="37910"/>
                    </a:lnTo>
                    <a:lnTo>
                      <a:pt x="469836" y="52137"/>
                    </a:lnTo>
                    <a:cubicBezTo>
                      <a:pt x="473489" y="45480"/>
                      <a:pt x="476861" y="41091"/>
                      <a:pt x="479954" y="38970"/>
                    </a:cubicBezTo>
                    <a:cubicBezTo>
                      <a:pt x="483047" y="36849"/>
                      <a:pt x="486449" y="35789"/>
                      <a:pt x="490161" y="35789"/>
                    </a:cubicBezTo>
                    <a:close/>
                    <a:moveTo>
                      <a:pt x="389451" y="35789"/>
                    </a:moveTo>
                    <a:cubicBezTo>
                      <a:pt x="401999" y="35789"/>
                      <a:pt x="412249" y="40060"/>
                      <a:pt x="420202" y="48602"/>
                    </a:cubicBezTo>
                    <a:cubicBezTo>
                      <a:pt x="428155" y="57144"/>
                      <a:pt x="432132" y="69162"/>
                      <a:pt x="432132" y="84656"/>
                    </a:cubicBezTo>
                    <a:cubicBezTo>
                      <a:pt x="432132" y="85598"/>
                      <a:pt x="432102" y="87012"/>
                      <a:pt x="432043" y="88897"/>
                    </a:cubicBezTo>
                    <a:lnTo>
                      <a:pt x="362057" y="88897"/>
                    </a:lnTo>
                    <a:cubicBezTo>
                      <a:pt x="362646" y="99207"/>
                      <a:pt x="365562" y="107101"/>
                      <a:pt x="370805" y="112579"/>
                    </a:cubicBezTo>
                    <a:cubicBezTo>
                      <a:pt x="376048" y="118058"/>
                      <a:pt x="382587" y="120798"/>
                      <a:pt x="390423" y="120798"/>
                    </a:cubicBezTo>
                    <a:cubicBezTo>
                      <a:pt x="396255" y="120798"/>
                      <a:pt x="401233" y="119266"/>
                      <a:pt x="405357" y="116203"/>
                    </a:cubicBezTo>
                    <a:cubicBezTo>
                      <a:pt x="409480" y="113139"/>
                      <a:pt x="412750" y="108250"/>
                      <a:pt x="415165" y="101534"/>
                    </a:cubicBezTo>
                    <a:lnTo>
                      <a:pt x="431601" y="103566"/>
                    </a:lnTo>
                    <a:cubicBezTo>
                      <a:pt x="429009" y="113169"/>
                      <a:pt x="424208" y="120621"/>
                      <a:pt x="417198" y="125923"/>
                    </a:cubicBezTo>
                    <a:cubicBezTo>
                      <a:pt x="410187" y="131225"/>
                      <a:pt x="401233" y="133876"/>
                      <a:pt x="390334" y="133876"/>
                    </a:cubicBezTo>
                    <a:cubicBezTo>
                      <a:pt x="376608" y="133876"/>
                      <a:pt x="365724" y="129649"/>
                      <a:pt x="357683" y="121195"/>
                    </a:cubicBezTo>
                    <a:cubicBezTo>
                      <a:pt x="349641" y="112742"/>
                      <a:pt x="345621" y="100886"/>
                      <a:pt x="345621" y="85628"/>
                    </a:cubicBezTo>
                    <a:cubicBezTo>
                      <a:pt x="345621" y="69839"/>
                      <a:pt x="349686" y="57586"/>
                      <a:pt x="357815" y="48867"/>
                    </a:cubicBezTo>
                    <a:cubicBezTo>
                      <a:pt x="365945" y="40148"/>
                      <a:pt x="376490" y="35789"/>
                      <a:pt x="389451" y="35789"/>
                    </a:cubicBezTo>
                    <a:close/>
                    <a:moveTo>
                      <a:pt x="179459" y="35789"/>
                    </a:moveTo>
                    <a:cubicBezTo>
                      <a:pt x="192360" y="35789"/>
                      <a:pt x="202905" y="40016"/>
                      <a:pt x="211094" y="48469"/>
                    </a:cubicBezTo>
                    <a:cubicBezTo>
                      <a:pt x="219283" y="56923"/>
                      <a:pt x="223377" y="68602"/>
                      <a:pt x="223377" y="83507"/>
                    </a:cubicBezTo>
                    <a:cubicBezTo>
                      <a:pt x="223377" y="95584"/>
                      <a:pt x="221565" y="105083"/>
                      <a:pt x="217942" y="112005"/>
                    </a:cubicBezTo>
                    <a:cubicBezTo>
                      <a:pt x="214319" y="118927"/>
                      <a:pt x="209047" y="124303"/>
                      <a:pt x="202125" y="128132"/>
                    </a:cubicBezTo>
                    <a:cubicBezTo>
                      <a:pt x="195203" y="131961"/>
                      <a:pt x="187647" y="133876"/>
                      <a:pt x="179459" y="133876"/>
                    </a:cubicBezTo>
                    <a:cubicBezTo>
                      <a:pt x="166322" y="133876"/>
                      <a:pt x="155703" y="129664"/>
                      <a:pt x="147602" y="121239"/>
                    </a:cubicBezTo>
                    <a:cubicBezTo>
                      <a:pt x="139502" y="112815"/>
                      <a:pt x="135452" y="100679"/>
                      <a:pt x="135452" y="84832"/>
                    </a:cubicBezTo>
                    <a:cubicBezTo>
                      <a:pt x="135452" y="67454"/>
                      <a:pt x="140283" y="54581"/>
                      <a:pt x="149944" y="46216"/>
                    </a:cubicBezTo>
                    <a:cubicBezTo>
                      <a:pt x="158015" y="39265"/>
                      <a:pt x="167853" y="35789"/>
                      <a:pt x="179459" y="35789"/>
                    </a:cubicBezTo>
                    <a:close/>
                    <a:moveTo>
                      <a:pt x="2922356" y="5126"/>
                    </a:moveTo>
                    <a:lnTo>
                      <a:pt x="2922356" y="37910"/>
                    </a:lnTo>
                    <a:lnTo>
                      <a:pt x="2938351" y="37910"/>
                    </a:lnTo>
                    <a:lnTo>
                      <a:pt x="2938351" y="50281"/>
                    </a:lnTo>
                    <a:lnTo>
                      <a:pt x="2922356" y="50281"/>
                    </a:lnTo>
                    <a:lnTo>
                      <a:pt x="2922356" y="105157"/>
                    </a:lnTo>
                    <a:cubicBezTo>
                      <a:pt x="2922356" y="109693"/>
                      <a:pt x="2922636" y="112609"/>
                      <a:pt x="2923196" y="113905"/>
                    </a:cubicBezTo>
                    <a:cubicBezTo>
                      <a:pt x="2923755" y="115201"/>
                      <a:pt x="2924669" y="116232"/>
                      <a:pt x="2925935" y="116998"/>
                    </a:cubicBezTo>
                    <a:cubicBezTo>
                      <a:pt x="2927202" y="117764"/>
                      <a:pt x="2929013" y="118147"/>
                      <a:pt x="2931370" y="118147"/>
                    </a:cubicBezTo>
                    <a:cubicBezTo>
                      <a:pt x="2933137" y="118147"/>
                      <a:pt x="2935464" y="117940"/>
                      <a:pt x="2938351" y="117528"/>
                    </a:cubicBezTo>
                    <a:lnTo>
                      <a:pt x="2940648" y="131578"/>
                    </a:lnTo>
                    <a:cubicBezTo>
                      <a:pt x="2936171" y="132521"/>
                      <a:pt x="2932165" y="132992"/>
                      <a:pt x="2928630" y="132992"/>
                    </a:cubicBezTo>
                    <a:cubicBezTo>
                      <a:pt x="2922857" y="132992"/>
                      <a:pt x="2918380" y="132079"/>
                      <a:pt x="2915199" y="130253"/>
                    </a:cubicBezTo>
                    <a:cubicBezTo>
                      <a:pt x="2912018" y="128427"/>
                      <a:pt x="2909779" y="126026"/>
                      <a:pt x="2908483" y="123051"/>
                    </a:cubicBezTo>
                    <a:cubicBezTo>
                      <a:pt x="2907187" y="120076"/>
                      <a:pt x="2906539" y="113817"/>
                      <a:pt x="2906539" y="104273"/>
                    </a:cubicBezTo>
                    <a:lnTo>
                      <a:pt x="2906539" y="50281"/>
                    </a:lnTo>
                    <a:lnTo>
                      <a:pt x="2894874" y="50281"/>
                    </a:lnTo>
                    <a:lnTo>
                      <a:pt x="2894874" y="37910"/>
                    </a:lnTo>
                    <a:lnTo>
                      <a:pt x="2906539" y="37910"/>
                    </a:lnTo>
                    <a:lnTo>
                      <a:pt x="2906539" y="14669"/>
                    </a:lnTo>
                    <a:close/>
                    <a:moveTo>
                      <a:pt x="1179281" y="5126"/>
                    </a:moveTo>
                    <a:lnTo>
                      <a:pt x="1179281" y="37910"/>
                    </a:lnTo>
                    <a:lnTo>
                      <a:pt x="1195276" y="37910"/>
                    </a:lnTo>
                    <a:lnTo>
                      <a:pt x="1195276" y="50281"/>
                    </a:lnTo>
                    <a:lnTo>
                      <a:pt x="1179281" y="50281"/>
                    </a:lnTo>
                    <a:lnTo>
                      <a:pt x="1179281" y="105157"/>
                    </a:lnTo>
                    <a:cubicBezTo>
                      <a:pt x="1179281" y="109693"/>
                      <a:pt x="1179561" y="112609"/>
                      <a:pt x="1180121" y="113905"/>
                    </a:cubicBezTo>
                    <a:cubicBezTo>
                      <a:pt x="1180681" y="115201"/>
                      <a:pt x="1181594" y="116232"/>
                      <a:pt x="1182860" y="116998"/>
                    </a:cubicBezTo>
                    <a:cubicBezTo>
                      <a:pt x="1184127" y="117764"/>
                      <a:pt x="1185938" y="118147"/>
                      <a:pt x="1188295" y="118147"/>
                    </a:cubicBezTo>
                    <a:cubicBezTo>
                      <a:pt x="1190062" y="118147"/>
                      <a:pt x="1192389" y="117940"/>
                      <a:pt x="1195276" y="117528"/>
                    </a:cubicBezTo>
                    <a:lnTo>
                      <a:pt x="1197573" y="131578"/>
                    </a:lnTo>
                    <a:cubicBezTo>
                      <a:pt x="1193096" y="132521"/>
                      <a:pt x="1189090" y="132992"/>
                      <a:pt x="1185556" y="132992"/>
                    </a:cubicBezTo>
                    <a:cubicBezTo>
                      <a:pt x="1179782" y="132992"/>
                      <a:pt x="1175305" y="132079"/>
                      <a:pt x="1172124" y="130253"/>
                    </a:cubicBezTo>
                    <a:cubicBezTo>
                      <a:pt x="1168943" y="128427"/>
                      <a:pt x="1166704" y="126026"/>
                      <a:pt x="1165408" y="123051"/>
                    </a:cubicBezTo>
                    <a:cubicBezTo>
                      <a:pt x="1164112" y="120076"/>
                      <a:pt x="1163464" y="113817"/>
                      <a:pt x="1163464" y="104273"/>
                    </a:cubicBezTo>
                    <a:lnTo>
                      <a:pt x="1163464" y="50281"/>
                    </a:lnTo>
                    <a:lnTo>
                      <a:pt x="1151799" y="50281"/>
                    </a:lnTo>
                    <a:lnTo>
                      <a:pt x="1151799" y="37910"/>
                    </a:lnTo>
                    <a:lnTo>
                      <a:pt x="1163464" y="37910"/>
                    </a:lnTo>
                    <a:lnTo>
                      <a:pt x="1163464" y="14669"/>
                    </a:lnTo>
                    <a:close/>
                    <a:moveTo>
                      <a:pt x="2207944" y="2209"/>
                    </a:moveTo>
                    <a:lnTo>
                      <a:pt x="2223850" y="2209"/>
                    </a:lnTo>
                    <a:lnTo>
                      <a:pt x="2223850" y="131755"/>
                    </a:lnTo>
                    <a:lnTo>
                      <a:pt x="2207944" y="131755"/>
                    </a:lnTo>
                    <a:close/>
                    <a:moveTo>
                      <a:pt x="1913023" y="2209"/>
                    </a:moveTo>
                    <a:lnTo>
                      <a:pt x="1928929" y="2209"/>
                    </a:lnTo>
                    <a:lnTo>
                      <a:pt x="1928929" y="48690"/>
                    </a:lnTo>
                    <a:cubicBezTo>
                      <a:pt x="1936352" y="40089"/>
                      <a:pt x="1945718" y="35789"/>
                      <a:pt x="1957029" y="35789"/>
                    </a:cubicBezTo>
                    <a:cubicBezTo>
                      <a:pt x="1963981" y="35789"/>
                      <a:pt x="1970019" y="37159"/>
                      <a:pt x="1975145" y="39898"/>
                    </a:cubicBezTo>
                    <a:cubicBezTo>
                      <a:pt x="1980270" y="42637"/>
                      <a:pt x="1983937" y="46422"/>
                      <a:pt x="1986146" y="51253"/>
                    </a:cubicBezTo>
                    <a:cubicBezTo>
                      <a:pt x="1988355" y="56084"/>
                      <a:pt x="1989460" y="63094"/>
                      <a:pt x="1989460" y="72284"/>
                    </a:cubicBezTo>
                    <a:lnTo>
                      <a:pt x="1989460" y="131755"/>
                    </a:lnTo>
                    <a:lnTo>
                      <a:pt x="1973554" y="131755"/>
                    </a:lnTo>
                    <a:lnTo>
                      <a:pt x="1973554" y="72284"/>
                    </a:lnTo>
                    <a:cubicBezTo>
                      <a:pt x="1973554" y="64331"/>
                      <a:pt x="1971831" y="58543"/>
                      <a:pt x="1968384" y="54920"/>
                    </a:cubicBezTo>
                    <a:cubicBezTo>
                      <a:pt x="1964938" y="51297"/>
                      <a:pt x="1960063" y="49486"/>
                      <a:pt x="1953760" y="49486"/>
                    </a:cubicBezTo>
                    <a:cubicBezTo>
                      <a:pt x="1949047" y="49486"/>
                      <a:pt x="1944614" y="50708"/>
                      <a:pt x="1940461" y="53153"/>
                    </a:cubicBezTo>
                    <a:cubicBezTo>
                      <a:pt x="1936307" y="55598"/>
                      <a:pt x="1933347" y="58911"/>
                      <a:pt x="1931580" y="63094"/>
                    </a:cubicBezTo>
                    <a:cubicBezTo>
                      <a:pt x="1929812" y="67277"/>
                      <a:pt x="1928929" y="73050"/>
                      <a:pt x="1928929" y="80414"/>
                    </a:cubicBezTo>
                    <a:lnTo>
                      <a:pt x="1928929" y="131755"/>
                    </a:lnTo>
                    <a:lnTo>
                      <a:pt x="1913023" y="131755"/>
                    </a:lnTo>
                    <a:close/>
                    <a:moveTo>
                      <a:pt x="1610060" y="2209"/>
                    </a:moveTo>
                    <a:lnTo>
                      <a:pt x="1712742" y="2209"/>
                    </a:lnTo>
                    <a:lnTo>
                      <a:pt x="1712742" y="17497"/>
                    </a:lnTo>
                    <a:lnTo>
                      <a:pt x="1669884" y="17497"/>
                    </a:lnTo>
                    <a:lnTo>
                      <a:pt x="1669884" y="131755"/>
                    </a:lnTo>
                    <a:lnTo>
                      <a:pt x="1652741" y="131755"/>
                    </a:lnTo>
                    <a:lnTo>
                      <a:pt x="1652741" y="17497"/>
                    </a:lnTo>
                    <a:lnTo>
                      <a:pt x="1610060" y="17497"/>
                    </a:lnTo>
                    <a:close/>
                    <a:moveTo>
                      <a:pt x="1541194" y="2209"/>
                    </a:moveTo>
                    <a:lnTo>
                      <a:pt x="1557100" y="2209"/>
                    </a:lnTo>
                    <a:lnTo>
                      <a:pt x="1557100" y="131755"/>
                    </a:lnTo>
                    <a:lnTo>
                      <a:pt x="1541194" y="131755"/>
                    </a:lnTo>
                    <a:close/>
                    <a:moveTo>
                      <a:pt x="1208261" y="2209"/>
                    </a:moveTo>
                    <a:lnTo>
                      <a:pt x="1224167" y="2209"/>
                    </a:lnTo>
                    <a:lnTo>
                      <a:pt x="1224167" y="20501"/>
                    </a:lnTo>
                    <a:lnTo>
                      <a:pt x="1208261" y="20501"/>
                    </a:lnTo>
                    <a:close/>
                    <a:moveTo>
                      <a:pt x="829847" y="2209"/>
                    </a:moveTo>
                    <a:lnTo>
                      <a:pt x="845665" y="2209"/>
                    </a:lnTo>
                    <a:lnTo>
                      <a:pt x="845665" y="131755"/>
                    </a:lnTo>
                    <a:lnTo>
                      <a:pt x="830907" y="131755"/>
                    </a:lnTo>
                    <a:lnTo>
                      <a:pt x="830907" y="119914"/>
                    </a:lnTo>
                    <a:cubicBezTo>
                      <a:pt x="824957" y="129222"/>
                      <a:pt x="816209" y="133876"/>
                      <a:pt x="804662" y="133876"/>
                    </a:cubicBezTo>
                    <a:cubicBezTo>
                      <a:pt x="797181" y="133876"/>
                      <a:pt x="790303" y="131814"/>
                      <a:pt x="784029" y="127690"/>
                    </a:cubicBezTo>
                    <a:cubicBezTo>
                      <a:pt x="777755" y="123566"/>
                      <a:pt x="772895" y="117808"/>
                      <a:pt x="769448" y="110415"/>
                    </a:cubicBezTo>
                    <a:cubicBezTo>
                      <a:pt x="766002" y="103021"/>
                      <a:pt x="764279" y="94523"/>
                      <a:pt x="764279" y="84921"/>
                    </a:cubicBezTo>
                    <a:cubicBezTo>
                      <a:pt x="764279" y="75554"/>
                      <a:pt x="765840" y="67056"/>
                      <a:pt x="768962" y="59427"/>
                    </a:cubicBezTo>
                    <a:cubicBezTo>
                      <a:pt x="772085" y="51798"/>
                      <a:pt x="776768" y="45951"/>
                      <a:pt x="783013" y="41886"/>
                    </a:cubicBezTo>
                    <a:cubicBezTo>
                      <a:pt x="789257" y="37821"/>
                      <a:pt x="796238" y="35789"/>
                      <a:pt x="803955" y="35789"/>
                    </a:cubicBezTo>
                    <a:cubicBezTo>
                      <a:pt x="809611" y="35789"/>
                      <a:pt x="814648" y="36982"/>
                      <a:pt x="819066" y="39368"/>
                    </a:cubicBezTo>
                    <a:cubicBezTo>
                      <a:pt x="823485" y="41754"/>
                      <a:pt x="827078" y="44861"/>
                      <a:pt x="829847" y="48690"/>
                    </a:cubicBezTo>
                    <a:close/>
                    <a:moveTo>
                      <a:pt x="648584" y="2209"/>
                    </a:moveTo>
                    <a:lnTo>
                      <a:pt x="742252" y="2209"/>
                    </a:lnTo>
                    <a:lnTo>
                      <a:pt x="742252" y="17497"/>
                    </a:lnTo>
                    <a:lnTo>
                      <a:pt x="665727" y="17497"/>
                    </a:lnTo>
                    <a:lnTo>
                      <a:pt x="665727" y="57174"/>
                    </a:lnTo>
                    <a:lnTo>
                      <a:pt x="737392" y="57174"/>
                    </a:lnTo>
                    <a:lnTo>
                      <a:pt x="737392" y="72373"/>
                    </a:lnTo>
                    <a:lnTo>
                      <a:pt x="665727" y="72373"/>
                    </a:lnTo>
                    <a:lnTo>
                      <a:pt x="665727" y="116468"/>
                    </a:lnTo>
                    <a:lnTo>
                      <a:pt x="745257" y="116468"/>
                    </a:lnTo>
                    <a:lnTo>
                      <a:pt x="745257" y="131755"/>
                    </a:lnTo>
                    <a:lnTo>
                      <a:pt x="648584" y="131755"/>
                    </a:lnTo>
                    <a:close/>
                    <a:moveTo>
                      <a:pt x="305972" y="2209"/>
                    </a:moveTo>
                    <a:lnTo>
                      <a:pt x="321789" y="2209"/>
                    </a:lnTo>
                    <a:lnTo>
                      <a:pt x="321789" y="131755"/>
                    </a:lnTo>
                    <a:lnTo>
                      <a:pt x="307032" y="131755"/>
                    </a:lnTo>
                    <a:lnTo>
                      <a:pt x="307032" y="119914"/>
                    </a:lnTo>
                    <a:cubicBezTo>
                      <a:pt x="301082" y="129222"/>
                      <a:pt x="292334" y="133876"/>
                      <a:pt x="280787" y="133876"/>
                    </a:cubicBezTo>
                    <a:cubicBezTo>
                      <a:pt x="273306" y="133876"/>
                      <a:pt x="266428" y="131814"/>
                      <a:pt x="260154" y="127690"/>
                    </a:cubicBezTo>
                    <a:cubicBezTo>
                      <a:pt x="253880" y="123566"/>
                      <a:pt x="249020" y="117808"/>
                      <a:pt x="245573" y="110415"/>
                    </a:cubicBezTo>
                    <a:cubicBezTo>
                      <a:pt x="242127" y="103021"/>
                      <a:pt x="240404" y="94523"/>
                      <a:pt x="240404" y="84921"/>
                    </a:cubicBezTo>
                    <a:cubicBezTo>
                      <a:pt x="240404" y="75554"/>
                      <a:pt x="241965" y="67056"/>
                      <a:pt x="245087" y="59427"/>
                    </a:cubicBezTo>
                    <a:cubicBezTo>
                      <a:pt x="248210" y="51798"/>
                      <a:pt x="252893" y="45951"/>
                      <a:pt x="259138" y="41886"/>
                    </a:cubicBezTo>
                    <a:cubicBezTo>
                      <a:pt x="265382" y="37821"/>
                      <a:pt x="272363" y="35789"/>
                      <a:pt x="280080" y="35789"/>
                    </a:cubicBezTo>
                    <a:cubicBezTo>
                      <a:pt x="285736" y="35789"/>
                      <a:pt x="290773" y="36982"/>
                      <a:pt x="295191" y="39368"/>
                    </a:cubicBezTo>
                    <a:cubicBezTo>
                      <a:pt x="299609" y="41754"/>
                      <a:pt x="303203" y="44861"/>
                      <a:pt x="305972" y="48690"/>
                    </a:cubicBezTo>
                    <a:close/>
                    <a:moveTo>
                      <a:pt x="0" y="2209"/>
                    </a:moveTo>
                    <a:lnTo>
                      <a:pt x="25803" y="2209"/>
                    </a:lnTo>
                    <a:lnTo>
                      <a:pt x="56466" y="93934"/>
                    </a:lnTo>
                    <a:cubicBezTo>
                      <a:pt x="59294" y="102476"/>
                      <a:pt x="61356" y="108868"/>
                      <a:pt x="62652" y="113110"/>
                    </a:cubicBezTo>
                    <a:cubicBezTo>
                      <a:pt x="64125" y="108397"/>
                      <a:pt x="66422" y="101475"/>
                      <a:pt x="69544" y="92344"/>
                    </a:cubicBezTo>
                    <a:lnTo>
                      <a:pt x="100561" y="2209"/>
                    </a:lnTo>
                    <a:lnTo>
                      <a:pt x="123625" y="2209"/>
                    </a:lnTo>
                    <a:lnTo>
                      <a:pt x="123625" y="131755"/>
                    </a:lnTo>
                    <a:lnTo>
                      <a:pt x="107100" y="131755"/>
                    </a:lnTo>
                    <a:lnTo>
                      <a:pt x="107100" y="23329"/>
                    </a:lnTo>
                    <a:lnTo>
                      <a:pt x="69456" y="131755"/>
                    </a:lnTo>
                    <a:lnTo>
                      <a:pt x="53992" y="131755"/>
                    </a:lnTo>
                    <a:lnTo>
                      <a:pt x="16524" y="21473"/>
                    </a:lnTo>
                    <a:lnTo>
                      <a:pt x="16524" y="131755"/>
                    </a:lnTo>
                    <a:lnTo>
                      <a:pt x="0" y="131755"/>
                    </a:lnTo>
                    <a:close/>
                    <a:moveTo>
                      <a:pt x="2628481" y="0"/>
                    </a:moveTo>
                    <a:cubicBezTo>
                      <a:pt x="2641442" y="0"/>
                      <a:pt x="2652340" y="3299"/>
                      <a:pt x="2661177" y="9897"/>
                    </a:cubicBezTo>
                    <a:cubicBezTo>
                      <a:pt x="2670014" y="16495"/>
                      <a:pt x="2676170" y="25774"/>
                      <a:pt x="2679646" y="37733"/>
                    </a:cubicBezTo>
                    <a:lnTo>
                      <a:pt x="2662768" y="41709"/>
                    </a:lnTo>
                    <a:cubicBezTo>
                      <a:pt x="2659763" y="32284"/>
                      <a:pt x="2655404" y="25420"/>
                      <a:pt x="2649689" y="21120"/>
                    </a:cubicBezTo>
                    <a:cubicBezTo>
                      <a:pt x="2643975" y="16819"/>
                      <a:pt x="2636788" y="14669"/>
                      <a:pt x="2628128" y="14669"/>
                    </a:cubicBezTo>
                    <a:cubicBezTo>
                      <a:pt x="2618172" y="14669"/>
                      <a:pt x="2609851" y="17055"/>
                      <a:pt x="2603164" y="21827"/>
                    </a:cubicBezTo>
                    <a:cubicBezTo>
                      <a:pt x="2596478" y="26599"/>
                      <a:pt x="2591780" y="33005"/>
                      <a:pt x="2589070" y="41047"/>
                    </a:cubicBezTo>
                    <a:cubicBezTo>
                      <a:pt x="2586360" y="49088"/>
                      <a:pt x="2585005" y="57380"/>
                      <a:pt x="2585005" y="65922"/>
                    </a:cubicBezTo>
                    <a:cubicBezTo>
                      <a:pt x="2585005" y="76938"/>
                      <a:pt x="2586610" y="86555"/>
                      <a:pt x="2589821" y="94774"/>
                    </a:cubicBezTo>
                    <a:cubicBezTo>
                      <a:pt x="2593032" y="102992"/>
                      <a:pt x="2598024" y="109133"/>
                      <a:pt x="2604799" y="113198"/>
                    </a:cubicBezTo>
                    <a:cubicBezTo>
                      <a:pt x="2611574" y="117263"/>
                      <a:pt x="2618908" y="119295"/>
                      <a:pt x="2626802" y="119295"/>
                    </a:cubicBezTo>
                    <a:cubicBezTo>
                      <a:pt x="2636405" y="119295"/>
                      <a:pt x="2644535" y="116527"/>
                      <a:pt x="2651192" y="110989"/>
                    </a:cubicBezTo>
                    <a:cubicBezTo>
                      <a:pt x="2657849" y="105451"/>
                      <a:pt x="2662355" y="97233"/>
                      <a:pt x="2664712" y="86335"/>
                    </a:cubicBezTo>
                    <a:lnTo>
                      <a:pt x="2681855" y="90665"/>
                    </a:lnTo>
                    <a:cubicBezTo>
                      <a:pt x="2678261" y="104744"/>
                      <a:pt x="2671796" y="115481"/>
                      <a:pt x="2662458" y="122874"/>
                    </a:cubicBezTo>
                    <a:cubicBezTo>
                      <a:pt x="2653121" y="130268"/>
                      <a:pt x="2641707" y="133964"/>
                      <a:pt x="2628216" y="133964"/>
                    </a:cubicBezTo>
                    <a:cubicBezTo>
                      <a:pt x="2614254" y="133964"/>
                      <a:pt x="2602899" y="131122"/>
                      <a:pt x="2594151" y="125437"/>
                    </a:cubicBezTo>
                    <a:cubicBezTo>
                      <a:pt x="2585403" y="119752"/>
                      <a:pt x="2578746" y="111519"/>
                      <a:pt x="2574180" y="100738"/>
                    </a:cubicBezTo>
                    <a:cubicBezTo>
                      <a:pt x="2569615" y="89958"/>
                      <a:pt x="2567332" y="78382"/>
                      <a:pt x="2567332" y="66010"/>
                    </a:cubicBezTo>
                    <a:cubicBezTo>
                      <a:pt x="2567332" y="52520"/>
                      <a:pt x="2569909" y="40752"/>
                      <a:pt x="2575064" y="30708"/>
                    </a:cubicBezTo>
                    <a:cubicBezTo>
                      <a:pt x="2580219" y="20663"/>
                      <a:pt x="2587553" y="13034"/>
                      <a:pt x="2597067" y="7821"/>
                    </a:cubicBezTo>
                    <a:cubicBezTo>
                      <a:pt x="2606581" y="2607"/>
                      <a:pt x="2617053" y="0"/>
                      <a:pt x="2628481" y="0"/>
                    </a:cubicBezTo>
                    <a:close/>
                  </a:path>
                </a:pathLst>
              </a:custGeom>
              <a:gr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12" name="图片 11">
              <a:extLst>
                <a:ext uri="{FF2B5EF4-FFF2-40B4-BE49-F238E27FC236}">
                  <a16:creationId xmlns:a16="http://schemas.microsoft.com/office/drawing/2014/main" id="{D68C4D9C-20F7-4D9F-BF0C-3FDCF5E4FE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15499" y="159849"/>
              <a:ext cx="376239" cy="375913"/>
            </a:xfrm>
            <a:prstGeom prst="rect">
              <a:avLst/>
            </a:prstGeom>
          </p:spPr>
        </p:pic>
      </p:grpSp>
      <p:sp>
        <p:nvSpPr>
          <p:cNvPr id="17" name="矩形 16">
            <a:extLst>
              <a:ext uri="{FF2B5EF4-FFF2-40B4-BE49-F238E27FC236}">
                <a16:creationId xmlns:a16="http://schemas.microsoft.com/office/drawing/2014/main" id="{FF64E43A-5A79-41B3-BF53-4E365066C977}"/>
              </a:ext>
            </a:extLst>
          </p:cNvPr>
          <p:cNvSpPr/>
          <p:nvPr userDrawn="1"/>
        </p:nvSpPr>
        <p:spPr>
          <a:xfrm>
            <a:off x="0" y="6517037"/>
            <a:ext cx="12192000" cy="340963"/>
          </a:xfrm>
          <a:prstGeom prst="rect">
            <a:avLst/>
          </a:prstGeom>
          <a:blipFill dpi="0" rotWithShape="1">
            <a:blip r:embed="rId3"/>
            <a:srcRect/>
            <a:tile tx="0" ty="0" sx="100000" sy="100000" flip="none" algn="b"/>
          </a:blip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a:extLst>
              <a:ext uri="{FF2B5EF4-FFF2-40B4-BE49-F238E27FC236}">
                <a16:creationId xmlns:a16="http://schemas.microsoft.com/office/drawing/2014/main" id="{E92BF095-7F72-4984-B13C-0C8E0ADC7691}"/>
              </a:ext>
            </a:extLst>
          </p:cNvPr>
          <p:cNvSpPr/>
          <p:nvPr userDrawn="1"/>
        </p:nvSpPr>
        <p:spPr>
          <a:xfrm>
            <a:off x="0" y="6517037"/>
            <a:ext cx="12192000" cy="340963"/>
          </a:xfrm>
          <a:prstGeom prst="rect">
            <a:avLst/>
          </a:prstGeom>
          <a:gradFill>
            <a:gsLst>
              <a:gs pos="74000">
                <a:schemeClr val="accent1">
                  <a:alpha val="85000"/>
                </a:schemeClr>
              </a:gs>
              <a:gs pos="100000">
                <a:schemeClr val="accent1">
                  <a:alpha val="70000"/>
                </a:schemeClr>
              </a:gs>
            </a:gsLst>
            <a:lin ang="2700000" scaled="0"/>
          </a:gra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cxnSp>
        <p:nvCxnSpPr>
          <p:cNvPr id="19" name="直线连接符 54">
            <a:extLst>
              <a:ext uri="{FF2B5EF4-FFF2-40B4-BE49-F238E27FC236}">
                <a16:creationId xmlns:a16="http://schemas.microsoft.com/office/drawing/2014/main" id="{23C40FA0-2A01-483F-B3F4-101590804384}"/>
              </a:ext>
            </a:extLst>
          </p:cNvPr>
          <p:cNvCxnSpPr>
            <a:cxnSpLocks/>
          </p:cNvCxnSpPr>
          <p:nvPr userDrawn="1"/>
        </p:nvCxnSpPr>
        <p:spPr>
          <a:xfrm flipH="1">
            <a:off x="-7622" y="6489845"/>
            <a:ext cx="12204000" cy="0"/>
          </a:xfrm>
          <a:prstGeom prst="line">
            <a:avLst/>
          </a:prstGeom>
          <a:ln w="101600">
            <a:gradFill>
              <a:gsLst>
                <a:gs pos="50000">
                  <a:srgbClr val="F6D9A7"/>
                </a:gs>
                <a:gs pos="100000">
                  <a:srgbClr val="D6AA74"/>
                </a:gs>
                <a:gs pos="0">
                  <a:srgbClr val="D6AA74"/>
                </a:gs>
              </a:gsLst>
              <a:lin ang="0" scaled="0"/>
            </a:gradFill>
          </a:ln>
        </p:spPr>
        <p:style>
          <a:lnRef idx="1">
            <a:schemeClr val="accent1"/>
          </a:lnRef>
          <a:fillRef idx="0">
            <a:schemeClr val="accent1"/>
          </a:fillRef>
          <a:effectRef idx="0">
            <a:schemeClr val="accent1"/>
          </a:effectRef>
          <a:fontRef idx="minor">
            <a:schemeClr val="tx1"/>
          </a:fontRef>
        </p:style>
      </p:cxnSp>
      <p:sp>
        <p:nvSpPr>
          <p:cNvPr id="20" name="任意多边形: 形状 19">
            <a:extLst>
              <a:ext uri="{FF2B5EF4-FFF2-40B4-BE49-F238E27FC236}">
                <a16:creationId xmlns:a16="http://schemas.microsoft.com/office/drawing/2014/main" id="{C2F185BF-B578-47F8-8CD3-36C2865B0D29}"/>
              </a:ext>
            </a:extLst>
          </p:cNvPr>
          <p:cNvSpPr/>
          <p:nvPr userDrawn="1"/>
        </p:nvSpPr>
        <p:spPr>
          <a:xfrm>
            <a:off x="9686925" y="6585036"/>
            <a:ext cx="2218223" cy="218024"/>
          </a:xfrm>
          <a:custGeom>
            <a:avLst/>
            <a:gdLst/>
            <a:ahLst/>
            <a:cxnLst/>
            <a:rect l="l" t="t" r="r" b="b"/>
            <a:pathLst>
              <a:path w="2510871" h="246788">
                <a:moveTo>
                  <a:pt x="1029146" y="186995"/>
                </a:moveTo>
                <a:cubicBezTo>
                  <a:pt x="1027775" y="186995"/>
                  <a:pt x="1025260" y="187948"/>
                  <a:pt x="1021603" y="189853"/>
                </a:cubicBezTo>
                <a:cubicBezTo>
                  <a:pt x="1017945" y="191758"/>
                  <a:pt x="1014630" y="193739"/>
                  <a:pt x="1011658" y="195796"/>
                </a:cubicBezTo>
                <a:cubicBezTo>
                  <a:pt x="1008687" y="197854"/>
                  <a:pt x="1007429" y="199187"/>
                  <a:pt x="1007887" y="199797"/>
                </a:cubicBezTo>
                <a:cubicBezTo>
                  <a:pt x="1008344" y="200559"/>
                  <a:pt x="1010477" y="201740"/>
                  <a:pt x="1014287" y="203340"/>
                </a:cubicBezTo>
                <a:cubicBezTo>
                  <a:pt x="1018097" y="204940"/>
                  <a:pt x="1020307" y="205588"/>
                  <a:pt x="1020917" y="205283"/>
                </a:cubicBezTo>
                <a:cubicBezTo>
                  <a:pt x="1021679" y="204826"/>
                  <a:pt x="1022212" y="205131"/>
                  <a:pt x="1022517" y="206197"/>
                </a:cubicBezTo>
                <a:cubicBezTo>
                  <a:pt x="1023127" y="207112"/>
                  <a:pt x="1024308" y="207455"/>
                  <a:pt x="1026060" y="207226"/>
                </a:cubicBezTo>
                <a:cubicBezTo>
                  <a:pt x="1027813" y="206998"/>
                  <a:pt x="1029718" y="206274"/>
                  <a:pt x="1031775" y="205054"/>
                </a:cubicBezTo>
                <a:cubicBezTo>
                  <a:pt x="1033833" y="203835"/>
                  <a:pt x="1035166" y="202540"/>
                  <a:pt x="1035776" y="201168"/>
                </a:cubicBezTo>
                <a:cubicBezTo>
                  <a:pt x="1036538" y="199644"/>
                  <a:pt x="1036690" y="197663"/>
                  <a:pt x="1036233" y="195225"/>
                </a:cubicBezTo>
                <a:cubicBezTo>
                  <a:pt x="1035776" y="192786"/>
                  <a:pt x="1034938" y="190805"/>
                  <a:pt x="1033718" y="189281"/>
                </a:cubicBezTo>
                <a:cubicBezTo>
                  <a:pt x="1032347" y="187605"/>
                  <a:pt x="1030823" y="186843"/>
                  <a:pt x="1029146" y="186995"/>
                </a:cubicBezTo>
                <a:close/>
                <a:moveTo>
                  <a:pt x="827407" y="172250"/>
                </a:moveTo>
                <a:cubicBezTo>
                  <a:pt x="822759" y="172174"/>
                  <a:pt x="819139" y="172822"/>
                  <a:pt x="816548" y="174193"/>
                </a:cubicBezTo>
                <a:cubicBezTo>
                  <a:pt x="812738" y="176175"/>
                  <a:pt x="810567" y="178003"/>
                  <a:pt x="810033" y="179680"/>
                </a:cubicBezTo>
                <a:cubicBezTo>
                  <a:pt x="809500" y="181356"/>
                  <a:pt x="810071" y="184176"/>
                  <a:pt x="811748" y="188138"/>
                </a:cubicBezTo>
                <a:cubicBezTo>
                  <a:pt x="812967" y="190881"/>
                  <a:pt x="814224" y="192901"/>
                  <a:pt x="815520" y="194196"/>
                </a:cubicBezTo>
                <a:cubicBezTo>
                  <a:pt x="816815" y="195491"/>
                  <a:pt x="819063" y="196825"/>
                  <a:pt x="822263" y="198196"/>
                </a:cubicBezTo>
                <a:cubicBezTo>
                  <a:pt x="827293" y="200635"/>
                  <a:pt x="832093" y="201854"/>
                  <a:pt x="836665" y="201854"/>
                </a:cubicBezTo>
                <a:lnTo>
                  <a:pt x="843295" y="201854"/>
                </a:lnTo>
                <a:lnTo>
                  <a:pt x="843295" y="189052"/>
                </a:lnTo>
                <a:cubicBezTo>
                  <a:pt x="843295" y="182956"/>
                  <a:pt x="843142" y="179261"/>
                  <a:pt x="842837" y="177965"/>
                </a:cubicBezTo>
                <a:cubicBezTo>
                  <a:pt x="842533" y="176670"/>
                  <a:pt x="841390" y="175565"/>
                  <a:pt x="839408" y="174651"/>
                </a:cubicBezTo>
                <a:cubicBezTo>
                  <a:pt x="836056" y="173127"/>
                  <a:pt x="832055" y="172327"/>
                  <a:pt x="827407" y="172250"/>
                </a:cubicBezTo>
                <a:close/>
                <a:moveTo>
                  <a:pt x="2163002" y="172136"/>
                </a:moveTo>
                <a:cubicBezTo>
                  <a:pt x="2162698" y="172441"/>
                  <a:pt x="2162164" y="172898"/>
                  <a:pt x="2161402" y="173508"/>
                </a:cubicBezTo>
                <a:cubicBezTo>
                  <a:pt x="2159726" y="174727"/>
                  <a:pt x="2158202" y="175413"/>
                  <a:pt x="2156830" y="175565"/>
                </a:cubicBezTo>
                <a:cubicBezTo>
                  <a:pt x="2156373" y="175717"/>
                  <a:pt x="2156144" y="175870"/>
                  <a:pt x="2156144" y="176022"/>
                </a:cubicBezTo>
                <a:cubicBezTo>
                  <a:pt x="2156906" y="176327"/>
                  <a:pt x="2158468" y="175908"/>
                  <a:pt x="2160831" y="174765"/>
                </a:cubicBezTo>
                <a:cubicBezTo>
                  <a:pt x="2163193" y="173622"/>
                  <a:pt x="2164374" y="172746"/>
                  <a:pt x="2164374" y="172136"/>
                </a:cubicBezTo>
                <a:cubicBezTo>
                  <a:pt x="2164374" y="171526"/>
                  <a:pt x="2163917" y="171526"/>
                  <a:pt x="2163002" y="172136"/>
                </a:cubicBezTo>
                <a:close/>
                <a:moveTo>
                  <a:pt x="1017259" y="171222"/>
                </a:moveTo>
                <a:cubicBezTo>
                  <a:pt x="1018021" y="171222"/>
                  <a:pt x="1016650" y="172593"/>
                  <a:pt x="1013144" y="175336"/>
                </a:cubicBezTo>
                <a:cubicBezTo>
                  <a:pt x="1013144" y="175336"/>
                  <a:pt x="1012535" y="175794"/>
                  <a:pt x="1011316" y="176708"/>
                </a:cubicBezTo>
                <a:cubicBezTo>
                  <a:pt x="1010249" y="177470"/>
                  <a:pt x="1009106" y="178346"/>
                  <a:pt x="1007887" y="179337"/>
                </a:cubicBezTo>
                <a:cubicBezTo>
                  <a:pt x="1006667" y="180328"/>
                  <a:pt x="1006058" y="180442"/>
                  <a:pt x="1006058" y="179680"/>
                </a:cubicBezTo>
                <a:cubicBezTo>
                  <a:pt x="1006058" y="178918"/>
                  <a:pt x="1007734" y="177318"/>
                  <a:pt x="1011087" y="174879"/>
                </a:cubicBezTo>
                <a:cubicBezTo>
                  <a:pt x="1014440" y="172441"/>
                  <a:pt x="1016497" y="171222"/>
                  <a:pt x="1017259" y="171222"/>
                </a:cubicBezTo>
                <a:close/>
                <a:moveTo>
                  <a:pt x="1741426" y="142647"/>
                </a:moveTo>
                <a:cubicBezTo>
                  <a:pt x="1740130" y="143256"/>
                  <a:pt x="1739483" y="144247"/>
                  <a:pt x="1739483" y="145618"/>
                </a:cubicBezTo>
                <a:cubicBezTo>
                  <a:pt x="1739483" y="146685"/>
                  <a:pt x="1739597" y="147219"/>
                  <a:pt x="1739826" y="147219"/>
                </a:cubicBezTo>
                <a:cubicBezTo>
                  <a:pt x="1740054" y="147219"/>
                  <a:pt x="1740854" y="146838"/>
                  <a:pt x="1742226" y="146076"/>
                </a:cubicBezTo>
                <a:cubicBezTo>
                  <a:pt x="1744055" y="144856"/>
                  <a:pt x="1744817" y="143942"/>
                  <a:pt x="1744512" y="143332"/>
                </a:cubicBezTo>
                <a:cubicBezTo>
                  <a:pt x="1743750" y="142266"/>
                  <a:pt x="1742721" y="142037"/>
                  <a:pt x="1741426" y="142647"/>
                </a:cubicBezTo>
                <a:close/>
                <a:moveTo>
                  <a:pt x="326735" y="138532"/>
                </a:moveTo>
                <a:cubicBezTo>
                  <a:pt x="327497" y="138532"/>
                  <a:pt x="327878" y="138570"/>
                  <a:pt x="327878" y="138646"/>
                </a:cubicBezTo>
                <a:cubicBezTo>
                  <a:pt x="327878" y="138722"/>
                  <a:pt x="327497" y="139065"/>
                  <a:pt x="326735" y="139675"/>
                </a:cubicBezTo>
                <a:cubicBezTo>
                  <a:pt x="325668" y="140284"/>
                  <a:pt x="324601" y="140589"/>
                  <a:pt x="323534" y="140589"/>
                </a:cubicBezTo>
                <a:cubicBezTo>
                  <a:pt x="322772" y="140589"/>
                  <a:pt x="322391" y="140551"/>
                  <a:pt x="322391" y="140475"/>
                </a:cubicBezTo>
                <a:cubicBezTo>
                  <a:pt x="322391" y="140399"/>
                  <a:pt x="322772" y="140132"/>
                  <a:pt x="323534" y="139675"/>
                </a:cubicBezTo>
                <a:cubicBezTo>
                  <a:pt x="324601" y="138913"/>
                  <a:pt x="325668" y="138532"/>
                  <a:pt x="326735" y="138532"/>
                </a:cubicBezTo>
                <a:close/>
                <a:moveTo>
                  <a:pt x="2175804" y="135789"/>
                </a:moveTo>
                <a:cubicBezTo>
                  <a:pt x="2175194" y="135789"/>
                  <a:pt x="2174470" y="136322"/>
                  <a:pt x="2173632" y="137389"/>
                </a:cubicBezTo>
                <a:cubicBezTo>
                  <a:pt x="2172794" y="138456"/>
                  <a:pt x="2172718" y="138989"/>
                  <a:pt x="2173404" y="138989"/>
                </a:cubicBezTo>
                <a:cubicBezTo>
                  <a:pt x="2174090" y="138989"/>
                  <a:pt x="2174814" y="138456"/>
                  <a:pt x="2175576" y="137389"/>
                </a:cubicBezTo>
                <a:cubicBezTo>
                  <a:pt x="2176338" y="136322"/>
                  <a:pt x="2176414" y="135789"/>
                  <a:pt x="2175804" y="135789"/>
                </a:cubicBezTo>
                <a:close/>
                <a:moveTo>
                  <a:pt x="320334" y="130988"/>
                </a:moveTo>
                <a:cubicBezTo>
                  <a:pt x="322315" y="130988"/>
                  <a:pt x="321858" y="131750"/>
                  <a:pt x="318962" y="133274"/>
                </a:cubicBezTo>
                <a:cubicBezTo>
                  <a:pt x="317896" y="133884"/>
                  <a:pt x="317286" y="134150"/>
                  <a:pt x="317134" y="134074"/>
                </a:cubicBezTo>
                <a:cubicBezTo>
                  <a:pt x="316981" y="133998"/>
                  <a:pt x="317286" y="133579"/>
                  <a:pt x="318048" y="132817"/>
                </a:cubicBezTo>
                <a:cubicBezTo>
                  <a:pt x="318962" y="131598"/>
                  <a:pt x="319724" y="130988"/>
                  <a:pt x="320334" y="130988"/>
                </a:cubicBezTo>
                <a:close/>
                <a:moveTo>
                  <a:pt x="2182662" y="128016"/>
                </a:moveTo>
                <a:cubicBezTo>
                  <a:pt x="2182662" y="127254"/>
                  <a:pt x="2181519" y="128169"/>
                  <a:pt x="2179233" y="130759"/>
                </a:cubicBezTo>
                <a:cubicBezTo>
                  <a:pt x="2177556" y="132741"/>
                  <a:pt x="2176947" y="133884"/>
                  <a:pt x="2177404" y="134188"/>
                </a:cubicBezTo>
                <a:cubicBezTo>
                  <a:pt x="2177556" y="134341"/>
                  <a:pt x="2178052" y="133998"/>
                  <a:pt x="2178890" y="133160"/>
                </a:cubicBezTo>
                <a:cubicBezTo>
                  <a:pt x="2179728" y="132322"/>
                  <a:pt x="2180566" y="131331"/>
                  <a:pt x="2181405" y="130188"/>
                </a:cubicBezTo>
                <a:cubicBezTo>
                  <a:pt x="2182243" y="129045"/>
                  <a:pt x="2182662" y="128321"/>
                  <a:pt x="2182662" y="128016"/>
                </a:cubicBezTo>
                <a:close/>
                <a:moveTo>
                  <a:pt x="329249" y="127902"/>
                </a:moveTo>
                <a:cubicBezTo>
                  <a:pt x="328792" y="127826"/>
                  <a:pt x="328183" y="127864"/>
                  <a:pt x="327421" y="128016"/>
                </a:cubicBezTo>
                <a:cubicBezTo>
                  <a:pt x="326659" y="128169"/>
                  <a:pt x="325897" y="128550"/>
                  <a:pt x="325135" y="129159"/>
                </a:cubicBezTo>
                <a:cubicBezTo>
                  <a:pt x="323763" y="129921"/>
                  <a:pt x="321439" y="130340"/>
                  <a:pt x="318162" y="130417"/>
                </a:cubicBezTo>
                <a:cubicBezTo>
                  <a:pt x="314886" y="130493"/>
                  <a:pt x="312447" y="130798"/>
                  <a:pt x="310847" y="131331"/>
                </a:cubicBezTo>
                <a:cubicBezTo>
                  <a:pt x="309247" y="131864"/>
                  <a:pt x="308447" y="131750"/>
                  <a:pt x="308447" y="130988"/>
                </a:cubicBezTo>
                <a:cubicBezTo>
                  <a:pt x="308447" y="130226"/>
                  <a:pt x="307761" y="129845"/>
                  <a:pt x="306389" y="129845"/>
                </a:cubicBezTo>
                <a:cubicBezTo>
                  <a:pt x="305475" y="129845"/>
                  <a:pt x="304942" y="130226"/>
                  <a:pt x="304789" y="130988"/>
                </a:cubicBezTo>
                <a:cubicBezTo>
                  <a:pt x="304637" y="131750"/>
                  <a:pt x="304637" y="133655"/>
                  <a:pt x="304789" y="136703"/>
                </a:cubicBezTo>
                <a:cubicBezTo>
                  <a:pt x="304942" y="141123"/>
                  <a:pt x="305323" y="143409"/>
                  <a:pt x="305932" y="143561"/>
                </a:cubicBezTo>
                <a:cubicBezTo>
                  <a:pt x="306847" y="143561"/>
                  <a:pt x="307647" y="143332"/>
                  <a:pt x="308332" y="142875"/>
                </a:cubicBezTo>
                <a:cubicBezTo>
                  <a:pt x="309018" y="142418"/>
                  <a:pt x="309209" y="141961"/>
                  <a:pt x="308904" y="141504"/>
                </a:cubicBezTo>
                <a:cubicBezTo>
                  <a:pt x="308599" y="141046"/>
                  <a:pt x="308599" y="140818"/>
                  <a:pt x="308904" y="140818"/>
                </a:cubicBezTo>
                <a:cubicBezTo>
                  <a:pt x="309056" y="140818"/>
                  <a:pt x="309361" y="140894"/>
                  <a:pt x="309818" y="141046"/>
                </a:cubicBezTo>
                <a:cubicBezTo>
                  <a:pt x="311038" y="141351"/>
                  <a:pt x="314086" y="139980"/>
                  <a:pt x="318962" y="136932"/>
                </a:cubicBezTo>
                <a:cubicBezTo>
                  <a:pt x="323992" y="133579"/>
                  <a:pt x="327078" y="131483"/>
                  <a:pt x="328221" y="130645"/>
                </a:cubicBezTo>
                <a:cubicBezTo>
                  <a:pt x="329364" y="129807"/>
                  <a:pt x="329935" y="129159"/>
                  <a:pt x="329935" y="128702"/>
                </a:cubicBezTo>
                <a:cubicBezTo>
                  <a:pt x="329935" y="128245"/>
                  <a:pt x="329707" y="127978"/>
                  <a:pt x="329249" y="127902"/>
                </a:cubicBezTo>
                <a:close/>
                <a:moveTo>
                  <a:pt x="2398003" y="120930"/>
                </a:moveTo>
                <a:cubicBezTo>
                  <a:pt x="2397698" y="120777"/>
                  <a:pt x="2397470" y="121006"/>
                  <a:pt x="2397317" y="121615"/>
                </a:cubicBezTo>
                <a:cubicBezTo>
                  <a:pt x="2397165" y="121768"/>
                  <a:pt x="2397089" y="121920"/>
                  <a:pt x="2397089" y="122073"/>
                </a:cubicBezTo>
                <a:cubicBezTo>
                  <a:pt x="2396632" y="122987"/>
                  <a:pt x="2396556" y="123597"/>
                  <a:pt x="2396860" y="123901"/>
                </a:cubicBezTo>
                <a:cubicBezTo>
                  <a:pt x="2397013" y="124054"/>
                  <a:pt x="2397241" y="123825"/>
                  <a:pt x="2397546" y="123216"/>
                </a:cubicBezTo>
                <a:cubicBezTo>
                  <a:pt x="2397698" y="123063"/>
                  <a:pt x="2397774" y="122911"/>
                  <a:pt x="2397774" y="122758"/>
                </a:cubicBezTo>
                <a:cubicBezTo>
                  <a:pt x="2398232" y="121844"/>
                  <a:pt x="2398308" y="121234"/>
                  <a:pt x="2398003" y="120930"/>
                </a:cubicBezTo>
                <a:close/>
                <a:moveTo>
                  <a:pt x="1029546" y="119615"/>
                </a:moveTo>
                <a:cubicBezTo>
                  <a:pt x="1030270" y="119958"/>
                  <a:pt x="1031280" y="120777"/>
                  <a:pt x="1032575" y="122073"/>
                </a:cubicBezTo>
                <a:cubicBezTo>
                  <a:pt x="1034099" y="123901"/>
                  <a:pt x="1034557" y="124816"/>
                  <a:pt x="1033947" y="124816"/>
                </a:cubicBezTo>
                <a:cubicBezTo>
                  <a:pt x="1033337" y="124663"/>
                  <a:pt x="1032232" y="123940"/>
                  <a:pt x="1030632" y="122644"/>
                </a:cubicBezTo>
                <a:cubicBezTo>
                  <a:pt x="1029032" y="121349"/>
                  <a:pt x="1028232" y="120472"/>
                  <a:pt x="1028232" y="120015"/>
                </a:cubicBezTo>
                <a:cubicBezTo>
                  <a:pt x="1028384" y="119406"/>
                  <a:pt x="1028823" y="119272"/>
                  <a:pt x="1029546" y="119615"/>
                </a:cubicBezTo>
                <a:close/>
                <a:moveTo>
                  <a:pt x="1446989" y="119444"/>
                </a:moveTo>
                <a:cubicBezTo>
                  <a:pt x="1451790" y="119672"/>
                  <a:pt x="1454800" y="120396"/>
                  <a:pt x="1456019" y="121615"/>
                </a:cubicBezTo>
                <a:cubicBezTo>
                  <a:pt x="1457086" y="122682"/>
                  <a:pt x="1458000" y="123216"/>
                  <a:pt x="1458762" y="123216"/>
                </a:cubicBezTo>
                <a:cubicBezTo>
                  <a:pt x="1459524" y="123216"/>
                  <a:pt x="1460438" y="124511"/>
                  <a:pt x="1461505" y="127102"/>
                </a:cubicBezTo>
                <a:cubicBezTo>
                  <a:pt x="1462420" y="129388"/>
                  <a:pt x="1462724" y="132855"/>
                  <a:pt x="1462420" y="137503"/>
                </a:cubicBezTo>
                <a:cubicBezTo>
                  <a:pt x="1462115" y="142151"/>
                  <a:pt x="1461429" y="144475"/>
                  <a:pt x="1460362" y="144475"/>
                </a:cubicBezTo>
                <a:cubicBezTo>
                  <a:pt x="1459600" y="144475"/>
                  <a:pt x="1458838" y="145237"/>
                  <a:pt x="1458076" y="146761"/>
                </a:cubicBezTo>
                <a:cubicBezTo>
                  <a:pt x="1454876" y="153010"/>
                  <a:pt x="1452818" y="156667"/>
                  <a:pt x="1451904" y="157734"/>
                </a:cubicBezTo>
                <a:cubicBezTo>
                  <a:pt x="1451599" y="158039"/>
                  <a:pt x="1450952" y="159030"/>
                  <a:pt x="1449961" y="160706"/>
                </a:cubicBezTo>
                <a:cubicBezTo>
                  <a:pt x="1448970" y="162382"/>
                  <a:pt x="1448932" y="163221"/>
                  <a:pt x="1449847" y="163221"/>
                </a:cubicBezTo>
                <a:cubicBezTo>
                  <a:pt x="1450456" y="163068"/>
                  <a:pt x="1451370" y="162382"/>
                  <a:pt x="1452590" y="161163"/>
                </a:cubicBezTo>
                <a:cubicBezTo>
                  <a:pt x="1457162" y="157201"/>
                  <a:pt x="1458457" y="156591"/>
                  <a:pt x="1456476" y="159334"/>
                </a:cubicBezTo>
                <a:cubicBezTo>
                  <a:pt x="1455257" y="160858"/>
                  <a:pt x="1452818" y="163678"/>
                  <a:pt x="1449161" y="167793"/>
                </a:cubicBezTo>
                <a:cubicBezTo>
                  <a:pt x="1447332" y="169926"/>
                  <a:pt x="1446380" y="171260"/>
                  <a:pt x="1446303" y="171793"/>
                </a:cubicBezTo>
                <a:cubicBezTo>
                  <a:pt x="1446227" y="172327"/>
                  <a:pt x="1446036" y="173317"/>
                  <a:pt x="1445732" y="174765"/>
                </a:cubicBezTo>
                <a:cubicBezTo>
                  <a:pt x="1445427" y="176213"/>
                  <a:pt x="1445122" y="177699"/>
                  <a:pt x="1444818" y="179223"/>
                </a:cubicBezTo>
                <a:cubicBezTo>
                  <a:pt x="1444513" y="180747"/>
                  <a:pt x="1443979" y="182804"/>
                  <a:pt x="1443217" y="185395"/>
                </a:cubicBezTo>
                <a:cubicBezTo>
                  <a:pt x="1442455" y="187986"/>
                  <a:pt x="1442074" y="189433"/>
                  <a:pt x="1442074" y="189738"/>
                </a:cubicBezTo>
                <a:cubicBezTo>
                  <a:pt x="1442227" y="190500"/>
                  <a:pt x="1441617" y="191072"/>
                  <a:pt x="1440245" y="191453"/>
                </a:cubicBezTo>
                <a:cubicBezTo>
                  <a:pt x="1438874" y="191834"/>
                  <a:pt x="1437502" y="191872"/>
                  <a:pt x="1436131" y="191567"/>
                </a:cubicBezTo>
                <a:cubicBezTo>
                  <a:pt x="1434302" y="191110"/>
                  <a:pt x="1432778" y="189052"/>
                  <a:pt x="1431559" y="185395"/>
                </a:cubicBezTo>
                <a:cubicBezTo>
                  <a:pt x="1430339" y="181737"/>
                  <a:pt x="1429844" y="179299"/>
                  <a:pt x="1430073" y="178080"/>
                </a:cubicBezTo>
                <a:cubicBezTo>
                  <a:pt x="1430301" y="176860"/>
                  <a:pt x="1431635" y="174803"/>
                  <a:pt x="1434073" y="171907"/>
                </a:cubicBezTo>
                <a:cubicBezTo>
                  <a:pt x="1436359" y="169317"/>
                  <a:pt x="1438188" y="166726"/>
                  <a:pt x="1439560" y="164135"/>
                </a:cubicBezTo>
                <a:cubicBezTo>
                  <a:pt x="1440931" y="161544"/>
                  <a:pt x="1443065" y="156896"/>
                  <a:pt x="1445960" y="150190"/>
                </a:cubicBezTo>
                <a:cubicBezTo>
                  <a:pt x="1450685" y="138760"/>
                  <a:pt x="1451980" y="130912"/>
                  <a:pt x="1449847" y="126645"/>
                </a:cubicBezTo>
                <a:cubicBezTo>
                  <a:pt x="1449237" y="125425"/>
                  <a:pt x="1448475" y="124740"/>
                  <a:pt x="1447561" y="124587"/>
                </a:cubicBezTo>
                <a:cubicBezTo>
                  <a:pt x="1446646" y="124435"/>
                  <a:pt x="1444589" y="124511"/>
                  <a:pt x="1441388" y="124816"/>
                </a:cubicBezTo>
                <a:cubicBezTo>
                  <a:pt x="1432854" y="125578"/>
                  <a:pt x="1427901" y="127788"/>
                  <a:pt x="1426530" y="131445"/>
                </a:cubicBezTo>
                <a:lnTo>
                  <a:pt x="1425386" y="133731"/>
                </a:lnTo>
                <a:lnTo>
                  <a:pt x="1425386" y="131217"/>
                </a:lnTo>
                <a:cubicBezTo>
                  <a:pt x="1425386" y="129083"/>
                  <a:pt x="1426301" y="127026"/>
                  <a:pt x="1428130" y="125044"/>
                </a:cubicBezTo>
                <a:cubicBezTo>
                  <a:pt x="1429958" y="123063"/>
                  <a:pt x="1432320" y="121615"/>
                  <a:pt x="1435216" y="120701"/>
                </a:cubicBezTo>
                <a:cubicBezTo>
                  <a:pt x="1438264" y="119634"/>
                  <a:pt x="1442188" y="119215"/>
                  <a:pt x="1446989" y="119444"/>
                </a:cubicBezTo>
                <a:close/>
                <a:moveTo>
                  <a:pt x="320448" y="115900"/>
                </a:moveTo>
                <a:cubicBezTo>
                  <a:pt x="319762" y="115900"/>
                  <a:pt x="319191" y="116243"/>
                  <a:pt x="318734" y="116929"/>
                </a:cubicBezTo>
                <a:cubicBezTo>
                  <a:pt x="318277" y="117615"/>
                  <a:pt x="318391" y="117958"/>
                  <a:pt x="319077" y="117958"/>
                </a:cubicBezTo>
                <a:cubicBezTo>
                  <a:pt x="319762" y="117958"/>
                  <a:pt x="320334" y="117615"/>
                  <a:pt x="320791" y="116929"/>
                </a:cubicBezTo>
                <a:cubicBezTo>
                  <a:pt x="321248" y="116243"/>
                  <a:pt x="321134" y="115900"/>
                  <a:pt x="320448" y="115900"/>
                </a:cubicBezTo>
                <a:close/>
                <a:moveTo>
                  <a:pt x="2342682" y="108128"/>
                </a:moveTo>
                <a:cubicBezTo>
                  <a:pt x="2343292" y="108128"/>
                  <a:pt x="2343406" y="108395"/>
                  <a:pt x="2343025" y="108928"/>
                </a:cubicBezTo>
                <a:cubicBezTo>
                  <a:pt x="2342644" y="109462"/>
                  <a:pt x="2342187" y="109728"/>
                  <a:pt x="2341653" y="109728"/>
                </a:cubicBezTo>
                <a:cubicBezTo>
                  <a:pt x="2341120" y="109728"/>
                  <a:pt x="2341006" y="109462"/>
                  <a:pt x="2341310" y="108928"/>
                </a:cubicBezTo>
                <a:cubicBezTo>
                  <a:pt x="2341615" y="108395"/>
                  <a:pt x="2342072" y="108128"/>
                  <a:pt x="2342682" y="108128"/>
                </a:cubicBezTo>
                <a:close/>
                <a:moveTo>
                  <a:pt x="1708508" y="108014"/>
                </a:moveTo>
                <a:cubicBezTo>
                  <a:pt x="1706907" y="108242"/>
                  <a:pt x="1705878" y="108814"/>
                  <a:pt x="1705422" y="109728"/>
                </a:cubicBezTo>
                <a:cubicBezTo>
                  <a:pt x="1704964" y="111100"/>
                  <a:pt x="1705269" y="112662"/>
                  <a:pt x="1706336" y="114415"/>
                </a:cubicBezTo>
                <a:cubicBezTo>
                  <a:pt x="1707403" y="116167"/>
                  <a:pt x="1708927" y="117501"/>
                  <a:pt x="1710908" y="118415"/>
                </a:cubicBezTo>
                <a:cubicBezTo>
                  <a:pt x="1713194" y="119482"/>
                  <a:pt x="1715137" y="121273"/>
                  <a:pt x="1716737" y="123787"/>
                </a:cubicBezTo>
                <a:cubicBezTo>
                  <a:pt x="1718337" y="126302"/>
                  <a:pt x="1718680" y="128016"/>
                  <a:pt x="1717766" y="128931"/>
                </a:cubicBezTo>
                <a:cubicBezTo>
                  <a:pt x="1717004" y="129845"/>
                  <a:pt x="1715251" y="130417"/>
                  <a:pt x="1712508" y="130645"/>
                </a:cubicBezTo>
                <a:cubicBezTo>
                  <a:pt x="1709765" y="130874"/>
                  <a:pt x="1708317" y="131064"/>
                  <a:pt x="1708165" y="131217"/>
                </a:cubicBezTo>
                <a:cubicBezTo>
                  <a:pt x="1705116" y="135484"/>
                  <a:pt x="1701840" y="139522"/>
                  <a:pt x="1698335" y="143332"/>
                </a:cubicBezTo>
                <a:cubicBezTo>
                  <a:pt x="1694830" y="147142"/>
                  <a:pt x="1692696" y="148895"/>
                  <a:pt x="1691934" y="148590"/>
                </a:cubicBezTo>
                <a:cubicBezTo>
                  <a:pt x="1691020" y="148438"/>
                  <a:pt x="1690029" y="150076"/>
                  <a:pt x="1688962" y="153505"/>
                </a:cubicBezTo>
                <a:cubicBezTo>
                  <a:pt x="1687895" y="156934"/>
                  <a:pt x="1686981" y="158877"/>
                  <a:pt x="1686219" y="159334"/>
                </a:cubicBezTo>
                <a:cubicBezTo>
                  <a:pt x="1685000" y="160249"/>
                  <a:pt x="1684771" y="160935"/>
                  <a:pt x="1685533" y="161392"/>
                </a:cubicBezTo>
                <a:cubicBezTo>
                  <a:pt x="1685838" y="161697"/>
                  <a:pt x="1686295" y="161697"/>
                  <a:pt x="1686905" y="161392"/>
                </a:cubicBezTo>
                <a:cubicBezTo>
                  <a:pt x="1687972" y="161087"/>
                  <a:pt x="1688505" y="161278"/>
                  <a:pt x="1688505" y="161963"/>
                </a:cubicBezTo>
                <a:cubicBezTo>
                  <a:pt x="1688505" y="162649"/>
                  <a:pt x="1688048" y="163221"/>
                  <a:pt x="1687134" y="163678"/>
                </a:cubicBezTo>
                <a:lnTo>
                  <a:pt x="1687362" y="164135"/>
                </a:lnTo>
                <a:cubicBezTo>
                  <a:pt x="1688124" y="164135"/>
                  <a:pt x="1689343" y="164059"/>
                  <a:pt x="1691020" y="163906"/>
                </a:cubicBezTo>
                <a:cubicBezTo>
                  <a:pt x="1694525" y="163449"/>
                  <a:pt x="1696277" y="163602"/>
                  <a:pt x="1696277" y="164364"/>
                </a:cubicBezTo>
                <a:cubicBezTo>
                  <a:pt x="1696277" y="165126"/>
                  <a:pt x="1696658" y="165507"/>
                  <a:pt x="1697420" y="165507"/>
                </a:cubicBezTo>
                <a:cubicBezTo>
                  <a:pt x="1698182" y="165507"/>
                  <a:pt x="1698564" y="164859"/>
                  <a:pt x="1698564" y="163564"/>
                </a:cubicBezTo>
                <a:cubicBezTo>
                  <a:pt x="1698564" y="162268"/>
                  <a:pt x="1698868" y="162116"/>
                  <a:pt x="1699478" y="163106"/>
                </a:cubicBezTo>
                <a:cubicBezTo>
                  <a:pt x="1700087" y="164097"/>
                  <a:pt x="1701345" y="164135"/>
                  <a:pt x="1703250" y="163221"/>
                </a:cubicBezTo>
                <a:cubicBezTo>
                  <a:pt x="1705155" y="162306"/>
                  <a:pt x="1705878" y="161468"/>
                  <a:pt x="1705422" y="160706"/>
                </a:cubicBezTo>
                <a:cubicBezTo>
                  <a:pt x="1705269" y="160401"/>
                  <a:pt x="1705345" y="160173"/>
                  <a:pt x="1705650" y="160020"/>
                </a:cubicBezTo>
                <a:cubicBezTo>
                  <a:pt x="1705955" y="160020"/>
                  <a:pt x="1706260" y="160096"/>
                  <a:pt x="1706564" y="160249"/>
                </a:cubicBezTo>
                <a:cubicBezTo>
                  <a:pt x="1707631" y="160554"/>
                  <a:pt x="1708165" y="160554"/>
                  <a:pt x="1708165" y="160249"/>
                </a:cubicBezTo>
                <a:cubicBezTo>
                  <a:pt x="1708012" y="159639"/>
                  <a:pt x="1709308" y="157887"/>
                  <a:pt x="1712051" y="154991"/>
                </a:cubicBezTo>
                <a:cubicBezTo>
                  <a:pt x="1714794" y="152095"/>
                  <a:pt x="1716166" y="150190"/>
                  <a:pt x="1716166" y="149276"/>
                </a:cubicBezTo>
                <a:cubicBezTo>
                  <a:pt x="1716166" y="148362"/>
                  <a:pt x="1716661" y="147600"/>
                  <a:pt x="1717652" y="146990"/>
                </a:cubicBezTo>
                <a:cubicBezTo>
                  <a:pt x="1718642" y="146380"/>
                  <a:pt x="1719633" y="144780"/>
                  <a:pt x="1720623" y="142189"/>
                </a:cubicBezTo>
                <a:cubicBezTo>
                  <a:pt x="1721614" y="139599"/>
                  <a:pt x="1722566" y="137770"/>
                  <a:pt x="1723481" y="136703"/>
                </a:cubicBezTo>
                <a:cubicBezTo>
                  <a:pt x="1724395" y="135636"/>
                  <a:pt x="1725310" y="133236"/>
                  <a:pt x="1726224" y="129502"/>
                </a:cubicBezTo>
                <a:cubicBezTo>
                  <a:pt x="1727138" y="125768"/>
                  <a:pt x="1727824" y="123559"/>
                  <a:pt x="1728281" y="122873"/>
                </a:cubicBezTo>
                <a:cubicBezTo>
                  <a:pt x="1728739" y="122187"/>
                  <a:pt x="1729424" y="120777"/>
                  <a:pt x="1730339" y="118644"/>
                </a:cubicBezTo>
                <a:cubicBezTo>
                  <a:pt x="1730796" y="116967"/>
                  <a:pt x="1730872" y="116205"/>
                  <a:pt x="1730568" y="116358"/>
                </a:cubicBezTo>
                <a:cubicBezTo>
                  <a:pt x="1729653" y="116815"/>
                  <a:pt x="1729424" y="116434"/>
                  <a:pt x="1729882" y="115215"/>
                </a:cubicBezTo>
                <a:cubicBezTo>
                  <a:pt x="1730339" y="113995"/>
                  <a:pt x="1729577" y="113233"/>
                  <a:pt x="1727596" y="112929"/>
                </a:cubicBezTo>
                <a:cubicBezTo>
                  <a:pt x="1718299" y="110795"/>
                  <a:pt x="1713194" y="109423"/>
                  <a:pt x="1712280" y="108814"/>
                </a:cubicBezTo>
                <a:cubicBezTo>
                  <a:pt x="1711365" y="108052"/>
                  <a:pt x="1710108" y="107785"/>
                  <a:pt x="1708508" y="108014"/>
                </a:cubicBezTo>
                <a:close/>
                <a:moveTo>
                  <a:pt x="2266558" y="107899"/>
                </a:moveTo>
                <a:cubicBezTo>
                  <a:pt x="2266253" y="107442"/>
                  <a:pt x="2266025" y="107823"/>
                  <a:pt x="2265872" y="109042"/>
                </a:cubicBezTo>
                <a:lnTo>
                  <a:pt x="2266330" y="111100"/>
                </a:lnTo>
                <a:lnTo>
                  <a:pt x="2266558" y="110871"/>
                </a:lnTo>
                <a:cubicBezTo>
                  <a:pt x="2266863" y="109957"/>
                  <a:pt x="2266863" y="108966"/>
                  <a:pt x="2266558" y="107899"/>
                </a:cubicBezTo>
                <a:close/>
                <a:moveTo>
                  <a:pt x="317476" y="106414"/>
                </a:moveTo>
                <a:cubicBezTo>
                  <a:pt x="316791" y="106185"/>
                  <a:pt x="316029" y="106528"/>
                  <a:pt x="315190" y="107442"/>
                </a:cubicBezTo>
                <a:cubicBezTo>
                  <a:pt x="314352" y="108357"/>
                  <a:pt x="313933" y="109271"/>
                  <a:pt x="313933" y="110185"/>
                </a:cubicBezTo>
                <a:cubicBezTo>
                  <a:pt x="313933" y="111100"/>
                  <a:pt x="313628" y="111557"/>
                  <a:pt x="313019" y="111557"/>
                </a:cubicBezTo>
                <a:cubicBezTo>
                  <a:pt x="312409" y="111557"/>
                  <a:pt x="311419" y="112700"/>
                  <a:pt x="310047" y="114986"/>
                </a:cubicBezTo>
                <a:cubicBezTo>
                  <a:pt x="308980" y="116967"/>
                  <a:pt x="308599" y="117958"/>
                  <a:pt x="308904" y="117958"/>
                </a:cubicBezTo>
                <a:cubicBezTo>
                  <a:pt x="308904" y="117958"/>
                  <a:pt x="309361" y="117805"/>
                  <a:pt x="310276" y="117501"/>
                </a:cubicBezTo>
                <a:cubicBezTo>
                  <a:pt x="311495" y="117043"/>
                  <a:pt x="313324" y="116510"/>
                  <a:pt x="315762" y="115900"/>
                </a:cubicBezTo>
                <a:cubicBezTo>
                  <a:pt x="318200" y="115291"/>
                  <a:pt x="319572" y="114757"/>
                  <a:pt x="319877" y="114300"/>
                </a:cubicBezTo>
                <a:cubicBezTo>
                  <a:pt x="320182" y="113843"/>
                  <a:pt x="320029" y="112548"/>
                  <a:pt x="319420" y="110414"/>
                </a:cubicBezTo>
                <a:cubicBezTo>
                  <a:pt x="318810" y="107976"/>
                  <a:pt x="318162" y="106642"/>
                  <a:pt x="317476" y="106414"/>
                </a:cubicBezTo>
                <a:close/>
                <a:moveTo>
                  <a:pt x="948222" y="101499"/>
                </a:moveTo>
                <a:cubicBezTo>
                  <a:pt x="948222" y="100584"/>
                  <a:pt x="947612" y="100737"/>
                  <a:pt x="946393" y="101956"/>
                </a:cubicBezTo>
                <a:cubicBezTo>
                  <a:pt x="946393" y="101956"/>
                  <a:pt x="945403" y="102946"/>
                  <a:pt x="943421" y="104928"/>
                </a:cubicBezTo>
                <a:lnTo>
                  <a:pt x="939307" y="109271"/>
                </a:lnTo>
                <a:lnTo>
                  <a:pt x="943879" y="105842"/>
                </a:lnTo>
                <a:cubicBezTo>
                  <a:pt x="946774" y="103556"/>
                  <a:pt x="948222" y="102108"/>
                  <a:pt x="948222" y="101499"/>
                </a:cubicBezTo>
                <a:close/>
                <a:moveTo>
                  <a:pt x="839408" y="100584"/>
                </a:moveTo>
                <a:cubicBezTo>
                  <a:pt x="838494" y="100584"/>
                  <a:pt x="837656" y="101041"/>
                  <a:pt x="836894" y="101956"/>
                </a:cubicBezTo>
                <a:cubicBezTo>
                  <a:pt x="836132" y="102870"/>
                  <a:pt x="836018" y="103556"/>
                  <a:pt x="836551" y="104013"/>
                </a:cubicBezTo>
                <a:cubicBezTo>
                  <a:pt x="837084" y="104470"/>
                  <a:pt x="837922" y="104013"/>
                  <a:pt x="839066" y="102642"/>
                </a:cubicBezTo>
                <a:cubicBezTo>
                  <a:pt x="840208" y="101270"/>
                  <a:pt x="840323" y="100584"/>
                  <a:pt x="839408" y="100584"/>
                </a:cubicBezTo>
                <a:close/>
                <a:moveTo>
                  <a:pt x="818834" y="97612"/>
                </a:moveTo>
                <a:cubicBezTo>
                  <a:pt x="816701" y="97612"/>
                  <a:pt x="815215" y="97917"/>
                  <a:pt x="814377" y="98527"/>
                </a:cubicBezTo>
                <a:cubicBezTo>
                  <a:pt x="813538" y="99136"/>
                  <a:pt x="812586" y="100508"/>
                  <a:pt x="811519" y="102642"/>
                </a:cubicBezTo>
                <a:cubicBezTo>
                  <a:pt x="810452" y="105080"/>
                  <a:pt x="809919" y="106528"/>
                  <a:pt x="809919" y="106985"/>
                </a:cubicBezTo>
                <a:cubicBezTo>
                  <a:pt x="809919" y="107442"/>
                  <a:pt x="810605" y="107671"/>
                  <a:pt x="811976" y="107671"/>
                </a:cubicBezTo>
                <a:cubicBezTo>
                  <a:pt x="813958" y="107671"/>
                  <a:pt x="814948" y="108357"/>
                  <a:pt x="814948" y="109728"/>
                </a:cubicBezTo>
                <a:cubicBezTo>
                  <a:pt x="814948" y="110795"/>
                  <a:pt x="815405" y="111481"/>
                  <a:pt x="816320" y="111786"/>
                </a:cubicBezTo>
                <a:cubicBezTo>
                  <a:pt x="817234" y="112090"/>
                  <a:pt x="818263" y="111976"/>
                  <a:pt x="819406" y="111443"/>
                </a:cubicBezTo>
                <a:cubicBezTo>
                  <a:pt x="820549" y="110909"/>
                  <a:pt x="821425" y="110109"/>
                  <a:pt x="822035" y="109042"/>
                </a:cubicBezTo>
                <a:cubicBezTo>
                  <a:pt x="822949" y="107214"/>
                  <a:pt x="823406" y="104851"/>
                  <a:pt x="823406" y="101956"/>
                </a:cubicBezTo>
                <a:cubicBezTo>
                  <a:pt x="823406" y="99975"/>
                  <a:pt x="823178" y="98755"/>
                  <a:pt x="822721" y="98298"/>
                </a:cubicBezTo>
                <a:cubicBezTo>
                  <a:pt x="822263" y="97841"/>
                  <a:pt x="820968" y="97612"/>
                  <a:pt x="818834" y="97612"/>
                </a:cubicBezTo>
                <a:close/>
                <a:moveTo>
                  <a:pt x="1530542" y="96469"/>
                </a:moveTo>
                <a:cubicBezTo>
                  <a:pt x="1533133" y="96012"/>
                  <a:pt x="1535762" y="96088"/>
                  <a:pt x="1538429" y="96698"/>
                </a:cubicBezTo>
                <a:cubicBezTo>
                  <a:pt x="1541096" y="97308"/>
                  <a:pt x="1542963" y="98222"/>
                  <a:pt x="1544030" y="99441"/>
                </a:cubicBezTo>
                <a:cubicBezTo>
                  <a:pt x="1545249" y="100965"/>
                  <a:pt x="1546316" y="103023"/>
                  <a:pt x="1547230" y="105613"/>
                </a:cubicBezTo>
                <a:cubicBezTo>
                  <a:pt x="1548602" y="109728"/>
                  <a:pt x="1547611" y="114910"/>
                  <a:pt x="1544258" y="121158"/>
                </a:cubicBezTo>
                <a:cubicBezTo>
                  <a:pt x="1543192" y="123139"/>
                  <a:pt x="1542658" y="124702"/>
                  <a:pt x="1542658" y="125845"/>
                </a:cubicBezTo>
                <a:cubicBezTo>
                  <a:pt x="1542658" y="126988"/>
                  <a:pt x="1542353" y="127711"/>
                  <a:pt x="1541744" y="128016"/>
                </a:cubicBezTo>
                <a:cubicBezTo>
                  <a:pt x="1541286" y="128169"/>
                  <a:pt x="1540220" y="130531"/>
                  <a:pt x="1538543" y="135103"/>
                </a:cubicBezTo>
                <a:cubicBezTo>
                  <a:pt x="1536867" y="139675"/>
                  <a:pt x="1535800" y="143180"/>
                  <a:pt x="1535343" y="145618"/>
                </a:cubicBezTo>
                <a:cubicBezTo>
                  <a:pt x="1534581" y="149581"/>
                  <a:pt x="1537019" y="152476"/>
                  <a:pt x="1542658" y="154305"/>
                </a:cubicBezTo>
                <a:cubicBezTo>
                  <a:pt x="1545401" y="155067"/>
                  <a:pt x="1548487" y="156972"/>
                  <a:pt x="1551916" y="160020"/>
                </a:cubicBezTo>
                <a:cubicBezTo>
                  <a:pt x="1555346" y="163068"/>
                  <a:pt x="1557822" y="165964"/>
                  <a:pt x="1559346" y="168707"/>
                </a:cubicBezTo>
                <a:cubicBezTo>
                  <a:pt x="1560870" y="171755"/>
                  <a:pt x="1561632" y="175413"/>
                  <a:pt x="1561632" y="179680"/>
                </a:cubicBezTo>
                <a:cubicBezTo>
                  <a:pt x="1561632" y="183642"/>
                  <a:pt x="1561175" y="187605"/>
                  <a:pt x="1560260" y="191567"/>
                </a:cubicBezTo>
                <a:cubicBezTo>
                  <a:pt x="1559346" y="195529"/>
                  <a:pt x="1558432" y="197511"/>
                  <a:pt x="1557517" y="197511"/>
                </a:cubicBezTo>
                <a:cubicBezTo>
                  <a:pt x="1556603" y="197511"/>
                  <a:pt x="1555117" y="198654"/>
                  <a:pt x="1553060" y="200940"/>
                </a:cubicBezTo>
                <a:cubicBezTo>
                  <a:pt x="1551002" y="203226"/>
                  <a:pt x="1549516" y="204178"/>
                  <a:pt x="1548602" y="203797"/>
                </a:cubicBezTo>
                <a:cubicBezTo>
                  <a:pt x="1547687" y="203416"/>
                  <a:pt x="1545478" y="203530"/>
                  <a:pt x="1541972" y="204140"/>
                </a:cubicBezTo>
                <a:cubicBezTo>
                  <a:pt x="1538467" y="204750"/>
                  <a:pt x="1536257" y="204673"/>
                  <a:pt x="1535343" y="203911"/>
                </a:cubicBezTo>
                <a:cubicBezTo>
                  <a:pt x="1534428" y="203149"/>
                  <a:pt x="1532219" y="202883"/>
                  <a:pt x="1528714" y="203111"/>
                </a:cubicBezTo>
                <a:cubicBezTo>
                  <a:pt x="1525208" y="203340"/>
                  <a:pt x="1522922" y="203378"/>
                  <a:pt x="1521856" y="203226"/>
                </a:cubicBezTo>
                <a:cubicBezTo>
                  <a:pt x="1521246" y="203226"/>
                  <a:pt x="1520827" y="202921"/>
                  <a:pt x="1520598" y="202311"/>
                </a:cubicBezTo>
                <a:cubicBezTo>
                  <a:pt x="1520370" y="201702"/>
                  <a:pt x="1520446" y="201130"/>
                  <a:pt x="1520827" y="200597"/>
                </a:cubicBezTo>
                <a:cubicBezTo>
                  <a:pt x="1521208" y="200063"/>
                  <a:pt x="1521703" y="199797"/>
                  <a:pt x="1522313" y="199797"/>
                </a:cubicBezTo>
                <a:cubicBezTo>
                  <a:pt x="1523380" y="199797"/>
                  <a:pt x="1525399" y="198387"/>
                  <a:pt x="1528371" y="195568"/>
                </a:cubicBezTo>
                <a:cubicBezTo>
                  <a:pt x="1531342" y="192748"/>
                  <a:pt x="1532828" y="190881"/>
                  <a:pt x="1532828" y="189967"/>
                </a:cubicBezTo>
                <a:cubicBezTo>
                  <a:pt x="1532828" y="189052"/>
                  <a:pt x="1533133" y="188595"/>
                  <a:pt x="1533743" y="188595"/>
                </a:cubicBezTo>
                <a:cubicBezTo>
                  <a:pt x="1534352" y="188595"/>
                  <a:pt x="1535419" y="186652"/>
                  <a:pt x="1536943" y="182766"/>
                </a:cubicBezTo>
                <a:cubicBezTo>
                  <a:pt x="1538467" y="178880"/>
                  <a:pt x="1539305" y="176022"/>
                  <a:pt x="1539458" y="174193"/>
                </a:cubicBezTo>
                <a:cubicBezTo>
                  <a:pt x="1539762" y="170231"/>
                  <a:pt x="1539686" y="167564"/>
                  <a:pt x="1539229" y="166192"/>
                </a:cubicBezTo>
                <a:cubicBezTo>
                  <a:pt x="1538772" y="164821"/>
                  <a:pt x="1537705" y="163830"/>
                  <a:pt x="1536029" y="163221"/>
                </a:cubicBezTo>
                <a:cubicBezTo>
                  <a:pt x="1534200" y="162306"/>
                  <a:pt x="1532752" y="161430"/>
                  <a:pt x="1531685" y="160592"/>
                </a:cubicBezTo>
                <a:cubicBezTo>
                  <a:pt x="1530619" y="159754"/>
                  <a:pt x="1528790" y="157734"/>
                  <a:pt x="1526199" y="154534"/>
                </a:cubicBezTo>
                <a:cubicBezTo>
                  <a:pt x="1523761" y="151638"/>
                  <a:pt x="1521665" y="148171"/>
                  <a:pt x="1519912" y="144133"/>
                </a:cubicBezTo>
                <a:cubicBezTo>
                  <a:pt x="1518160" y="140094"/>
                  <a:pt x="1517284" y="136703"/>
                  <a:pt x="1517284" y="133960"/>
                </a:cubicBezTo>
                <a:cubicBezTo>
                  <a:pt x="1517284" y="129997"/>
                  <a:pt x="1520636" y="122530"/>
                  <a:pt x="1527342" y="111557"/>
                </a:cubicBezTo>
                <a:cubicBezTo>
                  <a:pt x="1530238" y="106833"/>
                  <a:pt x="1531685" y="103708"/>
                  <a:pt x="1531685" y="102184"/>
                </a:cubicBezTo>
                <a:cubicBezTo>
                  <a:pt x="1531685" y="101118"/>
                  <a:pt x="1531457" y="100470"/>
                  <a:pt x="1531000" y="100241"/>
                </a:cubicBezTo>
                <a:cubicBezTo>
                  <a:pt x="1530542" y="100013"/>
                  <a:pt x="1529476" y="100051"/>
                  <a:pt x="1527799" y="100356"/>
                </a:cubicBezTo>
                <a:cubicBezTo>
                  <a:pt x="1525970" y="100508"/>
                  <a:pt x="1524980" y="100508"/>
                  <a:pt x="1524827" y="100356"/>
                </a:cubicBezTo>
                <a:cubicBezTo>
                  <a:pt x="1524675" y="100051"/>
                  <a:pt x="1524980" y="99517"/>
                  <a:pt x="1525742" y="98755"/>
                </a:cubicBezTo>
                <a:cubicBezTo>
                  <a:pt x="1526961" y="97536"/>
                  <a:pt x="1528561" y="96774"/>
                  <a:pt x="1530542" y="96469"/>
                </a:cubicBezTo>
                <a:close/>
                <a:moveTo>
                  <a:pt x="838494" y="96241"/>
                </a:moveTo>
                <a:cubicBezTo>
                  <a:pt x="838037" y="96241"/>
                  <a:pt x="837542" y="96736"/>
                  <a:pt x="837008" y="97727"/>
                </a:cubicBezTo>
                <a:cubicBezTo>
                  <a:pt x="836475" y="98717"/>
                  <a:pt x="836703" y="99213"/>
                  <a:pt x="837694" y="99213"/>
                </a:cubicBezTo>
                <a:cubicBezTo>
                  <a:pt x="838684" y="99213"/>
                  <a:pt x="839180" y="98717"/>
                  <a:pt x="839180" y="97727"/>
                </a:cubicBezTo>
                <a:cubicBezTo>
                  <a:pt x="839180" y="96736"/>
                  <a:pt x="838951" y="96241"/>
                  <a:pt x="838494" y="96241"/>
                </a:cubicBezTo>
                <a:close/>
                <a:moveTo>
                  <a:pt x="1944796" y="96077"/>
                </a:moveTo>
                <a:cubicBezTo>
                  <a:pt x="1946078" y="95505"/>
                  <a:pt x="1947558" y="95822"/>
                  <a:pt x="1949234" y="97027"/>
                </a:cubicBezTo>
                <a:cubicBezTo>
                  <a:pt x="1949420" y="97215"/>
                  <a:pt x="1950413" y="97342"/>
                  <a:pt x="1952213" y="97409"/>
                </a:cubicBezTo>
                <a:cubicBezTo>
                  <a:pt x="1954013" y="97476"/>
                  <a:pt x="1956880" y="97962"/>
                  <a:pt x="1960814" y="98870"/>
                </a:cubicBezTo>
                <a:cubicBezTo>
                  <a:pt x="1964548" y="99934"/>
                  <a:pt x="1967095" y="101284"/>
                  <a:pt x="1968456" y="102918"/>
                </a:cubicBezTo>
                <a:cubicBezTo>
                  <a:pt x="1969817" y="104553"/>
                  <a:pt x="1971386" y="108600"/>
                  <a:pt x="1973162" y="115057"/>
                </a:cubicBezTo>
                <a:cubicBezTo>
                  <a:pt x="1974357" y="118401"/>
                  <a:pt x="1974785" y="121298"/>
                  <a:pt x="1974444" y="123748"/>
                </a:cubicBezTo>
                <a:cubicBezTo>
                  <a:pt x="1974104" y="126198"/>
                  <a:pt x="1972567" y="128972"/>
                  <a:pt x="1969833" y="132070"/>
                </a:cubicBezTo>
                <a:cubicBezTo>
                  <a:pt x="1969062" y="132842"/>
                  <a:pt x="1968676" y="133205"/>
                  <a:pt x="1968676" y="133160"/>
                </a:cubicBezTo>
                <a:cubicBezTo>
                  <a:pt x="1968676" y="134827"/>
                  <a:pt x="1966969" y="136559"/>
                  <a:pt x="1963555" y="138357"/>
                </a:cubicBezTo>
                <a:cubicBezTo>
                  <a:pt x="1960142" y="140155"/>
                  <a:pt x="1957424" y="141054"/>
                  <a:pt x="1955403" y="141054"/>
                </a:cubicBezTo>
                <a:cubicBezTo>
                  <a:pt x="1953802" y="141054"/>
                  <a:pt x="1952843" y="141213"/>
                  <a:pt x="1952524" y="141532"/>
                </a:cubicBezTo>
                <a:cubicBezTo>
                  <a:pt x="1950619" y="143006"/>
                  <a:pt x="1947846" y="142685"/>
                  <a:pt x="1944205" y="140568"/>
                </a:cubicBezTo>
                <a:cubicBezTo>
                  <a:pt x="1940564" y="138451"/>
                  <a:pt x="1938078" y="135932"/>
                  <a:pt x="1936747" y="133010"/>
                </a:cubicBezTo>
                <a:cubicBezTo>
                  <a:pt x="1935549" y="130655"/>
                  <a:pt x="1935028" y="126304"/>
                  <a:pt x="1935182" y="119958"/>
                </a:cubicBezTo>
                <a:cubicBezTo>
                  <a:pt x="1935337" y="113612"/>
                  <a:pt x="1936091" y="109170"/>
                  <a:pt x="1937443" y="106631"/>
                </a:cubicBezTo>
                <a:cubicBezTo>
                  <a:pt x="1938365" y="104943"/>
                  <a:pt x="1939574" y="102826"/>
                  <a:pt x="1941072" y="100281"/>
                </a:cubicBezTo>
                <a:cubicBezTo>
                  <a:pt x="1942272" y="98049"/>
                  <a:pt x="1943514" y="96648"/>
                  <a:pt x="1944796" y="96077"/>
                </a:cubicBezTo>
                <a:close/>
                <a:moveTo>
                  <a:pt x="1249471" y="96077"/>
                </a:moveTo>
                <a:cubicBezTo>
                  <a:pt x="1250753" y="95505"/>
                  <a:pt x="1252232" y="95822"/>
                  <a:pt x="1253909" y="97027"/>
                </a:cubicBezTo>
                <a:cubicBezTo>
                  <a:pt x="1254095" y="97215"/>
                  <a:pt x="1255088" y="97342"/>
                  <a:pt x="1256888" y="97409"/>
                </a:cubicBezTo>
                <a:cubicBezTo>
                  <a:pt x="1258688" y="97476"/>
                  <a:pt x="1261555" y="97962"/>
                  <a:pt x="1265489" y="98870"/>
                </a:cubicBezTo>
                <a:cubicBezTo>
                  <a:pt x="1269223" y="99934"/>
                  <a:pt x="1271770" y="101284"/>
                  <a:pt x="1273131" y="102918"/>
                </a:cubicBezTo>
                <a:cubicBezTo>
                  <a:pt x="1274492" y="104553"/>
                  <a:pt x="1276061" y="108600"/>
                  <a:pt x="1277837" y="115057"/>
                </a:cubicBezTo>
                <a:cubicBezTo>
                  <a:pt x="1279032" y="118401"/>
                  <a:pt x="1279460" y="121298"/>
                  <a:pt x="1279119" y="123748"/>
                </a:cubicBezTo>
                <a:cubicBezTo>
                  <a:pt x="1278779" y="126198"/>
                  <a:pt x="1277242" y="128972"/>
                  <a:pt x="1274508" y="132070"/>
                </a:cubicBezTo>
                <a:cubicBezTo>
                  <a:pt x="1273736" y="132842"/>
                  <a:pt x="1273351" y="133205"/>
                  <a:pt x="1273351" y="133160"/>
                </a:cubicBezTo>
                <a:cubicBezTo>
                  <a:pt x="1273351" y="134827"/>
                  <a:pt x="1271644" y="136559"/>
                  <a:pt x="1268230" y="138357"/>
                </a:cubicBezTo>
                <a:cubicBezTo>
                  <a:pt x="1264817" y="140155"/>
                  <a:pt x="1262099" y="141054"/>
                  <a:pt x="1260078" y="141054"/>
                </a:cubicBezTo>
                <a:cubicBezTo>
                  <a:pt x="1258478" y="141054"/>
                  <a:pt x="1257518" y="141213"/>
                  <a:pt x="1257199" y="141532"/>
                </a:cubicBezTo>
                <a:cubicBezTo>
                  <a:pt x="1255294" y="143006"/>
                  <a:pt x="1252521" y="142685"/>
                  <a:pt x="1248880" y="140568"/>
                </a:cubicBezTo>
                <a:cubicBezTo>
                  <a:pt x="1245239" y="138451"/>
                  <a:pt x="1242753" y="135932"/>
                  <a:pt x="1241422" y="133010"/>
                </a:cubicBezTo>
                <a:cubicBezTo>
                  <a:pt x="1240224" y="130655"/>
                  <a:pt x="1239702" y="126304"/>
                  <a:pt x="1239857" y="119958"/>
                </a:cubicBezTo>
                <a:cubicBezTo>
                  <a:pt x="1240012" y="113612"/>
                  <a:pt x="1240766" y="109170"/>
                  <a:pt x="1242118" y="106631"/>
                </a:cubicBezTo>
                <a:cubicBezTo>
                  <a:pt x="1243040" y="104943"/>
                  <a:pt x="1244250" y="102826"/>
                  <a:pt x="1245747" y="100281"/>
                </a:cubicBezTo>
                <a:cubicBezTo>
                  <a:pt x="1246947" y="98049"/>
                  <a:pt x="1248189" y="96648"/>
                  <a:pt x="1249471" y="96077"/>
                </a:cubicBezTo>
                <a:close/>
                <a:moveTo>
                  <a:pt x="554146" y="96077"/>
                </a:moveTo>
                <a:cubicBezTo>
                  <a:pt x="555428" y="95505"/>
                  <a:pt x="556908" y="95822"/>
                  <a:pt x="558584" y="97027"/>
                </a:cubicBezTo>
                <a:cubicBezTo>
                  <a:pt x="558770" y="97215"/>
                  <a:pt x="559763" y="97342"/>
                  <a:pt x="561563" y="97409"/>
                </a:cubicBezTo>
                <a:cubicBezTo>
                  <a:pt x="563363" y="97476"/>
                  <a:pt x="566230" y="97962"/>
                  <a:pt x="570164" y="98870"/>
                </a:cubicBezTo>
                <a:cubicBezTo>
                  <a:pt x="573898" y="99934"/>
                  <a:pt x="576445" y="101284"/>
                  <a:pt x="577806" y="102918"/>
                </a:cubicBezTo>
                <a:cubicBezTo>
                  <a:pt x="579167" y="104553"/>
                  <a:pt x="580736" y="108600"/>
                  <a:pt x="582512" y="115057"/>
                </a:cubicBezTo>
                <a:cubicBezTo>
                  <a:pt x="583707" y="118401"/>
                  <a:pt x="584135" y="121298"/>
                  <a:pt x="583794" y="123748"/>
                </a:cubicBezTo>
                <a:cubicBezTo>
                  <a:pt x="583454" y="126198"/>
                  <a:pt x="581917" y="128972"/>
                  <a:pt x="579183" y="132070"/>
                </a:cubicBezTo>
                <a:cubicBezTo>
                  <a:pt x="578411" y="132842"/>
                  <a:pt x="578026" y="133205"/>
                  <a:pt x="578026" y="133160"/>
                </a:cubicBezTo>
                <a:cubicBezTo>
                  <a:pt x="578026" y="134827"/>
                  <a:pt x="576319" y="136559"/>
                  <a:pt x="572906" y="138357"/>
                </a:cubicBezTo>
                <a:cubicBezTo>
                  <a:pt x="569492" y="140155"/>
                  <a:pt x="566774" y="141054"/>
                  <a:pt x="564753" y="141054"/>
                </a:cubicBezTo>
                <a:cubicBezTo>
                  <a:pt x="563152" y="141054"/>
                  <a:pt x="562193" y="141213"/>
                  <a:pt x="561874" y="141532"/>
                </a:cubicBezTo>
                <a:cubicBezTo>
                  <a:pt x="559969" y="143006"/>
                  <a:pt x="557196" y="142685"/>
                  <a:pt x="553555" y="140568"/>
                </a:cubicBezTo>
                <a:cubicBezTo>
                  <a:pt x="549914" y="138451"/>
                  <a:pt x="547428" y="135932"/>
                  <a:pt x="546097" y="133010"/>
                </a:cubicBezTo>
                <a:cubicBezTo>
                  <a:pt x="544899" y="130655"/>
                  <a:pt x="544378" y="126304"/>
                  <a:pt x="544532" y="119958"/>
                </a:cubicBezTo>
                <a:cubicBezTo>
                  <a:pt x="544687" y="113612"/>
                  <a:pt x="545441" y="109170"/>
                  <a:pt x="546793" y="106631"/>
                </a:cubicBezTo>
                <a:cubicBezTo>
                  <a:pt x="547715" y="104943"/>
                  <a:pt x="548924" y="102826"/>
                  <a:pt x="550422" y="100281"/>
                </a:cubicBezTo>
                <a:cubicBezTo>
                  <a:pt x="551622" y="98049"/>
                  <a:pt x="552864" y="96648"/>
                  <a:pt x="554146" y="96077"/>
                </a:cubicBezTo>
                <a:close/>
                <a:moveTo>
                  <a:pt x="2397089" y="92126"/>
                </a:moveTo>
                <a:cubicBezTo>
                  <a:pt x="2396174" y="92126"/>
                  <a:pt x="2395565" y="92355"/>
                  <a:pt x="2395260" y="92812"/>
                </a:cubicBezTo>
                <a:cubicBezTo>
                  <a:pt x="2394955" y="93269"/>
                  <a:pt x="2394955" y="93574"/>
                  <a:pt x="2395260" y="93726"/>
                </a:cubicBezTo>
                <a:cubicBezTo>
                  <a:pt x="2395717" y="93726"/>
                  <a:pt x="2396403" y="93421"/>
                  <a:pt x="2397317" y="92812"/>
                </a:cubicBezTo>
                <a:cubicBezTo>
                  <a:pt x="2397927" y="92507"/>
                  <a:pt x="2398194" y="92317"/>
                  <a:pt x="2398118" y="92240"/>
                </a:cubicBezTo>
                <a:cubicBezTo>
                  <a:pt x="2398042" y="92164"/>
                  <a:pt x="2397698" y="92126"/>
                  <a:pt x="2397089" y="92126"/>
                </a:cubicBezTo>
                <a:close/>
                <a:moveTo>
                  <a:pt x="321477" y="88011"/>
                </a:moveTo>
                <a:cubicBezTo>
                  <a:pt x="320867" y="88011"/>
                  <a:pt x="319267" y="88811"/>
                  <a:pt x="316676" y="90412"/>
                </a:cubicBezTo>
                <a:cubicBezTo>
                  <a:pt x="314086" y="92012"/>
                  <a:pt x="312790" y="93040"/>
                  <a:pt x="312790" y="93498"/>
                </a:cubicBezTo>
                <a:cubicBezTo>
                  <a:pt x="312790" y="94107"/>
                  <a:pt x="313095" y="94260"/>
                  <a:pt x="313705" y="93955"/>
                </a:cubicBezTo>
                <a:cubicBezTo>
                  <a:pt x="319496" y="91212"/>
                  <a:pt x="322391" y="89459"/>
                  <a:pt x="322391" y="88697"/>
                </a:cubicBezTo>
                <a:cubicBezTo>
                  <a:pt x="322391" y="88240"/>
                  <a:pt x="322087" y="88011"/>
                  <a:pt x="321477" y="88011"/>
                </a:cubicBezTo>
                <a:close/>
                <a:moveTo>
                  <a:pt x="343994" y="86525"/>
                </a:moveTo>
                <a:cubicBezTo>
                  <a:pt x="343613" y="86602"/>
                  <a:pt x="342508" y="87173"/>
                  <a:pt x="340679" y="88240"/>
                </a:cubicBezTo>
                <a:cubicBezTo>
                  <a:pt x="336260" y="90983"/>
                  <a:pt x="333555" y="93002"/>
                  <a:pt x="332564" y="94298"/>
                </a:cubicBezTo>
                <a:cubicBezTo>
                  <a:pt x="331574" y="95593"/>
                  <a:pt x="331231" y="97460"/>
                  <a:pt x="331535" y="99898"/>
                </a:cubicBezTo>
                <a:cubicBezTo>
                  <a:pt x="331840" y="103099"/>
                  <a:pt x="332069" y="105537"/>
                  <a:pt x="332221" y="107214"/>
                </a:cubicBezTo>
                <a:cubicBezTo>
                  <a:pt x="332221" y="108433"/>
                  <a:pt x="332297" y="109042"/>
                  <a:pt x="332450" y="109042"/>
                </a:cubicBezTo>
                <a:cubicBezTo>
                  <a:pt x="332755" y="109042"/>
                  <a:pt x="333974" y="107899"/>
                  <a:pt x="336107" y="105613"/>
                </a:cubicBezTo>
                <a:cubicBezTo>
                  <a:pt x="338698" y="102718"/>
                  <a:pt x="340870" y="99365"/>
                  <a:pt x="342622" y="95555"/>
                </a:cubicBezTo>
                <a:cubicBezTo>
                  <a:pt x="344375" y="91745"/>
                  <a:pt x="345099" y="89154"/>
                  <a:pt x="344794" y="87783"/>
                </a:cubicBezTo>
                <a:cubicBezTo>
                  <a:pt x="344642" y="86868"/>
                  <a:pt x="344375" y="86449"/>
                  <a:pt x="343994" y="86525"/>
                </a:cubicBezTo>
                <a:close/>
                <a:moveTo>
                  <a:pt x="822835" y="82639"/>
                </a:moveTo>
                <a:cubicBezTo>
                  <a:pt x="822149" y="82563"/>
                  <a:pt x="821120" y="83287"/>
                  <a:pt x="819749" y="84811"/>
                </a:cubicBezTo>
                <a:cubicBezTo>
                  <a:pt x="818834" y="86640"/>
                  <a:pt x="818834" y="87630"/>
                  <a:pt x="819749" y="87783"/>
                </a:cubicBezTo>
                <a:cubicBezTo>
                  <a:pt x="821273" y="87783"/>
                  <a:pt x="822340" y="87021"/>
                  <a:pt x="822949" y="85497"/>
                </a:cubicBezTo>
                <a:cubicBezTo>
                  <a:pt x="823559" y="83668"/>
                  <a:pt x="823521" y="82715"/>
                  <a:pt x="822835" y="82639"/>
                </a:cubicBezTo>
                <a:close/>
                <a:moveTo>
                  <a:pt x="337936" y="79324"/>
                </a:moveTo>
                <a:cubicBezTo>
                  <a:pt x="337327" y="79324"/>
                  <a:pt x="335917" y="79858"/>
                  <a:pt x="333707" y="80925"/>
                </a:cubicBezTo>
                <a:cubicBezTo>
                  <a:pt x="331497" y="81991"/>
                  <a:pt x="330088" y="82906"/>
                  <a:pt x="329478" y="83668"/>
                </a:cubicBezTo>
                <a:cubicBezTo>
                  <a:pt x="329173" y="83973"/>
                  <a:pt x="329173" y="84125"/>
                  <a:pt x="329478" y="84125"/>
                </a:cubicBezTo>
                <a:cubicBezTo>
                  <a:pt x="331612" y="84125"/>
                  <a:pt x="334050" y="83211"/>
                  <a:pt x="336793" y="81382"/>
                </a:cubicBezTo>
                <a:lnTo>
                  <a:pt x="337479" y="80696"/>
                </a:lnTo>
                <a:cubicBezTo>
                  <a:pt x="338546" y="79782"/>
                  <a:pt x="338698" y="79324"/>
                  <a:pt x="337936" y="79324"/>
                </a:cubicBezTo>
                <a:close/>
                <a:moveTo>
                  <a:pt x="1741312" y="78410"/>
                </a:moveTo>
                <a:cubicBezTo>
                  <a:pt x="1741769" y="78867"/>
                  <a:pt x="1741540" y="80772"/>
                  <a:pt x="1740626" y="84125"/>
                </a:cubicBezTo>
                <a:cubicBezTo>
                  <a:pt x="1739711" y="87478"/>
                  <a:pt x="1738949" y="89154"/>
                  <a:pt x="1738340" y="89154"/>
                </a:cubicBezTo>
                <a:cubicBezTo>
                  <a:pt x="1737730" y="89154"/>
                  <a:pt x="1738340" y="85878"/>
                  <a:pt x="1740169" y="79324"/>
                </a:cubicBezTo>
                <a:cubicBezTo>
                  <a:pt x="1740473" y="78258"/>
                  <a:pt x="1740854" y="77953"/>
                  <a:pt x="1741312" y="78410"/>
                </a:cubicBezTo>
                <a:close/>
                <a:moveTo>
                  <a:pt x="365654" y="77781"/>
                </a:moveTo>
                <a:cubicBezTo>
                  <a:pt x="364168" y="77591"/>
                  <a:pt x="363235" y="77800"/>
                  <a:pt x="362854" y="78410"/>
                </a:cubicBezTo>
                <a:cubicBezTo>
                  <a:pt x="362396" y="79172"/>
                  <a:pt x="361482" y="79363"/>
                  <a:pt x="360110" y="78982"/>
                </a:cubicBezTo>
                <a:cubicBezTo>
                  <a:pt x="358739" y="78601"/>
                  <a:pt x="357824" y="78753"/>
                  <a:pt x="357367" y="79439"/>
                </a:cubicBezTo>
                <a:cubicBezTo>
                  <a:pt x="356910" y="80125"/>
                  <a:pt x="355957" y="80467"/>
                  <a:pt x="354510" y="80467"/>
                </a:cubicBezTo>
                <a:cubicBezTo>
                  <a:pt x="353062" y="80467"/>
                  <a:pt x="352567" y="81039"/>
                  <a:pt x="353024" y="82182"/>
                </a:cubicBezTo>
                <a:cubicBezTo>
                  <a:pt x="353481" y="83325"/>
                  <a:pt x="353938" y="84849"/>
                  <a:pt x="354395" y="86754"/>
                </a:cubicBezTo>
                <a:cubicBezTo>
                  <a:pt x="354853" y="88659"/>
                  <a:pt x="355424" y="89802"/>
                  <a:pt x="356110" y="90183"/>
                </a:cubicBezTo>
                <a:cubicBezTo>
                  <a:pt x="356796" y="90564"/>
                  <a:pt x="357139" y="92583"/>
                  <a:pt x="357139" y="96241"/>
                </a:cubicBezTo>
                <a:cubicBezTo>
                  <a:pt x="356986" y="102946"/>
                  <a:pt x="358586" y="104242"/>
                  <a:pt x="361939" y="100127"/>
                </a:cubicBezTo>
                <a:cubicBezTo>
                  <a:pt x="363768" y="97993"/>
                  <a:pt x="365521" y="95936"/>
                  <a:pt x="367197" y="93955"/>
                </a:cubicBezTo>
                <a:cubicBezTo>
                  <a:pt x="371769" y="88773"/>
                  <a:pt x="374055" y="84887"/>
                  <a:pt x="374055" y="82296"/>
                </a:cubicBezTo>
                <a:cubicBezTo>
                  <a:pt x="374055" y="81077"/>
                  <a:pt x="373293" y="80163"/>
                  <a:pt x="371769" y="79553"/>
                </a:cubicBezTo>
                <a:cubicBezTo>
                  <a:pt x="369178" y="78562"/>
                  <a:pt x="367140" y="77972"/>
                  <a:pt x="365654" y="77781"/>
                </a:cubicBezTo>
                <a:close/>
                <a:moveTo>
                  <a:pt x="1747712" y="75895"/>
                </a:moveTo>
                <a:cubicBezTo>
                  <a:pt x="1747560" y="75743"/>
                  <a:pt x="1747217" y="76086"/>
                  <a:pt x="1746684" y="76924"/>
                </a:cubicBezTo>
                <a:cubicBezTo>
                  <a:pt x="1746150" y="77762"/>
                  <a:pt x="1746074" y="78372"/>
                  <a:pt x="1746455" y="78753"/>
                </a:cubicBezTo>
                <a:cubicBezTo>
                  <a:pt x="1746836" y="79134"/>
                  <a:pt x="1747255" y="78715"/>
                  <a:pt x="1747712" y="77496"/>
                </a:cubicBezTo>
                <a:cubicBezTo>
                  <a:pt x="1748017" y="76429"/>
                  <a:pt x="1748017" y="75895"/>
                  <a:pt x="1747712" y="75895"/>
                </a:cubicBezTo>
                <a:close/>
                <a:moveTo>
                  <a:pt x="2249185" y="73381"/>
                </a:moveTo>
                <a:cubicBezTo>
                  <a:pt x="2249490" y="73686"/>
                  <a:pt x="2249108" y="75133"/>
                  <a:pt x="2248042" y="77724"/>
                </a:cubicBezTo>
                <a:cubicBezTo>
                  <a:pt x="2248042" y="77724"/>
                  <a:pt x="2247584" y="78715"/>
                  <a:pt x="2246670" y="80696"/>
                </a:cubicBezTo>
                <a:lnTo>
                  <a:pt x="2246441" y="80696"/>
                </a:lnTo>
                <a:cubicBezTo>
                  <a:pt x="2246441" y="79934"/>
                  <a:pt x="2246822" y="78410"/>
                  <a:pt x="2247584" y="76124"/>
                </a:cubicBezTo>
                <a:cubicBezTo>
                  <a:pt x="2248346" y="74295"/>
                  <a:pt x="2248880" y="73381"/>
                  <a:pt x="2249185" y="73381"/>
                </a:cubicBezTo>
                <a:close/>
                <a:moveTo>
                  <a:pt x="328678" y="73152"/>
                </a:moveTo>
                <a:cubicBezTo>
                  <a:pt x="327382" y="73457"/>
                  <a:pt x="325211" y="74905"/>
                  <a:pt x="322163" y="77496"/>
                </a:cubicBezTo>
                <a:cubicBezTo>
                  <a:pt x="318810" y="80544"/>
                  <a:pt x="317134" y="83058"/>
                  <a:pt x="317134" y="85039"/>
                </a:cubicBezTo>
                <a:cubicBezTo>
                  <a:pt x="317134" y="87021"/>
                  <a:pt x="317438" y="88011"/>
                  <a:pt x="318048" y="88011"/>
                </a:cubicBezTo>
                <a:cubicBezTo>
                  <a:pt x="318962" y="88011"/>
                  <a:pt x="319915" y="87364"/>
                  <a:pt x="320906" y="86068"/>
                </a:cubicBezTo>
                <a:cubicBezTo>
                  <a:pt x="321896" y="84773"/>
                  <a:pt x="322391" y="83515"/>
                  <a:pt x="322391" y="82296"/>
                </a:cubicBezTo>
                <a:cubicBezTo>
                  <a:pt x="322391" y="81077"/>
                  <a:pt x="322772" y="80467"/>
                  <a:pt x="323534" y="80467"/>
                </a:cubicBezTo>
                <a:cubicBezTo>
                  <a:pt x="324296" y="80467"/>
                  <a:pt x="324677" y="80772"/>
                  <a:pt x="324677" y="81382"/>
                </a:cubicBezTo>
                <a:cubicBezTo>
                  <a:pt x="324677" y="83058"/>
                  <a:pt x="326811" y="82830"/>
                  <a:pt x="331078" y="80696"/>
                </a:cubicBezTo>
                <a:cubicBezTo>
                  <a:pt x="333517" y="79477"/>
                  <a:pt x="334812" y="78677"/>
                  <a:pt x="334964" y="78296"/>
                </a:cubicBezTo>
                <a:cubicBezTo>
                  <a:pt x="335117" y="77915"/>
                  <a:pt x="334507" y="76962"/>
                  <a:pt x="333136" y="75438"/>
                </a:cubicBezTo>
                <a:cubicBezTo>
                  <a:pt x="331459" y="73609"/>
                  <a:pt x="329973" y="72847"/>
                  <a:pt x="328678" y="73152"/>
                </a:cubicBezTo>
                <a:close/>
                <a:moveTo>
                  <a:pt x="364225" y="68580"/>
                </a:moveTo>
                <a:cubicBezTo>
                  <a:pt x="364987" y="68580"/>
                  <a:pt x="365406" y="68618"/>
                  <a:pt x="365482" y="68695"/>
                </a:cubicBezTo>
                <a:cubicBezTo>
                  <a:pt x="365559" y="68771"/>
                  <a:pt x="365216" y="69037"/>
                  <a:pt x="364454" y="69495"/>
                </a:cubicBezTo>
                <a:cubicBezTo>
                  <a:pt x="362320" y="70866"/>
                  <a:pt x="361330" y="71095"/>
                  <a:pt x="361482" y="70180"/>
                </a:cubicBezTo>
                <a:cubicBezTo>
                  <a:pt x="361482" y="70028"/>
                  <a:pt x="361558" y="69799"/>
                  <a:pt x="361711" y="69495"/>
                </a:cubicBezTo>
                <a:cubicBezTo>
                  <a:pt x="362168" y="68885"/>
                  <a:pt x="363006" y="68580"/>
                  <a:pt x="364225" y="68580"/>
                </a:cubicBezTo>
                <a:close/>
                <a:moveTo>
                  <a:pt x="859868" y="65037"/>
                </a:moveTo>
                <a:cubicBezTo>
                  <a:pt x="858420" y="65113"/>
                  <a:pt x="855334" y="66447"/>
                  <a:pt x="850610" y="69037"/>
                </a:cubicBezTo>
                <a:cubicBezTo>
                  <a:pt x="845276" y="71628"/>
                  <a:pt x="841313" y="73267"/>
                  <a:pt x="838723" y="73952"/>
                </a:cubicBezTo>
                <a:cubicBezTo>
                  <a:pt x="836132" y="74638"/>
                  <a:pt x="834836" y="75819"/>
                  <a:pt x="834836" y="77496"/>
                </a:cubicBezTo>
                <a:cubicBezTo>
                  <a:pt x="834836" y="82372"/>
                  <a:pt x="836437" y="84811"/>
                  <a:pt x="839637" y="84811"/>
                </a:cubicBezTo>
                <a:cubicBezTo>
                  <a:pt x="841009" y="84811"/>
                  <a:pt x="842685" y="85268"/>
                  <a:pt x="844666" y="86182"/>
                </a:cubicBezTo>
                <a:cubicBezTo>
                  <a:pt x="846647" y="87097"/>
                  <a:pt x="848324" y="88164"/>
                  <a:pt x="849695" y="89383"/>
                </a:cubicBezTo>
                <a:cubicBezTo>
                  <a:pt x="851067" y="90602"/>
                  <a:pt x="851600" y="91440"/>
                  <a:pt x="851296" y="91897"/>
                </a:cubicBezTo>
                <a:cubicBezTo>
                  <a:pt x="850686" y="92964"/>
                  <a:pt x="849695" y="93498"/>
                  <a:pt x="848324" y="93498"/>
                </a:cubicBezTo>
                <a:cubicBezTo>
                  <a:pt x="847409" y="93498"/>
                  <a:pt x="846800" y="93841"/>
                  <a:pt x="846495" y="94526"/>
                </a:cubicBezTo>
                <a:cubicBezTo>
                  <a:pt x="846190" y="95212"/>
                  <a:pt x="846228" y="96241"/>
                  <a:pt x="846609" y="97612"/>
                </a:cubicBezTo>
                <a:cubicBezTo>
                  <a:pt x="846990" y="98984"/>
                  <a:pt x="847638" y="100432"/>
                  <a:pt x="848552" y="101956"/>
                </a:cubicBezTo>
                <a:cubicBezTo>
                  <a:pt x="849619" y="103785"/>
                  <a:pt x="850153" y="105118"/>
                  <a:pt x="850153" y="105956"/>
                </a:cubicBezTo>
                <a:cubicBezTo>
                  <a:pt x="850153" y="106795"/>
                  <a:pt x="849619" y="108280"/>
                  <a:pt x="848552" y="110414"/>
                </a:cubicBezTo>
                <a:cubicBezTo>
                  <a:pt x="846876" y="113462"/>
                  <a:pt x="844895" y="115443"/>
                  <a:pt x="842609" y="116358"/>
                </a:cubicBezTo>
                <a:cubicBezTo>
                  <a:pt x="839104" y="117577"/>
                  <a:pt x="838342" y="119787"/>
                  <a:pt x="840323" y="122987"/>
                </a:cubicBezTo>
                <a:cubicBezTo>
                  <a:pt x="841085" y="124206"/>
                  <a:pt x="842037" y="123635"/>
                  <a:pt x="843180" y="121273"/>
                </a:cubicBezTo>
                <a:cubicBezTo>
                  <a:pt x="844323" y="118910"/>
                  <a:pt x="846266" y="117729"/>
                  <a:pt x="849010" y="117729"/>
                </a:cubicBezTo>
                <a:cubicBezTo>
                  <a:pt x="851448" y="117729"/>
                  <a:pt x="853239" y="116320"/>
                  <a:pt x="854382" y="113500"/>
                </a:cubicBezTo>
                <a:cubicBezTo>
                  <a:pt x="855525" y="110681"/>
                  <a:pt x="857925" y="101956"/>
                  <a:pt x="861583" y="87325"/>
                </a:cubicBezTo>
                <a:cubicBezTo>
                  <a:pt x="864021" y="77115"/>
                  <a:pt x="864707" y="70790"/>
                  <a:pt x="863640" y="68352"/>
                </a:cubicBezTo>
                <a:cubicBezTo>
                  <a:pt x="862573" y="66066"/>
                  <a:pt x="861316" y="64961"/>
                  <a:pt x="859868" y="65037"/>
                </a:cubicBezTo>
                <a:close/>
                <a:moveTo>
                  <a:pt x="2411262" y="62637"/>
                </a:moveTo>
                <a:cubicBezTo>
                  <a:pt x="2410195" y="62637"/>
                  <a:pt x="2409205" y="63132"/>
                  <a:pt x="2408290" y="64123"/>
                </a:cubicBezTo>
                <a:cubicBezTo>
                  <a:pt x="2407376" y="65113"/>
                  <a:pt x="2406080" y="67285"/>
                  <a:pt x="2404404" y="70638"/>
                </a:cubicBezTo>
                <a:cubicBezTo>
                  <a:pt x="2402728" y="73990"/>
                  <a:pt x="2401737" y="75781"/>
                  <a:pt x="2401432" y="76010"/>
                </a:cubicBezTo>
                <a:cubicBezTo>
                  <a:pt x="2401128" y="76238"/>
                  <a:pt x="2400594" y="77343"/>
                  <a:pt x="2399832" y="79324"/>
                </a:cubicBezTo>
                <a:cubicBezTo>
                  <a:pt x="2399070" y="81306"/>
                  <a:pt x="2398003" y="83287"/>
                  <a:pt x="2396632" y="85268"/>
                </a:cubicBezTo>
                <a:cubicBezTo>
                  <a:pt x="2394955" y="87859"/>
                  <a:pt x="2394726" y="89154"/>
                  <a:pt x="2395946" y="89154"/>
                </a:cubicBezTo>
                <a:cubicBezTo>
                  <a:pt x="2396860" y="89002"/>
                  <a:pt x="2398384" y="88087"/>
                  <a:pt x="2400518" y="86411"/>
                </a:cubicBezTo>
                <a:cubicBezTo>
                  <a:pt x="2404938" y="82906"/>
                  <a:pt x="2407985" y="79820"/>
                  <a:pt x="2409662" y="77153"/>
                </a:cubicBezTo>
                <a:cubicBezTo>
                  <a:pt x="2411338" y="74486"/>
                  <a:pt x="2412329" y="71323"/>
                  <a:pt x="2412634" y="67666"/>
                </a:cubicBezTo>
                <a:cubicBezTo>
                  <a:pt x="2412786" y="65532"/>
                  <a:pt x="2412786" y="64199"/>
                  <a:pt x="2412634" y="63665"/>
                </a:cubicBezTo>
                <a:cubicBezTo>
                  <a:pt x="2412481" y="63132"/>
                  <a:pt x="2412024" y="62789"/>
                  <a:pt x="2411262" y="62637"/>
                </a:cubicBezTo>
                <a:close/>
                <a:moveTo>
                  <a:pt x="748197" y="57836"/>
                </a:moveTo>
                <a:cubicBezTo>
                  <a:pt x="749569" y="57684"/>
                  <a:pt x="750559" y="58446"/>
                  <a:pt x="751169" y="60122"/>
                </a:cubicBezTo>
                <a:cubicBezTo>
                  <a:pt x="751778" y="61646"/>
                  <a:pt x="752083" y="67742"/>
                  <a:pt x="752083" y="78410"/>
                </a:cubicBezTo>
                <a:cubicBezTo>
                  <a:pt x="752083" y="85878"/>
                  <a:pt x="752274" y="90602"/>
                  <a:pt x="752655" y="92583"/>
                </a:cubicBezTo>
                <a:cubicBezTo>
                  <a:pt x="753036" y="94564"/>
                  <a:pt x="753988" y="96393"/>
                  <a:pt x="755512" y="98070"/>
                </a:cubicBezTo>
                <a:cubicBezTo>
                  <a:pt x="757798" y="100508"/>
                  <a:pt x="760313" y="102032"/>
                  <a:pt x="763056" y="102642"/>
                </a:cubicBezTo>
                <a:cubicBezTo>
                  <a:pt x="769762" y="104013"/>
                  <a:pt x="773876" y="105118"/>
                  <a:pt x="775400" y="105956"/>
                </a:cubicBezTo>
                <a:cubicBezTo>
                  <a:pt x="776924" y="106795"/>
                  <a:pt x="777686" y="108280"/>
                  <a:pt x="777686" y="110414"/>
                </a:cubicBezTo>
                <a:cubicBezTo>
                  <a:pt x="777686" y="113310"/>
                  <a:pt x="776353" y="115443"/>
                  <a:pt x="773686" y="116815"/>
                </a:cubicBezTo>
                <a:cubicBezTo>
                  <a:pt x="771019" y="118186"/>
                  <a:pt x="767018" y="122073"/>
                  <a:pt x="761684" y="128473"/>
                </a:cubicBezTo>
                <a:lnTo>
                  <a:pt x="753455" y="137846"/>
                </a:lnTo>
                <a:lnTo>
                  <a:pt x="753912" y="168478"/>
                </a:lnTo>
                <a:cubicBezTo>
                  <a:pt x="754064" y="181432"/>
                  <a:pt x="754026" y="189853"/>
                  <a:pt x="753798" y="193739"/>
                </a:cubicBezTo>
                <a:cubicBezTo>
                  <a:pt x="753569" y="197625"/>
                  <a:pt x="752998" y="199873"/>
                  <a:pt x="752083" y="200482"/>
                </a:cubicBezTo>
                <a:cubicBezTo>
                  <a:pt x="750559" y="201397"/>
                  <a:pt x="749378" y="201740"/>
                  <a:pt x="748540" y="201511"/>
                </a:cubicBezTo>
                <a:cubicBezTo>
                  <a:pt x="747702" y="201283"/>
                  <a:pt x="746063" y="200178"/>
                  <a:pt x="743625" y="198196"/>
                </a:cubicBezTo>
                <a:cubicBezTo>
                  <a:pt x="741491" y="196215"/>
                  <a:pt x="739205" y="193091"/>
                  <a:pt x="736767" y="188824"/>
                </a:cubicBezTo>
                <a:cubicBezTo>
                  <a:pt x="734329" y="184557"/>
                  <a:pt x="732652" y="180670"/>
                  <a:pt x="731738" y="177165"/>
                </a:cubicBezTo>
                <a:cubicBezTo>
                  <a:pt x="730976" y="174422"/>
                  <a:pt x="731433" y="172060"/>
                  <a:pt x="733109" y="170079"/>
                </a:cubicBezTo>
                <a:cubicBezTo>
                  <a:pt x="734176" y="168859"/>
                  <a:pt x="734900" y="167183"/>
                  <a:pt x="735281" y="165049"/>
                </a:cubicBezTo>
                <a:cubicBezTo>
                  <a:pt x="735662" y="162916"/>
                  <a:pt x="735776" y="158801"/>
                  <a:pt x="735624" y="152705"/>
                </a:cubicBezTo>
                <a:lnTo>
                  <a:pt x="735624" y="138303"/>
                </a:lnTo>
                <a:lnTo>
                  <a:pt x="722594" y="133960"/>
                </a:lnTo>
                <a:cubicBezTo>
                  <a:pt x="715583" y="131521"/>
                  <a:pt x="710707" y="129426"/>
                  <a:pt x="707963" y="127673"/>
                </a:cubicBezTo>
                <a:cubicBezTo>
                  <a:pt x="705220" y="125921"/>
                  <a:pt x="702934" y="123292"/>
                  <a:pt x="701105" y="119787"/>
                </a:cubicBezTo>
                <a:cubicBezTo>
                  <a:pt x="700191" y="117805"/>
                  <a:pt x="699772" y="116510"/>
                  <a:pt x="699848" y="115900"/>
                </a:cubicBezTo>
                <a:cubicBezTo>
                  <a:pt x="699924" y="115291"/>
                  <a:pt x="700496" y="114605"/>
                  <a:pt x="701563" y="113843"/>
                </a:cubicBezTo>
                <a:cubicBezTo>
                  <a:pt x="702934" y="112929"/>
                  <a:pt x="704534" y="112586"/>
                  <a:pt x="706363" y="112814"/>
                </a:cubicBezTo>
                <a:cubicBezTo>
                  <a:pt x="708192" y="113043"/>
                  <a:pt x="711011" y="114072"/>
                  <a:pt x="714821" y="115900"/>
                </a:cubicBezTo>
                <a:cubicBezTo>
                  <a:pt x="717412" y="117120"/>
                  <a:pt x="720041" y="117463"/>
                  <a:pt x="722708" y="116929"/>
                </a:cubicBezTo>
                <a:cubicBezTo>
                  <a:pt x="725375" y="116396"/>
                  <a:pt x="728842" y="114910"/>
                  <a:pt x="733109" y="112471"/>
                </a:cubicBezTo>
                <a:lnTo>
                  <a:pt x="739053" y="109042"/>
                </a:lnTo>
                <a:lnTo>
                  <a:pt x="739967" y="98070"/>
                </a:lnTo>
                <a:cubicBezTo>
                  <a:pt x="741491" y="78562"/>
                  <a:pt x="743244" y="66142"/>
                  <a:pt x="745225" y="60808"/>
                </a:cubicBezTo>
                <a:cubicBezTo>
                  <a:pt x="745835" y="58979"/>
                  <a:pt x="746825" y="57988"/>
                  <a:pt x="748197" y="57836"/>
                </a:cubicBezTo>
                <a:close/>
                <a:moveTo>
                  <a:pt x="2475842" y="55436"/>
                </a:moveTo>
                <a:cubicBezTo>
                  <a:pt x="2476527" y="55817"/>
                  <a:pt x="2477556" y="56083"/>
                  <a:pt x="2478928" y="56236"/>
                </a:cubicBezTo>
                <a:cubicBezTo>
                  <a:pt x="2481061" y="56388"/>
                  <a:pt x="2483157" y="56693"/>
                  <a:pt x="2485214" y="57150"/>
                </a:cubicBezTo>
                <a:cubicBezTo>
                  <a:pt x="2487272" y="57607"/>
                  <a:pt x="2488300" y="57988"/>
                  <a:pt x="2488300" y="58293"/>
                </a:cubicBezTo>
                <a:cubicBezTo>
                  <a:pt x="2488300" y="58598"/>
                  <a:pt x="2489138" y="59703"/>
                  <a:pt x="2490815" y="61608"/>
                </a:cubicBezTo>
                <a:cubicBezTo>
                  <a:pt x="2492491" y="63513"/>
                  <a:pt x="2493139" y="64923"/>
                  <a:pt x="2492758" y="65837"/>
                </a:cubicBezTo>
                <a:cubicBezTo>
                  <a:pt x="2492377" y="66751"/>
                  <a:pt x="2492148" y="67666"/>
                  <a:pt x="2492072" y="68580"/>
                </a:cubicBezTo>
                <a:cubicBezTo>
                  <a:pt x="2491996" y="69495"/>
                  <a:pt x="2491272" y="70561"/>
                  <a:pt x="2489900" y="71781"/>
                </a:cubicBezTo>
                <a:cubicBezTo>
                  <a:pt x="2488529" y="73000"/>
                  <a:pt x="2487538" y="73838"/>
                  <a:pt x="2486929" y="74295"/>
                </a:cubicBezTo>
                <a:cubicBezTo>
                  <a:pt x="2486319" y="74752"/>
                  <a:pt x="2485633" y="76276"/>
                  <a:pt x="2484871" y="78867"/>
                </a:cubicBezTo>
                <a:cubicBezTo>
                  <a:pt x="2484109" y="81458"/>
                  <a:pt x="2483500" y="82753"/>
                  <a:pt x="2483042" y="82753"/>
                </a:cubicBezTo>
                <a:cubicBezTo>
                  <a:pt x="2482585" y="82753"/>
                  <a:pt x="2482356" y="83287"/>
                  <a:pt x="2482356" y="84354"/>
                </a:cubicBezTo>
                <a:cubicBezTo>
                  <a:pt x="2482356" y="85420"/>
                  <a:pt x="2482090" y="86144"/>
                  <a:pt x="2481557" y="86525"/>
                </a:cubicBezTo>
                <a:cubicBezTo>
                  <a:pt x="2481023" y="86906"/>
                  <a:pt x="2480756" y="87592"/>
                  <a:pt x="2480756" y="88583"/>
                </a:cubicBezTo>
                <a:cubicBezTo>
                  <a:pt x="2480756" y="89573"/>
                  <a:pt x="2480337" y="90412"/>
                  <a:pt x="2479499" y="91097"/>
                </a:cubicBezTo>
                <a:cubicBezTo>
                  <a:pt x="2478661" y="91783"/>
                  <a:pt x="2478242" y="92812"/>
                  <a:pt x="2478242" y="94183"/>
                </a:cubicBezTo>
                <a:cubicBezTo>
                  <a:pt x="2478242" y="95555"/>
                  <a:pt x="2477937" y="96241"/>
                  <a:pt x="2477328" y="96241"/>
                </a:cubicBezTo>
                <a:cubicBezTo>
                  <a:pt x="2476718" y="96241"/>
                  <a:pt x="2476565" y="96660"/>
                  <a:pt x="2476870" y="97498"/>
                </a:cubicBezTo>
                <a:cubicBezTo>
                  <a:pt x="2477175" y="98336"/>
                  <a:pt x="2476718" y="98908"/>
                  <a:pt x="2475498" y="99213"/>
                </a:cubicBezTo>
                <a:cubicBezTo>
                  <a:pt x="2474737" y="99517"/>
                  <a:pt x="2474356" y="99822"/>
                  <a:pt x="2474356" y="100127"/>
                </a:cubicBezTo>
                <a:cubicBezTo>
                  <a:pt x="2474660" y="100432"/>
                  <a:pt x="2474356" y="100927"/>
                  <a:pt x="2473441" y="101613"/>
                </a:cubicBezTo>
                <a:cubicBezTo>
                  <a:pt x="2472527" y="102299"/>
                  <a:pt x="2471917" y="103327"/>
                  <a:pt x="2471612" y="104699"/>
                </a:cubicBezTo>
                <a:lnTo>
                  <a:pt x="2471384" y="106756"/>
                </a:lnTo>
                <a:lnTo>
                  <a:pt x="2473213" y="104928"/>
                </a:lnTo>
                <a:cubicBezTo>
                  <a:pt x="2474584" y="103708"/>
                  <a:pt x="2476489" y="102337"/>
                  <a:pt x="2478928" y="100813"/>
                </a:cubicBezTo>
                <a:cubicBezTo>
                  <a:pt x="2481366" y="99289"/>
                  <a:pt x="2482890" y="98298"/>
                  <a:pt x="2483500" y="97841"/>
                </a:cubicBezTo>
                <a:cubicBezTo>
                  <a:pt x="2484566" y="96927"/>
                  <a:pt x="2486624" y="95555"/>
                  <a:pt x="2489672" y="93726"/>
                </a:cubicBezTo>
                <a:cubicBezTo>
                  <a:pt x="2492720" y="91897"/>
                  <a:pt x="2494701" y="90907"/>
                  <a:pt x="2495615" y="90754"/>
                </a:cubicBezTo>
                <a:cubicBezTo>
                  <a:pt x="2496834" y="90450"/>
                  <a:pt x="2499235" y="90754"/>
                  <a:pt x="2502816" y="91669"/>
                </a:cubicBezTo>
                <a:cubicBezTo>
                  <a:pt x="2506398" y="92583"/>
                  <a:pt x="2508570" y="93498"/>
                  <a:pt x="2509332" y="94412"/>
                </a:cubicBezTo>
                <a:cubicBezTo>
                  <a:pt x="2510550" y="95936"/>
                  <a:pt x="2511046" y="97117"/>
                  <a:pt x="2510817" y="97955"/>
                </a:cubicBezTo>
                <a:cubicBezTo>
                  <a:pt x="2510588" y="98794"/>
                  <a:pt x="2509560" y="99060"/>
                  <a:pt x="2507731" y="98755"/>
                </a:cubicBezTo>
                <a:cubicBezTo>
                  <a:pt x="2507122" y="98755"/>
                  <a:pt x="2506474" y="98984"/>
                  <a:pt x="2505788" y="99441"/>
                </a:cubicBezTo>
                <a:cubicBezTo>
                  <a:pt x="2505102" y="99898"/>
                  <a:pt x="2503616" y="100203"/>
                  <a:pt x="2501330" y="100356"/>
                </a:cubicBezTo>
                <a:cubicBezTo>
                  <a:pt x="2498130" y="100508"/>
                  <a:pt x="2494930" y="102108"/>
                  <a:pt x="2491729" y="105156"/>
                </a:cubicBezTo>
                <a:lnTo>
                  <a:pt x="2489672" y="106985"/>
                </a:lnTo>
                <a:lnTo>
                  <a:pt x="2492186" y="110643"/>
                </a:lnTo>
                <a:cubicBezTo>
                  <a:pt x="2493863" y="113081"/>
                  <a:pt x="2495082" y="116281"/>
                  <a:pt x="2495844" y="120244"/>
                </a:cubicBezTo>
                <a:cubicBezTo>
                  <a:pt x="2496606" y="124206"/>
                  <a:pt x="2497140" y="126454"/>
                  <a:pt x="2497444" y="126988"/>
                </a:cubicBezTo>
                <a:cubicBezTo>
                  <a:pt x="2497749" y="127521"/>
                  <a:pt x="2497978" y="129159"/>
                  <a:pt x="2498130" y="131902"/>
                </a:cubicBezTo>
                <a:cubicBezTo>
                  <a:pt x="2498282" y="134646"/>
                  <a:pt x="2498740" y="137313"/>
                  <a:pt x="2499502" y="139903"/>
                </a:cubicBezTo>
                <a:cubicBezTo>
                  <a:pt x="2500264" y="142494"/>
                  <a:pt x="2500416" y="144437"/>
                  <a:pt x="2499959" y="145733"/>
                </a:cubicBezTo>
                <a:cubicBezTo>
                  <a:pt x="2499502" y="147028"/>
                  <a:pt x="2499121" y="151257"/>
                  <a:pt x="2498816" y="158420"/>
                </a:cubicBezTo>
                <a:cubicBezTo>
                  <a:pt x="2498511" y="165583"/>
                  <a:pt x="2498092" y="170498"/>
                  <a:pt x="2497558" y="173165"/>
                </a:cubicBezTo>
                <a:cubicBezTo>
                  <a:pt x="2497025" y="175832"/>
                  <a:pt x="2496758" y="177927"/>
                  <a:pt x="2496758" y="179451"/>
                </a:cubicBezTo>
                <a:cubicBezTo>
                  <a:pt x="2496758" y="183109"/>
                  <a:pt x="2496072" y="185776"/>
                  <a:pt x="2494701" y="187452"/>
                </a:cubicBezTo>
                <a:cubicBezTo>
                  <a:pt x="2494548" y="187605"/>
                  <a:pt x="2494396" y="187681"/>
                  <a:pt x="2494244" y="187681"/>
                </a:cubicBezTo>
                <a:cubicBezTo>
                  <a:pt x="2493787" y="187376"/>
                  <a:pt x="2493558" y="187605"/>
                  <a:pt x="2493558" y="188367"/>
                </a:cubicBezTo>
                <a:cubicBezTo>
                  <a:pt x="2493558" y="189433"/>
                  <a:pt x="2493177" y="191338"/>
                  <a:pt x="2492415" y="194082"/>
                </a:cubicBezTo>
                <a:cubicBezTo>
                  <a:pt x="2491653" y="196825"/>
                  <a:pt x="2491120" y="198349"/>
                  <a:pt x="2490815" y="198654"/>
                </a:cubicBezTo>
                <a:cubicBezTo>
                  <a:pt x="2490205" y="198958"/>
                  <a:pt x="2489900" y="199911"/>
                  <a:pt x="2489900" y="201511"/>
                </a:cubicBezTo>
                <a:cubicBezTo>
                  <a:pt x="2489900" y="203111"/>
                  <a:pt x="2489634" y="204064"/>
                  <a:pt x="2489100" y="204369"/>
                </a:cubicBezTo>
                <a:cubicBezTo>
                  <a:pt x="2488567" y="204673"/>
                  <a:pt x="2487462" y="206655"/>
                  <a:pt x="2485786" y="210312"/>
                </a:cubicBezTo>
                <a:cubicBezTo>
                  <a:pt x="2484109" y="213970"/>
                  <a:pt x="2482700" y="216370"/>
                  <a:pt x="2481557" y="217513"/>
                </a:cubicBezTo>
                <a:cubicBezTo>
                  <a:pt x="2480414" y="218656"/>
                  <a:pt x="2479842" y="219609"/>
                  <a:pt x="2479842" y="220371"/>
                </a:cubicBezTo>
                <a:cubicBezTo>
                  <a:pt x="2479842" y="221133"/>
                  <a:pt x="2478623" y="222733"/>
                  <a:pt x="2476184" y="225171"/>
                </a:cubicBezTo>
                <a:cubicBezTo>
                  <a:pt x="2473746" y="227610"/>
                  <a:pt x="2472031" y="229896"/>
                  <a:pt x="2471041" y="232029"/>
                </a:cubicBezTo>
                <a:cubicBezTo>
                  <a:pt x="2470050" y="234163"/>
                  <a:pt x="2469098" y="235458"/>
                  <a:pt x="2468183" y="235915"/>
                </a:cubicBezTo>
                <a:cubicBezTo>
                  <a:pt x="2467422" y="236373"/>
                  <a:pt x="2467116" y="236296"/>
                  <a:pt x="2467269" y="235687"/>
                </a:cubicBezTo>
                <a:cubicBezTo>
                  <a:pt x="2467269" y="235077"/>
                  <a:pt x="2467650" y="233629"/>
                  <a:pt x="2468412" y="231343"/>
                </a:cubicBezTo>
                <a:cubicBezTo>
                  <a:pt x="2470546" y="225552"/>
                  <a:pt x="2471536" y="221742"/>
                  <a:pt x="2471384" y="219913"/>
                </a:cubicBezTo>
                <a:cubicBezTo>
                  <a:pt x="2471384" y="219761"/>
                  <a:pt x="2471803" y="218275"/>
                  <a:pt x="2472641" y="215456"/>
                </a:cubicBezTo>
                <a:cubicBezTo>
                  <a:pt x="2473479" y="212636"/>
                  <a:pt x="2474622" y="206731"/>
                  <a:pt x="2476070" y="197739"/>
                </a:cubicBezTo>
                <a:cubicBezTo>
                  <a:pt x="2477518" y="188748"/>
                  <a:pt x="2478470" y="182728"/>
                  <a:pt x="2478928" y="179680"/>
                </a:cubicBezTo>
                <a:cubicBezTo>
                  <a:pt x="2480604" y="170688"/>
                  <a:pt x="2481595" y="161392"/>
                  <a:pt x="2481899" y="151791"/>
                </a:cubicBezTo>
                <a:cubicBezTo>
                  <a:pt x="2482204" y="147676"/>
                  <a:pt x="2482509" y="143180"/>
                  <a:pt x="2482814" y="138303"/>
                </a:cubicBezTo>
                <a:cubicBezTo>
                  <a:pt x="2483881" y="121692"/>
                  <a:pt x="2484109" y="112776"/>
                  <a:pt x="2483500" y="111557"/>
                </a:cubicBezTo>
                <a:cubicBezTo>
                  <a:pt x="2483042" y="110947"/>
                  <a:pt x="2482128" y="111214"/>
                  <a:pt x="2480756" y="112357"/>
                </a:cubicBezTo>
                <a:cubicBezTo>
                  <a:pt x="2479385" y="113500"/>
                  <a:pt x="2478889" y="114224"/>
                  <a:pt x="2479270" y="114529"/>
                </a:cubicBezTo>
                <a:cubicBezTo>
                  <a:pt x="2479652" y="114834"/>
                  <a:pt x="2479156" y="115443"/>
                  <a:pt x="2477784" y="116358"/>
                </a:cubicBezTo>
                <a:cubicBezTo>
                  <a:pt x="2476870" y="116967"/>
                  <a:pt x="2474432" y="119139"/>
                  <a:pt x="2470470" y="122873"/>
                </a:cubicBezTo>
                <a:cubicBezTo>
                  <a:pt x="2466507" y="126607"/>
                  <a:pt x="2464145" y="129007"/>
                  <a:pt x="2463383" y="130074"/>
                </a:cubicBezTo>
                <a:cubicBezTo>
                  <a:pt x="2462926" y="130683"/>
                  <a:pt x="2461935" y="133350"/>
                  <a:pt x="2460411" y="138075"/>
                </a:cubicBezTo>
                <a:cubicBezTo>
                  <a:pt x="2458887" y="142799"/>
                  <a:pt x="2457820" y="146685"/>
                  <a:pt x="2457211" y="149733"/>
                </a:cubicBezTo>
                <a:cubicBezTo>
                  <a:pt x="2456601" y="152476"/>
                  <a:pt x="2455991" y="154229"/>
                  <a:pt x="2455382" y="154991"/>
                </a:cubicBezTo>
                <a:cubicBezTo>
                  <a:pt x="2454620" y="155753"/>
                  <a:pt x="2453553" y="156058"/>
                  <a:pt x="2452182" y="155905"/>
                </a:cubicBezTo>
                <a:cubicBezTo>
                  <a:pt x="2450810" y="155753"/>
                  <a:pt x="2449514" y="155143"/>
                  <a:pt x="2448295" y="154077"/>
                </a:cubicBezTo>
                <a:cubicBezTo>
                  <a:pt x="2447076" y="153010"/>
                  <a:pt x="2445857" y="151372"/>
                  <a:pt x="2444638" y="149162"/>
                </a:cubicBezTo>
                <a:cubicBezTo>
                  <a:pt x="2443418" y="146952"/>
                  <a:pt x="2442809" y="145352"/>
                  <a:pt x="2442809" y="144361"/>
                </a:cubicBezTo>
                <a:cubicBezTo>
                  <a:pt x="2442809" y="143371"/>
                  <a:pt x="2442580" y="142570"/>
                  <a:pt x="2442123" y="141961"/>
                </a:cubicBezTo>
                <a:cubicBezTo>
                  <a:pt x="2441361" y="141351"/>
                  <a:pt x="2440790" y="139751"/>
                  <a:pt x="2440408" y="137160"/>
                </a:cubicBezTo>
                <a:cubicBezTo>
                  <a:pt x="2440028" y="134569"/>
                  <a:pt x="2439913" y="132169"/>
                  <a:pt x="2440066" y="129959"/>
                </a:cubicBezTo>
                <a:cubicBezTo>
                  <a:pt x="2440218" y="127750"/>
                  <a:pt x="2440599" y="126645"/>
                  <a:pt x="2441208" y="126645"/>
                </a:cubicBezTo>
                <a:cubicBezTo>
                  <a:pt x="2442275" y="126645"/>
                  <a:pt x="2447305" y="115215"/>
                  <a:pt x="2456296" y="92355"/>
                </a:cubicBezTo>
                <a:cubicBezTo>
                  <a:pt x="2456754" y="91288"/>
                  <a:pt x="2457744" y="89078"/>
                  <a:pt x="2459268" y="85725"/>
                </a:cubicBezTo>
                <a:cubicBezTo>
                  <a:pt x="2462926" y="77496"/>
                  <a:pt x="2464068" y="73152"/>
                  <a:pt x="2462697" y="72695"/>
                </a:cubicBezTo>
                <a:cubicBezTo>
                  <a:pt x="2461935" y="72695"/>
                  <a:pt x="2461402" y="73114"/>
                  <a:pt x="2461097" y="73952"/>
                </a:cubicBezTo>
                <a:cubicBezTo>
                  <a:pt x="2460792" y="74791"/>
                  <a:pt x="2460106" y="75210"/>
                  <a:pt x="2459040" y="75210"/>
                </a:cubicBezTo>
                <a:cubicBezTo>
                  <a:pt x="2458278" y="75210"/>
                  <a:pt x="2456906" y="75895"/>
                  <a:pt x="2454924" y="77267"/>
                </a:cubicBezTo>
                <a:cubicBezTo>
                  <a:pt x="2452943" y="78639"/>
                  <a:pt x="2451343" y="80010"/>
                  <a:pt x="2450124" y="81382"/>
                </a:cubicBezTo>
                <a:cubicBezTo>
                  <a:pt x="2449362" y="82296"/>
                  <a:pt x="2448943" y="82753"/>
                  <a:pt x="2448867" y="82753"/>
                </a:cubicBezTo>
                <a:cubicBezTo>
                  <a:pt x="2448790" y="82753"/>
                  <a:pt x="2448905" y="82372"/>
                  <a:pt x="2449210" y="81610"/>
                </a:cubicBezTo>
                <a:cubicBezTo>
                  <a:pt x="2449667" y="80391"/>
                  <a:pt x="2449858" y="79286"/>
                  <a:pt x="2449781" y="78296"/>
                </a:cubicBezTo>
                <a:cubicBezTo>
                  <a:pt x="2449705" y="77305"/>
                  <a:pt x="2449934" y="76810"/>
                  <a:pt x="2450467" y="76810"/>
                </a:cubicBezTo>
                <a:cubicBezTo>
                  <a:pt x="2451000" y="76810"/>
                  <a:pt x="2451420" y="76353"/>
                  <a:pt x="2451724" y="75438"/>
                </a:cubicBezTo>
                <a:cubicBezTo>
                  <a:pt x="2452182" y="74219"/>
                  <a:pt x="2455153" y="70866"/>
                  <a:pt x="2460640" y="65380"/>
                </a:cubicBezTo>
                <a:cubicBezTo>
                  <a:pt x="2464450" y="61265"/>
                  <a:pt x="2466355" y="58941"/>
                  <a:pt x="2466355" y="58408"/>
                </a:cubicBezTo>
                <a:cubicBezTo>
                  <a:pt x="2466355" y="57874"/>
                  <a:pt x="2466812" y="57150"/>
                  <a:pt x="2467726" y="56236"/>
                </a:cubicBezTo>
                <a:cubicBezTo>
                  <a:pt x="2468640" y="55321"/>
                  <a:pt x="2469631" y="55169"/>
                  <a:pt x="2470698" y="55779"/>
                </a:cubicBezTo>
                <a:cubicBezTo>
                  <a:pt x="2471765" y="56388"/>
                  <a:pt x="2472717" y="56388"/>
                  <a:pt x="2473556" y="55779"/>
                </a:cubicBezTo>
                <a:cubicBezTo>
                  <a:pt x="2474394" y="55169"/>
                  <a:pt x="2475156" y="55055"/>
                  <a:pt x="2475842" y="55436"/>
                </a:cubicBezTo>
                <a:close/>
                <a:moveTo>
                  <a:pt x="1056293" y="54521"/>
                </a:moveTo>
                <a:cubicBezTo>
                  <a:pt x="1057550" y="54217"/>
                  <a:pt x="1058102" y="54255"/>
                  <a:pt x="1057950" y="54636"/>
                </a:cubicBezTo>
                <a:cubicBezTo>
                  <a:pt x="1057645" y="54940"/>
                  <a:pt x="1056350" y="55702"/>
                  <a:pt x="1054064" y="56922"/>
                </a:cubicBezTo>
                <a:cubicBezTo>
                  <a:pt x="1044310" y="61494"/>
                  <a:pt x="1038367" y="63780"/>
                  <a:pt x="1036233" y="63780"/>
                </a:cubicBezTo>
                <a:cubicBezTo>
                  <a:pt x="1035166" y="63780"/>
                  <a:pt x="1034633" y="64123"/>
                  <a:pt x="1034633" y="64808"/>
                </a:cubicBezTo>
                <a:cubicBezTo>
                  <a:pt x="1034633" y="65494"/>
                  <a:pt x="1034099" y="65837"/>
                  <a:pt x="1033033" y="65837"/>
                </a:cubicBezTo>
                <a:cubicBezTo>
                  <a:pt x="1030289" y="65837"/>
                  <a:pt x="1030518" y="64846"/>
                  <a:pt x="1033718" y="62865"/>
                </a:cubicBezTo>
                <a:cubicBezTo>
                  <a:pt x="1035852" y="61798"/>
                  <a:pt x="1038595" y="60655"/>
                  <a:pt x="1041948" y="59436"/>
                </a:cubicBezTo>
                <a:cubicBezTo>
                  <a:pt x="1043624" y="58979"/>
                  <a:pt x="1046444" y="57988"/>
                  <a:pt x="1050406" y="56464"/>
                </a:cubicBezTo>
                <a:cubicBezTo>
                  <a:pt x="1053073" y="55474"/>
                  <a:pt x="1055035" y="54826"/>
                  <a:pt x="1056293" y="54521"/>
                </a:cubicBezTo>
                <a:close/>
                <a:moveTo>
                  <a:pt x="1070066" y="50064"/>
                </a:moveTo>
                <a:lnTo>
                  <a:pt x="1070294" y="50978"/>
                </a:lnTo>
                <a:cubicBezTo>
                  <a:pt x="1070294" y="51283"/>
                  <a:pt x="1069342" y="51892"/>
                  <a:pt x="1067437" y="52807"/>
                </a:cubicBezTo>
                <a:cubicBezTo>
                  <a:pt x="1065532" y="53721"/>
                  <a:pt x="1064122" y="54178"/>
                  <a:pt x="1063208" y="54178"/>
                </a:cubicBezTo>
                <a:cubicBezTo>
                  <a:pt x="1062141" y="54178"/>
                  <a:pt x="1062751" y="53416"/>
                  <a:pt x="1065037" y="51892"/>
                </a:cubicBezTo>
                <a:cubicBezTo>
                  <a:pt x="1066103" y="51283"/>
                  <a:pt x="1066942" y="50902"/>
                  <a:pt x="1067551" y="50749"/>
                </a:cubicBezTo>
                <a:cubicBezTo>
                  <a:pt x="1069075" y="50445"/>
                  <a:pt x="1069913" y="50216"/>
                  <a:pt x="1070066" y="50064"/>
                </a:cubicBezTo>
                <a:close/>
                <a:moveTo>
                  <a:pt x="1756971" y="49264"/>
                </a:moveTo>
                <a:cubicBezTo>
                  <a:pt x="1756742" y="49340"/>
                  <a:pt x="1755866" y="49683"/>
                  <a:pt x="1754342" y="50292"/>
                </a:cubicBezTo>
                <a:cubicBezTo>
                  <a:pt x="1753427" y="50749"/>
                  <a:pt x="1752970" y="51054"/>
                  <a:pt x="1752970" y="51207"/>
                </a:cubicBezTo>
                <a:cubicBezTo>
                  <a:pt x="1752970" y="51359"/>
                  <a:pt x="1753580" y="51435"/>
                  <a:pt x="1754799" y="51435"/>
                </a:cubicBezTo>
                <a:cubicBezTo>
                  <a:pt x="1756475" y="51435"/>
                  <a:pt x="1757314" y="51054"/>
                  <a:pt x="1757314" y="50292"/>
                </a:cubicBezTo>
                <a:cubicBezTo>
                  <a:pt x="1757314" y="49530"/>
                  <a:pt x="1757199" y="49187"/>
                  <a:pt x="1756971" y="49264"/>
                </a:cubicBezTo>
                <a:close/>
                <a:moveTo>
                  <a:pt x="1079667" y="49149"/>
                </a:moveTo>
                <a:cubicBezTo>
                  <a:pt x="1082258" y="48997"/>
                  <a:pt x="1084277" y="49149"/>
                  <a:pt x="1085725" y="49606"/>
                </a:cubicBezTo>
                <a:cubicBezTo>
                  <a:pt x="1087173" y="50064"/>
                  <a:pt x="1089116" y="50978"/>
                  <a:pt x="1091554" y="52350"/>
                </a:cubicBezTo>
                <a:cubicBezTo>
                  <a:pt x="1095364" y="54636"/>
                  <a:pt x="1098031" y="57226"/>
                  <a:pt x="1099555" y="60122"/>
                </a:cubicBezTo>
                <a:cubicBezTo>
                  <a:pt x="1100927" y="62408"/>
                  <a:pt x="1101651" y="64656"/>
                  <a:pt x="1101727" y="66866"/>
                </a:cubicBezTo>
                <a:cubicBezTo>
                  <a:pt x="1101803" y="69076"/>
                  <a:pt x="1101155" y="70485"/>
                  <a:pt x="1099784" y="71095"/>
                </a:cubicBezTo>
                <a:cubicBezTo>
                  <a:pt x="1094450" y="73838"/>
                  <a:pt x="1090716" y="75210"/>
                  <a:pt x="1088582" y="75210"/>
                </a:cubicBezTo>
                <a:cubicBezTo>
                  <a:pt x="1087058" y="75210"/>
                  <a:pt x="1084963" y="75781"/>
                  <a:pt x="1082296" y="76924"/>
                </a:cubicBezTo>
                <a:cubicBezTo>
                  <a:pt x="1079629" y="78067"/>
                  <a:pt x="1077305" y="78753"/>
                  <a:pt x="1075324" y="78982"/>
                </a:cubicBezTo>
                <a:cubicBezTo>
                  <a:pt x="1073342" y="79210"/>
                  <a:pt x="1070866" y="80201"/>
                  <a:pt x="1067894" y="81953"/>
                </a:cubicBezTo>
                <a:cubicBezTo>
                  <a:pt x="1064922" y="83706"/>
                  <a:pt x="1063208" y="84392"/>
                  <a:pt x="1062751" y="84011"/>
                </a:cubicBezTo>
                <a:cubicBezTo>
                  <a:pt x="1062293" y="83630"/>
                  <a:pt x="1060655" y="84544"/>
                  <a:pt x="1057836" y="86754"/>
                </a:cubicBezTo>
                <a:cubicBezTo>
                  <a:pt x="1055016" y="88964"/>
                  <a:pt x="1053416" y="90069"/>
                  <a:pt x="1053035" y="90069"/>
                </a:cubicBezTo>
                <a:cubicBezTo>
                  <a:pt x="1052654" y="90069"/>
                  <a:pt x="1051397" y="91250"/>
                  <a:pt x="1049263" y="93612"/>
                </a:cubicBezTo>
                <a:cubicBezTo>
                  <a:pt x="1047130" y="95974"/>
                  <a:pt x="1044844" y="97993"/>
                  <a:pt x="1042405" y="99670"/>
                </a:cubicBezTo>
                <a:cubicBezTo>
                  <a:pt x="1039967" y="101346"/>
                  <a:pt x="1038748" y="102565"/>
                  <a:pt x="1038748" y="103327"/>
                </a:cubicBezTo>
                <a:cubicBezTo>
                  <a:pt x="1038748" y="103937"/>
                  <a:pt x="1037452" y="105499"/>
                  <a:pt x="1034861" y="108014"/>
                </a:cubicBezTo>
                <a:cubicBezTo>
                  <a:pt x="1032271" y="110528"/>
                  <a:pt x="1030518" y="111938"/>
                  <a:pt x="1029604" y="112243"/>
                </a:cubicBezTo>
                <a:cubicBezTo>
                  <a:pt x="1028842" y="112548"/>
                  <a:pt x="1028346" y="113729"/>
                  <a:pt x="1028118" y="115786"/>
                </a:cubicBezTo>
                <a:cubicBezTo>
                  <a:pt x="1027889" y="117844"/>
                  <a:pt x="1027470" y="119101"/>
                  <a:pt x="1026860" y="119558"/>
                </a:cubicBezTo>
                <a:cubicBezTo>
                  <a:pt x="1026708" y="119710"/>
                  <a:pt x="1026860" y="120053"/>
                  <a:pt x="1027318" y="120587"/>
                </a:cubicBezTo>
                <a:cubicBezTo>
                  <a:pt x="1027775" y="121120"/>
                  <a:pt x="1028461" y="121768"/>
                  <a:pt x="1029375" y="122530"/>
                </a:cubicBezTo>
                <a:cubicBezTo>
                  <a:pt x="1030289" y="123292"/>
                  <a:pt x="1031356" y="124130"/>
                  <a:pt x="1032575" y="125044"/>
                </a:cubicBezTo>
                <a:cubicBezTo>
                  <a:pt x="1039129" y="129769"/>
                  <a:pt x="1043548" y="133617"/>
                  <a:pt x="1045834" y="136589"/>
                </a:cubicBezTo>
                <a:cubicBezTo>
                  <a:pt x="1048120" y="139561"/>
                  <a:pt x="1049797" y="143409"/>
                  <a:pt x="1050863" y="148133"/>
                </a:cubicBezTo>
                <a:cubicBezTo>
                  <a:pt x="1051016" y="149047"/>
                  <a:pt x="1051282" y="149733"/>
                  <a:pt x="1051664" y="150190"/>
                </a:cubicBezTo>
                <a:cubicBezTo>
                  <a:pt x="1052044" y="150648"/>
                  <a:pt x="1052311" y="150724"/>
                  <a:pt x="1052464" y="150419"/>
                </a:cubicBezTo>
                <a:cubicBezTo>
                  <a:pt x="1053226" y="150114"/>
                  <a:pt x="1053607" y="150343"/>
                  <a:pt x="1053607" y="151105"/>
                </a:cubicBezTo>
                <a:cubicBezTo>
                  <a:pt x="1053607" y="151867"/>
                  <a:pt x="1054140" y="152095"/>
                  <a:pt x="1055207" y="151791"/>
                </a:cubicBezTo>
                <a:cubicBezTo>
                  <a:pt x="1055816" y="151486"/>
                  <a:pt x="1056159" y="151410"/>
                  <a:pt x="1056236" y="151562"/>
                </a:cubicBezTo>
                <a:cubicBezTo>
                  <a:pt x="1056312" y="151714"/>
                  <a:pt x="1056045" y="152324"/>
                  <a:pt x="1055435" y="153391"/>
                </a:cubicBezTo>
                <a:cubicBezTo>
                  <a:pt x="1054673" y="155067"/>
                  <a:pt x="1054140" y="155448"/>
                  <a:pt x="1053835" y="154534"/>
                </a:cubicBezTo>
                <a:cubicBezTo>
                  <a:pt x="1053530" y="153619"/>
                  <a:pt x="1052845" y="153696"/>
                  <a:pt x="1051778" y="154762"/>
                </a:cubicBezTo>
                <a:cubicBezTo>
                  <a:pt x="1050711" y="155829"/>
                  <a:pt x="1050406" y="156667"/>
                  <a:pt x="1050863" y="157277"/>
                </a:cubicBezTo>
                <a:cubicBezTo>
                  <a:pt x="1051321" y="158191"/>
                  <a:pt x="1052044" y="158572"/>
                  <a:pt x="1053035" y="158420"/>
                </a:cubicBezTo>
                <a:cubicBezTo>
                  <a:pt x="1054026" y="158268"/>
                  <a:pt x="1054673" y="157734"/>
                  <a:pt x="1054978" y="156820"/>
                </a:cubicBezTo>
                <a:cubicBezTo>
                  <a:pt x="1055283" y="155753"/>
                  <a:pt x="1056007" y="155220"/>
                  <a:pt x="1057150" y="155220"/>
                </a:cubicBezTo>
                <a:cubicBezTo>
                  <a:pt x="1058293" y="155220"/>
                  <a:pt x="1058864" y="154915"/>
                  <a:pt x="1058864" y="154305"/>
                </a:cubicBezTo>
                <a:cubicBezTo>
                  <a:pt x="1058864" y="153543"/>
                  <a:pt x="1059969" y="152857"/>
                  <a:pt x="1062179" y="152248"/>
                </a:cubicBezTo>
                <a:cubicBezTo>
                  <a:pt x="1064389" y="151638"/>
                  <a:pt x="1065875" y="151562"/>
                  <a:pt x="1066637" y="152019"/>
                </a:cubicBezTo>
                <a:cubicBezTo>
                  <a:pt x="1067399" y="152476"/>
                  <a:pt x="1068618" y="152705"/>
                  <a:pt x="1070294" y="152705"/>
                </a:cubicBezTo>
                <a:cubicBezTo>
                  <a:pt x="1076848" y="153010"/>
                  <a:pt x="1081420" y="153848"/>
                  <a:pt x="1084010" y="155220"/>
                </a:cubicBezTo>
                <a:cubicBezTo>
                  <a:pt x="1085382" y="155982"/>
                  <a:pt x="1086792" y="157315"/>
                  <a:pt x="1088240" y="159220"/>
                </a:cubicBezTo>
                <a:cubicBezTo>
                  <a:pt x="1089687" y="161125"/>
                  <a:pt x="1090411" y="162611"/>
                  <a:pt x="1090411" y="163678"/>
                </a:cubicBezTo>
                <a:cubicBezTo>
                  <a:pt x="1090411" y="164745"/>
                  <a:pt x="1089611" y="165888"/>
                  <a:pt x="1088011" y="167107"/>
                </a:cubicBezTo>
                <a:cubicBezTo>
                  <a:pt x="1086411" y="168326"/>
                  <a:pt x="1084925" y="168936"/>
                  <a:pt x="1083553" y="168936"/>
                </a:cubicBezTo>
                <a:cubicBezTo>
                  <a:pt x="1082639" y="168936"/>
                  <a:pt x="1079210" y="169850"/>
                  <a:pt x="1073266" y="171679"/>
                </a:cubicBezTo>
                <a:cubicBezTo>
                  <a:pt x="1067475" y="173355"/>
                  <a:pt x="1062674" y="174803"/>
                  <a:pt x="1058864" y="176022"/>
                </a:cubicBezTo>
                <a:cubicBezTo>
                  <a:pt x="1054902" y="177089"/>
                  <a:pt x="1051282" y="178346"/>
                  <a:pt x="1048006" y="179794"/>
                </a:cubicBezTo>
                <a:cubicBezTo>
                  <a:pt x="1044729" y="181242"/>
                  <a:pt x="1043091" y="182271"/>
                  <a:pt x="1043091" y="182880"/>
                </a:cubicBezTo>
                <a:cubicBezTo>
                  <a:pt x="1043091" y="183490"/>
                  <a:pt x="1044234" y="185471"/>
                  <a:pt x="1046520" y="188824"/>
                </a:cubicBezTo>
                <a:cubicBezTo>
                  <a:pt x="1051549" y="195987"/>
                  <a:pt x="1054521" y="203607"/>
                  <a:pt x="1055435" y="211684"/>
                </a:cubicBezTo>
                <a:cubicBezTo>
                  <a:pt x="1056655" y="224790"/>
                  <a:pt x="1053226" y="234010"/>
                  <a:pt x="1045148" y="239344"/>
                </a:cubicBezTo>
                <a:cubicBezTo>
                  <a:pt x="1043320" y="240716"/>
                  <a:pt x="1041796" y="241554"/>
                  <a:pt x="1040576" y="241859"/>
                </a:cubicBezTo>
                <a:cubicBezTo>
                  <a:pt x="1039357" y="242164"/>
                  <a:pt x="1037452" y="242164"/>
                  <a:pt x="1034861" y="241859"/>
                </a:cubicBezTo>
                <a:cubicBezTo>
                  <a:pt x="1030899" y="241707"/>
                  <a:pt x="1027813" y="241097"/>
                  <a:pt x="1025603" y="240030"/>
                </a:cubicBezTo>
                <a:cubicBezTo>
                  <a:pt x="1023393" y="238963"/>
                  <a:pt x="1020460" y="236411"/>
                  <a:pt x="1016802" y="232372"/>
                </a:cubicBezTo>
                <a:cubicBezTo>
                  <a:pt x="1013144" y="228334"/>
                  <a:pt x="1010554" y="224790"/>
                  <a:pt x="1009030" y="221742"/>
                </a:cubicBezTo>
                <a:cubicBezTo>
                  <a:pt x="1007506" y="218542"/>
                  <a:pt x="1006134" y="216484"/>
                  <a:pt x="1004915" y="215570"/>
                </a:cubicBezTo>
                <a:cubicBezTo>
                  <a:pt x="1003696" y="214656"/>
                  <a:pt x="1003086" y="213817"/>
                  <a:pt x="1003086" y="213055"/>
                </a:cubicBezTo>
                <a:cubicBezTo>
                  <a:pt x="1003086" y="212141"/>
                  <a:pt x="1001829" y="210769"/>
                  <a:pt x="999314" y="208941"/>
                </a:cubicBezTo>
                <a:cubicBezTo>
                  <a:pt x="996800" y="207112"/>
                  <a:pt x="994704" y="206045"/>
                  <a:pt x="993028" y="205740"/>
                </a:cubicBezTo>
                <a:cubicBezTo>
                  <a:pt x="990894" y="205435"/>
                  <a:pt x="989370" y="204292"/>
                  <a:pt x="988456" y="202311"/>
                </a:cubicBezTo>
                <a:cubicBezTo>
                  <a:pt x="986170" y="197587"/>
                  <a:pt x="987998" y="193243"/>
                  <a:pt x="993942" y="189281"/>
                </a:cubicBezTo>
                <a:cubicBezTo>
                  <a:pt x="996838" y="187300"/>
                  <a:pt x="999124" y="185547"/>
                  <a:pt x="1000800" y="184023"/>
                </a:cubicBezTo>
                <a:cubicBezTo>
                  <a:pt x="1002172" y="182804"/>
                  <a:pt x="1003010" y="182194"/>
                  <a:pt x="1003315" y="182194"/>
                </a:cubicBezTo>
                <a:cubicBezTo>
                  <a:pt x="1003619" y="182194"/>
                  <a:pt x="1004000" y="182728"/>
                  <a:pt x="1004458" y="183795"/>
                </a:cubicBezTo>
                <a:cubicBezTo>
                  <a:pt x="1005067" y="185166"/>
                  <a:pt x="1005639" y="185776"/>
                  <a:pt x="1006172" y="185623"/>
                </a:cubicBezTo>
                <a:cubicBezTo>
                  <a:pt x="1006706" y="185471"/>
                  <a:pt x="1007277" y="184480"/>
                  <a:pt x="1007887" y="182652"/>
                </a:cubicBezTo>
                <a:cubicBezTo>
                  <a:pt x="1008649" y="180670"/>
                  <a:pt x="1010630" y="178918"/>
                  <a:pt x="1013830" y="177394"/>
                </a:cubicBezTo>
                <a:cubicBezTo>
                  <a:pt x="1017031" y="175870"/>
                  <a:pt x="1019050" y="174613"/>
                  <a:pt x="1019888" y="173622"/>
                </a:cubicBezTo>
                <a:cubicBezTo>
                  <a:pt x="1020726" y="172631"/>
                  <a:pt x="1021603" y="172136"/>
                  <a:pt x="1022517" y="172136"/>
                </a:cubicBezTo>
                <a:cubicBezTo>
                  <a:pt x="1023279" y="172136"/>
                  <a:pt x="1024155" y="171603"/>
                  <a:pt x="1025146" y="170536"/>
                </a:cubicBezTo>
                <a:cubicBezTo>
                  <a:pt x="1026136" y="169469"/>
                  <a:pt x="1026403" y="168745"/>
                  <a:pt x="1025946" y="168364"/>
                </a:cubicBezTo>
                <a:cubicBezTo>
                  <a:pt x="1025489" y="167983"/>
                  <a:pt x="1024498" y="168212"/>
                  <a:pt x="1022974" y="169050"/>
                </a:cubicBezTo>
                <a:cubicBezTo>
                  <a:pt x="1021450" y="169888"/>
                  <a:pt x="1020536" y="170079"/>
                  <a:pt x="1020231" y="169621"/>
                </a:cubicBezTo>
                <a:cubicBezTo>
                  <a:pt x="1020079" y="169621"/>
                  <a:pt x="1020079" y="169507"/>
                  <a:pt x="1020231" y="169279"/>
                </a:cubicBezTo>
                <a:cubicBezTo>
                  <a:pt x="1020383" y="169050"/>
                  <a:pt x="1020688" y="168783"/>
                  <a:pt x="1021145" y="168478"/>
                </a:cubicBezTo>
                <a:cubicBezTo>
                  <a:pt x="1021603" y="168174"/>
                  <a:pt x="1022060" y="167945"/>
                  <a:pt x="1022517" y="167793"/>
                </a:cubicBezTo>
                <a:cubicBezTo>
                  <a:pt x="1024498" y="166878"/>
                  <a:pt x="1025565" y="165278"/>
                  <a:pt x="1025717" y="162992"/>
                </a:cubicBezTo>
                <a:cubicBezTo>
                  <a:pt x="1025870" y="160706"/>
                  <a:pt x="1026784" y="157887"/>
                  <a:pt x="1028461" y="154534"/>
                </a:cubicBezTo>
                <a:cubicBezTo>
                  <a:pt x="1030137" y="151181"/>
                  <a:pt x="1031509" y="147981"/>
                  <a:pt x="1032575" y="144933"/>
                </a:cubicBezTo>
                <a:lnTo>
                  <a:pt x="1033947" y="140132"/>
                </a:lnTo>
                <a:lnTo>
                  <a:pt x="1028232" y="134874"/>
                </a:lnTo>
                <a:cubicBezTo>
                  <a:pt x="1024270" y="131217"/>
                  <a:pt x="1021374" y="128016"/>
                  <a:pt x="1019545" y="125273"/>
                </a:cubicBezTo>
                <a:cubicBezTo>
                  <a:pt x="1018326" y="123292"/>
                  <a:pt x="1017564" y="121692"/>
                  <a:pt x="1017259" y="120472"/>
                </a:cubicBezTo>
                <a:cubicBezTo>
                  <a:pt x="1016954" y="119253"/>
                  <a:pt x="1016954" y="117196"/>
                  <a:pt x="1017259" y="114300"/>
                </a:cubicBezTo>
                <a:cubicBezTo>
                  <a:pt x="1017564" y="109881"/>
                  <a:pt x="1017983" y="107404"/>
                  <a:pt x="1018516" y="106871"/>
                </a:cubicBezTo>
                <a:cubicBezTo>
                  <a:pt x="1019050" y="106337"/>
                  <a:pt x="1022670" y="104242"/>
                  <a:pt x="1029375" y="100584"/>
                </a:cubicBezTo>
                <a:cubicBezTo>
                  <a:pt x="1036080" y="96927"/>
                  <a:pt x="1039967" y="94488"/>
                  <a:pt x="1041034" y="93269"/>
                </a:cubicBezTo>
                <a:cubicBezTo>
                  <a:pt x="1042100" y="92050"/>
                  <a:pt x="1048349" y="87630"/>
                  <a:pt x="1059779" y="80010"/>
                </a:cubicBezTo>
                <a:cubicBezTo>
                  <a:pt x="1065570" y="76200"/>
                  <a:pt x="1070409" y="72847"/>
                  <a:pt x="1074295" y="69952"/>
                </a:cubicBezTo>
                <a:cubicBezTo>
                  <a:pt x="1078181" y="67056"/>
                  <a:pt x="1081000" y="64732"/>
                  <a:pt x="1082753" y="62980"/>
                </a:cubicBezTo>
                <a:cubicBezTo>
                  <a:pt x="1084506" y="61227"/>
                  <a:pt x="1085153" y="60198"/>
                  <a:pt x="1084696" y="59893"/>
                </a:cubicBezTo>
                <a:cubicBezTo>
                  <a:pt x="1084391" y="59436"/>
                  <a:pt x="1082829" y="59208"/>
                  <a:pt x="1080010" y="59208"/>
                </a:cubicBezTo>
                <a:cubicBezTo>
                  <a:pt x="1077190" y="59208"/>
                  <a:pt x="1074485" y="59436"/>
                  <a:pt x="1071895" y="59893"/>
                </a:cubicBezTo>
                <a:cubicBezTo>
                  <a:pt x="1064427" y="61113"/>
                  <a:pt x="1059931" y="62103"/>
                  <a:pt x="1058407" y="62865"/>
                </a:cubicBezTo>
                <a:cubicBezTo>
                  <a:pt x="1057188" y="63475"/>
                  <a:pt x="1056083" y="63589"/>
                  <a:pt x="1055092" y="63208"/>
                </a:cubicBezTo>
                <a:cubicBezTo>
                  <a:pt x="1054102" y="62827"/>
                  <a:pt x="1053607" y="63018"/>
                  <a:pt x="1053607" y="63780"/>
                </a:cubicBezTo>
                <a:cubicBezTo>
                  <a:pt x="1053607" y="64542"/>
                  <a:pt x="1053111" y="64732"/>
                  <a:pt x="1052121" y="64351"/>
                </a:cubicBezTo>
                <a:cubicBezTo>
                  <a:pt x="1051130" y="63970"/>
                  <a:pt x="1049530" y="64465"/>
                  <a:pt x="1047320" y="65837"/>
                </a:cubicBezTo>
                <a:cubicBezTo>
                  <a:pt x="1045110" y="67209"/>
                  <a:pt x="1043777" y="67818"/>
                  <a:pt x="1043320" y="67666"/>
                </a:cubicBezTo>
                <a:cubicBezTo>
                  <a:pt x="1042558" y="67513"/>
                  <a:pt x="1038672" y="69037"/>
                  <a:pt x="1031661" y="72238"/>
                </a:cubicBezTo>
                <a:cubicBezTo>
                  <a:pt x="1027089" y="74219"/>
                  <a:pt x="1024498" y="75019"/>
                  <a:pt x="1023889" y="74638"/>
                </a:cubicBezTo>
                <a:cubicBezTo>
                  <a:pt x="1023279" y="74257"/>
                  <a:pt x="1022974" y="74448"/>
                  <a:pt x="1022974" y="75210"/>
                </a:cubicBezTo>
                <a:cubicBezTo>
                  <a:pt x="1022974" y="75972"/>
                  <a:pt x="1022631" y="76162"/>
                  <a:pt x="1021946" y="75781"/>
                </a:cubicBezTo>
                <a:cubicBezTo>
                  <a:pt x="1021260" y="75400"/>
                  <a:pt x="1020155" y="75591"/>
                  <a:pt x="1018631" y="76353"/>
                </a:cubicBezTo>
                <a:cubicBezTo>
                  <a:pt x="1017412" y="76962"/>
                  <a:pt x="1016802" y="77115"/>
                  <a:pt x="1016802" y="76810"/>
                </a:cubicBezTo>
                <a:cubicBezTo>
                  <a:pt x="1016650" y="76048"/>
                  <a:pt x="1017640" y="74981"/>
                  <a:pt x="1019774" y="73609"/>
                </a:cubicBezTo>
                <a:cubicBezTo>
                  <a:pt x="1021755" y="72543"/>
                  <a:pt x="1028461" y="69647"/>
                  <a:pt x="1039891" y="64923"/>
                </a:cubicBezTo>
                <a:cubicBezTo>
                  <a:pt x="1045072" y="62637"/>
                  <a:pt x="1048425" y="61189"/>
                  <a:pt x="1049949" y="60579"/>
                </a:cubicBezTo>
                <a:cubicBezTo>
                  <a:pt x="1051625" y="59665"/>
                  <a:pt x="1055207" y="58369"/>
                  <a:pt x="1060693" y="56693"/>
                </a:cubicBezTo>
                <a:cubicBezTo>
                  <a:pt x="1066180" y="55017"/>
                  <a:pt x="1070675" y="53874"/>
                  <a:pt x="1074181" y="53264"/>
                </a:cubicBezTo>
                <a:cubicBezTo>
                  <a:pt x="1078295" y="52350"/>
                  <a:pt x="1081420" y="51588"/>
                  <a:pt x="1083553" y="50978"/>
                </a:cubicBezTo>
                <a:lnTo>
                  <a:pt x="1086754" y="50292"/>
                </a:lnTo>
                <a:lnTo>
                  <a:pt x="1083553" y="50064"/>
                </a:lnTo>
                <a:cubicBezTo>
                  <a:pt x="1081420" y="50064"/>
                  <a:pt x="1079210" y="50368"/>
                  <a:pt x="1076924" y="50978"/>
                </a:cubicBezTo>
                <a:cubicBezTo>
                  <a:pt x="1073571" y="51892"/>
                  <a:pt x="1071818" y="51892"/>
                  <a:pt x="1071666" y="50978"/>
                </a:cubicBezTo>
                <a:cubicBezTo>
                  <a:pt x="1071666" y="50673"/>
                  <a:pt x="1071895" y="50368"/>
                  <a:pt x="1072352" y="50064"/>
                </a:cubicBezTo>
                <a:cubicBezTo>
                  <a:pt x="1073266" y="49454"/>
                  <a:pt x="1075705" y="49149"/>
                  <a:pt x="1079667" y="49149"/>
                </a:cubicBezTo>
                <a:close/>
                <a:moveTo>
                  <a:pt x="1763829" y="48235"/>
                </a:moveTo>
                <a:cubicBezTo>
                  <a:pt x="1762686" y="48235"/>
                  <a:pt x="1761581" y="48540"/>
                  <a:pt x="1760514" y="49149"/>
                </a:cubicBezTo>
                <a:cubicBezTo>
                  <a:pt x="1759447" y="49911"/>
                  <a:pt x="1759257" y="50292"/>
                  <a:pt x="1759942" y="50292"/>
                </a:cubicBezTo>
                <a:cubicBezTo>
                  <a:pt x="1760628" y="50292"/>
                  <a:pt x="1761733" y="49911"/>
                  <a:pt x="1763257" y="49149"/>
                </a:cubicBezTo>
                <a:cubicBezTo>
                  <a:pt x="1764781" y="48540"/>
                  <a:pt x="1764972" y="48235"/>
                  <a:pt x="1763829" y="48235"/>
                </a:cubicBezTo>
                <a:close/>
                <a:moveTo>
                  <a:pt x="1773887" y="46177"/>
                </a:moveTo>
                <a:cubicBezTo>
                  <a:pt x="1772896" y="46330"/>
                  <a:pt x="1771792" y="46635"/>
                  <a:pt x="1770572" y="47092"/>
                </a:cubicBezTo>
                <a:cubicBezTo>
                  <a:pt x="1768896" y="47549"/>
                  <a:pt x="1768820" y="47778"/>
                  <a:pt x="1770344" y="47778"/>
                </a:cubicBezTo>
                <a:cubicBezTo>
                  <a:pt x="1770344" y="47778"/>
                  <a:pt x="1771030" y="47778"/>
                  <a:pt x="1772401" y="47778"/>
                </a:cubicBezTo>
                <a:cubicBezTo>
                  <a:pt x="1775602" y="47778"/>
                  <a:pt x="1777202" y="47473"/>
                  <a:pt x="1777202" y="46863"/>
                </a:cubicBezTo>
                <a:cubicBezTo>
                  <a:pt x="1777202" y="46558"/>
                  <a:pt x="1776897" y="46330"/>
                  <a:pt x="1776287" y="46177"/>
                </a:cubicBezTo>
                <a:cubicBezTo>
                  <a:pt x="1775678" y="46025"/>
                  <a:pt x="1774878" y="46025"/>
                  <a:pt x="1773887" y="46177"/>
                </a:cubicBezTo>
                <a:close/>
                <a:moveTo>
                  <a:pt x="2393660" y="39319"/>
                </a:moveTo>
                <a:cubicBezTo>
                  <a:pt x="2391983" y="39472"/>
                  <a:pt x="2390688" y="39777"/>
                  <a:pt x="2389774" y="40234"/>
                </a:cubicBezTo>
                <a:cubicBezTo>
                  <a:pt x="2387640" y="40843"/>
                  <a:pt x="2385506" y="42063"/>
                  <a:pt x="2383373" y="43891"/>
                </a:cubicBezTo>
                <a:lnTo>
                  <a:pt x="2380172" y="46635"/>
                </a:lnTo>
                <a:lnTo>
                  <a:pt x="2383373" y="45949"/>
                </a:lnTo>
                <a:cubicBezTo>
                  <a:pt x="2385659" y="45644"/>
                  <a:pt x="2387488" y="45149"/>
                  <a:pt x="2388859" y="44463"/>
                </a:cubicBezTo>
                <a:cubicBezTo>
                  <a:pt x="2390231" y="43777"/>
                  <a:pt x="2392402" y="42939"/>
                  <a:pt x="2395374" y="41948"/>
                </a:cubicBezTo>
                <a:cubicBezTo>
                  <a:pt x="2398346" y="40958"/>
                  <a:pt x="2399832" y="40310"/>
                  <a:pt x="2399832" y="40005"/>
                </a:cubicBezTo>
                <a:cubicBezTo>
                  <a:pt x="2399832" y="39700"/>
                  <a:pt x="2399222" y="39472"/>
                  <a:pt x="2398003" y="39319"/>
                </a:cubicBezTo>
                <a:cubicBezTo>
                  <a:pt x="2396784" y="39167"/>
                  <a:pt x="2395336" y="39167"/>
                  <a:pt x="2393660" y="39319"/>
                </a:cubicBezTo>
                <a:close/>
                <a:moveTo>
                  <a:pt x="334507" y="38405"/>
                </a:moveTo>
                <a:cubicBezTo>
                  <a:pt x="335574" y="38405"/>
                  <a:pt x="336107" y="38481"/>
                  <a:pt x="336107" y="38634"/>
                </a:cubicBezTo>
                <a:cubicBezTo>
                  <a:pt x="336260" y="38786"/>
                  <a:pt x="336031" y="39015"/>
                  <a:pt x="335422" y="39319"/>
                </a:cubicBezTo>
                <a:cubicBezTo>
                  <a:pt x="334660" y="39777"/>
                  <a:pt x="334050" y="40081"/>
                  <a:pt x="333593" y="40234"/>
                </a:cubicBezTo>
                <a:cubicBezTo>
                  <a:pt x="333136" y="40386"/>
                  <a:pt x="332793" y="40386"/>
                  <a:pt x="332564" y="40234"/>
                </a:cubicBezTo>
                <a:cubicBezTo>
                  <a:pt x="332336" y="40081"/>
                  <a:pt x="332221" y="39853"/>
                  <a:pt x="332221" y="39548"/>
                </a:cubicBezTo>
                <a:cubicBezTo>
                  <a:pt x="332221" y="38786"/>
                  <a:pt x="332983" y="38405"/>
                  <a:pt x="334507" y="38405"/>
                </a:cubicBezTo>
                <a:close/>
                <a:moveTo>
                  <a:pt x="1695934" y="38291"/>
                </a:moveTo>
                <a:cubicBezTo>
                  <a:pt x="1696468" y="38215"/>
                  <a:pt x="1697649" y="38405"/>
                  <a:pt x="1699478" y="38862"/>
                </a:cubicBezTo>
                <a:cubicBezTo>
                  <a:pt x="1701154" y="39319"/>
                  <a:pt x="1701916" y="39891"/>
                  <a:pt x="1701764" y="40577"/>
                </a:cubicBezTo>
                <a:cubicBezTo>
                  <a:pt x="1701611" y="41263"/>
                  <a:pt x="1700545" y="42215"/>
                  <a:pt x="1698564" y="43434"/>
                </a:cubicBezTo>
                <a:cubicBezTo>
                  <a:pt x="1696277" y="44653"/>
                  <a:pt x="1695325" y="45720"/>
                  <a:pt x="1695706" y="46635"/>
                </a:cubicBezTo>
                <a:cubicBezTo>
                  <a:pt x="1696087" y="47549"/>
                  <a:pt x="1695744" y="48425"/>
                  <a:pt x="1694677" y="49264"/>
                </a:cubicBezTo>
                <a:cubicBezTo>
                  <a:pt x="1693610" y="50102"/>
                  <a:pt x="1692696" y="51931"/>
                  <a:pt x="1691934" y="54750"/>
                </a:cubicBezTo>
                <a:cubicBezTo>
                  <a:pt x="1691172" y="57569"/>
                  <a:pt x="1689877" y="59855"/>
                  <a:pt x="1688048" y="61608"/>
                </a:cubicBezTo>
                <a:cubicBezTo>
                  <a:pt x="1686219" y="63361"/>
                  <a:pt x="1685305" y="65456"/>
                  <a:pt x="1685305" y="67894"/>
                </a:cubicBezTo>
                <a:cubicBezTo>
                  <a:pt x="1685305" y="69418"/>
                  <a:pt x="1685457" y="70371"/>
                  <a:pt x="1685762" y="70752"/>
                </a:cubicBezTo>
                <a:cubicBezTo>
                  <a:pt x="1686067" y="71133"/>
                  <a:pt x="1686828" y="71171"/>
                  <a:pt x="1688048" y="70866"/>
                </a:cubicBezTo>
                <a:cubicBezTo>
                  <a:pt x="1689877" y="70561"/>
                  <a:pt x="1693839" y="68961"/>
                  <a:pt x="1699935" y="66066"/>
                </a:cubicBezTo>
                <a:cubicBezTo>
                  <a:pt x="1706031" y="63170"/>
                  <a:pt x="1710565" y="61265"/>
                  <a:pt x="1713537" y="60351"/>
                </a:cubicBezTo>
                <a:cubicBezTo>
                  <a:pt x="1716509" y="59436"/>
                  <a:pt x="1719061" y="58522"/>
                  <a:pt x="1721195" y="57607"/>
                </a:cubicBezTo>
                <a:cubicBezTo>
                  <a:pt x="1725767" y="55626"/>
                  <a:pt x="1736435" y="52273"/>
                  <a:pt x="1753199" y="47549"/>
                </a:cubicBezTo>
                <a:cubicBezTo>
                  <a:pt x="1758685" y="46025"/>
                  <a:pt x="1764172" y="45034"/>
                  <a:pt x="1769658" y="44577"/>
                </a:cubicBezTo>
                <a:cubicBezTo>
                  <a:pt x="1775144" y="44120"/>
                  <a:pt x="1778802" y="44349"/>
                  <a:pt x="1780631" y="45263"/>
                </a:cubicBezTo>
                <a:cubicBezTo>
                  <a:pt x="1782764" y="46330"/>
                  <a:pt x="1784936" y="47092"/>
                  <a:pt x="1787146" y="47549"/>
                </a:cubicBezTo>
                <a:cubicBezTo>
                  <a:pt x="1789356" y="48006"/>
                  <a:pt x="1790689" y="48768"/>
                  <a:pt x="1791146" y="49835"/>
                </a:cubicBezTo>
                <a:cubicBezTo>
                  <a:pt x="1791604" y="50902"/>
                  <a:pt x="1792518" y="51435"/>
                  <a:pt x="1793890" y="51435"/>
                </a:cubicBezTo>
                <a:cubicBezTo>
                  <a:pt x="1795261" y="51435"/>
                  <a:pt x="1795985" y="52083"/>
                  <a:pt x="1796061" y="53378"/>
                </a:cubicBezTo>
                <a:cubicBezTo>
                  <a:pt x="1796137" y="54674"/>
                  <a:pt x="1796709" y="56007"/>
                  <a:pt x="1797776" y="57379"/>
                </a:cubicBezTo>
                <a:cubicBezTo>
                  <a:pt x="1799605" y="59970"/>
                  <a:pt x="1799757" y="62027"/>
                  <a:pt x="1798233" y="63551"/>
                </a:cubicBezTo>
                <a:cubicBezTo>
                  <a:pt x="1796709" y="65075"/>
                  <a:pt x="1793585" y="65837"/>
                  <a:pt x="1788860" y="65837"/>
                </a:cubicBezTo>
                <a:cubicBezTo>
                  <a:pt x="1784441" y="65837"/>
                  <a:pt x="1781774" y="66142"/>
                  <a:pt x="1780860" y="66751"/>
                </a:cubicBezTo>
                <a:cubicBezTo>
                  <a:pt x="1779945" y="67361"/>
                  <a:pt x="1776973" y="67399"/>
                  <a:pt x="1771944" y="66866"/>
                </a:cubicBezTo>
                <a:cubicBezTo>
                  <a:pt x="1766915" y="66332"/>
                  <a:pt x="1764019" y="66294"/>
                  <a:pt x="1763257" y="66751"/>
                </a:cubicBezTo>
                <a:cubicBezTo>
                  <a:pt x="1762495" y="67209"/>
                  <a:pt x="1761581" y="67437"/>
                  <a:pt x="1760514" y="67437"/>
                </a:cubicBezTo>
                <a:cubicBezTo>
                  <a:pt x="1759600" y="67437"/>
                  <a:pt x="1758990" y="68733"/>
                  <a:pt x="1758685" y="71323"/>
                </a:cubicBezTo>
                <a:cubicBezTo>
                  <a:pt x="1758380" y="73914"/>
                  <a:pt x="1758685" y="75438"/>
                  <a:pt x="1759600" y="75895"/>
                </a:cubicBezTo>
                <a:cubicBezTo>
                  <a:pt x="1760362" y="76505"/>
                  <a:pt x="1759523" y="79629"/>
                  <a:pt x="1757085" y="85268"/>
                </a:cubicBezTo>
                <a:cubicBezTo>
                  <a:pt x="1756018" y="87859"/>
                  <a:pt x="1754913" y="92050"/>
                  <a:pt x="1753770" y="97841"/>
                </a:cubicBezTo>
                <a:cubicBezTo>
                  <a:pt x="1752627" y="103632"/>
                  <a:pt x="1752284" y="106756"/>
                  <a:pt x="1752742" y="107214"/>
                </a:cubicBezTo>
                <a:cubicBezTo>
                  <a:pt x="1753504" y="107976"/>
                  <a:pt x="1753885" y="109195"/>
                  <a:pt x="1753885" y="110871"/>
                </a:cubicBezTo>
                <a:cubicBezTo>
                  <a:pt x="1753885" y="112548"/>
                  <a:pt x="1754266" y="113614"/>
                  <a:pt x="1755028" y="114072"/>
                </a:cubicBezTo>
                <a:cubicBezTo>
                  <a:pt x="1755790" y="114529"/>
                  <a:pt x="1756170" y="115824"/>
                  <a:pt x="1756170" y="117958"/>
                </a:cubicBezTo>
                <a:cubicBezTo>
                  <a:pt x="1756170" y="119787"/>
                  <a:pt x="1756590" y="121768"/>
                  <a:pt x="1757428" y="123901"/>
                </a:cubicBezTo>
                <a:cubicBezTo>
                  <a:pt x="1758266" y="126035"/>
                  <a:pt x="1759219" y="127559"/>
                  <a:pt x="1760285" y="128473"/>
                </a:cubicBezTo>
                <a:cubicBezTo>
                  <a:pt x="1761352" y="129235"/>
                  <a:pt x="1761810" y="130150"/>
                  <a:pt x="1761657" y="131217"/>
                </a:cubicBezTo>
                <a:cubicBezTo>
                  <a:pt x="1761352" y="132741"/>
                  <a:pt x="1761390" y="133960"/>
                  <a:pt x="1761771" y="134874"/>
                </a:cubicBezTo>
                <a:cubicBezTo>
                  <a:pt x="1762152" y="135789"/>
                  <a:pt x="1763028" y="136932"/>
                  <a:pt x="1764400" y="138303"/>
                </a:cubicBezTo>
                <a:cubicBezTo>
                  <a:pt x="1766229" y="140132"/>
                  <a:pt x="1767143" y="141275"/>
                  <a:pt x="1767143" y="141732"/>
                </a:cubicBezTo>
                <a:cubicBezTo>
                  <a:pt x="1767143" y="142189"/>
                  <a:pt x="1768248" y="143485"/>
                  <a:pt x="1770458" y="145618"/>
                </a:cubicBezTo>
                <a:cubicBezTo>
                  <a:pt x="1772668" y="147752"/>
                  <a:pt x="1773773" y="149352"/>
                  <a:pt x="1773773" y="150419"/>
                </a:cubicBezTo>
                <a:cubicBezTo>
                  <a:pt x="1773773" y="151333"/>
                  <a:pt x="1772896" y="152400"/>
                  <a:pt x="1771144" y="153619"/>
                </a:cubicBezTo>
                <a:cubicBezTo>
                  <a:pt x="1769391" y="154839"/>
                  <a:pt x="1767829" y="155524"/>
                  <a:pt x="1766458" y="155677"/>
                </a:cubicBezTo>
                <a:cubicBezTo>
                  <a:pt x="1765086" y="155677"/>
                  <a:pt x="1763448" y="156286"/>
                  <a:pt x="1761543" y="157506"/>
                </a:cubicBezTo>
                <a:cubicBezTo>
                  <a:pt x="1759638" y="158725"/>
                  <a:pt x="1756590" y="160592"/>
                  <a:pt x="1752399" y="163106"/>
                </a:cubicBezTo>
                <a:cubicBezTo>
                  <a:pt x="1748208" y="165621"/>
                  <a:pt x="1746112" y="166954"/>
                  <a:pt x="1746112" y="167107"/>
                </a:cubicBezTo>
                <a:cubicBezTo>
                  <a:pt x="1746112" y="167564"/>
                  <a:pt x="1747522" y="168517"/>
                  <a:pt x="1750341" y="169964"/>
                </a:cubicBezTo>
                <a:cubicBezTo>
                  <a:pt x="1753161" y="171412"/>
                  <a:pt x="1754951" y="172136"/>
                  <a:pt x="1755714" y="172136"/>
                </a:cubicBezTo>
                <a:cubicBezTo>
                  <a:pt x="1756780" y="172136"/>
                  <a:pt x="1759371" y="173317"/>
                  <a:pt x="1763486" y="175679"/>
                </a:cubicBezTo>
                <a:cubicBezTo>
                  <a:pt x="1767601" y="178042"/>
                  <a:pt x="1769810" y="179680"/>
                  <a:pt x="1770115" y="180594"/>
                </a:cubicBezTo>
                <a:cubicBezTo>
                  <a:pt x="1770572" y="181661"/>
                  <a:pt x="1771334" y="182194"/>
                  <a:pt x="1772401" y="182194"/>
                </a:cubicBezTo>
                <a:cubicBezTo>
                  <a:pt x="1773925" y="182194"/>
                  <a:pt x="1777049" y="184557"/>
                  <a:pt x="1781774" y="189281"/>
                </a:cubicBezTo>
                <a:cubicBezTo>
                  <a:pt x="1786498" y="194005"/>
                  <a:pt x="1790232" y="198501"/>
                  <a:pt x="1792975" y="202768"/>
                </a:cubicBezTo>
                <a:cubicBezTo>
                  <a:pt x="1795566" y="206883"/>
                  <a:pt x="1797204" y="210388"/>
                  <a:pt x="1797890" y="213284"/>
                </a:cubicBezTo>
                <a:cubicBezTo>
                  <a:pt x="1798576" y="216180"/>
                  <a:pt x="1798462" y="219380"/>
                  <a:pt x="1797547" y="222885"/>
                </a:cubicBezTo>
                <a:cubicBezTo>
                  <a:pt x="1797090" y="224257"/>
                  <a:pt x="1795795" y="225362"/>
                  <a:pt x="1793661" y="226200"/>
                </a:cubicBezTo>
                <a:cubicBezTo>
                  <a:pt x="1791527" y="227038"/>
                  <a:pt x="1789622" y="227152"/>
                  <a:pt x="1787946" y="226543"/>
                </a:cubicBezTo>
                <a:cubicBezTo>
                  <a:pt x="1786574" y="226086"/>
                  <a:pt x="1784708" y="224638"/>
                  <a:pt x="1782345" y="222199"/>
                </a:cubicBezTo>
                <a:cubicBezTo>
                  <a:pt x="1779983" y="219761"/>
                  <a:pt x="1778040" y="217246"/>
                  <a:pt x="1776516" y="214656"/>
                </a:cubicBezTo>
                <a:cubicBezTo>
                  <a:pt x="1775144" y="212522"/>
                  <a:pt x="1773392" y="210160"/>
                  <a:pt x="1771258" y="207569"/>
                </a:cubicBezTo>
                <a:cubicBezTo>
                  <a:pt x="1768058" y="203607"/>
                  <a:pt x="1766077" y="200787"/>
                  <a:pt x="1765315" y="199111"/>
                </a:cubicBezTo>
                <a:cubicBezTo>
                  <a:pt x="1764553" y="197739"/>
                  <a:pt x="1764476" y="196444"/>
                  <a:pt x="1765086" y="195225"/>
                </a:cubicBezTo>
                <a:cubicBezTo>
                  <a:pt x="1766153" y="193091"/>
                  <a:pt x="1764705" y="189738"/>
                  <a:pt x="1760743" y="185166"/>
                </a:cubicBezTo>
                <a:cubicBezTo>
                  <a:pt x="1756780" y="180594"/>
                  <a:pt x="1752056" y="177013"/>
                  <a:pt x="1746569" y="174422"/>
                </a:cubicBezTo>
                <a:cubicBezTo>
                  <a:pt x="1745045" y="173355"/>
                  <a:pt x="1744284" y="172593"/>
                  <a:pt x="1744284" y="172136"/>
                </a:cubicBezTo>
                <a:cubicBezTo>
                  <a:pt x="1745503" y="172136"/>
                  <a:pt x="1746112" y="171755"/>
                  <a:pt x="1746112" y="170993"/>
                </a:cubicBezTo>
                <a:cubicBezTo>
                  <a:pt x="1746112" y="170231"/>
                  <a:pt x="1745426" y="169850"/>
                  <a:pt x="1744055" y="169850"/>
                </a:cubicBezTo>
                <a:cubicBezTo>
                  <a:pt x="1741159" y="169698"/>
                  <a:pt x="1737616" y="170612"/>
                  <a:pt x="1733425" y="172593"/>
                </a:cubicBezTo>
                <a:cubicBezTo>
                  <a:pt x="1729234" y="174574"/>
                  <a:pt x="1726796" y="176556"/>
                  <a:pt x="1726110" y="178537"/>
                </a:cubicBezTo>
                <a:cubicBezTo>
                  <a:pt x="1725424" y="180518"/>
                  <a:pt x="1723595" y="184404"/>
                  <a:pt x="1720623" y="190195"/>
                </a:cubicBezTo>
                <a:cubicBezTo>
                  <a:pt x="1717652" y="195987"/>
                  <a:pt x="1716166" y="199644"/>
                  <a:pt x="1716166" y="201168"/>
                </a:cubicBezTo>
                <a:cubicBezTo>
                  <a:pt x="1716166" y="202692"/>
                  <a:pt x="1715670" y="204064"/>
                  <a:pt x="1714680" y="205283"/>
                </a:cubicBezTo>
                <a:cubicBezTo>
                  <a:pt x="1713689" y="206502"/>
                  <a:pt x="1712546" y="208864"/>
                  <a:pt x="1711251" y="212370"/>
                </a:cubicBezTo>
                <a:cubicBezTo>
                  <a:pt x="1709955" y="215875"/>
                  <a:pt x="1709003" y="217818"/>
                  <a:pt x="1708393" y="218199"/>
                </a:cubicBezTo>
                <a:cubicBezTo>
                  <a:pt x="1707784" y="218580"/>
                  <a:pt x="1705993" y="221285"/>
                  <a:pt x="1703021" y="226314"/>
                </a:cubicBezTo>
                <a:cubicBezTo>
                  <a:pt x="1700049" y="231343"/>
                  <a:pt x="1697725" y="234087"/>
                  <a:pt x="1696049" y="234544"/>
                </a:cubicBezTo>
                <a:cubicBezTo>
                  <a:pt x="1694372" y="235001"/>
                  <a:pt x="1693420" y="234887"/>
                  <a:pt x="1693191" y="234201"/>
                </a:cubicBezTo>
                <a:cubicBezTo>
                  <a:pt x="1692963" y="233515"/>
                  <a:pt x="1692315" y="233172"/>
                  <a:pt x="1691248" y="233172"/>
                </a:cubicBezTo>
                <a:cubicBezTo>
                  <a:pt x="1689115" y="233172"/>
                  <a:pt x="1687019" y="230886"/>
                  <a:pt x="1684962" y="226314"/>
                </a:cubicBezTo>
                <a:cubicBezTo>
                  <a:pt x="1682904" y="221742"/>
                  <a:pt x="1681723" y="216789"/>
                  <a:pt x="1681418" y="211455"/>
                </a:cubicBezTo>
                <a:cubicBezTo>
                  <a:pt x="1681114" y="205664"/>
                  <a:pt x="1680542" y="202540"/>
                  <a:pt x="1679704" y="202083"/>
                </a:cubicBezTo>
                <a:cubicBezTo>
                  <a:pt x="1678866" y="201625"/>
                  <a:pt x="1678523" y="200482"/>
                  <a:pt x="1678675" y="198654"/>
                </a:cubicBezTo>
                <a:cubicBezTo>
                  <a:pt x="1678828" y="197587"/>
                  <a:pt x="1679132" y="196901"/>
                  <a:pt x="1679590" y="196596"/>
                </a:cubicBezTo>
                <a:cubicBezTo>
                  <a:pt x="1680047" y="196291"/>
                  <a:pt x="1680809" y="196139"/>
                  <a:pt x="1681876" y="196139"/>
                </a:cubicBezTo>
                <a:cubicBezTo>
                  <a:pt x="1683552" y="196444"/>
                  <a:pt x="1684962" y="196139"/>
                  <a:pt x="1686105" y="195225"/>
                </a:cubicBezTo>
                <a:cubicBezTo>
                  <a:pt x="1687248" y="194310"/>
                  <a:pt x="1688505" y="193853"/>
                  <a:pt x="1689877" y="193853"/>
                </a:cubicBezTo>
                <a:cubicBezTo>
                  <a:pt x="1691401" y="193853"/>
                  <a:pt x="1692468" y="193053"/>
                  <a:pt x="1693077" y="191453"/>
                </a:cubicBezTo>
                <a:cubicBezTo>
                  <a:pt x="1693686" y="189853"/>
                  <a:pt x="1693458" y="188595"/>
                  <a:pt x="1692391" y="187681"/>
                </a:cubicBezTo>
                <a:cubicBezTo>
                  <a:pt x="1691324" y="186766"/>
                  <a:pt x="1690791" y="186881"/>
                  <a:pt x="1690791" y="188024"/>
                </a:cubicBezTo>
                <a:cubicBezTo>
                  <a:pt x="1690791" y="189167"/>
                  <a:pt x="1689648" y="190500"/>
                  <a:pt x="1687362" y="192024"/>
                </a:cubicBezTo>
                <a:cubicBezTo>
                  <a:pt x="1685686" y="193396"/>
                  <a:pt x="1684619" y="194005"/>
                  <a:pt x="1684162" y="193853"/>
                </a:cubicBezTo>
                <a:cubicBezTo>
                  <a:pt x="1683704" y="193701"/>
                  <a:pt x="1684695" y="192558"/>
                  <a:pt x="1687134" y="190424"/>
                </a:cubicBezTo>
                <a:cubicBezTo>
                  <a:pt x="1689877" y="188138"/>
                  <a:pt x="1689877" y="186690"/>
                  <a:pt x="1687134" y="186081"/>
                </a:cubicBezTo>
                <a:cubicBezTo>
                  <a:pt x="1685152" y="185776"/>
                  <a:pt x="1682714" y="185090"/>
                  <a:pt x="1679818" y="184023"/>
                </a:cubicBezTo>
                <a:cubicBezTo>
                  <a:pt x="1676923" y="182956"/>
                  <a:pt x="1675170" y="182194"/>
                  <a:pt x="1674560" y="181737"/>
                </a:cubicBezTo>
                <a:cubicBezTo>
                  <a:pt x="1673646" y="180670"/>
                  <a:pt x="1672427" y="177661"/>
                  <a:pt x="1670903" y="172708"/>
                </a:cubicBezTo>
                <a:cubicBezTo>
                  <a:pt x="1669379" y="167755"/>
                  <a:pt x="1668769" y="164668"/>
                  <a:pt x="1669074" y="163449"/>
                </a:cubicBezTo>
                <a:cubicBezTo>
                  <a:pt x="1669531" y="162230"/>
                  <a:pt x="1670750" y="161011"/>
                  <a:pt x="1672732" y="159792"/>
                </a:cubicBezTo>
                <a:cubicBezTo>
                  <a:pt x="1674713" y="158572"/>
                  <a:pt x="1678485" y="155258"/>
                  <a:pt x="1684047" y="149848"/>
                </a:cubicBezTo>
                <a:cubicBezTo>
                  <a:pt x="1689610" y="144437"/>
                  <a:pt x="1694144" y="139675"/>
                  <a:pt x="1697649" y="135560"/>
                </a:cubicBezTo>
                <a:cubicBezTo>
                  <a:pt x="1702526" y="129921"/>
                  <a:pt x="1703897" y="126416"/>
                  <a:pt x="1701764" y="125044"/>
                </a:cubicBezTo>
                <a:cubicBezTo>
                  <a:pt x="1700849" y="124435"/>
                  <a:pt x="1699706" y="122416"/>
                  <a:pt x="1698335" y="118987"/>
                </a:cubicBezTo>
                <a:cubicBezTo>
                  <a:pt x="1696963" y="115558"/>
                  <a:pt x="1696277" y="112929"/>
                  <a:pt x="1696277" y="111100"/>
                </a:cubicBezTo>
                <a:cubicBezTo>
                  <a:pt x="1696277" y="108966"/>
                  <a:pt x="1696773" y="107899"/>
                  <a:pt x="1697763" y="107899"/>
                </a:cubicBezTo>
                <a:cubicBezTo>
                  <a:pt x="1698754" y="107899"/>
                  <a:pt x="1699859" y="107442"/>
                  <a:pt x="1701078" y="106528"/>
                </a:cubicBezTo>
                <a:cubicBezTo>
                  <a:pt x="1701840" y="105918"/>
                  <a:pt x="1702030" y="105194"/>
                  <a:pt x="1701650" y="104356"/>
                </a:cubicBezTo>
                <a:cubicBezTo>
                  <a:pt x="1701268" y="103518"/>
                  <a:pt x="1699859" y="101803"/>
                  <a:pt x="1697420" y="99213"/>
                </a:cubicBezTo>
                <a:cubicBezTo>
                  <a:pt x="1693763" y="95098"/>
                  <a:pt x="1691934" y="92736"/>
                  <a:pt x="1691934" y="92126"/>
                </a:cubicBezTo>
                <a:cubicBezTo>
                  <a:pt x="1691934" y="91516"/>
                  <a:pt x="1693306" y="91212"/>
                  <a:pt x="1696049" y="91212"/>
                </a:cubicBezTo>
                <a:cubicBezTo>
                  <a:pt x="1698792" y="91212"/>
                  <a:pt x="1700545" y="90907"/>
                  <a:pt x="1701307" y="90297"/>
                </a:cubicBezTo>
                <a:cubicBezTo>
                  <a:pt x="1702526" y="89230"/>
                  <a:pt x="1704240" y="88659"/>
                  <a:pt x="1706450" y="88583"/>
                </a:cubicBezTo>
                <a:cubicBezTo>
                  <a:pt x="1708660" y="88507"/>
                  <a:pt x="1710451" y="89002"/>
                  <a:pt x="1711822" y="90069"/>
                </a:cubicBezTo>
                <a:cubicBezTo>
                  <a:pt x="1713651" y="91440"/>
                  <a:pt x="1716699" y="92850"/>
                  <a:pt x="1720966" y="94298"/>
                </a:cubicBezTo>
                <a:cubicBezTo>
                  <a:pt x="1725233" y="95746"/>
                  <a:pt x="1728281" y="97308"/>
                  <a:pt x="1730110" y="98984"/>
                </a:cubicBezTo>
                <a:lnTo>
                  <a:pt x="1732853" y="101727"/>
                </a:lnTo>
                <a:lnTo>
                  <a:pt x="1734454" y="97612"/>
                </a:lnTo>
                <a:cubicBezTo>
                  <a:pt x="1735520" y="95022"/>
                  <a:pt x="1736092" y="93231"/>
                  <a:pt x="1736168" y="92240"/>
                </a:cubicBezTo>
                <a:cubicBezTo>
                  <a:pt x="1736244" y="91250"/>
                  <a:pt x="1736473" y="91212"/>
                  <a:pt x="1736854" y="92126"/>
                </a:cubicBezTo>
                <a:cubicBezTo>
                  <a:pt x="1737235" y="93040"/>
                  <a:pt x="1736664" y="95174"/>
                  <a:pt x="1735139" y="98527"/>
                </a:cubicBezTo>
                <a:cubicBezTo>
                  <a:pt x="1734377" y="100051"/>
                  <a:pt x="1733844" y="101461"/>
                  <a:pt x="1733539" y="102756"/>
                </a:cubicBezTo>
                <a:cubicBezTo>
                  <a:pt x="1733234" y="104051"/>
                  <a:pt x="1733196" y="105042"/>
                  <a:pt x="1733425" y="105728"/>
                </a:cubicBezTo>
                <a:cubicBezTo>
                  <a:pt x="1733654" y="106414"/>
                  <a:pt x="1734073" y="106756"/>
                  <a:pt x="1734682" y="106756"/>
                </a:cubicBezTo>
                <a:cubicBezTo>
                  <a:pt x="1735597" y="106756"/>
                  <a:pt x="1736358" y="105842"/>
                  <a:pt x="1736968" y="104013"/>
                </a:cubicBezTo>
                <a:cubicBezTo>
                  <a:pt x="1737578" y="102184"/>
                  <a:pt x="1737578" y="100965"/>
                  <a:pt x="1736968" y="100356"/>
                </a:cubicBezTo>
                <a:cubicBezTo>
                  <a:pt x="1736206" y="99441"/>
                  <a:pt x="1736282" y="98984"/>
                  <a:pt x="1737197" y="98984"/>
                </a:cubicBezTo>
                <a:cubicBezTo>
                  <a:pt x="1738111" y="98984"/>
                  <a:pt x="1738340" y="98641"/>
                  <a:pt x="1737882" y="97955"/>
                </a:cubicBezTo>
                <a:cubicBezTo>
                  <a:pt x="1737426" y="97270"/>
                  <a:pt x="1737540" y="96927"/>
                  <a:pt x="1738226" y="96927"/>
                </a:cubicBezTo>
                <a:cubicBezTo>
                  <a:pt x="1738911" y="96927"/>
                  <a:pt x="1739064" y="96165"/>
                  <a:pt x="1738683" y="94641"/>
                </a:cubicBezTo>
                <a:cubicBezTo>
                  <a:pt x="1738302" y="93117"/>
                  <a:pt x="1738492" y="92355"/>
                  <a:pt x="1739254" y="92355"/>
                </a:cubicBezTo>
                <a:cubicBezTo>
                  <a:pt x="1740016" y="92355"/>
                  <a:pt x="1740816" y="91326"/>
                  <a:pt x="1741655" y="89269"/>
                </a:cubicBezTo>
                <a:cubicBezTo>
                  <a:pt x="1742493" y="87211"/>
                  <a:pt x="1743140" y="84582"/>
                  <a:pt x="1743598" y="81382"/>
                </a:cubicBezTo>
                <a:cubicBezTo>
                  <a:pt x="1743902" y="79096"/>
                  <a:pt x="1743978" y="77610"/>
                  <a:pt x="1743826" y="76924"/>
                </a:cubicBezTo>
                <a:cubicBezTo>
                  <a:pt x="1743674" y="76238"/>
                  <a:pt x="1743216" y="75895"/>
                  <a:pt x="1742455" y="75895"/>
                </a:cubicBezTo>
                <a:cubicBezTo>
                  <a:pt x="1739864" y="75895"/>
                  <a:pt x="1739940" y="74600"/>
                  <a:pt x="1742683" y="72009"/>
                </a:cubicBezTo>
                <a:cubicBezTo>
                  <a:pt x="1744207" y="70638"/>
                  <a:pt x="1745122" y="69342"/>
                  <a:pt x="1745426" y="68123"/>
                </a:cubicBezTo>
                <a:cubicBezTo>
                  <a:pt x="1745884" y="66904"/>
                  <a:pt x="1747217" y="66066"/>
                  <a:pt x="1749427" y="65608"/>
                </a:cubicBezTo>
                <a:cubicBezTo>
                  <a:pt x="1751637" y="65151"/>
                  <a:pt x="1753732" y="65227"/>
                  <a:pt x="1755714" y="65837"/>
                </a:cubicBezTo>
                <a:cubicBezTo>
                  <a:pt x="1757695" y="66599"/>
                  <a:pt x="1759638" y="66218"/>
                  <a:pt x="1761543" y="64694"/>
                </a:cubicBezTo>
                <a:cubicBezTo>
                  <a:pt x="1763448" y="63170"/>
                  <a:pt x="1765696" y="61722"/>
                  <a:pt x="1768286" y="60351"/>
                </a:cubicBezTo>
                <a:cubicBezTo>
                  <a:pt x="1770877" y="58979"/>
                  <a:pt x="1772706" y="57684"/>
                  <a:pt x="1773773" y="56464"/>
                </a:cubicBezTo>
                <a:cubicBezTo>
                  <a:pt x="1774535" y="55398"/>
                  <a:pt x="1774459" y="54864"/>
                  <a:pt x="1773544" y="54864"/>
                </a:cubicBezTo>
                <a:cubicBezTo>
                  <a:pt x="1772782" y="54864"/>
                  <a:pt x="1770877" y="55017"/>
                  <a:pt x="1767829" y="55321"/>
                </a:cubicBezTo>
                <a:cubicBezTo>
                  <a:pt x="1763562" y="55626"/>
                  <a:pt x="1758647" y="56350"/>
                  <a:pt x="1753084" y="57493"/>
                </a:cubicBezTo>
                <a:cubicBezTo>
                  <a:pt x="1747522" y="58636"/>
                  <a:pt x="1744284" y="59589"/>
                  <a:pt x="1743369" y="60351"/>
                </a:cubicBezTo>
                <a:cubicBezTo>
                  <a:pt x="1742607" y="60808"/>
                  <a:pt x="1741159" y="61341"/>
                  <a:pt x="1739026" y="61951"/>
                </a:cubicBezTo>
                <a:cubicBezTo>
                  <a:pt x="1732777" y="63322"/>
                  <a:pt x="1722871" y="67247"/>
                  <a:pt x="1709308" y="73724"/>
                </a:cubicBezTo>
                <a:cubicBezTo>
                  <a:pt x="1695744" y="80201"/>
                  <a:pt x="1686143" y="85497"/>
                  <a:pt x="1680504" y="89611"/>
                </a:cubicBezTo>
                <a:cubicBezTo>
                  <a:pt x="1677913" y="91440"/>
                  <a:pt x="1675970" y="93231"/>
                  <a:pt x="1674675" y="94984"/>
                </a:cubicBezTo>
                <a:cubicBezTo>
                  <a:pt x="1673379" y="96736"/>
                  <a:pt x="1671665" y="99746"/>
                  <a:pt x="1669531" y="104013"/>
                </a:cubicBezTo>
                <a:cubicBezTo>
                  <a:pt x="1666331" y="110566"/>
                  <a:pt x="1664197" y="114910"/>
                  <a:pt x="1663130" y="117043"/>
                </a:cubicBezTo>
                <a:cubicBezTo>
                  <a:pt x="1662368" y="118263"/>
                  <a:pt x="1661682" y="119063"/>
                  <a:pt x="1661073" y="119444"/>
                </a:cubicBezTo>
                <a:cubicBezTo>
                  <a:pt x="1660464" y="119825"/>
                  <a:pt x="1659320" y="119939"/>
                  <a:pt x="1657644" y="119787"/>
                </a:cubicBezTo>
                <a:cubicBezTo>
                  <a:pt x="1655206" y="119482"/>
                  <a:pt x="1653339" y="118529"/>
                  <a:pt x="1652043" y="116929"/>
                </a:cubicBezTo>
                <a:cubicBezTo>
                  <a:pt x="1650748" y="115329"/>
                  <a:pt x="1649491" y="112548"/>
                  <a:pt x="1648272" y="108585"/>
                </a:cubicBezTo>
                <a:cubicBezTo>
                  <a:pt x="1646900" y="104013"/>
                  <a:pt x="1645604" y="100356"/>
                  <a:pt x="1644385" y="97612"/>
                </a:cubicBezTo>
                <a:cubicBezTo>
                  <a:pt x="1643471" y="95326"/>
                  <a:pt x="1643280" y="93155"/>
                  <a:pt x="1643814" y="91097"/>
                </a:cubicBezTo>
                <a:cubicBezTo>
                  <a:pt x="1644347" y="89040"/>
                  <a:pt x="1645376" y="88011"/>
                  <a:pt x="1646900" y="88011"/>
                </a:cubicBezTo>
                <a:cubicBezTo>
                  <a:pt x="1647966" y="88011"/>
                  <a:pt x="1650291" y="85725"/>
                  <a:pt x="1653872" y="81153"/>
                </a:cubicBezTo>
                <a:cubicBezTo>
                  <a:pt x="1657454" y="76581"/>
                  <a:pt x="1661187" y="72390"/>
                  <a:pt x="1665074" y="68580"/>
                </a:cubicBezTo>
                <a:cubicBezTo>
                  <a:pt x="1668960" y="64770"/>
                  <a:pt x="1670903" y="62484"/>
                  <a:pt x="1670903" y="61722"/>
                </a:cubicBezTo>
                <a:cubicBezTo>
                  <a:pt x="1670903" y="60960"/>
                  <a:pt x="1672389" y="59246"/>
                  <a:pt x="1675360" y="56579"/>
                </a:cubicBezTo>
                <a:cubicBezTo>
                  <a:pt x="1678332" y="53912"/>
                  <a:pt x="1681571" y="51435"/>
                  <a:pt x="1685076" y="49149"/>
                </a:cubicBezTo>
                <a:cubicBezTo>
                  <a:pt x="1688886" y="46558"/>
                  <a:pt x="1690791" y="44768"/>
                  <a:pt x="1690791" y="43777"/>
                </a:cubicBezTo>
                <a:cubicBezTo>
                  <a:pt x="1690791" y="42787"/>
                  <a:pt x="1691553" y="41605"/>
                  <a:pt x="1693077" y="40234"/>
                </a:cubicBezTo>
                <a:cubicBezTo>
                  <a:pt x="1694449" y="39015"/>
                  <a:pt x="1695401" y="38367"/>
                  <a:pt x="1695934" y="38291"/>
                </a:cubicBezTo>
                <a:close/>
                <a:moveTo>
                  <a:pt x="1498310" y="29490"/>
                </a:moveTo>
                <a:cubicBezTo>
                  <a:pt x="1499529" y="29642"/>
                  <a:pt x="1500405" y="30099"/>
                  <a:pt x="1500939" y="30861"/>
                </a:cubicBezTo>
                <a:cubicBezTo>
                  <a:pt x="1501472" y="31623"/>
                  <a:pt x="1502120" y="33300"/>
                  <a:pt x="1502882" y="35890"/>
                </a:cubicBezTo>
                <a:cubicBezTo>
                  <a:pt x="1503796" y="39853"/>
                  <a:pt x="1504482" y="43968"/>
                  <a:pt x="1504939" y="48235"/>
                </a:cubicBezTo>
                <a:cubicBezTo>
                  <a:pt x="1505092" y="50978"/>
                  <a:pt x="1505358" y="52807"/>
                  <a:pt x="1505739" y="53721"/>
                </a:cubicBezTo>
                <a:cubicBezTo>
                  <a:pt x="1506120" y="54636"/>
                  <a:pt x="1506997" y="55474"/>
                  <a:pt x="1508368" y="56236"/>
                </a:cubicBezTo>
                <a:cubicBezTo>
                  <a:pt x="1510197" y="57303"/>
                  <a:pt x="1511950" y="58750"/>
                  <a:pt x="1513626" y="60579"/>
                </a:cubicBezTo>
                <a:cubicBezTo>
                  <a:pt x="1515302" y="62408"/>
                  <a:pt x="1517169" y="63589"/>
                  <a:pt x="1519227" y="64123"/>
                </a:cubicBezTo>
                <a:cubicBezTo>
                  <a:pt x="1521284" y="64656"/>
                  <a:pt x="1522694" y="65189"/>
                  <a:pt x="1523456" y="65723"/>
                </a:cubicBezTo>
                <a:cubicBezTo>
                  <a:pt x="1524218" y="66256"/>
                  <a:pt x="1526123" y="66828"/>
                  <a:pt x="1529171" y="67437"/>
                </a:cubicBezTo>
                <a:cubicBezTo>
                  <a:pt x="1533895" y="68199"/>
                  <a:pt x="1536791" y="70028"/>
                  <a:pt x="1537858" y="72924"/>
                </a:cubicBezTo>
                <a:cubicBezTo>
                  <a:pt x="1538467" y="74600"/>
                  <a:pt x="1537858" y="75895"/>
                  <a:pt x="1536029" y="76810"/>
                </a:cubicBezTo>
                <a:cubicBezTo>
                  <a:pt x="1534962" y="77419"/>
                  <a:pt x="1531838" y="78753"/>
                  <a:pt x="1526656" y="80810"/>
                </a:cubicBezTo>
                <a:cubicBezTo>
                  <a:pt x="1521474" y="82868"/>
                  <a:pt x="1518617" y="84392"/>
                  <a:pt x="1518084" y="85382"/>
                </a:cubicBezTo>
                <a:cubicBezTo>
                  <a:pt x="1517550" y="86373"/>
                  <a:pt x="1516788" y="86868"/>
                  <a:pt x="1515798" y="86868"/>
                </a:cubicBezTo>
                <a:cubicBezTo>
                  <a:pt x="1514807" y="86868"/>
                  <a:pt x="1512635" y="87554"/>
                  <a:pt x="1509282" y="88926"/>
                </a:cubicBezTo>
                <a:cubicBezTo>
                  <a:pt x="1506997" y="89992"/>
                  <a:pt x="1505549" y="90945"/>
                  <a:pt x="1504939" y="91783"/>
                </a:cubicBezTo>
                <a:cubicBezTo>
                  <a:pt x="1504330" y="92621"/>
                  <a:pt x="1503720" y="94564"/>
                  <a:pt x="1503110" y="97612"/>
                </a:cubicBezTo>
                <a:cubicBezTo>
                  <a:pt x="1502196" y="101880"/>
                  <a:pt x="1501701" y="118301"/>
                  <a:pt x="1501624" y="146876"/>
                </a:cubicBezTo>
                <a:cubicBezTo>
                  <a:pt x="1501548" y="175451"/>
                  <a:pt x="1501968" y="190957"/>
                  <a:pt x="1502882" y="193396"/>
                </a:cubicBezTo>
                <a:cubicBezTo>
                  <a:pt x="1503339" y="194767"/>
                  <a:pt x="1503530" y="197587"/>
                  <a:pt x="1503453" y="201854"/>
                </a:cubicBezTo>
                <a:cubicBezTo>
                  <a:pt x="1503377" y="206121"/>
                  <a:pt x="1503034" y="210160"/>
                  <a:pt x="1502424" y="213970"/>
                </a:cubicBezTo>
                <a:cubicBezTo>
                  <a:pt x="1501968" y="217170"/>
                  <a:pt x="1500824" y="219075"/>
                  <a:pt x="1498996" y="219685"/>
                </a:cubicBezTo>
                <a:cubicBezTo>
                  <a:pt x="1497167" y="220294"/>
                  <a:pt x="1495566" y="220371"/>
                  <a:pt x="1494195" y="219913"/>
                </a:cubicBezTo>
                <a:cubicBezTo>
                  <a:pt x="1492823" y="219304"/>
                  <a:pt x="1490538" y="217437"/>
                  <a:pt x="1487337" y="214313"/>
                </a:cubicBezTo>
                <a:cubicBezTo>
                  <a:pt x="1484136" y="211189"/>
                  <a:pt x="1481851" y="208560"/>
                  <a:pt x="1480479" y="206426"/>
                </a:cubicBezTo>
                <a:cubicBezTo>
                  <a:pt x="1478955" y="203835"/>
                  <a:pt x="1477736" y="202159"/>
                  <a:pt x="1476822" y="201397"/>
                </a:cubicBezTo>
                <a:cubicBezTo>
                  <a:pt x="1475907" y="200635"/>
                  <a:pt x="1474383" y="198768"/>
                  <a:pt x="1472249" y="195796"/>
                </a:cubicBezTo>
                <a:cubicBezTo>
                  <a:pt x="1470116" y="192824"/>
                  <a:pt x="1468744" y="191110"/>
                  <a:pt x="1468135" y="190653"/>
                </a:cubicBezTo>
                <a:cubicBezTo>
                  <a:pt x="1467525" y="190195"/>
                  <a:pt x="1467449" y="189586"/>
                  <a:pt x="1467906" y="188824"/>
                </a:cubicBezTo>
                <a:cubicBezTo>
                  <a:pt x="1468363" y="188062"/>
                  <a:pt x="1466230" y="184785"/>
                  <a:pt x="1461505" y="178994"/>
                </a:cubicBezTo>
                <a:cubicBezTo>
                  <a:pt x="1455866" y="171984"/>
                  <a:pt x="1453276" y="168478"/>
                  <a:pt x="1453733" y="168478"/>
                </a:cubicBezTo>
                <a:cubicBezTo>
                  <a:pt x="1454038" y="168478"/>
                  <a:pt x="1455104" y="169317"/>
                  <a:pt x="1456933" y="170993"/>
                </a:cubicBezTo>
                <a:cubicBezTo>
                  <a:pt x="1459829" y="173584"/>
                  <a:pt x="1461429" y="175146"/>
                  <a:pt x="1461734" y="175679"/>
                </a:cubicBezTo>
                <a:cubicBezTo>
                  <a:pt x="1462039" y="176213"/>
                  <a:pt x="1462534" y="176479"/>
                  <a:pt x="1463220" y="176479"/>
                </a:cubicBezTo>
                <a:cubicBezTo>
                  <a:pt x="1463906" y="176479"/>
                  <a:pt x="1465658" y="177584"/>
                  <a:pt x="1468478" y="179794"/>
                </a:cubicBezTo>
                <a:cubicBezTo>
                  <a:pt x="1471297" y="182004"/>
                  <a:pt x="1473050" y="183109"/>
                  <a:pt x="1473735" y="183109"/>
                </a:cubicBezTo>
                <a:cubicBezTo>
                  <a:pt x="1474421" y="183109"/>
                  <a:pt x="1475450" y="183833"/>
                  <a:pt x="1476822" y="185281"/>
                </a:cubicBezTo>
                <a:cubicBezTo>
                  <a:pt x="1478193" y="186728"/>
                  <a:pt x="1479565" y="187452"/>
                  <a:pt x="1480936" y="187452"/>
                </a:cubicBezTo>
                <a:cubicBezTo>
                  <a:pt x="1481851" y="187452"/>
                  <a:pt x="1482422" y="186995"/>
                  <a:pt x="1482651" y="186081"/>
                </a:cubicBezTo>
                <a:cubicBezTo>
                  <a:pt x="1482879" y="185166"/>
                  <a:pt x="1483070" y="182804"/>
                  <a:pt x="1483222" y="178994"/>
                </a:cubicBezTo>
                <a:cubicBezTo>
                  <a:pt x="1483222" y="173203"/>
                  <a:pt x="1483374" y="169393"/>
                  <a:pt x="1483680" y="167564"/>
                </a:cubicBezTo>
                <a:cubicBezTo>
                  <a:pt x="1484136" y="162230"/>
                  <a:pt x="1484822" y="145771"/>
                  <a:pt x="1485737" y="118186"/>
                </a:cubicBezTo>
                <a:lnTo>
                  <a:pt x="1486194" y="100356"/>
                </a:lnTo>
                <a:lnTo>
                  <a:pt x="1480479" y="101956"/>
                </a:lnTo>
                <a:cubicBezTo>
                  <a:pt x="1476364" y="103023"/>
                  <a:pt x="1472097" y="103556"/>
                  <a:pt x="1467677" y="103556"/>
                </a:cubicBezTo>
                <a:cubicBezTo>
                  <a:pt x="1463258" y="103556"/>
                  <a:pt x="1459981" y="103023"/>
                  <a:pt x="1457848" y="101956"/>
                </a:cubicBezTo>
                <a:cubicBezTo>
                  <a:pt x="1456171" y="101041"/>
                  <a:pt x="1453238" y="98527"/>
                  <a:pt x="1449046" y="94412"/>
                </a:cubicBezTo>
                <a:cubicBezTo>
                  <a:pt x="1444856" y="90297"/>
                  <a:pt x="1442303" y="87325"/>
                  <a:pt x="1441388" y="85497"/>
                </a:cubicBezTo>
                <a:cubicBezTo>
                  <a:pt x="1440017" y="82906"/>
                  <a:pt x="1440245" y="80353"/>
                  <a:pt x="1442074" y="77839"/>
                </a:cubicBezTo>
                <a:cubicBezTo>
                  <a:pt x="1443903" y="75324"/>
                  <a:pt x="1446265" y="74448"/>
                  <a:pt x="1449161" y="75210"/>
                </a:cubicBezTo>
                <a:cubicBezTo>
                  <a:pt x="1451142" y="75667"/>
                  <a:pt x="1452056" y="76353"/>
                  <a:pt x="1451904" y="77267"/>
                </a:cubicBezTo>
                <a:cubicBezTo>
                  <a:pt x="1451904" y="77724"/>
                  <a:pt x="1451523" y="77953"/>
                  <a:pt x="1450761" y="77953"/>
                </a:cubicBezTo>
                <a:cubicBezTo>
                  <a:pt x="1448932" y="77953"/>
                  <a:pt x="1449389" y="79401"/>
                  <a:pt x="1452132" y="82296"/>
                </a:cubicBezTo>
                <a:cubicBezTo>
                  <a:pt x="1455638" y="86106"/>
                  <a:pt x="1463868" y="84811"/>
                  <a:pt x="1476822" y="78410"/>
                </a:cubicBezTo>
                <a:cubicBezTo>
                  <a:pt x="1483527" y="74905"/>
                  <a:pt x="1486994" y="73076"/>
                  <a:pt x="1487223" y="72924"/>
                </a:cubicBezTo>
                <a:cubicBezTo>
                  <a:pt x="1487451" y="72771"/>
                  <a:pt x="1487756" y="70142"/>
                  <a:pt x="1488137" y="65037"/>
                </a:cubicBezTo>
                <a:cubicBezTo>
                  <a:pt x="1488518" y="59932"/>
                  <a:pt x="1488975" y="55550"/>
                  <a:pt x="1489509" y="51892"/>
                </a:cubicBezTo>
                <a:cubicBezTo>
                  <a:pt x="1490042" y="48235"/>
                  <a:pt x="1490309" y="44730"/>
                  <a:pt x="1490309" y="41377"/>
                </a:cubicBezTo>
                <a:cubicBezTo>
                  <a:pt x="1490156" y="36805"/>
                  <a:pt x="1491299" y="33300"/>
                  <a:pt x="1493738" y="30861"/>
                </a:cubicBezTo>
                <a:cubicBezTo>
                  <a:pt x="1494957" y="29642"/>
                  <a:pt x="1496481" y="29185"/>
                  <a:pt x="1498310" y="29490"/>
                </a:cubicBezTo>
                <a:close/>
                <a:moveTo>
                  <a:pt x="257926" y="26518"/>
                </a:moveTo>
                <a:cubicBezTo>
                  <a:pt x="260060" y="26518"/>
                  <a:pt x="261736" y="26861"/>
                  <a:pt x="262955" y="27547"/>
                </a:cubicBezTo>
                <a:cubicBezTo>
                  <a:pt x="264175" y="28232"/>
                  <a:pt x="266537" y="28804"/>
                  <a:pt x="270042" y="29261"/>
                </a:cubicBezTo>
                <a:cubicBezTo>
                  <a:pt x="272176" y="29566"/>
                  <a:pt x="273852" y="30023"/>
                  <a:pt x="275071" y="30633"/>
                </a:cubicBezTo>
                <a:cubicBezTo>
                  <a:pt x="276290" y="31242"/>
                  <a:pt x="277738" y="32461"/>
                  <a:pt x="279415" y="34290"/>
                </a:cubicBezTo>
                <a:cubicBezTo>
                  <a:pt x="282310" y="37338"/>
                  <a:pt x="283758" y="39624"/>
                  <a:pt x="283758" y="41148"/>
                </a:cubicBezTo>
                <a:cubicBezTo>
                  <a:pt x="283758" y="42672"/>
                  <a:pt x="283987" y="43663"/>
                  <a:pt x="284444" y="44120"/>
                </a:cubicBezTo>
                <a:cubicBezTo>
                  <a:pt x="284901" y="44577"/>
                  <a:pt x="285282" y="45949"/>
                  <a:pt x="285587" y="48235"/>
                </a:cubicBezTo>
                <a:cubicBezTo>
                  <a:pt x="285739" y="50064"/>
                  <a:pt x="284901" y="53150"/>
                  <a:pt x="283072" y="57493"/>
                </a:cubicBezTo>
                <a:cubicBezTo>
                  <a:pt x="281243" y="61837"/>
                  <a:pt x="279338" y="64999"/>
                  <a:pt x="277357" y="66980"/>
                </a:cubicBezTo>
                <a:cubicBezTo>
                  <a:pt x="275986" y="68504"/>
                  <a:pt x="274690" y="70561"/>
                  <a:pt x="273471" y="73152"/>
                </a:cubicBezTo>
                <a:cubicBezTo>
                  <a:pt x="272557" y="75133"/>
                  <a:pt x="270804" y="77572"/>
                  <a:pt x="268213" y="80467"/>
                </a:cubicBezTo>
                <a:cubicBezTo>
                  <a:pt x="265622" y="83363"/>
                  <a:pt x="263260" y="85573"/>
                  <a:pt x="261127" y="87097"/>
                </a:cubicBezTo>
                <a:lnTo>
                  <a:pt x="258383" y="88926"/>
                </a:lnTo>
                <a:lnTo>
                  <a:pt x="261584" y="92126"/>
                </a:lnTo>
                <a:cubicBezTo>
                  <a:pt x="264175" y="94564"/>
                  <a:pt x="265965" y="96508"/>
                  <a:pt x="266956" y="97955"/>
                </a:cubicBezTo>
                <a:cubicBezTo>
                  <a:pt x="267947" y="99403"/>
                  <a:pt x="268823" y="101346"/>
                  <a:pt x="269585" y="103785"/>
                </a:cubicBezTo>
                <a:cubicBezTo>
                  <a:pt x="270194" y="105613"/>
                  <a:pt x="270499" y="106985"/>
                  <a:pt x="270499" y="107899"/>
                </a:cubicBezTo>
                <a:cubicBezTo>
                  <a:pt x="270499" y="108814"/>
                  <a:pt x="270118" y="110033"/>
                  <a:pt x="269356" y="111557"/>
                </a:cubicBezTo>
                <a:cubicBezTo>
                  <a:pt x="268137" y="113995"/>
                  <a:pt x="267527" y="115672"/>
                  <a:pt x="267527" y="116586"/>
                </a:cubicBezTo>
                <a:cubicBezTo>
                  <a:pt x="267527" y="117501"/>
                  <a:pt x="267223" y="117958"/>
                  <a:pt x="266613" y="117958"/>
                </a:cubicBezTo>
                <a:cubicBezTo>
                  <a:pt x="266156" y="117958"/>
                  <a:pt x="264746" y="119710"/>
                  <a:pt x="262384" y="123216"/>
                </a:cubicBezTo>
                <a:cubicBezTo>
                  <a:pt x="260022" y="126721"/>
                  <a:pt x="258841" y="128778"/>
                  <a:pt x="258841" y="129388"/>
                </a:cubicBezTo>
                <a:cubicBezTo>
                  <a:pt x="258841" y="129845"/>
                  <a:pt x="257774" y="131636"/>
                  <a:pt x="255640" y="134760"/>
                </a:cubicBezTo>
                <a:cubicBezTo>
                  <a:pt x="253507" y="137884"/>
                  <a:pt x="252440" y="139865"/>
                  <a:pt x="252440" y="140704"/>
                </a:cubicBezTo>
                <a:cubicBezTo>
                  <a:pt x="252440" y="141542"/>
                  <a:pt x="252211" y="141732"/>
                  <a:pt x="251754" y="141275"/>
                </a:cubicBezTo>
                <a:cubicBezTo>
                  <a:pt x="251449" y="141123"/>
                  <a:pt x="250916" y="141427"/>
                  <a:pt x="250154" y="142189"/>
                </a:cubicBezTo>
                <a:cubicBezTo>
                  <a:pt x="249392" y="142951"/>
                  <a:pt x="248706" y="143866"/>
                  <a:pt x="248096" y="144933"/>
                </a:cubicBezTo>
                <a:cubicBezTo>
                  <a:pt x="247487" y="145999"/>
                  <a:pt x="247182" y="146761"/>
                  <a:pt x="247182" y="147219"/>
                </a:cubicBezTo>
                <a:cubicBezTo>
                  <a:pt x="247182" y="147828"/>
                  <a:pt x="247868" y="148133"/>
                  <a:pt x="249239" y="148133"/>
                </a:cubicBezTo>
                <a:cubicBezTo>
                  <a:pt x="250611" y="148133"/>
                  <a:pt x="251525" y="148514"/>
                  <a:pt x="251983" y="149276"/>
                </a:cubicBezTo>
                <a:cubicBezTo>
                  <a:pt x="253202" y="151257"/>
                  <a:pt x="255107" y="149581"/>
                  <a:pt x="257698" y="144247"/>
                </a:cubicBezTo>
                <a:cubicBezTo>
                  <a:pt x="259069" y="141046"/>
                  <a:pt x="260212" y="137465"/>
                  <a:pt x="261127" y="133503"/>
                </a:cubicBezTo>
                <a:cubicBezTo>
                  <a:pt x="261889" y="129845"/>
                  <a:pt x="262803" y="127330"/>
                  <a:pt x="263870" y="125959"/>
                </a:cubicBezTo>
                <a:cubicBezTo>
                  <a:pt x="264632" y="124892"/>
                  <a:pt x="265013" y="124740"/>
                  <a:pt x="265013" y="125502"/>
                </a:cubicBezTo>
                <a:cubicBezTo>
                  <a:pt x="265013" y="125959"/>
                  <a:pt x="264860" y="127026"/>
                  <a:pt x="264556" y="128702"/>
                </a:cubicBezTo>
                <a:cubicBezTo>
                  <a:pt x="264251" y="132055"/>
                  <a:pt x="263489" y="134798"/>
                  <a:pt x="262270" y="136932"/>
                </a:cubicBezTo>
                <a:cubicBezTo>
                  <a:pt x="261355" y="138913"/>
                  <a:pt x="260517" y="140589"/>
                  <a:pt x="259755" y="141961"/>
                </a:cubicBezTo>
                <a:cubicBezTo>
                  <a:pt x="257469" y="146838"/>
                  <a:pt x="256783" y="149276"/>
                  <a:pt x="257698" y="149276"/>
                </a:cubicBezTo>
                <a:cubicBezTo>
                  <a:pt x="258307" y="149276"/>
                  <a:pt x="259069" y="148362"/>
                  <a:pt x="259984" y="146533"/>
                </a:cubicBezTo>
                <a:cubicBezTo>
                  <a:pt x="262270" y="142418"/>
                  <a:pt x="263565" y="142494"/>
                  <a:pt x="263870" y="146761"/>
                </a:cubicBezTo>
                <a:cubicBezTo>
                  <a:pt x="263870" y="147828"/>
                  <a:pt x="263794" y="149200"/>
                  <a:pt x="263641" y="150876"/>
                </a:cubicBezTo>
                <a:cubicBezTo>
                  <a:pt x="263336" y="155601"/>
                  <a:pt x="263794" y="159639"/>
                  <a:pt x="265013" y="162992"/>
                </a:cubicBezTo>
                <a:cubicBezTo>
                  <a:pt x="267299" y="170460"/>
                  <a:pt x="268061" y="178918"/>
                  <a:pt x="267299" y="188367"/>
                </a:cubicBezTo>
                <a:cubicBezTo>
                  <a:pt x="266689" y="194920"/>
                  <a:pt x="266765" y="198920"/>
                  <a:pt x="267527" y="200368"/>
                </a:cubicBezTo>
                <a:cubicBezTo>
                  <a:pt x="268289" y="201816"/>
                  <a:pt x="268518" y="203797"/>
                  <a:pt x="268213" y="206312"/>
                </a:cubicBezTo>
                <a:cubicBezTo>
                  <a:pt x="267908" y="208826"/>
                  <a:pt x="267680" y="211074"/>
                  <a:pt x="267527" y="213055"/>
                </a:cubicBezTo>
                <a:cubicBezTo>
                  <a:pt x="267527" y="216713"/>
                  <a:pt x="265699" y="218085"/>
                  <a:pt x="262041" y="217170"/>
                </a:cubicBezTo>
                <a:cubicBezTo>
                  <a:pt x="257926" y="216256"/>
                  <a:pt x="254650" y="213208"/>
                  <a:pt x="252211" y="208026"/>
                </a:cubicBezTo>
                <a:cubicBezTo>
                  <a:pt x="252211" y="207874"/>
                  <a:pt x="252135" y="207645"/>
                  <a:pt x="251983" y="207340"/>
                </a:cubicBezTo>
                <a:cubicBezTo>
                  <a:pt x="250611" y="204140"/>
                  <a:pt x="249316" y="201664"/>
                  <a:pt x="248096" y="199911"/>
                </a:cubicBezTo>
                <a:cubicBezTo>
                  <a:pt x="246877" y="198158"/>
                  <a:pt x="245429" y="195453"/>
                  <a:pt x="243753" y="191796"/>
                </a:cubicBezTo>
                <a:cubicBezTo>
                  <a:pt x="242077" y="188138"/>
                  <a:pt x="240743" y="186004"/>
                  <a:pt x="239752" y="185395"/>
                </a:cubicBezTo>
                <a:cubicBezTo>
                  <a:pt x="238762" y="184785"/>
                  <a:pt x="238876" y="184099"/>
                  <a:pt x="240095" y="183337"/>
                </a:cubicBezTo>
                <a:cubicBezTo>
                  <a:pt x="240857" y="182728"/>
                  <a:pt x="242381" y="179451"/>
                  <a:pt x="244667" y="173508"/>
                </a:cubicBezTo>
                <a:cubicBezTo>
                  <a:pt x="246953" y="167564"/>
                  <a:pt x="248096" y="163754"/>
                  <a:pt x="248096" y="162078"/>
                </a:cubicBezTo>
                <a:cubicBezTo>
                  <a:pt x="248096" y="159639"/>
                  <a:pt x="246687" y="158230"/>
                  <a:pt x="243867" y="157849"/>
                </a:cubicBezTo>
                <a:cubicBezTo>
                  <a:pt x="241048" y="157468"/>
                  <a:pt x="237962" y="158268"/>
                  <a:pt x="234609" y="160249"/>
                </a:cubicBezTo>
                <a:lnTo>
                  <a:pt x="230723" y="162535"/>
                </a:lnTo>
                <a:lnTo>
                  <a:pt x="228665" y="160020"/>
                </a:lnTo>
                <a:cubicBezTo>
                  <a:pt x="227294" y="158191"/>
                  <a:pt x="226608" y="156820"/>
                  <a:pt x="226608" y="155905"/>
                </a:cubicBezTo>
                <a:cubicBezTo>
                  <a:pt x="226608" y="154991"/>
                  <a:pt x="226113" y="153734"/>
                  <a:pt x="225122" y="152134"/>
                </a:cubicBezTo>
                <a:cubicBezTo>
                  <a:pt x="224132" y="150533"/>
                  <a:pt x="223103" y="147752"/>
                  <a:pt x="222036" y="143790"/>
                </a:cubicBezTo>
                <a:cubicBezTo>
                  <a:pt x="221122" y="140284"/>
                  <a:pt x="221045" y="137617"/>
                  <a:pt x="221807" y="135789"/>
                </a:cubicBezTo>
                <a:cubicBezTo>
                  <a:pt x="222569" y="133960"/>
                  <a:pt x="224932" y="131140"/>
                  <a:pt x="228894" y="127330"/>
                </a:cubicBezTo>
                <a:cubicBezTo>
                  <a:pt x="236514" y="119863"/>
                  <a:pt x="241543" y="114072"/>
                  <a:pt x="243982" y="109957"/>
                </a:cubicBezTo>
                <a:cubicBezTo>
                  <a:pt x="245353" y="107366"/>
                  <a:pt x="246572" y="105232"/>
                  <a:pt x="247639" y="103556"/>
                </a:cubicBezTo>
                <a:cubicBezTo>
                  <a:pt x="249011" y="101575"/>
                  <a:pt x="249087" y="100508"/>
                  <a:pt x="247868" y="100356"/>
                </a:cubicBezTo>
                <a:cubicBezTo>
                  <a:pt x="246649" y="100203"/>
                  <a:pt x="245353" y="101118"/>
                  <a:pt x="243982" y="103099"/>
                </a:cubicBezTo>
                <a:cubicBezTo>
                  <a:pt x="242458" y="105232"/>
                  <a:pt x="240476" y="106299"/>
                  <a:pt x="238038" y="106299"/>
                </a:cubicBezTo>
                <a:cubicBezTo>
                  <a:pt x="235600" y="106299"/>
                  <a:pt x="233809" y="105728"/>
                  <a:pt x="232666" y="104585"/>
                </a:cubicBezTo>
                <a:cubicBezTo>
                  <a:pt x="231523" y="103442"/>
                  <a:pt x="230608" y="102870"/>
                  <a:pt x="229923" y="102870"/>
                </a:cubicBezTo>
                <a:cubicBezTo>
                  <a:pt x="229237" y="102870"/>
                  <a:pt x="228894" y="101918"/>
                  <a:pt x="228894" y="100013"/>
                </a:cubicBezTo>
                <a:cubicBezTo>
                  <a:pt x="228894" y="98108"/>
                  <a:pt x="228284" y="94641"/>
                  <a:pt x="227065" y="89611"/>
                </a:cubicBezTo>
                <a:cubicBezTo>
                  <a:pt x="225694" y="83363"/>
                  <a:pt x="225122" y="79591"/>
                  <a:pt x="225351" y="78296"/>
                </a:cubicBezTo>
                <a:cubicBezTo>
                  <a:pt x="225579" y="77000"/>
                  <a:pt x="226989" y="75286"/>
                  <a:pt x="229580" y="73152"/>
                </a:cubicBezTo>
                <a:cubicBezTo>
                  <a:pt x="233999" y="69495"/>
                  <a:pt x="239257" y="64351"/>
                  <a:pt x="245353" y="57722"/>
                </a:cubicBezTo>
                <a:cubicBezTo>
                  <a:pt x="251449" y="51092"/>
                  <a:pt x="254726" y="46939"/>
                  <a:pt x="255183" y="45263"/>
                </a:cubicBezTo>
                <a:cubicBezTo>
                  <a:pt x="255640" y="43891"/>
                  <a:pt x="256402" y="42672"/>
                  <a:pt x="257469" y="41605"/>
                </a:cubicBezTo>
                <a:cubicBezTo>
                  <a:pt x="258383" y="40539"/>
                  <a:pt x="258574" y="39091"/>
                  <a:pt x="258040" y="37262"/>
                </a:cubicBezTo>
                <a:cubicBezTo>
                  <a:pt x="257507" y="35433"/>
                  <a:pt x="256478" y="34138"/>
                  <a:pt x="254954" y="33376"/>
                </a:cubicBezTo>
                <a:cubicBezTo>
                  <a:pt x="253735" y="32614"/>
                  <a:pt x="253430" y="31318"/>
                  <a:pt x="254040" y="29490"/>
                </a:cubicBezTo>
                <a:cubicBezTo>
                  <a:pt x="254192" y="28270"/>
                  <a:pt x="254535" y="27470"/>
                  <a:pt x="255069" y="27089"/>
                </a:cubicBezTo>
                <a:cubicBezTo>
                  <a:pt x="255602" y="26708"/>
                  <a:pt x="256555" y="26518"/>
                  <a:pt x="257926" y="26518"/>
                </a:cubicBezTo>
                <a:close/>
                <a:moveTo>
                  <a:pt x="2189977" y="24575"/>
                </a:moveTo>
                <a:cubicBezTo>
                  <a:pt x="2191958" y="24499"/>
                  <a:pt x="2193787" y="25299"/>
                  <a:pt x="2195464" y="26975"/>
                </a:cubicBezTo>
                <a:cubicBezTo>
                  <a:pt x="2198969" y="30480"/>
                  <a:pt x="2198512" y="34138"/>
                  <a:pt x="2194092" y="37948"/>
                </a:cubicBezTo>
                <a:cubicBezTo>
                  <a:pt x="2191044" y="40539"/>
                  <a:pt x="2187653" y="43739"/>
                  <a:pt x="2183919" y="47549"/>
                </a:cubicBezTo>
                <a:cubicBezTo>
                  <a:pt x="2180186" y="51359"/>
                  <a:pt x="2177861" y="54026"/>
                  <a:pt x="2176947" y="55550"/>
                </a:cubicBezTo>
                <a:lnTo>
                  <a:pt x="2175118" y="58065"/>
                </a:lnTo>
                <a:lnTo>
                  <a:pt x="2182890" y="57379"/>
                </a:lnTo>
                <a:cubicBezTo>
                  <a:pt x="2186853" y="56922"/>
                  <a:pt x="2191006" y="57036"/>
                  <a:pt x="2195349" y="57722"/>
                </a:cubicBezTo>
                <a:cubicBezTo>
                  <a:pt x="2199693" y="58408"/>
                  <a:pt x="2202550" y="59284"/>
                  <a:pt x="2203922" y="60351"/>
                </a:cubicBezTo>
                <a:cubicBezTo>
                  <a:pt x="2204989" y="61265"/>
                  <a:pt x="2206284" y="61951"/>
                  <a:pt x="2207808" y="62408"/>
                </a:cubicBezTo>
                <a:cubicBezTo>
                  <a:pt x="2209332" y="62865"/>
                  <a:pt x="2210094" y="63589"/>
                  <a:pt x="2210094" y="64580"/>
                </a:cubicBezTo>
                <a:cubicBezTo>
                  <a:pt x="2210094" y="65570"/>
                  <a:pt x="2210475" y="66675"/>
                  <a:pt x="2211237" y="67894"/>
                </a:cubicBezTo>
                <a:cubicBezTo>
                  <a:pt x="2211694" y="68656"/>
                  <a:pt x="2211618" y="69495"/>
                  <a:pt x="2211008" y="70409"/>
                </a:cubicBezTo>
                <a:cubicBezTo>
                  <a:pt x="2210399" y="71323"/>
                  <a:pt x="2208798" y="73076"/>
                  <a:pt x="2206208" y="75667"/>
                </a:cubicBezTo>
                <a:cubicBezTo>
                  <a:pt x="2202093" y="79629"/>
                  <a:pt x="2196759" y="84506"/>
                  <a:pt x="2190206" y="90297"/>
                </a:cubicBezTo>
                <a:cubicBezTo>
                  <a:pt x="2174966" y="103708"/>
                  <a:pt x="2167651" y="110490"/>
                  <a:pt x="2168260" y="110643"/>
                </a:cubicBezTo>
                <a:cubicBezTo>
                  <a:pt x="2168718" y="110643"/>
                  <a:pt x="2170470" y="110109"/>
                  <a:pt x="2173518" y="109042"/>
                </a:cubicBezTo>
                <a:cubicBezTo>
                  <a:pt x="2177785" y="107518"/>
                  <a:pt x="2181138" y="106756"/>
                  <a:pt x="2183576" y="106756"/>
                </a:cubicBezTo>
                <a:cubicBezTo>
                  <a:pt x="2186015" y="106756"/>
                  <a:pt x="2188682" y="107518"/>
                  <a:pt x="2191578" y="109042"/>
                </a:cubicBezTo>
                <a:cubicBezTo>
                  <a:pt x="2201178" y="114072"/>
                  <a:pt x="2202626" y="123520"/>
                  <a:pt x="2195921" y="137389"/>
                </a:cubicBezTo>
                <a:cubicBezTo>
                  <a:pt x="2193787" y="141656"/>
                  <a:pt x="2190587" y="146228"/>
                  <a:pt x="2186320" y="151105"/>
                </a:cubicBezTo>
                <a:cubicBezTo>
                  <a:pt x="2182052" y="155982"/>
                  <a:pt x="2179309" y="158191"/>
                  <a:pt x="2178090" y="157734"/>
                </a:cubicBezTo>
                <a:cubicBezTo>
                  <a:pt x="2177176" y="157429"/>
                  <a:pt x="2176566" y="157772"/>
                  <a:pt x="2176261" y="158763"/>
                </a:cubicBezTo>
                <a:cubicBezTo>
                  <a:pt x="2175956" y="159754"/>
                  <a:pt x="2174470" y="160249"/>
                  <a:pt x="2171804" y="160249"/>
                </a:cubicBezTo>
                <a:cubicBezTo>
                  <a:pt x="2169136" y="160249"/>
                  <a:pt x="2167612" y="160477"/>
                  <a:pt x="2167232" y="160935"/>
                </a:cubicBezTo>
                <a:cubicBezTo>
                  <a:pt x="2166850" y="161392"/>
                  <a:pt x="2164184" y="161659"/>
                  <a:pt x="2159230" y="161735"/>
                </a:cubicBezTo>
                <a:cubicBezTo>
                  <a:pt x="2154278" y="161811"/>
                  <a:pt x="2151344" y="161316"/>
                  <a:pt x="2150430" y="160249"/>
                </a:cubicBezTo>
                <a:cubicBezTo>
                  <a:pt x="2149820" y="159487"/>
                  <a:pt x="2149515" y="159334"/>
                  <a:pt x="2149515" y="159792"/>
                </a:cubicBezTo>
                <a:cubicBezTo>
                  <a:pt x="2149515" y="160096"/>
                  <a:pt x="2149591" y="160706"/>
                  <a:pt x="2149744" y="161620"/>
                </a:cubicBezTo>
                <a:cubicBezTo>
                  <a:pt x="2150048" y="163449"/>
                  <a:pt x="2150734" y="166040"/>
                  <a:pt x="2151801" y="169393"/>
                </a:cubicBezTo>
                <a:cubicBezTo>
                  <a:pt x="2152715" y="172288"/>
                  <a:pt x="2153858" y="173927"/>
                  <a:pt x="2155230" y="174308"/>
                </a:cubicBezTo>
                <a:cubicBezTo>
                  <a:pt x="2156602" y="174689"/>
                  <a:pt x="2158659" y="173889"/>
                  <a:pt x="2161402" y="171907"/>
                </a:cubicBezTo>
                <a:cubicBezTo>
                  <a:pt x="2163840" y="170079"/>
                  <a:pt x="2166889" y="168250"/>
                  <a:pt x="2170546" y="166421"/>
                </a:cubicBezTo>
                <a:cubicBezTo>
                  <a:pt x="2174204" y="164592"/>
                  <a:pt x="2179995" y="159715"/>
                  <a:pt x="2187920" y="151791"/>
                </a:cubicBezTo>
                <a:cubicBezTo>
                  <a:pt x="2195844" y="143866"/>
                  <a:pt x="2202245" y="136474"/>
                  <a:pt x="2207122" y="129616"/>
                </a:cubicBezTo>
                <a:cubicBezTo>
                  <a:pt x="2212456" y="122454"/>
                  <a:pt x="2215123" y="118567"/>
                  <a:pt x="2215123" y="117958"/>
                </a:cubicBezTo>
                <a:cubicBezTo>
                  <a:pt x="2215123" y="117196"/>
                  <a:pt x="2216152" y="116434"/>
                  <a:pt x="2218209" y="115672"/>
                </a:cubicBezTo>
                <a:cubicBezTo>
                  <a:pt x="2220267" y="114910"/>
                  <a:pt x="2221905" y="114757"/>
                  <a:pt x="2223124" y="115215"/>
                </a:cubicBezTo>
                <a:cubicBezTo>
                  <a:pt x="2226020" y="115977"/>
                  <a:pt x="2228077" y="116320"/>
                  <a:pt x="2229296" y="116243"/>
                </a:cubicBezTo>
                <a:cubicBezTo>
                  <a:pt x="2230516" y="116167"/>
                  <a:pt x="2231735" y="115367"/>
                  <a:pt x="2232954" y="113843"/>
                </a:cubicBezTo>
                <a:cubicBezTo>
                  <a:pt x="2234630" y="112014"/>
                  <a:pt x="2236840" y="108280"/>
                  <a:pt x="2239583" y="102642"/>
                </a:cubicBezTo>
                <a:cubicBezTo>
                  <a:pt x="2241412" y="99136"/>
                  <a:pt x="2242479" y="96812"/>
                  <a:pt x="2242784" y="95669"/>
                </a:cubicBezTo>
                <a:cubicBezTo>
                  <a:pt x="2243089" y="94526"/>
                  <a:pt x="2242936" y="93726"/>
                  <a:pt x="2242326" y="93269"/>
                </a:cubicBezTo>
                <a:cubicBezTo>
                  <a:pt x="2241412" y="92659"/>
                  <a:pt x="2241488" y="92278"/>
                  <a:pt x="2242555" y="92126"/>
                </a:cubicBezTo>
                <a:cubicBezTo>
                  <a:pt x="2242860" y="92126"/>
                  <a:pt x="2243241" y="92050"/>
                  <a:pt x="2243698" y="91897"/>
                </a:cubicBezTo>
                <a:cubicBezTo>
                  <a:pt x="2244612" y="91897"/>
                  <a:pt x="2245146" y="91288"/>
                  <a:pt x="2245298" y="90069"/>
                </a:cubicBezTo>
                <a:cubicBezTo>
                  <a:pt x="2245451" y="89459"/>
                  <a:pt x="2245451" y="89040"/>
                  <a:pt x="2245298" y="88811"/>
                </a:cubicBezTo>
                <a:cubicBezTo>
                  <a:pt x="2245146" y="88583"/>
                  <a:pt x="2244918" y="88545"/>
                  <a:pt x="2244612" y="88697"/>
                </a:cubicBezTo>
                <a:cubicBezTo>
                  <a:pt x="2243851" y="89154"/>
                  <a:pt x="2243546" y="89078"/>
                  <a:pt x="2243698" y="88468"/>
                </a:cubicBezTo>
                <a:cubicBezTo>
                  <a:pt x="2243698" y="88011"/>
                  <a:pt x="2244156" y="86868"/>
                  <a:pt x="2245070" y="85039"/>
                </a:cubicBezTo>
                <a:cubicBezTo>
                  <a:pt x="2245680" y="83668"/>
                  <a:pt x="2246136" y="82982"/>
                  <a:pt x="2246441" y="82982"/>
                </a:cubicBezTo>
                <a:cubicBezTo>
                  <a:pt x="2246441" y="83896"/>
                  <a:pt x="2246822" y="84125"/>
                  <a:pt x="2247584" y="83668"/>
                </a:cubicBezTo>
                <a:cubicBezTo>
                  <a:pt x="2248194" y="83211"/>
                  <a:pt x="2248422" y="83668"/>
                  <a:pt x="2248270" y="85039"/>
                </a:cubicBezTo>
                <a:cubicBezTo>
                  <a:pt x="2248270" y="85497"/>
                  <a:pt x="2248194" y="86030"/>
                  <a:pt x="2248042" y="86640"/>
                </a:cubicBezTo>
                <a:cubicBezTo>
                  <a:pt x="2247584" y="89078"/>
                  <a:pt x="2247775" y="90297"/>
                  <a:pt x="2248613" y="90297"/>
                </a:cubicBezTo>
                <a:cubicBezTo>
                  <a:pt x="2249451" y="90297"/>
                  <a:pt x="2249604" y="92240"/>
                  <a:pt x="2249070" y="96127"/>
                </a:cubicBezTo>
                <a:cubicBezTo>
                  <a:pt x="2248537" y="100013"/>
                  <a:pt x="2248194" y="103518"/>
                  <a:pt x="2248042" y="106642"/>
                </a:cubicBezTo>
                <a:cubicBezTo>
                  <a:pt x="2247889" y="109766"/>
                  <a:pt x="2247508" y="111786"/>
                  <a:pt x="2246898" y="112700"/>
                </a:cubicBezTo>
                <a:cubicBezTo>
                  <a:pt x="2246594" y="113310"/>
                  <a:pt x="2246022" y="114757"/>
                  <a:pt x="2245184" y="117043"/>
                </a:cubicBezTo>
                <a:cubicBezTo>
                  <a:pt x="2244346" y="119329"/>
                  <a:pt x="2243622" y="121501"/>
                  <a:pt x="2243012" y="123559"/>
                </a:cubicBezTo>
                <a:cubicBezTo>
                  <a:pt x="2242403" y="125616"/>
                  <a:pt x="2242174" y="126568"/>
                  <a:pt x="2242326" y="126416"/>
                </a:cubicBezTo>
                <a:cubicBezTo>
                  <a:pt x="2242632" y="126264"/>
                  <a:pt x="2242822" y="127026"/>
                  <a:pt x="2242898" y="128702"/>
                </a:cubicBezTo>
                <a:cubicBezTo>
                  <a:pt x="2242974" y="130378"/>
                  <a:pt x="2242936" y="132169"/>
                  <a:pt x="2242784" y="134074"/>
                </a:cubicBezTo>
                <a:cubicBezTo>
                  <a:pt x="2242632" y="135979"/>
                  <a:pt x="2242479" y="137160"/>
                  <a:pt x="2242326" y="137617"/>
                </a:cubicBezTo>
                <a:cubicBezTo>
                  <a:pt x="2241412" y="138532"/>
                  <a:pt x="2240231" y="138722"/>
                  <a:pt x="2238783" y="138189"/>
                </a:cubicBezTo>
                <a:cubicBezTo>
                  <a:pt x="2237336" y="137656"/>
                  <a:pt x="2235697" y="136398"/>
                  <a:pt x="2233868" y="134417"/>
                </a:cubicBezTo>
                <a:cubicBezTo>
                  <a:pt x="2232040" y="132436"/>
                  <a:pt x="2230440" y="130074"/>
                  <a:pt x="2229068" y="127330"/>
                </a:cubicBezTo>
                <a:cubicBezTo>
                  <a:pt x="2228153" y="125502"/>
                  <a:pt x="2227430" y="124321"/>
                  <a:pt x="2226896" y="123787"/>
                </a:cubicBezTo>
                <a:cubicBezTo>
                  <a:pt x="2226363" y="123254"/>
                  <a:pt x="2225639" y="123139"/>
                  <a:pt x="2224724" y="123444"/>
                </a:cubicBezTo>
                <a:cubicBezTo>
                  <a:pt x="2223658" y="123749"/>
                  <a:pt x="2222134" y="124892"/>
                  <a:pt x="2220152" y="126873"/>
                </a:cubicBezTo>
                <a:cubicBezTo>
                  <a:pt x="2218171" y="128854"/>
                  <a:pt x="2217181" y="130226"/>
                  <a:pt x="2217181" y="130988"/>
                </a:cubicBezTo>
                <a:cubicBezTo>
                  <a:pt x="2217181" y="131598"/>
                  <a:pt x="2216685" y="131902"/>
                  <a:pt x="2215695" y="131902"/>
                </a:cubicBezTo>
                <a:cubicBezTo>
                  <a:pt x="2214704" y="131902"/>
                  <a:pt x="2214018" y="132817"/>
                  <a:pt x="2213637" y="134646"/>
                </a:cubicBezTo>
                <a:cubicBezTo>
                  <a:pt x="2213256" y="136474"/>
                  <a:pt x="2212380" y="138303"/>
                  <a:pt x="2211008" y="140132"/>
                </a:cubicBezTo>
                <a:cubicBezTo>
                  <a:pt x="2209637" y="141961"/>
                  <a:pt x="2208951" y="143104"/>
                  <a:pt x="2208951" y="143561"/>
                </a:cubicBezTo>
                <a:cubicBezTo>
                  <a:pt x="2208951" y="144475"/>
                  <a:pt x="2208265" y="145618"/>
                  <a:pt x="2206894" y="146990"/>
                </a:cubicBezTo>
                <a:cubicBezTo>
                  <a:pt x="2205522" y="148362"/>
                  <a:pt x="2204532" y="148895"/>
                  <a:pt x="2203922" y="148590"/>
                </a:cubicBezTo>
                <a:cubicBezTo>
                  <a:pt x="2203617" y="148285"/>
                  <a:pt x="2203388" y="148209"/>
                  <a:pt x="2203236" y="148362"/>
                </a:cubicBezTo>
                <a:cubicBezTo>
                  <a:pt x="2203084" y="148514"/>
                  <a:pt x="2203084" y="148819"/>
                  <a:pt x="2203236" y="149276"/>
                </a:cubicBezTo>
                <a:cubicBezTo>
                  <a:pt x="2203236" y="149886"/>
                  <a:pt x="2202969" y="150838"/>
                  <a:pt x="2202436" y="152134"/>
                </a:cubicBezTo>
                <a:cubicBezTo>
                  <a:pt x="2201902" y="153429"/>
                  <a:pt x="2201255" y="154572"/>
                  <a:pt x="2200493" y="155563"/>
                </a:cubicBezTo>
                <a:cubicBezTo>
                  <a:pt x="2199731" y="156553"/>
                  <a:pt x="2199198" y="156972"/>
                  <a:pt x="2198893" y="156820"/>
                </a:cubicBezTo>
                <a:cubicBezTo>
                  <a:pt x="2198588" y="156667"/>
                  <a:pt x="2198207" y="156896"/>
                  <a:pt x="2197750" y="157506"/>
                </a:cubicBezTo>
                <a:cubicBezTo>
                  <a:pt x="2197292" y="158115"/>
                  <a:pt x="2196759" y="158953"/>
                  <a:pt x="2196149" y="160020"/>
                </a:cubicBezTo>
                <a:cubicBezTo>
                  <a:pt x="2195082" y="162459"/>
                  <a:pt x="2194168" y="163945"/>
                  <a:pt x="2193406" y="164478"/>
                </a:cubicBezTo>
                <a:cubicBezTo>
                  <a:pt x="2192644" y="165011"/>
                  <a:pt x="2192758" y="165278"/>
                  <a:pt x="2193749" y="165278"/>
                </a:cubicBezTo>
                <a:cubicBezTo>
                  <a:pt x="2194740" y="165278"/>
                  <a:pt x="2194130" y="166269"/>
                  <a:pt x="2191920" y="168250"/>
                </a:cubicBezTo>
                <a:cubicBezTo>
                  <a:pt x="2189710" y="170231"/>
                  <a:pt x="2188834" y="171565"/>
                  <a:pt x="2189291" y="172250"/>
                </a:cubicBezTo>
                <a:cubicBezTo>
                  <a:pt x="2189748" y="172936"/>
                  <a:pt x="2189101" y="173851"/>
                  <a:pt x="2187348" y="174994"/>
                </a:cubicBezTo>
                <a:cubicBezTo>
                  <a:pt x="2185596" y="176137"/>
                  <a:pt x="2184338" y="177775"/>
                  <a:pt x="2183576" y="179908"/>
                </a:cubicBezTo>
                <a:cubicBezTo>
                  <a:pt x="2182662" y="182499"/>
                  <a:pt x="2179690" y="185547"/>
                  <a:pt x="2174661" y="189052"/>
                </a:cubicBezTo>
                <a:cubicBezTo>
                  <a:pt x="2169632" y="192558"/>
                  <a:pt x="2165593" y="194386"/>
                  <a:pt x="2162545" y="194539"/>
                </a:cubicBezTo>
                <a:cubicBezTo>
                  <a:pt x="2158735" y="194691"/>
                  <a:pt x="2155116" y="193015"/>
                  <a:pt x="2151687" y="189510"/>
                </a:cubicBezTo>
                <a:cubicBezTo>
                  <a:pt x="2148258" y="186004"/>
                  <a:pt x="2145552" y="181280"/>
                  <a:pt x="2143572" y="175336"/>
                </a:cubicBezTo>
                <a:cubicBezTo>
                  <a:pt x="2142505" y="171679"/>
                  <a:pt x="2141628" y="169012"/>
                  <a:pt x="2140942" y="167335"/>
                </a:cubicBezTo>
                <a:cubicBezTo>
                  <a:pt x="2140257" y="165659"/>
                  <a:pt x="2139761" y="161011"/>
                  <a:pt x="2139456" y="153391"/>
                </a:cubicBezTo>
                <a:cubicBezTo>
                  <a:pt x="2139152" y="147142"/>
                  <a:pt x="2139228" y="143371"/>
                  <a:pt x="2139685" y="142075"/>
                </a:cubicBezTo>
                <a:cubicBezTo>
                  <a:pt x="2140142" y="140780"/>
                  <a:pt x="2141514" y="140056"/>
                  <a:pt x="2143800" y="139903"/>
                </a:cubicBezTo>
                <a:cubicBezTo>
                  <a:pt x="2144714" y="139903"/>
                  <a:pt x="2145400" y="140246"/>
                  <a:pt x="2145857" y="140932"/>
                </a:cubicBezTo>
                <a:cubicBezTo>
                  <a:pt x="2146314" y="141618"/>
                  <a:pt x="2146772" y="143028"/>
                  <a:pt x="2147229" y="145161"/>
                </a:cubicBezTo>
                <a:cubicBezTo>
                  <a:pt x="2147991" y="148514"/>
                  <a:pt x="2148906" y="150381"/>
                  <a:pt x="2149972" y="150762"/>
                </a:cubicBezTo>
                <a:cubicBezTo>
                  <a:pt x="2151039" y="151143"/>
                  <a:pt x="2152792" y="150648"/>
                  <a:pt x="2155230" y="149276"/>
                </a:cubicBezTo>
                <a:cubicBezTo>
                  <a:pt x="2157668" y="147904"/>
                  <a:pt x="2160107" y="146609"/>
                  <a:pt x="2162545" y="145390"/>
                </a:cubicBezTo>
                <a:cubicBezTo>
                  <a:pt x="2164984" y="144018"/>
                  <a:pt x="2168108" y="141313"/>
                  <a:pt x="2171918" y="137275"/>
                </a:cubicBezTo>
                <a:cubicBezTo>
                  <a:pt x="2175728" y="133236"/>
                  <a:pt x="2178776" y="129312"/>
                  <a:pt x="2181062" y="125502"/>
                </a:cubicBezTo>
                <a:cubicBezTo>
                  <a:pt x="2183500" y="121234"/>
                  <a:pt x="2184720" y="118720"/>
                  <a:pt x="2184720" y="117958"/>
                </a:cubicBezTo>
                <a:cubicBezTo>
                  <a:pt x="2184567" y="117653"/>
                  <a:pt x="2183805" y="117577"/>
                  <a:pt x="2182434" y="117729"/>
                </a:cubicBezTo>
                <a:cubicBezTo>
                  <a:pt x="2181062" y="117882"/>
                  <a:pt x="2179386" y="118263"/>
                  <a:pt x="2177404" y="118872"/>
                </a:cubicBezTo>
                <a:cubicBezTo>
                  <a:pt x="2175423" y="119482"/>
                  <a:pt x="2173823" y="120091"/>
                  <a:pt x="2172604" y="120701"/>
                </a:cubicBezTo>
                <a:cubicBezTo>
                  <a:pt x="2171232" y="121463"/>
                  <a:pt x="2170203" y="121615"/>
                  <a:pt x="2169518" y="121158"/>
                </a:cubicBezTo>
                <a:cubicBezTo>
                  <a:pt x="2168832" y="120701"/>
                  <a:pt x="2167194" y="121311"/>
                  <a:pt x="2164602" y="122987"/>
                </a:cubicBezTo>
                <a:cubicBezTo>
                  <a:pt x="2159726" y="126187"/>
                  <a:pt x="2155916" y="128397"/>
                  <a:pt x="2153172" y="129616"/>
                </a:cubicBezTo>
                <a:cubicBezTo>
                  <a:pt x="2150582" y="130836"/>
                  <a:pt x="2149286" y="131979"/>
                  <a:pt x="2149286" y="133045"/>
                </a:cubicBezTo>
                <a:cubicBezTo>
                  <a:pt x="2149286" y="134265"/>
                  <a:pt x="2147267" y="135560"/>
                  <a:pt x="2143228" y="136932"/>
                </a:cubicBezTo>
                <a:cubicBezTo>
                  <a:pt x="2139190" y="138303"/>
                  <a:pt x="2136485" y="138608"/>
                  <a:pt x="2135113" y="137846"/>
                </a:cubicBezTo>
                <a:cubicBezTo>
                  <a:pt x="2133894" y="137236"/>
                  <a:pt x="2133018" y="135751"/>
                  <a:pt x="2132484" y="133388"/>
                </a:cubicBezTo>
                <a:cubicBezTo>
                  <a:pt x="2131951" y="131026"/>
                  <a:pt x="2132141" y="129388"/>
                  <a:pt x="2133056" y="128473"/>
                </a:cubicBezTo>
                <a:cubicBezTo>
                  <a:pt x="2133818" y="127407"/>
                  <a:pt x="2133970" y="125502"/>
                  <a:pt x="2133513" y="122758"/>
                </a:cubicBezTo>
                <a:lnTo>
                  <a:pt x="2132827" y="118644"/>
                </a:lnTo>
                <a:lnTo>
                  <a:pt x="2136485" y="118644"/>
                </a:lnTo>
                <a:cubicBezTo>
                  <a:pt x="2138923" y="118644"/>
                  <a:pt x="2140142" y="118339"/>
                  <a:pt x="2140142" y="117729"/>
                </a:cubicBezTo>
                <a:cubicBezTo>
                  <a:pt x="2140142" y="117120"/>
                  <a:pt x="2140981" y="116624"/>
                  <a:pt x="2142657" y="116243"/>
                </a:cubicBezTo>
                <a:cubicBezTo>
                  <a:pt x="2144334" y="115862"/>
                  <a:pt x="2145591" y="115215"/>
                  <a:pt x="2146429" y="114300"/>
                </a:cubicBezTo>
                <a:cubicBezTo>
                  <a:pt x="2147267" y="113386"/>
                  <a:pt x="2149286" y="111938"/>
                  <a:pt x="2152487" y="109957"/>
                </a:cubicBezTo>
                <a:cubicBezTo>
                  <a:pt x="2155992" y="107518"/>
                  <a:pt x="2160945" y="103404"/>
                  <a:pt x="2167346" y="97612"/>
                </a:cubicBezTo>
                <a:cubicBezTo>
                  <a:pt x="2170546" y="94717"/>
                  <a:pt x="2172375" y="93269"/>
                  <a:pt x="2172832" y="93269"/>
                </a:cubicBezTo>
                <a:cubicBezTo>
                  <a:pt x="2173290" y="93269"/>
                  <a:pt x="2173518" y="92812"/>
                  <a:pt x="2173518" y="91897"/>
                </a:cubicBezTo>
                <a:cubicBezTo>
                  <a:pt x="2173518" y="90983"/>
                  <a:pt x="2174432" y="89916"/>
                  <a:pt x="2176261" y="88697"/>
                </a:cubicBezTo>
                <a:cubicBezTo>
                  <a:pt x="2178090" y="87630"/>
                  <a:pt x="2180719" y="85344"/>
                  <a:pt x="2184148" y="81839"/>
                </a:cubicBezTo>
                <a:cubicBezTo>
                  <a:pt x="2187577" y="78334"/>
                  <a:pt x="2189901" y="75591"/>
                  <a:pt x="2191120" y="73609"/>
                </a:cubicBezTo>
                <a:lnTo>
                  <a:pt x="2192949" y="70866"/>
                </a:lnTo>
                <a:lnTo>
                  <a:pt x="2190434" y="71323"/>
                </a:lnTo>
                <a:cubicBezTo>
                  <a:pt x="2188606" y="71781"/>
                  <a:pt x="2186167" y="72238"/>
                  <a:pt x="2183119" y="72695"/>
                </a:cubicBezTo>
                <a:cubicBezTo>
                  <a:pt x="2180071" y="73152"/>
                  <a:pt x="2178395" y="73686"/>
                  <a:pt x="2178090" y="74295"/>
                </a:cubicBezTo>
                <a:cubicBezTo>
                  <a:pt x="2177785" y="74905"/>
                  <a:pt x="2177023" y="75210"/>
                  <a:pt x="2175804" y="75210"/>
                </a:cubicBezTo>
                <a:cubicBezTo>
                  <a:pt x="2174585" y="75210"/>
                  <a:pt x="2172794" y="75819"/>
                  <a:pt x="2170432" y="77038"/>
                </a:cubicBezTo>
                <a:cubicBezTo>
                  <a:pt x="2168070" y="78258"/>
                  <a:pt x="2166050" y="79096"/>
                  <a:pt x="2164374" y="79553"/>
                </a:cubicBezTo>
                <a:cubicBezTo>
                  <a:pt x="2162240" y="80163"/>
                  <a:pt x="2159345" y="82296"/>
                  <a:pt x="2155687" y="85954"/>
                </a:cubicBezTo>
                <a:cubicBezTo>
                  <a:pt x="2152030" y="89611"/>
                  <a:pt x="2149058" y="93498"/>
                  <a:pt x="2146772" y="97612"/>
                </a:cubicBezTo>
                <a:cubicBezTo>
                  <a:pt x="2144790" y="101118"/>
                  <a:pt x="2139228" y="107442"/>
                  <a:pt x="2130084" y="116586"/>
                </a:cubicBezTo>
                <a:cubicBezTo>
                  <a:pt x="2128103" y="118415"/>
                  <a:pt x="2126312" y="120091"/>
                  <a:pt x="2124712" y="121615"/>
                </a:cubicBezTo>
                <a:cubicBezTo>
                  <a:pt x="2123112" y="123139"/>
                  <a:pt x="2121778" y="124282"/>
                  <a:pt x="2120711" y="125044"/>
                </a:cubicBezTo>
                <a:cubicBezTo>
                  <a:pt x="2119644" y="125806"/>
                  <a:pt x="2119111" y="126111"/>
                  <a:pt x="2119111" y="125959"/>
                </a:cubicBezTo>
                <a:cubicBezTo>
                  <a:pt x="2118806" y="125197"/>
                  <a:pt x="2117892" y="124968"/>
                  <a:pt x="2116368" y="125273"/>
                </a:cubicBezTo>
                <a:cubicBezTo>
                  <a:pt x="2115301" y="125578"/>
                  <a:pt x="2114539" y="125502"/>
                  <a:pt x="2114082" y="125044"/>
                </a:cubicBezTo>
                <a:cubicBezTo>
                  <a:pt x="2113625" y="124587"/>
                  <a:pt x="2113091" y="123444"/>
                  <a:pt x="2112482" y="121615"/>
                </a:cubicBezTo>
                <a:cubicBezTo>
                  <a:pt x="2110958" y="117196"/>
                  <a:pt x="2110044" y="113919"/>
                  <a:pt x="2109739" y="111786"/>
                </a:cubicBezTo>
                <a:cubicBezTo>
                  <a:pt x="2109434" y="109652"/>
                  <a:pt x="2109434" y="106375"/>
                  <a:pt x="2109739" y="101956"/>
                </a:cubicBezTo>
                <a:cubicBezTo>
                  <a:pt x="2110196" y="95860"/>
                  <a:pt x="2110272" y="91897"/>
                  <a:pt x="2109967" y="90069"/>
                </a:cubicBezTo>
                <a:cubicBezTo>
                  <a:pt x="2109815" y="89002"/>
                  <a:pt x="2109929" y="88202"/>
                  <a:pt x="2110310" y="87668"/>
                </a:cubicBezTo>
                <a:cubicBezTo>
                  <a:pt x="2110691" y="87135"/>
                  <a:pt x="2111568" y="86487"/>
                  <a:pt x="2112939" y="85725"/>
                </a:cubicBezTo>
                <a:cubicBezTo>
                  <a:pt x="2115225" y="84506"/>
                  <a:pt x="2116749" y="83515"/>
                  <a:pt x="2117511" y="82753"/>
                </a:cubicBezTo>
                <a:cubicBezTo>
                  <a:pt x="2118273" y="81991"/>
                  <a:pt x="2119416" y="81153"/>
                  <a:pt x="2120940" y="80239"/>
                </a:cubicBezTo>
                <a:cubicBezTo>
                  <a:pt x="2122921" y="78867"/>
                  <a:pt x="2133742" y="68656"/>
                  <a:pt x="2153401" y="49606"/>
                </a:cubicBezTo>
                <a:cubicBezTo>
                  <a:pt x="2162850" y="40310"/>
                  <a:pt x="2168718" y="34633"/>
                  <a:pt x="2171003" y="32576"/>
                </a:cubicBezTo>
                <a:cubicBezTo>
                  <a:pt x="2173290" y="30518"/>
                  <a:pt x="2174737" y="29490"/>
                  <a:pt x="2175347" y="29490"/>
                </a:cubicBezTo>
                <a:cubicBezTo>
                  <a:pt x="2175956" y="29490"/>
                  <a:pt x="2178090" y="28651"/>
                  <a:pt x="2181748" y="26975"/>
                </a:cubicBezTo>
                <a:cubicBezTo>
                  <a:pt x="2185253" y="25451"/>
                  <a:pt x="2187996" y="24651"/>
                  <a:pt x="2189977" y="24575"/>
                </a:cubicBezTo>
                <a:close/>
                <a:moveTo>
                  <a:pt x="117794" y="22403"/>
                </a:moveTo>
                <a:cubicBezTo>
                  <a:pt x="118861" y="22403"/>
                  <a:pt x="118633" y="23470"/>
                  <a:pt x="117109" y="25603"/>
                </a:cubicBezTo>
                <a:cubicBezTo>
                  <a:pt x="117109" y="25603"/>
                  <a:pt x="116804" y="25832"/>
                  <a:pt x="116194" y="26289"/>
                </a:cubicBezTo>
                <a:cubicBezTo>
                  <a:pt x="116347" y="25680"/>
                  <a:pt x="116575" y="24880"/>
                  <a:pt x="116880" y="23889"/>
                </a:cubicBezTo>
                <a:cubicBezTo>
                  <a:pt x="117185" y="22898"/>
                  <a:pt x="117490" y="22403"/>
                  <a:pt x="117794" y="22403"/>
                </a:cubicBezTo>
                <a:close/>
                <a:moveTo>
                  <a:pt x="344337" y="21031"/>
                </a:moveTo>
                <a:cubicBezTo>
                  <a:pt x="346775" y="20574"/>
                  <a:pt x="349176" y="20612"/>
                  <a:pt x="351538" y="21146"/>
                </a:cubicBezTo>
                <a:cubicBezTo>
                  <a:pt x="353900" y="21679"/>
                  <a:pt x="355615" y="22479"/>
                  <a:pt x="356681" y="23546"/>
                </a:cubicBezTo>
                <a:cubicBezTo>
                  <a:pt x="357901" y="24918"/>
                  <a:pt x="358510" y="27127"/>
                  <a:pt x="358510" y="30175"/>
                </a:cubicBezTo>
                <a:cubicBezTo>
                  <a:pt x="358510" y="32309"/>
                  <a:pt x="358701" y="33604"/>
                  <a:pt x="359082" y="34062"/>
                </a:cubicBezTo>
                <a:cubicBezTo>
                  <a:pt x="359463" y="34519"/>
                  <a:pt x="360720" y="34900"/>
                  <a:pt x="362854" y="35205"/>
                </a:cubicBezTo>
                <a:cubicBezTo>
                  <a:pt x="365749" y="35509"/>
                  <a:pt x="368340" y="36538"/>
                  <a:pt x="370626" y="38291"/>
                </a:cubicBezTo>
                <a:cubicBezTo>
                  <a:pt x="372912" y="40043"/>
                  <a:pt x="374055" y="41910"/>
                  <a:pt x="374055" y="43891"/>
                </a:cubicBezTo>
                <a:cubicBezTo>
                  <a:pt x="374055" y="49530"/>
                  <a:pt x="371007" y="50826"/>
                  <a:pt x="364911" y="47778"/>
                </a:cubicBezTo>
                <a:cubicBezTo>
                  <a:pt x="363692" y="47168"/>
                  <a:pt x="361787" y="47130"/>
                  <a:pt x="359196" y="47663"/>
                </a:cubicBezTo>
                <a:cubicBezTo>
                  <a:pt x="356605" y="48197"/>
                  <a:pt x="355310" y="48921"/>
                  <a:pt x="355310" y="49835"/>
                </a:cubicBezTo>
                <a:cubicBezTo>
                  <a:pt x="355462" y="50445"/>
                  <a:pt x="354510" y="53035"/>
                  <a:pt x="352452" y="57607"/>
                </a:cubicBezTo>
                <a:cubicBezTo>
                  <a:pt x="350395" y="62179"/>
                  <a:pt x="349366" y="64923"/>
                  <a:pt x="349366" y="65837"/>
                </a:cubicBezTo>
                <a:cubicBezTo>
                  <a:pt x="349366" y="66751"/>
                  <a:pt x="348795" y="67666"/>
                  <a:pt x="347652" y="68580"/>
                </a:cubicBezTo>
                <a:cubicBezTo>
                  <a:pt x="346509" y="69495"/>
                  <a:pt x="345632" y="70561"/>
                  <a:pt x="345023" y="71781"/>
                </a:cubicBezTo>
                <a:cubicBezTo>
                  <a:pt x="344413" y="72847"/>
                  <a:pt x="344566" y="73305"/>
                  <a:pt x="345480" y="73152"/>
                </a:cubicBezTo>
                <a:cubicBezTo>
                  <a:pt x="345937" y="73152"/>
                  <a:pt x="347156" y="72847"/>
                  <a:pt x="349138" y="72238"/>
                </a:cubicBezTo>
                <a:cubicBezTo>
                  <a:pt x="352490" y="71476"/>
                  <a:pt x="355005" y="70790"/>
                  <a:pt x="356681" y="70180"/>
                </a:cubicBezTo>
                <a:cubicBezTo>
                  <a:pt x="358205" y="69876"/>
                  <a:pt x="358891" y="69952"/>
                  <a:pt x="358739" y="70409"/>
                </a:cubicBezTo>
                <a:cubicBezTo>
                  <a:pt x="358282" y="71019"/>
                  <a:pt x="355881" y="71933"/>
                  <a:pt x="351538" y="73152"/>
                </a:cubicBezTo>
                <a:cubicBezTo>
                  <a:pt x="347194" y="74371"/>
                  <a:pt x="345023" y="75324"/>
                  <a:pt x="345023" y="76010"/>
                </a:cubicBezTo>
                <a:cubicBezTo>
                  <a:pt x="345023" y="76696"/>
                  <a:pt x="345251" y="77038"/>
                  <a:pt x="345709" y="77038"/>
                </a:cubicBezTo>
                <a:cubicBezTo>
                  <a:pt x="345709" y="77038"/>
                  <a:pt x="348223" y="76200"/>
                  <a:pt x="353252" y="74524"/>
                </a:cubicBezTo>
                <a:cubicBezTo>
                  <a:pt x="359044" y="72543"/>
                  <a:pt x="363387" y="71400"/>
                  <a:pt x="366283" y="71095"/>
                </a:cubicBezTo>
                <a:cubicBezTo>
                  <a:pt x="369178" y="70790"/>
                  <a:pt x="372226" y="71171"/>
                  <a:pt x="375427" y="72238"/>
                </a:cubicBezTo>
                <a:cubicBezTo>
                  <a:pt x="380303" y="73914"/>
                  <a:pt x="383656" y="76238"/>
                  <a:pt x="385485" y="79210"/>
                </a:cubicBezTo>
                <a:cubicBezTo>
                  <a:pt x="387314" y="82182"/>
                  <a:pt x="387923" y="86335"/>
                  <a:pt x="387314" y="91669"/>
                </a:cubicBezTo>
                <a:cubicBezTo>
                  <a:pt x="387009" y="95174"/>
                  <a:pt x="386780" y="97841"/>
                  <a:pt x="386628" y="99670"/>
                </a:cubicBezTo>
                <a:cubicBezTo>
                  <a:pt x="386323" y="103023"/>
                  <a:pt x="383923" y="107633"/>
                  <a:pt x="379427" y="113500"/>
                </a:cubicBezTo>
                <a:cubicBezTo>
                  <a:pt x="374931" y="119368"/>
                  <a:pt x="370855" y="123292"/>
                  <a:pt x="367197" y="125273"/>
                </a:cubicBezTo>
                <a:cubicBezTo>
                  <a:pt x="365978" y="125883"/>
                  <a:pt x="364568" y="126378"/>
                  <a:pt x="362968" y="126759"/>
                </a:cubicBezTo>
                <a:cubicBezTo>
                  <a:pt x="361368" y="127140"/>
                  <a:pt x="359958" y="127292"/>
                  <a:pt x="358739" y="127216"/>
                </a:cubicBezTo>
                <a:cubicBezTo>
                  <a:pt x="357520" y="127140"/>
                  <a:pt x="356910" y="126873"/>
                  <a:pt x="356910" y="126416"/>
                </a:cubicBezTo>
                <a:cubicBezTo>
                  <a:pt x="356910" y="125806"/>
                  <a:pt x="356567" y="125730"/>
                  <a:pt x="355881" y="126187"/>
                </a:cubicBezTo>
                <a:cubicBezTo>
                  <a:pt x="355195" y="126645"/>
                  <a:pt x="353595" y="126416"/>
                  <a:pt x="351081" y="125502"/>
                </a:cubicBezTo>
                <a:cubicBezTo>
                  <a:pt x="348566" y="124587"/>
                  <a:pt x="345937" y="124549"/>
                  <a:pt x="343194" y="125387"/>
                </a:cubicBezTo>
                <a:cubicBezTo>
                  <a:pt x="340451" y="126226"/>
                  <a:pt x="336793" y="128169"/>
                  <a:pt x="332221" y="131217"/>
                </a:cubicBezTo>
                <a:cubicBezTo>
                  <a:pt x="327802" y="134112"/>
                  <a:pt x="324715" y="136284"/>
                  <a:pt x="322963" y="137732"/>
                </a:cubicBezTo>
                <a:cubicBezTo>
                  <a:pt x="321210" y="139180"/>
                  <a:pt x="320563" y="140208"/>
                  <a:pt x="321020" y="140818"/>
                </a:cubicBezTo>
                <a:cubicBezTo>
                  <a:pt x="321172" y="141123"/>
                  <a:pt x="321020" y="141466"/>
                  <a:pt x="320563" y="141847"/>
                </a:cubicBezTo>
                <a:cubicBezTo>
                  <a:pt x="320105" y="142228"/>
                  <a:pt x="319420" y="142570"/>
                  <a:pt x="318505" y="142875"/>
                </a:cubicBezTo>
                <a:cubicBezTo>
                  <a:pt x="316981" y="143637"/>
                  <a:pt x="316295" y="144247"/>
                  <a:pt x="316448" y="144704"/>
                </a:cubicBezTo>
                <a:cubicBezTo>
                  <a:pt x="316905" y="145161"/>
                  <a:pt x="318810" y="144704"/>
                  <a:pt x="322163" y="143332"/>
                </a:cubicBezTo>
                <a:cubicBezTo>
                  <a:pt x="325516" y="141961"/>
                  <a:pt x="327382" y="141275"/>
                  <a:pt x="327763" y="141275"/>
                </a:cubicBezTo>
                <a:cubicBezTo>
                  <a:pt x="328144" y="141275"/>
                  <a:pt x="329935" y="140513"/>
                  <a:pt x="333136" y="138989"/>
                </a:cubicBezTo>
                <a:cubicBezTo>
                  <a:pt x="336336" y="137465"/>
                  <a:pt x="339384" y="136093"/>
                  <a:pt x="342280" y="134874"/>
                </a:cubicBezTo>
                <a:cubicBezTo>
                  <a:pt x="343042" y="134569"/>
                  <a:pt x="343689" y="134227"/>
                  <a:pt x="344223" y="133846"/>
                </a:cubicBezTo>
                <a:cubicBezTo>
                  <a:pt x="344756" y="133465"/>
                  <a:pt x="345175" y="133160"/>
                  <a:pt x="345480" y="132931"/>
                </a:cubicBezTo>
                <a:cubicBezTo>
                  <a:pt x="345785" y="132703"/>
                  <a:pt x="345937" y="132512"/>
                  <a:pt x="345937" y="132360"/>
                </a:cubicBezTo>
                <a:cubicBezTo>
                  <a:pt x="345632" y="132055"/>
                  <a:pt x="343651" y="132664"/>
                  <a:pt x="339994" y="134188"/>
                </a:cubicBezTo>
                <a:cubicBezTo>
                  <a:pt x="332374" y="137541"/>
                  <a:pt x="328868" y="138608"/>
                  <a:pt x="329478" y="137389"/>
                </a:cubicBezTo>
                <a:cubicBezTo>
                  <a:pt x="329783" y="136779"/>
                  <a:pt x="332640" y="135484"/>
                  <a:pt x="338050" y="133503"/>
                </a:cubicBezTo>
                <a:cubicBezTo>
                  <a:pt x="343461" y="131521"/>
                  <a:pt x="346013" y="130074"/>
                  <a:pt x="345709" y="129159"/>
                </a:cubicBezTo>
                <a:cubicBezTo>
                  <a:pt x="345251" y="127940"/>
                  <a:pt x="345632" y="127330"/>
                  <a:pt x="346852" y="127330"/>
                </a:cubicBezTo>
                <a:cubicBezTo>
                  <a:pt x="348071" y="127330"/>
                  <a:pt x="349061" y="127940"/>
                  <a:pt x="349823" y="129159"/>
                </a:cubicBezTo>
                <a:cubicBezTo>
                  <a:pt x="350433" y="130226"/>
                  <a:pt x="351195" y="130874"/>
                  <a:pt x="352109" y="131102"/>
                </a:cubicBezTo>
                <a:cubicBezTo>
                  <a:pt x="353024" y="131331"/>
                  <a:pt x="354624" y="131445"/>
                  <a:pt x="356910" y="131445"/>
                </a:cubicBezTo>
                <a:cubicBezTo>
                  <a:pt x="360415" y="131140"/>
                  <a:pt x="362396" y="131331"/>
                  <a:pt x="362854" y="132017"/>
                </a:cubicBezTo>
                <a:cubicBezTo>
                  <a:pt x="363311" y="132703"/>
                  <a:pt x="364149" y="133045"/>
                  <a:pt x="365368" y="133045"/>
                </a:cubicBezTo>
                <a:cubicBezTo>
                  <a:pt x="366587" y="133045"/>
                  <a:pt x="367768" y="134036"/>
                  <a:pt x="368912" y="136017"/>
                </a:cubicBezTo>
                <a:cubicBezTo>
                  <a:pt x="370054" y="137998"/>
                  <a:pt x="370169" y="139637"/>
                  <a:pt x="369254" y="140932"/>
                </a:cubicBezTo>
                <a:cubicBezTo>
                  <a:pt x="368340" y="142228"/>
                  <a:pt x="367426" y="142875"/>
                  <a:pt x="366511" y="142875"/>
                </a:cubicBezTo>
                <a:cubicBezTo>
                  <a:pt x="364835" y="142875"/>
                  <a:pt x="362282" y="143675"/>
                  <a:pt x="358853" y="145276"/>
                </a:cubicBezTo>
                <a:cubicBezTo>
                  <a:pt x="355424" y="146876"/>
                  <a:pt x="352414" y="148590"/>
                  <a:pt x="349823" y="150419"/>
                </a:cubicBezTo>
                <a:cubicBezTo>
                  <a:pt x="346166" y="153162"/>
                  <a:pt x="341784" y="157048"/>
                  <a:pt x="336679" y="162078"/>
                </a:cubicBezTo>
                <a:cubicBezTo>
                  <a:pt x="331574" y="167107"/>
                  <a:pt x="328640" y="169621"/>
                  <a:pt x="327878" y="169621"/>
                </a:cubicBezTo>
                <a:cubicBezTo>
                  <a:pt x="326811" y="169621"/>
                  <a:pt x="324449" y="172974"/>
                  <a:pt x="320791" y="179680"/>
                </a:cubicBezTo>
                <a:cubicBezTo>
                  <a:pt x="320029" y="180899"/>
                  <a:pt x="319382" y="181509"/>
                  <a:pt x="318848" y="181509"/>
                </a:cubicBezTo>
                <a:cubicBezTo>
                  <a:pt x="318315" y="181509"/>
                  <a:pt x="318048" y="181890"/>
                  <a:pt x="318048" y="182652"/>
                </a:cubicBezTo>
                <a:cubicBezTo>
                  <a:pt x="318048" y="183414"/>
                  <a:pt x="318391" y="183604"/>
                  <a:pt x="319077" y="183223"/>
                </a:cubicBezTo>
                <a:cubicBezTo>
                  <a:pt x="319762" y="182842"/>
                  <a:pt x="321401" y="184404"/>
                  <a:pt x="323992" y="187909"/>
                </a:cubicBezTo>
                <a:cubicBezTo>
                  <a:pt x="326278" y="190957"/>
                  <a:pt x="328221" y="192824"/>
                  <a:pt x="329821" y="193510"/>
                </a:cubicBezTo>
                <a:cubicBezTo>
                  <a:pt x="331421" y="194196"/>
                  <a:pt x="335422" y="194844"/>
                  <a:pt x="341822" y="195453"/>
                </a:cubicBezTo>
                <a:cubicBezTo>
                  <a:pt x="354776" y="196520"/>
                  <a:pt x="361558" y="195682"/>
                  <a:pt x="362168" y="192939"/>
                </a:cubicBezTo>
                <a:cubicBezTo>
                  <a:pt x="362320" y="191415"/>
                  <a:pt x="362930" y="189967"/>
                  <a:pt x="363997" y="188595"/>
                </a:cubicBezTo>
                <a:cubicBezTo>
                  <a:pt x="365368" y="186614"/>
                  <a:pt x="365825" y="184099"/>
                  <a:pt x="365368" y="181051"/>
                </a:cubicBezTo>
                <a:cubicBezTo>
                  <a:pt x="365063" y="180289"/>
                  <a:pt x="364759" y="179908"/>
                  <a:pt x="364454" y="179908"/>
                </a:cubicBezTo>
                <a:cubicBezTo>
                  <a:pt x="364149" y="180061"/>
                  <a:pt x="363844" y="179756"/>
                  <a:pt x="363539" y="178994"/>
                </a:cubicBezTo>
                <a:cubicBezTo>
                  <a:pt x="362930" y="177013"/>
                  <a:pt x="362854" y="174879"/>
                  <a:pt x="363311" y="172593"/>
                </a:cubicBezTo>
                <a:cubicBezTo>
                  <a:pt x="363311" y="171984"/>
                  <a:pt x="363158" y="171679"/>
                  <a:pt x="362854" y="171679"/>
                </a:cubicBezTo>
                <a:cubicBezTo>
                  <a:pt x="361939" y="171679"/>
                  <a:pt x="361101" y="172822"/>
                  <a:pt x="360339" y="175108"/>
                </a:cubicBezTo>
                <a:cubicBezTo>
                  <a:pt x="359120" y="178613"/>
                  <a:pt x="355615" y="180366"/>
                  <a:pt x="349823" y="180366"/>
                </a:cubicBezTo>
                <a:cubicBezTo>
                  <a:pt x="345709" y="180366"/>
                  <a:pt x="341594" y="176479"/>
                  <a:pt x="337479" y="168707"/>
                </a:cubicBezTo>
                <a:cubicBezTo>
                  <a:pt x="336565" y="166878"/>
                  <a:pt x="336069" y="165659"/>
                  <a:pt x="335993" y="165049"/>
                </a:cubicBezTo>
                <a:cubicBezTo>
                  <a:pt x="335917" y="164440"/>
                  <a:pt x="336184" y="163983"/>
                  <a:pt x="336793" y="163678"/>
                </a:cubicBezTo>
                <a:cubicBezTo>
                  <a:pt x="337860" y="163221"/>
                  <a:pt x="339155" y="163449"/>
                  <a:pt x="340679" y="164364"/>
                </a:cubicBezTo>
                <a:cubicBezTo>
                  <a:pt x="342203" y="165126"/>
                  <a:pt x="344299" y="165202"/>
                  <a:pt x="346966" y="164592"/>
                </a:cubicBezTo>
                <a:cubicBezTo>
                  <a:pt x="349633" y="163983"/>
                  <a:pt x="353938" y="162306"/>
                  <a:pt x="359882" y="159563"/>
                </a:cubicBezTo>
                <a:cubicBezTo>
                  <a:pt x="366435" y="156363"/>
                  <a:pt x="372302" y="154229"/>
                  <a:pt x="377484" y="153162"/>
                </a:cubicBezTo>
                <a:cubicBezTo>
                  <a:pt x="389524" y="150419"/>
                  <a:pt x="397220" y="147371"/>
                  <a:pt x="400573" y="144018"/>
                </a:cubicBezTo>
                <a:cubicBezTo>
                  <a:pt x="401944" y="142647"/>
                  <a:pt x="402897" y="141923"/>
                  <a:pt x="403430" y="141847"/>
                </a:cubicBezTo>
                <a:cubicBezTo>
                  <a:pt x="403963" y="141770"/>
                  <a:pt x="404992" y="142189"/>
                  <a:pt x="406516" y="143104"/>
                </a:cubicBezTo>
                <a:cubicBezTo>
                  <a:pt x="408650" y="144475"/>
                  <a:pt x="411241" y="144856"/>
                  <a:pt x="414289" y="144247"/>
                </a:cubicBezTo>
                <a:cubicBezTo>
                  <a:pt x="417337" y="143790"/>
                  <a:pt x="420194" y="144285"/>
                  <a:pt x="422861" y="145733"/>
                </a:cubicBezTo>
                <a:cubicBezTo>
                  <a:pt x="425528" y="147181"/>
                  <a:pt x="427471" y="149276"/>
                  <a:pt x="428690" y="152019"/>
                </a:cubicBezTo>
                <a:cubicBezTo>
                  <a:pt x="429605" y="154458"/>
                  <a:pt x="430024" y="156325"/>
                  <a:pt x="429948" y="157620"/>
                </a:cubicBezTo>
                <a:cubicBezTo>
                  <a:pt x="429872" y="158915"/>
                  <a:pt x="429148" y="160477"/>
                  <a:pt x="427776" y="162306"/>
                </a:cubicBezTo>
                <a:cubicBezTo>
                  <a:pt x="426709" y="163830"/>
                  <a:pt x="425833" y="164745"/>
                  <a:pt x="425147" y="165049"/>
                </a:cubicBezTo>
                <a:cubicBezTo>
                  <a:pt x="424461" y="165354"/>
                  <a:pt x="423128" y="165278"/>
                  <a:pt x="421147" y="164821"/>
                </a:cubicBezTo>
                <a:cubicBezTo>
                  <a:pt x="418251" y="164364"/>
                  <a:pt x="416041" y="163754"/>
                  <a:pt x="414517" y="162992"/>
                </a:cubicBezTo>
                <a:cubicBezTo>
                  <a:pt x="412993" y="162230"/>
                  <a:pt x="411393" y="161697"/>
                  <a:pt x="409717" y="161392"/>
                </a:cubicBezTo>
                <a:cubicBezTo>
                  <a:pt x="408040" y="161239"/>
                  <a:pt x="405983" y="160592"/>
                  <a:pt x="403544" y="159449"/>
                </a:cubicBezTo>
                <a:cubicBezTo>
                  <a:pt x="401106" y="158306"/>
                  <a:pt x="399887" y="157506"/>
                  <a:pt x="399887" y="157048"/>
                </a:cubicBezTo>
                <a:cubicBezTo>
                  <a:pt x="399887" y="156439"/>
                  <a:pt x="400268" y="155753"/>
                  <a:pt x="401030" y="154991"/>
                </a:cubicBezTo>
                <a:cubicBezTo>
                  <a:pt x="402249" y="153772"/>
                  <a:pt x="402173" y="153238"/>
                  <a:pt x="400801" y="153391"/>
                </a:cubicBezTo>
                <a:cubicBezTo>
                  <a:pt x="399734" y="153391"/>
                  <a:pt x="398210" y="153848"/>
                  <a:pt x="396229" y="154762"/>
                </a:cubicBezTo>
                <a:cubicBezTo>
                  <a:pt x="393334" y="156286"/>
                  <a:pt x="389295" y="157201"/>
                  <a:pt x="384113" y="157506"/>
                </a:cubicBezTo>
                <a:cubicBezTo>
                  <a:pt x="379084" y="157658"/>
                  <a:pt x="375693" y="158039"/>
                  <a:pt x="373941" y="158649"/>
                </a:cubicBezTo>
                <a:cubicBezTo>
                  <a:pt x="372188" y="159258"/>
                  <a:pt x="370397" y="160477"/>
                  <a:pt x="368569" y="162306"/>
                </a:cubicBezTo>
                <a:cubicBezTo>
                  <a:pt x="366740" y="164287"/>
                  <a:pt x="365635" y="165811"/>
                  <a:pt x="365254" y="166878"/>
                </a:cubicBezTo>
                <a:cubicBezTo>
                  <a:pt x="364873" y="167945"/>
                  <a:pt x="365140" y="168859"/>
                  <a:pt x="366054" y="169621"/>
                </a:cubicBezTo>
                <a:cubicBezTo>
                  <a:pt x="367121" y="170536"/>
                  <a:pt x="367654" y="171526"/>
                  <a:pt x="367654" y="172593"/>
                </a:cubicBezTo>
                <a:cubicBezTo>
                  <a:pt x="367654" y="173660"/>
                  <a:pt x="368264" y="175070"/>
                  <a:pt x="369483" y="176822"/>
                </a:cubicBezTo>
                <a:cubicBezTo>
                  <a:pt x="370702" y="178575"/>
                  <a:pt x="371769" y="179451"/>
                  <a:pt x="372683" y="179451"/>
                </a:cubicBezTo>
                <a:cubicBezTo>
                  <a:pt x="373750" y="179451"/>
                  <a:pt x="374703" y="180518"/>
                  <a:pt x="375541" y="182652"/>
                </a:cubicBezTo>
                <a:cubicBezTo>
                  <a:pt x="376379" y="184785"/>
                  <a:pt x="377103" y="185852"/>
                  <a:pt x="377713" y="185852"/>
                </a:cubicBezTo>
                <a:cubicBezTo>
                  <a:pt x="378322" y="185852"/>
                  <a:pt x="379694" y="186652"/>
                  <a:pt x="381827" y="188252"/>
                </a:cubicBezTo>
                <a:cubicBezTo>
                  <a:pt x="383961" y="189853"/>
                  <a:pt x="386552" y="190729"/>
                  <a:pt x="389600" y="190881"/>
                </a:cubicBezTo>
                <a:cubicBezTo>
                  <a:pt x="393257" y="191186"/>
                  <a:pt x="395924" y="191834"/>
                  <a:pt x="397601" y="192824"/>
                </a:cubicBezTo>
                <a:cubicBezTo>
                  <a:pt x="399277" y="193815"/>
                  <a:pt x="400420" y="195529"/>
                  <a:pt x="401030" y="197968"/>
                </a:cubicBezTo>
                <a:cubicBezTo>
                  <a:pt x="401639" y="199797"/>
                  <a:pt x="401868" y="201092"/>
                  <a:pt x="401716" y="201854"/>
                </a:cubicBezTo>
                <a:cubicBezTo>
                  <a:pt x="401563" y="202616"/>
                  <a:pt x="400877" y="203683"/>
                  <a:pt x="399658" y="205054"/>
                </a:cubicBezTo>
                <a:cubicBezTo>
                  <a:pt x="397525" y="207798"/>
                  <a:pt x="394438" y="209665"/>
                  <a:pt x="390400" y="210655"/>
                </a:cubicBezTo>
                <a:cubicBezTo>
                  <a:pt x="386361" y="211646"/>
                  <a:pt x="380075" y="212065"/>
                  <a:pt x="371540" y="211912"/>
                </a:cubicBezTo>
                <a:cubicBezTo>
                  <a:pt x="363920" y="211760"/>
                  <a:pt x="359120" y="211531"/>
                  <a:pt x="357139" y="211227"/>
                </a:cubicBezTo>
                <a:cubicBezTo>
                  <a:pt x="349214" y="210007"/>
                  <a:pt x="342051" y="208255"/>
                  <a:pt x="335650" y="205969"/>
                </a:cubicBezTo>
                <a:cubicBezTo>
                  <a:pt x="334888" y="205664"/>
                  <a:pt x="334126" y="205397"/>
                  <a:pt x="333364" y="205169"/>
                </a:cubicBezTo>
                <a:cubicBezTo>
                  <a:pt x="332602" y="204940"/>
                  <a:pt x="332031" y="204788"/>
                  <a:pt x="331650" y="204712"/>
                </a:cubicBezTo>
                <a:cubicBezTo>
                  <a:pt x="331269" y="204635"/>
                  <a:pt x="331078" y="204673"/>
                  <a:pt x="331078" y="204826"/>
                </a:cubicBezTo>
                <a:cubicBezTo>
                  <a:pt x="331078" y="206045"/>
                  <a:pt x="328868" y="203988"/>
                  <a:pt x="324449" y="198654"/>
                </a:cubicBezTo>
                <a:cubicBezTo>
                  <a:pt x="322620" y="196672"/>
                  <a:pt x="321325" y="194996"/>
                  <a:pt x="320563" y="193624"/>
                </a:cubicBezTo>
                <a:cubicBezTo>
                  <a:pt x="317362" y="187986"/>
                  <a:pt x="314543" y="186157"/>
                  <a:pt x="312104" y="188138"/>
                </a:cubicBezTo>
                <a:cubicBezTo>
                  <a:pt x="311038" y="188900"/>
                  <a:pt x="310504" y="189776"/>
                  <a:pt x="310504" y="190767"/>
                </a:cubicBezTo>
                <a:cubicBezTo>
                  <a:pt x="310504" y="191758"/>
                  <a:pt x="310199" y="192253"/>
                  <a:pt x="309590" y="192253"/>
                </a:cubicBezTo>
                <a:cubicBezTo>
                  <a:pt x="308980" y="192253"/>
                  <a:pt x="307837" y="193510"/>
                  <a:pt x="306161" y="196025"/>
                </a:cubicBezTo>
                <a:cubicBezTo>
                  <a:pt x="304484" y="198539"/>
                  <a:pt x="303265" y="199835"/>
                  <a:pt x="302503" y="199911"/>
                </a:cubicBezTo>
                <a:cubicBezTo>
                  <a:pt x="301741" y="199987"/>
                  <a:pt x="300293" y="201397"/>
                  <a:pt x="298160" y="204140"/>
                </a:cubicBezTo>
                <a:cubicBezTo>
                  <a:pt x="293588" y="209322"/>
                  <a:pt x="290616" y="211531"/>
                  <a:pt x="289244" y="210769"/>
                </a:cubicBezTo>
                <a:cubicBezTo>
                  <a:pt x="288940" y="210007"/>
                  <a:pt x="288406" y="209626"/>
                  <a:pt x="287644" y="209626"/>
                </a:cubicBezTo>
                <a:cubicBezTo>
                  <a:pt x="286730" y="209626"/>
                  <a:pt x="285854" y="208903"/>
                  <a:pt x="285015" y="207455"/>
                </a:cubicBezTo>
                <a:cubicBezTo>
                  <a:pt x="284177" y="206007"/>
                  <a:pt x="283758" y="204445"/>
                  <a:pt x="283758" y="202768"/>
                </a:cubicBezTo>
                <a:cubicBezTo>
                  <a:pt x="283758" y="200940"/>
                  <a:pt x="283377" y="199797"/>
                  <a:pt x="282615" y="199339"/>
                </a:cubicBezTo>
                <a:cubicBezTo>
                  <a:pt x="282005" y="198882"/>
                  <a:pt x="281662" y="197511"/>
                  <a:pt x="281586" y="195225"/>
                </a:cubicBezTo>
                <a:cubicBezTo>
                  <a:pt x="281510" y="192939"/>
                  <a:pt x="281701" y="191110"/>
                  <a:pt x="282158" y="189738"/>
                </a:cubicBezTo>
                <a:cubicBezTo>
                  <a:pt x="282615" y="188671"/>
                  <a:pt x="285777" y="186157"/>
                  <a:pt x="291645" y="182194"/>
                </a:cubicBezTo>
                <a:cubicBezTo>
                  <a:pt x="297512" y="178232"/>
                  <a:pt x="301970" y="174613"/>
                  <a:pt x="305018" y="171336"/>
                </a:cubicBezTo>
                <a:cubicBezTo>
                  <a:pt x="308066" y="168059"/>
                  <a:pt x="310504" y="165850"/>
                  <a:pt x="312333" y="164707"/>
                </a:cubicBezTo>
                <a:cubicBezTo>
                  <a:pt x="314162" y="163564"/>
                  <a:pt x="315381" y="162306"/>
                  <a:pt x="315991" y="160935"/>
                </a:cubicBezTo>
                <a:cubicBezTo>
                  <a:pt x="316600" y="160020"/>
                  <a:pt x="316791" y="159449"/>
                  <a:pt x="316562" y="159220"/>
                </a:cubicBezTo>
                <a:cubicBezTo>
                  <a:pt x="316334" y="158992"/>
                  <a:pt x="315610" y="158953"/>
                  <a:pt x="314390" y="159106"/>
                </a:cubicBezTo>
                <a:cubicBezTo>
                  <a:pt x="312714" y="159411"/>
                  <a:pt x="311647" y="159754"/>
                  <a:pt x="311190" y="160135"/>
                </a:cubicBezTo>
                <a:cubicBezTo>
                  <a:pt x="310733" y="160516"/>
                  <a:pt x="309133" y="160401"/>
                  <a:pt x="306389" y="159792"/>
                </a:cubicBezTo>
                <a:cubicBezTo>
                  <a:pt x="304103" y="159182"/>
                  <a:pt x="302579" y="158191"/>
                  <a:pt x="301817" y="156820"/>
                </a:cubicBezTo>
                <a:cubicBezTo>
                  <a:pt x="301055" y="155448"/>
                  <a:pt x="300903" y="153238"/>
                  <a:pt x="301360" y="150190"/>
                </a:cubicBezTo>
                <a:lnTo>
                  <a:pt x="301589" y="147676"/>
                </a:lnTo>
                <a:lnTo>
                  <a:pt x="301360" y="147904"/>
                </a:lnTo>
                <a:cubicBezTo>
                  <a:pt x="301055" y="148514"/>
                  <a:pt x="300141" y="148781"/>
                  <a:pt x="298617" y="148705"/>
                </a:cubicBezTo>
                <a:cubicBezTo>
                  <a:pt x="297093" y="148628"/>
                  <a:pt x="295493" y="148285"/>
                  <a:pt x="293816" y="147676"/>
                </a:cubicBezTo>
                <a:cubicBezTo>
                  <a:pt x="292597" y="147219"/>
                  <a:pt x="291149" y="145047"/>
                  <a:pt x="289473" y="141161"/>
                </a:cubicBezTo>
                <a:cubicBezTo>
                  <a:pt x="287797" y="137275"/>
                  <a:pt x="286806" y="133807"/>
                  <a:pt x="286501" y="130759"/>
                </a:cubicBezTo>
                <a:cubicBezTo>
                  <a:pt x="286196" y="126949"/>
                  <a:pt x="285663" y="123101"/>
                  <a:pt x="284901" y="119215"/>
                </a:cubicBezTo>
                <a:cubicBezTo>
                  <a:pt x="284139" y="115329"/>
                  <a:pt x="283872" y="112929"/>
                  <a:pt x="284101" y="112014"/>
                </a:cubicBezTo>
                <a:cubicBezTo>
                  <a:pt x="284330" y="111100"/>
                  <a:pt x="285815" y="109271"/>
                  <a:pt x="288559" y="106528"/>
                </a:cubicBezTo>
                <a:cubicBezTo>
                  <a:pt x="291759" y="103175"/>
                  <a:pt x="293550" y="100546"/>
                  <a:pt x="293931" y="98641"/>
                </a:cubicBezTo>
                <a:cubicBezTo>
                  <a:pt x="294312" y="96736"/>
                  <a:pt x="295188" y="95060"/>
                  <a:pt x="296560" y="93612"/>
                </a:cubicBezTo>
                <a:cubicBezTo>
                  <a:pt x="297931" y="92164"/>
                  <a:pt x="298846" y="90602"/>
                  <a:pt x="299303" y="88926"/>
                </a:cubicBezTo>
                <a:cubicBezTo>
                  <a:pt x="299912" y="86944"/>
                  <a:pt x="301817" y="84392"/>
                  <a:pt x="305018" y="81268"/>
                </a:cubicBezTo>
                <a:cubicBezTo>
                  <a:pt x="308218" y="78143"/>
                  <a:pt x="311190" y="76048"/>
                  <a:pt x="313933" y="74981"/>
                </a:cubicBezTo>
                <a:cubicBezTo>
                  <a:pt x="316829" y="73609"/>
                  <a:pt x="319724" y="71590"/>
                  <a:pt x="322620" y="68923"/>
                </a:cubicBezTo>
                <a:cubicBezTo>
                  <a:pt x="325516" y="66256"/>
                  <a:pt x="327649" y="63551"/>
                  <a:pt x="329021" y="60808"/>
                </a:cubicBezTo>
                <a:cubicBezTo>
                  <a:pt x="330392" y="58065"/>
                  <a:pt x="331421" y="56693"/>
                  <a:pt x="332107" y="56693"/>
                </a:cubicBezTo>
                <a:cubicBezTo>
                  <a:pt x="332793" y="56693"/>
                  <a:pt x="333136" y="56312"/>
                  <a:pt x="333136" y="55550"/>
                </a:cubicBezTo>
                <a:cubicBezTo>
                  <a:pt x="333136" y="54788"/>
                  <a:pt x="332221" y="54559"/>
                  <a:pt x="330392" y="54864"/>
                </a:cubicBezTo>
                <a:cubicBezTo>
                  <a:pt x="325820" y="55931"/>
                  <a:pt x="321210" y="56083"/>
                  <a:pt x="316562" y="55321"/>
                </a:cubicBezTo>
                <a:cubicBezTo>
                  <a:pt x="311914" y="54559"/>
                  <a:pt x="309590" y="53416"/>
                  <a:pt x="309590" y="51892"/>
                </a:cubicBezTo>
                <a:cubicBezTo>
                  <a:pt x="309590" y="50978"/>
                  <a:pt x="308142" y="49378"/>
                  <a:pt x="305246" y="47092"/>
                </a:cubicBezTo>
                <a:cubicBezTo>
                  <a:pt x="302351" y="44806"/>
                  <a:pt x="300903" y="43129"/>
                  <a:pt x="300903" y="42063"/>
                </a:cubicBezTo>
                <a:cubicBezTo>
                  <a:pt x="300903" y="40996"/>
                  <a:pt x="300522" y="40691"/>
                  <a:pt x="299760" y="41148"/>
                </a:cubicBezTo>
                <a:cubicBezTo>
                  <a:pt x="299303" y="41453"/>
                  <a:pt x="299036" y="41529"/>
                  <a:pt x="298960" y="41377"/>
                </a:cubicBezTo>
                <a:cubicBezTo>
                  <a:pt x="298884" y="41224"/>
                  <a:pt x="298922" y="40920"/>
                  <a:pt x="299074" y="40462"/>
                </a:cubicBezTo>
                <a:cubicBezTo>
                  <a:pt x="299379" y="39243"/>
                  <a:pt x="300179" y="38634"/>
                  <a:pt x="301474" y="38634"/>
                </a:cubicBezTo>
                <a:cubicBezTo>
                  <a:pt x="302770" y="38634"/>
                  <a:pt x="303951" y="39243"/>
                  <a:pt x="305018" y="40462"/>
                </a:cubicBezTo>
                <a:cubicBezTo>
                  <a:pt x="306389" y="42139"/>
                  <a:pt x="308447" y="43244"/>
                  <a:pt x="311190" y="43777"/>
                </a:cubicBezTo>
                <a:cubicBezTo>
                  <a:pt x="313933" y="44311"/>
                  <a:pt x="316143" y="44044"/>
                  <a:pt x="317819" y="42977"/>
                </a:cubicBezTo>
                <a:cubicBezTo>
                  <a:pt x="319496" y="41910"/>
                  <a:pt x="320334" y="41605"/>
                  <a:pt x="320334" y="42063"/>
                </a:cubicBezTo>
                <a:cubicBezTo>
                  <a:pt x="320334" y="42063"/>
                  <a:pt x="320563" y="42063"/>
                  <a:pt x="321020" y="42063"/>
                </a:cubicBezTo>
                <a:cubicBezTo>
                  <a:pt x="321325" y="42063"/>
                  <a:pt x="321820" y="41948"/>
                  <a:pt x="322506" y="41720"/>
                </a:cubicBezTo>
                <a:cubicBezTo>
                  <a:pt x="323191" y="41491"/>
                  <a:pt x="323915" y="41301"/>
                  <a:pt x="324677" y="41148"/>
                </a:cubicBezTo>
                <a:cubicBezTo>
                  <a:pt x="328792" y="39624"/>
                  <a:pt x="330773" y="39167"/>
                  <a:pt x="330621" y="39777"/>
                </a:cubicBezTo>
                <a:cubicBezTo>
                  <a:pt x="330621" y="40081"/>
                  <a:pt x="330240" y="40539"/>
                  <a:pt x="329478" y="41148"/>
                </a:cubicBezTo>
                <a:cubicBezTo>
                  <a:pt x="328411" y="41910"/>
                  <a:pt x="328106" y="42291"/>
                  <a:pt x="328564" y="42291"/>
                </a:cubicBezTo>
                <a:cubicBezTo>
                  <a:pt x="328868" y="42291"/>
                  <a:pt x="329707" y="42215"/>
                  <a:pt x="331078" y="42063"/>
                </a:cubicBezTo>
                <a:cubicBezTo>
                  <a:pt x="337022" y="40843"/>
                  <a:pt x="339689" y="39624"/>
                  <a:pt x="339079" y="38405"/>
                </a:cubicBezTo>
                <a:cubicBezTo>
                  <a:pt x="338622" y="37643"/>
                  <a:pt x="339003" y="37033"/>
                  <a:pt x="340222" y="36576"/>
                </a:cubicBezTo>
                <a:cubicBezTo>
                  <a:pt x="341441" y="36119"/>
                  <a:pt x="341822" y="34519"/>
                  <a:pt x="341365" y="31776"/>
                </a:cubicBezTo>
                <a:cubicBezTo>
                  <a:pt x="341060" y="29337"/>
                  <a:pt x="341137" y="28118"/>
                  <a:pt x="341594" y="28118"/>
                </a:cubicBezTo>
                <a:cubicBezTo>
                  <a:pt x="341746" y="28118"/>
                  <a:pt x="341899" y="28194"/>
                  <a:pt x="342051" y="28347"/>
                </a:cubicBezTo>
                <a:cubicBezTo>
                  <a:pt x="342508" y="28651"/>
                  <a:pt x="342737" y="28347"/>
                  <a:pt x="342737" y="27432"/>
                </a:cubicBezTo>
                <a:cubicBezTo>
                  <a:pt x="342737" y="26975"/>
                  <a:pt x="342661" y="26213"/>
                  <a:pt x="342508" y="25146"/>
                </a:cubicBezTo>
                <a:cubicBezTo>
                  <a:pt x="342203" y="23470"/>
                  <a:pt x="342165" y="22403"/>
                  <a:pt x="342394" y="21946"/>
                </a:cubicBezTo>
                <a:cubicBezTo>
                  <a:pt x="342622" y="21489"/>
                  <a:pt x="343270" y="21184"/>
                  <a:pt x="344337" y="21031"/>
                </a:cubicBezTo>
                <a:close/>
                <a:moveTo>
                  <a:pt x="120995" y="13716"/>
                </a:moveTo>
                <a:cubicBezTo>
                  <a:pt x="124348" y="14021"/>
                  <a:pt x="126367" y="14516"/>
                  <a:pt x="127053" y="15202"/>
                </a:cubicBezTo>
                <a:cubicBezTo>
                  <a:pt x="127738" y="15888"/>
                  <a:pt x="128691" y="18364"/>
                  <a:pt x="129910" y="22632"/>
                </a:cubicBezTo>
                <a:cubicBezTo>
                  <a:pt x="130672" y="24765"/>
                  <a:pt x="130977" y="26365"/>
                  <a:pt x="130825" y="27432"/>
                </a:cubicBezTo>
                <a:cubicBezTo>
                  <a:pt x="130672" y="28499"/>
                  <a:pt x="129986" y="30404"/>
                  <a:pt x="128767" y="33147"/>
                </a:cubicBezTo>
                <a:cubicBezTo>
                  <a:pt x="127243" y="36500"/>
                  <a:pt x="126786" y="38176"/>
                  <a:pt x="127396" y="38176"/>
                </a:cubicBezTo>
                <a:cubicBezTo>
                  <a:pt x="127700" y="38329"/>
                  <a:pt x="128234" y="38176"/>
                  <a:pt x="128996" y="37719"/>
                </a:cubicBezTo>
                <a:cubicBezTo>
                  <a:pt x="130063" y="37110"/>
                  <a:pt x="132425" y="36195"/>
                  <a:pt x="136082" y="34976"/>
                </a:cubicBezTo>
                <a:lnTo>
                  <a:pt x="141340" y="33147"/>
                </a:lnTo>
                <a:lnTo>
                  <a:pt x="145455" y="35662"/>
                </a:lnTo>
                <a:cubicBezTo>
                  <a:pt x="150027" y="38253"/>
                  <a:pt x="151932" y="40996"/>
                  <a:pt x="151170" y="43891"/>
                </a:cubicBezTo>
                <a:cubicBezTo>
                  <a:pt x="150713" y="45111"/>
                  <a:pt x="148503" y="47930"/>
                  <a:pt x="144541" y="52350"/>
                </a:cubicBezTo>
                <a:cubicBezTo>
                  <a:pt x="137683" y="59970"/>
                  <a:pt x="133111" y="65913"/>
                  <a:pt x="130825" y="70180"/>
                </a:cubicBezTo>
                <a:lnTo>
                  <a:pt x="128996" y="73838"/>
                </a:lnTo>
                <a:lnTo>
                  <a:pt x="131053" y="73152"/>
                </a:lnTo>
                <a:cubicBezTo>
                  <a:pt x="132882" y="72543"/>
                  <a:pt x="138788" y="71781"/>
                  <a:pt x="148770" y="70866"/>
                </a:cubicBezTo>
                <a:cubicBezTo>
                  <a:pt x="158752" y="69952"/>
                  <a:pt x="165038" y="69571"/>
                  <a:pt x="167629" y="69723"/>
                </a:cubicBezTo>
                <a:cubicBezTo>
                  <a:pt x="171287" y="69876"/>
                  <a:pt x="174944" y="70904"/>
                  <a:pt x="178602" y="72809"/>
                </a:cubicBezTo>
                <a:cubicBezTo>
                  <a:pt x="182260" y="74714"/>
                  <a:pt x="184698" y="76886"/>
                  <a:pt x="185917" y="79324"/>
                </a:cubicBezTo>
                <a:cubicBezTo>
                  <a:pt x="186527" y="80391"/>
                  <a:pt x="186565" y="81496"/>
                  <a:pt x="186032" y="82639"/>
                </a:cubicBezTo>
                <a:cubicBezTo>
                  <a:pt x="185498" y="83782"/>
                  <a:pt x="184698" y="84430"/>
                  <a:pt x="183631" y="84582"/>
                </a:cubicBezTo>
                <a:cubicBezTo>
                  <a:pt x="182717" y="84582"/>
                  <a:pt x="181574" y="84658"/>
                  <a:pt x="180202" y="84811"/>
                </a:cubicBezTo>
                <a:cubicBezTo>
                  <a:pt x="178831" y="84963"/>
                  <a:pt x="176087" y="85192"/>
                  <a:pt x="171973" y="85497"/>
                </a:cubicBezTo>
                <a:cubicBezTo>
                  <a:pt x="165115" y="85954"/>
                  <a:pt x="160695" y="86792"/>
                  <a:pt x="158714" y="88011"/>
                </a:cubicBezTo>
                <a:cubicBezTo>
                  <a:pt x="158257" y="88316"/>
                  <a:pt x="156047" y="88621"/>
                  <a:pt x="152084" y="88926"/>
                </a:cubicBezTo>
                <a:cubicBezTo>
                  <a:pt x="143855" y="89688"/>
                  <a:pt x="138902" y="92126"/>
                  <a:pt x="137225" y="96241"/>
                </a:cubicBezTo>
                <a:cubicBezTo>
                  <a:pt x="136463" y="98374"/>
                  <a:pt x="135549" y="99784"/>
                  <a:pt x="134482" y="100470"/>
                </a:cubicBezTo>
                <a:cubicBezTo>
                  <a:pt x="133415" y="101156"/>
                  <a:pt x="131053" y="104242"/>
                  <a:pt x="127396" y="109728"/>
                </a:cubicBezTo>
                <a:cubicBezTo>
                  <a:pt x="123890" y="114757"/>
                  <a:pt x="122024" y="118186"/>
                  <a:pt x="121795" y="120015"/>
                </a:cubicBezTo>
                <a:cubicBezTo>
                  <a:pt x="121566" y="121844"/>
                  <a:pt x="122671" y="123520"/>
                  <a:pt x="125110" y="125044"/>
                </a:cubicBezTo>
                <a:cubicBezTo>
                  <a:pt x="127243" y="126416"/>
                  <a:pt x="128500" y="127102"/>
                  <a:pt x="128882" y="127102"/>
                </a:cubicBezTo>
                <a:cubicBezTo>
                  <a:pt x="129263" y="127102"/>
                  <a:pt x="130139" y="127864"/>
                  <a:pt x="131510" y="129388"/>
                </a:cubicBezTo>
                <a:cubicBezTo>
                  <a:pt x="132425" y="130455"/>
                  <a:pt x="132996" y="131445"/>
                  <a:pt x="133225" y="132360"/>
                </a:cubicBezTo>
                <a:cubicBezTo>
                  <a:pt x="133454" y="133274"/>
                  <a:pt x="133415" y="135331"/>
                  <a:pt x="133111" y="138532"/>
                </a:cubicBezTo>
                <a:cubicBezTo>
                  <a:pt x="132958" y="142951"/>
                  <a:pt x="131968" y="147066"/>
                  <a:pt x="130139" y="150876"/>
                </a:cubicBezTo>
                <a:lnTo>
                  <a:pt x="127624" y="156363"/>
                </a:lnTo>
                <a:lnTo>
                  <a:pt x="130596" y="158420"/>
                </a:lnTo>
                <a:cubicBezTo>
                  <a:pt x="133644" y="160554"/>
                  <a:pt x="135701" y="163068"/>
                  <a:pt x="136768" y="165964"/>
                </a:cubicBezTo>
                <a:cubicBezTo>
                  <a:pt x="137835" y="168859"/>
                  <a:pt x="138216" y="173203"/>
                  <a:pt x="137911" y="178994"/>
                </a:cubicBezTo>
                <a:cubicBezTo>
                  <a:pt x="137759" y="184328"/>
                  <a:pt x="137416" y="187681"/>
                  <a:pt x="136882" y="189052"/>
                </a:cubicBezTo>
                <a:cubicBezTo>
                  <a:pt x="136349" y="190424"/>
                  <a:pt x="135587" y="192862"/>
                  <a:pt x="134596" y="196368"/>
                </a:cubicBezTo>
                <a:cubicBezTo>
                  <a:pt x="133606" y="199873"/>
                  <a:pt x="132501" y="202235"/>
                  <a:pt x="131282" y="203454"/>
                </a:cubicBezTo>
                <a:cubicBezTo>
                  <a:pt x="130367" y="204521"/>
                  <a:pt x="128958" y="206464"/>
                  <a:pt x="127053" y="209284"/>
                </a:cubicBezTo>
                <a:cubicBezTo>
                  <a:pt x="125148" y="212103"/>
                  <a:pt x="124195" y="213741"/>
                  <a:pt x="124195" y="214198"/>
                </a:cubicBezTo>
                <a:cubicBezTo>
                  <a:pt x="124195" y="214656"/>
                  <a:pt x="122747" y="215875"/>
                  <a:pt x="119852" y="217856"/>
                </a:cubicBezTo>
                <a:cubicBezTo>
                  <a:pt x="116956" y="219837"/>
                  <a:pt x="115204" y="220828"/>
                  <a:pt x="114594" y="220828"/>
                </a:cubicBezTo>
                <a:cubicBezTo>
                  <a:pt x="113680" y="220828"/>
                  <a:pt x="112880" y="221437"/>
                  <a:pt x="112194" y="222657"/>
                </a:cubicBezTo>
                <a:cubicBezTo>
                  <a:pt x="111508" y="223876"/>
                  <a:pt x="110174" y="225019"/>
                  <a:pt x="108193" y="226086"/>
                </a:cubicBezTo>
                <a:cubicBezTo>
                  <a:pt x="104688" y="228067"/>
                  <a:pt x="102250" y="229591"/>
                  <a:pt x="100878" y="230658"/>
                </a:cubicBezTo>
                <a:cubicBezTo>
                  <a:pt x="100116" y="231420"/>
                  <a:pt x="99278" y="231648"/>
                  <a:pt x="98363" y="231343"/>
                </a:cubicBezTo>
                <a:cubicBezTo>
                  <a:pt x="97449" y="231039"/>
                  <a:pt x="96458" y="231572"/>
                  <a:pt x="95392" y="232944"/>
                </a:cubicBezTo>
                <a:cubicBezTo>
                  <a:pt x="94325" y="234315"/>
                  <a:pt x="92420" y="235877"/>
                  <a:pt x="89677" y="237630"/>
                </a:cubicBezTo>
                <a:cubicBezTo>
                  <a:pt x="86933" y="239383"/>
                  <a:pt x="85295" y="239878"/>
                  <a:pt x="84762" y="239116"/>
                </a:cubicBezTo>
                <a:cubicBezTo>
                  <a:pt x="84228" y="238354"/>
                  <a:pt x="83733" y="238354"/>
                  <a:pt x="83276" y="239116"/>
                </a:cubicBezTo>
                <a:cubicBezTo>
                  <a:pt x="82514" y="240335"/>
                  <a:pt x="81828" y="240411"/>
                  <a:pt x="81218" y="239344"/>
                </a:cubicBezTo>
                <a:cubicBezTo>
                  <a:pt x="80914" y="239040"/>
                  <a:pt x="80914" y="238697"/>
                  <a:pt x="81218" y="238316"/>
                </a:cubicBezTo>
                <a:cubicBezTo>
                  <a:pt x="81523" y="237935"/>
                  <a:pt x="81447" y="237744"/>
                  <a:pt x="80990" y="237744"/>
                </a:cubicBezTo>
                <a:cubicBezTo>
                  <a:pt x="80837" y="237744"/>
                  <a:pt x="80685" y="237820"/>
                  <a:pt x="80533" y="237973"/>
                </a:cubicBezTo>
                <a:cubicBezTo>
                  <a:pt x="79313" y="238278"/>
                  <a:pt x="78704" y="238201"/>
                  <a:pt x="78704" y="237744"/>
                </a:cubicBezTo>
                <a:cubicBezTo>
                  <a:pt x="78551" y="236982"/>
                  <a:pt x="79237" y="236068"/>
                  <a:pt x="80761" y="235001"/>
                </a:cubicBezTo>
                <a:cubicBezTo>
                  <a:pt x="82590" y="233629"/>
                  <a:pt x="85600" y="230277"/>
                  <a:pt x="89791" y="224943"/>
                </a:cubicBezTo>
                <a:cubicBezTo>
                  <a:pt x="93982" y="219609"/>
                  <a:pt x="96268" y="217056"/>
                  <a:pt x="96649" y="217285"/>
                </a:cubicBezTo>
                <a:cubicBezTo>
                  <a:pt x="97030" y="217513"/>
                  <a:pt x="97830" y="216751"/>
                  <a:pt x="99049" y="214999"/>
                </a:cubicBezTo>
                <a:cubicBezTo>
                  <a:pt x="100268" y="213246"/>
                  <a:pt x="101678" y="211493"/>
                  <a:pt x="103278" y="209741"/>
                </a:cubicBezTo>
                <a:cubicBezTo>
                  <a:pt x="104879" y="207988"/>
                  <a:pt x="105869" y="206655"/>
                  <a:pt x="106250" y="205740"/>
                </a:cubicBezTo>
                <a:cubicBezTo>
                  <a:pt x="106631" y="204826"/>
                  <a:pt x="107774" y="203302"/>
                  <a:pt x="109679" y="201168"/>
                </a:cubicBezTo>
                <a:cubicBezTo>
                  <a:pt x="111584" y="199035"/>
                  <a:pt x="112727" y="197282"/>
                  <a:pt x="113108" y="195910"/>
                </a:cubicBezTo>
                <a:cubicBezTo>
                  <a:pt x="113489" y="194539"/>
                  <a:pt x="114289" y="193167"/>
                  <a:pt x="115508" y="191796"/>
                </a:cubicBezTo>
                <a:cubicBezTo>
                  <a:pt x="117490" y="189814"/>
                  <a:pt x="119433" y="186119"/>
                  <a:pt x="121338" y="180709"/>
                </a:cubicBezTo>
                <a:cubicBezTo>
                  <a:pt x="123243" y="175298"/>
                  <a:pt x="124195" y="170917"/>
                  <a:pt x="124195" y="167564"/>
                </a:cubicBezTo>
                <a:lnTo>
                  <a:pt x="124195" y="164592"/>
                </a:lnTo>
                <a:lnTo>
                  <a:pt x="121909" y="166192"/>
                </a:lnTo>
                <a:cubicBezTo>
                  <a:pt x="120385" y="167107"/>
                  <a:pt x="119128" y="168059"/>
                  <a:pt x="118137" y="169050"/>
                </a:cubicBezTo>
                <a:cubicBezTo>
                  <a:pt x="117147" y="170041"/>
                  <a:pt x="116347" y="170536"/>
                  <a:pt x="115737" y="170536"/>
                </a:cubicBezTo>
                <a:cubicBezTo>
                  <a:pt x="115127" y="170536"/>
                  <a:pt x="114289" y="169926"/>
                  <a:pt x="113222" y="168707"/>
                </a:cubicBezTo>
                <a:cubicBezTo>
                  <a:pt x="110784" y="166421"/>
                  <a:pt x="108955" y="162001"/>
                  <a:pt x="107736" y="155448"/>
                </a:cubicBezTo>
                <a:cubicBezTo>
                  <a:pt x="107431" y="153315"/>
                  <a:pt x="107012" y="152248"/>
                  <a:pt x="106479" y="152248"/>
                </a:cubicBezTo>
                <a:cubicBezTo>
                  <a:pt x="105945" y="152248"/>
                  <a:pt x="105679" y="151829"/>
                  <a:pt x="105679" y="150991"/>
                </a:cubicBezTo>
                <a:cubicBezTo>
                  <a:pt x="105679" y="150152"/>
                  <a:pt x="106060" y="149886"/>
                  <a:pt x="106822" y="150190"/>
                </a:cubicBezTo>
                <a:cubicBezTo>
                  <a:pt x="107584" y="150495"/>
                  <a:pt x="108727" y="149733"/>
                  <a:pt x="110251" y="147904"/>
                </a:cubicBezTo>
                <a:lnTo>
                  <a:pt x="113680" y="143790"/>
                </a:lnTo>
                <a:cubicBezTo>
                  <a:pt x="114442" y="143028"/>
                  <a:pt x="115394" y="141656"/>
                  <a:pt x="116537" y="139675"/>
                </a:cubicBezTo>
                <a:cubicBezTo>
                  <a:pt x="117680" y="137694"/>
                  <a:pt x="118252" y="136474"/>
                  <a:pt x="118252" y="136017"/>
                </a:cubicBezTo>
                <a:cubicBezTo>
                  <a:pt x="118252" y="134493"/>
                  <a:pt x="115966" y="135560"/>
                  <a:pt x="111394" y="139218"/>
                </a:cubicBezTo>
                <a:cubicBezTo>
                  <a:pt x="110784" y="139675"/>
                  <a:pt x="110174" y="140208"/>
                  <a:pt x="109565" y="140818"/>
                </a:cubicBezTo>
                <a:cubicBezTo>
                  <a:pt x="108498" y="141732"/>
                  <a:pt x="107736" y="142189"/>
                  <a:pt x="107279" y="142189"/>
                </a:cubicBezTo>
                <a:cubicBezTo>
                  <a:pt x="106517" y="142189"/>
                  <a:pt x="105793" y="141961"/>
                  <a:pt x="105107" y="141504"/>
                </a:cubicBezTo>
                <a:cubicBezTo>
                  <a:pt x="104421" y="141046"/>
                  <a:pt x="104078" y="140513"/>
                  <a:pt x="104078" y="139903"/>
                </a:cubicBezTo>
                <a:cubicBezTo>
                  <a:pt x="104078" y="139294"/>
                  <a:pt x="103697" y="138760"/>
                  <a:pt x="102935" y="138303"/>
                </a:cubicBezTo>
                <a:cubicBezTo>
                  <a:pt x="102173" y="137846"/>
                  <a:pt x="101640" y="136627"/>
                  <a:pt x="101335" y="134646"/>
                </a:cubicBezTo>
                <a:cubicBezTo>
                  <a:pt x="99964" y="127483"/>
                  <a:pt x="99659" y="123597"/>
                  <a:pt x="100421" y="122987"/>
                </a:cubicBezTo>
                <a:cubicBezTo>
                  <a:pt x="100878" y="122682"/>
                  <a:pt x="103240" y="119863"/>
                  <a:pt x="107507" y="114529"/>
                </a:cubicBezTo>
                <a:cubicBezTo>
                  <a:pt x="115127" y="104775"/>
                  <a:pt x="120309" y="98908"/>
                  <a:pt x="123052" y="96927"/>
                </a:cubicBezTo>
                <a:cubicBezTo>
                  <a:pt x="124119" y="96165"/>
                  <a:pt x="125338" y="94945"/>
                  <a:pt x="126710" y="93269"/>
                </a:cubicBezTo>
                <a:lnTo>
                  <a:pt x="128767" y="90754"/>
                </a:lnTo>
                <a:lnTo>
                  <a:pt x="125795" y="92812"/>
                </a:lnTo>
                <a:lnTo>
                  <a:pt x="123052" y="94641"/>
                </a:lnTo>
                <a:lnTo>
                  <a:pt x="126024" y="91897"/>
                </a:lnTo>
                <a:cubicBezTo>
                  <a:pt x="130901" y="87325"/>
                  <a:pt x="134863" y="85344"/>
                  <a:pt x="137911" y="85954"/>
                </a:cubicBezTo>
                <a:cubicBezTo>
                  <a:pt x="139435" y="86106"/>
                  <a:pt x="141035" y="85878"/>
                  <a:pt x="142712" y="85268"/>
                </a:cubicBezTo>
                <a:cubicBezTo>
                  <a:pt x="150484" y="82220"/>
                  <a:pt x="154370" y="80391"/>
                  <a:pt x="154370" y="79782"/>
                </a:cubicBezTo>
                <a:cubicBezTo>
                  <a:pt x="154370" y="79782"/>
                  <a:pt x="153989" y="79782"/>
                  <a:pt x="153227" y="79782"/>
                </a:cubicBezTo>
                <a:cubicBezTo>
                  <a:pt x="152618" y="79782"/>
                  <a:pt x="151627" y="79820"/>
                  <a:pt x="150256" y="79896"/>
                </a:cubicBezTo>
                <a:cubicBezTo>
                  <a:pt x="148884" y="79972"/>
                  <a:pt x="147131" y="80086"/>
                  <a:pt x="144998" y="80239"/>
                </a:cubicBezTo>
                <a:cubicBezTo>
                  <a:pt x="142864" y="80391"/>
                  <a:pt x="140426" y="80544"/>
                  <a:pt x="137683" y="80696"/>
                </a:cubicBezTo>
                <a:cubicBezTo>
                  <a:pt x="133415" y="81153"/>
                  <a:pt x="130939" y="81306"/>
                  <a:pt x="130253" y="81153"/>
                </a:cubicBezTo>
                <a:cubicBezTo>
                  <a:pt x="129567" y="81001"/>
                  <a:pt x="129224" y="81191"/>
                  <a:pt x="129224" y="81725"/>
                </a:cubicBezTo>
                <a:cubicBezTo>
                  <a:pt x="129224" y="82258"/>
                  <a:pt x="128386" y="82411"/>
                  <a:pt x="126710" y="82182"/>
                </a:cubicBezTo>
                <a:cubicBezTo>
                  <a:pt x="125033" y="81953"/>
                  <a:pt x="124005" y="82334"/>
                  <a:pt x="123624" y="83325"/>
                </a:cubicBezTo>
                <a:cubicBezTo>
                  <a:pt x="123243" y="84316"/>
                  <a:pt x="122900" y="84963"/>
                  <a:pt x="122595" y="85268"/>
                </a:cubicBezTo>
                <a:cubicBezTo>
                  <a:pt x="122290" y="85573"/>
                  <a:pt x="121147" y="87249"/>
                  <a:pt x="119166" y="90297"/>
                </a:cubicBezTo>
                <a:cubicBezTo>
                  <a:pt x="117185" y="93345"/>
                  <a:pt x="115585" y="95555"/>
                  <a:pt x="114365" y="96927"/>
                </a:cubicBezTo>
                <a:cubicBezTo>
                  <a:pt x="113146" y="98298"/>
                  <a:pt x="112537" y="99289"/>
                  <a:pt x="112537" y="99898"/>
                </a:cubicBezTo>
                <a:cubicBezTo>
                  <a:pt x="112537" y="100660"/>
                  <a:pt x="110708" y="103175"/>
                  <a:pt x="107050" y="107442"/>
                </a:cubicBezTo>
                <a:cubicBezTo>
                  <a:pt x="103393" y="111709"/>
                  <a:pt x="99659" y="115786"/>
                  <a:pt x="95849" y="119672"/>
                </a:cubicBezTo>
                <a:cubicBezTo>
                  <a:pt x="92039" y="123559"/>
                  <a:pt x="89905" y="125273"/>
                  <a:pt x="89448" y="124816"/>
                </a:cubicBezTo>
                <a:cubicBezTo>
                  <a:pt x="89143" y="124511"/>
                  <a:pt x="88381" y="124930"/>
                  <a:pt x="87162" y="126073"/>
                </a:cubicBezTo>
                <a:cubicBezTo>
                  <a:pt x="85943" y="127216"/>
                  <a:pt x="84457" y="128207"/>
                  <a:pt x="82704" y="129045"/>
                </a:cubicBezTo>
                <a:cubicBezTo>
                  <a:pt x="80952" y="129883"/>
                  <a:pt x="79733" y="129921"/>
                  <a:pt x="79047" y="129159"/>
                </a:cubicBezTo>
                <a:cubicBezTo>
                  <a:pt x="78361" y="128397"/>
                  <a:pt x="77789" y="128016"/>
                  <a:pt x="77332" y="128016"/>
                </a:cubicBezTo>
                <a:cubicBezTo>
                  <a:pt x="76265" y="128016"/>
                  <a:pt x="75160" y="127140"/>
                  <a:pt x="74018" y="125387"/>
                </a:cubicBezTo>
                <a:cubicBezTo>
                  <a:pt x="72874" y="123635"/>
                  <a:pt x="72303" y="121996"/>
                  <a:pt x="72303" y="120472"/>
                </a:cubicBezTo>
                <a:cubicBezTo>
                  <a:pt x="72151" y="116205"/>
                  <a:pt x="71998" y="113995"/>
                  <a:pt x="71846" y="113843"/>
                </a:cubicBezTo>
                <a:cubicBezTo>
                  <a:pt x="71389" y="114300"/>
                  <a:pt x="71122" y="116358"/>
                  <a:pt x="71046" y="120015"/>
                </a:cubicBezTo>
                <a:cubicBezTo>
                  <a:pt x="70970" y="123673"/>
                  <a:pt x="70703" y="125730"/>
                  <a:pt x="70246" y="126187"/>
                </a:cubicBezTo>
                <a:cubicBezTo>
                  <a:pt x="69484" y="126949"/>
                  <a:pt x="68264" y="126949"/>
                  <a:pt x="66588" y="126187"/>
                </a:cubicBezTo>
                <a:cubicBezTo>
                  <a:pt x="64912" y="125425"/>
                  <a:pt x="63921" y="124435"/>
                  <a:pt x="63616" y="123216"/>
                </a:cubicBezTo>
                <a:cubicBezTo>
                  <a:pt x="63311" y="121844"/>
                  <a:pt x="62854" y="121158"/>
                  <a:pt x="62245" y="121158"/>
                </a:cubicBezTo>
                <a:cubicBezTo>
                  <a:pt x="61635" y="121158"/>
                  <a:pt x="60911" y="120282"/>
                  <a:pt x="60073" y="118529"/>
                </a:cubicBezTo>
                <a:cubicBezTo>
                  <a:pt x="59235" y="116777"/>
                  <a:pt x="58816" y="115291"/>
                  <a:pt x="58816" y="114072"/>
                </a:cubicBezTo>
                <a:cubicBezTo>
                  <a:pt x="58816" y="112395"/>
                  <a:pt x="58168" y="110490"/>
                  <a:pt x="56873" y="108357"/>
                </a:cubicBezTo>
                <a:cubicBezTo>
                  <a:pt x="55577" y="106223"/>
                  <a:pt x="54396" y="105080"/>
                  <a:pt x="53329" y="104928"/>
                </a:cubicBezTo>
                <a:cubicBezTo>
                  <a:pt x="51958" y="104623"/>
                  <a:pt x="51272" y="104775"/>
                  <a:pt x="51272" y="105385"/>
                </a:cubicBezTo>
                <a:cubicBezTo>
                  <a:pt x="51272" y="105994"/>
                  <a:pt x="51577" y="106147"/>
                  <a:pt x="52186" y="105842"/>
                </a:cubicBezTo>
                <a:cubicBezTo>
                  <a:pt x="52796" y="105385"/>
                  <a:pt x="53101" y="105385"/>
                  <a:pt x="53101" y="105842"/>
                </a:cubicBezTo>
                <a:cubicBezTo>
                  <a:pt x="52796" y="106452"/>
                  <a:pt x="51958" y="107671"/>
                  <a:pt x="50586" y="109500"/>
                </a:cubicBezTo>
                <a:cubicBezTo>
                  <a:pt x="45709" y="115900"/>
                  <a:pt x="43652" y="120777"/>
                  <a:pt x="44414" y="124130"/>
                </a:cubicBezTo>
                <a:cubicBezTo>
                  <a:pt x="44719" y="125806"/>
                  <a:pt x="45176" y="126835"/>
                  <a:pt x="45785" y="127216"/>
                </a:cubicBezTo>
                <a:cubicBezTo>
                  <a:pt x="46395" y="127597"/>
                  <a:pt x="46928" y="129312"/>
                  <a:pt x="47386" y="132360"/>
                </a:cubicBezTo>
                <a:cubicBezTo>
                  <a:pt x="47843" y="135408"/>
                  <a:pt x="47919" y="137694"/>
                  <a:pt x="47614" y="139218"/>
                </a:cubicBezTo>
                <a:cubicBezTo>
                  <a:pt x="47157" y="141961"/>
                  <a:pt x="46890" y="146876"/>
                  <a:pt x="46814" y="153962"/>
                </a:cubicBezTo>
                <a:cubicBezTo>
                  <a:pt x="46738" y="161049"/>
                  <a:pt x="46852" y="165049"/>
                  <a:pt x="47157" y="165964"/>
                </a:cubicBezTo>
                <a:cubicBezTo>
                  <a:pt x="48224" y="168707"/>
                  <a:pt x="46471" y="170536"/>
                  <a:pt x="41899" y="171450"/>
                </a:cubicBezTo>
                <a:cubicBezTo>
                  <a:pt x="37632" y="172212"/>
                  <a:pt x="34965" y="171450"/>
                  <a:pt x="33898" y="169164"/>
                </a:cubicBezTo>
                <a:cubicBezTo>
                  <a:pt x="33289" y="167640"/>
                  <a:pt x="32298" y="165926"/>
                  <a:pt x="30926" y="164021"/>
                </a:cubicBezTo>
                <a:cubicBezTo>
                  <a:pt x="29555" y="162116"/>
                  <a:pt x="28869" y="160439"/>
                  <a:pt x="28869" y="158992"/>
                </a:cubicBezTo>
                <a:cubicBezTo>
                  <a:pt x="28869" y="157544"/>
                  <a:pt x="28183" y="155791"/>
                  <a:pt x="26812" y="153734"/>
                </a:cubicBezTo>
                <a:cubicBezTo>
                  <a:pt x="25440" y="151676"/>
                  <a:pt x="24869" y="150533"/>
                  <a:pt x="25097" y="150305"/>
                </a:cubicBezTo>
                <a:cubicBezTo>
                  <a:pt x="25326" y="150076"/>
                  <a:pt x="24754" y="148666"/>
                  <a:pt x="23383" y="146076"/>
                </a:cubicBezTo>
                <a:cubicBezTo>
                  <a:pt x="22468" y="144094"/>
                  <a:pt x="21973" y="142761"/>
                  <a:pt x="21897" y="142075"/>
                </a:cubicBezTo>
                <a:cubicBezTo>
                  <a:pt x="21820" y="141389"/>
                  <a:pt x="22163" y="139980"/>
                  <a:pt x="22925" y="137846"/>
                </a:cubicBezTo>
                <a:cubicBezTo>
                  <a:pt x="23840" y="134798"/>
                  <a:pt x="24488" y="131979"/>
                  <a:pt x="24869" y="129388"/>
                </a:cubicBezTo>
                <a:cubicBezTo>
                  <a:pt x="25250" y="126797"/>
                  <a:pt x="25135" y="125311"/>
                  <a:pt x="24526" y="124930"/>
                </a:cubicBezTo>
                <a:cubicBezTo>
                  <a:pt x="23916" y="124549"/>
                  <a:pt x="23459" y="124892"/>
                  <a:pt x="23154" y="125959"/>
                </a:cubicBezTo>
                <a:cubicBezTo>
                  <a:pt x="22849" y="127026"/>
                  <a:pt x="21325" y="128550"/>
                  <a:pt x="18582" y="130531"/>
                </a:cubicBezTo>
                <a:cubicBezTo>
                  <a:pt x="15839" y="132512"/>
                  <a:pt x="14467" y="133693"/>
                  <a:pt x="14467" y="134074"/>
                </a:cubicBezTo>
                <a:cubicBezTo>
                  <a:pt x="14467" y="134455"/>
                  <a:pt x="13858" y="134074"/>
                  <a:pt x="12638" y="132931"/>
                </a:cubicBezTo>
                <a:cubicBezTo>
                  <a:pt x="11419" y="131788"/>
                  <a:pt x="10467" y="131369"/>
                  <a:pt x="9781" y="131674"/>
                </a:cubicBezTo>
                <a:cubicBezTo>
                  <a:pt x="9095" y="131979"/>
                  <a:pt x="8752" y="131788"/>
                  <a:pt x="8752" y="131102"/>
                </a:cubicBezTo>
                <a:cubicBezTo>
                  <a:pt x="8752" y="130417"/>
                  <a:pt x="8219" y="129540"/>
                  <a:pt x="7152" y="128473"/>
                </a:cubicBezTo>
                <a:cubicBezTo>
                  <a:pt x="4714" y="125730"/>
                  <a:pt x="3647" y="121768"/>
                  <a:pt x="3952" y="116586"/>
                </a:cubicBezTo>
                <a:cubicBezTo>
                  <a:pt x="4256" y="113843"/>
                  <a:pt x="4104" y="110986"/>
                  <a:pt x="3494" y="108014"/>
                </a:cubicBezTo>
                <a:cubicBezTo>
                  <a:pt x="2885" y="105042"/>
                  <a:pt x="2199" y="103099"/>
                  <a:pt x="1437" y="102184"/>
                </a:cubicBezTo>
                <a:cubicBezTo>
                  <a:pt x="-1154" y="99746"/>
                  <a:pt x="-239" y="97384"/>
                  <a:pt x="4180" y="95098"/>
                </a:cubicBezTo>
                <a:cubicBezTo>
                  <a:pt x="6619" y="93879"/>
                  <a:pt x="11495" y="88545"/>
                  <a:pt x="18811" y="79096"/>
                </a:cubicBezTo>
                <a:cubicBezTo>
                  <a:pt x="25516" y="70561"/>
                  <a:pt x="28869" y="66066"/>
                  <a:pt x="28869" y="65608"/>
                </a:cubicBezTo>
                <a:cubicBezTo>
                  <a:pt x="28869" y="65304"/>
                  <a:pt x="29555" y="64008"/>
                  <a:pt x="30926" y="61722"/>
                </a:cubicBezTo>
                <a:cubicBezTo>
                  <a:pt x="33060" y="58369"/>
                  <a:pt x="33365" y="56388"/>
                  <a:pt x="31841" y="55779"/>
                </a:cubicBezTo>
                <a:cubicBezTo>
                  <a:pt x="30926" y="55474"/>
                  <a:pt x="30355" y="54255"/>
                  <a:pt x="30126" y="52121"/>
                </a:cubicBezTo>
                <a:cubicBezTo>
                  <a:pt x="29898" y="49987"/>
                  <a:pt x="30088" y="48235"/>
                  <a:pt x="30698" y="46863"/>
                </a:cubicBezTo>
                <a:cubicBezTo>
                  <a:pt x="31155" y="45949"/>
                  <a:pt x="31650" y="45377"/>
                  <a:pt x="32184" y="45149"/>
                </a:cubicBezTo>
                <a:cubicBezTo>
                  <a:pt x="32717" y="44920"/>
                  <a:pt x="33670" y="44806"/>
                  <a:pt x="35041" y="44806"/>
                </a:cubicBezTo>
                <a:cubicBezTo>
                  <a:pt x="37327" y="44806"/>
                  <a:pt x="40070" y="45149"/>
                  <a:pt x="43271" y="45835"/>
                </a:cubicBezTo>
                <a:cubicBezTo>
                  <a:pt x="46471" y="46520"/>
                  <a:pt x="48071" y="47130"/>
                  <a:pt x="48071" y="47663"/>
                </a:cubicBezTo>
                <a:cubicBezTo>
                  <a:pt x="48071" y="48197"/>
                  <a:pt x="48376" y="48463"/>
                  <a:pt x="48986" y="48463"/>
                </a:cubicBezTo>
                <a:cubicBezTo>
                  <a:pt x="49595" y="48463"/>
                  <a:pt x="50853" y="49949"/>
                  <a:pt x="52758" y="52921"/>
                </a:cubicBezTo>
                <a:cubicBezTo>
                  <a:pt x="54663" y="55893"/>
                  <a:pt x="55615" y="57836"/>
                  <a:pt x="55615" y="58750"/>
                </a:cubicBezTo>
                <a:cubicBezTo>
                  <a:pt x="55615" y="59512"/>
                  <a:pt x="56034" y="60274"/>
                  <a:pt x="56873" y="61036"/>
                </a:cubicBezTo>
                <a:cubicBezTo>
                  <a:pt x="57711" y="61798"/>
                  <a:pt x="57977" y="64808"/>
                  <a:pt x="57673" y="70066"/>
                </a:cubicBezTo>
                <a:cubicBezTo>
                  <a:pt x="57368" y="75324"/>
                  <a:pt x="56987" y="78143"/>
                  <a:pt x="56530" y="78524"/>
                </a:cubicBezTo>
                <a:cubicBezTo>
                  <a:pt x="56072" y="78905"/>
                  <a:pt x="55653" y="79972"/>
                  <a:pt x="55272" y="81725"/>
                </a:cubicBezTo>
                <a:cubicBezTo>
                  <a:pt x="54891" y="83477"/>
                  <a:pt x="54015" y="85763"/>
                  <a:pt x="52643" y="88583"/>
                </a:cubicBezTo>
                <a:cubicBezTo>
                  <a:pt x="51272" y="91402"/>
                  <a:pt x="50586" y="93040"/>
                  <a:pt x="50586" y="93498"/>
                </a:cubicBezTo>
                <a:cubicBezTo>
                  <a:pt x="50586" y="93955"/>
                  <a:pt x="49481" y="95403"/>
                  <a:pt x="47271" y="97841"/>
                </a:cubicBezTo>
                <a:cubicBezTo>
                  <a:pt x="45062" y="100279"/>
                  <a:pt x="44071" y="101727"/>
                  <a:pt x="44300" y="102184"/>
                </a:cubicBezTo>
                <a:cubicBezTo>
                  <a:pt x="44528" y="102642"/>
                  <a:pt x="44147" y="103213"/>
                  <a:pt x="43157" y="103899"/>
                </a:cubicBezTo>
                <a:cubicBezTo>
                  <a:pt x="42166" y="104585"/>
                  <a:pt x="40680" y="106299"/>
                  <a:pt x="38699" y="109042"/>
                </a:cubicBezTo>
                <a:cubicBezTo>
                  <a:pt x="37480" y="110871"/>
                  <a:pt x="36794" y="112052"/>
                  <a:pt x="36641" y="112586"/>
                </a:cubicBezTo>
                <a:cubicBezTo>
                  <a:pt x="36489" y="113119"/>
                  <a:pt x="36718" y="113614"/>
                  <a:pt x="37327" y="114072"/>
                </a:cubicBezTo>
                <a:cubicBezTo>
                  <a:pt x="38089" y="114681"/>
                  <a:pt x="38927" y="115748"/>
                  <a:pt x="39842" y="117272"/>
                </a:cubicBezTo>
                <a:lnTo>
                  <a:pt x="40985" y="119787"/>
                </a:lnTo>
                <a:lnTo>
                  <a:pt x="44871" y="113157"/>
                </a:lnTo>
                <a:cubicBezTo>
                  <a:pt x="47005" y="109347"/>
                  <a:pt x="49557" y="105880"/>
                  <a:pt x="52529" y="102756"/>
                </a:cubicBezTo>
                <a:cubicBezTo>
                  <a:pt x="55501" y="99632"/>
                  <a:pt x="57596" y="98222"/>
                  <a:pt x="58816" y="98527"/>
                </a:cubicBezTo>
                <a:cubicBezTo>
                  <a:pt x="60644" y="98832"/>
                  <a:pt x="62626" y="95707"/>
                  <a:pt x="64759" y="89154"/>
                </a:cubicBezTo>
                <a:cubicBezTo>
                  <a:pt x="65369" y="87325"/>
                  <a:pt x="65978" y="86259"/>
                  <a:pt x="66588" y="85954"/>
                </a:cubicBezTo>
                <a:cubicBezTo>
                  <a:pt x="67045" y="85801"/>
                  <a:pt x="67274" y="86030"/>
                  <a:pt x="67274" y="86640"/>
                </a:cubicBezTo>
                <a:cubicBezTo>
                  <a:pt x="67426" y="87402"/>
                  <a:pt x="67350" y="88392"/>
                  <a:pt x="67045" y="89611"/>
                </a:cubicBezTo>
                <a:cubicBezTo>
                  <a:pt x="66588" y="92050"/>
                  <a:pt x="66055" y="93802"/>
                  <a:pt x="65445" y="94869"/>
                </a:cubicBezTo>
                <a:cubicBezTo>
                  <a:pt x="64683" y="96241"/>
                  <a:pt x="64683" y="96927"/>
                  <a:pt x="65445" y="96927"/>
                </a:cubicBezTo>
                <a:cubicBezTo>
                  <a:pt x="65750" y="96927"/>
                  <a:pt x="66131" y="96698"/>
                  <a:pt x="66588" y="96241"/>
                </a:cubicBezTo>
                <a:cubicBezTo>
                  <a:pt x="66893" y="97003"/>
                  <a:pt x="67121" y="98070"/>
                  <a:pt x="67274" y="99441"/>
                </a:cubicBezTo>
                <a:cubicBezTo>
                  <a:pt x="67274" y="104013"/>
                  <a:pt x="68112" y="106299"/>
                  <a:pt x="69788" y="106299"/>
                </a:cubicBezTo>
                <a:cubicBezTo>
                  <a:pt x="70246" y="106299"/>
                  <a:pt x="70855" y="105080"/>
                  <a:pt x="71617" y="102642"/>
                </a:cubicBezTo>
                <a:cubicBezTo>
                  <a:pt x="72074" y="100813"/>
                  <a:pt x="72379" y="99898"/>
                  <a:pt x="72532" y="99898"/>
                </a:cubicBezTo>
                <a:cubicBezTo>
                  <a:pt x="72684" y="99898"/>
                  <a:pt x="72913" y="100356"/>
                  <a:pt x="73217" y="101270"/>
                </a:cubicBezTo>
                <a:cubicBezTo>
                  <a:pt x="73675" y="102642"/>
                  <a:pt x="73903" y="104470"/>
                  <a:pt x="73903" y="106756"/>
                </a:cubicBezTo>
                <a:cubicBezTo>
                  <a:pt x="73903" y="109042"/>
                  <a:pt x="74208" y="110376"/>
                  <a:pt x="74818" y="110757"/>
                </a:cubicBezTo>
                <a:cubicBezTo>
                  <a:pt x="75427" y="111138"/>
                  <a:pt x="75732" y="111595"/>
                  <a:pt x="75732" y="112129"/>
                </a:cubicBezTo>
                <a:cubicBezTo>
                  <a:pt x="75732" y="112662"/>
                  <a:pt x="75427" y="112776"/>
                  <a:pt x="74818" y="112471"/>
                </a:cubicBezTo>
                <a:cubicBezTo>
                  <a:pt x="74208" y="112167"/>
                  <a:pt x="73903" y="112395"/>
                  <a:pt x="73903" y="113157"/>
                </a:cubicBezTo>
                <a:cubicBezTo>
                  <a:pt x="73903" y="114376"/>
                  <a:pt x="74513" y="114681"/>
                  <a:pt x="75732" y="114072"/>
                </a:cubicBezTo>
                <a:cubicBezTo>
                  <a:pt x="76037" y="113767"/>
                  <a:pt x="76646" y="113310"/>
                  <a:pt x="77561" y="112700"/>
                </a:cubicBezTo>
                <a:lnTo>
                  <a:pt x="80075" y="110871"/>
                </a:lnTo>
                <a:lnTo>
                  <a:pt x="79390" y="112929"/>
                </a:lnTo>
                <a:cubicBezTo>
                  <a:pt x="79085" y="113843"/>
                  <a:pt x="78971" y="114338"/>
                  <a:pt x="79047" y="114415"/>
                </a:cubicBezTo>
                <a:cubicBezTo>
                  <a:pt x="79123" y="114491"/>
                  <a:pt x="79542" y="114300"/>
                  <a:pt x="80304" y="113843"/>
                </a:cubicBezTo>
                <a:cubicBezTo>
                  <a:pt x="82133" y="112319"/>
                  <a:pt x="85219" y="109385"/>
                  <a:pt x="89562" y="105042"/>
                </a:cubicBezTo>
                <a:cubicBezTo>
                  <a:pt x="93906" y="100699"/>
                  <a:pt x="97754" y="96584"/>
                  <a:pt x="101107" y="92698"/>
                </a:cubicBezTo>
                <a:cubicBezTo>
                  <a:pt x="104459" y="88811"/>
                  <a:pt x="105907" y="86868"/>
                  <a:pt x="105450" y="86868"/>
                </a:cubicBezTo>
                <a:cubicBezTo>
                  <a:pt x="104840" y="86868"/>
                  <a:pt x="102059" y="87516"/>
                  <a:pt x="97106" y="88811"/>
                </a:cubicBezTo>
                <a:cubicBezTo>
                  <a:pt x="92153" y="90107"/>
                  <a:pt x="88762" y="91059"/>
                  <a:pt x="86933" y="91669"/>
                </a:cubicBezTo>
                <a:cubicBezTo>
                  <a:pt x="84190" y="92583"/>
                  <a:pt x="81295" y="93345"/>
                  <a:pt x="78247" y="93955"/>
                </a:cubicBezTo>
                <a:cubicBezTo>
                  <a:pt x="75199" y="94564"/>
                  <a:pt x="73522" y="95479"/>
                  <a:pt x="73217" y="96698"/>
                </a:cubicBezTo>
                <a:cubicBezTo>
                  <a:pt x="73217" y="97612"/>
                  <a:pt x="73065" y="98222"/>
                  <a:pt x="72760" y="98527"/>
                </a:cubicBezTo>
                <a:cubicBezTo>
                  <a:pt x="72455" y="98832"/>
                  <a:pt x="72151" y="98755"/>
                  <a:pt x="71846" y="98298"/>
                </a:cubicBezTo>
                <a:cubicBezTo>
                  <a:pt x="71541" y="97841"/>
                  <a:pt x="71389" y="97231"/>
                  <a:pt x="71389" y="96469"/>
                </a:cubicBezTo>
                <a:cubicBezTo>
                  <a:pt x="71541" y="94641"/>
                  <a:pt x="72265" y="93155"/>
                  <a:pt x="73560" y="92012"/>
                </a:cubicBezTo>
                <a:cubicBezTo>
                  <a:pt x="74856" y="90869"/>
                  <a:pt x="77256" y="89535"/>
                  <a:pt x="80761" y="88011"/>
                </a:cubicBezTo>
                <a:cubicBezTo>
                  <a:pt x="86095" y="85878"/>
                  <a:pt x="91505" y="83896"/>
                  <a:pt x="96992" y="82068"/>
                </a:cubicBezTo>
                <a:cubicBezTo>
                  <a:pt x="102478" y="80239"/>
                  <a:pt x="105526" y="79477"/>
                  <a:pt x="106136" y="79782"/>
                </a:cubicBezTo>
                <a:cubicBezTo>
                  <a:pt x="106898" y="80086"/>
                  <a:pt x="107469" y="79972"/>
                  <a:pt x="107850" y="79439"/>
                </a:cubicBezTo>
                <a:cubicBezTo>
                  <a:pt x="108231" y="78905"/>
                  <a:pt x="108803" y="78639"/>
                  <a:pt x="109565" y="78639"/>
                </a:cubicBezTo>
                <a:cubicBezTo>
                  <a:pt x="110936" y="78639"/>
                  <a:pt x="113070" y="76886"/>
                  <a:pt x="115966" y="73381"/>
                </a:cubicBezTo>
                <a:cubicBezTo>
                  <a:pt x="118861" y="69876"/>
                  <a:pt x="120080" y="67513"/>
                  <a:pt x="119623" y="66294"/>
                </a:cubicBezTo>
                <a:cubicBezTo>
                  <a:pt x="119471" y="65685"/>
                  <a:pt x="119471" y="65380"/>
                  <a:pt x="119623" y="65380"/>
                </a:cubicBezTo>
                <a:cubicBezTo>
                  <a:pt x="120080" y="65837"/>
                  <a:pt x="120804" y="65647"/>
                  <a:pt x="121795" y="64808"/>
                </a:cubicBezTo>
                <a:cubicBezTo>
                  <a:pt x="122786" y="63970"/>
                  <a:pt x="123281" y="63170"/>
                  <a:pt x="123281" y="62408"/>
                </a:cubicBezTo>
                <a:cubicBezTo>
                  <a:pt x="123281" y="61951"/>
                  <a:pt x="122824" y="62103"/>
                  <a:pt x="121909" y="62865"/>
                </a:cubicBezTo>
                <a:lnTo>
                  <a:pt x="120766" y="63322"/>
                </a:lnTo>
                <a:cubicBezTo>
                  <a:pt x="120919" y="63322"/>
                  <a:pt x="121071" y="63094"/>
                  <a:pt x="121223" y="62637"/>
                </a:cubicBezTo>
                <a:cubicBezTo>
                  <a:pt x="121833" y="61722"/>
                  <a:pt x="123090" y="59893"/>
                  <a:pt x="124995" y="57150"/>
                </a:cubicBezTo>
                <a:cubicBezTo>
                  <a:pt x="126900" y="54407"/>
                  <a:pt x="128005" y="52883"/>
                  <a:pt x="128310" y="52578"/>
                </a:cubicBezTo>
                <a:cubicBezTo>
                  <a:pt x="128615" y="52273"/>
                  <a:pt x="129720" y="50864"/>
                  <a:pt x="131625" y="48349"/>
                </a:cubicBezTo>
                <a:cubicBezTo>
                  <a:pt x="133530" y="45835"/>
                  <a:pt x="134711" y="44501"/>
                  <a:pt x="135168" y="44349"/>
                </a:cubicBezTo>
                <a:cubicBezTo>
                  <a:pt x="135625" y="44196"/>
                  <a:pt x="135854" y="43891"/>
                  <a:pt x="135854" y="43434"/>
                </a:cubicBezTo>
                <a:cubicBezTo>
                  <a:pt x="135701" y="43129"/>
                  <a:pt x="135054" y="43053"/>
                  <a:pt x="133911" y="43206"/>
                </a:cubicBezTo>
                <a:cubicBezTo>
                  <a:pt x="132768" y="43358"/>
                  <a:pt x="131472" y="43625"/>
                  <a:pt x="130024" y="44006"/>
                </a:cubicBezTo>
                <a:cubicBezTo>
                  <a:pt x="128577" y="44387"/>
                  <a:pt x="127777" y="44730"/>
                  <a:pt x="127624" y="45034"/>
                </a:cubicBezTo>
                <a:cubicBezTo>
                  <a:pt x="127319" y="45339"/>
                  <a:pt x="125681" y="46444"/>
                  <a:pt x="122709" y="48349"/>
                </a:cubicBezTo>
                <a:cubicBezTo>
                  <a:pt x="119738" y="50254"/>
                  <a:pt x="118252" y="51435"/>
                  <a:pt x="118252" y="51892"/>
                </a:cubicBezTo>
                <a:cubicBezTo>
                  <a:pt x="118252" y="52350"/>
                  <a:pt x="116880" y="54026"/>
                  <a:pt x="114137" y="56922"/>
                </a:cubicBezTo>
                <a:cubicBezTo>
                  <a:pt x="111241" y="59665"/>
                  <a:pt x="109031" y="61075"/>
                  <a:pt x="107507" y="61151"/>
                </a:cubicBezTo>
                <a:cubicBezTo>
                  <a:pt x="105983" y="61227"/>
                  <a:pt x="104612" y="59970"/>
                  <a:pt x="103393" y="57379"/>
                </a:cubicBezTo>
                <a:cubicBezTo>
                  <a:pt x="102783" y="56007"/>
                  <a:pt x="102250" y="54255"/>
                  <a:pt x="101792" y="52121"/>
                </a:cubicBezTo>
                <a:cubicBezTo>
                  <a:pt x="101335" y="49987"/>
                  <a:pt x="101069" y="48197"/>
                  <a:pt x="100992" y="46749"/>
                </a:cubicBezTo>
                <a:cubicBezTo>
                  <a:pt x="100916" y="45301"/>
                  <a:pt x="101107" y="44425"/>
                  <a:pt x="101564" y="44120"/>
                </a:cubicBezTo>
                <a:cubicBezTo>
                  <a:pt x="102173" y="43968"/>
                  <a:pt x="102783" y="43891"/>
                  <a:pt x="103393" y="43891"/>
                </a:cubicBezTo>
                <a:cubicBezTo>
                  <a:pt x="104002" y="43891"/>
                  <a:pt x="104498" y="43587"/>
                  <a:pt x="104879" y="42977"/>
                </a:cubicBezTo>
                <a:cubicBezTo>
                  <a:pt x="105260" y="42367"/>
                  <a:pt x="105907" y="41910"/>
                  <a:pt x="106822" y="41605"/>
                </a:cubicBezTo>
                <a:cubicBezTo>
                  <a:pt x="108041" y="41148"/>
                  <a:pt x="110746" y="37605"/>
                  <a:pt x="114937" y="30976"/>
                </a:cubicBezTo>
                <a:cubicBezTo>
                  <a:pt x="119128" y="24346"/>
                  <a:pt x="120919" y="20650"/>
                  <a:pt x="120309" y="19888"/>
                </a:cubicBezTo>
                <a:cubicBezTo>
                  <a:pt x="120004" y="19431"/>
                  <a:pt x="119585" y="19355"/>
                  <a:pt x="119052" y="19660"/>
                </a:cubicBezTo>
                <a:cubicBezTo>
                  <a:pt x="118518" y="19965"/>
                  <a:pt x="118252" y="19774"/>
                  <a:pt x="118252" y="19088"/>
                </a:cubicBezTo>
                <a:cubicBezTo>
                  <a:pt x="118252" y="18403"/>
                  <a:pt x="117833" y="18212"/>
                  <a:pt x="116994" y="18517"/>
                </a:cubicBezTo>
                <a:cubicBezTo>
                  <a:pt x="116156" y="18822"/>
                  <a:pt x="115737" y="18555"/>
                  <a:pt x="115737" y="17717"/>
                </a:cubicBezTo>
                <a:cubicBezTo>
                  <a:pt x="115737" y="16879"/>
                  <a:pt x="115432" y="16612"/>
                  <a:pt x="114823" y="16917"/>
                </a:cubicBezTo>
                <a:lnTo>
                  <a:pt x="111165" y="17602"/>
                </a:lnTo>
                <a:cubicBezTo>
                  <a:pt x="111317" y="17450"/>
                  <a:pt x="111775" y="17221"/>
                  <a:pt x="112537" y="16917"/>
                </a:cubicBezTo>
                <a:cubicBezTo>
                  <a:pt x="114518" y="16002"/>
                  <a:pt x="115737" y="15126"/>
                  <a:pt x="116194" y="14288"/>
                </a:cubicBezTo>
                <a:cubicBezTo>
                  <a:pt x="116651" y="13450"/>
                  <a:pt x="118252" y="13259"/>
                  <a:pt x="120995" y="13716"/>
                </a:cubicBezTo>
                <a:close/>
                <a:moveTo>
                  <a:pt x="2272273" y="10516"/>
                </a:moveTo>
                <a:cubicBezTo>
                  <a:pt x="2275778" y="10668"/>
                  <a:pt x="2277912" y="11278"/>
                  <a:pt x="2278674" y="12345"/>
                </a:cubicBezTo>
                <a:cubicBezTo>
                  <a:pt x="2279436" y="13411"/>
                  <a:pt x="2280046" y="16917"/>
                  <a:pt x="2280503" y="22860"/>
                </a:cubicBezTo>
                <a:cubicBezTo>
                  <a:pt x="2281417" y="32309"/>
                  <a:pt x="2281989" y="56922"/>
                  <a:pt x="2282217" y="96698"/>
                </a:cubicBezTo>
                <a:cubicBezTo>
                  <a:pt x="2282446" y="136474"/>
                  <a:pt x="2282256" y="159639"/>
                  <a:pt x="2281646" y="166192"/>
                </a:cubicBezTo>
                <a:cubicBezTo>
                  <a:pt x="2280884" y="171984"/>
                  <a:pt x="2280655" y="180289"/>
                  <a:pt x="2280960" y="191110"/>
                </a:cubicBezTo>
                <a:cubicBezTo>
                  <a:pt x="2280960" y="193243"/>
                  <a:pt x="2280503" y="198730"/>
                  <a:pt x="2279588" y="207569"/>
                </a:cubicBezTo>
                <a:cubicBezTo>
                  <a:pt x="2278674" y="216408"/>
                  <a:pt x="2277988" y="221742"/>
                  <a:pt x="2277531" y="223571"/>
                </a:cubicBezTo>
                <a:cubicBezTo>
                  <a:pt x="2277226" y="225095"/>
                  <a:pt x="2276845" y="227533"/>
                  <a:pt x="2276388" y="230886"/>
                </a:cubicBezTo>
                <a:cubicBezTo>
                  <a:pt x="2275169" y="238963"/>
                  <a:pt x="2273340" y="244145"/>
                  <a:pt x="2270902" y="246431"/>
                </a:cubicBezTo>
                <a:cubicBezTo>
                  <a:pt x="2270140" y="247193"/>
                  <a:pt x="2269606" y="246736"/>
                  <a:pt x="2269302" y="245059"/>
                </a:cubicBezTo>
                <a:cubicBezTo>
                  <a:pt x="2269149" y="243078"/>
                  <a:pt x="2268997" y="236144"/>
                  <a:pt x="2268844" y="224257"/>
                </a:cubicBezTo>
                <a:cubicBezTo>
                  <a:pt x="2268844" y="208255"/>
                  <a:pt x="2268616" y="195682"/>
                  <a:pt x="2268158" y="186538"/>
                </a:cubicBezTo>
                <a:cubicBezTo>
                  <a:pt x="2267701" y="171755"/>
                  <a:pt x="2267434" y="157772"/>
                  <a:pt x="2267358" y="144590"/>
                </a:cubicBezTo>
                <a:cubicBezTo>
                  <a:pt x="2267282" y="131407"/>
                  <a:pt x="2267549" y="124359"/>
                  <a:pt x="2268158" y="123444"/>
                </a:cubicBezTo>
                <a:cubicBezTo>
                  <a:pt x="2268920" y="122225"/>
                  <a:pt x="2268882" y="121234"/>
                  <a:pt x="2268044" y="120472"/>
                </a:cubicBezTo>
                <a:cubicBezTo>
                  <a:pt x="2267206" y="119710"/>
                  <a:pt x="2266787" y="118225"/>
                  <a:pt x="2266787" y="116015"/>
                </a:cubicBezTo>
                <a:cubicBezTo>
                  <a:pt x="2266787" y="113805"/>
                  <a:pt x="2266444" y="112510"/>
                  <a:pt x="2265758" y="112129"/>
                </a:cubicBezTo>
                <a:cubicBezTo>
                  <a:pt x="2265072" y="111748"/>
                  <a:pt x="2264958" y="104928"/>
                  <a:pt x="2265415" y="91669"/>
                </a:cubicBezTo>
                <a:cubicBezTo>
                  <a:pt x="2266634" y="50826"/>
                  <a:pt x="2266406" y="27204"/>
                  <a:pt x="2264729" y="20803"/>
                </a:cubicBezTo>
                <a:cubicBezTo>
                  <a:pt x="2263968" y="17602"/>
                  <a:pt x="2263662" y="15659"/>
                  <a:pt x="2263815" y="14974"/>
                </a:cubicBezTo>
                <a:cubicBezTo>
                  <a:pt x="2263968" y="14288"/>
                  <a:pt x="2264653" y="13411"/>
                  <a:pt x="2265872" y="12345"/>
                </a:cubicBezTo>
                <a:cubicBezTo>
                  <a:pt x="2267549" y="10973"/>
                  <a:pt x="2269682" y="10363"/>
                  <a:pt x="2272273" y="10516"/>
                </a:cubicBezTo>
                <a:close/>
                <a:moveTo>
                  <a:pt x="2402175" y="8687"/>
                </a:moveTo>
                <a:cubicBezTo>
                  <a:pt x="2403280" y="8992"/>
                  <a:pt x="2404556" y="9830"/>
                  <a:pt x="2406004" y="11202"/>
                </a:cubicBezTo>
                <a:cubicBezTo>
                  <a:pt x="2407528" y="12878"/>
                  <a:pt x="2408862" y="13869"/>
                  <a:pt x="2410004" y="14173"/>
                </a:cubicBezTo>
                <a:cubicBezTo>
                  <a:pt x="2411148" y="14478"/>
                  <a:pt x="2411719" y="14859"/>
                  <a:pt x="2411719" y="15316"/>
                </a:cubicBezTo>
                <a:cubicBezTo>
                  <a:pt x="2411719" y="15774"/>
                  <a:pt x="2412519" y="16345"/>
                  <a:pt x="2414120" y="17031"/>
                </a:cubicBezTo>
                <a:cubicBezTo>
                  <a:pt x="2415720" y="17717"/>
                  <a:pt x="2417358" y="19203"/>
                  <a:pt x="2419034" y="21489"/>
                </a:cubicBezTo>
                <a:cubicBezTo>
                  <a:pt x="2421625" y="25451"/>
                  <a:pt x="2422997" y="28461"/>
                  <a:pt x="2423149" y="30518"/>
                </a:cubicBezTo>
                <a:cubicBezTo>
                  <a:pt x="2423302" y="32576"/>
                  <a:pt x="2422158" y="34138"/>
                  <a:pt x="2419720" y="35205"/>
                </a:cubicBezTo>
                <a:cubicBezTo>
                  <a:pt x="2415453" y="37186"/>
                  <a:pt x="2414920" y="38786"/>
                  <a:pt x="2418120" y="40005"/>
                </a:cubicBezTo>
                <a:cubicBezTo>
                  <a:pt x="2419644" y="40462"/>
                  <a:pt x="2421054" y="41567"/>
                  <a:pt x="2422349" y="43320"/>
                </a:cubicBezTo>
                <a:cubicBezTo>
                  <a:pt x="2423644" y="45073"/>
                  <a:pt x="2423988" y="46406"/>
                  <a:pt x="2423378" y="47320"/>
                </a:cubicBezTo>
                <a:cubicBezTo>
                  <a:pt x="2422311" y="49302"/>
                  <a:pt x="2420025" y="51664"/>
                  <a:pt x="2416520" y="54407"/>
                </a:cubicBezTo>
                <a:cubicBezTo>
                  <a:pt x="2412710" y="57607"/>
                  <a:pt x="2411567" y="59131"/>
                  <a:pt x="2413091" y="58979"/>
                </a:cubicBezTo>
                <a:cubicBezTo>
                  <a:pt x="2413396" y="58979"/>
                  <a:pt x="2413776" y="58903"/>
                  <a:pt x="2414234" y="58750"/>
                </a:cubicBezTo>
                <a:cubicBezTo>
                  <a:pt x="2415300" y="58446"/>
                  <a:pt x="2415834" y="58598"/>
                  <a:pt x="2415834" y="59208"/>
                </a:cubicBezTo>
                <a:cubicBezTo>
                  <a:pt x="2415834" y="59817"/>
                  <a:pt x="2416520" y="60122"/>
                  <a:pt x="2417891" y="60122"/>
                </a:cubicBezTo>
                <a:cubicBezTo>
                  <a:pt x="2419872" y="60122"/>
                  <a:pt x="2422540" y="62560"/>
                  <a:pt x="2425892" y="67437"/>
                </a:cubicBezTo>
                <a:cubicBezTo>
                  <a:pt x="2427264" y="69418"/>
                  <a:pt x="2428102" y="72314"/>
                  <a:pt x="2428407" y="76124"/>
                </a:cubicBezTo>
                <a:cubicBezTo>
                  <a:pt x="2428559" y="78562"/>
                  <a:pt x="2428750" y="80125"/>
                  <a:pt x="2428978" y="80810"/>
                </a:cubicBezTo>
                <a:cubicBezTo>
                  <a:pt x="2429207" y="81496"/>
                  <a:pt x="2429626" y="81839"/>
                  <a:pt x="2430236" y="81839"/>
                </a:cubicBezTo>
                <a:cubicBezTo>
                  <a:pt x="2431303" y="81839"/>
                  <a:pt x="2431950" y="82106"/>
                  <a:pt x="2432179" y="82639"/>
                </a:cubicBezTo>
                <a:cubicBezTo>
                  <a:pt x="2432408" y="83173"/>
                  <a:pt x="2433779" y="83782"/>
                  <a:pt x="2436294" y="84468"/>
                </a:cubicBezTo>
                <a:cubicBezTo>
                  <a:pt x="2438808" y="85154"/>
                  <a:pt x="2440485" y="86411"/>
                  <a:pt x="2441323" y="88240"/>
                </a:cubicBezTo>
                <a:cubicBezTo>
                  <a:pt x="2442161" y="90069"/>
                  <a:pt x="2442428" y="91212"/>
                  <a:pt x="2442123" y="91669"/>
                </a:cubicBezTo>
                <a:cubicBezTo>
                  <a:pt x="2441514" y="92431"/>
                  <a:pt x="2440066" y="93536"/>
                  <a:pt x="2437780" y="94984"/>
                </a:cubicBezTo>
                <a:cubicBezTo>
                  <a:pt x="2435494" y="96431"/>
                  <a:pt x="2433970" y="97155"/>
                  <a:pt x="2433208" y="97155"/>
                </a:cubicBezTo>
                <a:cubicBezTo>
                  <a:pt x="2431226" y="97155"/>
                  <a:pt x="2427264" y="98755"/>
                  <a:pt x="2421320" y="101956"/>
                </a:cubicBezTo>
                <a:cubicBezTo>
                  <a:pt x="2419492" y="102870"/>
                  <a:pt x="2417358" y="104013"/>
                  <a:pt x="2414920" y="105385"/>
                </a:cubicBezTo>
                <a:cubicBezTo>
                  <a:pt x="2412786" y="106452"/>
                  <a:pt x="2411567" y="107404"/>
                  <a:pt x="2411262" y="108242"/>
                </a:cubicBezTo>
                <a:cubicBezTo>
                  <a:pt x="2410957" y="109081"/>
                  <a:pt x="2411262" y="110871"/>
                  <a:pt x="2412176" y="113614"/>
                </a:cubicBezTo>
                <a:cubicBezTo>
                  <a:pt x="2412176" y="114072"/>
                  <a:pt x="2413853" y="114681"/>
                  <a:pt x="2417206" y="115443"/>
                </a:cubicBezTo>
                <a:cubicBezTo>
                  <a:pt x="2420558" y="116205"/>
                  <a:pt x="2423149" y="116586"/>
                  <a:pt x="2424978" y="116586"/>
                </a:cubicBezTo>
                <a:cubicBezTo>
                  <a:pt x="2425892" y="116434"/>
                  <a:pt x="2427112" y="117158"/>
                  <a:pt x="2428636" y="118758"/>
                </a:cubicBezTo>
                <a:cubicBezTo>
                  <a:pt x="2430160" y="120358"/>
                  <a:pt x="2430922" y="121615"/>
                  <a:pt x="2430922" y="122530"/>
                </a:cubicBezTo>
                <a:cubicBezTo>
                  <a:pt x="2430922" y="124054"/>
                  <a:pt x="2429131" y="126073"/>
                  <a:pt x="2425550" y="128588"/>
                </a:cubicBezTo>
                <a:cubicBezTo>
                  <a:pt x="2421968" y="131102"/>
                  <a:pt x="2419111" y="132360"/>
                  <a:pt x="2416977" y="132360"/>
                </a:cubicBezTo>
                <a:cubicBezTo>
                  <a:pt x="2415300" y="132512"/>
                  <a:pt x="2414120" y="133160"/>
                  <a:pt x="2413434" y="134303"/>
                </a:cubicBezTo>
                <a:cubicBezTo>
                  <a:pt x="2412748" y="135446"/>
                  <a:pt x="2412405" y="137465"/>
                  <a:pt x="2412405" y="140361"/>
                </a:cubicBezTo>
                <a:lnTo>
                  <a:pt x="2412176" y="146076"/>
                </a:lnTo>
                <a:lnTo>
                  <a:pt x="2415377" y="147219"/>
                </a:lnTo>
                <a:cubicBezTo>
                  <a:pt x="2417510" y="147981"/>
                  <a:pt x="2419034" y="148057"/>
                  <a:pt x="2419949" y="147447"/>
                </a:cubicBezTo>
                <a:cubicBezTo>
                  <a:pt x="2420558" y="146838"/>
                  <a:pt x="2422006" y="145047"/>
                  <a:pt x="2424292" y="142075"/>
                </a:cubicBezTo>
                <a:cubicBezTo>
                  <a:pt x="2426578" y="139103"/>
                  <a:pt x="2427721" y="137465"/>
                  <a:pt x="2427721" y="137160"/>
                </a:cubicBezTo>
                <a:cubicBezTo>
                  <a:pt x="2427721" y="136855"/>
                  <a:pt x="2428559" y="135522"/>
                  <a:pt x="2430236" y="133160"/>
                </a:cubicBezTo>
                <a:cubicBezTo>
                  <a:pt x="2431912" y="130798"/>
                  <a:pt x="2432750" y="129235"/>
                  <a:pt x="2432750" y="128473"/>
                </a:cubicBezTo>
                <a:cubicBezTo>
                  <a:pt x="2432750" y="127711"/>
                  <a:pt x="2433132" y="126721"/>
                  <a:pt x="2433893" y="125502"/>
                </a:cubicBezTo>
                <a:cubicBezTo>
                  <a:pt x="2434656" y="124282"/>
                  <a:pt x="2435646" y="121692"/>
                  <a:pt x="2436865" y="117729"/>
                </a:cubicBezTo>
                <a:cubicBezTo>
                  <a:pt x="2438084" y="113767"/>
                  <a:pt x="2439494" y="109423"/>
                  <a:pt x="2441094" y="104699"/>
                </a:cubicBezTo>
                <a:cubicBezTo>
                  <a:pt x="2442694" y="99975"/>
                  <a:pt x="2444142" y="95403"/>
                  <a:pt x="2445438" y="90983"/>
                </a:cubicBezTo>
                <a:cubicBezTo>
                  <a:pt x="2446733" y="86563"/>
                  <a:pt x="2447495" y="84506"/>
                  <a:pt x="2447724" y="84811"/>
                </a:cubicBezTo>
                <a:cubicBezTo>
                  <a:pt x="2447952" y="85116"/>
                  <a:pt x="2447762" y="86335"/>
                  <a:pt x="2447152" y="88468"/>
                </a:cubicBezTo>
                <a:cubicBezTo>
                  <a:pt x="2446542" y="90602"/>
                  <a:pt x="2445781" y="93574"/>
                  <a:pt x="2444866" y="97384"/>
                </a:cubicBezTo>
                <a:cubicBezTo>
                  <a:pt x="2442275" y="108966"/>
                  <a:pt x="2440332" y="116967"/>
                  <a:pt x="2439037" y="121387"/>
                </a:cubicBezTo>
                <a:cubicBezTo>
                  <a:pt x="2437742" y="125806"/>
                  <a:pt x="2436027" y="130226"/>
                  <a:pt x="2433893" y="134646"/>
                </a:cubicBezTo>
                <a:cubicBezTo>
                  <a:pt x="2431912" y="138608"/>
                  <a:pt x="2430808" y="141199"/>
                  <a:pt x="2430579" y="142418"/>
                </a:cubicBezTo>
                <a:cubicBezTo>
                  <a:pt x="2430350" y="143637"/>
                  <a:pt x="2429702" y="145466"/>
                  <a:pt x="2428636" y="147904"/>
                </a:cubicBezTo>
                <a:cubicBezTo>
                  <a:pt x="2426502" y="152172"/>
                  <a:pt x="2425588" y="155905"/>
                  <a:pt x="2425892" y="159106"/>
                </a:cubicBezTo>
                <a:cubicBezTo>
                  <a:pt x="2425892" y="160325"/>
                  <a:pt x="2425778" y="161087"/>
                  <a:pt x="2425550" y="161392"/>
                </a:cubicBezTo>
                <a:cubicBezTo>
                  <a:pt x="2425321" y="161697"/>
                  <a:pt x="2424445" y="161925"/>
                  <a:pt x="2422921" y="162078"/>
                </a:cubicBezTo>
                <a:cubicBezTo>
                  <a:pt x="2420787" y="162230"/>
                  <a:pt x="2418996" y="161620"/>
                  <a:pt x="2417549" y="160249"/>
                </a:cubicBezTo>
                <a:cubicBezTo>
                  <a:pt x="2416101" y="158877"/>
                  <a:pt x="2415377" y="157887"/>
                  <a:pt x="2415377" y="157277"/>
                </a:cubicBezTo>
                <a:cubicBezTo>
                  <a:pt x="2415377" y="156515"/>
                  <a:pt x="2415034" y="155410"/>
                  <a:pt x="2414348" y="153962"/>
                </a:cubicBezTo>
                <a:cubicBezTo>
                  <a:pt x="2413662" y="152515"/>
                  <a:pt x="2413091" y="151638"/>
                  <a:pt x="2412634" y="151333"/>
                </a:cubicBezTo>
                <a:cubicBezTo>
                  <a:pt x="2412329" y="151181"/>
                  <a:pt x="2412062" y="151257"/>
                  <a:pt x="2411834" y="151562"/>
                </a:cubicBezTo>
                <a:cubicBezTo>
                  <a:pt x="2411605" y="151867"/>
                  <a:pt x="2411490" y="152248"/>
                  <a:pt x="2411490" y="152705"/>
                </a:cubicBezTo>
                <a:cubicBezTo>
                  <a:pt x="2411490" y="154077"/>
                  <a:pt x="2411376" y="155448"/>
                  <a:pt x="2411148" y="156820"/>
                </a:cubicBezTo>
                <a:cubicBezTo>
                  <a:pt x="2410919" y="158191"/>
                  <a:pt x="2410652" y="164097"/>
                  <a:pt x="2410348" y="174536"/>
                </a:cubicBezTo>
                <a:cubicBezTo>
                  <a:pt x="2410043" y="184976"/>
                  <a:pt x="2409509" y="190576"/>
                  <a:pt x="2408748" y="191338"/>
                </a:cubicBezTo>
                <a:cubicBezTo>
                  <a:pt x="2408138" y="192100"/>
                  <a:pt x="2406766" y="192253"/>
                  <a:pt x="2404632" y="191796"/>
                </a:cubicBezTo>
                <a:cubicBezTo>
                  <a:pt x="2402499" y="191338"/>
                  <a:pt x="2400289" y="190348"/>
                  <a:pt x="2398003" y="188824"/>
                </a:cubicBezTo>
                <a:cubicBezTo>
                  <a:pt x="2395412" y="187147"/>
                  <a:pt x="2393926" y="185776"/>
                  <a:pt x="2393546" y="184709"/>
                </a:cubicBezTo>
                <a:cubicBezTo>
                  <a:pt x="2393165" y="183642"/>
                  <a:pt x="2392212" y="182804"/>
                  <a:pt x="2390688" y="182194"/>
                </a:cubicBezTo>
                <a:cubicBezTo>
                  <a:pt x="2389164" y="181585"/>
                  <a:pt x="2388059" y="180632"/>
                  <a:pt x="2387374" y="179337"/>
                </a:cubicBezTo>
                <a:cubicBezTo>
                  <a:pt x="2386688" y="178042"/>
                  <a:pt x="2385240" y="176632"/>
                  <a:pt x="2383030" y="175108"/>
                </a:cubicBezTo>
                <a:cubicBezTo>
                  <a:pt x="2380820" y="173584"/>
                  <a:pt x="2379715" y="172555"/>
                  <a:pt x="2379715" y="172022"/>
                </a:cubicBezTo>
                <a:cubicBezTo>
                  <a:pt x="2379715" y="171488"/>
                  <a:pt x="2379334" y="171222"/>
                  <a:pt x="2378572" y="171222"/>
                </a:cubicBezTo>
                <a:cubicBezTo>
                  <a:pt x="2377810" y="171222"/>
                  <a:pt x="2377010" y="172441"/>
                  <a:pt x="2376172" y="174879"/>
                </a:cubicBezTo>
                <a:cubicBezTo>
                  <a:pt x="2375334" y="177318"/>
                  <a:pt x="2374991" y="179223"/>
                  <a:pt x="2375143" y="180594"/>
                </a:cubicBezTo>
                <a:cubicBezTo>
                  <a:pt x="2375448" y="182118"/>
                  <a:pt x="2374838" y="183261"/>
                  <a:pt x="2373314" y="184023"/>
                </a:cubicBezTo>
                <a:cubicBezTo>
                  <a:pt x="2372095" y="184633"/>
                  <a:pt x="2371295" y="184938"/>
                  <a:pt x="2370914" y="184938"/>
                </a:cubicBezTo>
                <a:cubicBezTo>
                  <a:pt x="2370533" y="184938"/>
                  <a:pt x="2369885" y="184557"/>
                  <a:pt x="2368971" y="183795"/>
                </a:cubicBezTo>
                <a:cubicBezTo>
                  <a:pt x="2367904" y="182880"/>
                  <a:pt x="2366456" y="180823"/>
                  <a:pt x="2364628" y="177622"/>
                </a:cubicBezTo>
                <a:cubicBezTo>
                  <a:pt x="2362799" y="174422"/>
                  <a:pt x="2361808" y="170460"/>
                  <a:pt x="2361656" y="165735"/>
                </a:cubicBezTo>
                <a:cubicBezTo>
                  <a:pt x="2361504" y="162535"/>
                  <a:pt x="2361504" y="160477"/>
                  <a:pt x="2361656" y="159563"/>
                </a:cubicBezTo>
                <a:cubicBezTo>
                  <a:pt x="2361808" y="158649"/>
                  <a:pt x="2362189" y="158039"/>
                  <a:pt x="2362799" y="157734"/>
                </a:cubicBezTo>
                <a:cubicBezTo>
                  <a:pt x="2364170" y="156972"/>
                  <a:pt x="2365237" y="156744"/>
                  <a:pt x="2365999" y="157048"/>
                </a:cubicBezTo>
                <a:cubicBezTo>
                  <a:pt x="2366761" y="157353"/>
                  <a:pt x="2367523" y="158344"/>
                  <a:pt x="2368285" y="160020"/>
                </a:cubicBezTo>
                <a:cubicBezTo>
                  <a:pt x="2369352" y="162459"/>
                  <a:pt x="2370571" y="164783"/>
                  <a:pt x="2371943" y="166993"/>
                </a:cubicBezTo>
                <a:cubicBezTo>
                  <a:pt x="2373314" y="169202"/>
                  <a:pt x="2374229" y="170307"/>
                  <a:pt x="2374686" y="170307"/>
                </a:cubicBezTo>
                <a:cubicBezTo>
                  <a:pt x="2376362" y="170307"/>
                  <a:pt x="2376591" y="169240"/>
                  <a:pt x="2375372" y="167107"/>
                </a:cubicBezTo>
                <a:cubicBezTo>
                  <a:pt x="2375067" y="166345"/>
                  <a:pt x="2374610" y="165659"/>
                  <a:pt x="2374000" y="165049"/>
                </a:cubicBezTo>
                <a:cubicBezTo>
                  <a:pt x="2372933" y="163983"/>
                  <a:pt x="2372552" y="163373"/>
                  <a:pt x="2372857" y="163221"/>
                </a:cubicBezTo>
                <a:cubicBezTo>
                  <a:pt x="2373162" y="163068"/>
                  <a:pt x="2374229" y="163830"/>
                  <a:pt x="2376058" y="165507"/>
                </a:cubicBezTo>
                <a:cubicBezTo>
                  <a:pt x="2377277" y="166573"/>
                  <a:pt x="2378648" y="166802"/>
                  <a:pt x="2380172" y="166192"/>
                </a:cubicBezTo>
                <a:cubicBezTo>
                  <a:pt x="2382001" y="165430"/>
                  <a:pt x="2382916" y="165202"/>
                  <a:pt x="2382916" y="165507"/>
                </a:cubicBezTo>
                <a:cubicBezTo>
                  <a:pt x="2382916" y="165659"/>
                  <a:pt x="2382763" y="165888"/>
                  <a:pt x="2382458" y="166192"/>
                </a:cubicBezTo>
                <a:cubicBezTo>
                  <a:pt x="2380172" y="168478"/>
                  <a:pt x="2381163" y="170307"/>
                  <a:pt x="2385430" y="171679"/>
                </a:cubicBezTo>
                <a:cubicBezTo>
                  <a:pt x="2386649" y="172136"/>
                  <a:pt x="2388097" y="172441"/>
                  <a:pt x="2389774" y="172593"/>
                </a:cubicBezTo>
                <a:cubicBezTo>
                  <a:pt x="2392517" y="172898"/>
                  <a:pt x="2394308" y="172555"/>
                  <a:pt x="2395146" y="171565"/>
                </a:cubicBezTo>
                <a:cubicBezTo>
                  <a:pt x="2395984" y="170574"/>
                  <a:pt x="2396403" y="168402"/>
                  <a:pt x="2396403" y="165049"/>
                </a:cubicBezTo>
                <a:cubicBezTo>
                  <a:pt x="2396403" y="161392"/>
                  <a:pt x="2396632" y="156591"/>
                  <a:pt x="2397089" y="150648"/>
                </a:cubicBezTo>
                <a:lnTo>
                  <a:pt x="2397546" y="141732"/>
                </a:lnTo>
                <a:lnTo>
                  <a:pt x="2395260" y="141275"/>
                </a:lnTo>
                <a:cubicBezTo>
                  <a:pt x="2393736" y="140818"/>
                  <a:pt x="2392174" y="141046"/>
                  <a:pt x="2390574" y="141961"/>
                </a:cubicBezTo>
                <a:cubicBezTo>
                  <a:pt x="2388974" y="142875"/>
                  <a:pt x="2386802" y="143332"/>
                  <a:pt x="2384058" y="143332"/>
                </a:cubicBezTo>
                <a:cubicBezTo>
                  <a:pt x="2380554" y="143332"/>
                  <a:pt x="2378153" y="142342"/>
                  <a:pt x="2376858" y="140361"/>
                </a:cubicBezTo>
                <a:cubicBezTo>
                  <a:pt x="2375562" y="138379"/>
                  <a:pt x="2375220" y="134950"/>
                  <a:pt x="2375829" y="130074"/>
                </a:cubicBezTo>
                <a:cubicBezTo>
                  <a:pt x="2376134" y="127635"/>
                  <a:pt x="2377048" y="126111"/>
                  <a:pt x="2378572" y="125502"/>
                </a:cubicBezTo>
                <a:cubicBezTo>
                  <a:pt x="2382992" y="123520"/>
                  <a:pt x="2388478" y="119863"/>
                  <a:pt x="2395032" y="114529"/>
                </a:cubicBezTo>
                <a:cubicBezTo>
                  <a:pt x="2396860" y="113005"/>
                  <a:pt x="2397965" y="111862"/>
                  <a:pt x="2398346" y="111100"/>
                </a:cubicBezTo>
                <a:cubicBezTo>
                  <a:pt x="2398727" y="110338"/>
                  <a:pt x="2398918" y="109195"/>
                  <a:pt x="2398918" y="107671"/>
                </a:cubicBezTo>
                <a:cubicBezTo>
                  <a:pt x="2398918" y="105385"/>
                  <a:pt x="2399832" y="103556"/>
                  <a:pt x="2401661" y="102184"/>
                </a:cubicBezTo>
                <a:cubicBezTo>
                  <a:pt x="2402423" y="101575"/>
                  <a:pt x="2403261" y="101156"/>
                  <a:pt x="2404175" y="100927"/>
                </a:cubicBezTo>
                <a:cubicBezTo>
                  <a:pt x="2405090" y="100699"/>
                  <a:pt x="2405852" y="100699"/>
                  <a:pt x="2406462" y="100927"/>
                </a:cubicBezTo>
                <a:cubicBezTo>
                  <a:pt x="2407071" y="101156"/>
                  <a:pt x="2407376" y="101575"/>
                  <a:pt x="2407376" y="102184"/>
                </a:cubicBezTo>
                <a:cubicBezTo>
                  <a:pt x="2407376" y="102794"/>
                  <a:pt x="2407757" y="103023"/>
                  <a:pt x="2408519" y="102870"/>
                </a:cubicBezTo>
                <a:cubicBezTo>
                  <a:pt x="2409128" y="102718"/>
                  <a:pt x="2410462" y="101842"/>
                  <a:pt x="2412519" y="100241"/>
                </a:cubicBezTo>
                <a:cubicBezTo>
                  <a:pt x="2414577" y="98641"/>
                  <a:pt x="2416444" y="97079"/>
                  <a:pt x="2418120" y="95555"/>
                </a:cubicBezTo>
                <a:cubicBezTo>
                  <a:pt x="2419796" y="94031"/>
                  <a:pt x="2420482" y="93193"/>
                  <a:pt x="2420178" y="93040"/>
                </a:cubicBezTo>
                <a:cubicBezTo>
                  <a:pt x="2419415" y="92736"/>
                  <a:pt x="2414615" y="94298"/>
                  <a:pt x="2405776" y="97727"/>
                </a:cubicBezTo>
                <a:cubicBezTo>
                  <a:pt x="2396936" y="101156"/>
                  <a:pt x="2391526" y="103480"/>
                  <a:pt x="2389545" y="104699"/>
                </a:cubicBezTo>
                <a:cubicBezTo>
                  <a:pt x="2388326" y="105613"/>
                  <a:pt x="2386154" y="106718"/>
                  <a:pt x="2383030" y="108014"/>
                </a:cubicBezTo>
                <a:cubicBezTo>
                  <a:pt x="2379906" y="109309"/>
                  <a:pt x="2377810" y="110452"/>
                  <a:pt x="2376743" y="111443"/>
                </a:cubicBezTo>
                <a:cubicBezTo>
                  <a:pt x="2375676" y="112433"/>
                  <a:pt x="2373848" y="113538"/>
                  <a:pt x="2371257" y="114757"/>
                </a:cubicBezTo>
                <a:cubicBezTo>
                  <a:pt x="2362265" y="118567"/>
                  <a:pt x="2355407" y="121692"/>
                  <a:pt x="2350683" y="124130"/>
                </a:cubicBezTo>
                <a:cubicBezTo>
                  <a:pt x="2349921" y="124587"/>
                  <a:pt x="2348473" y="124968"/>
                  <a:pt x="2346340" y="125273"/>
                </a:cubicBezTo>
                <a:cubicBezTo>
                  <a:pt x="2344206" y="125578"/>
                  <a:pt x="2342225" y="125692"/>
                  <a:pt x="2340396" y="125616"/>
                </a:cubicBezTo>
                <a:cubicBezTo>
                  <a:pt x="2338567" y="125540"/>
                  <a:pt x="2337653" y="125349"/>
                  <a:pt x="2337653" y="125044"/>
                </a:cubicBezTo>
                <a:cubicBezTo>
                  <a:pt x="2337653" y="124435"/>
                  <a:pt x="2337310" y="124130"/>
                  <a:pt x="2336624" y="124130"/>
                </a:cubicBezTo>
                <a:cubicBezTo>
                  <a:pt x="2335938" y="124130"/>
                  <a:pt x="2335214" y="123673"/>
                  <a:pt x="2334452" y="122758"/>
                </a:cubicBezTo>
                <a:cubicBezTo>
                  <a:pt x="2333690" y="121844"/>
                  <a:pt x="2333005" y="120701"/>
                  <a:pt x="2332395" y="119329"/>
                </a:cubicBezTo>
                <a:cubicBezTo>
                  <a:pt x="2331786" y="117501"/>
                  <a:pt x="2332280" y="115519"/>
                  <a:pt x="2333881" y="113386"/>
                </a:cubicBezTo>
                <a:cubicBezTo>
                  <a:pt x="2335481" y="111252"/>
                  <a:pt x="2337196" y="110338"/>
                  <a:pt x="2339024" y="110643"/>
                </a:cubicBezTo>
                <a:cubicBezTo>
                  <a:pt x="2339939" y="110795"/>
                  <a:pt x="2339672" y="111557"/>
                  <a:pt x="2338224" y="112929"/>
                </a:cubicBezTo>
                <a:cubicBezTo>
                  <a:pt x="2336776" y="114300"/>
                  <a:pt x="2336129" y="115215"/>
                  <a:pt x="2336281" y="115672"/>
                </a:cubicBezTo>
                <a:cubicBezTo>
                  <a:pt x="2337043" y="116739"/>
                  <a:pt x="2339748" y="116662"/>
                  <a:pt x="2344396" y="115443"/>
                </a:cubicBezTo>
                <a:cubicBezTo>
                  <a:pt x="2349045" y="114224"/>
                  <a:pt x="2354188" y="112167"/>
                  <a:pt x="2359827" y="109271"/>
                </a:cubicBezTo>
                <a:cubicBezTo>
                  <a:pt x="2361351" y="108509"/>
                  <a:pt x="2362456" y="108128"/>
                  <a:pt x="2363142" y="108128"/>
                </a:cubicBezTo>
                <a:cubicBezTo>
                  <a:pt x="2363828" y="108128"/>
                  <a:pt x="2365199" y="107404"/>
                  <a:pt x="2367257" y="105956"/>
                </a:cubicBezTo>
                <a:cubicBezTo>
                  <a:pt x="2369314" y="104509"/>
                  <a:pt x="2370342" y="103975"/>
                  <a:pt x="2370342" y="104356"/>
                </a:cubicBezTo>
                <a:cubicBezTo>
                  <a:pt x="2370342" y="104737"/>
                  <a:pt x="2370686" y="104623"/>
                  <a:pt x="2371371" y="104013"/>
                </a:cubicBezTo>
                <a:cubicBezTo>
                  <a:pt x="2372057" y="103404"/>
                  <a:pt x="2371866" y="102070"/>
                  <a:pt x="2370800" y="100013"/>
                </a:cubicBezTo>
                <a:cubicBezTo>
                  <a:pt x="2369733" y="97955"/>
                  <a:pt x="2369238" y="96241"/>
                  <a:pt x="2369314" y="94869"/>
                </a:cubicBezTo>
                <a:cubicBezTo>
                  <a:pt x="2369390" y="93498"/>
                  <a:pt x="2369047" y="92507"/>
                  <a:pt x="2368285" y="91897"/>
                </a:cubicBezTo>
                <a:cubicBezTo>
                  <a:pt x="2365694" y="89916"/>
                  <a:pt x="2367066" y="85573"/>
                  <a:pt x="2372400" y="78867"/>
                </a:cubicBezTo>
                <a:cubicBezTo>
                  <a:pt x="2374686" y="75972"/>
                  <a:pt x="2376553" y="73495"/>
                  <a:pt x="2378001" y="71438"/>
                </a:cubicBezTo>
                <a:cubicBezTo>
                  <a:pt x="2379449" y="69380"/>
                  <a:pt x="2380401" y="68047"/>
                  <a:pt x="2380858" y="67437"/>
                </a:cubicBezTo>
                <a:cubicBezTo>
                  <a:pt x="2383449" y="64389"/>
                  <a:pt x="2384744" y="62256"/>
                  <a:pt x="2384744" y="61036"/>
                </a:cubicBezTo>
                <a:cubicBezTo>
                  <a:pt x="2384744" y="60427"/>
                  <a:pt x="2383487" y="60160"/>
                  <a:pt x="2380972" y="60236"/>
                </a:cubicBezTo>
                <a:cubicBezTo>
                  <a:pt x="2378458" y="60313"/>
                  <a:pt x="2376362" y="59589"/>
                  <a:pt x="2374686" y="58065"/>
                </a:cubicBezTo>
                <a:cubicBezTo>
                  <a:pt x="2373162" y="56541"/>
                  <a:pt x="2372134" y="54559"/>
                  <a:pt x="2371600" y="52121"/>
                </a:cubicBezTo>
                <a:cubicBezTo>
                  <a:pt x="2371066" y="49683"/>
                  <a:pt x="2371257" y="47930"/>
                  <a:pt x="2372172" y="46863"/>
                </a:cubicBezTo>
                <a:cubicBezTo>
                  <a:pt x="2373390" y="45492"/>
                  <a:pt x="2380096" y="42444"/>
                  <a:pt x="2392288" y="37719"/>
                </a:cubicBezTo>
                <a:cubicBezTo>
                  <a:pt x="2396403" y="36195"/>
                  <a:pt x="2399222" y="34862"/>
                  <a:pt x="2400746" y="33719"/>
                </a:cubicBezTo>
                <a:cubicBezTo>
                  <a:pt x="2402270" y="32576"/>
                  <a:pt x="2403490" y="30861"/>
                  <a:pt x="2404404" y="28575"/>
                </a:cubicBezTo>
                <a:cubicBezTo>
                  <a:pt x="2405318" y="26442"/>
                  <a:pt x="2405738" y="24956"/>
                  <a:pt x="2405661" y="24118"/>
                </a:cubicBezTo>
                <a:cubicBezTo>
                  <a:pt x="2405585" y="23279"/>
                  <a:pt x="2404938" y="22251"/>
                  <a:pt x="2403718" y="21031"/>
                </a:cubicBezTo>
                <a:cubicBezTo>
                  <a:pt x="2402347" y="19507"/>
                  <a:pt x="2401661" y="18326"/>
                  <a:pt x="2401661" y="17488"/>
                </a:cubicBezTo>
                <a:cubicBezTo>
                  <a:pt x="2401661" y="16650"/>
                  <a:pt x="2401394" y="16231"/>
                  <a:pt x="2400861" y="16231"/>
                </a:cubicBezTo>
                <a:cubicBezTo>
                  <a:pt x="2400327" y="16231"/>
                  <a:pt x="2399908" y="15736"/>
                  <a:pt x="2399604" y="14745"/>
                </a:cubicBezTo>
                <a:cubicBezTo>
                  <a:pt x="2399298" y="13754"/>
                  <a:pt x="2398956" y="12802"/>
                  <a:pt x="2398575" y="11887"/>
                </a:cubicBezTo>
                <a:cubicBezTo>
                  <a:pt x="2398194" y="10973"/>
                  <a:pt x="2398460" y="10135"/>
                  <a:pt x="2399375" y="9373"/>
                </a:cubicBezTo>
                <a:cubicBezTo>
                  <a:pt x="2400137" y="8611"/>
                  <a:pt x="2401070" y="8382"/>
                  <a:pt x="2402175" y="8687"/>
                </a:cubicBezTo>
                <a:close/>
                <a:moveTo>
                  <a:pt x="1542030" y="8573"/>
                </a:moveTo>
                <a:cubicBezTo>
                  <a:pt x="1544582" y="8878"/>
                  <a:pt x="1547230" y="9601"/>
                  <a:pt x="1549973" y="10744"/>
                </a:cubicBezTo>
                <a:cubicBezTo>
                  <a:pt x="1555460" y="13030"/>
                  <a:pt x="1558965" y="16002"/>
                  <a:pt x="1560489" y="19660"/>
                </a:cubicBezTo>
                <a:cubicBezTo>
                  <a:pt x="1561251" y="21641"/>
                  <a:pt x="1561594" y="22936"/>
                  <a:pt x="1561518" y="23546"/>
                </a:cubicBezTo>
                <a:cubicBezTo>
                  <a:pt x="1561441" y="24156"/>
                  <a:pt x="1560946" y="24841"/>
                  <a:pt x="1560032" y="25603"/>
                </a:cubicBezTo>
                <a:cubicBezTo>
                  <a:pt x="1557898" y="27127"/>
                  <a:pt x="1555041" y="27318"/>
                  <a:pt x="1551459" y="26175"/>
                </a:cubicBezTo>
                <a:cubicBezTo>
                  <a:pt x="1547878" y="25032"/>
                  <a:pt x="1544335" y="22784"/>
                  <a:pt x="1540829" y="19431"/>
                </a:cubicBezTo>
                <a:cubicBezTo>
                  <a:pt x="1538391" y="17145"/>
                  <a:pt x="1536562" y="16078"/>
                  <a:pt x="1535343" y="16231"/>
                </a:cubicBezTo>
                <a:cubicBezTo>
                  <a:pt x="1534428" y="16383"/>
                  <a:pt x="1533743" y="15888"/>
                  <a:pt x="1533286" y="14745"/>
                </a:cubicBezTo>
                <a:cubicBezTo>
                  <a:pt x="1532828" y="13602"/>
                  <a:pt x="1532714" y="12383"/>
                  <a:pt x="1532943" y="11087"/>
                </a:cubicBezTo>
                <a:cubicBezTo>
                  <a:pt x="1533171" y="9792"/>
                  <a:pt x="1533743" y="9068"/>
                  <a:pt x="1534657" y="8916"/>
                </a:cubicBezTo>
                <a:cubicBezTo>
                  <a:pt x="1537019" y="8382"/>
                  <a:pt x="1539477" y="8268"/>
                  <a:pt x="1542030" y="8573"/>
                </a:cubicBezTo>
                <a:close/>
                <a:moveTo>
                  <a:pt x="1068123" y="8116"/>
                </a:moveTo>
                <a:cubicBezTo>
                  <a:pt x="1068656" y="8039"/>
                  <a:pt x="1069380" y="8687"/>
                  <a:pt x="1070294" y="10059"/>
                </a:cubicBezTo>
                <a:cubicBezTo>
                  <a:pt x="1071056" y="11430"/>
                  <a:pt x="1071818" y="11926"/>
                  <a:pt x="1072580" y="11545"/>
                </a:cubicBezTo>
                <a:cubicBezTo>
                  <a:pt x="1073342" y="11164"/>
                  <a:pt x="1075057" y="11468"/>
                  <a:pt x="1077724" y="12459"/>
                </a:cubicBezTo>
                <a:cubicBezTo>
                  <a:pt x="1080391" y="13450"/>
                  <a:pt x="1082410" y="14554"/>
                  <a:pt x="1083782" y="15774"/>
                </a:cubicBezTo>
                <a:cubicBezTo>
                  <a:pt x="1086373" y="17907"/>
                  <a:pt x="1086525" y="21489"/>
                  <a:pt x="1084239" y="26518"/>
                </a:cubicBezTo>
                <a:cubicBezTo>
                  <a:pt x="1082867" y="29261"/>
                  <a:pt x="1080848" y="31318"/>
                  <a:pt x="1078181" y="32690"/>
                </a:cubicBezTo>
                <a:cubicBezTo>
                  <a:pt x="1075514" y="34062"/>
                  <a:pt x="1073914" y="35090"/>
                  <a:pt x="1073380" y="35776"/>
                </a:cubicBezTo>
                <a:cubicBezTo>
                  <a:pt x="1072847" y="36462"/>
                  <a:pt x="1072580" y="36538"/>
                  <a:pt x="1072580" y="36005"/>
                </a:cubicBezTo>
                <a:cubicBezTo>
                  <a:pt x="1072580" y="35471"/>
                  <a:pt x="1072123" y="35586"/>
                  <a:pt x="1071209" y="36348"/>
                </a:cubicBezTo>
                <a:cubicBezTo>
                  <a:pt x="1070142" y="37110"/>
                  <a:pt x="1066637" y="39434"/>
                  <a:pt x="1060693" y="43320"/>
                </a:cubicBezTo>
                <a:cubicBezTo>
                  <a:pt x="1054750" y="47206"/>
                  <a:pt x="1050940" y="49530"/>
                  <a:pt x="1049263" y="50292"/>
                </a:cubicBezTo>
                <a:cubicBezTo>
                  <a:pt x="1047587" y="51207"/>
                  <a:pt x="1046558" y="51854"/>
                  <a:pt x="1046177" y="52235"/>
                </a:cubicBezTo>
                <a:cubicBezTo>
                  <a:pt x="1045796" y="52616"/>
                  <a:pt x="1044463" y="53416"/>
                  <a:pt x="1042177" y="54636"/>
                </a:cubicBezTo>
                <a:cubicBezTo>
                  <a:pt x="1040653" y="55398"/>
                  <a:pt x="1038786" y="56579"/>
                  <a:pt x="1036576" y="58179"/>
                </a:cubicBezTo>
                <a:cubicBezTo>
                  <a:pt x="1034366" y="59779"/>
                  <a:pt x="1032499" y="61227"/>
                  <a:pt x="1030975" y="62522"/>
                </a:cubicBezTo>
                <a:cubicBezTo>
                  <a:pt x="1029451" y="63818"/>
                  <a:pt x="1028918" y="64542"/>
                  <a:pt x="1029375" y="64694"/>
                </a:cubicBezTo>
                <a:cubicBezTo>
                  <a:pt x="1029985" y="64846"/>
                  <a:pt x="1030289" y="65266"/>
                  <a:pt x="1030289" y="65951"/>
                </a:cubicBezTo>
                <a:cubicBezTo>
                  <a:pt x="1030289" y="66637"/>
                  <a:pt x="1029946" y="66751"/>
                  <a:pt x="1029261" y="66294"/>
                </a:cubicBezTo>
                <a:cubicBezTo>
                  <a:pt x="1028575" y="65837"/>
                  <a:pt x="1028042" y="66142"/>
                  <a:pt x="1027660" y="67209"/>
                </a:cubicBezTo>
                <a:cubicBezTo>
                  <a:pt x="1027280" y="68275"/>
                  <a:pt x="1025870" y="69228"/>
                  <a:pt x="1023431" y="70066"/>
                </a:cubicBezTo>
                <a:cubicBezTo>
                  <a:pt x="1020993" y="70904"/>
                  <a:pt x="1019774" y="71628"/>
                  <a:pt x="1019774" y="72238"/>
                </a:cubicBezTo>
                <a:cubicBezTo>
                  <a:pt x="1019774" y="72847"/>
                  <a:pt x="1019278" y="73152"/>
                  <a:pt x="1018288" y="73152"/>
                </a:cubicBezTo>
                <a:cubicBezTo>
                  <a:pt x="1017297" y="73152"/>
                  <a:pt x="1016040" y="73838"/>
                  <a:pt x="1014516" y="75210"/>
                </a:cubicBezTo>
                <a:cubicBezTo>
                  <a:pt x="1012992" y="76429"/>
                  <a:pt x="1012611" y="76962"/>
                  <a:pt x="1013373" y="76810"/>
                </a:cubicBezTo>
                <a:cubicBezTo>
                  <a:pt x="1013373" y="76810"/>
                  <a:pt x="1013525" y="76810"/>
                  <a:pt x="1013830" y="76810"/>
                </a:cubicBezTo>
                <a:cubicBezTo>
                  <a:pt x="1015049" y="76353"/>
                  <a:pt x="1015659" y="76429"/>
                  <a:pt x="1015659" y="77038"/>
                </a:cubicBezTo>
                <a:cubicBezTo>
                  <a:pt x="1015659" y="77648"/>
                  <a:pt x="1014440" y="78715"/>
                  <a:pt x="1012001" y="80239"/>
                </a:cubicBezTo>
                <a:cubicBezTo>
                  <a:pt x="1009563" y="81763"/>
                  <a:pt x="1007963" y="82525"/>
                  <a:pt x="1007201" y="82525"/>
                </a:cubicBezTo>
                <a:cubicBezTo>
                  <a:pt x="1006439" y="82525"/>
                  <a:pt x="1006058" y="82830"/>
                  <a:pt x="1006058" y="83439"/>
                </a:cubicBezTo>
                <a:cubicBezTo>
                  <a:pt x="1006058" y="84049"/>
                  <a:pt x="1005029" y="84582"/>
                  <a:pt x="1002972" y="85039"/>
                </a:cubicBezTo>
                <a:cubicBezTo>
                  <a:pt x="1000914" y="85497"/>
                  <a:pt x="999886" y="86106"/>
                  <a:pt x="999886" y="86868"/>
                </a:cubicBezTo>
                <a:cubicBezTo>
                  <a:pt x="999886" y="87630"/>
                  <a:pt x="1000267" y="87745"/>
                  <a:pt x="1001029" y="87211"/>
                </a:cubicBezTo>
                <a:cubicBezTo>
                  <a:pt x="1001791" y="86678"/>
                  <a:pt x="1001943" y="86868"/>
                  <a:pt x="1001486" y="87783"/>
                </a:cubicBezTo>
                <a:cubicBezTo>
                  <a:pt x="1001029" y="88697"/>
                  <a:pt x="1000343" y="88926"/>
                  <a:pt x="999428" y="88468"/>
                </a:cubicBezTo>
                <a:cubicBezTo>
                  <a:pt x="998819" y="88316"/>
                  <a:pt x="998019" y="88507"/>
                  <a:pt x="997028" y="89040"/>
                </a:cubicBezTo>
                <a:cubicBezTo>
                  <a:pt x="996038" y="89573"/>
                  <a:pt x="995237" y="90183"/>
                  <a:pt x="994628" y="90869"/>
                </a:cubicBezTo>
                <a:cubicBezTo>
                  <a:pt x="994018" y="91555"/>
                  <a:pt x="993866" y="92126"/>
                  <a:pt x="994171" y="92583"/>
                </a:cubicBezTo>
                <a:cubicBezTo>
                  <a:pt x="994475" y="92736"/>
                  <a:pt x="994552" y="92812"/>
                  <a:pt x="994399" y="92812"/>
                </a:cubicBezTo>
                <a:cubicBezTo>
                  <a:pt x="994247" y="92812"/>
                  <a:pt x="993942" y="92736"/>
                  <a:pt x="993485" y="92583"/>
                </a:cubicBezTo>
                <a:cubicBezTo>
                  <a:pt x="992266" y="92126"/>
                  <a:pt x="991237" y="92469"/>
                  <a:pt x="990399" y="93612"/>
                </a:cubicBezTo>
                <a:cubicBezTo>
                  <a:pt x="989560" y="94755"/>
                  <a:pt x="989370" y="95326"/>
                  <a:pt x="989827" y="95326"/>
                </a:cubicBezTo>
                <a:cubicBezTo>
                  <a:pt x="990284" y="95326"/>
                  <a:pt x="990056" y="95784"/>
                  <a:pt x="989141" y="96698"/>
                </a:cubicBezTo>
                <a:cubicBezTo>
                  <a:pt x="988227" y="97612"/>
                  <a:pt x="987351" y="97917"/>
                  <a:pt x="986512" y="97612"/>
                </a:cubicBezTo>
                <a:cubicBezTo>
                  <a:pt x="985674" y="97308"/>
                  <a:pt x="984265" y="98146"/>
                  <a:pt x="982283" y="100127"/>
                </a:cubicBezTo>
                <a:cubicBezTo>
                  <a:pt x="980760" y="101651"/>
                  <a:pt x="980226" y="102337"/>
                  <a:pt x="980683" y="102184"/>
                </a:cubicBezTo>
                <a:cubicBezTo>
                  <a:pt x="981598" y="101727"/>
                  <a:pt x="982017" y="101765"/>
                  <a:pt x="981940" y="102299"/>
                </a:cubicBezTo>
                <a:cubicBezTo>
                  <a:pt x="981864" y="102832"/>
                  <a:pt x="978778" y="105385"/>
                  <a:pt x="972682" y="109957"/>
                </a:cubicBezTo>
                <a:cubicBezTo>
                  <a:pt x="967805" y="113614"/>
                  <a:pt x="960833" y="119901"/>
                  <a:pt x="951765" y="128816"/>
                </a:cubicBezTo>
                <a:cubicBezTo>
                  <a:pt x="942698" y="137732"/>
                  <a:pt x="937249" y="143637"/>
                  <a:pt x="935420" y="146533"/>
                </a:cubicBezTo>
                <a:cubicBezTo>
                  <a:pt x="934049" y="148819"/>
                  <a:pt x="932525" y="149962"/>
                  <a:pt x="930848" y="149962"/>
                </a:cubicBezTo>
                <a:cubicBezTo>
                  <a:pt x="927038" y="149962"/>
                  <a:pt x="925133" y="149047"/>
                  <a:pt x="925133" y="147219"/>
                </a:cubicBezTo>
                <a:cubicBezTo>
                  <a:pt x="925133" y="146152"/>
                  <a:pt x="924638" y="144856"/>
                  <a:pt x="923648" y="143332"/>
                </a:cubicBezTo>
                <a:cubicBezTo>
                  <a:pt x="922657" y="141808"/>
                  <a:pt x="922009" y="137160"/>
                  <a:pt x="921704" y="129388"/>
                </a:cubicBezTo>
                <a:lnTo>
                  <a:pt x="921476" y="117958"/>
                </a:lnTo>
                <a:lnTo>
                  <a:pt x="923990" y="118186"/>
                </a:lnTo>
                <a:cubicBezTo>
                  <a:pt x="925667" y="118339"/>
                  <a:pt x="927191" y="117805"/>
                  <a:pt x="928562" y="116586"/>
                </a:cubicBezTo>
                <a:cubicBezTo>
                  <a:pt x="929629" y="115824"/>
                  <a:pt x="930086" y="115672"/>
                  <a:pt x="929934" y="116129"/>
                </a:cubicBezTo>
                <a:cubicBezTo>
                  <a:pt x="929477" y="116891"/>
                  <a:pt x="929515" y="117272"/>
                  <a:pt x="930048" y="117272"/>
                </a:cubicBezTo>
                <a:cubicBezTo>
                  <a:pt x="930582" y="117272"/>
                  <a:pt x="932182" y="116015"/>
                  <a:pt x="934849" y="113500"/>
                </a:cubicBezTo>
                <a:cubicBezTo>
                  <a:pt x="937516" y="110986"/>
                  <a:pt x="938849" y="109500"/>
                  <a:pt x="938849" y="109042"/>
                </a:cubicBezTo>
                <a:cubicBezTo>
                  <a:pt x="938849" y="108280"/>
                  <a:pt x="940678" y="106185"/>
                  <a:pt x="944336" y="102756"/>
                </a:cubicBezTo>
                <a:cubicBezTo>
                  <a:pt x="947993" y="99327"/>
                  <a:pt x="949975" y="97765"/>
                  <a:pt x="950279" y="98070"/>
                </a:cubicBezTo>
                <a:cubicBezTo>
                  <a:pt x="950584" y="98374"/>
                  <a:pt x="950241" y="98870"/>
                  <a:pt x="949251" y="99556"/>
                </a:cubicBezTo>
                <a:cubicBezTo>
                  <a:pt x="948260" y="100241"/>
                  <a:pt x="948146" y="100584"/>
                  <a:pt x="948908" y="100584"/>
                </a:cubicBezTo>
                <a:cubicBezTo>
                  <a:pt x="949670" y="100584"/>
                  <a:pt x="950736" y="99822"/>
                  <a:pt x="952108" y="98298"/>
                </a:cubicBezTo>
                <a:cubicBezTo>
                  <a:pt x="952870" y="97384"/>
                  <a:pt x="953175" y="96850"/>
                  <a:pt x="953023" y="96698"/>
                </a:cubicBezTo>
                <a:cubicBezTo>
                  <a:pt x="953023" y="96698"/>
                  <a:pt x="952870" y="96774"/>
                  <a:pt x="952565" y="96927"/>
                </a:cubicBezTo>
                <a:cubicBezTo>
                  <a:pt x="951803" y="97231"/>
                  <a:pt x="951422" y="97346"/>
                  <a:pt x="951422" y="97270"/>
                </a:cubicBezTo>
                <a:cubicBezTo>
                  <a:pt x="951422" y="97193"/>
                  <a:pt x="951727" y="96774"/>
                  <a:pt x="952337" y="96012"/>
                </a:cubicBezTo>
                <a:cubicBezTo>
                  <a:pt x="953556" y="94488"/>
                  <a:pt x="954470" y="93879"/>
                  <a:pt x="955080" y="94183"/>
                </a:cubicBezTo>
                <a:cubicBezTo>
                  <a:pt x="955385" y="94488"/>
                  <a:pt x="955309" y="94945"/>
                  <a:pt x="954851" y="95555"/>
                </a:cubicBezTo>
                <a:cubicBezTo>
                  <a:pt x="954547" y="96012"/>
                  <a:pt x="954547" y="96241"/>
                  <a:pt x="954851" y="96241"/>
                </a:cubicBezTo>
                <a:cubicBezTo>
                  <a:pt x="955004" y="96088"/>
                  <a:pt x="955385" y="95784"/>
                  <a:pt x="955994" y="95326"/>
                </a:cubicBezTo>
                <a:cubicBezTo>
                  <a:pt x="957214" y="94412"/>
                  <a:pt x="957633" y="93688"/>
                  <a:pt x="957252" y="93155"/>
                </a:cubicBezTo>
                <a:cubicBezTo>
                  <a:pt x="956871" y="92621"/>
                  <a:pt x="957290" y="91897"/>
                  <a:pt x="958509" y="90983"/>
                </a:cubicBezTo>
                <a:cubicBezTo>
                  <a:pt x="959423" y="90221"/>
                  <a:pt x="959881" y="89878"/>
                  <a:pt x="959881" y="89954"/>
                </a:cubicBezTo>
                <a:cubicBezTo>
                  <a:pt x="959881" y="90031"/>
                  <a:pt x="959576" y="90526"/>
                  <a:pt x="958966" y="91440"/>
                </a:cubicBezTo>
                <a:cubicBezTo>
                  <a:pt x="957595" y="93117"/>
                  <a:pt x="957671" y="93498"/>
                  <a:pt x="959195" y="92583"/>
                </a:cubicBezTo>
                <a:cubicBezTo>
                  <a:pt x="960109" y="92126"/>
                  <a:pt x="961481" y="91212"/>
                  <a:pt x="963310" y="89840"/>
                </a:cubicBezTo>
                <a:cubicBezTo>
                  <a:pt x="965138" y="88621"/>
                  <a:pt x="966053" y="87783"/>
                  <a:pt x="966053" y="87325"/>
                </a:cubicBezTo>
                <a:cubicBezTo>
                  <a:pt x="966053" y="87173"/>
                  <a:pt x="965824" y="87173"/>
                  <a:pt x="965367" y="87325"/>
                </a:cubicBezTo>
                <a:cubicBezTo>
                  <a:pt x="963691" y="87783"/>
                  <a:pt x="962929" y="87859"/>
                  <a:pt x="963081" y="87554"/>
                </a:cubicBezTo>
                <a:cubicBezTo>
                  <a:pt x="963386" y="86944"/>
                  <a:pt x="964986" y="85649"/>
                  <a:pt x="967882" y="83668"/>
                </a:cubicBezTo>
                <a:lnTo>
                  <a:pt x="971996" y="81153"/>
                </a:lnTo>
                <a:cubicBezTo>
                  <a:pt x="971996" y="81306"/>
                  <a:pt x="971463" y="81991"/>
                  <a:pt x="970396" y="83211"/>
                </a:cubicBezTo>
                <a:lnTo>
                  <a:pt x="967653" y="86182"/>
                </a:lnTo>
                <a:lnTo>
                  <a:pt x="971768" y="83668"/>
                </a:lnTo>
                <a:cubicBezTo>
                  <a:pt x="974359" y="81991"/>
                  <a:pt x="975654" y="80848"/>
                  <a:pt x="975654" y="80239"/>
                </a:cubicBezTo>
                <a:cubicBezTo>
                  <a:pt x="975654" y="79629"/>
                  <a:pt x="975273" y="79553"/>
                  <a:pt x="974511" y="80010"/>
                </a:cubicBezTo>
                <a:cubicBezTo>
                  <a:pt x="974054" y="80315"/>
                  <a:pt x="973901" y="80239"/>
                  <a:pt x="974054" y="79782"/>
                </a:cubicBezTo>
                <a:cubicBezTo>
                  <a:pt x="974054" y="79782"/>
                  <a:pt x="974054" y="79553"/>
                  <a:pt x="974054" y="79096"/>
                </a:cubicBezTo>
                <a:cubicBezTo>
                  <a:pt x="974511" y="78181"/>
                  <a:pt x="976645" y="76353"/>
                  <a:pt x="980455" y="73609"/>
                </a:cubicBezTo>
                <a:cubicBezTo>
                  <a:pt x="983655" y="71323"/>
                  <a:pt x="985484" y="69457"/>
                  <a:pt x="985941" y="68009"/>
                </a:cubicBezTo>
                <a:cubicBezTo>
                  <a:pt x="986398" y="66561"/>
                  <a:pt x="985789" y="64618"/>
                  <a:pt x="984112" y="62179"/>
                </a:cubicBezTo>
                <a:cubicBezTo>
                  <a:pt x="982741" y="60046"/>
                  <a:pt x="982055" y="58369"/>
                  <a:pt x="982055" y="57150"/>
                </a:cubicBezTo>
                <a:cubicBezTo>
                  <a:pt x="982055" y="55931"/>
                  <a:pt x="981636" y="54636"/>
                  <a:pt x="980798" y="53264"/>
                </a:cubicBezTo>
                <a:cubicBezTo>
                  <a:pt x="979959" y="51892"/>
                  <a:pt x="980074" y="48540"/>
                  <a:pt x="981140" y="43206"/>
                </a:cubicBezTo>
                <a:cubicBezTo>
                  <a:pt x="983274" y="33604"/>
                  <a:pt x="983579" y="27966"/>
                  <a:pt x="982055" y="26289"/>
                </a:cubicBezTo>
                <a:cubicBezTo>
                  <a:pt x="981445" y="25527"/>
                  <a:pt x="980798" y="24041"/>
                  <a:pt x="980112" y="21832"/>
                </a:cubicBezTo>
                <a:cubicBezTo>
                  <a:pt x="979426" y="19622"/>
                  <a:pt x="979616" y="18364"/>
                  <a:pt x="980683" y="18060"/>
                </a:cubicBezTo>
                <a:cubicBezTo>
                  <a:pt x="982512" y="17298"/>
                  <a:pt x="984036" y="18288"/>
                  <a:pt x="985255" y="21031"/>
                </a:cubicBezTo>
                <a:cubicBezTo>
                  <a:pt x="985865" y="22860"/>
                  <a:pt x="986855" y="23775"/>
                  <a:pt x="988227" y="23775"/>
                </a:cubicBezTo>
                <a:cubicBezTo>
                  <a:pt x="989751" y="23775"/>
                  <a:pt x="991389" y="25108"/>
                  <a:pt x="993142" y="27775"/>
                </a:cubicBezTo>
                <a:cubicBezTo>
                  <a:pt x="994894" y="30442"/>
                  <a:pt x="996152" y="33376"/>
                  <a:pt x="996914" y="36576"/>
                </a:cubicBezTo>
                <a:cubicBezTo>
                  <a:pt x="997676" y="40234"/>
                  <a:pt x="998514" y="43587"/>
                  <a:pt x="999428" y="46635"/>
                </a:cubicBezTo>
                <a:cubicBezTo>
                  <a:pt x="1000343" y="49683"/>
                  <a:pt x="1000800" y="52235"/>
                  <a:pt x="1000800" y="54293"/>
                </a:cubicBezTo>
                <a:cubicBezTo>
                  <a:pt x="1000800" y="56350"/>
                  <a:pt x="1001029" y="57379"/>
                  <a:pt x="1001486" y="57379"/>
                </a:cubicBezTo>
                <a:cubicBezTo>
                  <a:pt x="1002248" y="57379"/>
                  <a:pt x="1003505" y="56693"/>
                  <a:pt x="1005258" y="55321"/>
                </a:cubicBezTo>
                <a:cubicBezTo>
                  <a:pt x="1007010" y="53950"/>
                  <a:pt x="1007810" y="53035"/>
                  <a:pt x="1007658" y="52578"/>
                </a:cubicBezTo>
                <a:cubicBezTo>
                  <a:pt x="1007353" y="51969"/>
                  <a:pt x="1008039" y="51130"/>
                  <a:pt x="1009715" y="50064"/>
                </a:cubicBezTo>
                <a:cubicBezTo>
                  <a:pt x="1015354" y="46406"/>
                  <a:pt x="1018631" y="44120"/>
                  <a:pt x="1019545" y="43206"/>
                </a:cubicBezTo>
                <a:cubicBezTo>
                  <a:pt x="1020460" y="42291"/>
                  <a:pt x="1020688" y="40767"/>
                  <a:pt x="1020231" y="38634"/>
                </a:cubicBezTo>
                <a:cubicBezTo>
                  <a:pt x="1019774" y="36043"/>
                  <a:pt x="1019202" y="34062"/>
                  <a:pt x="1018516" y="32690"/>
                </a:cubicBezTo>
                <a:cubicBezTo>
                  <a:pt x="1017831" y="31318"/>
                  <a:pt x="1017716" y="28766"/>
                  <a:pt x="1018174" y="25032"/>
                </a:cubicBezTo>
                <a:cubicBezTo>
                  <a:pt x="1018631" y="21298"/>
                  <a:pt x="1018555" y="19431"/>
                  <a:pt x="1017945" y="19431"/>
                </a:cubicBezTo>
                <a:cubicBezTo>
                  <a:pt x="1017488" y="19431"/>
                  <a:pt x="1016954" y="18745"/>
                  <a:pt x="1016345" y="17374"/>
                </a:cubicBezTo>
                <a:cubicBezTo>
                  <a:pt x="1015735" y="16002"/>
                  <a:pt x="1015354" y="14631"/>
                  <a:pt x="1015202" y="13259"/>
                </a:cubicBezTo>
                <a:cubicBezTo>
                  <a:pt x="1015202" y="12345"/>
                  <a:pt x="1014706" y="11621"/>
                  <a:pt x="1013716" y="11087"/>
                </a:cubicBezTo>
                <a:cubicBezTo>
                  <a:pt x="1012725" y="10554"/>
                  <a:pt x="1012649" y="10021"/>
                  <a:pt x="1013487" y="9487"/>
                </a:cubicBezTo>
                <a:cubicBezTo>
                  <a:pt x="1014326" y="8954"/>
                  <a:pt x="1015507" y="9373"/>
                  <a:pt x="1017031" y="10744"/>
                </a:cubicBezTo>
                <a:cubicBezTo>
                  <a:pt x="1019317" y="12726"/>
                  <a:pt x="1021412" y="14707"/>
                  <a:pt x="1023317" y="16688"/>
                </a:cubicBezTo>
                <a:cubicBezTo>
                  <a:pt x="1025222" y="18669"/>
                  <a:pt x="1026175" y="19965"/>
                  <a:pt x="1026175" y="20574"/>
                </a:cubicBezTo>
                <a:cubicBezTo>
                  <a:pt x="1026175" y="21184"/>
                  <a:pt x="1026441" y="21489"/>
                  <a:pt x="1026975" y="21489"/>
                </a:cubicBezTo>
                <a:cubicBezTo>
                  <a:pt x="1027508" y="21489"/>
                  <a:pt x="1028384" y="22555"/>
                  <a:pt x="1029604" y="24689"/>
                </a:cubicBezTo>
                <a:cubicBezTo>
                  <a:pt x="1030823" y="26823"/>
                  <a:pt x="1032042" y="27889"/>
                  <a:pt x="1033261" y="27889"/>
                </a:cubicBezTo>
                <a:cubicBezTo>
                  <a:pt x="1034328" y="27889"/>
                  <a:pt x="1037452" y="26632"/>
                  <a:pt x="1042634" y="24118"/>
                </a:cubicBezTo>
                <a:cubicBezTo>
                  <a:pt x="1047816" y="21603"/>
                  <a:pt x="1050559" y="20041"/>
                  <a:pt x="1050863" y="19431"/>
                </a:cubicBezTo>
                <a:cubicBezTo>
                  <a:pt x="1051168" y="18974"/>
                  <a:pt x="1051092" y="18745"/>
                  <a:pt x="1050635" y="18745"/>
                </a:cubicBezTo>
                <a:cubicBezTo>
                  <a:pt x="1050330" y="18745"/>
                  <a:pt x="1050025" y="18822"/>
                  <a:pt x="1049720" y="18974"/>
                </a:cubicBezTo>
                <a:cubicBezTo>
                  <a:pt x="1049416" y="19126"/>
                  <a:pt x="1049339" y="19126"/>
                  <a:pt x="1049492" y="18974"/>
                </a:cubicBezTo>
                <a:cubicBezTo>
                  <a:pt x="1049797" y="18669"/>
                  <a:pt x="1050940" y="17907"/>
                  <a:pt x="1052921" y="16688"/>
                </a:cubicBezTo>
                <a:cubicBezTo>
                  <a:pt x="1056426" y="14859"/>
                  <a:pt x="1059245" y="13831"/>
                  <a:pt x="1061379" y="13602"/>
                </a:cubicBezTo>
                <a:cubicBezTo>
                  <a:pt x="1063513" y="13373"/>
                  <a:pt x="1065037" y="13221"/>
                  <a:pt x="1065951" y="13145"/>
                </a:cubicBezTo>
                <a:cubicBezTo>
                  <a:pt x="1066865" y="13069"/>
                  <a:pt x="1067323" y="12192"/>
                  <a:pt x="1067323" y="10516"/>
                </a:cubicBezTo>
                <a:cubicBezTo>
                  <a:pt x="1067323" y="8992"/>
                  <a:pt x="1067589" y="8192"/>
                  <a:pt x="1068123" y="8116"/>
                </a:cubicBezTo>
                <a:close/>
                <a:moveTo>
                  <a:pt x="1736625" y="5601"/>
                </a:moveTo>
                <a:cubicBezTo>
                  <a:pt x="1739750" y="6134"/>
                  <a:pt x="1741769" y="6934"/>
                  <a:pt x="1742683" y="8001"/>
                </a:cubicBezTo>
                <a:cubicBezTo>
                  <a:pt x="1743902" y="9373"/>
                  <a:pt x="1746150" y="10668"/>
                  <a:pt x="1749427" y="11887"/>
                </a:cubicBezTo>
                <a:cubicBezTo>
                  <a:pt x="1752704" y="13107"/>
                  <a:pt x="1756323" y="15316"/>
                  <a:pt x="1760285" y="18517"/>
                </a:cubicBezTo>
                <a:cubicBezTo>
                  <a:pt x="1762724" y="20498"/>
                  <a:pt x="1764438" y="22136"/>
                  <a:pt x="1765429" y="23432"/>
                </a:cubicBezTo>
                <a:cubicBezTo>
                  <a:pt x="1766420" y="24727"/>
                  <a:pt x="1767220" y="26594"/>
                  <a:pt x="1767829" y="29032"/>
                </a:cubicBezTo>
                <a:cubicBezTo>
                  <a:pt x="1769048" y="32995"/>
                  <a:pt x="1769430" y="35814"/>
                  <a:pt x="1768972" y="37491"/>
                </a:cubicBezTo>
                <a:cubicBezTo>
                  <a:pt x="1768515" y="39167"/>
                  <a:pt x="1767372" y="40081"/>
                  <a:pt x="1765543" y="40234"/>
                </a:cubicBezTo>
                <a:cubicBezTo>
                  <a:pt x="1763714" y="40386"/>
                  <a:pt x="1759676" y="39853"/>
                  <a:pt x="1753427" y="38634"/>
                </a:cubicBezTo>
                <a:cubicBezTo>
                  <a:pt x="1747636" y="37567"/>
                  <a:pt x="1743864" y="37262"/>
                  <a:pt x="1742112" y="37719"/>
                </a:cubicBezTo>
                <a:cubicBezTo>
                  <a:pt x="1740359" y="38176"/>
                  <a:pt x="1739483" y="37986"/>
                  <a:pt x="1739483" y="37148"/>
                </a:cubicBezTo>
                <a:cubicBezTo>
                  <a:pt x="1739483" y="36310"/>
                  <a:pt x="1738759" y="35890"/>
                  <a:pt x="1737311" y="35890"/>
                </a:cubicBezTo>
                <a:cubicBezTo>
                  <a:pt x="1735863" y="35890"/>
                  <a:pt x="1734911" y="35509"/>
                  <a:pt x="1734454" y="34747"/>
                </a:cubicBezTo>
                <a:cubicBezTo>
                  <a:pt x="1733996" y="33985"/>
                  <a:pt x="1732549" y="33833"/>
                  <a:pt x="1730110" y="34290"/>
                </a:cubicBezTo>
                <a:cubicBezTo>
                  <a:pt x="1727672" y="34595"/>
                  <a:pt x="1726148" y="34328"/>
                  <a:pt x="1725538" y="33490"/>
                </a:cubicBezTo>
                <a:cubicBezTo>
                  <a:pt x="1724928" y="32652"/>
                  <a:pt x="1725462" y="31547"/>
                  <a:pt x="1727138" y="30175"/>
                </a:cubicBezTo>
                <a:cubicBezTo>
                  <a:pt x="1728815" y="28804"/>
                  <a:pt x="1730301" y="28118"/>
                  <a:pt x="1731596" y="28118"/>
                </a:cubicBezTo>
                <a:cubicBezTo>
                  <a:pt x="1732892" y="28118"/>
                  <a:pt x="1734758" y="26975"/>
                  <a:pt x="1737197" y="24689"/>
                </a:cubicBezTo>
                <a:lnTo>
                  <a:pt x="1740854" y="21031"/>
                </a:lnTo>
                <a:lnTo>
                  <a:pt x="1737197" y="19660"/>
                </a:lnTo>
                <a:cubicBezTo>
                  <a:pt x="1734606" y="18593"/>
                  <a:pt x="1732358" y="17526"/>
                  <a:pt x="1730453" y="16459"/>
                </a:cubicBezTo>
                <a:cubicBezTo>
                  <a:pt x="1728548" y="15393"/>
                  <a:pt x="1726834" y="14859"/>
                  <a:pt x="1725310" y="14859"/>
                </a:cubicBezTo>
                <a:cubicBezTo>
                  <a:pt x="1724243" y="14859"/>
                  <a:pt x="1723214" y="14440"/>
                  <a:pt x="1722224" y="13602"/>
                </a:cubicBezTo>
                <a:cubicBezTo>
                  <a:pt x="1721233" y="12764"/>
                  <a:pt x="1720738" y="11887"/>
                  <a:pt x="1720738" y="10973"/>
                </a:cubicBezTo>
                <a:cubicBezTo>
                  <a:pt x="1720738" y="9601"/>
                  <a:pt x="1723481" y="7925"/>
                  <a:pt x="1728967" y="5944"/>
                </a:cubicBezTo>
                <a:cubicBezTo>
                  <a:pt x="1730948" y="5182"/>
                  <a:pt x="1733501" y="5068"/>
                  <a:pt x="1736625" y="5601"/>
                </a:cubicBezTo>
                <a:close/>
                <a:moveTo>
                  <a:pt x="850496" y="1029"/>
                </a:moveTo>
                <a:cubicBezTo>
                  <a:pt x="851029" y="1105"/>
                  <a:pt x="852667" y="1677"/>
                  <a:pt x="855410" y="2743"/>
                </a:cubicBezTo>
                <a:cubicBezTo>
                  <a:pt x="858611" y="4115"/>
                  <a:pt x="860554" y="6325"/>
                  <a:pt x="861240" y="9373"/>
                </a:cubicBezTo>
                <a:cubicBezTo>
                  <a:pt x="861926" y="12421"/>
                  <a:pt x="861659" y="14326"/>
                  <a:pt x="860440" y="15088"/>
                </a:cubicBezTo>
                <a:cubicBezTo>
                  <a:pt x="856325" y="17679"/>
                  <a:pt x="853734" y="16688"/>
                  <a:pt x="852667" y="12116"/>
                </a:cubicBezTo>
                <a:cubicBezTo>
                  <a:pt x="852058" y="9220"/>
                  <a:pt x="850686" y="7087"/>
                  <a:pt x="848552" y="5715"/>
                </a:cubicBezTo>
                <a:cubicBezTo>
                  <a:pt x="847333" y="4801"/>
                  <a:pt x="846647" y="4115"/>
                  <a:pt x="846495" y="3658"/>
                </a:cubicBezTo>
                <a:cubicBezTo>
                  <a:pt x="846343" y="3201"/>
                  <a:pt x="846724" y="2667"/>
                  <a:pt x="847638" y="2058"/>
                </a:cubicBezTo>
                <a:cubicBezTo>
                  <a:pt x="849010" y="1296"/>
                  <a:pt x="849962" y="953"/>
                  <a:pt x="850496" y="1029"/>
                </a:cubicBezTo>
                <a:close/>
                <a:moveTo>
                  <a:pt x="828207" y="0"/>
                </a:moveTo>
                <a:cubicBezTo>
                  <a:pt x="828359" y="0"/>
                  <a:pt x="828740" y="915"/>
                  <a:pt x="829350" y="2743"/>
                </a:cubicBezTo>
                <a:cubicBezTo>
                  <a:pt x="830112" y="5334"/>
                  <a:pt x="830798" y="10287"/>
                  <a:pt x="831407" y="17602"/>
                </a:cubicBezTo>
                <a:lnTo>
                  <a:pt x="832322" y="28575"/>
                </a:lnTo>
                <a:lnTo>
                  <a:pt x="840323" y="30404"/>
                </a:lnTo>
                <a:cubicBezTo>
                  <a:pt x="849010" y="32233"/>
                  <a:pt x="853353" y="35281"/>
                  <a:pt x="853353" y="39548"/>
                </a:cubicBezTo>
                <a:cubicBezTo>
                  <a:pt x="853353" y="41072"/>
                  <a:pt x="850076" y="44577"/>
                  <a:pt x="843523" y="50064"/>
                </a:cubicBezTo>
                <a:cubicBezTo>
                  <a:pt x="838646" y="54178"/>
                  <a:pt x="835560" y="57493"/>
                  <a:pt x="834265" y="60008"/>
                </a:cubicBezTo>
                <a:cubicBezTo>
                  <a:pt x="832970" y="62522"/>
                  <a:pt x="833084" y="64923"/>
                  <a:pt x="834608" y="67209"/>
                </a:cubicBezTo>
                <a:cubicBezTo>
                  <a:pt x="835217" y="68275"/>
                  <a:pt x="837046" y="68428"/>
                  <a:pt x="840094" y="67666"/>
                </a:cubicBezTo>
                <a:cubicBezTo>
                  <a:pt x="843142" y="66904"/>
                  <a:pt x="845657" y="65685"/>
                  <a:pt x="847638" y="64008"/>
                </a:cubicBezTo>
                <a:cubicBezTo>
                  <a:pt x="850686" y="61417"/>
                  <a:pt x="854610" y="60541"/>
                  <a:pt x="859411" y="61379"/>
                </a:cubicBezTo>
                <a:cubicBezTo>
                  <a:pt x="864211" y="62218"/>
                  <a:pt x="868136" y="64465"/>
                  <a:pt x="871184" y="68123"/>
                </a:cubicBezTo>
                <a:cubicBezTo>
                  <a:pt x="872860" y="70104"/>
                  <a:pt x="873889" y="72009"/>
                  <a:pt x="874270" y="73838"/>
                </a:cubicBezTo>
                <a:cubicBezTo>
                  <a:pt x="874651" y="75667"/>
                  <a:pt x="874841" y="79705"/>
                  <a:pt x="874841" y="85954"/>
                </a:cubicBezTo>
                <a:cubicBezTo>
                  <a:pt x="874841" y="95250"/>
                  <a:pt x="874079" y="103175"/>
                  <a:pt x="872555" y="109728"/>
                </a:cubicBezTo>
                <a:cubicBezTo>
                  <a:pt x="871031" y="117196"/>
                  <a:pt x="870384" y="121844"/>
                  <a:pt x="870612" y="123673"/>
                </a:cubicBezTo>
                <a:cubicBezTo>
                  <a:pt x="870841" y="125502"/>
                  <a:pt x="872251" y="126873"/>
                  <a:pt x="874841" y="127788"/>
                </a:cubicBezTo>
                <a:cubicBezTo>
                  <a:pt x="878499" y="129159"/>
                  <a:pt x="880556" y="131064"/>
                  <a:pt x="881014" y="133503"/>
                </a:cubicBezTo>
                <a:cubicBezTo>
                  <a:pt x="881318" y="134569"/>
                  <a:pt x="881014" y="135255"/>
                  <a:pt x="880099" y="135560"/>
                </a:cubicBezTo>
                <a:cubicBezTo>
                  <a:pt x="878880" y="136017"/>
                  <a:pt x="876670" y="136093"/>
                  <a:pt x="873470" y="135789"/>
                </a:cubicBezTo>
                <a:cubicBezTo>
                  <a:pt x="871184" y="135636"/>
                  <a:pt x="869736" y="135789"/>
                  <a:pt x="869126" y="136246"/>
                </a:cubicBezTo>
                <a:cubicBezTo>
                  <a:pt x="868517" y="136703"/>
                  <a:pt x="867831" y="138075"/>
                  <a:pt x="867069" y="140361"/>
                </a:cubicBezTo>
                <a:cubicBezTo>
                  <a:pt x="865850" y="143713"/>
                  <a:pt x="863754" y="146076"/>
                  <a:pt x="860782" y="147447"/>
                </a:cubicBezTo>
                <a:cubicBezTo>
                  <a:pt x="857811" y="148819"/>
                  <a:pt x="856325" y="150267"/>
                  <a:pt x="856325" y="151791"/>
                </a:cubicBezTo>
                <a:cubicBezTo>
                  <a:pt x="856325" y="153772"/>
                  <a:pt x="857087" y="159792"/>
                  <a:pt x="858611" y="169850"/>
                </a:cubicBezTo>
                <a:cubicBezTo>
                  <a:pt x="860135" y="179908"/>
                  <a:pt x="861430" y="187909"/>
                  <a:pt x="862497" y="193853"/>
                </a:cubicBezTo>
                <a:cubicBezTo>
                  <a:pt x="865088" y="207874"/>
                  <a:pt x="865316" y="218847"/>
                  <a:pt x="863183" y="226771"/>
                </a:cubicBezTo>
                <a:cubicBezTo>
                  <a:pt x="861811" y="231648"/>
                  <a:pt x="859754" y="234239"/>
                  <a:pt x="857011" y="234544"/>
                </a:cubicBezTo>
                <a:cubicBezTo>
                  <a:pt x="854267" y="234849"/>
                  <a:pt x="849772" y="232944"/>
                  <a:pt x="843523" y="228829"/>
                </a:cubicBezTo>
                <a:cubicBezTo>
                  <a:pt x="837580" y="225019"/>
                  <a:pt x="834227" y="223114"/>
                  <a:pt x="833465" y="223114"/>
                </a:cubicBezTo>
                <a:cubicBezTo>
                  <a:pt x="832093" y="223114"/>
                  <a:pt x="828169" y="220333"/>
                  <a:pt x="821692" y="214770"/>
                </a:cubicBezTo>
                <a:cubicBezTo>
                  <a:pt x="815215" y="209207"/>
                  <a:pt x="811367" y="205359"/>
                  <a:pt x="810148" y="203226"/>
                </a:cubicBezTo>
                <a:cubicBezTo>
                  <a:pt x="808624" y="200635"/>
                  <a:pt x="807138" y="196863"/>
                  <a:pt x="805690" y="191910"/>
                </a:cubicBezTo>
                <a:cubicBezTo>
                  <a:pt x="804242" y="186957"/>
                  <a:pt x="803518" y="183109"/>
                  <a:pt x="803518" y="180366"/>
                </a:cubicBezTo>
                <a:cubicBezTo>
                  <a:pt x="803518" y="176403"/>
                  <a:pt x="807862" y="171984"/>
                  <a:pt x="816548" y="167107"/>
                </a:cubicBezTo>
                <a:cubicBezTo>
                  <a:pt x="819444" y="165278"/>
                  <a:pt x="821654" y="164249"/>
                  <a:pt x="823178" y="164021"/>
                </a:cubicBezTo>
                <a:cubicBezTo>
                  <a:pt x="824702" y="163792"/>
                  <a:pt x="827445" y="163983"/>
                  <a:pt x="831407" y="164592"/>
                </a:cubicBezTo>
                <a:cubicBezTo>
                  <a:pt x="837046" y="165659"/>
                  <a:pt x="840208" y="166192"/>
                  <a:pt x="840894" y="166192"/>
                </a:cubicBezTo>
                <a:cubicBezTo>
                  <a:pt x="841580" y="166192"/>
                  <a:pt x="841923" y="163297"/>
                  <a:pt x="841923" y="157506"/>
                </a:cubicBezTo>
                <a:cubicBezTo>
                  <a:pt x="841923" y="156896"/>
                  <a:pt x="841923" y="156210"/>
                  <a:pt x="841923" y="155448"/>
                </a:cubicBezTo>
                <a:cubicBezTo>
                  <a:pt x="841923" y="151791"/>
                  <a:pt x="841390" y="149886"/>
                  <a:pt x="840323" y="149733"/>
                </a:cubicBezTo>
                <a:cubicBezTo>
                  <a:pt x="839256" y="149581"/>
                  <a:pt x="835294" y="150876"/>
                  <a:pt x="828436" y="153619"/>
                </a:cubicBezTo>
                <a:cubicBezTo>
                  <a:pt x="826912" y="154381"/>
                  <a:pt x="825692" y="154915"/>
                  <a:pt x="824778" y="155220"/>
                </a:cubicBezTo>
                <a:cubicBezTo>
                  <a:pt x="818987" y="157658"/>
                  <a:pt x="814415" y="159220"/>
                  <a:pt x="811062" y="159906"/>
                </a:cubicBezTo>
                <a:cubicBezTo>
                  <a:pt x="807709" y="160592"/>
                  <a:pt x="803442" y="160858"/>
                  <a:pt x="798260" y="160706"/>
                </a:cubicBezTo>
                <a:cubicBezTo>
                  <a:pt x="795670" y="160554"/>
                  <a:pt x="793269" y="159525"/>
                  <a:pt x="791060" y="157620"/>
                </a:cubicBezTo>
                <a:cubicBezTo>
                  <a:pt x="788850" y="155715"/>
                  <a:pt x="787745" y="153772"/>
                  <a:pt x="787745" y="151791"/>
                </a:cubicBezTo>
                <a:cubicBezTo>
                  <a:pt x="787745" y="150114"/>
                  <a:pt x="788469" y="149009"/>
                  <a:pt x="789916" y="148476"/>
                </a:cubicBezTo>
                <a:cubicBezTo>
                  <a:pt x="791364" y="147943"/>
                  <a:pt x="792393" y="148362"/>
                  <a:pt x="793003" y="149733"/>
                </a:cubicBezTo>
                <a:cubicBezTo>
                  <a:pt x="793612" y="151257"/>
                  <a:pt x="796203" y="151943"/>
                  <a:pt x="800775" y="151791"/>
                </a:cubicBezTo>
                <a:cubicBezTo>
                  <a:pt x="805347" y="151638"/>
                  <a:pt x="810071" y="150724"/>
                  <a:pt x="814948" y="149047"/>
                </a:cubicBezTo>
                <a:cubicBezTo>
                  <a:pt x="820130" y="147219"/>
                  <a:pt x="823483" y="146304"/>
                  <a:pt x="825007" y="146304"/>
                </a:cubicBezTo>
                <a:cubicBezTo>
                  <a:pt x="826226" y="146304"/>
                  <a:pt x="829121" y="145085"/>
                  <a:pt x="833693" y="142647"/>
                </a:cubicBezTo>
                <a:cubicBezTo>
                  <a:pt x="838265" y="140208"/>
                  <a:pt x="840551" y="138684"/>
                  <a:pt x="840551" y="138075"/>
                </a:cubicBezTo>
                <a:cubicBezTo>
                  <a:pt x="840551" y="138075"/>
                  <a:pt x="840437" y="138037"/>
                  <a:pt x="840208" y="137960"/>
                </a:cubicBezTo>
                <a:cubicBezTo>
                  <a:pt x="839980" y="137884"/>
                  <a:pt x="839675" y="137884"/>
                  <a:pt x="839294" y="137960"/>
                </a:cubicBezTo>
                <a:cubicBezTo>
                  <a:pt x="838913" y="138037"/>
                  <a:pt x="838494" y="138151"/>
                  <a:pt x="838037" y="138303"/>
                </a:cubicBezTo>
                <a:cubicBezTo>
                  <a:pt x="836513" y="138760"/>
                  <a:pt x="834265" y="137579"/>
                  <a:pt x="831293" y="134760"/>
                </a:cubicBezTo>
                <a:cubicBezTo>
                  <a:pt x="828321" y="131941"/>
                  <a:pt x="826226" y="129083"/>
                  <a:pt x="825007" y="126187"/>
                </a:cubicBezTo>
                <a:cubicBezTo>
                  <a:pt x="824092" y="123749"/>
                  <a:pt x="821692" y="121920"/>
                  <a:pt x="817806" y="120701"/>
                </a:cubicBezTo>
                <a:cubicBezTo>
                  <a:pt x="813920" y="119482"/>
                  <a:pt x="811443" y="117882"/>
                  <a:pt x="810376" y="115900"/>
                </a:cubicBezTo>
                <a:cubicBezTo>
                  <a:pt x="809462" y="114376"/>
                  <a:pt x="808395" y="114910"/>
                  <a:pt x="807176" y="117501"/>
                </a:cubicBezTo>
                <a:cubicBezTo>
                  <a:pt x="806414" y="119177"/>
                  <a:pt x="804890" y="122835"/>
                  <a:pt x="802604" y="128473"/>
                </a:cubicBezTo>
                <a:cubicBezTo>
                  <a:pt x="798489" y="138684"/>
                  <a:pt x="795974" y="144247"/>
                  <a:pt x="795060" y="145161"/>
                </a:cubicBezTo>
                <a:cubicBezTo>
                  <a:pt x="793688" y="146533"/>
                  <a:pt x="791593" y="145809"/>
                  <a:pt x="788774" y="142990"/>
                </a:cubicBezTo>
                <a:cubicBezTo>
                  <a:pt x="785954" y="140170"/>
                  <a:pt x="784011" y="136932"/>
                  <a:pt x="782944" y="133274"/>
                </a:cubicBezTo>
                <a:cubicBezTo>
                  <a:pt x="780811" y="126111"/>
                  <a:pt x="779706" y="121387"/>
                  <a:pt x="779630" y="119101"/>
                </a:cubicBezTo>
                <a:cubicBezTo>
                  <a:pt x="779553" y="116815"/>
                  <a:pt x="780430" y="114834"/>
                  <a:pt x="782258" y="113157"/>
                </a:cubicBezTo>
                <a:cubicBezTo>
                  <a:pt x="784544" y="111024"/>
                  <a:pt x="786564" y="108357"/>
                  <a:pt x="788316" y="105156"/>
                </a:cubicBezTo>
                <a:cubicBezTo>
                  <a:pt x="790069" y="101956"/>
                  <a:pt x="793003" y="95631"/>
                  <a:pt x="797117" y="86182"/>
                </a:cubicBezTo>
                <a:cubicBezTo>
                  <a:pt x="801385" y="76276"/>
                  <a:pt x="805499" y="68047"/>
                  <a:pt x="809462" y="61494"/>
                </a:cubicBezTo>
                <a:cubicBezTo>
                  <a:pt x="812357" y="56922"/>
                  <a:pt x="813958" y="54102"/>
                  <a:pt x="814262" y="53035"/>
                </a:cubicBezTo>
                <a:cubicBezTo>
                  <a:pt x="814567" y="51969"/>
                  <a:pt x="814034" y="51054"/>
                  <a:pt x="812662" y="50292"/>
                </a:cubicBezTo>
                <a:cubicBezTo>
                  <a:pt x="810529" y="49073"/>
                  <a:pt x="807519" y="46520"/>
                  <a:pt x="803633" y="42634"/>
                </a:cubicBezTo>
                <a:cubicBezTo>
                  <a:pt x="799746" y="38748"/>
                  <a:pt x="797803" y="36348"/>
                  <a:pt x="797803" y="35433"/>
                </a:cubicBezTo>
                <a:cubicBezTo>
                  <a:pt x="797803" y="32842"/>
                  <a:pt x="799708" y="32690"/>
                  <a:pt x="803518" y="34976"/>
                </a:cubicBezTo>
                <a:cubicBezTo>
                  <a:pt x="803975" y="35281"/>
                  <a:pt x="804356" y="35586"/>
                  <a:pt x="804661" y="35890"/>
                </a:cubicBezTo>
                <a:cubicBezTo>
                  <a:pt x="806185" y="36957"/>
                  <a:pt x="807557" y="37529"/>
                  <a:pt x="808776" y="37605"/>
                </a:cubicBezTo>
                <a:cubicBezTo>
                  <a:pt x="809995" y="37681"/>
                  <a:pt x="812281" y="37338"/>
                  <a:pt x="815634" y="36576"/>
                </a:cubicBezTo>
                <a:cubicBezTo>
                  <a:pt x="820816" y="35357"/>
                  <a:pt x="823635" y="34366"/>
                  <a:pt x="824092" y="33604"/>
                </a:cubicBezTo>
                <a:cubicBezTo>
                  <a:pt x="824549" y="32842"/>
                  <a:pt x="825045" y="28956"/>
                  <a:pt x="825578" y="21946"/>
                </a:cubicBezTo>
                <a:cubicBezTo>
                  <a:pt x="826112" y="14935"/>
                  <a:pt x="826683" y="9297"/>
                  <a:pt x="827293" y="5029"/>
                </a:cubicBezTo>
                <a:cubicBezTo>
                  <a:pt x="827750" y="1677"/>
                  <a:pt x="828055" y="0"/>
                  <a:pt x="828207" y="0"/>
                </a:cubicBezTo>
                <a:close/>
              </a:path>
            </a:pathLst>
          </a:cu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47269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3">
    <p:spTree>
      <p:nvGrpSpPr>
        <p:cNvPr id="1" name=""/>
        <p:cNvGrpSpPr/>
        <p:nvPr/>
      </p:nvGrpSpPr>
      <p:grpSpPr>
        <a:xfrm>
          <a:off x="0" y="0"/>
          <a:ext cx="0" cy="0"/>
          <a:chOff x="0" y="0"/>
          <a:chExt cx="0" cy="0"/>
        </a:xfrm>
      </p:grpSpPr>
      <p:sp>
        <p:nvSpPr>
          <p:cNvPr id="10" name="任意多边形: 形状 9">
            <a:extLst>
              <a:ext uri="{FF2B5EF4-FFF2-40B4-BE49-F238E27FC236}">
                <a16:creationId xmlns:a16="http://schemas.microsoft.com/office/drawing/2014/main" id="{C7972B01-3018-4633-AF4D-91AD7C74F1D9}"/>
              </a:ext>
            </a:extLst>
          </p:cNvPr>
          <p:cNvSpPr/>
          <p:nvPr userDrawn="1"/>
        </p:nvSpPr>
        <p:spPr>
          <a:xfrm>
            <a:off x="0" y="-22695"/>
            <a:ext cx="12192000" cy="1502784"/>
          </a:xfrm>
          <a:custGeom>
            <a:avLst/>
            <a:gdLst>
              <a:gd name="connsiteX0" fmla="*/ 0 w 12192000"/>
              <a:gd name="connsiteY0" fmla="*/ 0 h 1502784"/>
              <a:gd name="connsiteX1" fmla="*/ 12192000 w 12192000"/>
              <a:gd name="connsiteY1" fmla="*/ 0 h 1502784"/>
              <a:gd name="connsiteX2" fmla="*/ 12192000 w 12192000"/>
              <a:gd name="connsiteY2" fmla="*/ 562564 h 1502784"/>
              <a:gd name="connsiteX3" fmla="*/ 11996028 w 12192000"/>
              <a:gd name="connsiteY3" fmla="*/ 638794 h 1502784"/>
              <a:gd name="connsiteX4" fmla="*/ 6096000 w 12192000"/>
              <a:gd name="connsiteY4" fmla="*/ 1502784 h 1502784"/>
              <a:gd name="connsiteX5" fmla="*/ 195972 w 12192000"/>
              <a:gd name="connsiteY5" fmla="*/ 638794 h 1502784"/>
              <a:gd name="connsiteX6" fmla="*/ 0 w 12192000"/>
              <a:gd name="connsiteY6" fmla="*/ 562564 h 150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502784">
                <a:moveTo>
                  <a:pt x="0" y="0"/>
                </a:moveTo>
                <a:lnTo>
                  <a:pt x="12192000" y="0"/>
                </a:lnTo>
                <a:lnTo>
                  <a:pt x="12192000" y="562564"/>
                </a:lnTo>
                <a:lnTo>
                  <a:pt x="11996028" y="638794"/>
                </a:lnTo>
                <a:cubicBezTo>
                  <a:pt x="10486080" y="1172611"/>
                  <a:pt x="8400105" y="1502784"/>
                  <a:pt x="6096000" y="1502784"/>
                </a:cubicBezTo>
                <a:cubicBezTo>
                  <a:pt x="3791896" y="1502784"/>
                  <a:pt x="1705921" y="1172611"/>
                  <a:pt x="195972" y="638794"/>
                </a:cubicBezTo>
                <a:lnTo>
                  <a:pt x="0" y="562564"/>
                </a:lnTo>
                <a:close/>
              </a:path>
            </a:pathLst>
          </a:custGeom>
          <a:blipFill dpi="0" rotWithShape="1">
            <a:blip r:embed="rId2"/>
            <a:srcRect/>
            <a:tile tx="0" ty="0" sx="100000" sy="100000" flip="none" algn="t"/>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任意多边形: 形状 10">
            <a:extLst>
              <a:ext uri="{FF2B5EF4-FFF2-40B4-BE49-F238E27FC236}">
                <a16:creationId xmlns:a16="http://schemas.microsoft.com/office/drawing/2014/main" id="{47EF8569-6472-4020-AEFE-34E266C275BE}"/>
              </a:ext>
            </a:extLst>
          </p:cNvPr>
          <p:cNvSpPr/>
          <p:nvPr userDrawn="1"/>
        </p:nvSpPr>
        <p:spPr>
          <a:xfrm>
            <a:off x="0" y="-22695"/>
            <a:ext cx="12192000" cy="1502784"/>
          </a:xfrm>
          <a:custGeom>
            <a:avLst/>
            <a:gdLst>
              <a:gd name="connsiteX0" fmla="*/ 0 w 12192000"/>
              <a:gd name="connsiteY0" fmla="*/ 0 h 1502784"/>
              <a:gd name="connsiteX1" fmla="*/ 12192000 w 12192000"/>
              <a:gd name="connsiteY1" fmla="*/ 0 h 1502784"/>
              <a:gd name="connsiteX2" fmla="*/ 12192000 w 12192000"/>
              <a:gd name="connsiteY2" fmla="*/ 562564 h 1502784"/>
              <a:gd name="connsiteX3" fmla="*/ 11996028 w 12192000"/>
              <a:gd name="connsiteY3" fmla="*/ 638794 h 1502784"/>
              <a:gd name="connsiteX4" fmla="*/ 6096000 w 12192000"/>
              <a:gd name="connsiteY4" fmla="*/ 1502784 h 1502784"/>
              <a:gd name="connsiteX5" fmla="*/ 195972 w 12192000"/>
              <a:gd name="connsiteY5" fmla="*/ 638794 h 1502784"/>
              <a:gd name="connsiteX6" fmla="*/ 0 w 12192000"/>
              <a:gd name="connsiteY6" fmla="*/ 562564 h 150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502784">
                <a:moveTo>
                  <a:pt x="0" y="0"/>
                </a:moveTo>
                <a:lnTo>
                  <a:pt x="12192000" y="0"/>
                </a:lnTo>
                <a:lnTo>
                  <a:pt x="12192000" y="562564"/>
                </a:lnTo>
                <a:lnTo>
                  <a:pt x="11996028" y="638794"/>
                </a:lnTo>
                <a:cubicBezTo>
                  <a:pt x="10486080" y="1172611"/>
                  <a:pt x="8400105" y="1502784"/>
                  <a:pt x="6096000" y="1502784"/>
                </a:cubicBezTo>
                <a:cubicBezTo>
                  <a:pt x="3791896" y="1502784"/>
                  <a:pt x="1705921" y="1172611"/>
                  <a:pt x="195972" y="638794"/>
                </a:cubicBezTo>
                <a:lnTo>
                  <a:pt x="0" y="562564"/>
                </a:lnTo>
                <a:close/>
              </a:path>
            </a:pathLst>
          </a:custGeom>
          <a:gradFill>
            <a:gsLst>
              <a:gs pos="74000">
                <a:schemeClr val="accent1">
                  <a:alpha val="85000"/>
                </a:schemeClr>
              </a:gs>
              <a:gs pos="100000">
                <a:schemeClr val="accent1">
                  <a:alpha val="70000"/>
                </a:schemeClr>
              </a:gs>
            </a:gsLst>
            <a:lin ang="2700000" scaled="0"/>
          </a:gra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cxnSp>
        <p:nvCxnSpPr>
          <p:cNvPr id="12" name="直线连接符 152">
            <a:extLst>
              <a:ext uri="{FF2B5EF4-FFF2-40B4-BE49-F238E27FC236}">
                <a16:creationId xmlns:a16="http://schemas.microsoft.com/office/drawing/2014/main" id="{87C43C8B-2166-4016-9990-84D0405E8D9B}"/>
              </a:ext>
            </a:extLst>
          </p:cNvPr>
          <p:cNvCxnSpPr>
            <a:cxnSpLocks/>
          </p:cNvCxnSpPr>
          <p:nvPr userDrawn="1"/>
        </p:nvCxnSpPr>
        <p:spPr>
          <a:xfrm>
            <a:off x="263525" y="6571283"/>
            <a:ext cx="10198734" cy="0"/>
          </a:xfrm>
          <a:prstGeom prst="line">
            <a:avLst/>
          </a:prstGeom>
          <a:ln w="25400" cmpd="sng">
            <a:solidFill>
              <a:srgbClr val="09234F"/>
            </a:solidFill>
          </a:ln>
        </p:spPr>
        <p:style>
          <a:lnRef idx="1">
            <a:schemeClr val="accent1"/>
          </a:lnRef>
          <a:fillRef idx="0">
            <a:schemeClr val="accent1"/>
          </a:fillRef>
          <a:effectRef idx="0">
            <a:schemeClr val="accent1"/>
          </a:effectRef>
          <a:fontRef idx="minor">
            <a:schemeClr val="tx1"/>
          </a:fontRef>
        </p:style>
      </p:cxnSp>
      <p:grpSp>
        <p:nvGrpSpPr>
          <p:cNvPr id="13" name="组合 12">
            <a:extLst>
              <a:ext uri="{FF2B5EF4-FFF2-40B4-BE49-F238E27FC236}">
                <a16:creationId xmlns:a16="http://schemas.microsoft.com/office/drawing/2014/main" id="{FFC3531F-7316-4B8D-80A0-D47ECA2029D3}"/>
              </a:ext>
            </a:extLst>
          </p:cNvPr>
          <p:cNvGrpSpPr/>
          <p:nvPr userDrawn="1"/>
        </p:nvGrpSpPr>
        <p:grpSpPr>
          <a:xfrm>
            <a:off x="10568939" y="6401010"/>
            <a:ext cx="1489231" cy="306993"/>
            <a:chOff x="1062588" y="893899"/>
            <a:chExt cx="3123457" cy="643875"/>
          </a:xfrm>
          <a:solidFill>
            <a:schemeClr val="accent1"/>
          </a:solidFill>
        </p:grpSpPr>
        <p:sp>
          <p:nvSpPr>
            <p:cNvPr id="14" name="任意多边形: 形状 13">
              <a:extLst>
                <a:ext uri="{FF2B5EF4-FFF2-40B4-BE49-F238E27FC236}">
                  <a16:creationId xmlns:a16="http://schemas.microsoft.com/office/drawing/2014/main" id="{2EA914BD-65A9-43F0-A543-1765E07C3EC5}"/>
                </a:ext>
              </a:extLst>
            </p:cNvPr>
            <p:cNvSpPr/>
            <p:nvPr/>
          </p:nvSpPr>
          <p:spPr>
            <a:xfrm>
              <a:off x="1062588" y="893899"/>
              <a:ext cx="3065776" cy="426434"/>
            </a:xfrm>
            <a:custGeom>
              <a:avLst/>
              <a:gdLst/>
              <a:ahLst/>
              <a:cxnLst/>
              <a:rect l="l" t="t" r="r" b="b"/>
              <a:pathLst>
                <a:path w="3065776" h="426434">
                  <a:moveTo>
                    <a:pt x="1689372" y="310134"/>
                  </a:moveTo>
                  <a:cubicBezTo>
                    <a:pt x="1694541" y="310134"/>
                    <a:pt x="1697008" y="310604"/>
                    <a:pt x="1696773" y="311544"/>
                  </a:cubicBezTo>
                  <a:cubicBezTo>
                    <a:pt x="1696538" y="312014"/>
                    <a:pt x="1695070" y="312366"/>
                    <a:pt x="1692368" y="312601"/>
                  </a:cubicBezTo>
                  <a:cubicBezTo>
                    <a:pt x="1689666" y="312836"/>
                    <a:pt x="1687081" y="312836"/>
                    <a:pt x="1684614" y="312601"/>
                  </a:cubicBezTo>
                  <a:cubicBezTo>
                    <a:pt x="1682147" y="312366"/>
                    <a:pt x="1680914" y="312014"/>
                    <a:pt x="1680914" y="311544"/>
                  </a:cubicBezTo>
                  <a:cubicBezTo>
                    <a:pt x="1680914" y="310604"/>
                    <a:pt x="1683733" y="310134"/>
                    <a:pt x="1689372" y="310134"/>
                  </a:cubicBezTo>
                  <a:close/>
                  <a:moveTo>
                    <a:pt x="119342" y="282821"/>
                  </a:moveTo>
                  <a:cubicBezTo>
                    <a:pt x="119695" y="282939"/>
                    <a:pt x="119636" y="283467"/>
                    <a:pt x="119166" y="284407"/>
                  </a:cubicBezTo>
                  <a:cubicBezTo>
                    <a:pt x="118461" y="285347"/>
                    <a:pt x="118814" y="286052"/>
                    <a:pt x="120224" y="286522"/>
                  </a:cubicBezTo>
                  <a:cubicBezTo>
                    <a:pt x="121633" y="286991"/>
                    <a:pt x="121398" y="287344"/>
                    <a:pt x="119519" y="287579"/>
                  </a:cubicBezTo>
                  <a:cubicBezTo>
                    <a:pt x="117874" y="287579"/>
                    <a:pt x="116875" y="287226"/>
                    <a:pt x="116523" y="286522"/>
                  </a:cubicBezTo>
                  <a:cubicBezTo>
                    <a:pt x="116171" y="285817"/>
                    <a:pt x="116464" y="284994"/>
                    <a:pt x="117404" y="284055"/>
                  </a:cubicBezTo>
                  <a:cubicBezTo>
                    <a:pt x="118344" y="283115"/>
                    <a:pt x="118990" y="282704"/>
                    <a:pt x="119342" y="282821"/>
                  </a:cubicBezTo>
                  <a:close/>
                  <a:moveTo>
                    <a:pt x="2104214" y="270310"/>
                  </a:moveTo>
                  <a:cubicBezTo>
                    <a:pt x="2104214" y="270310"/>
                    <a:pt x="2104214" y="270545"/>
                    <a:pt x="2104214" y="271015"/>
                  </a:cubicBezTo>
                  <a:cubicBezTo>
                    <a:pt x="2104684" y="273834"/>
                    <a:pt x="2104684" y="276771"/>
                    <a:pt x="2104214" y="279825"/>
                  </a:cubicBezTo>
                  <a:cubicBezTo>
                    <a:pt x="2104214" y="281235"/>
                    <a:pt x="2104097" y="281235"/>
                    <a:pt x="2103862" y="279825"/>
                  </a:cubicBezTo>
                  <a:cubicBezTo>
                    <a:pt x="2103862" y="279825"/>
                    <a:pt x="2103862" y="278298"/>
                    <a:pt x="2103862" y="275244"/>
                  </a:cubicBezTo>
                  <a:cubicBezTo>
                    <a:pt x="2103862" y="272190"/>
                    <a:pt x="2103979" y="270545"/>
                    <a:pt x="2104214" y="270310"/>
                  </a:cubicBezTo>
                  <a:close/>
                  <a:moveTo>
                    <a:pt x="1382019" y="254098"/>
                  </a:moveTo>
                  <a:cubicBezTo>
                    <a:pt x="1379200" y="254098"/>
                    <a:pt x="1372856" y="258386"/>
                    <a:pt x="1362988" y="266962"/>
                  </a:cubicBezTo>
                  <a:cubicBezTo>
                    <a:pt x="1353121" y="275538"/>
                    <a:pt x="1348186" y="281000"/>
                    <a:pt x="1348186" y="283350"/>
                  </a:cubicBezTo>
                  <a:cubicBezTo>
                    <a:pt x="1348422" y="284525"/>
                    <a:pt x="1349538" y="285112"/>
                    <a:pt x="1351535" y="285112"/>
                  </a:cubicBezTo>
                  <a:cubicBezTo>
                    <a:pt x="1353532" y="285112"/>
                    <a:pt x="1356351" y="284583"/>
                    <a:pt x="1359993" y="283526"/>
                  </a:cubicBezTo>
                  <a:cubicBezTo>
                    <a:pt x="1363635" y="282469"/>
                    <a:pt x="1367452" y="281118"/>
                    <a:pt x="1371447" y="279473"/>
                  </a:cubicBezTo>
                  <a:lnTo>
                    <a:pt x="1384134" y="273834"/>
                  </a:lnTo>
                  <a:lnTo>
                    <a:pt x="1384134" y="263966"/>
                  </a:lnTo>
                  <a:cubicBezTo>
                    <a:pt x="1384134" y="257388"/>
                    <a:pt x="1383429" y="254098"/>
                    <a:pt x="1382019" y="254098"/>
                  </a:cubicBezTo>
                  <a:close/>
                  <a:moveTo>
                    <a:pt x="947882" y="254098"/>
                  </a:moveTo>
                  <a:cubicBezTo>
                    <a:pt x="947236" y="254568"/>
                    <a:pt x="946384" y="255626"/>
                    <a:pt x="945327" y="257270"/>
                  </a:cubicBezTo>
                  <a:cubicBezTo>
                    <a:pt x="944152" y="258915"/>
                    <a:pt x="943565" y="260325"/>
                    <a:pt x="943565" y="261499"/>
                  </a:cubicBezTo>
                  <a:cubicBezTo>
                    <a:pt x="943565" y="262909"/>
                    <a:pt x="942155" y="265376"/>
                    <a:pt x="939335" y="268900"/>
                  </a:cubicBezTo>
                  <a:cubicBezTo>
                    <a:pt x="934402" y="275244"/>
                    <a:pt x="931934" y="279473"/>
                    <a:pt x="931934" y="281588"/>
                  </a:cubicBezTo>
                  <a:cubicBezTo>
                    <a:pt x="931934" y="282058"/>
                    <a:pt x="932346" y="282292"/>
                    <a:pt x="933168" y="282292"/>
                  </a:cubicBezTo>
                  <a:cubicBezTo>
                    <a:pt x="933990" y="282292"/>
                    <a:pt x="935106" y="282116"/>
                    <a:pt x="936516" y="281764"/>
                  </a:cubicBezTo>
                  <a:cubicBezTo>
                    <a:pt x="937926" y="281411"/>
                    <a:pt x="939335" y="280883"/>
                    <a:pt x="940745" y="280178"/>
                  </a:cubicBezTo>
                  <a:cubicBezTo>
                    <a:pt x="942625" y="279238"/>
                    <a:pt x="943917" y="278005"/>
                    <a:pt x="944622" y="276477"/>
                  </a:cubicBezTo>
                  <a:cubicBezTo>
                    <a:pt x="945327" y="274950"/>
                    <a:pt x="946266" y="271837"/>
                    <a:pt x="947441" y="267138"/>
                  </a:cubicBezTo>
                  <a:cubicBezTo>
                    <a:pt x="949086" y="259855"/>
                    <a:pt x="949673" y="255626"/>
                    <a:pt x="949203" y="254451"/>
                  </a:cubicBezTo>
                  <a:cubicBezTo>
                    <a:pt x="948968" y="253746"/>
                    <a:pt x="948528" y="253629"/>
                    <a:pt x="947882" y="254098"/>
                  </a:cubicBezTo>
                  <a:close/>
                  <a:moveTo>
                    <a:pt x="1638975" y="253041"/>
                  </a:moveTo>
                  <a:cubicBezTo>
                    <a:pt x="1638975" y="253041"/>
                    <a:pt x="1638740" y="253394"/>
                    <a:pt x="1638271" y="254098"/>
                  </a:cubicBezTo>
                  <a:cubicBezTo>
                    <a:pt x="1637566" y="254568"/>
                    <a:pt x="1636743" y="255449"/>
                    <a:pt x="1635804" y="256742"/>
                  </a:cubicBezTo>
                  <a:cubicBezTo>
                    <a:pt x="1634864" y="258034"/>
                    <a:pt x="1633924" y="259502"/>
                    <a:pt x="1632984" y="261147"/>
                  </a:cubicBezTo>
                  <a:lnTo>
                    <a:pt x="1627698" y="269253"/>
                  </a:lnTo>
                  <a:lnTo>
                    <a:pt x="1632984" y="277359"/>
                  </a:lnTo>
                  <a:cubicBezTo>
                    <a:pt x="1633924" y="278768"/>
                    <a:pt x="1634864" y="280060"/>
                    <a:pt x="1635804" y="281235"/>
                  </a:cubicBezTo>
                  <a:cubicBezTo>
                    <a:pt x="1636743" y="282410"/>
                    <a:pt x="1637507" y="283291"/>
                    <a:pt x="1638094" y="283878"/>
                  </a:cubicBezTo>
                  <a:cubicBezTo>
                    <a:pt x="1638682" y="284466"/>
                    <a:pt x="1639093" y="284642"/>
                    <a:pt x="1639328" y="284407"/>
                  </a:cubicBezTo>
                  <a:cubicBezTo>
                    <a:pt x="1639798" y="283937"/>
                    <a:pt x="1639974" y="278709"/>
                    <a:pt x="1639856" y="268724"/>
                  </a:cubicBezTo>
                  <a:cubicBezTo>
                    <a:pt x="1639739" y="258739"/>
                    <a:pt x="1639445" y="253511"/>
                    <a:pt x="1638975" y="253041"/>
                  </a:cubicBezTo>
                  <a:close/>
                  <a:moveTo>
                    <a:pt x="2105624" y="249869"/>
                  </a:moveTo>
                  <a:cubicBezTo>
                    <a:pt x="2105859" y="250104"/>
                    <a:pt x="2105977" y="250457"/>
                    <a:pt x="2105977" y="250927"/>
                  </a:cubicBezTo>
                  <a:cubicBezTo>
                    <a:pt x="2106446" y="253276"/>
                    <a:pt x="2106446" y="255391"/>
                    <a:pt x="2105977" y="257270"/>
                  </a:cubicBezTo>
                  <a:cubicBezTo>
                    <a:pt x="2105742" y="258210"/>
                    <a:pt x="2105506" y="258093"/>
                    <a:pt x="2105272" y="256918"/>
                  </a:cubicBezTo>
                  <a:cubicBezTo>
                    <a:pt x="2105272" y="256918"/>
                    <a:pt x="2105272" y="255861"/>
                    <a:pt x="2105272" y="253746"/>
                  </a:cubicBezTo>
                  <a:close/>
                  <a:moveTo>
                    <a:pt x="2083421" y="244231"/>
                  </a:moveTo>
                  <a:lnTo>
                    <a:pt x="2083421" y="244583"/>
                  </a:lnTo>
                  <a:cubicBezTo>
                    <a:pt x="2083891" y="245758"/>
                    <a:pt x="2083891" y="247050"/>
                    <a:pt x="2083421" y="248460"/>
                  </a:cubicBezTo>
                  <a:cubicBezTo>
                    <a:pt x="2083186" y="247990"/>
                    <a:pt x="2082951" y="247285"/>
                    <a:pt x="2082716" y="246345"/>
                  </a:cubicBezTo>
                  <a:close/>
                  <a:moveTo>
                    <a:pt x="1015459" y="234010"/>
                  </a:moveTo>
                  <a:cubicBezTo>
                    <a:pt x="1014284" y="234480"/>
                    <a:pt x="1010995" y="235126"/>
                    <a:pt x="1005591" y="235949"/>
                  </a:cubicBezTo>
                  <a:cubicBezTo>
                    <a:pt x="1000187" y="236771"/>
                    <a:pt x="996311" y="237182"/>
                    <a:pt x="993961" y="237182"/>
                  </a:cubicBezTo>
                  <a:cubicBezTo>
                    <a:pt x="989967" y="237182"/>
                    <a:pt x="987207" y="237887"/>
                    <a:pt x="985679" y="239297"/>
                  </a:cubicBezTo>
                  <a:cubicBezTo>
                    <a:pt x="984152" y="240706"/>
                    <a:pt x="983858" y="242938"/>
                    <a:pt x="984798" y="245993"/>
                  </a:cubicBezTo>
                  <a:cubicBezTo>
                    <a:pt x="985503" y="248342"/>
                    <a:pt x="987030" y="250809"/>
                    <a:pt x="989380" y="253394"/>
                  </a:cubicBezTo>
                  <a:cubicBezTo>
                    <a:pt x="991729" y="255978"/>
                    <a:pt x="993609" y="257270"/>
                    <a:pt x="995018" y="257270"/>
                  </a:cubicBezTo>
                  <a:cubicBezTo>
                    <a:pt x="995958" y="257270"/>
                    <a:pt x="999600" y="253981"/>
                    <a:pt x="1005944" y="247402"/>
                  </a:cubicBezTo>
                  <a:cubicBezTo>
                    <a:pt x="1012287" y="240824"/>
                    <a:pt x="1015459" y="237065"/>
                    <a:pt x="1015459" y="236125"/>
                  </a:cubicBezTo>
                  <a:cubicBezTo>
                    <a:pt x="1015459" y="236125"/>
                    <a:pt x="1015459" y="235420"/>
                    <a:pt x="1015459" y="234010"/>
                  </a:cubicBezTo>
                  <a:close/>
                  <a:moveTo>
                    <a:pt x="2494387" y="223790"/>
                  </a:moveTo>
                  <a:cubicBezTo>
                    <a:pt x="2493212" y="224142"/>
                    <a:pt x="2491450" y="225082"/>
                    <a:pt x="2489100" y="226609"/>
                  </a:cubicBezTo>
                  <a:cubicBezTo>
                    <a:pt x="2486046" y="228489"/>
                    <a:pt x="2485224" y="229429"/>
                    <a:pt x="2486633" y="229429"/>
                  </a:cubicBezTo>
                  <a:cubicBezTo>
                    <a:pt x="2486633" y="229429"/>
                    <a:pt x="2486869" y="229429"/>
                    <a:pt x="2487338" y="229429"/>
                  </a:cubicBezTo>
                  <a:cubicBezTo>
                    <a:pt x="2488983" y="229429"/>
                    <a:pt x="2490862" y="228841"/>
                    <a:pt x="2492977" y="227667"/>
                  </a:cubicBezTo>
                  <a:cubicBezTo>
                    <a:pt x="2495092" y="226492"/>
                    <a:pt x="2496149" y="225435"/>
                    <a:pt x="2496149" y="224495"/>
                  </a:cubicBezTo>
                  <a:cubicBezTo>
                    <a:pt x="2496149" y="223672"/>
                    <a:pt x="2495562" y="223438"/>
                    <a:pt x="2494387" y="223790"/>
                  </a:cubicBezTo>
                  <a:close/>
                  <a:moveTo>
                    <a:pt x="2048355" y="221499"/>
                  </a:moveTo>
                  <a:cubicBezTo>
                    <a:pt x="2047768" y="220912"/>
                    <a:pt x="2047122" y="220971"/>
                    <a:pt x="2046417" y="221675"/>
                  </a:cubicBezTo>
                  <a:cubicBezTo>
                    <a:pt x="2045712" y="222380"/>
                    <a:pt x="2045359" y="223320"/>
                    <a:pt x="2045359" y="224495"/>
                  </a:cubicBezTo>
                  <a:cubicBezTo>
                    <a:pt x="2045359" y="225670"/>
                    <a:pt x="2046005" y="225611"/>
                    <a:pt x="2047298" y="224319"/>
                  </a:cubicBezTo>
                  <a:cubicBezTo>
                    <a:pt x="2048590" y="223026"/>
                    <a:pt x="2048942" y="222087"/>
                    <a:pt x="2048355" y="221499"/>
                  </a:cubicBezTo>
                  <a:close/>
                  <a:moveTo>
                    <a:pt x="2501788" y="220618"/>
                  </a:moveTo>
                  <a:cubicBezTo>
                    <a:pt x="2501083" y="220853"/>
                    <a:pt x="2500261" y="221323"/>
                    <a:pt x="2499321" y="222028"/>
                  </a:cubicBezTo>
                  <a:cubicBezTo>
                    <a:pt x="2498851" y="222733"/>
                    <a:pt x="2499204" y="223203"/>
                    <a:pt x="2500378" y="223438"/>
                  </a:cubicBezTo>
                  <a:cubicBezTo>
                    <a:pt x="2502728" y="223438"/>
                    <a:pt x="2503902" y="222850"/>
                    <a:pt x="2503902" y="221675"/>
                  </a:cubicBezTo>
                  <a:cubicBezTo>
                    <a:pt x="2503902" y="221205"/>
                    <a:pt x="2503726" y="220853"/>
                    <a:pt x="2503374" y="220618"/>
                  </a:cubicBezTo>
                  <a:cubicBezTo>
                    <a:pt x="2503021" y="220383"/>
                    <a:pt x="2502493" y="220383"/>
                    <a:pt x="2501788" y="220618"/>
                  </a:cubicBezTo>
                  <a:close/>
                  <a:moveTo>
                    <a:pt x="1378495" y="196301"/>
                  </a:moveTo>
                  <a:cubicBezTo>
                    <a:pt x="1376381" y="196301"/>
                    <a:pt x="1371564" y="198004"/>
                    <a:pt x="1364046" y="201411"/>
                  </a:cubicBezTo>
                  <a:cubicBezTo>
                    <a:pt x="1356527" y="204818"/>
                    <a:pt x="1351946" y="207226"/>
                    <a:pt x="1350301" y="208636"/>
                  </a:cubicBezTo>
                  <a:cubicBezTo>
                    <a:pt x="1347717" y="210985"/>
                    <a:pt x="1345837" y="214157"/>
                    <a:pt x="1344662" y="218151"/>
                  </a:cubicBezTo>
                  <a:cubicBezTo>
                    <a:pt x="1343253" y="223790"/>
                    <a:pt x="1343076" y="227197"/>
                    <a:pt x="1344134" y="228371"/>
                  </a:cubicBezTo>
                  <a:cubicBezTo>
                    <a:pt x="1345191" y="229546"/>
                    <a:pt x="1349479" y="230369"/>
                    <a:pt x="1356997" y="230838"/>
                  </a:cubicBezTo>
                  <a:cubicBezTo>
                    <a:pt x="1366395" y="231543"/>
                    <a:pt x="1372974" y="233070"/>
                    <a:pt x="1376733" y="235420"/>
                  </a:cubicBezTo>
                  <a:lnTo>
                    <a:pt x="1382372" y="238592"/>
                  </a:lnTo>
                  <a:lnTo>
                    <a:pt x="1382372" y="235068"/>
                  </a:lnTo>
                  <a:cubicBezTo>
                    <a:pt x="1382607" y="232483"/>
                    <a:pt x="1382842" y="227197"/>
                    <a:pt x="1383077" y="219208"/>
                  </a:cubicBezTo>
                  <a:cubicBezTo>
                    <a:pt x="1383312" y="211220"/>
                    <a:pt x="1382959" y="205405"/>
                    <a:pt x="1382019" y="201763"/>
                  </a:cubicBezTo>
                  <a:cubicBezTo>
                    <a:pt x="1381080" y="198122"/>
                    <a:pt x="1379905" y="196301"/>
                    <a:pt x="1378495" y="196301"/>
                  </a:cubicBezTo>
                  <a:close/>
                  <a:moveTo>
                    <a:pt x="1690429" y="187490"/>
                  </a:moveTo>
                  <a:cubicBezTo>
                    <a:pt x="1692074" y="187490"/>
                    <a:pt x="1691369" y="188665"/>
                    <a:pt x="1688315" y="191014"/>
                  </a:cubicBezTo>
                  <a:cubicBezTo>
                    <a:pt x="1686905" y="192189"/>
                    <a:pt x="1686141" y="192718"/>
                    <a:pt x="1686024" y="192600"/>
                  </a:cubicBezTo>
                  <a:cubicBezTo>
                    <a:pt x="1685907" y="192483"/>
                    <a:pt x="1686435" y="191719"/>
                    <a:pt x="1687610" y="190310"/>
                  </a:cubicBezTo>
                  <a:cubicBezTo>
                    <a:pt x="1689020" y="188430"/>
                    <a:pt x="1689959" y="187490"/>
                    <a:pt x="1690429" y="187490"/>
                  </a:cubicBezTo>
                  <a:close/>
                  <a:moveTo>
                    <a:pt x="51501" y="187138"/>
                  </a:moveTo>
                  <a:cubicBezTo>
                    <a:pt x="49856" y="187138"/>
                    <a:pt x="41750" y="191367"/>
                    <a:pt x="27183" y="199825"/>
                  </a:cubicBezTo>
                  <a:cubicBezTo>
                    <a:pt x="22249" y="202879"/>
                    <a:pt x="18490" y="204524"/>
                    <a:pt x="15906" y="204759"/>
                  </a:cubicBezTo>
                  <a:cubicBezTo>
                    <a:pt x="13086" y="204994"/>
                    <a:pt x="10972" y="205758"/>
                    <a:pt x="9562" y="207050"/>
                  </a:cubicBezTo>
                  <a:cubicBezTo>
                    <a:pt x="8152" y="208342"/>
                    <a:pt x="8035" y="209693"/>
                    <a:pt x="9210" y="211103"/>
                  </a:cubicBezTo>
                  <a:cubicBezTo>
                    <a:pt x="10854" y="213217"/>
                    <a:pt x="15025" y="215802"/>
                    <a:pt x="21721" y="218856"/>
                  </a:cubicBezTo>
                  <a:cubicBezTo>
                    <a:pt x="28417" y="221910"/>
                    <a:pt x="33057" y="223438"/>
                    <a:pt x="35642" y="223438"/>
                  </a:cubicBezTo>
                  <a:cubicBezTo>
                    <a:pt x="38461" y="223438"/>
                    <a:pt x="39753" y="223907"/>
                    <a:pt x="39518" y="224847"/>
                  </a:cubicBezTo>
                  <a:cubicBezTo>
                    <a:pt x="38814" y="226022"/>
                    <a:pt x="39401" y="226962"/>
                    <a:pt x="41280" y="227667"/>
                  </a:cubicBezTo>
                  <a:cubicBezTo>
                    <a:pt x="43865" y="228606"/>
                    <a:pt x="46097" y="228371"/>
                    <a:pt x="47976" y="226962"/>
                  </a:cubicBezTo>
                  <a:cubicBezTo>
                    <a:pt x="48446" y="226257"/>
                    <a:pt x="48329" y="225670"/>
                    <a:pt x="47624" y="225200"/>
                  </a:cubicBezTo>
                  <a:cubicBezTo>
                    <a:pt x="46684" y="224495"/>
                    <a:pt x="47154" y="223203"/>
                    <a:pt x="49034" y="221323"/>
                  </a:cubicBezTo>
                  <a:cubicBezTo>
                    <a:pt x="50913" y="219913"/>
                    <a:pt x="51853" y="219796"/>
                    <a:pt x="51853" y="220971"/>
                  </a:cubicBezTo>
                  <a:cubicBezTo>
                    <a:pt x="51853" y="222615"/>
                    <a:pt x="51324" y="224495"/>
                    <a:pt x="50267" y="226609"/>
                  </a:cubicBezTo>
                  <a:cubicBezTo>
                    <a:pt x="49210" y="228724"/>
                    <a:pt x="49151" y="230838"/>
                    <a:pt x="50091" y="232953"/>
                  </a:cubicBezTo>
                  <a:cubicBezTo>
                    <a:pt x="51501" y="235302"/>
                    <a:pt x="52558" y="234480"/>
                    <a:pt x="53263" y="230486"/>
                  </a:cubicBezTo>
                  <a:cubicBezTo>
                    <a:pt x="53498" y="228841"/>
                    <a:pt x="53850" y="226257"/>
                    <a:pt x="54320" y="222733"/>
                  </a:cubicBezTo>
                  <a:cubicBezTo>
                    <a:pt x="54555" y="218269"/>
                    <a:pt x="54320" y="216037"/>
                    <a:pt x="53615" y="216037"/>
                  </a:cubicBezTo>
                  <a:cubicBezTo>
                    <a:pt x="52675" y="216506"/>
                    <a:pt x="52205" y="215332"/>
                    <a:pt x="52205" y="212512"/>
                  </a:cubicBezTo>
                  <a:cubicBezTo>
                    <a:pt x="52205" y="210163"/>
                    <a:pt x="52323" y="206639"/>
                    <a:pt x="52558" y="201940"/>
                  </a:cubicBezTo>
                  <a:cubicBezTo>
                    <a:pt x="53028" y="196301"/>
                    <a:pt x="53145" y="192424"/>
                    <a:pt x="52910" y="190310"/>
                  </a:cubicBezTo>
                  <a:cubicBezTo>
                    <a:pt x="52675" y="188195"/>
                    <a:pt x="52205" y="187138"/>
                    <a:pt x="51501" y="187138"/>
                  </a:cubicBezTo>
                  <a:close/>
                  <a:moveTo>
                    <a:pt x="1345984" y="180706"/>
                  </a:moveTo>
                  <a:cubicBezTo>
                    <a:pt x="1347687" y="180412"/>
                    <a:pt x="1349244" y="180559"/>
                    <a:pt x="1350654" y="181147"/>
                  </a:cubicBezTo>
                  <a:cubicBezTo>
                    <a:pt x="1351358" y="181381"/>
                    <a:pt x="1351358" y="181851"/>
                    <a:pt x="1350654" y="182556"/>
                  </a:cubicBezTo>
                  <a:cubicBezTo>
                    <a:pt x="1349714" y="183496"/>
                    <a:pt x="1349420" y="185728"/>
                    <a:pt x="1349772" y="189252"/>
                  </a:cubicBezTo>
                  <a:cubicBezTo>
                    <a:pt x="1350125" y="192777"/>
                    <a:pt x="1350771" y="194539"/>
                    <a:pt x="1351711" y="194539"/>
                  </a:cubicBezTo>
                  <a:cubicBezTo>
                    <a:pt x="1352651" y="194539"/>
                    <a:pt x="1356057" y="193129"/>
                    <a:pt x="1361931" y="190310"/>
                  </a:cubicBezTo>
                  <a:cubicBezTo>
                    <a:pt x="1367335" y="187725"/>
                    <a:pt x="1371740" y="186315"/>
                    <a:pt x="1375147" y="186080"/>
                  </a:cubicBezTo>
                  <a:cubicBezTo>
                    <a:pt x="1378554" y="185846"/>
                    <a:pt x="1382607" y="186668"/>
                    <a:pt x="1387306" y="188547"/>
                  </a:cubicBezTo>
                  <a:cubicBezTo>
                    <a:pt x="1391065" y="189957"/>
                    <a:pt x="1395177" y="193364"/>
                    <a:pt x="1399641" y="198768"/>
                  </a:cubicBezTo>
                  <a:cubicBezTo>
                    <a:pt x="1404105" y="204172"/>
                    <a:pt x="1406337" y="208401"/>
                    <a:pt x="1406337" y="211455"/>
                  </a:cubicBezTo>
                  <a:cubicBezTo>
                    <a:pt x="1406337" y="213570"/>
                    <a:pt x="1406924" y="217329"/>
                    <a:pt x="1408099" y="222733"/>
                  </a:cubicBezTo>
                  <a:cubicBezTo>
                    <a:pt x="1412093" y="242938"/>
                    <a:pt x="1414677" y="277006"/>
                    <a:pt x="1415852" y="324936"/>
                  </a:cubicBezTo>
                  <a:cubicBezTo>
                    <a:pt x="1416322" y="345377"/>
                    <a:pt x="1416440" y="357829"/>
                    <a:pt x="1416205" y="362293"/>
                  </a:cubicBezTo>
                  <a:cubicBezTo>
                    <a:pt x="1415970" y="366757"/>
                    <a:pt x="1415030" y="369929"/>
                    <a:pt x="1413385" y="371808"/>
                  </a:cubicBezTo>
                  <a:cubicBezTo>
                    <a:pt x="1411741" y="373923"/>
                    <a:pt x="1409039" y="375274"/>
                    <a:pt x="1405279" y="375861"/>
                  </a:cubicBezTo>
                  <a:cubicBezTo>
                    <a:pt x="1401520" y="376449"/>
                    <a:pt x="1399053" y="375920"/>
                    <a:pt x="1397879" y="374275"/>
                  </a:cubicBezTo>
                  <a:cubicBezTo>
                    <a:pt x="1397174" y="373101"/>
                    <a:pt x="1394119" y="371221"/>
                    <a:pt x="1388715" y="368637"/>
                  </a:cubicBezTo>
                  <a:cubicBezTo>
                    <a:pt x="1380257" y="364408"/>
                    <a:pt x="1368510" y="353717"/>
                    <a:pt x="1353473" y="336566"/>
                  </a:cubicBezTo>
                  <a:cubicBezTo>
                    <a:pt x="1347364" y="329517"/>
                    <a:pt x="1343018" y="323702"/>
                    <a:pt x="1340433" y="319121"/>
                  </a:cubicBezTo>
                  <a:cubicBezTo>
                    <a:pt x="1337849" y="314539"/>
                    <a:pt x="1336204" y="309664"/>
                    <a:pt x="1335499" y="304495"/>
                  </a:cubicBezTo>
                  <a:lnTo>
                    <a:pt x="1334442" y="296037"/>
                  </a:lnTo>
                  <a:lnTo>
                    <a:pt x="1336909" y="302381"/>
                  </a:lnTo>
                  <a:cubicBezTo>
                    <a:pt x="1338554" y="306610"/>
                    <a:pt x="1340081" y="309782"/>
                    <a:pt x="1341490" y="311896"/>
                  </a:cubicBezTo>
                  <a:cubicBezTo>
                    <a:pt x="1345250" y="316360"/>
                    <a:pt x="1350184" y="320178"/>
                    <a:pt x="1356292" y="323350"/>
                  </a:cubicBezTo>
                  <a:cubicBezTo>
                    <a:pt x="1362401" y="326522"/>
                    <a:pt x="1368510" y="328108"/>
                    <a:pt x="1374618" y="328108"/>
                  </a:cubicBezTo>
                  <a:lnTo>
                    <a:pt x="1383429" y="328460"/>
                  </a:lnTo>
                  <a:lnTo>
                    <a:pt x="1383781" y="315068"/>
                  </a:lnTo>
                  <a:cubicBezTo>
                    <a:pt x="1384016" y="306140"/>
                    <a:pt x="1383605" y="301088"/>
                    <a:pt x="1382548" y="299914"/>
                  </a:cubicBezTo>
                  <a:cubicBezTo>
                    <a:pt x="1381491" y="298739"/>
                    <a:pt x="1379259" y="299444"/>
                    <a:pt x="1375852" y="302028"/>
                  </a:cubicBezTo>
                  <a:cubicBezTo>
                    <a:pt x="1372445" y="304613"/>
                    <a:pt x="1368275" y="305787"/>
                    <a:pt x="1363341" y="305553"/>
                  </a:cubicBezTo>
                  <a:cubicBezTo>
                    <a:pt x="1358172" y="305318"/>
                    <a:pt x="1353943" y="305083"/>
                    <a:pt x="1350654" y="304848"/>
                  </a:cubicBezTo>
                  <a:cubicBezTo>
                    <a:pt x="1347129" y="304613"/>
                    <a:pt x="1344016" y="303086"/>
                    <a:pt x="1341314" y="300266"/>
                  </a:cubicBezTo>
                  <a:cubicBezTo>
                    <a:pt x="1338612" y="297447"/>
                    <a:pt x="1336792" y="293688"/>
                    <a:pt x="1335852" y="288989"/>
                  </a:cubicBezTo>
                  <a:lnTo>
                    <a:pt x="1334442" y="280530"/>
                  </a:lnTo>
                  <a:lnTo>
                    <a:pt x="1342548" y="273834"/>
                  </a:lnTo>
                  <a:cubicBezTo>
                    <a:pt x="1350771" y="267021"/>
                    <a:pt x="1357232" y="260560"/>
                    <a:pt x="1361931" y="254451"/>
                  </a:cubicBezTo>
                  <a:cubicBezTo>
                    <a:pt x="1366630" y="248342"/>
                    <a:pt x="1368157" y="244348"/>
                    <a:pt x="1366513" y="242468"/>
                  </a:cubicBezTo>
                  <a:cubicBezTo>
                    <a:pt x="1365573" y="241764"/>
                    <a:pt x="1360991" y="241176"/>
                    <a:pt x="1352768" y="240706"/>
                  </a:cubicBezTo>
                  <a:cubicBezTo>
                    <a:pt x="1345719" y="240471"/>
                    <a:pt x="1341490" y="240941"/>
                    <a:pt x="1340081" y="242116"/>
                  </a:cubicBezTo>
                  <a:cubicBezTo>
                    <a:pt x="1338671" y="243291"/>
                    <a:pt x="1337614" y="247285"/>
                    <a:pt x="1336909" y="254098"/>
                  </a:cubicBezTo>
                  <a:cubicBezTo>
                    <a:pt x="1336439" y="259267"/>
                    <a:pt x="1335969" y="263262"/>
                    <a:pt x="1335499" y="266081"/>
                  </a:cubicBezTo>
                  <a:cubicBezTo>
                    <a:pt x="1335029" y="268900"/>
                    <a:pt x="1334148" y="275185"/>
                    <a:pt x="1332856" y="284936"/>
                  </a:cubicBezTo>
                  <a:cubicBezTo>
                    <a:pt x="1331564" y="294686"/>
                    <a:pt x="1330330" y="299914"/>
                    <a:pt x="1329156" y="300619"/>
                  </a:cubicBezTo>
                  <a:cubicBezTo>
                    <a:pt x="1327981" y="301323"/>
                    <a:pt x="1327746" y="302263"/>
                    <a:pt x="1328451" y="303438"/>
                  </a:cubicBezTo>
                  <a:cubicBezTo>
                    <a:pt x="1329156" y="304613"/>
                    <a:pt x="1328686" y="309077"/>
                    <a:pt x="1327041" y="316830"/>
                  </a:cubicBezTo>
                  <a:cubicBezTo>
                    <a:pt x="1321637" y="342440"/>
                    <a:pt x="1319053" y="359826"/>
                    <a:pt x="1319288" y="368989"/>
                  </a:cubicBezTo>
                  <a:cubicBezTo>
                    <a:pt x="1319523" y="374628"/>
                    <a:pt x="1319053" y="378446"/>
                    <a:pt x="1317878" y="380443"/>
                  </a:cubicBezTo>
                  <a:cubicBezTo>
                    <a:pt x="1316703" y="382440"/>
                    <a:pt x="1314236" y="383908"/>
                    <a:pt x="1310477" y="384848"/>
                  </a:cubicBezTo>
                  <a:cubicBezTo>
                    <a:pt x="1307188" y="385553"/>
                    <a:pt x="1305543" y="385318"/>
                    <a:pt x="1305543" y="384143"/>
                  </a:cubicBezTo>
                  <a:cubicBezTo>
                    <a:pt x="1305543" y="382969"/>
                    <a:pt x="1304251" y="381794"/>
                    <a:pt x="1301666" y="380619"/>
                  </a:cubicBezTo>
                  <a:cubicBezTo>
                    <a:pt x="1299787" y="379914"/>
                    <a:pt x="1297966" y="378152"/>
                    <a:pt x="1296204" y="375333"/>
                  </a:cubicBezTo>
                  <a:cubicBezTo>
                    <a:pt x="1294442" y="372513"/>
                    <a:pt x="1290976" y="365582"/>
                    <a:pt x="1285807" y="354540"/>
                  </a:cubicBezTo>
                  <a:cubicBezTo>
                    <a:pt x="1282518" y="347961"/>
                    <a:pt x="1280403" y="344319"/>
                    <a:pt x="1279464" y="343614"/>
                  </a:cubicBezTo>
                  <a:cubicBezTo>
                    <a:pt x="1278524" y="342910"/>
                    <a:pt x="1278171" y="341265"/>
                    <a:pt x="1278406" y="338680"/>
                  </a:cubicBezTo>
                  <a:cubicBezTo>
                    <a:pt x="1278641" y="336096"/>
                    <a:pt x="1279346" y="334569"/>
                    <a:pt x="1280521" y="334099"/>
                  </a:cubicBezTo>
                  <a:cubicBezTo>
                    <a:pt x="1281461" y="333629"/>
                    <a:pt x="1282870" y="330986"/>
                    <a:pt x="1284750" y="326169"/>
                  </a:cubicBezTo>
                  <a:cubicBezTo>
                    <a:pt x="1286630" y="321353"/>
                    <a:pt x="1287335" y="318240"/>
                    <a:pt x="1286865" y="316830"/>
                  </a:cubicBezTo>
                  <a:cubicBezTo>
                    <a:pt x="1286630" y="315890"/>
                    <a:pt x="1287158" y="314657"/>
                    <a:pt x="1288450" y="313130"/>
                  </a:cubicBezTo>
                  <a:cubicBezTo>
                    <a:pt x="1289743" y="311602"/>
                    <a:pt x="1290976" y="307256"/>
                    <a:pt x="1292151" y="300090"/>
                  </a:cubicBezTo>
                  <a:cubicBezTo>
                    <a:pt x="1293326" y="292924"/>
                    <a:pt x="1294442" y="288754"/>
                    <a:pt x="1295499" y="287579"/>
                  </a:cubicBezTo>
                  <a:cubicBezTo>
                    <a:pt x="1296556" y="286404"/>
                    <a:pt x="1297085" y="284701"/>
                    <a:pt x="1297085" y="282469"/>
                  </a:cubicBezTo>
                  <a:cubicBezTo>
                    <a:pt x="1297085" y="280237"/>
                    <a:pt x="1298730" y="274598"/>
                    <a:pt x="1302019" y="265552"/>
                  </a:cubicBezTo>
                  <a:cubicBezTo>
                    <a:pt x="1305308" y="256507"/>
                    <a:pt x="1306953" y="251632"/>
                    <a:pt x="1306953" y="250927"/>
                  </a:cubicBezTo>
                  <a:cubicBezTo>
                    <a:pt x="1306483" y="249987"/>
                    <a:pt x="1309185" y="242821"/>
                    <a:pt x="1315059" y="229429"/>
                  </a:cubicBezTo>
                  <a:cubicBezTo>
                    <a:pt x="1316703" y="225904"/>
                    <a:pt x="1318113" y="221440"/>
                    <a:pt x="1319288" y="216037"/>
                  </a:cubicBezTo>
                  <a:cubicBezTo>
                    <a:pt x="1320462" y="210633"/>
                    <a:pt x="1323399" y="204289"/>
                    <a:pt x="1328098" y="197006"/>
                  </a:cubicBezTo>
                  <a:cubicBezTo>
                    <a:pt x="1332797" y="189722"/>
                    <a:pt x="1336909" y="185023"/>
                    <a:pt x="1340433" y="182909"/>
                  </a:cubicBezTo>
                  <a:cubicBezTo>
                    <a:pt x="1342430" y="181734"/>
                    <a:pt x="1344280" y="181000"/>
                    <a:pt x="1345984" y="180706"/>
                  </a:cubicBezTo>
                  <a:close/>
                  <a:moveTo>
                    <a:pt x="1793338" y="175420"/>
                  </a:moveTo>
                  <a:cubicBezTo>
                    <a:pt x="1791693" y="175713"/>
                    <a:pt x="1789226" y="176565"/>
                    <a:pt x="1785937" y="177975"/>
                  </a:cubicBezTo>
                  <a:cubicBezTo>
                    <a:pt x="1783587" y="179149"/>
                    <a:pt x="1780356" y="181851"/>
                    <a:pt x="1776245" y="186080"/>
                  </a:cubicBezTo>
                  <a:cubicBezTo>
                    <a:pt x="1772133" y="190310"/>
                    <a:pt x="1770077" y="193129"/>
                    <a:pt x="1770077" y="194539"/>
                  </a:cubicBezTo>
                  <a:cubicBezTo>
                    <a:pt x="1770077" y="195478"/>
                    <a:pt x="1768668" y="198122"/>
                    <a:pt x="1765848" y="202468"/>
                  </a:cubicBezTo>
                  <a:cubicBezTo>
                    <a:pt x="1763029" y="206815"/>
                    <a:pt x="1761267" y="210985"/>
                    <a:pt x="1760562" y="214979"/>
                  </a:cubicBezTo>
                  <a:cubicBezTo>
                    <a:pt x="1760092" y="217799"/>
                    <a:pt x="1760151" y="219737"/>
                    <a:pt x="1760738" y="220794"/>
                  </a:cubicBezTo>
                  <a:cubicBezTo>
                    <a:pt x="1761326" y="221852"/>
                    <a:pt x="1763322" y="223672"/>
                    <a:pt x="1766729" y="226257"/>
                  </a:cubicBezTo>
                  <a:cubicBezTo>
                    <a:pt x="1770136" y="228841"/>
                    <a:pt x="1772309" y="230310"/>
                    <a:pt x="1773249" y="230662"/>
                  </a:cubicBezTo>
                  <a:cubicBezTo>
                    <a:pt x="1774189" y="231015"/>
                    <a:pt x="1775129" y="230486"/>
                    <a:pt x="1776069" y="229076"/>
                  </a:cubicBezTo>
                  <a:cubicBezTo>
                    <a:pt x="1777008" y="227902"/>
                    <a:pt x="1780533" y="219091"/>
                    <a:pt x="1786641" y="202644"/>
                  </a:cubicBezTo>
                  <a:cubicBezTo>
                    <a:pt x="1792750" y="186198"/>
                    <a:pt x="1795805" y="177387"/>
                    <a:pt x="1795805" y="176213"/>
                  </a:cubicBezTo>
                  <a:cubicBezTo>
                    <a:pt x="1795805" y="175390"/>
                    <a:pt x="1794982" y="175126"/>
                    <a:pt x="1793338" y="175420"/>
                  </a:cubicBezTo>
                  <a:close/>
                  <a:moveTo>
                    <a:pt x="2561700" y="167050"/>
                  </a:moveTo>
                  <a:cubicBezTo>
                    <a:pt x="2562875" y="167050"/>
                    <a:pt x="2563110" y="167578"/>
                    <a:pt x="2562405" y="168635"/>
                  </a:cubicBezTo>
                  <a:cubicBezTo>
                    <a:pt x="2561700" y="169693"/>
                    <a:pt x="2561113" y="170221"/>
                    <a:pt x="2560643" y="170221"/>
                  </a:cubicBezTo>
                  <a:cubicBezTo>
                    <a:pt x="2560173" y="170221"/>
                    <a:pt x="2559938" y="169693"/>
                    <a:pt x="2559938" y="168635"/>
                  </a:cubicBezTo>
                  <a:cubicBezTo>
                    <a:pt x="2559938" y="167578"/>
                    <a:pt x="2560525" y="167050"/>
                    <a:pt x="2561700" y="167050"/>
                  </a:cubicBezTo>
                  <a:close/>
                  <a:moveTo>
                    <a:pt x="1687610" y="161058"/>
                  </a:moveTo>
                  <a:cubicBezTo>
                    <a:pt x="1687140" y="160588"/>
                    <a:pt x="1684967" y="161469"/>
                    <a:pt x="1681090" y="163701"/>
                  </a:cubicBezTo>
                  <a:cubicBezTo>
                    <a:pt x="1677214" y="165933"/>
                    <a:pt x="1674100" y="168107"/>
                    <a:pt x="1671751" y="170221"/>
                  </a:cubicBezTo>
                  <a:cubicBezTo>
                    <a:pt x="1671046" y="171161"/>
                    <a:pt x="1670224" y="172453"/>
                    <a:pt x="1669284" y="174098"/>
                  </a:cubicBezTo>
                  <a:cubicBezTo>
                    <a:pt x="1668344" y="175743"/>
                    <a:pt x="1667698" y="177211"/>
                    <a:pt x="1667346" y="178503"/>
                  </a:cubicBezTo>
                  <a:cubicBezTo>
                    <a:pt x="1666993" y="179796"/>
                    <a:pt x="1667052" y="180442"/>
                    <a:pt x="1667522" y="180442"/>
                  </a:cubicBezTo>
                  <a:cubicBezTo>
                    <a:pt x="1668227" y="180442"/>
                    <a:pt x="1671927" y="177329"/>
                    <a:pt x="1678623" y="171102"/>
                  </a:cubicBezTo>
                  <a:cubicBezTo>
                    <a:pt x="1685319" y="164876"/>
                    <a:pt x="1688315" y="161528"/>
                    <a:pt x="1687610" y="161058"/>
                  </a:cubicBezTo>
                  <a:close/>
                  <a:moveTo>
                    <a:pt x="2799273" y="154362"/>
                  </a:moveTo>
                  <a:cubicBezTo>
                    <a:pt x="2800447" y="154362"/>
                    <a:pt x="2803737" y="157417"/>
                    <a:pt x="2809140" y="163525"/>
                  </a:cubicBezTo>
                  <a:cubicBezTo>
                    <a:pt x="2814544" y="169634"/>
                    <a:pt x="2817364" y="173393"/>
                    <a:pt x="2817599" y="174803"/>
                  </a:cubicBezTo>
                  <a:cubicBezTo>
                    <a:pt x="2817599" y="176682"/>
                    <a:pt x="2817716" y="180148"/>
                    <a:pt x="2817951" y="185199"/>
                  </a:cubicBezTo>
                  <a:cubicBezTo>
                    <a:pt x="2818186" y="190251"/>
                    <a:pt x="2818656" y="193716"/>
                    <a:pt x="2819361" y="195596"/>
                  </a:cubicBezTo>
                  <a:cubicBezTo>
                    <a:pt x="2820066" y="197241"/>
                    <a:pt x="2820359" y="199061"/>
                    <a:pt x="2820242" y="201059"/>
                  </a:cubicBezTo>
                  <a:cubicBezTo>
                    <a:pt x="2820124" y="203056"/>
                    <a:pt x="2819596" y="204054"/>
                    <a:pt x="2818656" y="204054"/>
                  </a:cubicBezTo>
                  <a:cubicBezTo>
                    <a:pt x="2817716" y="204054"/>
                    <a:pt x="2816894" y="206580"/>
                    <a:pt x="2816189" y="211631"/>
                  </a:cubicBezTo>
                  <a:cubicBezTo>
                    <a:pt x="2815484" y="216683"/>
                    <a:pt x="2815484" y="220266"/>
                    <a:pt x="2816189" y="222380"/>
                  </a:cubicBezTo>
                  <a:cubicBezTo>
                    <a:pt x="2816894" y="224495"/>
                    <a:pt x="2819948" y="226844"/>
                    <a:pt x="2825352" y="229429"/>
                  </a:cubicBezTo>
                  <a:cubicBezTo>
                    <a:pt x="2830756" y="232013"/>
                    <a:pt x="2837393" y="235302"/>
                    <a:pt x="2845264" y="239297"/>
                  </a:cubicBezTo>
                  <a:cubicBezTo>
                    <a:pt x="2853135" y="243291"/>
                    <a:pt x="2857364" y="244994"/>
                    <a:pt x="2857951" y="244407"/>
                  </a:cubicBezTo>
                  <a:cubicBezTo>
                    <a:pt x="2858539" y="243819"/>
                    <a:pt x="2859831" y="244054"/>
                    <a:pt x="2861828" y="245112"/>
                  </a:cubicBezTo>
                  <a:cubicBezTo>
                    <a:pt x="2863825" y="246169"/>
                    <a:pt x="2867702" y="246933"/>
                    <a:pt x="2873458" y="247402"/>
                  </a:cubicBezTo>
                  <a:cubicBezTo>
                    <a:pt x="2879214" y="247872"/>
                    <a:pt x="2882562" y="248460"/>
                    <a:pt x="2883502" y="249165"/>
                  </a:cubicBezTo>
                  <a:cubicBezTo>
                    <a:pt x="2884442" y="249869"/>
                    <a:pt x="2889141" y="250457"/>
                    <a:pt x="2897599" y="250927"/>
                  </a:cubicBezTo>
                  <a:lnTo>
                    <a:pt x="2909934" y="251632"/>
                  </a:lnTo>
                  <a:lnTo>
                    <a:pt x="2908877" y="247755"/>
                  </a:lnTo>
                  <a:cubicBezTo>
                    <a:pt x="2908172" y="244935"/>
                    <a:pt x="2908642" y="243056"/>
                    <a:pt x="2910287" y="242116"/>
                  </a:cubicBezTo>
                  <a:cubicBezTo>
                    <a:pt x="2912401" y="240941"/>
                    <a:pt x="2915397" y="232424"/>
                    <a:pt x="2919273" y="216565"/>
                  </a:cubicBezTo>
                  <a:cubicBezTo>
                    <a:pt x="2923150" y="200706"/>
                    <a:pt x="2924618" y="191132"/>
                    <a:pt x="2923678" y="187843"/>
                  </a:cubicBezTo>
                  <a:cubicBezTo>
                    <a:pt x="2922739" y="185023"/>
                    <a:pt x="2922563" y="182028"/>
                    <a:pt x="2923150" y="178856"/>
                  </a:cubicBezTo>
                  <a:cubicBezTo>
                    <a:pt x="2923737" y="175684"/>
                    <a:pt x="2924618" y="174098"/>
                    <a:pt x="2925793" y="174098"/>
                  </a:cubicBezTo>
                  <a:cubicBezTo>
                    <a:pt x="2926968" y="174098"/>
                    <a:pt x="2927731" y="175331"/>
                    <a:pt x="2928084" y="177798"/>
                  </a:cubicBezTo>
                  <a:cubicBezTo>
                    <a:pt x="2928436" y="180265"/>
                    <a:pt x="2930140" y="182909"/>
                    <a:pt x="2933194" y="185728"/>
                  </a:cubicBezTo>
                  <a:cubicBezTo>
                    <a:pt x="2939068" y="191837"/>
                    <a:pt x="2942005" y="197476"/>
                    <a:pt x="2942005" y="202644"/>
                  </a:cubicBezTo>
                  <a:cubicBezTo>
                    <a:pt x="2942005" y="204524"/>
                    <a:pt x="2942592" y="205816"/>
                    <a:pt x="2943767" y="206521"/>
                  </a:cubicBezTo>
                  <a:cubicBezTo>
                    <a:pt x="2944941" y="207226"/>
                    <a:pt x="2945529" y="208694"/>
                    <a:pt x="2945529" y="210926"/>
                  </a:cubicBezTo>
                  <a:cubicBezTo>
                    <a:pt x="2945529" y="213158"/>
                    <a:pt x="2946586" y="214803"/>
                    <a:pt x="2948701" y="215860"/>
                  </a:cubicBezTo>
                  <a:cubicBezTo>
                    <a:pt x="2950815" y="216918"/>
                    <a:pt x="2952225" y="219208"/>
                    <a:pt x="2952930" y="222733"/>
                  </a:cubicBezTo>
                  <a:cubicBezTo>
                    <a:pt x="2953635" y="226257"/>
                    <a:pt x="2955338" y="229311"/>
                    <a:pt x="2958040" y="231896"/>
                  </a:cubicBezTo>
                  <a:cubicBezTo>
                    <a:pt x="2960742" y="234480"/>
                    <a:pt x="2962445" y="236771"/>
                    <a:pt x="2963150" y="238768"/>
                  </a:cubicBezTo>
                  <a:cubicBezTo>
                    <a:pt x="2963855" y="240765"/>
                    <a:pt x="2965088" y="241764"/>
                    <a:pt x="2966851" y="241764"/>
                  </a:cubicBezTo>
                  <a:cubicBezTo>
                    <a:pt x="2968613" y="241764"/>
                    <a:pt x="2969494" y="242292"/>
                    <a:pt x="2969494" y="243350"/>
                  </a:cubicBezTo>
                  <a:cubicBezTo>
                    <a:pt x="2969494" y="244407"/>
                    <a:pt x="2970493" y="245229"/>
                    <a:pt x="2972489" y="245816"/>
                  </a:cubicBezTo>
                  <a:cubicBezTo>
                    <a:pt x="2974486" y="246404"/>
                    <a:pt x="2976542" y="248695"/>
                    <a:pt x="2978657" y="252689"/>
                  </a:cubicBezTo>
                  <a:cubicBezTo>
                    <a:pt x="2980067" y="255273"/>
                    <a:pt x="2980772" y="257329"/>
                    <a:pt x="2980772" y="258856"/>
                  </a:cubicBezTo>
                  <a:cubicBezTo>
                    <a:pt x="2980772" y="260383"/>
                    <a:pt x="2980184" y="263379"/>
                    <a:pt x="2979009" y="267843"/>
                  </a:cubicBezTo>
                  <a:cubicBezTo>
                    <a:pt x="2977600" y="272542"/>
                    <a:pt x="2975779" y="276125"/>
                    <a:pt x="2973547" y="278592"/>
                  </a:cubicBezTo>
                  <a:cubicBezTo>
                    <a:pt x="2971315" y="281059"/>
                    <a:pt x="2969141" y="281940"/>
                    <a:pt x="2967027" y="281235"/>
                  </a:cubicBezTo>
                  <a:cubicBezTo>
                    <a:pt x="2965852" y="280765"/>
                    <a:pt x="2963209" y="281235"/>
                    <a:pt x="2959097" y="282645"/>
                  </a:cubicBezTo>
                  <a:cubicBezTo>
                    <a:pt x="2954986" y="284055"/>
                    <a:pt x="2947820" y="284113"/>
                    <a:pt x="2937599" y="282821"/>
                  </a:cubicBezTo>
                  <a:cubicBezTo>
                    <a:pt x="2927379" y="281529"/>
                    <a:pt x="2919861" y="280648"/>
                    <a:pt x="2915044" y="280178"/>
                  </a:cubicBezTo>
                  <a:cubicBezTo>
                    <a:pt x="2910228" y="279708"/>
                    <a:pt x="2907115" y="278944"/>
                    <a:pt x="2905705" y="277887"/>
                  </a:cubicBezTo>
                  <a:cubicBezTo>
                    <a:pt x="2904295" y="276830"/>
                    <a:pt x="2901006" y="275949"/>
                    <a:pt x="2895837" y="275244"/>
                  </a:cubicBezTo>
                  <a:cubicBezTo>
                    <a:pt x="2885264" y="273599"/>
                    <a:pt x="2874045" y="270545"/>
                    <a:pt x="2862181" y="266081"/>
                  </a:cubicBezTo>
                  <a:cubicBezTo>
                    <a:pt x="2850316" y="261617"/>
                    <a:pt x="2842386" y="257270"/>
                    <a:pt x="2838392" y="253041"/>
                  </a:cubicBezTo>
                  <a:cubicBezTo>
                    <a:pt x="2835572" y="250457"/>
                    <a:pt x="2829934" y="246933"/>
                    <a:pt x="2821475" y="242468"/>
                  </a:cubicBezTo>
                  <a:lnTo>
                    <a:pt x="2808436" y="236125"/>
                  </a:lnTo>
                  <a:lnTo>
                    <a:pt x="2804206" y="240001"/>
                  </a:lnTo>
                  <a:cubicBezTo>
                    <a:pt x="2801622" y="242586"/>
                    <a:pt x="2800565" y="244289"/>
                    <a:pt x="2801035" y="245112"/>
                  </a:cubicBezTo>
                  <a:cubicBezTo>
                    <a:pt x="2801505" y="245934"/>
                    <a:pt x="2800624" y="247344"/>
                    <a:pt x="2798391" y="249341"/>
                  </a:cubicBezTo>
                  <a:cubicBezTo>
                    <a:pt x="2796160" y="251338"/>
                    <a:pt x="2795044" y="252865"/>
                    <a:pt x="2795044" y="253922"/>
                  </a:cubicBezTo>
                  <a:cubicBezTo>
                    <a:pt x="2795044" y="254980"/>
                    <a:pt x="2794162" y="256389"/>
                    <a:pt x="2792400" y="258151"/>
                  </a:cubicBezTo>
                  <a:cubicBezTo>
                    <a:pt x="2790638" y="259913"/>
                    <a:pt x="2789052" y="261793"/>
                    <a:pt x="2787643" y="263790"/>
                  </a:cubicBezTo>
                  <a:cubicBezTo>
                    <a:pt x="2786233" y="265787"/>
                    <a:pt x="2783942" y="267961"/>
                    <a:pt x="2780770" y="270310"/>
                  </a:cubicBezTo>
                  <a:cubicBezTo>
                    <a:pt x="2777598" y="272660"/>
                    <a:pt x="2774250" y="273364"/>
                    <a:pt x="2770726" y="272425"/>
                  </a:cubicBezTo>
                  <a:cubicBezTo>
                    <a:pt x="2767202" y="271485"/>
                    <a:pt x="2764852" y="271132"/>
                    <a:pt x="2763678" y="271367"/>
                  </a:cubicBezTo>
                  <a:cubicBezTo>
                    <a:pt x="2762973" y="271367"/>
                    <a:pt x="2762503" y="271191"/>
                    <a:pt x="2762268" y="270839"/>
                  </a:cubicBezTo>
                  <a:cubicBezTo>
                    <a:pt x="2762033" y="270486"/>
                    <a:pt x="2761915" y="270075"/>
                    <a:pt x="2761915" y="269605"/>
                  </a:cubicBezTo>
                  <a:cubicBezTo>
                    <a:pt x="2762151" y="268195"/>
                    <a:pt x="2761211" y="267138"/>
                    <a:pt x="2759096" y="266433"/>
                  </a:cubicBezTo>
                  <a:cubicBezTo>
                    <a:pt x="2757451" y="265963"/>
                    <a:pt x="2756218" y="264671"/>
                    <a:pt x="2755396" y="262557"/>
                  </a:cubicBezTo>
                  <a:cubicBezTo>
                    <a:pt x="2754573" y="260442"/>
                    <a:pt x="2753810" y="256096"/>
                    <a:pt x="2753105" y="249517"/>
                  </a:cubicBezTo>
                  <a:cubicBezTo>
                    <a:pt x="2752165" y="243643"/>
                    <a:pt x="2751108" y="238709"/>
                    <a:pt x="2749933" y="234715"/>
                  </a:cubicBezTo>
                  <a:cubicBezTo>
                    <a:pt x="2746879" y="225082"/>
                    <a:pt x="2747466" y="217329"/>
                    <a:pt x="2751695" y="211455"/>
                  </a:cubicBezTo>
                  <a:cubicBezTo>
                    <a:pt x="2754045" y="208166"/>
                    <a:pt x="2759566" y="203467"/>
                    <a:pt x="2768259" y="197358"/>
                  </a:cubicBezTo>
                  <a:cubicBezTo>
                    <a:pt x="2782591" y="186550"/>
                    <a:pt x="2789757" y="176917"/>
                    <a:pt x="2789757" y="168459"/>
                  </a:cubicBezTo>
                  <a:cubicBezTo>
                    <a:pt x="2789757" y="165405"/>
                    <a:pt x="2791226" y="162292"/>
                    <a:pt x="2794162" y="159120"/>
                  </a:cubicBezTo>
                  <a:cubicBezTo>
                    <a:pt x="2797099" y="155948"/>
                    <a:pt x="2798803" y="154362"/>
                    <a:pt x="2799273" y="154362"/>
                  </a:cubicBezTo>
                  <a:close/>
                  <a:moveTo>
                    <a:pt x="1707698" y="153305"/>
                  </a:moveTo>
                  <a:cubicBezTo>
                    <a:pt x="1706993" y="153540"/>
                    <a:pt x="1704409" y="154950"/>
                    <a:pt x="1699945" y="157534"/>
                  </a:cubicBezTo>
                  <a:cubicBezTo>
                    <a:pt x="1694776" y="160118"/>
                    <a:pt x="1691722" y="161058"/>
                    <a:pt x="1690782" y="160353"/>
                  </a:cubicBezTo>
                  <a:lnTo>
                    <a:pt x="1689725" y="160706"/>
                  </a:lnTo>
                  <a:cubicBezTo>
                    <a:pt x="1689725" y="160941"/>
                    <a:pt x="1689842" y="161176"/>
                    <a:pt x="1690077" y="161411"/>
                  </a:cubicBezTo>
                  <a:cubicBezTo>
                    <a:pt x="1690782" y="162350"/>
                    <a:pt x="1689725" y="164641"/>
                    <a:pt x="1686905" y="168283"/>
                  </a:cubicBezTo>
                  <a:cubicBezTo>
                    <a:pt x="1684086" y="171925"/>
                    <a:pt x="1681971" y="173746"/>
                    <a:pt x="1680562" y="173746"/>
                  </a:cubicBezTo>
                  <a:cubicBezTo>
                    <a:pt x="1679622" y="173746"/>
                    <a:pt x="1677155" y="175860"/>
                    <a:pt x="1673161" y="180089"/>
                  </a:cubicBezTo>
                  <a:cubicBezTo>
                    <a:pt x="1669166" y="184318"/>
                    <a:pt x="1667169" y="186903"/>
                    <a:pt x="1667169" y="187843"/>
                  </a:cubicBezTo>
                  <a:cubicBezTo>
                    <a:pt x="1667169" y="189487"/>
                    <a:pt x="1669871" y="188195"/>
                    <a:pt x="1675275" y="183966"/>
                  </a:cubicBezTo>
                  <a:cubicBezTo>
                    <a:pt x="1676920" y="182791"/>
                    <a:pt x="1678212" y="181616"/>
                    <a:pt x="1679152" y="180442"/>
                  </a:cubicBezTo>
                  <a:cubicBezTo>
                    <a:pt x="1680796" y="178562"/>
                    <a:pt x="1685907" y="174039"/>
                    <a:pt x="1694482" y="166873"/>
                  </a:cubicBezTo>
                  <a:cubicBezTo>
                    <a:pt x="1703058" y="159707"/>
                    <a:pt x="1707581" y="155537"/>
                    <a:pt x="1708051" y="154362"/>
                  </a:cubicBezTo>
                  <a:cubicBezTo>
                    <a:pt x="1708286" y="153422"/>
                    <a:pt x="1708168" y="153070"/>
                    <a:pt x="1707698" y="153305"/>
                  </a:cubicBezTo>
                  <a:close/>
                  <a:moveTo>
                    <a:pt x="2922797" y="145904"/>
                  </a:moveTo>
                  <a:cubicBezTo>
                    <a:pt x="2923385" y="145669"/>
                    <a:pt x="2923796" y="145786"/>
                    <a:pt x="2924031" y="146256"/>
                  </a:cubicBezTo>
                  <a:cubicBezTo>
                    <a:pt x="2924501" y="146726"/>
                    <a:pt x="2924266" y="147431"/>
                    <a:pt x="2923326" y="148371"/>
                  </a:cubicBezTo>
                  <a:cubicBezTo>
                    <a:pt x="2922152" y="150016"/>
                    <a:pt x="2921682" y="151601"/>
                    <a:pt x="2921916" y="153129"/>
                  </a:cubicBezTo>
                  <a:cubicBezTo>
                    <a:pt x="2922152" y="154656"/>
                    <a:pt x="2920683" y="157945"/>
                    <a:pt x="2917511" y="162997"/>
                  </a:cubicBezTo>
                  <a:cubicBezTo>
                    <a:pt x="2914339" y="168048"/>
                    <a:pt x="2912871" y="173158"/>
                    <a:pt x="2913106" y="178327"/>
                  </a:cubicBezTo>
                  <a:cubicBezTo>
                    <a:pt x="2913811" y="189840"/>
                    <a:pt x="2913576" y="196771"/>
                    <a:pt x="2912401" y="199120"/>
                  </a:cubicBezTo>
                  <a:cubicBezTo>
                    <a:pt x="2911931" y="200765"/>
                    <a:pt x="2909582" y="202116"/>
                    <a:pt x="2905353" y="203173"/>
                  </a:cubicBezTo>
                  <a:cubicBezTo>
                    <a:pt x="2901123" y="204230"/>
                    <a:pt x="2898656" y="204172"/>
                    <a:pt x="2897952" y="202997"/>
                  </a:cubicBezTo>
                  <a:cubicBezTo>
                    <a:pt x="2897247" y="201822"/>
                    <a:pt x="2895485" y="201117"/>
                    <a:pt x="2892665" y="200882"/>
                  </a:cubicBezTo>
                  <a:cubicBezTo>
                    <a:pt x="2890551" y="200882"/>
                    <a:pt x="2888260" y="200001"/>
                    <a:pt x="2885793" y="198239"/>
                  </a:cubicBezTo>
                  <a:cubicBezTo>
                    <a:pt x="2883326" y="196477"/>
                    <a:pt x="2882092" y="194774"/>
                    <a:pt x="2882092" y="193129"/>
                  </a:cubicBezTo>
                  <a:cubicBezTo>
                    <a:pt x="2882092" y="191954"/>
                    <a:pt x="2880095" y="188430"/>
                    <a:pt x="2876101" y="182556"/>
                  </a:cubicBezTo>
                  <a:cubicBezTo>
                    <a:pt x="2872107" y="176682"/>
                    <a:pt x="2870110" y="172336"/>
                    <a:pt x="2870110" y="169516"/>
                  </a:cubicBezTo>
                  <a:cubicBezTo>
                    <a:pt x="2870110" y="166697"/>
                    <a:pt x="2869640" y="164759"/>
                    <a:pt x="2868700" y="163701"/>
                  </a:cubicBezTo>
                  <a:cubicBezTo>
                    <a:pt x="2867760" y="162644"/>
                    <a:pt x="2866938" y="160236"/>
                    <a:pt x="2866233" y="156477"/>
                  </a:cubicBezTo>
                  <a:cubicBezTo>
                    <a:pt x="2865763" y="154127"/>
                    <a:pt x="2865705" y="152600"/>
                    <a:pt x="2866057" y="151895"/>
                  </a:cubicBezTo>
                  <a:cubicBezTo>
                    <a:pt x="2866410" y="151190"/>
                    <a:pt x="2867408" y="150838"/>
                    <a:pt x="2869053" y="150838"/>
                  </a:cubicBezTo>
                  <a:cubicBezTo>
                    <a:pt x="2871872" y="150838"/>
                    <a:pt x="2874692" y="152189"/>
                    <a:pt x="2877511" y="154891"/>
                  </a:cubicBezTo>
                  <a:cubicBezTo>
                    <a:pt x="2880330" y="157593"/>
                    <a:pt x="2884325" y="159296"/>
                    <a:pt x="2889493" y="160001"/>
                  </a:cubicBezTo>
                  <a:cubicBezTo>
                    <a:pt x="2893018" y="160471"/>
                    <a:pt x="2895837" y="160412"/>
                    <a:pt x="2897952" y="159825"/>
                  </a:cubicBezTo>
                  <a:cubicBezTo>
                    <a:pt x="2900066" y="159237"/>
                    <a:pt x="2903473" y="157651"/>
                    <a:pt x="2908172" y="155067"/>
                  </a:cubicBezTo>
                  <a:cubicBezTo>
                    <a:pt x="2915455" y="151073"/>
                    <a:pt x="2919567" y="148606"/>
                    <a:pt x="2920507" y="147666"/>
                  </a:cubicBezTo>
                  <a:cubicBezTo>
                    <a:pt x="2921447" y="146726"/>
                    <a:pt x="2922210" y="146139"/>
                    <a:pt x="2922797" y="145904"/>
                  </a:cubicBezTo>
                  <a:close/>
                  <a:moveTo>
                    <a:pt x="2513418" y="134274"/>
                  </a:moveTo>
                  <a:cubicBezTo>
                    <a:pt x="2512478" y="134274"/>
                    <a:pt x="2509600" y="135801"/>
                    <a:pt x="2504783" y="138855"/>
                  </a:cubicBezTo>
                  <a:cubicBezTo>
                    <a:pt x="2499967" y="141910"/>
                    <a:pt x="2496501" y="144377"/>
                    <a:pt x="2494387" y="146256"/>
                  </a:cubicBezTo>
                  <a:cubicBezTo>
                    <a:pt x="2491803" y="148841"/>
                    <a:pt x="2490158" y="150133"/>
                    <a:pt x="2489453" y="150133"/>
                  </a:cubicBezTo>
                  <a:cubicBezTo>
                    <a:pt x="2488278" y="150133"/>
                    <a:pt x="2484813" y="153070"/>
                    <a:pt x="2479056" y="158944"/>
                  </a:cubicBezTo>
                  <a:cubicBezTo>
                    <a:pt x="2473300" y="164817"/>
                    <a:pt x="2469835" y="168812"/>
                    <a:pt x="2468660" y="170926"/>
                  </a:cubicBezTo>
                  <a:cubicBezTo>
                    <a:pt x="2467250" y="173746"/>
                    <a:pt x="2466780" y="177564"/>
                    <a:pt x="2467250" y="182380"/>
                  </a:cubicBezTo>
                  <a:cubicBezTo>
                    <a:pt x="2467720" y="187196"/>
                    <a:pt x="2468073" y="192307"/>
                    <a:pt x="2468307" y="197710"/>
                  </a:cubicBezTo>
                  <a:cubicBezTo>
                    <a:pt x="2468307" y="201235"/>
                    <a:pt x="2468895" y="206286"/>
                    <a:pt x="2470070" y="212865"/>
                  </a:cubicBezTo>
                  <a:cubicBezTo>
                    <a:pt x="2471244" y="219443"/>
                    <a:pt x="2472419" y="224142"/>
                    <a:pt x="2473594" y="226962"/>
                  </a:cubicBezTo>
                  <a:cubicBezTo>
                    <a:pt x="2474064" y="228606"/>
                    <a:pt x="2475708" y="229018"/>
                    <a:pt x="2478528" y="228195"/>
                  </a:cubicBezTo>
                  <a:cubicBezTo>
                    <a:pt x="2481347" y="227373"/>
                    <a:pt x="2485106" y="225728"/>
                    <a:pt x="2489805" y="223261"/>
                  </a:cubicBezTo>
                  <a:cubicBezTo>
                    <a:pt x="2494504" y="220794"/>
                    <a:pt x="2498029" y="218738"/>
                    <a:pt x="2500378" y="217094"/>
                  </a:cubicBezTo>
                  <a:cubicBezTo>
                    <a:pt x="2502963" y="214979"/>
                    <a:pt x="2504725" y="214274"/>
                    <a:pt x="2505664" y="214979"/>
                  </a:cubicBezTo>
                  <a:cubicBezTo>
                    <a:pt x="2506135" y="215214"/>
                    <a:pt x="2506428" y="215273"/>
                    <a:pt x="2506546" y="215156"/>
                  </a:cubicBezTo>
                  <a:cubicBezTo>
                    <a:pt x="2506663" y="215038"/>
                    <a:pt x="2506722" y="214744"/>
                    <a:pt x="2506722" y="214274"/>
                  </a:cubicBezTo>
                  <a:cubicBezTo>
                    <a:pt x="2506487" y="213100"/>
                    <a:pt x="2507250" y="211866"/>
                    <a:pt x="2509013" y="210574"/>
                  </a:cubicBezTo>
                  <a:cubicBezTo>
                    <a:pt x="2510775" y="209282"/>
                    <a:pt x="2512361" y="201881"/>
                    <a:pt x="2513770" y="188371"/>
                  </a:cubicBezTo>
                  <a:cubicBezTo>
                    <a:pt x="2515180" y="174862"/>
                    <a:pt x="2515650" y="162233"/>
                    <a:pt x="2515180" y="150485"/>
                  </a:cubicBezTo>
                  <a:cubicBezTo>
                    <a:pt x="2514945" y="139678"/>
                    <a:pt x="2514358" y="134274"/>
                    <a:pt x="2513418" y="134274"/>
                  </a:cubicBezTo>
                  <a:close/>
                  <a:moveTo>
                    <a:pt x="1030613" y="126873"/>
                  </a:moveTo>
                  <a:cubicBezTo>
                    <a:pt x="1029439" y="127108"/>
                    <a:pt x="1023800" y="133452"/>
                    <a:pt x="1013697" y="145904"/>
                  </a:cubicBezTo>
                  <a:cubicBezTo>
                    <a:pt x="1007823" y="153187"/>
                    <a:pt x="1004475" y="157005"/>
                    <a:pt x="1003653" y="157358"/>
                  </a:cubicBezTo>
                  <a:cubicBezTo>
                    <a:pt x="1002831" y="157710"/>
                    <a:pt x="1002419" y="158533"/>
                    <a:pt x="1002419" y="159825"/>
                  </a:cubicBezTo>
                  <a:cubicBezTo>
                    <a:pt x="1002419" y="161117"/>
                    <a:pt x="1002067" y="161881"/>
                    <a:pt x="1001362" y="162116"/>
                  </a:cubicBezTo>
                  <a:cubicBezTo>
                    <a:pt x="999013" y="163055"/>
                    <a:pt x="992669" y="171748"/>
                    <a:pt x="982331" y="188195"/>
                  </a:cubicBezTo>
                  <a:cubicBezTo>
                    <a:pt x="977632" y="195948"/>
                    <a:pt x="974930" y="199884"/>
                    <a:pt x="974226" y="200001"/>
                  </a:cubicBezTo>
                  <a:cubicBezTo>
                    <a:pt x="973521" y="200119"/>
                    <a:pt x="973168" y="201000"/>
                    <a:pt x="973168" y="202644"/>
                  </a:cubicBezTo>
                  <a:cubicBezTo>
                    <a:pt x="973168" y="203819"/>
                    <a:pt x="971876" y="206874"/>
                    <a:pt x="969291" y="211807"/>
                  </a:cubicBezTo>
                  <a:cubicBezTo>
                    <a:pt x="966707" y="216741"/>
                    <a:pt x="964592" y="220266"/>
                    <a:pt x="962948" y="222380"/>
                  </a:cubicBezTo>
                  <a:cubicBezTo>
                    <a:pt x="961773" y="224025"/>
                    <a:pt x="961245" y="225258"/>
                    <a:pt x="961362" y="226081"/>
                  </a:cubicBezTo>
                  <a:cubicBezTo>
                    <a:pt x="961480" y="226903"/>
                    <a:pt x="961186" y="228195"/>
                    <a:pt x="960481" y="229957"/>
                  </a:cubicBezTo>
                  <a:cubicBezTo>
                    <a:pt x="959776" y="231719"/>
                    <a:pt x="960598" y="233952"/>
                    <a:pt x="962948" y="236653"/>
                  </a:cubicBezTo>
                  <a:cubicBezTo>
                    <a:pt x="965297" y="239355"/>
                    <a:pt x="967177" y="241881"/>
                    <a:pt x="968587" y="244231"/>
                  </a:cubicBezTo>
                  <a:cubicBezTo>
                    <a:pt x="969997" y="246580"/>
                    <a:pt x="972287" y="249634"/>
                    <a:pt x="975459" y="253394"/>
                  </a:cubicBezTo>
                  <a:cubicBezTo>
                    <a:pt x="978631" y="257153"/>
                    <a:pt x="980217" y="259972"/>
                    <a:pt x="980217" y="261852"/>
                  </a:cubicBezTo>
                  <a:cubicBezTo>
                    <a:pt x="980217" y="263731"/>
                    <a:pt x="980804" y="264671"/>
                    <a:pt x="981979" y="264671"/>
                  </a:cubicBezTo>
                  <a:cubicBezTo>
                    <a:pt x="982449" y="264671"/>
                    <a:pt x="982801" y="264554"/>
                    <a:pt x="983036" y="264319"/>
                  </a:cubicBezTo>
                  <a:cubicBezTo>
                    <a:pt x="983271" y="264084"/>
                    <a:pt x="983330" y="263496"/>
                    <a:pt x="983212" y="262557"/>
                  </a:cubicBezTo>
                  <a:cubicBezTo>
                    <a:pt x="983095" y="261617"/>
                    <a:pt x="982801" y="260442"/>
                    <a:pt x="982331" y="259032"/>
                  </a:cubicBezTo>
                  <a:cubicBezTo>
                    <a:pt x="981861" y="257623"/>
                    <a:pt x="981156" y="255391"/>
                    <a:pt x="980217" y="252336"/>
                  </a:cubicBezTo>
                  <a:cubicBezTo>
                    <a:pt x="978572" y="246698"/>
                    <a:pt x="977867" y="242351"/>
                    <a:pt x="978102" y="239297"/>
                  </a:cubicBezTo>
                  <a:cubicBezTo>
                    <a:pt x="978337" y="236242"/>
                    <a:pt x="979747" y="233540"/>
                    <a:pt x="982331" y="231191"/>
                  </a:cubicBezTo>
                  <a:cubicBezTo>
                    <a:pt x="984446" y="229311"/>
                    <a:pt x="988792" y="227608"/>
                    <a:pt x="995371" y="226081"/>
                  </a:cubicBezTo>
                  <a:cubicBezTo>
                    <a:pt x="1001950" y="224554"/>
                    <a:pt x="1008293" y="223790"/>
                    <a:pt x="1014402" y="223790"/>
                  </a:cubicBezTo>
                  <a:lnTo>
                    <a:pt x="1023917" y="223790"/>
                  </a:lnTo>
                  <a:lnTo>
                    <a:pt x="1031318" y="208636"/>
                  </a:lnTo>
                  <a:cubicBezTo>
                    <a:pt x="1036487" y="198768"/>
                    <a:pt x="1038778" y="193364"/>
                    <a:pt x="1038191" y="192424"/>
                  </a:cubicBezTo>
                  <a:cubicBezTo>
                    <a:pt x="1037603" y="191484"/>
                    <a:pt x="1036252" y="191249"/>
                    <a:pt x="1034138" y="191719"/>
                  </a:cubicBezTo>
                  <a:cubicBezTo>
                    <a:pt x="1030848" y="192659"/>
                    <a:pt x="1027442" y="190603"/>
                    <a:pt x="1023917" y="185552"/>
                  </a:cubicBezTo>
                  <a:cubicBezTo>
                    <a:pt x="1020393" y="180500"/>
                    <a:pt x="1018631" y="175273"/>
                    <a:pt x="1018631" y="169869"/>
                  </a:cubicBezTo>
                  <a:cubicBezTo>
                    <a:pt x="1018631" y="167519"/>
                    <a:pt x="1018161" y="166110"/>
                    <a:pt x="1017221" y="165640"/>
                  </a:cubicBezTo>
                  <a:cubicBezTo>
                    <a:pt x="1016281" y="164935"/>
                    <a:pt x="1016105" y="163232"/>
                    <a:pt x="1016693" y="160530"/>
                  </a:cubicBezTo>
                  <a:cubicBezTo>
                    <a:pt x="1017280" y="157828"/>
                    <a:pt x="1018396" y="155654"/>
                    <a:pt x="1020041" y="154010"/>
                  </a:cubicBezTo>
                  <a:cubicBezTo>
                    <a:pt x="1021685" y="151895"/>
                    <a:pt x="1024035" y="147666"/>
                    <a:pt x="1027089" y="141322"/>
                  </a:cubicBezTo>
                  <a:cubicBezTo>
                    <a:pt x="1030144" y="134979"/>
                    <a:pt x="1031671" y="130985"/>
                    <a:pt x="1031671" y="129340"/>
                  </a:cubicBezTo>
                  <a:cubicBezTo>
                    <a:pt x="1031671" y="127460"/>
                    <a:pt x="1031318" y="126638"/>
                    <a:pt x="1030613" y="126873"/>
                  </a:cubicBezTo>
                  <a:close/>
                  <a:moveTo>
                    <a:pt x="1735716" y="126521"/>
                  </a:moveTo>
                  <a:cubicBezTo>
                    <a:pt x="1736773" y="127225"/>
                    <a:pt x="1737302" y="127813"/>
                    <a:pt x="1737302" y="128283"/>
                  </a:cubicBezTo>
                  <a:cubicBezTo>
                    <a:pt x="1737302" y="128753"/>
                    <a:pt x="1736773" y="128988"/>
                    <a:pt x="1735716" y="128988"/>
                  </a:cubicBezTo>
                  <a:cubicBezTo>
                    <a:pt x="1734659" y="128988"/>
                    <a:pt x="1734130" y="128400"/>
                    <a:pt x="1734130" y="127225"/>
                  </a:cubicBezTo>
                  <a:cubicBezTo>
                    <a:pt x="1734130" y="126051"/>
                    <a:pt x="1734659" y="125816"/>
                    <a:pt x="1735716" y="126521"/>
                  </a:cubicBezTo>
                  <a:close/>
                  <a:moveTo>
                    <a:pt x="3002798" y="123877"/>
                  </a:moveTo>
                  <a:cubicBezTo>
                    <a:pt x="3003855" y="124935"/>
                    <a:pt x="3005970" y="125463"/>
                    <a:pt x="3009142" y="125463"/>
                  </a:cubicBezTo>
                  <a:cubicBezTo>
                    <a:pt x="3012313" y="125463"/>
                    <a:pt x="3014252" y="126051"/>
                    <a:pt x="3014957" y="127225"/>
                  </a:cubicBezTo>
                  <a:cubicBezTo>
                    <a:pt x="3015662" y="128400"/>
                    <a:pt x="3016895" y="128635"/>
                    <a:pt x="3018657" y="127930"/>
                  </a:cubicBezTo>
                  <a:cubicBezTo>
                    <a:pt x="3020419" y="127225"/>
                    <a:pt x="3023650" y="127989"/>
                    <a:pt x="3028349" y="130221"/>
                  </a:cubicBezTo>
                  <a:cubicBezTo>
                    <a:pt x="3033048" y="132453"/>
                    <a:pt x="3036690" y="133922"/>
                    <a:pt x="3039274" y="134626"/>
                  </a:cubicBezTo>
                  <a:cubicBezTo>
                    <a:pt x="3041858" y="135566"/>
                    <a:pt x="3045911" y="138797"/>
                    <a:pt x="3051433" y="144318"/>
                  </a:cubicBezTo>
                  <a:cubicBezTo>
                    <a:pt x="3056954" y="149839"/>
                    <a:pt x="3060420" y="154127"/>
                    <a:pt x="3061829" y="157182"/>
                  </a:cubicBezTo>
                  <a:cubicBezTo>
                    <a:pt x="3065118" y="165875"/>
                    <a:pt x="3066352" y="173276"/>
                    <a:pt x="3065530" y="179384"/>
                  </a:cubicBezTo>
                  <a:cubicBezTo>
                    <a:pt x="3064707" y="185493"/>
                    <a:pt x="3061829" y="189605"/>
                    <a:pt x="3056895" y="191719"/>
                  </a:cubicBezTo>
                  <a:cubicBezTo>
                    <a:pt x="3053136" y="193364"/>
                    <a:pt x="3050199" y="193893"/>
                    <a:pt x="3048085" y="193305"/>
                  </a:cubicBezTo>
                  <a:cubicBezTo>
                    <a:pt x="3045970" y="192718"/>
                    <a:pt x="3044619" y="193070"/>
                    <a:pt x="3044032" y="194362"/>
                  </a:cubicBezTo>
                  <a:cubicBezTo>
                    <a:pt x="3043444" y="195655"/>
                    <a:pt x="3042798" y="195596"/>
                    <a:pt x="3042093" y="194186"/>
                  </a:cubicBezTo>
                  <a:cubicBezTo>
                    <a:pt x="3041388" y="192777"/>
                    <a:pt x="3040038" y="192072"/>
                    <a:pt x="3038040" y="192072"/>
                  </a:cubicBezTo>
                  <a:cubicBezTo>
                    <a:pt x="3036043" y="192072"/>
                    <a:pt x="3034751" y="191719"/>
                    <a:pt x="3034164" y="191014"/>
                  </a:cubicBezTo>
                  <a:cubicBezTo>
                    <a:pt x="3033576" y="190310"/>
                    <a:pt x="3029523" y="189840"/>
                    <a:pt x="3022005" y="189605"/>
                  </a:cubicBezTo>
                  <a:cubicBezTo>
                    <a:pt x="3014722" y="189605"/>
                    <a:pt x="3010317" y="188900"/>
                    <a:pt x="3008789" y="187490"/>
                  </a:cubicBezTo>
                  <a:cubicBezTo>
                    <a:pt x="3007262" y="186080"/>
                    <a:pt x="3008143" y="183496"/>
                    <a:pt x="3011432" y="179737"/>
                  </a:cubicBezTo>
                  <a:cubicBezTo>
                    <a:pt x="3014957" y="175743"/>
                    <a:pt x="3017541" y="171807"/>
                    <a:pt x="3019186" y="167931"/>
                  </a:cubicBezTo>
                  <a:cubicBezTo>
                    <a:pt x="3020830" y="164054"/>
                    <a:pt x="3022181" y="161763"/>
                    <a:pt x="3023239" y="161058"/>
                  </a:cubicBezTo>
                  <a:cubicBezTo>
                    <a:pt x="3024296" y="160353"/>
                    <a:pt x="3024825" y="158298"/>
                    <a:pt x="3024825" y="154891"/>
                  </a:cubicBezTo>
                  <a:cubicBezTo>
                    <a:pt x="3024825" y="151484"/>
                    <a:pt x="3022123" y="147196"/>
                    <a:pt x="3016719" y="142027"/>
                  </a:cubicBezTo>
                  <a:cubicBezTo>
                    <a:pt x="3012490" y="137798"/>
                    <a:pt x="3009024" y="135390"/>
                    <a:pt x="3006322" y="134803"/>
                  </a:cubicBezTo>
                  <a:cubicBezTo>
                    <a:pt x="3003620" y="134215"/>
                    <a:pt x="2997335" y="134744"/>
                    <a:pt x="2987468" y="136388"/>
                  </a:cubicBezTo>
                  <a:cubicBezTo>
                    <a:pt x="2983003" y="137093"/>
                    <a:pt x="2979186" y="137622"/>
                    <a:pt x="2976014" y="137974"/>
                  </a:cubicBezTo>
                  <a:cubicBezTo>
                    <a:pt x="2972842" y="138327"/>
                    <a:pt x="2970257" y="138562"/>
                    <a:pt x="2968260" y="138679"/>
                  </a:cubicBezTo>
                  <a:cubicBezTo>
                    <a:pt x="2966263" y="138797"/>
                    <a:pt x="2964854" y="138738"/>
                    <a:pt x="2964031" y="138503"/>
                  </a:cubicBezTo>
                  <a:cubicBezTo>
                    <a:pt x="2963209" y="138268"/>
                    <a:pt x="2962798" y="137916"/>
                    <a:pt x="2962798" y="137446"/>
                  </a:cubicBezTo>
                  <a:cubicBezTo>
                    <a:pt x="2962798" y="136036"/>
                    <a:pt x="2961329" y="135566"/>
                    <a:pt x="2958392" y="136036"/>
                  </a:cubicBezTo>
                  <a:cubicBezTo>
                    <a:pt x="2955456" y="136506"/>
                    <a:pt x="2953987" y="136271"/>
                    <a:pt x="2953987" y="135331"/>
                  </a:cubicBezTo>
                  <a:cubicBezTo>
                    <a:pt x="2953987" y="134391"/>
                    <a:pt x="2956689" y="133628"/>
                    <a:pt x="2962093" y="133040"/>
                  </a:cubicBezTo>
                  <a:cubicBezTo>
                    <a:pt x="2967497" y="132453"/>
                    <a:pt x="2975367" y="130515"/>
                    <a:pt x="2985706" y="127225"/>
                  </a:cubicBezTo>
                  <a:cubicBezTo>
                    <a:pt x="2996043" y="123936"/>
                    <a:pt x="3001741" y="122820"/>
                    <a:pt x="3002798" y="123877"/>
                  </a:cubicBezTo>
                  <a:close/>
                  <a:moveTo>
                    <a:pt x="1375323" y="121939"/>
                  </a:moveTo>
                  <a:cubicBezTo>
                    <a:pt x="1372974" y="124054"/>
                    <a:pt x="1374383" y="125581"/>
                    <a:pt x="1379552" y="126521"/>
                  </a:cubicBezTo>
                  <a:cubicBezTo>
                    <a:pt x="1379787" y="126521"/>
                    <a:pt x="1380140" y="126638"/>
                    <a:pt x="1380610" y="126873"/>
                  </a:cubicBezTo>
                  <a:cubicBezTo>
                    <a:pt x="1390948" y="128518"/>
                    <a:pt x="1396116" y="131220"/>
                    <a:pt x="1396116" y="134979"/>
                  </a:cubicBezTo>
                  <a:cubicBezTo>
                    <a:pt x="1396116" y="136858"/>
                    <a:pt x="1396586" y="137857"/>
                    <a:pt x="1397526" y="137974"/>
                  </a:cubicBezTo>
                  <a:cubicBezTo>
                    <a:pt x="1398466" y="138092"/>
                    <a:pt x="1399641" y="137328"/>
                    <a:pt x="1401050" y="135684"/>
                  </a:cubicBezTo>
                  <a:cubicBezTo>
                    <a:pt x="1402695" y="133569"/>
                    <a:pt x="1402930" y="131866"/>
                    <a:pt x="1401755" y="130573"/>
                  </a:cubicBezTo>
                  <a:cubicBezTo>
                    <a:pt x="1400580" y="129281"/>
                    <a:pt x="1397526" y="127695"/>
                    <a:pt x="1392592" y="125816"/>
                  </a:cubicBezTo>
                  <a:cubicBezTo>
                    <a:pt x="1382254" y="122057"/>
                    <a:pt x="1376498" y="120764"/>
                    <a:pt x="1375323" y="121939"/>
                  </a:cubicBezTo>
                  <a:close/>
                  <a:moveTo>
                    <a:pt x="596124" y="110573"/>
                  </a:moveTo>
                  <a:cubicBezTo>
                    <a:pt x="594655" y="110280"/>
                    <a:pt x="593921" y="110779"/>
                    <a:pt x="593921" y="112071"/>
                  </a:cubicBezTo>
                  <a:cubicBezTo>
                    <a:pt x="593921" y="113246"/>
                    <a:pt x="595624" y="118826"/>
                    <a:pt x="599031" y="128811"/>
                  </a:cubicBezTo>
                  <a:cubicBezTo>
                    <a:pt x="602438" y="138797"/>
                    <a:pt x="604435" y="144083"/>
                    <a:pt x="605022" y="144670"/>
                  </a:cubicBezTo>
                  <a:cubicBezTo>
                    <a:pt x="605609" y="145258"/>
                    <a:pt x="607841" y="144788"/>
                    <a:pt x="611718" y="143261"/>
                  </a:cubicBezTo>
                  <a:cubicBezTo>
                    <a:pt x="615595" y="141734"/>
                    <a:pt x="617886" y="140500"/>
                    <a:pt x="618591" y="139560"/>
                  </a:cubicBezTo>
                  <a:cubicBezTo>
                    <a:pt x="619295" y="138151"/>
                    <a:pt x="620588" y="137446"/>
                    <a:pt x="622467" y="137446"/>
                  </a:cubicBezTo>
                  <a:cubicBezTo>
                    <a:pt x="624347" y="137446"/>
                    <a:pt x="626109" y="136506"/>
                    <a:pt x="627753" y="134626"/>
                  </a:cubicBezTo>
                  <a:cubicBezTo>
                    <a:pt x="629163" y="133217"/>
                    <a:pt x="629751" y="132159"/>
                    <a:pt x="629516" y="131455"/>
                  </a:cubicBezTo>
                  <a:cubicBezTo>
                    <a:pt x="629281" y="130750"/>
                    <a:pt x="628223" y="129457"/>
                    <a:pt x="626344" y="127578"/>
                  </a:cubicBezTo>
                  <a:cubicBezTo>
                    <a:pt x="623290" y="124993"/>
                    <a:pt x="619530" y="122644"/>
                    <a:pt x="615066" y="120529"/>
                  </a:cubicBezTo>
                  <a:cubicBezTo>
                    <a:pt x="610602" y="118415"/>
                    <a:pt x="606491" y="116183"/>
                    <a:pt x="602731" y="113833"/>
                  </a:cubicBezTo>
                  <a:cubicBezTo>
                    <a:pt x="599795" y="111954"/>
                    <a:pt x="597592" y="110867"/>
                    <a:pt x="596124" y="110573"/>
                  </a:cubicBezTo>
                  <a:close/>
                  <a:moveTo>
                    <a:pt x="2584608" y="110309"/>
                  </a:moveTo>
                  <a:cubicBezTo>
                    <a:pt x="2576149" y="110074"/>
                    <a:pt x="2569806" y="110544"/>
                    <a:pt x="2565577" y="111719"/>
                  </a:cubicBezTo>
                  <a:cubicBezTo>
                    <a:pt x="2560408" y="113128"/>
                    <a:pt x="2557647" y="113892"/>
                    <a:pt x="2557295" y="114010"/>
                  </a:cubicBezTo>
                  <a:cubicBezTo>
                    <a:pt x="2556942" y="114127"/>
                    <a:pt x="2557119" y="113657"/>
                    <a:pt x="2557823" y="112600"/>
                  </a:cubicBezTo>
                  <a:cubicBezTo>
                    <a:pt x="2558528" y="111543"/>
                    <a:pt x="2558352" y="111014"/>
                    <a:pt x="2557295" y="111014"/>
                  </a:cubicBezTo>
                  <a:cubicBezTo>
                    <a:pt x="2556238" y="111014"/>
                    <a:pt x="2555357" y="111484"/>
                    <a:pt x="2554652" y="112424"/>
                  </a:cubicBezTo>
                  <a:cubicBezTo>
                    <a:pt x="2553947" y="113363"/>
                    <a:pt x="2552890" y="113598"/>
                    <a:pt x="2551480" y="113128"/>
                  </a:cubicBezTo>
                  <a:cubicBezTo>
                    <a:pt x="2549835" y="112424"/>
                    <a:pt x="2548543" y="113598"/>
                    <a:pt x="2547603" y="116653"/>
                  </a:cubicBezTo>
                  <a:cubicBezTo>
                    <a:pt x="2547133" y="119002"/>
                    <a:pt x="2546311" y="124406"/>
                    <a:pt x="2545136" y="132864"/>
                  </a:cubicBezTo>
                  <a:cubicBezTo>
                    <a:pt x="2543726" y="141792"/>
                    <a:pt x="2542787" y="149957"/>
                    <a:pt x="2542317" y="157358"/>
                  </a:cubicBezTo>
                  <a:cubicBezTo>
                    <a:pt x="2541847" y="164759"/>
                    <a:pt x="2541847" y="170574"/>
                    <a:pt x="2542317" y="174803"/>
                  </a:cubicBezTo>
                  <a:cubicBezTo>
                    <a:pt x="2542787" y="179032"/>
                    <a:pt x="2543609" y="181147"/>
                    <a:pt x="2544784" y="181147"/>
                  </a:cubicBezTo>
                  <a:cubicBezTo>
                    <a:pt x="2545724" y="181147"/>
                    <a:pt x="2548190" y="179267"/>
                    <a:pt x="2552185" y="175508"/>
                  </a:cubicBezTo>
                  <a:cubicBezTo>
                    <a:pt x="2556414" y="171748"/>
                    <a:pt x="2558528" y="170456"/>
                    <a:pt x="2558528" y="171631"/>
                  </a:cubicBezTo>
                  <a:cubicBezTo>
                    <a:pt x="2558763" y="172336"/>
                    <a:pt x="2557471" y="173981"/>
                    <a:pt x="2554652" y="176565"/>
                  </a:cubicBezTo>
                  <a:cubicBezTo>
                    <a:pt x="2552067" y="178914"/>
                    <a:pt x="2551127" y="180677"/>
                    <a:pt x="2551832" y="181851"/>
                  </a:cubicBezTo>
                  <a:lnTo>
                    <a:pt x="2551480" y="182556"/>
                  </a:lnTo>
                  <a:cubicBezTo>
                    <a:pt x="2550775" y="181851"/>
                    <a:pt x="2549424" y="181969"/>
                    <a:pt x="2547427" y="182909"/>
                  </a:cubicBezTo>
                  <a:cubicBezTo>
                    <a:pt x="2545430" y="183848"/>
                    <a:pt x="2544431" y="184788"/>
                    <a:pt x="2544431" y="185728"/>
                  </a:cubicBezTo>
                  <a:cubicBezTo>
                    <a:pt x="2544431" y="189252"/>
                    <a:pt x="2547486" y="188078"/>
                    <a:pt x="2553594" y="182204"/>
                  </a:cubicBezTo>
                  <a:cubicBezTo>
                    <a:pt x="2557588" y="178445"/>
                    <a:pt x="2562170" y="174098"/>
                    <a:pt x="2567339" y="169164"/>
                  </a:cubicBezTo>
                  <a:cubicBezTo>
                    <a:pt x="2583550" y="154127"/>
                    <a:pt x="2591304" y="146256"/>
                    <a:pt x="2590599" y="145552"/>
                  </a:cubicBezTo>
                  <a:cubicBezTo>
                    <a:pt x="2590129" y="145082"/>
                    <a:pt x="2588661" y="145963"/>
                    <a:pt x="2586194" y="148195"/>
                  </a:cubicBezTo>
                  <a:cubicBezTo>
                    <a:pt x="2583727" y="150427"/>
                    <a:pt x="2581906" y="151543"/>
                    <a:pt x="2580731" y="151543"/>
                  </a:cubicBezTo>
                  <a:cubicBezTo>
                    <a:pt x="2579556" y="151543"/>
                    <a:pt x="2578323" y="152600"/>
                    <a:pt x="2577030" y="154715"/>
                  </a:cubicBezTo>
                  <a:cubicBezTo>
                    <a:pt x="2575738" y="156829"/>
                    <a:pt x="2574622" y="157886"/>
                    <a:pt x="2573682" y="157886"/>
                  </a:cubicBezTo>
                  <a:cubicBezTo>
                    <a:pt x="2571803" y="157886"/>
                    <a:pt x="2572625" y="156242"/>
                    <a:pt x="2576149" y="152952"/>
                  </a:cubicBezTo>
                  <a:cubicBezTo>
                    <a:pt x="2577794" y="151543"/>
                    <a:pt x="2579321" y="150603"/>
                    <a:pt x="2580731" y="150133"/>
                  </a:cubicBezTo>
                  <a:cubicBezTo>
                    <a:pt x="2582141" y="149663"/>
                    <a:pt x="2583198" y="149135"/>
                    <a:pt x="2583903" y="148547"/>
                  </a:cubicBezTo>
                  <a:cubicBezTo>
                    <a:pt x="2584608" y="147960"/>
                    <a:pt x="2584843" y="147549"/>
                    <a:pt x="2584608" y="147314"/>
                  </a:cubicBezTo>
                  <a:cubicBezTo>
                    <a:pt x="2584138" y="146374"/>
                    <a:pt x="2584725" y="145082"/>
                    <a:pt x="2586370" y="143437"/>
                  </a:cubicBezTo>
                  <a:cubicBezTo>
                    <a:pt x="2588014" y="141792"/>
                    <a:pt x="2589424" y="140853"/>
                    <a:pt x="2590599" y="140618"/>
                  </a:cubicBezTo>
                  <a:cubicBezTo>
                    <a:pt x="2591539" y="140618"/>
                    <a:pt x="2592009" y="140206"/>
                    <a:pt x="2592009" y="139384"/>
                  </a:cubicBezTo>
                  <a:cubicBezTo>
                    <a:pt x="2592009" y="138562"/>
                    <a:pt x="2593183" y="136917"/>
                    <a:pt x="2595533" y="134450"/>
                  </a:cubicBezTo>
                  <a:cubicBezTo>
                    <a:pt x="2597882" y="131983"/>
                    <a:pt x="2599057" y="130339"/>
                    <a:pt x="2599057" y="129516"/>
                  </a:cubicBezTo>
                  <a:cubicBezTo>
                    <a:pt x="2599057" y="128694"/>
                    <a:pt x="2600114" y="127225"/>
                    <a:pt x="2602229" y="125111"/>
                  </a:cubicBezTo>
                  <a:cubicBezTo>
                    <a:pt x="2603874" y="123466"/>
                    <a:pt x="2604578" y="121352"/>
                    <a:pt x="2604343" y="118767"/>
                  </a:cubicBezTo>
                  <a:cubicBezTo>
                    <a:pt x="2604108" y="116183"/>
                    <a:pt x="2602934" y="114303"/>
                    <a:pt x="2600819" y="113128"/>
                  </a:cubicBezTo>
                  <a:cubicBezTo>
                    <a:pt x="2598470" y="111484"/>
                    <a:pt x="2593066" y="110544"/>
                    <a:pt x="2584608" y="110309"/>
                  </a:cubicBezTo>
                  <a:close/>
                  <a:moveTo>
                    <a:pt x="499118" y="108899"/>
                  </a:moveTo>
                  <a:cubicBezTo>
                    <a:pt x="497944" y="108194"/>
                    <a:pt x="496182" y="109369"/>
                    <a:pt x="493832" y="112424"/>
                  </a:cubicBezTo>
                  <a:cubicBezTo>
                    <a:pt x="491013" y="115948"/>
                    <a:pt x="489016" y="119002"/>
                    <a:pt x="487841" y="121587"/>
                  </a:cubicBezTo>
                  <a:cubicBezTo>
                    <a:pt x="486666" y="124171"/>
                    <a:pt x="485256" y="125698"/>
                    <a:pt x="483612" y="126168"/>
                  </a:cubicBezTo>
                  <a:cubicBezTo>
                    <a:pt x="481967" y="126638"/>
                    <a:pt x="479970" y="128635"/>
                    <a:pt x="477621" y="132159"/>
                  </a:cubicBezTo>
                  <a:cubicBezTo>
                    <a:pt x="475271" y="135684"/>
                    <a:pt x="473685" y="137446"/>
                    <a:pt x="472863" y="137446"/>
                  </a:cubicBezTo>
                  <a:cubicBezTo>
                    <a:pt x="472040" y="137446"/>
                    <a:pt x="471629" y="138033"/>
                    <a:pt x="471629" y="139208"/>
                  </a:cubicBezTo>
                  <a:cubicBezTo>
                    <a:pt x="471629" y="140383"/>
                    <a:pt x="469104" y="143554"/>
                    <a:pt x="464052" y="148723"/>
                  </a:cubicBezTo>
                  <a:cubicBezTo>
                    <a:pt x="459001" y="153892"/>
                    <a:pt x="454830" y="158650"/>
                    <a:pt x="451541" y="162997"/>
                  </a:cubicBezTo>
                  <a:cubicBezTo>
                    <a:pt x="448252" y="167343"/>
                    <a:pt x="443553" y="172806"/>
                    <a:pt x="437444" y="179384"/>
                  </a:cubicBezTo>
                  <a:cubicBezTo>
                    <a:pt x="429691" y="187608"/>
                    <a:pt x="426754" y="191719"/>
                    <a:pt x="428633" y="191719"/>
                  </a:cubicBezTo>
                  <a:cubicBezTo>
                    <a:pt x="430983" y="191719"/>
                    <a:pt x="438912" y="184906"/>
                    <a:pt x="452422" y="171279"/>
                  </a:cubicBezTo>
                  <a:cubicBezTo>
                    <a:pt x="465932" y="157652"/>
                    <a:pt x="475154" y="147196"/>
                    <a:pt x="480087" y="139913"/>
                  </a:cubicBezTo>
                  <a:cubicBezTo>
                    <a:pt x="482907" y="135684"/>
                    <a:pt x="485609" y="132277"/>
                    <a:pt x="488193" y="129692"/>
                  </a:cubicBezTo>
                  <a:cubicBezTo>
                    <a:pt x="491952" y="125933"/>
                    <a:pt x="495242" y="121117"/>
                    <a:pt x="498061" y="115243"/>
                  </a:cubicBezTo>
                  <a:cubicBezTo>
                    <a:pt x="499941" y="111719"/>
                    <a:pt x="500293" y="109604"/>
                    <a:pt x="499118" y="108899"/>
                  </a:cubicBezTo>
                  <a:close/>
                  <a:moveTo>
                    <a:pt x="2135933" y="108371"/>
                  </a:moveTo>
                  <a:cubicBezTo>
                    <a:pt x="2134523" y="108723"/>
                    <a:pt x="2133818" y="110074"/>
                    <a:pt x="2133818" y="112424"/>
                  </a:cubicBezTo>
                  <a:cubicBezTo>
                    <a:pt x="2133818" y="115008"/>
                    <a:pt x="2134523" y="116300"/>
                    <a:pt x="2135933" y="116300"/>
                  </a:cubicBezTo>
                  <a:cubicBezTo>
                    <a:pt x="2137577" y="116300"/>
                    <a:pt x="2138693" y="115830"/>
                    <a:pt x="2139281" y="114891"/>
                  </a:cubicBezTo>
                  <a:cubicBezTo>
                    <a:pt x="2139868" y="113951"/>
                    <a:pt x="2139809" y="112659"/>
                    <a:pt x="2139104" y="111014"/>
                  </a:cubicBezTo>
                  <a:cubicBezTo>
                    <a:pt x="2138400" y="108899"/>
                    <a:pt x="2137342" y="108018"/>
                    <a:pt x="2135933" y="108371"/>
                  </a:cubicBezTo>
                  <a:close/>
                  <a:moveTo>
                    <a:pt x="253440" y="107490"/>
                  </a:moveTo>
                  <a:cubicBezTo>
                    <a:pt x="253675" y="108899"/>
                    <a:pt x="253323" y="110192"/>
                    <a:pt x="252383" y="111366"/>
                  </a:cubicBezTo>
                  <a:cubicBezTo>
                    <a:pt x="251443" y="112071"/>
                    <a:pt x="250973" y="112071"/>
                    <a:pt x="250973" y="111366"/>
                  </a:cubicBezTo>
                  <a:cubicBezTo>
                    <a:pt x="251208" y="110896"/>
                    <a:pt x="251443" y="110192"/>
                    <a:pt x="251678" y="109252"/>
                  </a:cubicBezTo>
                  <a:cubicBezTo>
                    <a:pt x="252383" y="108312"/>
                    <a:pt x="252970" y="107725"/>
                    <a:pt x="253440" y="107490"/>
                  </a:cubicBezTo>
                  <a:close/>
                  <a:moveTo>
                    <a:pt x="938102" y="95860"/>
                  </a:moveTo>
                  <a:cubicBezTo>
                    <a:pt x="937280" y="95977"/>
                    <a:pt x="936046" y="96447"/>
                    <a:pt x="934402" y="97269"/>
                  </a:cubicBezTo>
                  <a:cubicBezTo>
                    <a:pt x="933227" y="97974"/>
                    <a:pt x="931759" y="99971"/>
                    <a:pt x="929996" y="103261"/>
                  </a:cubicBezTo>
                  <a:cubicBezTo>
                    <a:pt x="928234" y="106550"/>
                    <a:pt x="927353" y="109017"/>
                    <a:pt x="927353" y="110661"/>
                  </a:cubicBezTo>
                  <a:cubicBezTo>
                    <a:pt x="927353" y="114186"/>
                    <a:pt x="929820" y="112071"/>
                    <a:pt x="934754" y="104318"/>
                  </a:cubicBezTo>
                  <a:cubicBezTo>
                    <a:pt x="937808" y="99619"/>
                    <a:pt x="939335" y="97034"/>
                    <a:pt x="939335" y="96564"/>
                  </a:cubicBezTo>
                  <a:cubicBezTo>
                    <a:pt x="939335" y="95977"/>
                    <a:pt x="938924" y="95742"/>
                    <a:pt x="938102" y="95860"/>
                  </a:cubicBezTo>
                  <a:close/>
                  <a:moveTo>
                    <a:pt x="69650" y="84934"/>
                  </a:moveTo>
                  <a:cubicBezTo>
                    <a:pt x="70708" y="84699"/>
                    <a:pt x="72764" y="84817"/>
                    <a:pt x="75818" y="85287"/>
                  </a:cubicBezTo>
                  <a:cubicBezTo>
                    <a:pt x="80282" y="85992"/>
                    <a:pt x="83924" y="86462"/>
                    <a:pt x="86743" y="86697"/>
                  </a:cubicBezTo>
                  <a:cubicBezTo>
                    <a:pt x="89563" y="86932"/>
                    <a:pt x="92206" y="88048"/>
                    <a:pt x="94673" y="90045"/>
                  </a:cubicBezTo>
                  <a:cubicBezTo>
                    <a:pt x="97140" y="92042"/>
                    <a:pt x="100723" y="93980"/>
                    <a:pt x="105422" y="95860"/>
                  </a:cubicBezTo>
                  <a:cubicBezTo>
                    <a:pt x="115055" y="99384"/>
                    <a:pt x="121516" y="103730"/>
                    <a:pt x="124805" y="108899"/>
                  </a:cubicBezTo>
                  <a:cubicBezTo>
                    <a:pt x="128094" y="114068"/>
                    <a:pt x="127154" y="118297"/>
                    <a:pt x="121986" y="121587"/>
                  </a:cubicBezTo>
                  <a:cubicBezTo>
                    <a:pt x="119166" y="123701"/>
                    <a:pt x="116640" y="124054"/>
                    <a:pt x="114408" y="122644"/>
                  </a:cubicBezTo>
                  <a:cubicBezTo>
                    <a:pt x="112176" y="121234"/>
                    <a:pt x="110121" y="121410"/>
                    <a:pt x="108241" y="123173"/>
                  </a:cubicBezTo>
                  <a:cubicBezTo>
                    <a:pt x="106361" y="124935"/>
                    <a:pt x="104717" y="125816"/>
                    <a:pt x="103307" y="125816"/>
                  </a:cubicBezTo>
                  <a:cubicBezTo>
                    <a:pt x="101897" y="125816"/>
                    <a:pt x="98256" y="127578"/>
                    <a:pt x="92382" y="131102"/>
                  </a:cubicBezTo>
                  <a:lnTo>
                    <a:pt x="83571" y="136388"/>
                  </a:lnTo>
                  <a:lnTo>
                    <a:pt x="81809" y="149076"/>
                  </a:lnTo>
                  <a:cubicBezTo>
                    <a:pt x="81574" y="149781"/>
                    <a:pt x="81339" y="150838"/>
                    <a:pt x="81104" y="152248"/>
                  </a:cubicBezTo>
                  <a:cubicBezTo>
                    <a:pt x="79460" y="162350"/>
                    <a:pt x="78755" y="168400"/>
                    <a:pt x="78990" y="170398"/>
                  </a:cubicBezTo>
                  <a:cubicBezTo>
                    <a:pt x="79225" y="172395"/>
                    <a:pt x="80752" y="173981"/>
                    <a:pt x="83571" y="175155"/>
                  </a:cubicBezTo>
                  <a:cubicBezTo>
                    <a:pt x="84041" y="175390"/>
                    <a:pt x="84394" y="175508"/>
                    <a:pt x="84629" y="175508"/>
                  </a:cubicBezTo>
                  <a:cubicBezTo>
                    <a:pt x="87448" y="176917"/>
                    <a:pt x="89328" y="178327"/>
                    <a:pt x="90267" y="179737"/>
                  </a:cubicBezTo>
                  <a:cubicBezTo>
                    <a:pt x="91207" y="181147"/>
                    <a:pt x="92382" y="184201"/>
                    <a:pt x="93792" y="188900"/>
                  </a:cubicBezTo>
                  <a:cubicBezTo>
                    <a:pt x="95436" y="195009"/>
                    <a:pt x="96024" y="199825"/>
                    <a:pt x="95554" y="203349"/>
                  </a:cubicBezTo>
                  <a:cubicBezTo>
                    <a:pt x="95084" y="206874"/>
                    <a:pt x="92617" y="214157"/>
                    <a:pt x="88153" y="225200"/>
                  </a:cubicBezTo>
                  <a:cubicBezTo>
                    <a:pt x="85803" y="230838"/>
                    <a:pt x="84981" y="233775"/>
                    <a:pt x="85686" y="234010"/>
                  </a:cubicBezTo>
                  <a:cubicBezTo>
                    <a:pt x="86156" y="234245"/>
                    <a:pt x="88153" y="232601"/>
                    <a:pt x="91677" y="229076"/>
                  </a:cubicBezTo>
                  <a:cubicBezTo>
                    <a:pt x="96141" y="224847"/>
                    <a:pt x="98373" y="223320"/>
                    <a:pt x="98373" y="224495"/>
                  </a:cubicBezTo>
                  <a:cubicBezTo>
                    <a:pt x="98373" y="225670"/>
                    <a:pt x="97727" y="226668"/>
                    <a:pt x="96435" y="227490"/>
                  </a:cubicBezTo>
                  <a:cubicBezTo>
                    <a:pt x="95143" y="228313"/>
                    <a:pt x="95201" y="229076"/>
                    <a:pt x="96611" y="229781"/>
                  </a:cubicBezTo>
                  <a:cubicBezTo>
                    <a:pt x="97551" y="230251"/>
                    <a:pt x="96611" y="233540"/>
                    <a:pt x="93792" y="239649"/>
                  </a:cubicBezTo>
                  <a:cubicBezTo>
                    <a:pt x="90972" y="245758"/>
                    <a:pt x="88388" y="250222"/>
                    <a:pt x="86038" y="253041"/>
                  </a:cubicBezTo>
                  <a:cubicBezTo>
                    <a:pt x="84394" y="254921"/>
                    <a:pt x="83571" y="256389"/>
                    <a:pt x="83571" y="257447"/>
                  </a:cubicBezTo>
                  <a:cubicBezTo>
                    <a:pt x="83571" y="258504"/>
                    <a:pt x="82455" y="260031"/>
                    <a:pt x="80223" y="262028"/>
                  </a:cubicBezTo>
                  <a:cubicBezTo>
                    <a:pt x="77991" y="264025"/>
                    <a:pt x="75113" y="268665"/>
                    <a:pt x="71589" y="275949"/>
                  </a:cubicBezTo>
                  <a:cubicBezTo>
                    <a:pt x="68299" y="282292"/>
                    <a:pt x="65891" y="286404"/>
                    <a:pt x="64364" y="288284"/>
                  </a:cubicBezTo>
                  <a:cubicBezTo>
                    <a:pt x="62837" y="290163"/>
                    <a:pt x="60370" y="291690"/>
                    <a:pt x="56963" y="292865"/>
                  </a:cubicBezTo>
                  <a:cubicBezTo>
                    <a:pt x="53556" y="294040"/>
                    <a:pt x="51324" y="295978"/>
                    <a:pt x="50267" y="298680"/>
                  </a:cubicBezTo>
                  <a:cubicBezTo>
                    <a:pt x="49210" y="301382"/>
                    <a:pt x="47272" y="302733"/>
                    <a:pt x="44452" y="302733"/>
                  </a:cubicBezTo>
                  <a:cubicBezTo>
                    <a:pt x="41868" y="302733"/>
                    <a:pt x="39518" y="300736"/>
                    <a:pt x="37404" y="296742"/>
                  </a:cubicBezTo>
                  <a:cubicBezTo>
                    <a:pt x="35289" y="292748"/>
                    <a:pt x="33879" y="287579"/>
                    <a:pt x="33174" y="281235"/>
                  </a:cubicBezTo>
                  <a:cubicBezTo>
                    <a:pt x="32235" y="275127"/>
                    <a:pt x="31236" y="271367"/>
                    <a:pt x="30179" y="269958"/>
                  </a:cubicBezTo>
                  <a:cubicBezTo>
                    <a:pt x="29122" y="268548"/>
                    <a:pt x="30825" y="265376"/>
                    <a:pt x="35289" y="260442"/>
                  </a:cubicBezTo>
                  <a:cubicBezTo>
                    <a:pt x="42573" y="252219"/>
                    <a:pt x="44335" y="248107"/>
                    <a:pt x="40575" y="248107"/>
                  </a:cubicBezTo>
                  <a:cubicBezTo>
                    <a:pt x="39166" y="248107"/>
                    <a:pt x="37404" y="245640"/>
                    <a:pt x="35289" y="240706"/>
                  </a:cubicBezTo>
                  <a:cubicBezTo>
                    <a:pt x="31530" y="232248"/>
                    <a:pt x="23659" y="225082"/>
                    <a:pt x="11677" y="219208"/>
                  </a:cubicBezTo>
                  <a:cubicBezTo>
                    <a:pt x="5803" y="216389"/>
                    <a:pt x="2220" y="214216"/>
                    <a:pt x="928" y="212689"/>
                  </a:cubicBezTo>
                  <a:cubicBezTo>
                    <a:pt x="-365" y="211161"/>
                    <a:pt x="-306" y="208988"/>
                    <a:pt x="1104" y="206169"/>
                  </a:cubicBezTo>
                  <a:cubicBezTo>
                    <a:pt x="2748" y="202644"/>
                    <a:pt x="8270" y="197887"/>
                    <a:pt x="17668" y="191895"/>
                  </a:cubicBezTo>
                  <a:cubicBezTo>
                    <a:pt x="27066" y="185904"/>
                    <a:pt x="36464" y="181147"/>
                    <a:pt x="45862" y="177622"/>
                  </a:cubicBezTo>
                  <a:cubicBezTo>
                    <a:pt x="51266" y="175743"/>
                    <a:pt x="54437" y="173863"/>
                    <a:pt x="55377" y="171983"/>
                  </a:cubicBezTo>
                  <a:cubicBezTo>
                    <a:pt x="56317" y="170104"/>
                    <a:pt x="57022" y="164935"/>
                    <a:pt x="57492" y="156477"/>
                  </a:cubicBezTo>
                  <a:cubicBezTo>
                    <a:pt x="57962" y="150603"/>
                    <a:pt x="58020" y="147020"/>
                    <a:pt x="57668" y="145728"/>
                  </a:cubicBezTo>
                  <a:cubicBezTo>
                    <a:pt x="57316" y="144436"/>
                    <a:pt x="56317" y="143554"/>
                    <a:pt x="54672" y="143085"/>
                  </a:cubicBezTo>
                  <a:cubicBezTo>
                    <a:pt x="52323" y="142380"/>
                    <a:pt x="49738" y="142497"/>
                    <a:pt x="46919" y="143437"/>
                  </a:cubicBezTo>
                  <a:cubicBezTo>
                    <a:pt x="41045" y="145552"/>
                    <a:pt x="36346" y="145082"/>
                    <a:pt x="32822" y="142027"/>
                  </a:cubicBezTo>
                  <a:cubicBezTo>
                    <a:pt x="30943" y="140618"/>
                    <a:pt x="28828" y="139325"/>
                    <a:pt x="26478" y="138151"/>
                  </a:cubicBezTo>
                  <a:cubicBezTo>
                    <a:pt x="24129" y="136976"/>
                    <a:pt x="22778" y="135390"/>
                    <a:pt x="22425" y="133393"/>
                  </a:cubicBezTo>
                  <a:cubicBezTo>
                    <a:pt x="22073" y="131396"/>
                    <a:pt x="20605" y="128459"/>
                    <a:pt x="18020" y="124582"/>
                  </a:cubicBezTo>
                  <a:cubicBezTo>
                    <a:pt x="15436" y="120706"/>
                    <a:pt x="14144" y="117475"/>
                    <a:pt x="14144" y="114891"/>
                  </a:cubicBezTo>
                  <a:cubicBezTo>
                    <a:pt x="14144" y="112306"/>
                    <a:pt x="13556" y="109604"/>
                    <a:pt x="12381" y="106785"/>
                  </a:cubicBezTo>
                  <a:cubicBezTo>
                    <a:pt x="10972" y="103026"/>
                    <a:pt x="11383" y="100147"/>
                    <a:pt x="13615" y="98150"/>
                  </a:cubicBezTo>
                  <a:cubicBezTo>
                    <a:pt x="15847" y="96153"/>
                    <a:pt x="20370" y="94567"/>
                    <a:pt x="27183" y="93393"/>
                  </a:cubicBezTo>
                  <a:cubicBezTo>
                    <a:pt x="31177" y="93158"/>
                    <a:pt x="33174" y="93393"/>
                    <a:pt x="33174" y="94097"/>
                  </a:cubicBezTo>
                  <a:cubicBezTo>
                    <a:pt x="32470" y="95272"/>
                    <a:pt x="31001" y="95860"/>
                    <a:pt x="28769" y="95860"/>
                  </a:cubicBezTo>
                  <a:cubicBezTo>
                    <a:pt x="26537" y="95860"/>
                    <a:pt x="25421" y="96447"/>
                    <a:pt x="25421" y="97622"/>
                  </a:cubicBezTo>
                  <a:cubicBezTo>
                    <a:pt x="25421" y="99971"/>
                    <a:pt x="30003" y="101146"/>
                    <a:pt x="39166" y="101146"/>
                  </a:cubicBezTo>
                  <a:cubicBezTo>
                    <a:pt x="44100" y="101146"/>
                    <a:pt x="49562" y="99678"/>
                    <a:pt x="55554" y="96741"/>
                  </a:cubicBezTo>
                  <a:cubicBezTo>
                    <a:pt x="61545" y="93804"/>
                    <a:pt x="65363" y="90808"/>
                    <a:pt x="67007" y="87754"/>
                  </a:cubicBezTo>
                  <a:cubicBezTo>
                    <a:pt x="67712" y="86109"/>
                    <a:pt x="68593" y="85169"/>
                    <a:pt x="69650" y="84934"/>
                  </a:cubicBezTo>
                  <a:close/>
                  <a:moveTo>
                    <a:pt x="178374" y="64494"/>
                  </a:moveTo>
                  <a:cubicBezTo>
                    <a:pt x="182133" y="64494"/>
                    <a:pt x="184600" y="65551"/>
                    <a:pt x="185774" y="67666"/>
                  </a:cubicBezTo>
                  <a:cubicBezTo>
                    <a:pt x="186714" y="69310"/>
                    <a:pt x="187008" y="71131"/>
                    <a:pt x="186656" y="73128"/>
                  </a:cubicBezTo>
                  <a:cubicBezTo>
                    <a:pt x="186303" y="75125"/>
                    <a:pt x="185540" y="76124"/>
                    <a:pt x="184365" y="76124"/>
                  </a:cubicBezTo>
                  <a:cubicBezTo>
                    <a:pt x="183190" y="76124"/>
                    <a:pt x="181193" y="79531"/>
                    <a:pt x="178374" y="86344"/>
                  </a:cubicBezTo>
                  <a:cubicBezTo>
                    <a:pt x="175554" y="93158"/>
                    <a:pt x="174262" y="97622"/>
                    <a:pt x="174497" y="99736"/>
                  </a:cubicBezTo>
                  <a:cubicBezTo>
                    <a:pt x="174732" y="102321"/>
                    <a:pt x="174262" y="105493"/>
                    <a:pt x="173087" y="109252"/>
                  </a:cubicBezTo>
                  <a:cubicBezTo>
                    <a:pt x="171912" y="113011"/>
                    <a:pt x="171090" y="117593"/>
                    <a:pt x="170620" y="122996"/>
                  </a:cubicBezTo>
                  <a:cubicBezTo>
                    <a:pt x="170150" y="127225"/>
                    <a:pt x="170268" y="129340"/>
                    <a:pt x="170973" y="129340"/>
                  </a:cubicBezTo>
                  <a:cubicBezTo>
                    <a:pt x="171677" y="129340"/>
                    <a:pt x="174145" y="127343"/>
                    <a:pt x="178374" y="123349"/>
                  </a:cubicBezTo>
                  <a:cubicBezTo>
                    <a:pt x="185422" y="117005"/>
                    <a:pt x="195701" y="108841"/>
                    <a:pt x="209211" y="98855"/>
                  </a:cubicBezTo>
                  <a:cubicBezTo>
                    <a:pt x="222720" y="88870"/>
                    <a:pt x="232295" y="82467"/>
                    <a:pt x="237933" y="79648"/>
                  </a:cubicBezTo>
                  <a:cubicBezTo>
                    <a:pt x="244277" y="76124"/>
                    <a:pt x="249446" y="74362"/>
                    <a:pt x="253440" y="74362"/>
                  </a:cubicBezTo>
                  <a:cubicBezTo>
                    <a:pt x="256729" y="74362"/>
                    <a:pt x="260371" y="75713"/>
                    <a:pt x="264365" y="78415"/>
                  </a:cubicBezTo>
                  <a:cubicBezTo>
                    <a:pt x="268359" y="81117"/>
                    <a:pt x="270004" y="83290"/>
                    <a:pt x="269299" y="84934"/>
                  </a:cubicBezTo>
                  <a:cubicBezTo>
                    <a:pt x="268594" y="86579"/>
                    <a:pt x="269064" y="88106"/>
                    <a:pt x="270709" y="89516"/>
                  </a:cubicBezTo>
                  <a:cubicBezTo>
                    <a:pt x="273763" y="92805"/>
                    <a:pt x="275408" y="99736"/>
                    <a:pt x="275643" y="110309"/>
                  </a:cubicBezTo>
                  <a:cubicBezTo>
                    <a:pt x="275878" y="120882"/>
                    <a:pt x="274586" y="132394"/>
                    <a:pt x="271766" y="144847"/>
                  </a:cubicBezTo>
                  <a:cubicBezTo>
                    <a:pt x="267302" y="163643"/>
                    <a:pt x="265070" y="174685"/>
                    <a:pt x="265070" y="177975"/>
                  </a:cubicBezTo>
                  <a:cubicBezTo>
                    <a:pt x="265070" y="180559"/>
                    <a:pt x="264600" y="182145"/>
                    <a:pt x="263661" y="182732"/>
                  </a:cubicBezTo>
                  <a:cubicBezTo>
                    <a:pt x="262721" y="183320"/>
                    <a:pt x="261898" y="186433"/>
                    <a:pt x="261193" y="192072"/>
                  </a:cubicBezTo>
                  <a:cubicBezTo>
                    <a:pt x="260254" y="198650"/>
                    <a:pt x="258550" y="204113"/>
                    <a:pt x="256083" y="208459"/>
                  </a:cubicBezTo>
                  <a:cubicBezTo>
                    <a:pt x="253616" y="212806"/>
                    <a:pt x="250973" y="215332"/>
                    <a:pt x="248154" y="216037"/>
                  </a:cubicBezTo>
                  <a:cubicBezTo>
                    <a:pt x="245334" y="216741"/>
                    <a:pt x="242397" y="215684"/>
                    <a:pt x="239343" y="212865"/>
                  </a:cubicBezTo>
                  <a:cubicBezTo>
                    <a:pt x="236994" y="210280"/>
                    <a:pt x="232530" y="203584"/>
                    <a:pt x="225951" y="192777"/>
                  </a:cubicBezTo>
                  <a:cubicBezTo>
                    <a:pt x="224541" y="190427"/>
                    <a:pt x="223308" y="188019"/>
                    <a:pt x="222251" y="185552"/>
                  </a:cubicBezTo>
                  <a:cubicBezTo>
                    <a:pt x="221193" y="183085"/>
                    <a:pt x="220195" y="181851"/>
                    <a:pt x="219255" y="181851"/>
                  </a:cubicBezTo>
                  <a:cubicBezTo>
                    <a:pt x="218550" y="181851"/>
                    <a:pt x="216670" y="185082"/>
                    <a:pt x="213616" y="191543"/>
                  </a:cubicBezTo>
                  <a:cubicBezTo>
                    <a:pt x="210562" y="198004"/>
                    <a:pt x="209035" y="202057"/>
                    <a:pt x="209035" y="203702"/>
                  </a:cubicBezTo>
                  <a:cubicBezTo>
                    <a:pt x="209035" y="204642"/>
                    <a:pt x="207390" y="208812"/>
                    <a:pt x="204101" y="216213"/>
                  </a:cubicBezTo>
                  <a:cubicBezTo>
                    <a:pt x="200812" y="223614"/>
                    <a:pt x="197992" y="229429"/>
                    <a:pt x="195642" y="233658"/>
                  </a:cubicBezTo>
                  <a:cubicBezTo>
                    <a:pt x="193528" y="237652"/>
                    <a:pt x="192588" y="240883"/>
                    <a:pt x="192823" y="243350"/>
                  </a:cubicBezTo>
                  <a:cubicBezTo>
                    <a:pt x="193058" y="245816"/>
                    <a:pt x="194703" y="249399"/>
                    <a:pt x="197757" y="254098"/>
                  </a:cubicBezTo>
                  <a:cubicBezTo>
                    <a:pt x="203161" y="261852"/>
                    <a:pt x="207155" y="269958"/>
                    <a:pt x="209739" y="278416"/>
                  </a:cubicBezTo>
                  <a:cubicBezTo>
                    <a:pt x="211619" y="283820"/>
                    <a:pt x="212911" y="287109"/>
                    <a:pt x="213616" y="288284"/>
                  </a:cubicBezTo>
                  <a:cubicBezTo>
                    <a:pt x="214321" y="289458"/>
                    <a:pt x="214673" y="290927"/>
                    <a:pt x="214673" y="292689"/>
                  </a:cubicBezTo>
                  <a:cubicBezTo>
                    <a:pt x="214673" y="294451"/>
                    <a:pt x="215437" y="295156"/>
                    <a:pt x="216964" y="294804"/>
                  </a:cubicBezTo>
                  <a:cubicBezTo>
                    <a:pt x="218491" y="294451"/>
                    <a:pt x="220077" y="294862"/>
                    <a:pt x="221722" y="296037"/>
                  </a:cubicBezTo>
                  <a:cubicBezTo>
                    <a:pt x="224541" y="298387"/>
                    <a:pt x="232118" y="297271"/>
                    <a:pt x="244453" y="292689"/>
                  </a:cubicBezTo>
                  <a:cubicBezTo>
                    <a:pt x="256788" y="288108"/>
                    <a:pt x="265892" y="282997"/>
                    <a:pt x="271766" y="277359"/>
                  </a:cubicBezTo>
                  <a:cubicBezTo>
                    <a:pt x="276230" y="273129"/>
                    <a:pt x="278462" y="270486"/>
                    <a:pt x="278462" y="269429"/>
                  </a:cubicBezTo>
                  <a:cubicBezTo>
                    <a:pt x="278462" y="268372"/>
                    <a:pt x="279402" y="267843"/>
                    <a:pt x="281282" y="267843"/>
                  </a:cubicBezTo>
                  <a:cubicBezTo>
                    <a:pt x="282926" y="267843"/>
                    <a:pt x="284806" y="266962"/>
                    <a:pt x="286920" y="265200"/>
                  </a:cubicBezTo>
                  <a:cubicBezTo>
                    <a:pt x="289035" y="263438"/>
                    <a:pt x="290092" y="261734"/>
                    <a:pt x="290092" y="260090"/>
                  </a:cubicBezTo>
                  <a:cubicBezTo>
                    <a:pt x="290092" y="258680"/>
                    <a:pt x="290680" y="257975"/>
                    <a:pt x="291854" y="257975"/>
                  </a:cubicBezTo>
                  <a:cubicBezTo>
                    <a:pt x="293029" y="257975"/>
                    <a:pt x="293264" y="256918"/>
                    <a:pt x="292559" y="254803"/>
                  </a:cubicBezTo>
                  <a:cubicBezTo>
                    <a:pt x="291854" y="252689"/>
                    <a:pt x="292089" y="251279"/>
                    <a:pt x="293264" y="250574"/>
                  </a:cubicBezTo>
                  <a:cubicBezTo>
                    <a:pt x="294439" y="249869"/>
                    <a:pt x="295026" y="247990"/>
                    <a:pt x="295026" y="244935"/>
                  </a:cubicBezTo>
                  <a:cubicBezTo>
                    <a:pt x="295026" y="241881"/>
                    <a:pt x="295379" y="239884"/>
                    <a:pt x="296084" y="238944"/>
                  </a:cubicBezTo>
                  <a:cubicBezTo>
                    <a:pt x="297258" y="237535"/>
                    <a:pt x="298433" y="234774"/>
                    <a:pt x="299608" y="230662"/>
                  </a:cubicBezTo>
                  <a:cubicBezTo>
                    <a:pt x="300783" y="226551"/>
                    <a:pt x="301370" y="222968"/>
                    <a:pt x="301370" y="219913"/>
                  </a:cubicBezTo>
                  <a:cubicBezTo>
                    <a:pt x="301370" y="216154"/>
                    <a:pt x="302780" y="207461"/>
                    <a:pt x="305599" y="193834"/>
                  </a:cubicBezTo>
                  <a:cubicBezTo>
                    <a:pt x="308653" y="179502"/>
                    <a:pt x="309828" y="172336"/>
                    <a:pt x="309123" y="172336"/>
                  </a:cubicBezTo>
                  <a:cubicBezTo>
                    <a:pt x="309123" y="172336"/>
                    <a:pt x="308653" y="172571"/>
                    <a:pt x="307714" y="173041"/>
                  </a:cubicBezTo>
                  <a:cubicBezTo>
                    <a:pt x="306774" y="173746"/>
                    <a:pt x="306421" y="172923"/>
                    <a:pt x="306656" y="170574"/>
                  </a:cubicBezTo>
                  <a:cubicBezTo>
                    <a:pt x="307361" y="167989"/>
                    <a:pt x="309241" y="162468"/>
                    <a:pt x="312295" y="154010"/>
                  </a:cubicBezTo>
                  <a:cubicBezTo>
                    <a:pt x="317699" y="138973"/>
                    <a:pt x="319461" y="130985"/>
                    <a:pt x="317582" y="130045"/>
                  </a:cubicBezTo>
                  <a:cubicBezTo>
                    <a:pt x="316172" y="129340"/>
                    <a:pt x="316172" y="128694"/>
                    <a:pt x="317582" y="128106"/>
                  </a:cubicBezTo>
                  <a:cubicBezTo>
                    <a:pt x="318991" y="127519"/>
                    <a:pt x="319402" y="126756"/>
                    <a:pt x="318815" y="125816"/>
                  </a:cubicBezTo>
                  <a:cubicBezTo>
                    <a:pt x="318228" y="124876"/>
                    <a:pt x="318404" y="123231"/>
                    <a:pt x="319344" y="120882"/>
                  </a:cubicBezTo>
                  <a:cubicBezTo>
                    <a:pt x="320753" y="116888"/>
                    <a:pt x="322398" y="117123"/>
                    <a:pt x="324277" y="121587"/>
                  </a:cubicBezTo>
                  <a:cubicBezTo>
                    <a:pt x="324982" y="123936"/>
                    <a:pt x="325570" y="126990"/>
                    <a:pt x="326040" y="130750"/>
                  </a:cubicBezTo>
                  <a:cubicBezTo>
                    <a:pt x="326510" y="137798"/>
                    <a:pt x="327273" y="142027"/>
                    <a:pt x="328330" y="143437"/>
                  </a:cubicBezTo>
                  <a:cubicBezTo>
                    <a:pt x="329388" y="144847"/>
                    <a:pt x="329329" y="148371"/>
                    <a:pt x="328154" y="154010"/>
                  </a:cubicBezTo>
                  <a:cubicBezTo>
                    <a:pt x="326979" y="159649"/>
                    <a:pt x="326979" y="164406"/>
                    <a:pt x="328154" y="168283"/>
                  </a:cubicBezTo>
                  <a:cubicBezTo>
                    <a:pt x="329329" y="172160"/>
                    <a:pt x="329681" y="176213"/>
                    <a:pt x="329211" y="180442"/>
                  </a:cubicBezTo>
                  <a:cubicBezTo>
                    <a:pt x="328742" y="184671"/>
                    <a:pt x="329211" y="187549"/>
                    <a:pt x="330621" y="189076"/>
                  </a:cubicBezTo>
                  <a:cubicBezTo>
                    <a:pt x="332031" y="190603"/>
                    <a:pt x="332442" y="192835"/>
                    <a:pt x="331855" y="195772"/>
                  </a:cubicBezTo>
                  <a:cubicBezTo>
                    <a:pt x="331267" y="198709"/>
                    <a:pt x="331561" y="200177"/>
                    <a:pt x="332736" y="200177"/>
                  </a:cubicBezTo>
                  <a:cubicBezTo>
                    <a:pt x="333910" y="200177"/>
                    <a:pt x="334145" y="201587"/>
                    <a:pt x="333441" y="204407"/>
                  </a:cubicBezTo>
                  <a:cubicBezTo>
                    <a:pt x="332736" y="207226"/>
                    <a:pt x="332853" y="208988"/>
                    <a:pt x="333793" y="209693"/>
                  </a:cubicBezTo>
                  <a:cubicBezTo>
                    <a:pt x="335673" y="210868"/>
                    <a:pt x="337905" y="218269"/>
                    <a:pt x="340489" y="231896"/>
                  </a:cubicBezTo>
                  <a:cubicBezTo>
                    <a:pt x="341194" y="234950"/>
                    <a:pt x="342134" y="236477"/>
                    <a:pt x="343309" y="236477"/>
                  </a:cubicBezTo>
                  <a:cubicBezTo>
                    <a:pt x="344483" y="236477"/>
                    <a:pt x="344718" y="238416"/>
                    <a:pt x="344013" y="242292"/>
                  </a:cubicBezTo>
                  <a:cubicBezTo>
                    <a:pt x="343309" y="246169"/>
                    <a:pt x="343426" y="248342"/>
                    <a:pt x="344366" y="248812"/>
                  </a:cubicBezTo>
                  <a:cubicBezTo>
                    <a:pt x="345776" y="249752"/>
                    <a:pt x="346598" y="254745"/>
                    <a:pt x="346833" y="263790"/>
                  </a:cubicBezTo>
                  <a:cubicBezTo>
                    <a:pt x="347068" y="272836"/>
                    <a:pt x="346598" y="278768"/>
                    <a:pt x="345423" y="281588"/>
                  </a:cubicBezTo>
                  <a:cubicBezTo>
                    <a:pt x="345423" y="281588"/>
                    <a:pt x="344013" y="285112"/>
                    <a:pt x="341194" y="292160"/>
                  </a:cubicBezTo>
                  <a:cubicBezTo>
                    <a:pt x="337905" y="301088"/>
                    <a:pt x="327802" y="309899"/>
                    <a:pt x="310885" y="318592"/>
                  </a:cubicBezTo>
                  <a:cubicBezTo>
                    <a:pt x="304072" y="322117"/>
                    <a:pt x="299960" y="324466"/>
                    <a:pt x="298550" y="325641"/>
                  </a:cubicBezTo>
                  <a:cubicBezTo>
                    <a:pt x="296436" y="327755"/>
                    <a:pt x="289035" y="330222"/>
                    <a:pt x="276348" y="333042"/>
                  </a:cubicBezTo>
                  <a:cubicBezTo>
                    <a:pt x="263661" y="335861"/>
                    <a:pt x="255202" y="337036"/>
                    <a:pt x="250973" y="336566"/>
                  </a:cubicBezTo>
                  <a:cubicBezTo>
                    <a:pt x="239696" y="335391"/>
                    <a:pt x="233117" y="333981"/>
                    <a:pt x="231237" y="332337"/>
                  </a:cubicBezTo>
                  <a:cubicBezTo>
                    <a:pt x="229828" y="331162"/>
                    <a:pt x="227243" y="329635"/>
                    <a:pt x="223484" y="327755"/>
                  </a:cubicBezTo>
                  <a:cubicBezTo>
                    <a:pt x="220665" y="326346"/>
                    <a:pt x="216729" y="323526"/>
                    <a:pt x="211678" y="319297"/>
                  </a:cubicBezTo>
                  <a:cubicBezTo>
                    <a:pt x="206626" y="315068"/>
                    <a:pt x="204101" y="312484"/>
                    <a:pt x="204101" y="311544"/>
                  </a:cubicBezTo>
                  <a:cubicBezTo>
                    <a:pt x="204101" y="311074"/>
                    <a:pt x="202691" y="308783"/>
                    <a:pt x="199872" y="304671"/>
                  </a:cubicBezTo>
                  <a:cubicBezTo>
                    <a:pt x="197052" y="300560"/>
                    <a:pt x="195642" y="297682"/>
                    <a:pt x="195642" y="296037"/>
                  </a:cubicBezTo>
                  <a:cubicBezTo>
                    <a:pt x="195642" y="294392"/>
                    <a:pt x="193293" y="288636"/>
                    <a:pt x="188594" y="278768"/>
                  </a:cubicBezTo>
                  <a:lnTo>
                    <a:pt x="181545" y="263966"/>
                  </a:lnTo>
                  <a:lnTo>
                    <a:pt x="176964" y="271367"/>
                  </a:lnTo>
                  <a:cubicBezTo>
                    <a:pt x="174145" y="276536"/>
                    <a:pt x="172735" y="279532"/>
                    <a:pt x="172735" y="280354"/>
                  </a:cubicBezTo>
                  <a:cubicBezTo>
                    <a:pt x="172735" y="281176"/>
                    <a:pt x="171325" y="283232"/>
                    <a:pt x="168506" y="286522"/>
                  </a:cubicBezTo>
                  <a:cubicBezTo>
                    <a:pt x="165686" y="289811"/>
                    <a:pt x="164277" y="292160"/>
                    <a:pt x="164277" y="293570"/>
                  </a:cubicBezTo>
                  <a:cubicBezTo>
                    <a:pt x="164277" y="294980"/>
                    <a:pt x="163572" y="295978"/>
                    <a:pt x="162162" y="296566"/>
                  </a:cubicBezTo>
                  <a:cubicBezTo>
                    <a:pt x="160752" y="297153"/>
                    <a:pt x="158755" y="300031"/>
                    <a:pt x="156171" y="305200"/>
                  </a:cubicBezTo>
                  <a:cubicBezTo>
                    <a:pt x="151002" y="315068"/>
                    <a:pt x="145716" y="323174"/>
                    <a:pt x="140312" y="329517"/>
                  </a:cubicBezTo>
                  <a:cubicBezTo>
                    <a:pt x="137727" y="332572"/>
                    <a:pt x="136435" y="334569"/>
                    <a:pt x="136435" y="335509"/>
                  </a:cubicBezTo>
                  <a:cubicBezTo>
                    <a:pt x="136435" y="337153"/>
                    <a:pt x="135378" y="338446"/>
                    <a:pt x="133263" y="339385"/>
                  </a:cubicBezTo>
                  <a:cubicBezTo>
                    <a:pt x="131149" y="340325"/>
                    <a:pt x="129152" y="340325"/>
                    <a:pt x="127272" y="339385"/>
                  </a:cubicBezTo>
                  <a:cubicBezTo>
                    <a:pt x="122103" y="337036"/>
                    <a:pt x="118814" y="330575"/>
                    <a:pt x="117404" y="320002"/>
                  </a:cubicBezTo>
                  <a:cubicBezTo>
                    <a:pt x="116464" y="314363"/>
                    <a:pt x="115348" y="310486"/>
                    <a:pt x="114056" y="308372"/>
                  </a:cubicBezTo>
                  <a:cubicBezTo>
                    <a:pt x="112764" y="306257"/>
                    <a:pt x="111648" y="303673"/>
                    <a:pt x="110708" y="300619"/>
                  </a:cubicBezTo>
                  <a:cubicBezTo>
                    <a:pt x="109768" y="296389"/>
                    <a:pt x="110356" y="293100"/>
                    <a:pt x="112470" y="290751"/>
                  </a:cubicBezTo>
                  <a:cubicBezTo>
                    <a:pt x="113410" y="289811"/>
                    <a:pt x="114350" y="289811"/>
                    <a:pt x="115290" y="290751"/>
                  </a:cubicBezTo>
                  <a:cubicBezTo>
                    <a:pt x="117169" y="292630"/>
                    <a:pt x="121046" y="290751"/>
                    <a:pt x="126920" y="285112"/>
                  </a:cubicBezTo>
                  <a:cubicBezTo>
                    <a:pt x="129034" y="283232"/>
                    <a:pt x="132617" y="279062"/>
                    <a:pt x="137669" y="272601"/>
                  </a:cubicBezTo>
                  <a:cubicBezTo>
                    <a:pt x="142720" y="266140"/>
                    <a:pt x="145950" y="261617"/>
                    <a:pt x="147360" y="259032"/>
                  </a:cubicBezTo>
                  <a:cubicBezTo>
                    <a:pt x="149475" y="255273"/>
                    <a:pt x="153351" y="249634"/>
                    <a:pt x="158990" y="242116"/>
                  </a:cubicBezTo>
                  <a:cubicBezTo>
                    <a:pt x="162514" y="237417"/>
                    <a:pt x="164335" y="234598"/>
                    <a:pt x="164453" y="233658"/>
                  </a:cubicBezTo>
                  <a:cubicBezTo>
                    <a:pt x="164571" y="232718"/>
                    <a:pt x="166215" y="230369"/>
                    <a:pt x="169387" y="226609"/>
                  </a:cubicBezTo>
                  <a:cubicBezTo>
                    <a:pt x="172559" y="222850"/>
                    <a:pt x="174145" y="220089"/>
                    <a:pt x="174145" y="218327"/>
                  </a:cubicBezTo>
                  <a:cubicBezTo>
                    <a:pt x="174145" y="216565"/>
                    <a:pt x="175143" y="214627"/>
                    <a:pt x="177140" y="212512"/>
                  </a:cubicBezTo>
                  <a:cubicBezTo>
                    <a:pt x="179137" y="210398"/>
                    <a:pt x="180488" y="208459"/>
                    <a:pt x="181193" y="206697"/>
                  </a:cubicBezTo>
                  <a:cubicBezTo>
                    <a:pt x="181898" y="204935"/>
                    <a:pt x="184835" y="200060"/>
                    <a:pt x="190004" y="192072"/>
                  </a:cubicBezTo>
                  <a:cubicBezTo>
                    <a:pt x="197052" y="181029"/>
                    <a:pt x="198932" y="175508"/>
                    <a:pt x="195642" y="175508"/>
                  </a:cubicBezTo>
                  <a:cubicBezTo>
                    <a:pt x="194703" y="175508"/>
                    <a:pt x="193939" y="176448"/>
                    <a:pt x="193352" y="178327"/>
                  </a:cubicBezTo>
                  <a:cubicBezTo>
                    <a:pt x="192764" y="180207"/>
                    <a:pt x="191061" y="182791"/>
                    <a:pt x="188241" y="186080"/>
                  </a:cubicBezTo>
                  <a:cubicBezTo>
                    <a:pt x="186362" y="188195"/>
                    <a:pt x="185305" y="189311"/>
                    <a:pt x="185070" y="189429"/>
                  </a:cubicBezTo>
                  <a:cubicBezTo>
                    <a:pt x="184835" y="189546"/>
                    <a:pt x="185187" y="188665"/>
                    <a:pt x="186127" y="186785"/>
                  </a:cubicBezTo>
                  <a:cubicBezTo>
                    <a:pt x="187772" y="183496"/>
                    <a:pt x="191942" y="176330"/>
                    <a:pt x="198638" y="165287"/>
                  </a:cubicBezTo>
                  <a:cubicBezTo>
                    <a:pt x="205334" y="154245"/>
                    <a:pt x="209739" y="147314"/>
                    <a:pt x="211854" y="144494"/>
                  </a:cubicBezTo>
                  <a:cubicBezTo>
                    <a:pt x="217023" y="137446"/>
                    <a:pt x="221722" y="136271"/>
                    <a:pt x="225951" y="140970"/>
                  </a:cubicBezTo>
                  <a:cubicBezTo>
                    <a:pt x="227361" y="142380"/>
                    <a:pt x="228183" y="143613"/>
                    <a:pt x="228418" y="144670"/>
                  </a:cubicBezTo>
                  <a:cubicBezTo>
                    <a:pt x="228653" y="145728"/>
                    <a:pt x="228301" y="147314"/>
                    <a:pt x="227361" y="149428"/>
                  </a:cubicBezTo>
                  <a:cubicBezTo>
                    <a:pt x="226186" y="152718"/>
                    <a:pt x="226303" y="156124"/>
                    <a:pt x="227713" y="159649"/>
                  </a:cubicBezTo>
                  <a:cubicBezTo>
                    <a:pt x="229123" y="162938"/>
                    <a:pt x="230533" y="166110"/>
                    <a:pt x="231942" y="169164"/>
                  </a:cubicBezTo>
                  <a:cubicBezTo>
                    <a:pt x="232647" y="171279"/>
                    <a:pt x="233293" y="172512"/>
                    <a:pt x="233881" y="172865"/>
                  </a:cubicBezTo>
                  <a:cubicBezTo>
                    <a:pt x="234468" y="173217"/>
                    <a:pt x="235231" y="172923"/>
                    <a:pt x="236171" y="171983"/>
                  </a:cubicBezTo>
                  <a:cubicBezTo>
                    <a:pt x="237816" y="170809"/>
                    <a:pt x="238991" y="168988"/>
                    <a:pt x="239696" y="166521"/>
                  </a:cubicBezTo>
                  <a:cubicBezTo>
                    <a:pt x="240400" y="164054"/>
                    <a:pt x="241810" y="160706"/>
                    <a:pt x="243925" y="156477"/>
                  </a:cubicBezTo>
                  <a:cubicBezTo>
                    <a:pt x="246039" y="151778"/>
                    <a:pt x="248565" y="143907"/>
                    <a:pt x="251502" y="132864"/>
                  </a:cubicBezTo>
                  <a:cubicBezTo>
                    <a:pt x="254439" y="121822"/>
                    <a:pt x="255790" y="114773"/>
                    <a:pt x="255555" y="111719"/>
                  </a:cubicBezTo>
                  <a:cubicBezTo>
                    <a:pt x="255555" y="108429"/>
                    <a:pt x="255496" y="104494"/>
                    <a:pt x="255378" y="99912"/>
                  </a:cubicBezTo>
                  <a:cubicBezTo>
                    <a:pt x="255261" y="95331"/>
                    <a:pt x="254732" y="91513"/>
                    <a:pt x="253793" y="88459"/>
                  </a:cubicBezTo>
                  <a:lnTo>
                    <a:pt x="252030" y="84230"/>
                  </a:lnTo>
                  <a:lnTo>
                    <a:pt x="242515" y="89516"/>
                  </a:lnTo>
                  <a:cubicBezTo>
                    <a:pt x="236171" y="93040"/>
                    <a:pt x="229005" y="97915"/>
                    <a:pt x="221017" y="104142"/>
                  </a:cubicBezTo>
                  <a:cubicBezTo>
                    <a:pt x="213029" y="110368"/>
                    <a:pt x="209035" y="114186"/>
                    <a:pt x="209035" y="115595"/>
                  </a:cubicBezTo>
                  <a:cubicBezTo>
                    <a:pt x="209035" y="117005"/>
                    <a:pt x="207273" y="119296"/>
                    <a:pt x="203748" y="122468"/>
                  </a:cubicBezTo>
                  <a:cubicBezTo>
                    <a:pt x="200224" y="125640"/>
                    <a:pt x="197992" y="126990"/>
                    <a:pt x="197052" y="126521"/>
                  </a:cubicBezTo>
                  <a:cubicBezTo>
                    <a:pt x="196817" y="126286"/>
                    <a:pt x="196523" y="126286"/>
                    <a:pt x="196171" y="126521"/>
                  </a:cubicBezTo>
                  <a:cubicBezTo>
                    <a:pt x="195819" y="126756"/>
                    <a:pt x="195642" y="127225"/>
                    <a:pt x="195642" y="127930"/>
                  </a:cubicBezTo>
                  <a:cubicBezTo>
                    <a:pt x="195642" y="129340"/>
                    <a:pt x="192647" y="133040"/>
                    <a:pt x="186656" y="139032"/>
                  </a:cubicBezTo>
                  <a:cubicBezTo>
                    <a:pt x="180664" y="145023"/>
                    <a:pt x="177669" y="148488"/>
                    <a:pt x="177669" y="149428"/>
                  </a:cubicBezTo>
                  <a:cubicBezTo>
                    <a:pt x="177669" y="150368"/>
                    <a:pt x="176494" y="152365"/>
                    <a:pt x="174145" y="155419"/>
                  </a:cubicBezTo>
                  <a:cubicBezTo>
                    <a:pt x="171795" y="158474"/>
                    <a:pt x="170973" y="160588"/>
                    <a:pt x="171677" y="161763"/>
                  </a:cubicBezTo>
                  <a:cubicBezTo>
                    <a:pt x="172382" y="162938"/>
                    <a:pt x="172206" y="163819"/>
                    <a:pt x="171149" y="164406"/>
                  </a:cubicBezTo>
                  <a:cubicBezTo>
                    <a:pt x="170092" y="164994"/>
                    <a:pt x="169152" y="167402"/>
                    <a:pt x="168330" y="171631"/>
                  </a:cubicBezTo>
                  <a:cubicBezTo>
                    <a:pt x="167507" y="175860"/>
                    <a:pt x="167096" y="178210"/>
                    <a:pt x="167096" y="178680"/>
                  </a:cubicBezTo>
                  <a:cubicBezTo>
                    <a:pt x="164746" y="186433"/>
                    <a:pt x="163689" y="195713"/>
                    <a:pt x="163924" y="206521"/>
                  </a:cubicBezTo>
                  <a:cubicBezTo>
                    <a:pt x="164159" y="213100"/>
                    <a:pt x="164100" y="217564"/>
                    <a:pt x="163748" y="219913"/>
                  </a:cubicBezTo>
                  <a:cubicBezTo>
                    <a:pt x="163396" y="222263"/>
                    <a:pt x="162397" y="224495"/>
                    <a:pt x="160752" y="226609"/>
                  </a:cubicBezTo>
                  <a:cubicBezTo>
                    <a:pt x="158403" y="229664"/>
                    <a:pt x="156288" y="230838"/>
                    <a:pt x="154409" y="230134"/>
                  </a:cubicBezTo>
                  <a:cubicBezTo>
                    <a:pt x="151824" y="229194"/>
                    <a:pt x="149240" y="227490"/>
                    <a:pt x="146655" y="225023"/>
                  </a:cubicBezTo>
                  <a:cubicBezTo>
                    <a:pt x="144071" y="222556"/>
                    <a:pt x="142779" y="220618"/>
                    <a:pt x="142779" y="219208"/>
                  </a:cubicBezTo>
                  <a:cubicBezTo>
                    <a:pt x="142779" y="217329"/>
                    <a:pt x="141839" y="214627"/>
                    <a:pt x="139959" y="211103"/>
                  </a:cubicBezTo>
                  <a:cubicBezTo>
                    <a:pt x="138080" y="207578"/>
                    <a:pt x="137023" y="204876"/>
                    <a:pt x="136788" y="202997"/>
                  </a:cubicBezTo>
                  <a:cubicBezTo>
                    <a:pt x="136552" y="201587"/>
                    <a:pt x="135554" y="199296"/>
                    <a:pt x="133792" y="196125"/>
                  </a:cubicBezTo>
                  <a:cubicBezTo>
                    <a:pt x="132030" y="192953"/>
                    <a:pt x="130561" y="191014"/>
                    <a:pt x="129386" y="190310"/>
                  </a:cubicBezTo>
                  <a:cubicBezTo>
                    <a:pt x="125627" y="187255"/>
                    <a:pt x="124923" y="183261"/>
                    <a:pt x="127272" y="178327"/>
                  </a:cubicBezTo>
                  <a:cubicBezTo>
                    <a:pt x="128917" y="175273"/>
                    <a:pt x="130209" y="173746"/>
                    <a:pt x="131149" y="173746"/>
                  </a:cubicBezTo>
                  <a:cubicBezTo>
                    <a:pt x="132089" y="173746"/>
                    <a:pt x="133028" y="171631"/>
                    <a:pt x="133968" y="167402"/>
                  </a:cubicBezTo>
                  <a:cubicBezTo>
                    <a:pt x="134438" y="164817"/>
                    <a:pt x="134790" y="163408"/>
                    <a:pt x="135025" y="163173"/>
                  </a:cubicBezTo>
                  <a:cubicBezTo>
                    <a:pt x="135260" y="162938"/>
                    <a:pt x="135613" y="163290"/>
                    <a:pt x="136083" y="164230"/>
                  </a:cubicBezTo>
                  <a:cubicBezTo>
                    <a:pt x="136552" y="165640"/>
                    <a:pt x="137023" y="166345"/>
                    <a:pt x="137492" y="166345"/>
                  </a:cubicBezTo>
                  <a:cubicBezTo>
                    <a:pt x="137962" y="166345"/>
                    <a:pt x="138667" y="165405"/>
                    <a:pt x="139607" y="163525"/>
                  </a:cubicBezTo>
                  <a:cubicBezTo>
                    <a:pt x="141721" y="160471"/>
                    <a:pt x="144541" y="152013"/>
                    <a:pt x="148065" y="138151"/>
                  </a:cubicBezTo>
                  <a:cubicBezTo>
                    <a:pt x="149240" y="133922"/>
                    <a:pt x="150415" y="131043"/>
                    <a:pt x="151589" y="129516"/>
                  </a:cubicBezTo>
                  <a:cubicBezTo>
                    <a:pt x="152764" y="127989"/>
                    <a:pt x="152764" y="126638"/>
                    <a:pt x="151589" y="125463"/>
                  </a:cubicBezTo>
                  <a:cubicBezTo>
                    <a:pt x="150415" y="124289"/>
                    <a:pt x="149122" y="125463"/>
                    <a:pt x="147713" y="128988"/>
                  </a:cubicBezTo>
                  <a:cubicBezTo>
                    <a:pt x="147008" y="130397"/>
                    <a:pt x="146362" y="131513"/>
                    <a:pt x="145774" y="132336"/>
                  </a:cubicBezTo>
                  <a:cubicBezTo>
                    <a:pt x="145187" y="133158"/>
                    <a:pt x="144658" y="133452"/>
                    <a:pt x="144188" y="133217"/>
                  </a:cubicBezTo>
                  <a:cubicBezTo>
                    <a:pt x="143484" y="132747"/>
                    <a:pt x="144482" y="129457"/>
                    <a:pt x="147184" y="123349"/>
                  </a:cubicBezTo>
                  <a:cubicBezTo>
                    <a:pt x="149886" y="117240"/>
                    <a:pt x="151237" y="113363"/>
                    <a:pt x="151237" y="111719"/>
                  </a:cubicBezTo>
                  <a:cubicBezTo>
                    <a:pt x="151237" y="110309"/>
                    <a:pt x="152940" y="105845"/>
                    <a:pt x="156347" y="98327"/>
                  </a:cubicBezTo>
                  <a:cubicBezTo>
                    <a:pt x="159754" y="90808"/>
                    <a:pt x="162984" y="84582"/>
                    <a:pt x="166039" y="79648"/>
                  </a:cubicBezTo>
                  <a:cubicBezTo>
                    <a:pt x="168153" y="75889"/>
                    <a:pt x="169798" y="72482"/>
                    <a:pt x="170973" y="69428"/>
                  </a:cubicBezTo>
                  <a:cubicBezTo>
                    <a:pt x="171677" y="67313"/>
                    <a:pt x="172441" y="65962"/>
                    <a:pt x="173264" y="65375"/>
                  </a:cubicBezTo>
                  <a:cubicBezTo>
                    <a:pt x="174086" y="64787"/>
                    <a:pt x="175789" y="64494"/>
                    <a:pt x="178374" y="64494"/>
                  </a:cubicBezTo>
                  <a:close/>
                  <a:moveTo>
                    <a:pt x="1652015" y="55331"/>
                  </a:moveTo>
                  <a:cubicBezTo>
                    <a:pt x="1655069" y="55331"/>
                    <a:pt x="1657771" y="57093"/>
                    <a:pt x="1660121" y="60617"/>
                  </a:cubicBezTo>
                  <a:cubicBezTo>
                    <a:pt x="1662470" y="64141"/>
                    <a:pt x="1663880" y="68488"/>
                    <a:pt x="1664350" y="73657"/>
                  </a:cubicBezTo>
                  <a:cubicBezTo>
                    <a:pt x="1665290" y="80940"/>
                    <a:pt x="1666464" y="87636"/>
                    <a:pt x="1667874" y="93745"/>
                  </a:cubicBezTo>
                  <a:cubicBezTo>
                    <a:pt x="1669284" y="99854"/>
                    <a:pt x="1670576" y="103261"/>
                    <a:pt x="1671751" y="103965"/>
                  </a:cubicBezTo>
                  <a:cubicBezTo>
                    <a:pt x="1673161" y="104905"/>
                    <a:pt x="1673865" y="105962"/>
                    <a:pt x="1673865" y="107137"/>
                  </a:cubicBezTo>
                  <a:cubicBezTo>
                    <a:pt x="1673865" y="108312"/>
                    <a:pt x="1677272" y="112247"/>
                    <a:pt x="1684086" y="118943"/>
                  </a:cubicBezTo>
                  <a:cubicBezTo>
                    <a:pt x="1690899" y="125640"/>
                    <a:pt x="1694893" y="128988"/>
                    <a:pt x="1696068" y="128988"/>
                  </a:cubicBezTo>
                  <a:cubicBezTo>
                    <a:pt x="1697948" y="128988"/>
                    <a:pt x="1700767" y="130162"/>
                    <a:pt x="1704526" y="132512"/>
                  </a:cubicBezTo>
                  <a:cubicBezTo>
                    <a:pt x="1708286" y="134861"/>
                    <a:pt x="1710400" y="136741"/>
                    <a:pt x="1710870" y="138151"/>
                  </a:cubicBezTo>
                  <a:cubicBezTo>
                    <a:pt x="1711575" y="140265"/>
                    <a:pt x="1713219" y="140970"/>
                    <a:pt x="1715804" y="140265"/>
                  </a:cubicBezTo>
                  <a:cubicBezTo>
                    <a:pt x="1717214" y="139560"/>
                    <a:pt x="1717919" y="139443"/>
                    <a:pt x="1717919" y="139913"/>
                  </a:cubicBezTo>
                  <a:cubicBezTo>
                    <a:pt x="1717919" y="140383"/>
                    <a:pt x="1716744" y="142145"/>
                    <a:pt x="1714394" y="145199"/>
                  </a:cubicBezTo>
                  <a:cubicBezTo>
                    <a:pt x="1711340" y="149428"/>
                    <a:pt x="1710048" y="151836"/>
                    <a:pt x="1710518" y="152424"/>
                  </a:cubicBezTo>
                  <a:cubicBezTo>
                    <a:pt x="1710987" y="153011"/>
                    <a:pt x="1714805" y="150427"/>
                    <a:pt x="1721971" y="144670"/>
                  </a:cubicBezTo>
                  <a:cubicBezTo>
                    <a:pt x="1729137" y="138914"/>
                    <a:pt x="1733073" y="136036"/>
                    <a:pt x="1733778" y="136036"/>
                  </a:cubicBezTo>
                  <a:cubicBezTo>
                    <a:pt x="1734483" y="136036"/>
                    <a:pt x="1736245" y="134744"/>
                    <a:pt x="1739064" y="132159"/>
                  </a:cubicBezTo>
                  <a:cubicBezTo>
                    <a:pt x="1742353" y="129340"/>
                    <a:pt x="1746054" y="126403"/>
                    <a:pt x="1750165" y="123349"/>
                  </a:cubicBezTo>
                  <a:cubicBezTo>
                    <a:pt x="1754277" y="120294"/>
                    <a:pt x="1756685" y="118767"/>
                    <a:pt x="1757390" y="118767"/>
                  </a:cubicBezTo>
                  <a:cubicBezTo>
                    <a:pt x="1758800" y="118767"/>
                    <a:pt x="1760679" y="117593"/>
                    <a:pt x="1763029" y="115243"/>
                  </a:cubicBezTo>
                  <a:cubicBezTo>
                    <a:pt x="1765378" y="112893"/>
                    <a:pt x="1766553" y="110896"/>
                    <a:pt x="1766553" y="109252"/>
                  </a:cubicBezTo>
                  <a:cubicBezTo>
                    <a:pt x="1766553" y="108077"/>
                    <a:pt x="1766318" y="107431"/>
                    <a:pt x="1765848" y="107313"/>
                  </a:cubicBezTo>
                  <a:cubicBezTo>
                    <a:pt x="1765378" y="107196"/>
                    <a:pt x="1764086" y="107960"/>
                    <a:pt x="1761972" y="109604"/>
                  </a:cubicBezTo>
                  <a:cubicBezTo>
                    <a:pt x="1758682" y="111484"/>
                    <a:pt x="1756039" y="113481"/>
                    <a:pt x="1754042" y="115595"/>
                  </a:cubicBezTo>
                  <a:cubicBezTo>
                    <a:pt x="1752045" y="117710"/>
                    <a:pt x="1750342" y="118767"/>
                    <a:pt x="1748932" y="118767"/>
                  </a:cubicBezTo>
                  <a:cubicBezTo>
                    <a:pt x="1746817" y="118767"/>
                    <a:pt x="1750577" y="115126"/>
                    <a:pt x="1760210" y="107842"/>
                  </a:cubicBezTo>
                  <a:cubicBezTo>
                    <a:pt x="1761149" y="107372"/>
                    <a:pt x="1761972" y="106785"/>
                    <a:pt x="1762677" y="106080"/>
                  </a:cubicBezTo>
                  <a:cubicBezTo>
                    <a:pt x="1766671" y="103261"/>
                    <a:pt x="1769196" y="100382"/>
                    <a:pt x="1770254" y="97446"/>
                  </a:cubicBezTo>
                  <a:cubicBezTo>
                    <a:pt x="1771311" y="94509"/>
                    <a:pt x="1771252" y="90573"/>
                    <a:pt x="1770077" y="85639"/>
                  </a:cubicBezTo>
                  <a:cubicBezTo>
                    <a:pt x="1769373" y="82820"/>
                    <a:pt x="1769196" y="80882"/>
                    <a:pt x="1769549" y="79824"/>
                  </a:cubicBezTo>
                  <a:cubicBezTo>
                    <a:pt x="1769901" y="78767"/>
                    <a:pt x="1771017" y="77534"/>
                    <a:pt x="1772897" y="76124"/>
                  </a:cubicBezTo>
                  <a:cubicBezTo>
                    <a:pt x="1774776" y="74714"/>
                    <a:pt x="1776538" y="73716"/>
                    <a:pt x="1778183" y="73128"/>
                  </a:cubicBezTo>
                  <a:cubicBezTo>
                    <a:pt x="1779828" y="72541"/>
                    <a:pt x="1781179" y="72482"/>
                    <a:pt x="1782236" y="72952"/>
                  </a:cubicBezTo>
                  <a:cubicBezTo>
                    <a:pt x="1783293" y="73422"/>
                    <a:pt x="1783822" y="74479"/>
                    <a:pt x="1783822" y="76124"/>
                  </a:cubicBezTo>
                  <a:cubicBezTo>
                    <a:pt x="1783822" y="78238"/>
                    <a:pt x="1784586" y="79296"/>
                    <a:pt x="1786113" y="79296"/>
                  </a:cubicBezTo>
                  <a:cubicBezTo>
                    <a:pt x="1787640" y="79296"/>
                    <a:pt x="1789108" y="80177"/>
                    <a:pt x="1790518" y="81939"/>
                  </a:cubicBezTo>
                  <a:cubicBezTo>
                    <a:pt x="1791928" y="83701"/>
                    <a:pt x="1792926" y="84288"/>
                    <a:pt x="1793514" y="83701"/>
                  </a:cubicBezTo>
                  <a:cubicBezTo>
                    <a:pt x="1794101" y="83114"/>
                    <a:pt x="1795452" y="83760"/>
                    <a:pt x="1797567" y="85639"/>
                  </a:cubicBezTo>
                  <a:cubicBezTo>
                    <a:pt x="1799681" y="87519"/>
                    <a:pt x="1803088" y="87871"/>
                    <a:pt x="1807787" y="86697"/>
                  </a:cubicBezTo>
                  <a:cubicBezTo>
                    <a:pt x="1815070" y="84817"/>
                    <a:pt x="1820709" y="86109"/>
                    <a:pt x="1824703" y="90573"/>
                  </a:cubicBezTo>
                  <a:cubicBezTo>
                    <a:pt x="1827993" y="94097"/>
                    <a:pt x="1827405" y="97504"/>
                    <a:pt x="1822941" y="100794"/>
                  </a:cubicBezTo>
                  <a:cubicBezTo>
                    <a:pt x="1820357" y="102438"/>
                    <a:pt x="1817890" y="103261"/>
                    <a:pt x="1815540" y="103261"/>
                  </a:cubicBezTo>
                  <a:cubicBezTo>
                    <a:pt x="1814365" y="103261"/>
                    <a:pt x="1810900" y="104553"/>
                    <a:pt x="1805144" y="107137"/>
                  </a:cubicBezTo>
                  <a:cubicBezTo>
                    <a:pt x="1799387" y="109722"/>
                    <a:pt x="1794042" y="112306"/>
                    <a:pt x="1789108" y="114891"/>
                  </a:cubicBezTo>
                  <a:cubicBezTo>
                    <a:pt x="1788638" y="115126"/>
                    <a:pt x="1787934" y="119707"/>
                    <a:pt x="1786994" y="128635"/>
                  </a:cubicBezTo>
                  <a:cubicBezTo>
                    <a:pt x="1786054" y="137563"/>
                    <a:pt x="1785232" y="143437"/>
                    <a:pt x="1784527" y="146256"/>
                  </a:cubicBezTo>
                  <a:cubicBezTo>
                    <a:pt x="1784057" y="149076"/>
                    <a:pt x="1783470" y="152130"/>
                    <a:pt x="1782765" y="155419"/>
                  </a:cubicBezTo>
                  <a:lnTo>
                    <a:pt x="1781707" y="160001"/>
                  </a:lnTo>
                  <a:lnTo>
                    <a:pt x="1790518" y="156477"/>
                  </a:lnTo>
                  <a:cubicBezTo>
                    <a:pt x="1797332" y="153892"/>
                    <a:pt x="1800738" y="153070"/>
                    <a:pt x="1800738" y="154010"/>
                  </a:cubicBezTo>
                  <a:cubicBezTo>
                    <a:pt x="1800738" y="154245"/>
                    <a:pt x="1800621" y="154832"/>
                    <a:pt x="1800386" y="155772"/>
                  </a:cubicBezTo>
                  <a:cubicBezTo>
                    <a:pt x="1799681" y="157417"/>
                    <a:pt x="1799681" y="158239"/>
                    <a:pt x="1800386" y="158239"/>
                  </a:cubicBezTo>
                  <a:cubicBezTo>
                    <a:pt x="1809314" y="159179"/>
                    <a:pt x="1815364" y="161000"/>
                    <a:pt x="1818536" y="163701"/>
                  </a:cubicBezTo>
                  <a:cubicBezTo>
                    <a:pt x="1821708" y="166403"/>
                    <a:pt x="1823646" y="171396"/>
                    <a:pt x="1824351" y="178680"/>
                  </a:cubicBezTo>
                  <a:cubicBezTo>
                    <a:pt x="1824821" y="185258"/>
                    <a:pt x="1824410" y="190192"/>
                    <a:pt x="1823117" y="193481"/>
                  </a:cubicBezTo>
                  <a:cubicBezTo>
                    <a:pt x="1821825" y="196771"/>
                    <a:pt x="1819828" y="203584"/>
                    <a:pt x="1817126" y="213922"/>
                  </a:cubicBezTo>
                  <a:cubicBezTo>
                    <a:pt x="1814424" y="224260"/>
                    <a:pt x="1811664" y="233658"/>
                    <a:pt x="1808844" y="242116"/>
                  </a:cubicBezTo>
                  <a:cubicBezTo>
                    <a:pt x="1806025" y="250574"/>
                    <a:pt x="1805202" y="255391"/>
                    <a:pt x="1806377" y="256565"/>
                  </a:cubicBezTo>
                  <a:cubicBezTo>
                    <a:pt x="1809197" y="259385"/>
                    <a:pt x="1815247" y="263320"/>
                    <a:pt x="1824527" y="268372"/>
                  </a:cubicBezTo>
                  <a:cubicBezTo>
                    <a:pt x="1833808" y="273423"/>
                    <a:pt x="1841972" y="277241"/>
                    <a:pt x="1849021" y="279825"/>
                  </a:cubicBezTo>
                  <a:cubicBezTo>
                    <a:pt x="1858419" y="283585"/>
                    <a:pt x="1865350" y="286639"/>
                    <a:pt x="1869814" y="288989"/>
                  </a:cubicBezTo>
                  <a:cubicBezTo>
                    <a:pt x="1871928" y="289928"/>
                    <a:pt x="1873808" y="290398"/>
                    <a:pt x="1875453" y="290398"/>
                  </a:cubicBezTo>
                  <a:cubicBezTo>
                    <a:pt x="1877097" y="290398"/>
                    <a:pt x="1879447" y="291808"/>
                    <a:pt x="1882501" y="294627"/>
                  </a:cubicBezTo>
                  <a:cubicBezTo>
                    <a:pt x="1885555" y="297447"/>
                    <a:pt x="1889256" y="299503"/>
                    <a:pt x="1893602" y="300795"/>
                  </a:cubicBezTo>
                  <a:cubicBezTo>
                    <a:pt x="1897949" y="302087"/>
                    <a:pt x="1900122" y="303497"/>
                    <a:pt x="1900122" y="305024"/>
                  </a:cubicBezTo>
                  <a:cubicBezTo>
                    <a:pt x="1900122" y="306551"/>
                    <a:pt x="1900944" y="307315"/>
                    <a:pt x="1902589" y="307315"/>
                  </a:cubicBezTo>
                  <a:cubicBezTo>
                    <a:pt x="1903999" y="307315"/>
                    <a:pt x="1905467" y="308666"/>
                    <a:pt x="1906995" y="311368"/>
                  </a:cubicBezTo>
                  <a:cubicBezTo>
                    <a:pt x="1908522" y="314069"/>
                    <a:pt x="1909520" y="317065"/>
                    <a:pt x="1909990" y="320354"/>
                  </a:cubicBezTo>
                  <a:cubicBezTo>
                    <a:pt x="1910225" y="322939"/>
                    <a:pt x="1910108" y="324701"/>
                    <a:pt x="1909638" y="325641"/>
                  </a:cubicBezTo>
                  <a:cubicBezTo>
                    <a:pt x="1909168" y="326581"/>
                    <a:pt x="1907993" y="327403"/>
                    <a:pt x="1906113" y="328108"/>
                  </a:cubicBezTo>
                  <a:cubicBezTo>
                    <a:pt x="1901884" y="329752"/>
                    <a:pt x="1894718" y="329811"/>
                    <a:pt x="1884616" y="328284"/>
                  </a:cubicBezTo>
                  <a:cubicBezTo>
                    <a:pt x="1874513" y="326757"/>
                    <a:pt x="1866642" y="324466"/>
                    <a:pt x="1861003" y="321412"/>
                  </a:cubicBezTo>
                  <a:cubicBezTo>
                    <a:pt x="1857009" y="319297"/>
                    <a:pt x="1852956" y="317241"/>
                    <a:pt x="1848844" y="315244"/>
                  </a:cubicBezTo>
                  <a:cubicBezTo>
                    <a:pt x="1844733" y="313247"/>
                    <a:pt x="1841855" y="311720"/>
                    <a:pt x="1840210" y="310663"/>
                  </a:cubicBezTo>
                  <a:cubicBezTo>
                    <a:pt x="1838565" y="309605"/>
                    <a:pt x="1836568" y="308607"/>
                    <a:pt x="1834219" y="307667"/>
                  </a:cubicBezTo>
                  <a:cubicBezTo>
                    <a:pt x="1831164" y="306257"/>
                    <a:pt x="1824527" y="302205"/>
                    <a:pt x="1814307" y="295508"/>
                  </a:cubicBezTo>
                  <a:cubicBezTo>
                    <a:pt x="1804086" y="288812"/>
                    <a:pt x="1797801" y="284407"/>
                    <a:pt x="1795452" y="282292"/>
                  </a:cubicBezTo>
                  <a:lnTo>
                    <a:pt x="1791223" y="278063"/>
                  </a:lnTo>
                  <a:lnTo>
                    <a:pt x="1781355" y="287579"/>
                  </a:lnTo>
                  <a:cubicBezTo>
                    <a:pt x="1774776" y="293922"/>
                    <a:pt x="1770254" y="297447"/>
                    <a:pt x="1767787" y="298152"/>
                  </a:cubicBezTo>
                  <a:cubicBezTo>
                    <a:pt x="1765320" y="298856"/>
                    <a:pt x="1761737" y="301147"/>
                    <a:pt x="1757038" y="305024"/>
                  </a:cubicBezTo>
                  <a:cubicBezTo>
                    <a:pt x="1752339" y="308901"/>
                    <a:pt x="1749637" y="310486"/>
                    <a:pt x="1748932" y="309782"/>
                  </a:cubicBezTo>
                  <a:cubicBezTo>
                    <a:pt x="1748462" y="309312"/>
                    <a:pt x="1747875" y="309782"/>
                    <a:pt x="1747170" y="311191"/>
                  </a:cubicBezTo>
                  <a:cubicBezTo>
                    <a:pt x="1747170" y="311661"/>
                    <a:pt x="1747052" y="312014"/>
                    <a:pt x="1746817" y="312249"/>
                  </a:cubicBezTo>
                  <a:cubicBezTo>
                    <a:pt x="1746113" y="314363"/>
                    <a:pt x="1743822" y="315773"/>
                    <a:pt x="1739945" y="316478"/>
                  </a:cubicBezTo>
                  <a:cubicBezTo>
                    <a:pt x="1736068" y="317183"/>
                    <a:pt x="1732250" y="318357"/>
                    <a:pt x="1728491" y="320002"/>
                  </a:cubicBezTo>
                  <a:cubicBezTo>
                    <a:pt x="1724497" y="321647"/>
                    <a:pt x="1719857" y="323056"/>
                    <a:pt x="1714571" y="324231"/>
                  </a:cubicBezTo>
                  <a:cubicBezTo>
                    <a:pt x="1709284" y="325406"/>
                    <a:pt x="1705701" y="325758"/>
                    <a:pt x="1703822" y="325288"/>
                  </a:cubicBezTo>
                  <a:cubicBezTo>
                    <a:pt x="1701707" y="324818"/>
                    <a:pt x="1698535" y="324290"/>
                    <a:pt x="1694306" y="323702"/>
                  </a:cubicBezTo>
                  <a:cubicBezTo>
                    <a:pt x="1690077" y="323115"/>
                    <a:pt x="1687727" y="321764"/>
                    <a:pt x="1687258" y="319650"/>
                  </a:cubicBezTo>
                  <a:cubicBezTo>
                    <a:pt x="1686788" y="318240"/>
                    <a:pt x="1686788" y="317300"/>
                    <a:pt x="1687258" y="316830"/>
                  </a:cubicBezTo>
                  <a:cubicBezTo>
                    <a:pt x="1687727" y="316360"/>
                    <a:pt x="1688902" y="316243"/>
                    <a:pt x="1690782" y="316478"/>
                  </a:cubicBezTo>
                  <a:cubicBezTo>
                    <a:pt x="1693366" y="316478"/>
                    <a:pt x="1698770" y="314011"/>
                    <a:pt x="1706993" y="309077"/>
                  </a:cubicBezTo>
                  <a:cubicBezTo>
                    <a:pt x="1715217" y="304143"/>
                    <a:pt x="1720386" y="300266"/>
                    <a:pt x="1722500" y="297447"/>
                  </a:cubicBezTo>
                  <a:cubicBezTo>
                    <a:pt x="1724145" y="294862"/>
                    <a:pt x="1729196" y="289165"/>
                    <a:pt x="1737654" y="280354"/>
                  </a:cubicBezTo>
                  <a:cubicBezTo>
                    <a:pt x="1746113" y="271544"/>
                    <a:pt x="1752691" y="264319"/>
                    <a:pt x="1757390" y="258680"/>
                  </a:cubicBezTo>
                  <a:lnTo>
                    <a:pt x="1764791" y="250222"/>
                  </a:lnTo>
                  <a:lnTo>
                    <a:pt x="1761267" y="246345"/>
                  </a:lnTo>
                  <a:cubicBezTo>
                    <a:pt x="1756803" y="241646"/>
                    <a:pt x="1754571" y="241117"/>
                    <a:pt x="1754571" y="244759"/>
                  </a:cubicBezTo>
                  <a:cubicBezTo>
                    <a:pt x="1754571" y="248401"/>
                    <a:pt x="1752104" y="249282"/>
                    <a:pt x="1747170" y="247402"/>
                  </a:cubicBezTo>
                  <a:cubicBezTo>
                    <a:pt x="1743410" y="246228"/>
                    <a:pt x="1740239" y="243878"/>
                    <a:pt x="1737654" y="240354"/>
                  </a:cubicBezTo>
                  <a:cubicBezTo>
                    <a:pt x="1732955" y="234245"/>
                    <a:pt x="1729783" y="225435"/>
                    <a:pt x="1728139" y="213922"/>
                  </a:cubicBezTo>
                  <a:cubicBezTo>
                    <a:pt x="1727434" y="209223"/>
                    <a:pt x="1725084" y="204818"/>
                    <a:pt x="1721090" y="200706"/>
                  </a:cubicBezTo>
                  <a:cubicBezTo>
                    <a:pt x="1717096" y="196594"/>
                    <a:pt x="1715099" y="194010"/>
                    <a:pt x="1715099" y="192953"/>
                  </a:cubicBezTo>
                  <a:cubicBezTo>
                    <a:pt x="1715099" y="191895"/>
                    <a:pt x="1714394" y="191014"/>
                    <a:pt x="1712985" y="190310"/>
                  </a:cubicBezTo>
                  <a:cubicBezTo>
                    <a:pt x="1712045" y="189840"/>
                    <a:pt x="1712280" y="189487"/>
                    <a:pt x="1713689" y="189252"/>
                  </a:cubicBezTo>
                  <a:cubicBezTo>
                    <a:pt x="1713689" y="189252"/>
                    <a:pt x="1714042" y="189252"/>
                    <a:pt x="1714747" y="189252"/>
                  </a:cubicBezTo>
                  <a:cubicBezTo>
                    <a:pt x="1717331" y="189252"/>
                    <a:pt x="1720327" y="190486"/>
                    <a:pt x="1723734" y="192953"/>
                  </a:cubicBezTo>
                  <a:cubicBezTo>
                    <a:pt x="1727140" y="195420"/>
                    <a:pt x="1729549" y="196301"/>
                    <a:pt x="1730958" y="195596"/>
                  </a:cubicBezTo>
                  <a:cubicBezTo>
                    <a:pt x="1732133" y="195126"/>
                    <a:pt x="1736303" y="187314"/>
                    <a:pt x="1743469" y="172160"/>
                  </a:cubicBezTo>
                  <a:cubicBezTo>
                    <a:pt x="1750635" y="157005"/>
                    <a:pt x="1755628" y="145552"/>
                    <a:pt x="1758448" y="137798"/>
                  </a:cubicBezTo>
                  <a:cubicBezTo>
                    <a:pt x="1760797" y="130985"/>
                    <a:pt x="1761267" y="127578"/>
                    <a:pt x="1759857" y="127578"/>
                  </a:cubicBezTo>
                  <a:cubicBezTo>
                    <a:pt x="1759387" y="127578"/>
                    <a:pt x="1758565" y="128048"/>
                    <a:pt x="1757390" y="128988"/>
                  </a:cubicBezTo>
                  <a:cubicBezTo>
                    <a:pt x="1755510" y="130397"/>
                    <a:pt x="1754042" y="130750"/>
                    <a:pt x="1752985" y="130045"/>
                  </a:cubicBezTo>
                  <a:cubicBezTo>
                    <a:pt x="1751928" y="129340"/>
                    <a:pt x="1750635" y="130162"/>
                    <a:pt x="1749108" y="132512"/>
                  </a:cubicBezTo>
                  <a:cubicBezTo>
                    <a:pt x="1747581" y="134861"/>
                    <a:pt x="1746289" y="136036"/>
                    <a:pt x="1745231" y="136036"/>
                  </a:cubicBezTo>
                  <a:cubicBezTo>
                    <a:pt x="1744174" y="136036"/>
                    <a:pt x="1742177" y="137446"/>
                    <a:pt x="1739240" y="140265"/>
                  </a:cubicBezTo>
                  <a:cubicBezTo>
                    <a:pt x="1736303" y="143085"/>
                    <a:pt x="1734013" y="144670"/>
                    <a:pt x="1732368" y="145023"/>
                  </a:cubicBezTo>
                  <a:cubicBezTo>
                    <a:pt x="1730723" y="145375"/>
                    <a:pt x="1726729" y="148606"/>
                    <a:pt x="1720386" y="154715"/>
                  </a:cubicBezTo>
                  <a:cubicBezTo>
                    <a:pt x="1701589" y="173041"/>
                    <a:pt x="1691487" y="182204"/>
                    <a:pt x="1690077" y="182204"/>
                  </a:cubicBezTo>
                  <a:cubicBezTo>
                    <a:pt x="1688667" y="182204"/>
                    <a:pt x="1687610" y="183261"/>
                    <a:pt x="1686905" y="185376"/>
                  </a:cubicBezTo>
                  <a:cubicBezTo>
                    <a:pt x="1685495" y="189370"/>
                    <a:pt x="1684144" y="192072"/>
                    <a:pt x="1682852" y="193481"/>
                  </a:cubicBezTo>
                  <a:cubicBezTo>
                    <a:pt x="1681560" y="194891"/>
                    <a:pt x="1680092" y="195361"/>
                    <a:pt x="1678447" y="194891"/>
                  </a:cubicBezTo>
                  <a:cubicBezTo>
                    <a:pt x="1676567" y="194421"/>
                    <a:pt x="1675628" y="195067"/>
                    <a:pt x="1675628" y="196829"/>
                  </a:cubicBezTo>
                  <a:cubicBezTo>
                    <a:pt x="1675628" y="198592"/>
                    <a:pt x="1676567" y="199473"/>
                    <a:pt x="1678447" y="199473"/>
                  </a:cubicBezTo>
                  <a:cubicBezTo>
                    <a:pt x="1679152" y="199473"/>
                    <a:pt x="1679681" y="199590"/>
                    <a:pt x="1680033" y="199825"/>
                  </a:cubicBezTo>
                  <a:cubicBezTo>
                    <a:pt x="1680385" y="200060"/>
                    <a:pt x="1680326" y="200412"/>
                    <a:pt x="1679857" y="200882"/>
                  </a:cubicBezTo>
                  <a:cubicBezTo>
                    <a:pt x="1679152" y="202057"/>
                    <a:pt x="1678095" y="202409"/>
                    <a:pt x="1676685" y="201940"/>
                  </a:cubicBezTo>
                  <a:cubicBezTo>
                    <a:pt x="1675980" y="201470"/>
                    <a:pt x="1675334" y="201705"/>
                    <a:pt x="1674747" y="202644"/>
                  </a:cubicBezTo>
                  <a:cubicBezTo>
                    <a:pt x="1674159" y="203584"/>
                    <a:pt x="1673630" y="205111"/>
                    <a:pt x="1673161" y="207226"/>
                  </a:cubicBezTo>
                  <a:cubicBezTo>
                    <a:pt x="1672456" y="211220"/>
                    <a:pt x="1671751" y="213217"/>
                    <a:pt x="1671046" y="213217"/>
                  </a:cubicBezTo>
                  <a:cubicBezTo>
                    <a:pt x="1669871" y="213217"/>
                    <a:pt x="1668403" y="215332"/>
                    <a:pt x="1666641" y="219561"/>
                  </a:cubicBezTo>
                  <a:cubicBezTo>
                    <a:pt x="1664879" y="223790"/>
                    <a:pt x="1664467" y="226257"/>
                    <a:pt x="1665407" y="226962"/>
                  </a:cubicBezTo>
                  <a:cubicBezTo>
                    <a:pt x="1666582" y="227667"/>
                    <a:pt x="1667346" y="241117"/>
                    <a:pt x="1667698" y="267314"/>
                  </a:cubicBezTo>
                  <a:cubicBezTo>
                    <a:pt x="1668050" y="293511"/>
                    <a:pt x="1668579" y="311426"/>
                    <a:pt x="1669284" y="321059"/>
                  </a:cubicBezTo>
                  <a:cubicBezTo>
                    <a:pt x="1669754" y="328813"/>
                    <a:pt x="1669636" y="334158"/>
                    <a:pt x="1668931" y="337095"/>
                  </a:cubicBezTo>
                  <a:cubicBezTo>
                    <a:pt x="1668227" y="340031"/>
                    <a:pt x="1666464" y="341852"/>
                    <a:pt x="1663645" y="342557"/>
                  </a:cubicBezTo>
                  <a:cubicBezTo>
                    <a:pt x="1660356" y="343732"/>
                    <a:pt x="1655187" y="341617"/>
                    <a:pt x="1648138" y="336214"/>
                  </a:cubicBezTo>
                  <a:cubicBezTo>
                    <a:pt x="1641090" y="330810"/>
                    <a:pt x="1636861" y="325758"/>
                    <a:pt x="1635451" y="321059"/>
                  </a:cubicBezTo>
                  <a:cubicBezTo>
                    <a:pt x="1634511" y="318240"/>
                    <a:pt x="1632690" y="315420"/>
                    <a:pt x="1629988" y="312601"/>
                  </a:cubicBezTo>
                  <a:cubicBezTo>
                    <a:pt x="1627286" y="309782"/>
                    <a:pt x="1623351" y="304906"/>
                    <a:pt x="1618182" y="297975"/>
                  </a:cubicBezTo>
                  <a:cubicBezTo>
                    <a:pt x="1613013" y="291044"/>
                    <a:pt x="1609019" y="286052"/>
                    <a:pt x="1606200" y="282997"/>
                  </a:cubicBezTo>
                  <a:cubicBezTo>
                    <a:pt x="1603380" y="279943"/>
                    <a:pt x="1601971" y="277359"/>
                    <a:pt x="1601971" y="275244"/>
                  </a:cubicBezTo>
                  <a:cubicBezTo>
                    <a:pt x="1601971" y="273129"/>
                    <a:pt x="1601383" y="271485"/>
                    <a:pt x="1600209" y="270310"/>
                  </a:cubicBezTo>
                  <a:cubicBezTo>
                    <a:pt x="1598799" y="268900"/>
                    <a:pt x="1598505" y="265552"/>
                    <a:pt x="1599328" y="260266"/>
                  </a:cubicBezTo>
                  <a:cubicBezTo>
                    <a:pt x="1600150" y="254980"/>
                    <a:pt x="1601618" y="251044"/>
                    <a:pt x="1603733" y="248460"/>
                  </a:cubicBezTo>
                  <a:cubicBezTo>
                    <a:pt x="1606082" y="245640"/>
                    <a:pt x="1607257" y="243526"/>
                    <a:pt x="1607257" y="242116"/>
                  </a:cubicBezTo>
                  <a:cubicBezTo>
                    <a:pt x="1607257" y="241411"/>
                    <a:pt x="1608784" y="239062"/>
                    <a:pt x="1611839" y="235068"/>
                  </a:cubicBezTo>
                  <a:cubicBezTo>
                    <a:pt x="1614893" y="231073"/>
                    <a:pt x="1618006" y="227432"/>
                    <a:pt x="1621178" y="224142"/>
                  </a:cubicBezTo>
                  <a:cubicBezTo>
                    <a:pt x="1624350" y="220853"/>
                    <a:pt x="1625936" y="219678"/>
                    <a:pt x="1625936" y="220618"/>
                  </a:cubicBezTo>
                  <a:cubicBezTo>
                    <a:pt x="1625936" y="221558"/>
                    <a:pt x="1623410" y="224847"/>
                    <a:pt x="1618359" y="230486"/>
                  </a:cubicBezTo>
                  <a:cubicBezTo>
                    <a:pt x="1613307" y="236125"/>
                    <a:pt x="1611075" y="239767"/>
                    <a:pt x="1611662" y="241411"/>
                  </a:cubicBezTo>
                  <a:cubicBezTo>
                    <a:pt x="1612250" y="243056"/>
                    <a:pt x="1616949" y="239297"/>
                    <a:pt x="1625759" y="230134"/>
                  </a:cubicBezTo>
                  <a:cubicBezTo>
                    <a:pt x="1634570" y="220971"/>
                    <a:pt x="1639445" y="215214"/>
                    <a:pt x="1640385" y="212865"/>
                  </a:cubicBezTo>
                  <a:cubicBezTo>
                    <a:pt x="1641795" y="209810"/>
                    <a:pt x="1641795" y="208401"/>
                    <a:pt x="1640385" y="208636"/>
                  </a:cubicBezTo>
                  <a:cubicBezTo>
                    <a:pt x="1638975" y="208636"/>
                    <a:pt x="1637096" y="210163"/>
                    <a:pt x="1634746" y="213217"/>
                  </a:cubicBezTo>
                  <a:cubicBezTo>
                    <a:pt x="1631457" y="217211"/>
                    <a:pt x="1629460" y="218856"/>
                    <a:pt x="1628755" y="218151"/>
                  </a:cubicBezTo>
                  <a:cubicBezTo>
                    <a:pt x="1628050" y="217446"/>
                    <a:pt x="1630047" y="214744"/>
                    <a:pt x="1634746" y="210045"/>
                  </a:cubicBezTo>
                  <a:cubicBezTo>
                    <a:pt x="1638035" y="206991"/>
                    <a:pt x="1640033" y="204583"/>
                    <a:pt x="1640738" y="202821"/>
                  </a:cubicBezTo>
                  <a:cubicBezTo>
                    <a:pt x="1641442" y="201059"/>
                    <a:pt x="1641795" y="198063"/>
                    <a:pt x="1641795" y="193834"/>
                  </a:cubicBezTo>
                  <a:cubicBezTo>
                    <a:pt x="1641795" y="187725"/>
                    <a:pt x="1641266" y="183907"/>
                    <a:pt x="1640209" y="182380"/>
                  </a:cubicBezTo>
                  <a:cubicBezTo>
                    <a:pt x="1639152" y="180853"/>
                    <a:pt x="1636626" y="180442"/>
                    <a:pt x="1632632" y="181147"/>
                  </a:cubicBezTo>
                  <a:cubicBezTo>
                    <a:pt x="1628403" y="181851"/>
                    <a:pt x="1623057" y="181323"/>
                    <a:pt x="1616596" y="179561"/>
                  </a:cubicBezTo>
                  <a:cubicBezTo>
                    <a:pt x="1610135" y="177798"/>
                    <a:pt x="1604555" y="175508"/>
                    <a:pt x="1599856" y="172688"/>
                  </a:cubicBezTo>
                  <a:cubicBezTo>
                    <a:pt x="1595627" y="169869"/>
                    <a:pt x="1593043" y="168459"/>
                    <a:pt x="1592103" y="168459"/>
                  </a:cubicBezTo>
                  <a:cubicBezTo>
                    <a:pt x="1591163" y="168459"/>
                    <a:pt x="1588402" y="165699"/>
                    <a:pt x="1583821" y="160177"/>
                  </a:cubicBezTo>
                  <a:cubicBezTo>
                    <a:pt x="1579239" y="154656"/>
                    <a:pt x="1576596" y="150955"/>
                    <a:pt x="1575891" y="149076"/>
                  </a:cubicBezTo>
                  <a:cubicBezTo>
                    <a:pt x="1574716" y="146256"/>
                    <a:pt x="1574716" y="142380"/>
                    <a:pt x="1575891" y="137446"/>
                  </a:cubicBezTo>
                  <a:cubicBezTo>
                    <a:pt x="1577066" y="132512"/>
                    <a:pt x="1578593" y="129457"/>
                    <a:pt x="1580473" y="128283"/>
                  </a:cubicBezTo>
                  <a:cubicBezTo>
                    <a:pt x="1583292" y="126403"/>
                    <a:pt x="1586170" y="126051"/>
                    <a:pt x="1589107" y="127225"/>
                  </a:cubicBezTo>
                  <a:cubicBezTo>
                    <a:pt x="1592044" y="128400"/>
                    <a:pt x="1593513" y="130397"/>
                    <a:pt x="1593513" y="133217"/>
                  </a:cubicBezTo>
                  <a:cubicBezTo>
                    <a:pt x="1593513" y="136036"/>
                    <a:pt x="1594687" y="138327"/>
                    <a:pt x="1597037" y="140089"/>
                  </a:cubicBezTo>
                  <a:cubicBezTo>
                    <a:pt x="1599386" y="141851"/>
                    <a:pt x="1602206" y="142615"/>
                    <a:pt x="1605495" y="142380"/>
                  </a:cubicBezTo>
                  <a:cubicBezTo>
                    <a:pt x="1609489" y="142145"/>
                    <a:pt x="1616244" y="139854"/>
                    <a:pt x="1625759" y="135507"/>
                  </a:cubicBezTo>
                  <a:cubicBezTo>
                    <a:pt x="1635275" y="131161"/>
                    <a:pt x="1640502" y="128988"/>
                    <a:pt x="1641442" y="128988"/>
                  </a:cubicBezTo>
                  <a:cubicBezTo>
                    <a:pt x="1643557" y="128988"/>
                    <a:pt x="1644849" y="119237"/>
                    <a:pt x="1645319" y="99736"/>
                  </a:cubicBezTo>
                  <a:cubicBezTo>
                    <a:pt x="1645554" y="85404"/>
                    <a:pt x="1644790" y="76652"/>
                    <a:pt x="1643028" y="73481"/>
                  </a:cubicBezTo>
                  <a:cubicBezTo>
                    <a:pt x="1641266" y="70309"/>
                    <a:pt x="1641149" y="68429"/>
                    <a:pt x="1642676" y="67842"/>
                  </a:cubicBezTo>
                  <a:cubicBezTo>
                    <a:pt x="1644203" y="67254"/>
                    <a:pt x="1644967" y="66080"/>
                    <a:pt x="1644967" y="64318"/>
                  </a:cubicBezTo>
                  <a:cubicBezTo>
                    <a:pt x="1644967" y="62555"/>
                    <a:pt x="1645906" y="60617"/>
                    <a:pt x="1647786" y="58503"/>
                  </a:cubicBezTo>
                  <a:cubicBezTo>
                    <a:pt x="1649665" y="56388"/>
                    <a:pt x="1651075" y="55331"/>
                    <a:pt x="1652015" y="55331"/>
                  </a:cubicBezTo>
                  <a:close/>
                  <a:moveTo>
                    <a:pt x="918234" y="45022"/>
                  </a:moveTo>
                  <a:cubicBezTo>
                    <a:pt x="919791" y="44611"/>
                    <a:pt x="921362" y="44641"/>
                    <a:pt x="922948" y="45110"/>
                  </a:cubicBezTo>
                  <a:cubicBezTo>
                    <a:pt x="926119" y="46050"/>
                    <a:pt x="928763" y="48752"/>
                    <a:pt x="930877" y="53216"/>
                  </a:cubicBezTo>
                  <a:cubicBezTo>
                    <a:pt x="932522" y="56975"/>
                    <a:pt x="934813" y="60382"/>
                    <a:pt x="937749" y="63436"/>
                  </a:cubicBezTo>
                  <a:cubicBezTo>
                    <a:pt x="940686" y="66491"/>
                    <a:pt x="942155" y="68605"/>
                    <a:pt x="942155" y="69780"/>
                  </a:cubicBezTo>
                  <a:cubicBezTo>
                    <a:pt x="942155" y="70955"/>
                    <a:pt x="944269" y="73069"/>
                    <a:pt x="948498" y="76124"/>
                  </a:cubicBezTo>
                  <a:lnTo>
                    <a:pt x="954490" y="80705"/>
                  </a:lnTo>
                  <a:lnTo>
                    <a:pt x="960481" y="76476"/>
                  </a:lnTo>
                  <a:cubicBezTo>
                    <a:pt x="964475" y="73657"/>
                    <a:pt x="966766" y="71718"/>
                    <a:pt x="967353" y="70661"/>
                  </a:cubicBezTo>
                  <a:cubicBezTo>
                    <a:pt x="967940" y="69604"/>
                    <a:pt x="970114" y="70837"/>
                    <a:pt x="973873" y="74362"/>
                  </a:cubicBezTo>
                  <a:cubicBezTo>
                    <a:pt x="977632" y="77886"/>
                    <a:pt x="978924" y="80235"/>
                    <a:pt x="977750" y="81410"/>
                  </a:cubicBezTo>
                  <a:cubicBezTo>
                    <a:pt x="976575" y="82585"/>
                    <a:pt x="975988" y="84171"/>
                    <a:pt x="975988" y="86168"/>
                  </a:cubicBezTo>
                  <a:cubicBezTo>
                    <a:pt x="975988" y="88165"/>
                    <a:pt x="974813" y="90456"/>
                    <a:pt x="972463" y="93040"/>
                  </a:cubicBezTo>
                  <a:cubicBezTo>
                    <a:pt x="968234" y="97269"/>
                    <a:pt x="966707" y="105258"/>
                    <a:pt x="967882" y="117005"/>
                  </a:cubicBezTo>
                  <a:cubicBezTo>
                    <a:pt x="968352" y="121704"/>
                    <a:pt x="969233" y="124935"/>
                    <a:pt x="970525" y="126697"/>
                  </a:cubicBezTo>
                  <a:cubicBezTo>
                    <a:pt x="971817" y="128459"/>
                    <a:pt x="974460" y="129575"/>
                    <a:pt x="978455" y="130045"/>
                  </a:cubicBezTo>
                  <a:cubicBezTo>
                    <a:pt x="980569" y="130280"/>
                    <a:pt x="983388" y="131807"/>
                    <a:pt x="986913" y="134626"/>
                  </a:cubicBezTo>
                  <a:cubicBezTo>
                    <a:pt x="989262" y="136506"/>
                    <a:pt x="990613" y="137798"/>
                    <a:pt x="990966" y="138503"/>
                  </a:cubicBezTo>
                  <a:cubicBezTo>
                    <a:pt x="991318" y="139208"/>
                    <a:pt x="991142" y="140265"/>
                    <a:pt x="990437" y="141675"/>
                  </a:cubicBezTo>
                  <a:cubicBezTo>
                    <a:pt x="989027" y="143789"/>
                    <a:pt x="986560" y="144964"/>
                    <a:pt x="983036" y="145199"/>
                  </a:cubicBezTo>
                  <a:cubicBezTo>
                    <a:pt x="977632" y="145669"/>
                    <a:pt x="965650" y="150251"/>
                    <a:pt x="947089" y="158944"/>
                  </a:cubicBezTo>
                  <a:cubicBezTo>
                    <a:pt x="940980" y="161998"/>
                    <a:pt x="937221" y="163525"/>
                    <a:pt x="935811" y="163525"/>
                  </a:cubicBezTo>
                  <a:cubicBezTo>
                    <a:pt x="933932" y="163525"/>
                    <a:pt x="931876" y="164641"/>
                    <a:pt x="929644" y="166873"/>
                  </a:cubicBezTo>
                  <a:cubicBezTo>
                    <a:pt x="927412" y="169105"/>
                    <a:pt x="926531" y="170691"/>
                    <a:pt x="927000" y="171631"/>
                  </a:cubicBezTo>
                  <a:cubicBezTo>
                    <a:pt x="927940" y="173041"/>
                    <a:pt x="931171" y="172218"/>
                    <a:pt x="936692" y="169164"/>
                  </a:cubicBezTo>
                  <a:cubicBezTo>
                    <a:pt x="942214" y="166110"/>
                    <a:pt x="945209" y="164289"/>
                    <a:pt x="945679" y="163701"/>
                  </a:cubicBezTo>
                  <a:cubicBezTo>
                    <a:pt x="946149" y="163114"/>
                    <a:pt x="949791" y="163055"/>
                    <a:pt x="956604" y="163525"/>
                  </a:cubicBezTo>
                  <a:cubicBezTo>
                    <a:pt x="961538" y="163760"/>
                    <a:pt x="964769" y="164230"/>
                    <a:pt x="966296" y="164935"/>
                  </a:cubicBezTo>
                  <a:cubicBezTo>
                    <a:pt x="967823" y="165640"/>
                    <a:pt x="969879" y="167284"/>
                    <a:pt x="972463" y="169869"/>
                  </a:cubicBezTo>
                  <a:cubicBezTo>
                    <a:pt x="975988" y="173863"/>
                    <a:pt x="977985" y="175155"/>
                    <a:pt x="978455" y="173746"/>
                  </a:cubicBezTo>
                  <a:cubicBezTo>
                    <a:pt x="978924" y="172336"/>
                    <a:pt x="980745" y="169869"/>
                    <a:pt x="983917" y="166345"/>
                  </a:cubicBezTo>
                  <a:cubicBezTo>
                    <a:pt x="987089" y="162820"/>
                    <a:pt x="991729" y="157005"/>
                    <a:pt x="997838" y="148900"/>
                  </a:cubicBezTo>
                  <a:cubicBezTo>
                    <a:pt x="1003947" y="140794"/>
                    <a:pt x="1010173" y="132982"/>
                    <a:pt x="1016516" y="125463"/>
                  </a:cubicBezTo>
                  <a:cubicBezTo>
                    <a:pt x="1022860" y="117945"/>
                    <a:pt x="1026854" y="112189"/>
                    <a:pt x="1028499" y="108194"/>
                  </a:cubicBezTo>
                  <a:cubicBezTo>
                    <a:pt x="1031083" y="102791"/>
                    <a:pt x="1035548" y="99678"/>
                    <a:pt x="1041891" y="98855"/>
                  </a:cubicBezTo>
                  <a:cubicBezTo>
                    <a:pt x="1048235" y="98033"/>
                    <a:pt x="1052346" y="100089"/>
                    <a:pt x="1054226" y="105023"/>
                  </a:cubicBezTo>
                  <a:cubicBezTo>
                    <a:pt x="1055636" y="108547"/>
                    <a:pt x="1056047" y="113833"/>
                    <a:pt x="1055460" y="120882"/>
                  </a:cubicBezTo>
                  <a:cubicBezTo>
                    <a:pt x="1054872" y="127930"/>
                    <a:pt x="1053521" y="135214"/>
                    <a:pt x="1051407" y="142732"/>
                  </a:cubicBezTo>
                  <a:lnTo>
                    <a:pt x="1047530" y="155067"/>
                  </a:lnTo>
                  <a:lnTo>
                    <a:pt x="1051054" y="157534"/>
                  </a:lnTo>
                  <a:cubicBezTo>
                    <a:pt x="1053169" y="158944"/>
                    <a:pt x="1055988" y="159766"/>
                    <a:pt x="1059512" y="160001"/>
                  </a:cubicBezTo>
                  <a:cubicBezTo>
                    <a:pt x="1063976" y="160471"/>
                    <a:pt x="1068793" y="161058"/>
                    <a:pt x="1073962" y="161763"/>
                  </a:cubicBezTo>
                  <a:cubicBezTo>
                    <a:pt x="1075137" y="161998"/>
                    <a:pt x="1077486" y="163878"/>
                    <a:pt x="1081010" y="167402"/>
                  </a:cubicBezTo>
                  <a:cubicBezTo>
                    <a:pt x="1084534" y="170926"/>
                    <a:pt x="1086297" y="173276"/>
                    <a:pt x="1086297" y="174450"/>
                  </a:cubicBezTo>
                  <a:cubicBezTo>
                    <a:pt x="1086297" y="175625"/>
                    <a:pt x="1085533" y="176800"/>
                    <a:pt x="1084006" y="177975"/>
                  </a:cubicBezTo>
                  <a:cubicBezTo>
                    <a:pt x="1082479" y="179149"/>
                    <a:pt x="1081010" y="181029"/>
                    <a:pt x="1079601" y="183613"/>
                  </a:cubicBezTo>
                  <a:cubicBezTo>
                    <a:pt x="1079601" y="183613"/>
                    <a:pt x="1078191" y="186433"/>
                    <a:pt x="1075371" y="192072"/>
                  </a:cubicBezTo>
                  <a:cubicBezTo>
                    <a:pt x="1073962" y="194891"/>
                    <a:pt x="1072493" y="199531"/>
                    <a:pt x="1070966" y="205992"/>
                  </a:cubicBezTo>
                  <a:cubicBezTo>
                    <a:pt x="1069439" y="212454"/>
                    <a:pt x="1067207" y="218915"/>
                    <a:pt x="1064270" y="225376"/>
                  </a:cubicBezTo>
                  <a:cubicBezTo>
                    <a:pt x="1061333" y="231837"/>
                    <a:pt x="1059865" y="235420"/>
                    <a:pt x="1059865" y="236125"/>
                  </a:cubicBezTo>
                  <a:cubicBezTo>
                    <a:pt x="1059865" y="236830"/>
                    <a:pt x="1064329" y="239825"/>
                    <a:pt x="1073257" y="245112"/>
                  </a:cubicBezTo>
                  <a:cubicBezTo>
                    <a:pt x="1082185" y="250398"/>
                    <a:pt x="1087119" y="253041"/>
                    <a:pt x="1088059" y="253041"/>
                  </a:cubicBezTo>
                  <a:cubicBezTo>
                    <a:pt x="1088764" y="253041"/>
                    <a:pt x="1092758" y="255626"/>
                    <a:pt x="1100041" y="260795"/>
                  </a:cubicBezTo>
                  <a:cubicBezTo>
                    <a:pt x="1108734" y="267138"/>
                    <a:pt x="1115783" y="273893"/>
                    <a:pt x="1121187" y="281059"/>
                  </a:cubicBezTo>
                  <a:cubicBezTo>
                    <a:pt x="1126591" y="288225"/>
                    <a:pt x="1128823" y="293805"/>
                    <a:pt x="1127883" y="297799"/>
                  </a:cubicBezTo>
                  <a:cubicBezTo>
                    <a:pt x="1127178" y="300384"/>
                    <a:pt x="1126003" y="301676"/>
                    <a:pt x="1124359" y="301676"/>
                  </a:cubicBezTo>
                  <a:cubicBezTo>
                    <a:pt x="1122714" y="301676"/>
                    <a:pt x="1121363" y="302205"/>
                    <a:pt x="1120306" y="303262"/>
                  </a:cubicBezTo>
                  <a:cubicBezTo>
                    <a:pt x="1119248" y="304319"/>
                    <a:pt x="1117369" y="304260"/>
                    <a:pt x="1114667" y="303086"/>
                  </a:cubicBezTo>
                  <a:cubicBezTo>
                    <a:pt x="1111965" y="301911"/>
                    <a:pt x="1110379" y="301793"/>
                    <a:pt x="1109909" y="302733"/>
                  </a:cubicBezTo>
                  <a:cubicBezTo>
                    <a:pt x="1109674" y="303673"/>
                    <a:pt x="1109322" y="304202"/>
                    <a:pt x="1108852" y="304319"/>
                  </a:cubicBezTo>
                  <a:cubicBezTo>
                    <a:pt x="1108382" y="304437"/>
                    <a:pt x="1107912" y="304260"/>
                    <a:pt x="1107442" y="303790"/>
                  </a:cubicBezTo>
                  <a:cubicBezTo>
                    <a:pt x="1106972" y="303320"/>
                    <a:pt x="1106620" y="302616"/>
                    <a:pt x="1106385" y="301676"/>
                  </a:cubicBezTo>
                  <a:cubicBezTo>
                    <a:pt x="1105915" y="299561"/>
                    <a:pt x="1104681" y="298504"/>
                    <a:pt x="1102684" y="298504"/>
                  </a:cubicBezTo>
                  <a:cubicBezTo>
                    <a:pt x="1100687" y="298504"/>
                    <a:pt x="1099395" y="298093"/>
                    <a:pt x="1098808" y="297271"/>
                  </a:cubicBezTo>
                  <a:cubicBezTo>
                    <a:pt x="1098220" y="296448"/>
                    <a:pt x="1096106" y="295685"/>
                    <a:pt x="1092464" y="294980"/>
                  </a:cubicBezTo>
                  <a:cubicBezTo>
                    <a:pt x="1088822" y="294275"/>
                    <a:pt x="1084946" y="292748"/>
                    <a:pt x="1080834" y="290398"/>
                  </a:cubicBezTo>
                  <a:cubicBezTo>
                    <a:pt x="1076722" y="288049"/>
                    <a:pt x="1073962" y="287109"/>
                    <a:pt x="1072552" y="287579"/>
                  </a:cubicBezTo>
                  <a:cubicBezTo>
                    <a:pt x="1071142" y="288049"/>
                    <a:pt x="1070085" y="287344"/>
                    <a:pt x="1069380" y="285464"/>
                  </a:cubicBezTo>
                  <a:cubicBezTo>
                    <a:pt x="1067971" y="281470"/>
                    <a:pt x="1068910" y="279473"/>
                    <a:pt x="1072200" y="279473"/>
                  </a:cubicBezTo>
                  <a:cubicBezTo>
                    <a:pt x="1073139" y="279473"/>
                    <a:pt x="1074960" y="278298"/>
                    <a:pt x="1077662" y="275949"/>
                  </a:cubicBezTo>
                  <a:cubicBezTo>
                    <a:pt x="1080364" y="273599"/>
                    <a:pt x="1081715" y="271955"/>
                    <a:pt x="1081715" y="271015"/>
                  </a:cubicBezTo>
                  <a:cubicBezTo>
                    <a:pt x="1081715" y="270075"/>
                    <a:pt x="1075606" y="266081"/>
                    <a:pt x="1063389" y="259032"/>
                  </a:cubicBezTo>
                  <a:cubicBezTo>
                    <a:pt x="1059395" y="256683"/>
                    <a:pt x="1056693" y="254921"/>
                    <a:pt x="1055283" y="253746"/>
                  </a:cubicBezTo>
                  <a:cubicBezTo>
                    <a:pt x="1053404" y="252101"/>
                    <a:pt x="1051876" y="251632"/>
                    <a:pt x="1050702" y="252336"/>
                  </a:cubicBezTo>
                  <a:cubicBezTo>
                    <a:pt x="1049527" y="253041"/>
                    <a:pt x="1047412" y="255861"/>
                    <a:pt x="1044358" y="260795"/>
                  </a:cubicBezTo>
                  <a:cubicBezTo>
                    <a:pt x="1040599" y="266433"/>
                    <a:pt x="1036428" y="271720"/>
                    <a:pt x="1031847" y="276654"/>
                  </a:cubicBezTo>
                  <a:cubicBezTo>
                    <a:pt x="1027265" y="281588"/>
                    <a:pt x="1024152" y="284055"/>
                    <a:pt x="1022508" y="284055"/>
                  </a:cubicBezTo>
                  <a:cubicBezTo>
                    <a:pt x="1020863" y="284055"/>
                    <a:pt x="1019101" y="284525"/>
                    <a:pt x="1017221" y="285464"/>
                  </a:cubicBezTo>
                  <a:cubicBezTo>
                    <a:pt x="1010878" y="288754"/>
                    <a:pt x="1003712" y="288401"/>
                    <a:pt x="995723" y="284407"/>
                  </a:cubicBezTo>
                  <a:cubicBezTo>
                    <a:pt x="991964" y="282527"/>
                    <a:pt x="989321" y="280648"/>
                    <a:pt x="987794" y="278768"/>
                  </a:cubicBezTo>
                  <a:cubicBezTo>
                    <a:pt x="986267" y="276889"/>
                    <a:pt x="985033" y="274069"/>
                    <a:pt x="984093" y="270310"/>
                  </a:cubicBezTo>
                  <a:cubicBezTo>
                    <a:pt x="982919" y="265376"/>
                    <a:pt x="981979" y="265141"/>
                    <a:pt x="981274" y="269605"/>
                  </a:cubicBezTo>
                  <a:cubicBezTo>
                    <a:pt x="980804" y="271485"/>
                    <a:pt x="980569" y="274187"/>
                    <a:pt x="980569" y="277711"/>
                  </a:cubicBezTo>
                  <a:cubicBezTo>
                    <a:pt x="980569" y="282645"/>
                    <a:pt x="979453" y="289224"/>
                    <a:pt x="977221" y="297447"/>
                  </a:cubicBezTo>
                  <a:cubicBezTo>
                    <a:pt x="974989" y="305670"/>
                    <a:pt x="972933" y="310839"/>
                    <a:pt x="971054" y="312953"/>
                  </a:cubicBezTo>
                  <a:cubicBezTo>
                    <a:pt x="970114" y="314363"/>
                    <a:pt x="969116" y="316125"/>
                    <a:pt x="968058" y="318240"/>
                  </a:cubicBezTo>
                  <a:cubicBezTo>
                    <a:pt x="967001" y="320354"/>
                    <a:pt x="964828" y="322234"/>
                    <a:pt x="961538" y="323879"/>
                  </a:cubicBezTo>
                  <a:cubicBezTo>
                    <a:pt x="959424" y="324818"/>
                    <a:pt x="957838" y="325347"/>
                    <a:pt x="956780" y="325465"/>
                  </a:cubicBezTo>
                  <a:cubicBezTo>
                    <a:pt x="955723" y="325582"/>
                    <a:pt x="954372" y="325171"/>
                    <a:pt x="952728" y="324231"/>
                  </a:cubicBezTo>
                  <a:cubicBezTo>
                    <a:pt x="950143" y="322821"/>
                    <a:pt x="948381" y="322117"/>
                    <a:pt x="947441" y="322117"/>
                  </a:cubicBezTo>
                  <a:cubicBezTo>
                    <a:pt x="946501" y="322117"/>
                    <a:pt x="945150" y="321294"/>
                    <a:pt x="943388" y="319650"/>
                  </a:cubicBezTo>
                  <a:cubicBezTo>
                    <a:pt x="941626" y="318005"/>
                    <a:pt x="939453" y="317065"/>
                    <a:pt x="936868" y="316830"/>
                  </a:cubicBezTo>
                  <a:cubicBezTo>
                    <a:pt x="934284" y="316595"/>
                    <a:pt x="932169" y="315714"/>
                    <a:pt x="930525" y="314187"/>
                  </a:cubicBezTo>
                  <a:cubicBezTo>
                    <a:pt x="928880" y="312660"/>
                    <a:pt x="927470" y="311896"/>
                    <a:pt x="926296" y="311896"/>
                  </a:cubicBezTo>
                  <a:cubicBezTo>
                    <a:pt x="925121" y="311896"/>
                    <a:pt x="922595" y="310898"/>
                    <a:pt x="918719" y="308901"/>
                  </a:cubicBezTo>
                  <a:cubicBezTo>
                    <a:pt x="914842" y="306903"/>
                    <a:pt x="912727" y="306140"/>
                    <a:pt x="912375" y="306610"/>
                  </a:cubicBezTo>
                  <a:cubicBezTo>
                    <a:pt x="912022" y="307080"/>
                    <a:pt x="909732" y="306316"/>
                    <a:pt x="905503" y="304319"/>
                  </a:cubicBezTo>
                  <a:cubicBezTo>
                    <a:pt x="901273" y="302322"/>
                    <a:pt x="898572" y="300736"/>
                    <a:pt x="897397" y="299561"/>
                  </a:cubicBezTo>
                  <a:cubicBezTo>
                    <a:pt x="892463" y="294392"/>
                    <a:pt x="890936" y="289928"/>
                    <a:pt x="892815" y="286169"/>
                  </a:cubicBezTo>
                  <a:cubicBezTo>
                    <a:pt x="893990" y="283585"/>
                    <a:pt x="895517" y="282058"/>
                    <a:pt x="897397" y="281588"/>
                  </a:cubicBezTo>
                  <a:cubicBezTo>
                    <a:pt x="900451" y="280413"/>
                    <a:pt x="905033" y="275479"/>
                    <a:pt x="911141" y="266786"/>
                  </a:cubicBezTo>
                  <a:cubicBezTo>
                    <a:pt x="914666" y="262087"/>
                    <a:pt x="918660" y="257035"/>
                    <a:pt x="923124" y="251632"/>
                  </a:cubicBezTo>
                  <a:cubicBezTo>
                    <a:pt x="927588" y="246228"/>
                    <a:pt x="931347" y="241176"/>
                    <a:pt x="934402" y="236477"/>
                  </a:cubicBezTo>
                  <a:lnTo>
                    <a:pt x="939335" y="229429"/>
                  </a:lnTo>
                  <a:lnTo>
                    <a:pt x="936164" y="222733"/>
                  </a:lnTo>
                  <a:cubicBezTo>
                    <a:pt x="931934" y="213805"/>
                    <a:pt x="932169" y="204407"/>
                    <a:pt x="936868" y="194539"/>
                  </a:cubicBezTo>
                  <a:cubicBezTo>
                    <a:pt x="939923" y="188430"/>
                    <a:pt x="941156" y="185141"/>
                    <a:pt x="940569" y="184671"/>
                  </a:cubicBezTo>
                  <a:cubicBezTo>
                    <a:pt x="939982" y="184201"/>
                    <a:pt x="936281" y="186198"/>
                    <a:pt x="929468" y="190662"/>
                  </a:cubicBezTo>
                  <a:cubicBezTo>
                    <a:pt x="922654" y="195126"/>
                    <a:pt x="918190" y="197358"/>
                    <a:pt x="916075" y="197358"/>
                  </a:cubicBezTo>
                  <a:cubicBezTo>
                    <a:pt x="911611" y="197358"/>
                    <a:pt x="905973" y="203584"/>
                    <a:pt x="899159" y="216037"/>
                  </a:cubicBezTo>
                  <a:cubicBezTo>
                    <a:pt x="895165" y="223790"/>
                    <a:pt x="892110" y="229546"/>
                    <a:pt x="889996" y="233305"/>
                  </a:cubicBezTo>
                  <a:cubicBezTo>
                    <a:pt x="887881" y="237065"/>
                    <a:pt x="885532" y="241059"/>
                    <a:pt x="882947" y="245288"/>
                  </a:cubicBezTo>
                  <a:cubicBezTo>
                    <a:pt x="880363" y="249517"/>
                    <a:pt x="879071" y="251866"/>
                    <a:pt x="879071" y="252336"/>
                  </a:cubicBezTo>
                  <a:cubicBezTo>
                    <a:pt x="879071" y="252806"/>
                    <a:pt x="877661" y="255097"/>
                    <a:pt x="874842" y="259209"/>
                  </a:cubicBezTo>
                  <a:cubicBezTo>
                    <a:pt x="872022" y="263320"/>
                    <a:pt x="870436" y="265905"/>
                    <a:pt x="870084" y="266962"/>
                  </a:cubicBezTo>
                  <a:cubicBezTo>
                    <a:pt x="869731" y="268019"/>
                    <a:pt x="866031" y="274422"/>
                    <a:pt x="858982" y="286169"/>
                  </a:cubicBezTo>
                  <a:cubicBezTo>
                    <a:pt x="851934" y="297917"/>
                    <a:pt x="845767" y="308959"/>
                    <a:pt x="840480" y="319297"/>
                  </a:cubicBezTo>
                  <a:cubicBezTo>
                    <a:pt x="835194" y="329635"/>
                    <a:pt x="831728" y="335979"/>
                    <a:pt x="830084" y="338328"/>
                  </a:cubicBezTo>
                  <a:cubicBezTo>
                    <a:pt x="828439" y="340678"/>
                    <a:pt x="827617" y="342557"/>
                    <a:pt x="827617" y="343967"/>
                  </a:cubicBezTo>
                  <a:cubicBezTo>
                    <a:pt x="827617" y="345612"/>
                    <a:pt x="826618" y="347021"/>
                    <a:pt x="824621" y="348196"/>
                  </a:cubicBezTo>
                  <a:cubicBezTo>
                    <a:pt x="822624" y="349371"/>
                    <a:pt x="820803" y="349606"/>
                    <a:pt x="819158" y="348901"/>
                  </a:cubicBezTo>
                  <a:cubicBezTo>
                    <a:pt x="816339" y="347961"/>
                    <a:pt x="812991" y="345142"/>
                    <a:pt x="809114" y="340443"/>
                  </a:cubicBezTo>
                  <a:cubicBezTo>
                    <a:pt x="805238" y="335744"/>
                    <a:pt x="803769" y="332689"/>
                    <a:pt x="804709" y="331280"/>
                  </a:cubicBezTo>
                  <a:cubicBezTo>
                    <a:pt x="805179" y="330105"/>
                    <a:pt x="804885" y="328049"/>
                    <a:pt x="803828" y="325112"/>
                  </a:cubicBezTo>
                  <a:cubicBezTo>
                    <a:pt x="802771" y="322175"/>
                    <a:pt x="801655" y="320472"/>
                    <a:pt x="800480" y="320002"/>
                  </a:cubicBezTo>
                  <a:cubicBezTo>
                    <a:pt x="799070" y="319532"/>
                    <a:pt x="798835" y="317711"/>
                    <a:pt x="799775" y="314539"/>
                  </a:cubicBezTo>
                  <a:cubicBezTo>
                    <a:pt x="800715" y="311368"/>
                    <a:pt x="802477" y="307785"/>
                    <a:pt x="805061" y="303790"/>
                  </a:cubicBezTo>
                  <a:cubicBezTo>
                    <a:pt x="807646" y="299796"/>
                    <a:pt x="809878" y="296155"/>
                    <a:pt x="811758" y="292865"/>
                  </a:cubicBezTo>
                  <a:lnTo>
                    <a:pt x="813872" y="289341"/>
                  </a:lnTo>
                  <a:cubicBezTo>
                    <a:pt x="814107" y="289576"/>
                    <a:pt x="814107" y="290163"/>
                    <a:pt x="813872" y="291103"/>
                  </a:cubicBezTo>
                  <a:cubicBezTo>
                    <a:pt x="813402" y="293218"/>
                    <a:pt x="814107" y="293335"/>
                    <a:pt x="815987" y="291456"/>
                  </a:cubicBezTo>
                  <a:cubicBezTo>
                    <a:pt x="820921" y="286757"/>
                    <a:pt x="826325" y="278768"/>
                    <a:pt x="832198" y="267491"/>
                  </a:cubicBezTo>
                  <a:cubicBezTo>
                    <a:pt x="838307" y="256448"/>
                    <a:pt x="847822" y="241059"/>
                    <a:pt x="860745" y="221323"/>
                  </a:cubicBezTo>
                  <a:cubicBezTo>
                    <a:pt x="864034" y="216389"/>
                    <a:pt x="866677" y="212277"/>
                    <a:pt x="868674" y="208988"/>
                  </a:cubicBezTo>
                  <a:cubicBezTo>
                    <a:pt x="870671" y="205699"/>
                    <a:pt x="872140" y="202938"/>
                    <a:pt x="873080" y="200706"/>
                  </a:cubicBezTo>
                  <a:cubicBezTo>
                    <a:pt x="874019" y="198474"/>
                    <a:pt x="874430" y="196829"/>
                    <a:pt x="874313" y="195772"/>
                  </a:cubicBezTo>
                  <a:cubicBezTo>
                    <a:pt x="874195" y="194715"/>
                    <a:pt x="873667" y="194069"/>
                    <a:pt x="872727" y="193834"/>
                  </a:cubicBezTo>
                  <a:cubicBezTo>
                    <a:pt x="871552" y="193364"/>
                    <a:pt x="871787" y="191895"/>
                    <a:pt x="873432" y="189429"/>
                  </a:cubicBezTo>
                  <a:cubicBezTo>
                    <a:pt x="875077" y="186962"/>
                    <a:pt x="875899" y="185552"/>
                    <a:pt x="875899" y="185199"/>
                  </a:cubicBezTo>
                  <a:cubicBezTo>
                    <a:pt x="875899" y="184847"/>
                    <a:pt x="871317" y="184788"/>
                    <a:pt x="862154" y="185023"/>
                  </a:cubicBezTo>
                  <a:cubicBezTo>
                    <a:pt x="855576" y="185258"/>
                    <a:pt x="851405" y="185199"/>
                    <a:pt x="849643" y="184847"/>
                  </a:cubicBezTo>
                  <a:cubicBezTo>
                    <a:pt x="847881" y="184495"/>
                    <a:pt x="845943" y="183496"/>
                    <a:pt x="843828" y="181851"/>
                  </a:cubicBezTo>
                  <a:cubicBezTo>
                    <a:pt x="841009" y="179267"/>
                    <a:pt x="838777" y="177975"/>
                    <a:pt x="837132" y="177975"/>
                  </a:cubicBezTo>
                  <a:cubicBezTo>
                    <a:pt x="836192" y="177975"/>
                    <a:pt x="834959" y="176976"/>
                    <a:pt x="833432" y="174979"/>
                  </a:cubicBezTo>
                  <a:cubicBezTo>
                    <a:pt x="831904" y="172982"/>
                    <a:pt x="831258" y="171514"/>
                    <a:pt x="831493" y="170574"/>
                  </a:cubicBezTo>
                  <a:cubicBezTo>
                    <a:pt x="831728" y="169869"/>
                    <a:pt x="831376" y="168224"/>
                    <a:pt x="830436" y="165640"/>
                  </a:cubicBezTo>
                  <a:cubicBezTo>
                    <a:pt x="829496" y="163055"/>
                    <a:pt x="829966" y="160823"/>
                    <a:pt x="831846" y="158944"/>
                  </a:cubicBezTo>
                  <a:cubicBezTo>
                    <a:pt x="833490" y="157534"/>
                    <a:pt x="835899" y="156066"/>
                    <a:pt x="839071" y="154538"/>
                  </a:cubicBezTo>
                  <a:cubicBezTo>
                    <a:pt x="842242" y="153011"/>
                    <a:pt x="844944" y="152130"/>
                    <a:pt x="847176" y="151895"/>
                  </a:cubicBezTo>
                  <a:cubicBezTo>
                    <a:pt x="849408" y="151660"/>
                    <a:pt x="850759" y="152013"/>
                    <a:pt x="851229" y="152952"/>
                  </a:cubicBezTo>
                  <a:cubicBezTo>
                    <a:pt x="851229" y="154127"/>
                    <a:pt x="850465" y="154715"/>
                    <a:pt x="848938" y="154715"/>
                  </a:cubicBezTo>
                  <a:cubicBezTo>
                    <a:pt x="847411" y="154715"/>
                    <a:pt x="846648" y="155185"/>
                    <a:pt x="846648" y="156124"/>
                  </a:cubicBezTo>
                  <a:cubicBezTo>
                    <a:pt x="846648" y="157064"/>
                    <a:pt x="845943" y="157534"/>
                    <a:pt x="844533" y="157534"/>
                  </a:cubicBezTo>
                  <a:cubicBezTo>
                    <a:pt x="843358" y="157534"/>
                    <a:pt x="842360" y="158474"/>
                    <a:pt x="841537" y="160353"/>
                  </a:cubicBezTo>
                  <a:cubicBezTo>
                    <a:pt x="840715" y="162233"/>
                    <a:pt x="840774" y="163760"/>
                    <a:pt x="841714" y="164935"/>
                  </a:cubicBezTo>
                  <a:cubicBezTo>
                    <a:pt x="842184" y="166110"/>
                    <a:pt x="845708" y="166403"/>
                    <a:pt x="852286" y="165816"/>
                  </a:cubicBezTo>
                  <a:cubicBezTo>
                    <a:pt x="858865" y="165229"/>
                    <a:pt x="864856" y="164230"/>
                    <a:pt x="870260" y="162820"/>
                  </a:cubicBezTo>
                  <a:cubicBezTo>
                    <a:pt x="875664" y="161176"/>
                    <a:pt x="880128" y="159884"/>
                    <a:pt x="883652" y="158944"/>
                  </a:cubicBezTo>
                  <a:cubicBezTo>
                    <a:pt x="892815" y="156594"/>
                    <a:pt x="898689" y="153187"/>
                    <a:pt x="901273" y="148723"/>
                  </a:cubicBezTo>
                  <a:lnTo>
                    <a:pt x="903740" y="144494"/>
                  </a:lnTo>
                  <a:lnTo>
                    <a:pt x="897044" y="142732"/>
                  </a:lnTo>
                  <a:cubicBezTo>
                    <a:pt x="892815" y="141557"/>
                    <a:pt x="889173" y="141205"/>
                    <a:pt x="886119" y="141675"/>
                  </a:cubicBezTo>
                  <a:lnTo>
                    <a:pt x="882595" y="142027"/>
                  </a:lnTo>
                  <a:cubicBezTo>
                    <a:pt x="882595" y="142027"/>
                    <a:pt x="883065" y="141675"/>
                    <a:pt x="884005" y="140970"/>
                  </a:cubicBezTo>
                  <a:cubicBezTo>
                    <a:pt x="886119" y="139795"/>
                    <a:pt x="889409" y="136976"/>
                    <a:pt x="893873" y="132512"/>
                  </a:cubicBezTo>
                  <a:cubicBezTo>
                    <a:pt x="896927" y="129692"/>
                    <a:pt x="898865" y="127519"/>
                    <a:pt x="899688" y="125992"/>
                  </a:cubicBezTo>
                  <a:cubicBezTo>
                    <a:pt x="900510" y="124465"/>
                    <a:pt x="900921" y="122526"/>
                    <a:pt x="900921" y="120177"/>
                  </a:cubicBezTo>
                  <a:cubicBezTo>
                    <a:pt x="900921" y="117827"/>
                    <a:pt x="900745" y="116359"/>
                    <a:pt x="900392" y="115772"/>
                  </a:cubicBezTo>
                  <a:cubicBezTo>
                    <a:pt x="900040" y="115184"/>
                    <a:pt x="898807" y="114891"/>
                    <a:pt x="896692" y="114891"/>
                  </a:cubicBezTo>
                  <a:cubicBezTo>
                    <a:pt x="890583" y="114891"/>
                    <a:pt x="883124" y="111719"/>
                    <a:pt x="874313" y="105375"/>
                  </a:cubicBezTo>
                  <a:cubicBezTo>
                    <a:pt x="865502" y="99031"/>
                    <a:pt x="860157" y="93040"/>
                    <a:pt x="858278" y="87401"/>
                  </a:cubicBezTo>
                  <a:cubicBezTo>
                    <a:pt x="857103" y="83642"/>
                    <a:pt x="856104" y="81293"/>
                    <a:pt x="855282" y="80353"/>
                  </a:cubicBezTo>
                  <a:cubicBezTo>
                    <a:pt x="854460" y="79413"/>
                    <a:pt x="854049" y="78356"/>
                    <a:pt x="854049" y="77181"/>
                  </a:cubicBezTo>
                  <a:cubicBezTo>
                    <a:pt x="854049" y="76241"/>
                    <a:pt x="854812" y="75654"/>
                    <a:pt x="856339" y="75419"/>
                  </a:cubicBezTo>
                  <a:cubicBezTo>
                    <a:pt x="857867" y="75184"/>
                    <a:pt x="859805" y="75419"/>
                    <a:pt x="862154" y="76124"/>
                  </a:cubicBezTo>
                  <a:cubicBezTo>
                    <a:pt x="864504" y="76829"/>
                    <a:pt x="866971" y="77768"/>
                    <a:pt x="869555" y="78943"/>
                  </a:cubicBezTo>
                  <a:cubicBezTo>
                    <a:pt x="874019" y="81293"/>
                    <a:pt x="877720" y="82232"/>
                    <a:pt x="880657" y="81763"/>
                  </a:cubicBezTo>
                  <a:cubicBezTo>
                    <a:pt x="883593" y="81293"/>
                    <a:pt x="889878" y="78708"/>
                    <a:pt x="899511" y="74009"/>
                  </a:cubicBezTo>
                  <a:cubicBezTo>
                    <a:pt x="901626" y="72835"/>
                    <a:pt x="903153" y="71542"/>
                    <a:pt x="904093" y="70133"/>
                  </a:cubicBezTo>
                  <a:cubicBezTo>
                    <a:pt x="905033" y="68723"/>
                    <a:pt x="906090" y="65786"/>
                    <a:pt x="907265" y="61322"/>
                  </a:cubicBezTo>
                  <a:cubicBezTo>
                    <a:pt x="909144" y="54508"/>
                    <a:pt x="911259" y="49927"/>
                    <a:pt x="913608" y="47577"/>
                  </a:cubicBezTo>
                  <a:cubicBezTo>
                    <a:pt x="915136" y="46285"/>
                    <a:pt x="916677" y="45433"/>
                    <a:pt x="918234" y="45022"/>
                  </a:cubicBezTo>
                  <a:close/>
                  <a:moveTo>
                    <a:pt x="2179986" y="42643"/>
                  </a:moveTo>
                  <a:cubicBezTo>
                    <a:pt x="2181630" y="42643"/>
                    <a:pt x="2183921" y="43407"/>
                    <a:pt x="2186858" y="44934"/>
                  </a:cubicBezTo>
                  <a:cubicBezTo>
                    <a:pt x="2189795" y="46461"/>
                    <a:pt x="2191968" y="48047"/>
                    <a:pt x="2193378" y="49692"/>
                  </a:cubicBezTo>
                  <a:cubicBezTo>
                    <a:pt x="2195022" y="51806"/>
                    <a:pt x="2196491" y="54802"/>
                    <a:pt x="2197783" y="58679"/>
                  </a:cubicBezTo>
                  <a:cubicBezTo>
                    <a:pt x="2199075" y="62555"/>
                    <a:pt x="2199428" y="65257"/>
                    <a:pt x="2198840" y="66785"/>
                  </a:cubicBezTo>
                  <a:cubicBezTo>
                    <a:pt x="2198253" y="68312"/>
                    <a:pt x="2196256" y="69486"/>
                    <a:pt x="2192849" y="70309"/>
                  </a:cubicBezTo>
                  <a:cubicBezTo>
                    <a:pt x="2189443" y="71131"/>
                    <a:pt x="2187152" y="70955"/>
                    <a:pt x="2185977" y="69780"/>
                  </a:cubicBezTo>
                  <a:cubicBezTo>
                    <a:pt x="2185037" y="68605"/>
                    <a:pt x="2183275" y="68018"/>
                    <a:pt x="2180691" y="68018"/>
                  </a:cubicBezTo>
                  <a:cubicBezTo>
                    <a:pt x="2179281" y="68018"/>
                    <a:pt x="2178341" y="67666"/>
                    <a:pt x="2177871" y="66961"/>
                  </a:cubicBezTo>
                  <a:cubicBezTo>
                    <a:pt x="2177401" y="66256"/>
                    <a:pt x="2177166" y="64611"/>
                    <a:pt x="2177166" y="62027"/>
                  </a:cubicBezTo>
                  <a:cubicBezTo>
                    <a:pt x="2177166" y="58738"/>
                    <a:pt x="2176520" y="56447"/>
                    <a:pt x="2175228" y="55155"/>
                  </a:cubicBezTo>
                  <a:cubicBezTo>
                    <a:pt x="2173936" y="53862"/>
                    <a:pt x="2172467" y="54039"/>
                    <a:pt x="2170823" y="55683"/>
                  </a:cubicBezTo>
                  <a:cubicBezTo>
                    <a:pt x="2169883" y="55918"/>
                    <a:pt x="2169295" y="55213"/>
                    <a:pt x="2169060" y="53569"/>
                  </a:cubicBezTo>
                  <a:cubicBezTo>
                    <a:pt x="2169060" y="49574"/>
                    <a:pt x="2170940" y="46520"/>
                    <a:pt x="2174699" y="44406"/>
                  </a:cubicBezTo>
                  <a:cubicBezTo>
                    <a:pt x="2176814" y="43231"/>
                    <a:pt x="2178576" y="42643"/>
                    <a:pt x="2179986" y="42643"/>
                  </a:cubicBezTo>
                  <a:close/>
                  <a:moveTo>
                    <a:pt x="557092" y="28899"/>
                  </a:moveTo>
                  <a:cubicBezTo>
                    <a:pt x="557680" y="28899"/>
                    <a:pt x="558913" y="29369"/>
                    <a:pt x="560793" y="30309"/>
                  </a:cubicBezTo>
                  <a:cubicBezTo>
                    <a:pt x="562672" y="31248"/>
                    <a:pt x="563612" y="32423"/>
                    <a:pt x="563612" y="33833"/>
                  </a:cubicBezTo>
                  <a:cubicBezTo>
                    <a:pt x="563612" y="35243"/>
                    <a:pt x="564317" y="36241"/>
                    <a:pt x="565727" y="36828"/>
                  </a:cubicBezTo>
                  <a:cubicBezTo>
                    <a:pt x="567137" y="37416"/>
                    <a:pt x="568957" y="40999"/>
                    <a:pt x="571189" y="47577"/>
                  </a:cubicBezTo>
                  <a:cubicBezTo>
                    <a:pt x="573421" y="54156"/>
                    <a:pt x="575007" y="57680"/>
                    <a:pt x="575947" y="58150"/>
                  </a:cubicBezTo>
                  <a:cubicBezTo>
                    <a:pt x="576887" y="58620"/>
                    <a:pt x="577357" y="60030"/>
                    <a:pt x="577357" y="62379"/>
                  </a:cubicBezTo>
                  <a:cubicBezTo>
                    <a:pt x="577357" y="67313"/>
                    <a:pt x="579589" y="75067"/>
                    <a:pt x="584053" y="85639"/>
                  </a:cubicBezTo>
                  <a:cubicBezTo>
                    <a:pt x="585463" y="88694"/>
                    <a:pt x="586520" y="91807"/>
                    <a:pt x="587225" y="94979"/>
                  </a:cubicBezTo>
                  <a:cubicBezTo>
                    <a:pt x="587930" y="98150"/>
                    <a:pt x="589692" y="100911"/>
                    <a:pt x="592511" y="103261"/>
                  </a:cubicBezTo>
                  <a:cubicBezTo>
                    <a:pt x="595565" y="105845"/>
                    <a:pt x="601263" y="108664"/>
                    <a:pt x="609604" y="111719"/>
                  </a:cubicBezTo>
                  <a:cubicBezTo>
                    <a:pt x="617944" y="114773"/>
                    <a:pt x="624464" y="116535"/>
                    <a:pt x="629163" y="117005"/>
                  </a:cubicBezTo>
                  <a:cubicBezTo>
                    <a:pt x="635272" y="117475"/>
                    <a:pt x="641910" y="118297"/>
                    <a:pt x="649075" y="119472"/>
                  </a:cubicBezTo>
                  <a:cubicBezTo>
                    <a:pt x="656241" y="120647"/>
                    <a:pt x="660177" y="121587"/>
                    <a:pt x="660881" y="122291"/>
                  </a:cubicBezTo>
                  <a:cubicBezTo>
                    <a:pt x="662056" y="123231"/>
                    <a:pt x="663701" y="123701"/>
                    <a:pt x="665815" y="123701"/>
                  </a:cubicBezTo>
                  <a:cubicBezTo>
                    <a:pt x="667930" y="123701"/>
                    <a:pt x="669986" y="124465"/>
                    <a:pt x="671983" y="125992"/>
                  </a:cubicBezTo>
                  <a:cubicBezTo>
                    <a:pt x="673980" y="127519"/>
                    <a:pt x="675214" y="128048"/>
                    <a:pt x="675683" y="127578"/>
                  </a:cubicBezTo>
                  <a:cubicBezTo>
                    <a:pt x="676153" y="127108"/>
                    <a:pt x="677504" y="127872"/>
                    <a:pt x="679736" y="129869"/>
                  </a:cubicBezTo>
                  <a:cubicBezTo>
                    <a:pt x="681968" y="131866"/>
                    <a:pt x="683319" y="133687"/>
                    <a:pt x="683789" y="135331"/>
                  </a:cubicBezTo>
                  <a:cubicBezTo>
                    <a:pt x="684494" y="137916"/>
                    <a:pt x="684083" y="139795"/>
                    <a:pt x="682556" y="140970"/>
                  </a:cubicBezTo>
                  <a:cubicBezTo>
                    <a:pt x="681028" y="142145"/>
                    <a:pt x="677798" y="142850"/>
                    <a:pt x="672864" y="143085"/>
                  </a:cubicBezTo>
                  <a:cubicBezTo>
                    <a:pt x="666990" y="143320"/>
                    <a:pt x="662820" y="143789"/>
                    <a:pt x="660353" y="144494"/>
                  </a:cubicBezTo>
                  <a:cubicBezTo>
                    <a:pt x="657886" y="145199"/>
                    <a:pt x="656300" y="145434"/>
                    <a:pt x="655595" y="145199"/>
                  </a:cubicBezTo>
                  <a:cubicBezTo>
                    <a:pt x="655125" y="145199"/>
                    <a:pt x="654773" y="145317"/>
                    <a:pt x="654538" y="145552"/>
                  </a:cubicBezTo>
                  <a:cubicBezTo>
                    <a:pt x="654303" y="145786"/>
                    <a:pt x="654185" y="146139"/>
                    <a:pt x="654185" y="146609"/>
                  </a:cubicBezTo>
                  <a:cubicBezTo>
                    <a:pt x="654185" y="147549"/>
                    <a:pt x="653481" y="148019"/>
                    <a:pt x="652071" y="148019"/>
                  </a:cubicBezTo>
                  <a:cubicBezTo>
                    <a:pt x="647842" y="148019"/>
                    <a:pt x="642203" y="151308"/>
                    <a:pt x="635154" y="157886"/>
                  </a:cubicBezTo>
                  <a:cubicBezTo>
                    <a:pt x="631395" y="161411"/>
                    <a:pt x="628693" y="162879"/>
                    <a:pt x="627049" y="162292"/>
                  </a:cubicBezTo>
                  <a:cubicBezTo>
                    <a:pt x="625404" y="161704"/>
                    <a:pt x="623759" y="162644"/>
                    <a:pt x="622115" y="165111"/>
                  </a:cubicBezTo>
                  <a:cubicBezTo>
                    <a:pt x="620470" y="167578"/>
                    <a:pt x="618708" y="168577"/>
                    <a:pt x="616828" y="168107"/>
                  </a:cubicBezTo>
                  <a:cubicBezTo>
                    <a:pt x="614949" y="167637"/>
                    <a:pt x="613657" y="168342"/>
                    <a:pt x="612952" y="170221"/>
                  </a:cubicBezTo>
                  <a:cubicBezTo>
                    <a:pt x="612012" y="172571"/>
                    <a:pt x="612952" y="179326"/>
                    <a:pt x="615771" y="190486"/>
                  </a:cubicBezTo>
                  <a:cubicBezTo>
                    <a:pt x="618591" y="201646"/>
                    <a:pt x="621645" y="210633"/>
                    <a:pt x="624934" y="217446"/>
                  </a:cubicBezTo>
                  <a:cubicBezTo>
                    <a:pt x="627284" y="222380"/>
                    <a:pt x="628223" y="225787"/>
                    <a:pt x="627753" y="227667"/>
                  </a:cubicBezTo>
                  <a:cubicBezTo>
                    <a:pt x="627284" y="229546"/>
                    <a:pt x="628047" y="231426"/>
                    <a:pt x="630044" y="233305"/>
                  </a:cubicBezTo>
                  <a:cubicBezTo>
                    <a:pt x="632041" y="235185"/>
                    <a:pt x="633040" y="236771"/>
                    <a:pt x="633040" y="238063"/>
                  </a:cubicBezTo>
                  <a:cubicBezTo>
                    <a:pt x="633040" y="239355"/>
                    <a:pt x="633804" y="240589"/>
                    <a:pt x="635331" y="241764"/>
                  </a:cubicBezTo>
                  <a:cubicBezTo>
                    <a:pt x="636858" y="242938"/>
                    <a:pt x="637621" y="244289"/>
                    <a:pt x="637621" y="245816"/>
                  </a:cubicBezTo>
                  <a:cubicBezTo>
                    <a:pt x="637621" y="247344"/>
                    <a:pt x="638326" y="249693"/>
                    <a:pt x="639736" y="252865"/>
                  </a:cubicBezTo>
                  <a:cubicBezTo>
                    <a:pt x="641146" y="256037"/>
                    <a:pt x="642144" y="259444"/>
                    <a:pt x="642732" y="263085"/>
                  </a:cubicBezTo>
                  <a:cubicBezTo>
                    <a:pt x="643319" y="266727"/>
                    <a:pt x="644611" y="270721"/>
                    <a:pt x="646608" y="275068"/>
                  </a:cubicBezTo>
                  <a:cubicBezTo>
                    <a:pt x="648605" y="279414"/>
                    <a:pt x="649428" y="281881"/>
                    <a:pt x="649075" y="282469"/>
                  </a:cubicBezTo>
                  <a:cubicBezTo>
                    <a:pt x="648723" y="283056"/>
                    <a:pt x="649016" y="284055"/>
                    <a:pt x="649956" y="285464"/>
                  </a:cubicBezTo>
                  <a:cubicBezTo>
                    <a:pt x="650661" y="286874"/>
                    <a:pt x="652071" y="285464"/>
                    <a:pt x="654185" y="281235"/>
                  </a:cubicBezTo>
                  <a:cubicBezTo>
                    <a:pt x="656535" y="277006"/>
                    <a:pt x="659707" y="269605"/>
                    <a:pt x="663701" y="259032"/>
                  </a:cubicBezTo>
                  <a:cubicBezTo>
                    <a:pt x="676153" y="226844"/>
                    <a:pt x="682614" y="203584"/>
                    <a:pt x="683084" y="189252"/>
                  </a:cubicBezTo>
                  <a:cubicBezTo>
                    <a:pt x="683084" y="188078"/>
                    <a:pt x="683613" y="187490"/>
                    <a:pt x="684670" y="187490"/>
                  </a:cubicBezTo>
                  <a:cubicBezTo>
                    <a:pt x="685727" y="187490"/>
                    <a:pt x="685904" y="187960"/>
                    <a:pt x="685199" y="188900"/>
                  </a:cubicBezTo>
                  <a:cubicBezTo>
                    <a:pt x="684494" y="190310"/>
                    <a:pt x="684259" y="193540"/>
                    <a:pt x="684494" y="198592"/>
                  </a:cubicBezTo>
                  <a:cubicBezTo>
                    <a:pt x="684729" y="203643"/>
                    <a:pt x="685316" y="206756"/>
                    <a:pt x="686256" y="207931"/>
                  </a:cubicBezTo>
                  <a:cubicBezTo>
                    <a:pt x="687431" y="209341"/>
                    <a:pt x="688194" y="213687"/>
                    <a:pt x="688547" y="220971"/>
                  </a:cubicBezTo>
                  <a:cubicBezTo>
                    <a:pt x="688899" y="228254"/>
                    <a:pt x="689193" y="231896"/>
                    <a:pt x="689428" y="231896"/>
                  </a:cubicBezTo>
                  <a:cubicBezTo>
                    <a:pt x="689663" y="231896"/>
                    <a:pt x="689780" y="233717"/>
                    <a:pt x="689780" y="237358"/>
                  </a:cubicBezTo>
                  <a:cubicBezTo>
                    <a:pt x="689780" y="241000"/>
                    <a:pt x="689663" y="244700"/>
                    <a:pt x="689428" y="248460"/>
                  </a:cubicBezTo>
                  <a:cubicBezTo>
                    <a:pt x="689193" y="252219"/>
                    <a:pt x="688958" y="254333"/>
                    <a:pt x="688723" y="254803"/>
                  </a:cubicBezTo>
                  <a:cubicBezTo>
                    <a:pt x="687783" y="256213"/>
                    <a:pt x="687607" y="257270"/>
                    <a:pt x="688194" y="257975"/>
                  </a:cubicBezTo>
                  <a:cubicBezTo>
                    <a:pt x="688782" y="258680"/>
                    <a:pt x="688547" y="259679"/>
                    <a:pt x="687490" y="260971"/>
                  </a:cubicBezTo>
                  <a:cubicBezTo>
                    <a:pt x="686432" y="262263"/>
                    <a:pt x="686726" y="262909"/>
                    <a:pt x="688371" y="262909"/>
                  </a:cubicBezTo>
                  <a:cubicBezTo>
                    <a:pt x="689310" y="262909"/>
                    <a:pt x="689898" y="263262"/>
                    <a:pt x="690133" y="263966"/>
                  </a:cubicBezTo>
                  <a:cubicBezTo>
                    <a:pt x="690368" y="264671"/>
                    <a:pt x="690250" y="266198"/>
                    <a:pt x="689780" y="268548"/>
                  </a:cubicBezTo>
                  <a:cubicBezTo>
                    <a:pt x="689076" y="272307"/>
                    <a:pt x="688253" y="274833"/>
                    <a:pt x="687313" y="276125"/>
                  </a:cubicBezTo>
                  <a:cubicBezTo>
                    <a:pt x="686374" y="277417"/>
                    <a:pt x="686432" y="278063"/>
                    <a:pt x="687490" y="278063"/>
                  </a:cubicBezTo>
                  <a:cubicBezTo>
                    <a:pt x="688547" y="278063"/>
                    <a:pt x="688782" y="278886"/>
                    <a:pt x="688194" y="280530"/>
                  </a:cubicBezTo>
                  <a:cubicBezTo>
                    <a:pt x="687607" y="282175"/>
                    <a:pt x="687901" y="283350"/>
                    <a:pt x="689076" y="284055"/>
                  </a:cubicBezTo>
                  <a:cubicBezTo>
                    <a:pt x="690250" y="284759"/>
                    <a:pt x="690368" y="286110"/>
                    <a:pt x="689428" y="288108"/>
                  </a:cubicBezTo>
                  <a:cubicBezTo>
                    <a:pt x="688488" y="290105"/>
                    <a:pt x="688488" y="291925"/>
                    <a:pt x="689428" y="293570"/>
                  </a:cubicBezTo>
                  <a:cubicBezTo>
                    <a:pt x="690368" y="295215"/>
                    <a:pt x="690661" y="299326"/>
                    <a:pt x="690309" y="305905"/>
                  </a:cubicBezTo>
                  <a:cubicBezTo>
                    <a:pt x="689957" y="312484"/>
                    <a:pt x="690485" y="315773"/>
                    <a:pt x="691895" y="315773"/>
                  </a:cubicBezTo>
                  <a:cubicBezTo>
                    <a:pt x="693305" y="315773"/>
                    <a:pt x="693598" y="316654"/>
                    <a:pt x="692776" y="318416"/>
                  </a:cubicBezTo>
                  <a:cubicBezTo>
                    <a:pt x="691954" y="320178"/>
                    <a:pt x="691425" y="323879"/>
                    <a:pt x="691190" y="329517"/>
                  </a:cubicBezTo>
                  <a:cubicBezTo>
                    <a:pt x="690955" y="334451"/>
                    <a:pt x="690603" y="341265"/>
                    <a:pt x="690133" y="349958"/>
                  </a:cubicBezTo>
                  <a:cubicBezTo>
                    <a:pt x="689193" y="365465"/>
                    <a:pt x="686139" y="374980"/>
                    <a:pt x="680970" y="378504"/>
                  </a:cubicBezTo>
                  <a:cubicBezTo>
                    <a:pt x="676036" y="382029"/>
                    <a:pt x="670162" y="381676"/>
                    <a:pt x="663349" y="377447"/>
                  </a:cubicBezTo>
                  <a:cubicBezTo>
                    <a:pt x="656535" y="373218"/>
                    <a:pt x="650896" y="366405"/>
                    <a:pt x="646432" y="357007"/>
                  </a:cubicBezTo>
                  <a:cubicBezTo>
                    <a:pt x="642673" y="349253"/>
                    <a:pt x="639795" y="343497"/>
                    <a:pt x="637798" y="339738"/>
                  </a:cubicBezTo>
                  <a:cubicBezTo>
                    <a:pt x="635801" y="335979"/>
                    <a:pt x="634802" y="333335"/>
                    <a:pt x="634802" y="331808"/>
                  </a:cubicBezTo>
                  <a:cubicBezTo>
                    <a:pt x="634802" y="330281"/>
                    <a:pt x="633510" y="328930"/>
                    <a:pt x="630925" y="327755"/>
                  </a:cubicBezTo>
                  <a:cubicBezTo>
                    <a:pt x="626696" y="325641"/>
                    <a:pt x="625404" y="321882"/>
                    <a:pt x="627049" y="316478"/>
                  </a:cubicBezTo>
                  <a:cubicBezTo>
                    <a:pt x="627988" y="313423"/>
                    <a:pt x="627812" y="310663"/>
                    <a:pt x="626520" y="308196"/>
                  </a:cubicBezTo>
                  <a:cubicBezTo>
                    <a:pt x="625228" y="305729"/>
                    <a:pt x="624817" y="304084"/>
                    <a:pt x="625287" y="303262"/>
                  </a:cubicBezTo>
                  <a:cubicBezTo>
                    <a:pt x="625756" y="302439"/>
                    <a:pt x="625522" y="301441"/>
                    <a:pt x="624582" y="300266"/>
                  </a:cubicBezTo>
                  <a:cubicBezTo>
                    <a:pt x="623642" y="299091"/>
                    <a:pt x="622467" y="296213"/>
                    <a:pt x="621058" y="291632"/>
                  </a:cubicBezTo>
                  <a:cubicBezTo>
                    <a:pt x="619648" y="287050"/>
                    <a:pt x="618179" y="283291"/>
                    <a:pt x="616652" y="280354"/>
                  </a:cubicBezTo>
                  <a:cubicBezTo>
                    <a:pt x="615125" y="277417"/>
                    <a:pt x="614479" y="275538"/>
                    <a:pt x="614714" y="274715"/>
                  </a:cubicBezTo>
                  <a:cubicBezTo>
                    <a:pt x="614949" y="273893"/>
                    <a:pt x="614009" y="269311"/>
                    <a:pt x="611895" y="260971"/>
                  </a:cubicBezTo>
                  <a:cubicBezTo>
                    <a:pt x="609780" y="252630"/>
                    <a:pt x="608311" y="246051"/>
                    <a:pt x="607489" y="241235"/>
                  </a:cubicBezTo>
                  <a:cubicBezTo>
                    <a:pt x="606667" y="236418"/>
                    <a:pt x="605668" y="233305"/>
                    <a:pt x="604494" y="231896"/>
                  </a:cubicBezTo>
                  <a:cubicBezTo>
                    <a:pt x="603319" y="230486"/>
                    <a:pt x="603025" y="229311"/>
                    <a:pt x="603612" y="228371"/>
                  </a:cubicBezTo>
                  <a:cubicBezTo>
                    <a:pt x="604200" y="227432"/>
                    <a:pt x="603730" y="224788"/>
                    <a:pt x="602203" y="220442"/>
                  </a:cubicBezTo>
                  <a:cubicBezTo>
                    <a:pt x="600676" y="216095"/>
                    <a:pt x="598444" y="208871"/>
                    <a:pt x="595507" y="198768"/>
                  </a:cubicBezTo>
                  <a:cubicBezTo>
                    <a:pt x="592570" y="188665"/>
                    <a:pt x="590749" y="183731"/>
                    <a:pt x="590044" y="183966"/>
                  </a:cubicBezTo>
                  <a:cubicBezTo>
                    <a:pt x="587460" y="184436"/>
                    <a:pt x="583701" y="185728"/>
                    <a:pt x="578767" y="187843"/>
                  </a:cubicBezTo>
                  <a:cubicBezTo>
                    <a:pt x="573833" y="189957"/>
                    <a:pt x="570308" y="191719"/>
                    <a:pt x="568194" y="193129"/>
                  </a:cubicBezTo>
                  <a:cubicBezTo>
                    <a:pt x="564669" y="195244"/>
                    <a:pt x="562203" y="196301"/>
                    <a:pt x="560793" y="196301"/>
                  </a:cubicBezTo>
                  <a:cubicBezTo>
                    <a:pt x="559383" y="196301"/>
                    <a:pt x="557034" y="197123"/>
                    <a:pt x="553744" y="198768"/>
                  </a:cubicBezTo>
                  <a:cubicBezTo>
                    <a:pt x="539412" y="205111"/>
                    <a:pt x="528252" y="208753"/>
                    <a:pt x="520264" y="209693"/>
                  </a:cubicBezTo>
                  <a:cubicBezTo>
                    <a:pt x="513920" y="210633"/>
                    <a:pt x="510337" y="210633"/>
                    <a:pt x="509515" y="209693"/>
                  </a:cubicBezTo>
                  <a:cubicBezTo>
                    <a:pt x="508693" y="208753"/>
                    <a:pt x="506402" y="210868"/>
                    <a:pt x="502643" y="216037"/>
                  </a:cubicBezTo>
                  <a:cubicBezTo>
                    <a:pt x="500293" y="219326"/>
                    <a:pt x="498707" y="221969"/>
                    <a:pt x="497885" y="223966"/>
                  </a:cubicBezTo>
                  <a:cubicBezTo>
                    <a:pt x="497063" y="225963"/>
                    <a:pt x="496534" y="229194"/>
                    <a:pt x="496299" y="233658"/>
                  </a:cubicBezTo>
                  <a:cubicBezTo>
                    <a:pt x="495829" y="242586"/>
                    <a:pt x="495594" y="253746"/>
                    <a:pt x="495594" y="267138"/>
                  </a:cubicBezTo>
                  <a:cubicBezTo>
                    <a:pt x="495594" y="280530"/>
                    <a:pt x="495829" y="289576"/>
                    <a:pt x="496299" y="294275"/>
                  </a:cubicBezTo>
                  <a:cubicBezTo>
                    <a:pt x="496769" y="298504"/>
                    <a:pt x="496886" y="301088"/>
                    <a:pt x="496651" y="302028"/>
                  </a:cubicBezTo>
                  <a:cubicBezTo>
                    <a:pt x="496416" y="302968"/>
                    <a:pt x="495594" y="303673"/>
                    <a:pt x="494184" y="304143"/>
                  </a:cubicBezTo>
                  <a:cubicBezTo>
                    <a:pt x="488781" y="305553"/>
                    <a:pt x="483729" y="302498"/>
                    <a:pt x="479030" y="294980"/>
                  </a:cubicBezTo>
                  <a:cubicBezTo>
                    <a:pt x="475976" y="290281"/>
                    <a:pt x="474449" y="287403"/>
                    <a:pt x="474449" y="286345"/>
                  </a:cubicBezTo>
                  <a:cubicBezTo>
                    <a:pt x="474449" y="285288"/>
                    <a:pt x="473509" y="282762"/>
                    <a:pt x="471629" y="278768"/>
                  </a:cubicBezTo>
                  <a:cubicBezTo>
                    <a:pt x="469750" y="274774"/>
                    <a:pt x="469045" y="272425"/>
                    <a:pt x="469515" y="271720"/>
                  </a:cubicBezTo>
                  <a:cubicBezTo>
                    <a:pt x="469750" y="271250"/>
                    <a:pt x="469691" y="270956"/>
                    <a:pt x="469339" y="270839"/>
                  </a:cubicBezTo>
                  <a:cubicBezTo>
                    <a:pt x="468986" y="270721"/>
                    <a:pt x="468575" y="270662"/>
                    <a:pt x="468105" y="270662"/>
                  </a:cubicBezTo>
                  <a:cubicBezTo>
                    <a:pt x="465286" y="270662"/>
                    <a:pt x="463817" y="269253"/>
                    <a:pt x="463700" y="266433"/>
                  </a:cubicBezTo>
                  <a:cubicBezTo>
                    <a:pt x="463582" y="263614"/>
                    <a:pt x="464463" y="257740"/>
                    <a:pt x="466343" y="248812"/>
                  </a:cubicBezTo>
                  <a:cubicBezTo>
                    <a:pt x="468692" y="237065"/>
                    <a:pt x="469867" y="230427"/>
                    <a:pt x="469867" y="228900"/>
                  </a:cubicBezTo>
                  <a:cubicBezTo>
                    <a:pt x="469867" y="227373"/>
                    <a:pt x="467400" y="228371"/>
                    <a:pt x="462466" y="231896"/>
                  </a:cubicBezTo>
                  <a:cubicBezTo>
                    <a:pt x="457767" y="235185"/>
                    <a:pt x="453538" y="236712"/>
                    <a:pt x="449779" y="236477"/>
                  </a:cubicBezTo>
                  <a:cubicBezTo>
                    <a:pt x="446020" y="236242"/>
                    <a:pt x="442378" y="234245"/>
                    <a:pt x="438854" y="230486"/>
                  </a:cubicBezTo>
                  <a:cubicBezTo>
                    <a:pt x="435564" y="227197"/>
                    <a:pt x="433567" y="225904"/>
                    <a:pt x="432863" y="226609"/>
                  </a:cubicBezTo>
                  <a:cubicBezTo>
                    <a:pt x="432863" y="226609"/>
                    <a:pt x="432745" y="226609"/>
                    <a:pt x="432510" y="226609"/>
                  </a:cubicBezTo>
                  <a:cubicBezTo>
                    <a:pt x="432275" y="226139"/>
                    <a:pt x="432393" y="225435"/>
                    <a:pt x="432863" y="224495"/>
                  </a:cubicBezTo>
                  <a:cubicBezTo>
                    <a:pt x="433332" y="222615"/>
                    <a:pt x="432921" y="220089"/>
                    <a:pt x="431629" y="216918"/>
                  </a:cubicBezTo>
                  <a:cubicBezTo>
                    <a:pt x="430337" y="213746"/>
                    <a:pt x="428751" y="209928"/>
                    <a:pt x="426871" y="205464"/>
                  </a:cubicBezTo>
                  <a:cubicBezTo>
                    <a:pt x="424992" y="201000"/>
                    <a:pt x="423347" y="197945"/>
                    <a:pt x="421937" y="196301"/>
                  </a:cubicBezTo>
                  <a:cubicBezTo>
                    <a:pt x="420058" y="193951"/>
                    <a:pt x="420117" y="191191"/>
                    <a:pt x="422114" y="188019"/>
                  </a:cubicBezTo>
                  <a:cubicBezTo>
                    <a:pt x="424111" y="184847"/>
                    <a:pt x="428516" y="180324"/>
                    <a:pt x="435330" y="174450"/>
                  </a:cubicBezTo>
                  <a:cubicBezTo>
                    <a:pt x="438619" y="171866"/>
                    <a:pt x="446020" y="163995"/>
                    <a:pt x="457532" y="150838"/>
                  </a:cubicBezTo>
                  <a:cubicBezTo>
                    <a:pt x="469045" y="137681"/>
                    <a:pt x="477738" y="127225"/>
                    <a:pt x="483612" y="119472"/>
                  </a:cubicBezTo>
                  <a:cubicBezTo>
                    <a:pt x="488546" y="113128"/>
                    <a:pt x="492775" y="106785"/>
                    <a:pt x="496299" y="100441"/>
                  </a:cubicBezTo>
                  <a:cubicBezTo>
                    <a:pt x="499823" y="94097"/>
                    <a:pt x="501585" y="89751"/>
                    <a:pt x="501585" y="87401"/>
                  </a:cubicBezTo>
                  <a:cubicBezTo>
                    <a:pt x="501585" y="84817"/>
                    <a:pt x="500234" y="81939"/>
                    <a:pt x="497533" y="78767"/>
                  </a:cubicBezTo>
                  <a:cubicBezTo>
                    <a:pt x="494831" y="75595"/>
                    <a:pt x="492657" y="74244"/>
                    <a:pt x="491013" y="74714"/>
                  </a:cubicBezTo>
                  <a:cubicBezTo>
                    <a:pt x="489838" y="75184"/>
                    <a:pt x="489074" y="75184"/>
                    <a:pt x="488722" y="74714"/>
                  </a:cubicBezTo>
                  <a:cubicBezTo>
                    <a:pt x="488370" y="74244"/>
                    <a:pt x="488193" y="73304"/>
                    <a:pt x="488193" y="71895"/>
                  </a:cubicBezTo>
                  <a:cubicBezTo>
                    <a:pt x="488193" y="68605"/>
                    <a:pt x="490132" y="66843"/>
                    <a:pt x="494008" y="66608"/>
                  </a:cubicBezTo>
                  <a:cubicBezTo>
                    <a:pt x="497885" y="66373"/>
                    <a:pt x="503113" y="67783"/>
                    <a:pt x="509691" y="70837"/>
                  </a:cubicBezTo>
                  <a:cubicBezTo>
                    <a:pt x="516035" y="73657"/>
                    <a:pt x="519559" y="75654"/>
                    <a:pt x="520264" y="76829"/>
                  </a:cubicBezTo>
                  <a:cubicBezTo>
                    <a:pt x="520969" y="78003"/>
                    <a:pt x="522144" y="78591"/>
                    <a:pt x="523788" y="78591"/>
                  </a:cubicBezTo>
                  <a:cubicBezTo>
                    <a:pt x="524963" y="78591"/>
                    <a:pt x="526373" y="79237"/>
                    <a:pt x="528018" y="80529"/>
                  </a:cubicBezTo>
                  <a:cubicBezTo>
                    <a:pt x="529662" y="81821"/>
                    <a:pt x="530484" y="83055"/>
                    <a:pt x="530484" y="84230"/>
                  </a:cubicBezTo>
                  <a:cubicBezTo>
                    <a:pt x="530484" y="85169"/>
                    <a:pt x="531248" y="85933"/>
                    <a:pt x="532775" y="86520"/>
                  </a:cubicBezTo>
                  <a:cubicBezTo>
                    <a:pt x="534302" y="87108"/>
                    <a:pt x="535066" y="88165"/>
                    <a:pt x="535066" y="89692"/>
                  </a:cubicBezTo>
                  <a:cubicBezTo>
                    <a:pt x="535066" y="91219"/>
                    <a:pt x="535712" y="92394"/>
                    <a:pt x="537004" y="93216"/>
                  </a:cubicBezTo>
                  <a:cubicBezTo>
                    <a:pt x="538296" y="94039"/>
                    <a:pt x="540117" y="96329"/>
                    <a:pt x="542467" y="100089"/>
                  </a:cubicBezTo>
                  <a:cubicBezTo>
                    <a:pt x="544111" y="102908"/>
                    <a:pt x="545051" y="105258"/>
                    <a:pt x="545286" y="107137"/>
                  </a:cubicBezTo>
                  <a:cubicBezTo>
                    <a:pt x="545521" y="109017"/>
                    <a:pt x="545521" y="112659"/>
                    <a:pt x="545286" y="118062"/>
                  </a:cubicBezTo>
                  <a:cubicBezTo>
                    <a:pt x="544581" y="126051"/>
                    <a:pt x="543113" y="132159"/>
                    <a:pt x="540881" y="136388"/>
                  </a:cubicBezTo>
                  <a:cubicBezTo>
                    <a:pt x="538649" y="140618"/>
                    <a:pt x="536769" y="144259"/>
                    <a:pt x="535242" y="147314"/>
                  </a:cubicBezTo>
                  <a:cubicBezTo>
                    <a:pt x="533715" y="150368"/>
                    <a:pt x="532305" y="152306"/>
                    <a:pt x="531013" y="153129"/>
                  </a:cubicBezTo>
                  <a:cubicBezTo>
                    <a:pt x="529721" y="153951"/>
                    <a:pt x="529075" y="155067"/>
                    <a:pt x="529075" y="156477"/>
                  </a:cubicBezTo>
                  <a:cubicBezTo>
                    <a:pt x="529075" y="157886"/>
                    <a:pt x="528546" y="158591"/>
                    <a:pt x="527489" y="158591"/>
                  </a:cubicBezTo>
                  <a:cubicBezTo>
                    <a:pt x="526431" y="158591"/>
                    <a:pt x="525315" y="159766"/>
                    <a:pt x="524141" y="162116"/>
                  </a:cubicBezTo>
                  <a:cubicBezTo>
                    <a:pt x="520616" y="168694"/>
                    <a:pt x="513803" y="177740"/>
                    <a:pt x="503700" y="189252"/>
                  </a:cubicBezTo>
                  <a:cubicBezTo>
                    <a:pt x="500411" y="193011"/>
                    <a:pt x="497474" y="196771"/>
                    <a:pt x="494889" y="200530"/>
                  </a:cubicBezTo>
                  <a:lnTo>
                    <a:pt x="491013" y="206521"/>
                  </a:lnTo>
                  <a:lnTo>
                    <a:pt x="493832" y="213217"/>
                  </a:lnTo>
                  <a:lnTo>
                    <a:pt x="496651" y="219561"/>
                  </a:lnTo>
                  <a:lnTo>
                    <a:pt x="502643" y="210750"/>
                  </a:lnTo>
                  <a:cubicBezTo>
                    <a:pt x="505932" y="205816"/>
                    <a:pt x="509632" y="201705"/>
                    <a:pt x="513744" y="198415"/>
                  </a:cubicBezTo>
                  <a:cubicBezTo>
                    <a:pt x="517856" y="195126"/>
                    <a:pt x="521556" y="193246"/>
                    <a:pt x="524846" y="192777"/>
                  </a:cubicBezTo>
                  <a:cubicBezTo>
                    <a:pt x="527665" y="192307"/>
                    <a:pt x="531718" y="190368"/>
                    <a:pt x="537004" y="186962"/>
                  </a:cubicBezTo>
                  <a:cubicBezTo>
                    <a:pt x="542291" y="183555"/>
                    <a:pt x="549398" y="179384"/>
                    <a:pt x="558326" y="174450"/>
                  </a:cubicBezTo>
                  <a:cubicBezTo>
                    <a:pt x="570543" y="168107"/>
                    <a:pt x="577709" y="163995"/>
                    <a:pt x="579824" y="162116"/>
                  </a:cubicBezTo>
                  <a:cubicBezTo>
                    <a:pt x="581234" y="160706"/>
                    <a:pt x="582761" y="159649"/>
                    <a:pt x="584405" y="158944"/>
                  </a:cubicBezTo>
                  <a:cubicBezTo>
                    <a:pt x="585580" y="158239"/>
                    <a:pt x="586109" y="157123"/>
                    <a:pt x="585991" y="155596"/>
                  </a:cubicBezTo>
                  <a:cubicBezTo>
                    <a:pt x="585874" y="154068"/>
                    <a:pt x="585228" y="150251"/>
                    <a:pt x="584053" y="144142"/>
                  </a:cubicBezTo>
                  <a:cubicBezTo>
                    <a:pt x="582408" y="135214"/>
                    <a:pt x="581116" y="128988"/>
                    <a:pt x="580176" y="125463"/>
                  </a:cubicBezTo>
                  <a:cubicBezTo>
                    <a:pt x="579236" y="121939"/>
                    <a:pt x="578355" y="118415"/>
                    <a:pt x="577533" y="114891"/>
                  </a:cubicBezTo>
                  <a:cubicBezTo>
                    <a:pt x="576711" y="111366"/>
                    <a:pt x="575712" y="109722"/>
                    <a:pt x="574537" y="109957"/>
                  </a:cubicBezTo>
                  <a:cubicBezTo>
                    <a:pt x="574067" y="109957"/>
                    <a:pt x="573656" y="109722"/>
                    <a:pt x="573304" y="109252"/>
                  </a:cubicBezTo>
                  <a:cubicBezTo>
                    <a:pt x="572952" y="108782"/>
                    <a:pt x="572775" y="108077"/>
                    <a:pt x="572775" y="107137"/>
                  </a:cubicBezTo>
                  <a:cubicBezTo>
                    <a:pt x="572775" y="105258"/>
                    <a:pt x="572305" y="103437"/>
                    <a:pt x="571366" y="101675"/>
                  </a:cubicBezTo>
                  <a:cubicBezTo>
                    <a:pt x="570426" y="99912"/>
                    <a:pt x="569134" y="95742"/>
                    <a:pt x="567489" y="89164"/>
                  </a:cubicBezTo>
                  <a:cubicBezTo>
                    <a:pt x="565375" y="80235"/>
                    <a:pt x="561850" y="66608"/>
                    <a:pt x="556916" y="48282"/>
                  </a:cubicBezTo>
                  <a:cubicBezTo>
                    <a:pt x="555272" y="42643"/>
                    <a:pt x="553862" y="38649"/>
                    <a:pt x="552687" y="36300"/>
                  </a:cubicBezTo>
                  <a:cubicBezTo>
                    <a:pt x="551512" y="33950"/>
                    <a:pt x="551865" y="32071"/>
                    <a:pt x="553744" y="30661"/>
                  </a:cubicBezTo>
                  <a:cubicBezTo>
                    <a:pt x="555389" y="29486"/>
                    <a:pt x="556505" y="28899"/>
                    <a:pt x="557092" y="28899"/>
                  </a:cubicBezTo>
                  <a:close/>
                  <a:moveTo>
                    <a:pt x="620793" y="26564"/>
                  </a:moveTo>
                  <a:cubicBezTo>
                    <a:pt x="622614" y="26417"/>
                    <a:pt x="625169" y="26667"/>
                    <a:pt x="628458" y="27313"/>
                  </a:cubicBezTo>
                  <a:cubicBezTo>
                    <a:pt x="635037" y="28605"/>
                    <a:pt x="639266" y="30426"/>
                    <a:pt x="641146" y="32776"/>
                  </a:cubicBezTo>
                  <a:cubicBezTo>
                    <a:pt x="642320" y="34655"/>
                    <a:pt x="644964" y="36946"/>
                    <a:pt x="649075" y="39648"/>
                  </a:cubicBezTo>
                  <a:cubicBezTo>
                    <a:pt x="653187" y="42350"/>
                    <a:pt x="656065" y="46403"/>
                    <a:pt x="657710" y="51806"/>
                  </a:cubicBezTo>
                  <a:cubicBezTo>
                    <a:pt x="659354" y="56506"/>
                    <a:pt x="660177" y="59325"/>
                    <a:pt x="660177" y="60265"/>
                  </a:cubicBezTo>
                  <a:cubicBezTo>
                    <a:pt x="660177" y="61205"/>
                    <a:pt x="659237" y="62732"/>
                    <a:pt x="657357" y="64846"/>
                  </a:cubicBezTo>
                  <a:lnTo>
                    <a:pt x="654538" y="68018"/>
                  </a:lnTo>
                  <a:lnTo>
                    <a:pt x="648194" y="65199"/>
                  </a:lnTo>
                  <a:cubicBezTo>
                    <a:pt x="643730" y="63319"/>
                    <a:pt x="639853" y="62027"/>
                    <a:pt x="636564" y="61322"/>
                  </a:cubicBezTo>
                  <a:cubicBezTo>
                    <a:pt x="633275" y="60617"/>
                    <a:pt x="631630" y="59560"/>
                    <a:pt x="631630" y="58150"/>
                  </a:cubicBezTo>
                  <a:cubicBezTo>
                    <a:pt x="631630" y="56740"/>
                    <a:pt x="630573" y="55801"/>
                    <a:pt x="628458" y="55331"/>
                  </a:cubicBezTo>
                  <a:cubicBezTo>
                    <a:pt x="627284" y="55096"/>
                    <a:pt x="626520" y="54626"/>
                    <a:pt x="626168" y="53921"/>
                  </a:cubicBezTo>
                  <a:cubicBezTo>
                    <a:pt x="625815" y="53216"/>
                    <a:pt x="625874" y="52041"/>
                    <a:pt x="626344" y="50397"/>
                  </a:cubicBezTo>
                  <a:cubicBezTo>
                    <a:pt x="626814" y="47577"/>
                    <a:pt x="626344" y="44112"/>
                    <a:pt x="624934" y="40000"/>
                  </a:cubicBezTo>
                  <a:cubicBezTo>
                    <a:pt x="623524" y="35889"/>
                    <a:pt x="622115" y="33950"/>
                    <a:pt x="620705" y="34185"/>
                  </a:cubicBezTo>
                  <a:cubicBezTo>
                    <a:pt x="619295" y="34420"/>
                    <a:pt x="618238" y="33833"/>
                    <a:pt x="617533" y="32423"/>
                  </a:cubicBezTo>
                  <a:cubicBezTo>
                    <a:pt x="616828" y="31013"/>
                    <a:pt x="616828" y="29604"/>
                    <a:pt x="617533" y="28194"/>
                  </a:cubicBezTo>
                  <a:cubicBezTo>
                    <a:pt x="617886" y="27254"/>
                    <a:pt x="618972" y="26711"/>
                    <a:pt x="620793" y="26564"/>
                  </a:cubicBezTo>
                  <a:close/>
                  <a:moveTo>
                    <a:pt x="2126241" y="21674"/>
                  </a:moveTo>
                  <a:cubicBezTo>
                    <a:pt x="2129883" y="21322"/>
                    <a:pt x="2132408" y="22320"/>
                    <a:pt x="2133818" y="24670"/>
                  </a:cubicBezTo>
                  <a:cubicBezTo>
                    <a:pt x="2134758" y="26784"/>
                    <a:pt x="2134993" y="28546"/>
                    <a:pt x="2134523" y="29956"/>
                  </a:cubicBezTo>
                  <a:cubicBezTo>
                    <a:pt x="2133113" y="34185"/>
                    <a:pt x="2132643" y="44288"/>
                    <a:pt x="2133113" y="60265"/>
                  </a:cubicBezTo>
                  <a:cubicBezTo>
                    <a:pt x="2133348" y="63554"/>
                    <a:pt x="2133583" y="64846"/>
                    <a:pt x="2133818" y="64141"/>
                  </a:cubicBezTo>
                  <a:cubicBezTo>
                    <a:pt x="2134523" y="62262"/>
                    <a:pt x="2134993" y="62262"/>
                    <a:pt x="2135228" y="64141"/>
                  </a:cubicBezTo>
                  <a:cubicBezTo>
                    <a:pt x="2135228" y="64141"/>
                    <a:pt x="2135228" y="65081"/>
                    <a:pt x="2135228" y="66961"/>
                  </a:cubicBezTo>
                  <a:cubicBezTo>
                    <a:pt x="2135228" y="70955"/>
                    <a:pt x="2134699" y="72952"/>
                    <a:pt x="2133642" y="72952"/>
                  </a:cubicBezTo>
                  <a:cubicBezTo>
                    <a:pt x="2132584" y="72952"/>
                    <a:pt x="2132056" y="73892"/>
                    <a:pt x="2132056" y="75771"/>
                  </a:cubicBezTo>
                  <a:cubicBezTo>
                    <a:pt x="2132056" y="76946"/>
                    <a:pt x="2132173" y="77592"/>
                    <a:pt x="2132408" y="77710"/>
                  </a:cubicBezTo>
                  <a:cubicBezTo>
                    <a:pt x="2132643" y="77827"/>
                    <a:pt x="2133113" y="77357"/>
                    <a:pt x="2133818" y="76300"/>
                  </a:cubicBezTo>
                  <a:cubicBezTo>
                    <a:pt x="2134523" y="75243"/>
                    <a:pt x="2134875" y="75184"/>
                    <a:pt x="2134875" y="76124"/>
                  </a:cubicBezTo>
                  <a:cubicBezTo>
                    <a:pt x="2134875" y="76829"/>
                    <a:pt x="2134758" y="78238"/>
                    <a:pt x="2134523" y="80353"/>
                  </a:cubicBezTo>
                  <a:cubicBezTo>
                    <a:pt x="2134053" y="83642"/>
                    <a:pt x="2134170" y="85874"/>
                    <a:pt x="2134875" y="87049"/>
                  </a:cubicBezTo>
                  <a:cubicBezTo>
                    <a:pt x="2135580" y="88224"/>
                    <a:pt x="2138165" y="90691"/>
                    <a:pt x="2142629" y="94450"/>
                  </a:cubicBezTo>
                  <a:cubicBezTo>
                    <a:pt x="2146388" y="97504"/>
                    <a:pt x="2149677" y="99678"/>
                    <a:pt x="2152497" y="100970"/>
                  </a:cubicBezTo>
                  <a:cubicBezTo>
                    <a:pt x="2155316" y="102262"/>
                    <a:pt x="2159663" y="103613"/>
                    <a:pt x="2165536" y="105023"/>
                  </a:cubicBezTo>
                  <a:cubicBezTo>
                    <a:pt x="2175169" y="107137"/>
                    <a:pt x="2180691" y="108253"/>
                    <a:pt x="2182100" y="108371"/>
                  </a:cubicBezTo>
                  <a:cubicBezTo>
                    <a:pt x="2183510" y="108488"/>
                    <a:pt x="2186036" y="110133"/>
                    <a:pt x="2189677" y="113305"/>
                  </a:cubicBezTo>
                  <a:cubicBezTo>
                    <a:pt x="2193319" y="116476"/>
                    <a:pt x="2194905" y="119590"/>
                    <a:pt x="2194435" y="122644"/>
                  </a:cubicBezTo>
                  <a:cubicBezTo>
                    <a:pt x="2194200" y="124289"/>
                    <a:pt x="2193730" y="125463"/>
                    <a:pt x="2193025" y="126168"/>
                  </a:cubicBezTo>
                  <a:cubicBezTo>
                    <a:pt x="2192321" y="126873"/>
                    <a:pt x="2190793" y="127343"/>
                    <a:pt x="2188444" y="127578"/>
                  </a:cubicBezTo>
                  <a:cubicBezTo>
                    <a:pt x="2179751" y="128988"/>
                    <a:pt x="2175404" y="130515"/>
                    <a:pt x="2175404" y="132159"/>
                  </a:cubicBezTo>
                  <a:cubicBezTo>
                    <a:pt x="2175404" y="133099"/>
                    <a:pt x="2172644" y="134509"/>
                    <a:pt x="2167122" y="136388"/>
                  </a:cubicBezTo>
                  <a:cubicBezTo>
                    <a:pt x="2161601" y="138268"/>
                    <a:pt x="2156667" y="140500"/>
                    <a:pt x="2152320" y="143085"/>
                  </a:cubicBezTo>
                  <a:cubicBezTo>
                    <a:pt x="2147974" y="145669"/>
                    <a:pt x="2144861" y="146961"/>
                    <a:pt x="2142981" y="146961"/>
                  </a:cubicBezTo>
                  <a:cubicBezTo>
                    <a:pt x="2141101" y="146961"/>
                    <a:pt x="2138752" y="148253"/>
                    <a:pt x="2135933" y="150838"/>
                  </a:cubicBezTo>
                  <a:cubicBezTo>
                    <a:pt x="2134288" y="152718"/>
                    <a:pt x="2133231" y="154656"/>
                    <a:pt x="2132761" y="156653"/>
                  </a:cubicBezTo>
                  <a:cubicBezTo>
                    <a:pt x="2132291" y="158650"/>
                    <a:pt x="2132056" y="163290"/>
                    <a:pt x="2132056" y="170574"/>
                  </a:cubicBezTo>
                  <a:lnTo>
                    <a:pt x="2132056" y="186080"/>
                  </a:lnTo>
                  <a:lnTo>
                    <a:pt x="2144391" y="194186"/>
                  </a:lnTo>
                  <a:cubicBezTo>
                    <a:pt x="2152849" y="199590"/>
                    <a:pt x="2158429" y="203114"/>
                    <a:pt x="2161131" y="204759"/>
                  </a:cubicBezTo>
                  <a:cubicBezTo>
                    <a:pt x="2163833" y="206404"/>
                    <a:pt x="2167533" y="208929"/>
                    <a:pt x="2172232" y="212336"/>
                  </a:cubicBezTo>
                  <a:cubicBezTo>
                    <a:pt x="2176931" y="215743"/>
                    <a:pt x="2179927" y="217446"/>
                    <a:pt x="2181219" y="217446"/>
                  </a:cubicBezTo>
                  <a:cubicBezTo>
                    <a:pt x="2182511" y="217446"/>
                    <a:pt x="2183745" y="218269"/>
                    <a:pt x="2184920" y="219913"/>
                  </a:cubicBezTo>
                  <a:cubicBezTo>
                    <a:pt x="2186564" y="221793"/>
                    <a:pt x="2192614" y="225141"/>
                    <a:pt x="2203070" y="229957"/>
                  </a:cubicBezTo>
                  <a:cubicBezTo>
                    <a:pt x="2213525" y="234774"/>
                    <a:pt x="2221454" y="237887"/>
                    <a:pt x="2226858" y="239297"/>
                  </a:cubicBezTo>
                  <a:cubicBezTo>
                    <a:pt x="2233907" y="241176"/>
                    <a:pt x="2238253" y="242527"/>
                    <a:pt x="2239898" y="243350"/>
                  </a:cubicBezTo>
                  <a:cubicBezTo>
                    <a:pt x="2241543" y="244172"/>
                    <a:pt x="2243951" y="244759"/>
                    <a:pt x="2247123" y="245112"/>
                  </a:cubicBezTo>
                  <a:cubicBezTo>
                    <a:pt x="2250294" y="245464"/>
                    <a:pt x="2252938" y="246345"/>
                    <a:pt x="2255052" y="247755"/>
                  </a:cubicBezTo>
                  <a:cubicBezTo>
                    <a:pt x="2257167" y="249165"/>
                    <a:pt x="2258929" y="249869"/>
                    <a:pt x="2260339" y="249869"/>
                  </a:cubicBezTo>
                  <a:cubicBezTo>
                    <a:pt x="2261748" y="249869"/>
                    <a:pt x="2265038" y="251749"/>
                    <a:pt x="2270206" y="255508"/>
                  </a:cubicBezTo>
                  <a:cubicBezTo>
                    <a:pt x="2275375" y="259267"/>
                    <a:pt x="2278195" y="261734"/>
                    <a:pt x="2278665" y="262909"/>
                  </a:cubicBezTo>
                  <a:cubicBezTo>
                    <a:pt x="2279135" y="264319"/>
                    <a:pt x="2279135" y="266727"/>
                    <a:pt x="2278665" y="270134"/>
                  </a:cubicBezTo>
                  <a:cubicBezTo>
                    <a:pt x="2278195" y="273541"/>
                    <a:pt x="2276433" y="275831"/>
                    <a:pt x="2273378" y="277006"/>
                  </a:cubicBezTo>
                  <a:cubicBezTo>
                    <a:pt x="2269149" y="278416"/>
                    <a:pt x="2265273" y="278886"/>
                    <a:pt x="2261748" y="278416"/>
                  </a:cubicBezTo>
                  <a:cubicBezTo>
                    <a:pt x="2258224" y="277946"/>
                    <a:pt x="2252233" y="276301"/>
                    <a:pt x="2243775" y="273482"/>
                  </a:cubicBezTo>
                  <a:cubicBezTo>
                    <a:pt x="2240485" y="272307"/>
                    <a:pt x="2235845" y="270839"/>
                    <a:pt x="2229854" y="269077"/>
                  </a:cubicBezTo>
                  <a:cubicBezTo>
                    <a:pt x="2223863" y="267314"/>
                    <a:pt x="2219868" y="265611"/>
                    <a:pt x="2217871" y="263966"/>
                  </a:cubicBezTo>
                  <a:cubicBezTo>
                    <a:pt x="2215874" y="262322"/>
                    <a:pt x="2210118" y="258974"/>
                    <a:pt x="2200603" y="253922"/>
                  </a:cubicBezTo>
                  <a:cubicBezTo>
                    <a:pt x="2191087" y="248871"/>
                    <a:pt x="2184332" y="244348"/>
                    <a:pt x="2180338" y="240354"/>
                  </a:cubicBezTo>
                  <a:cubicBezTo>
                    <a:pt x="2177519" y="237300"/>
                    <a:pt x="2169060" y="230486"/>
                    <a:pt x="2154964" y="219913"/>
                  </a:cubicBezTo>
                  <a:cubicBezTo>
                    <a:pt x="2140867" y="209341"/>
                    <a:pt x="2133348" y="204054"/>
                    <a:pt x="2132408" y="204054"/>
                  </a:cubicBezTo>
                  <a:cubicBezTo>
                    <a:pt x="2131938" y="205229"/>
                    <a:pt x="2131703" y="209517"/>
                    <a:pt x="2131703" y="216918"/>
                  </a:cubicBezTo>
                  <a:cubicBezTo>
                    <a:pt x="2131703" y="224319"/>
                    <a:pt x="2131938" y="233364"/>
                    <a:pt x="2132408" y="244054"/>
                  </a:cubicBezTo>
                  <a:cubicBezTo>
                    <a:pt x="2132878" y="254745"/>
                    <a:pt x="2133348" y="262557"/>
                    <a:pt x="2133818" y="267491"/>
                  </a:cubicBezTo>
                  <a:cubicBezTo>
                    <a:pt x="2134758" y="275009"/>
                    <a:pt x="2134993" y="289576"/>
                    <a:pt x="2134523" y="311191"/>
                  </a:cubicBezTo>
                  <a:cubicBezTo>
                    <a:pt x="2134053" y="332807"/>
                    <a:pt x="2133231" y="346904"/>
                    <a:pt x="2132056" y="353482"/>
                  </a:cubicBezTo>
                  <a:cubicBezTo>
                    <a:pt x="2131116" y="358651"/>
                    <a:pt x="2129471" y="362175"/>
                    <a:pt x="2127122" y="364055"/>
                  </a:cubicBezTo>
                  <a:cubicBezTo>
                    <a:pt x="2124772" y="365700"/>
                    <a:pt x="2123187" y="366581"/>
                    <a:pt x="2122364" y="366698"/>
                  </a:cubicBezTo>
                  <a:cubicBezTo>
                    <a:pt x="2121542" y="366816"/>
                    <a:pt x="2120896" y="366052"/>
                    <a:pt x="2120426" y="364408"/>
                  </a:cubicBezTo>
                  <a:cubicBezTo>
                    <a:pt x="2119721" y="362998"/>
                    <a:pt x="2118781" y="362293"/>
                    <a:pt x="2117606" y="362293"/>
                  </a:cubicBezTo>
                  <a:cubicBezTo>
                    <a:pt x="2116197" y="362293"/>
                    <a:pt x="2113965" y="361001"/>
                    <a:pt x="2110910" y="358416"/>
                  </a:cubicBezTo>
                  <a:cubicBezTo>
                    <a:pt x="2107856" y="355832"/>
                    <a:pt x="2106329" y="354070"/>
                    <a:pt x="2106329" y="353130"/>
                  </a:cubicBezTo>
                  <a:cubicBezTo>
                    <a:pt x="2106329" y="351720"/>
                    <a:pt x="2105683" y="351015"/>
                    <a:pt x="2104391" y="351015"/>
                  </a:cubicBezTo>
                  <a:cubicBezTo>
                    <a:pt x="2103098" y="351015"/>
                    <a:pt x="2100455" y="347902"/>
                    <a:pt x="2096461" y="341676"/>
                  </a:cubicBezTo>
                  <a:cubicBezTo>
                    <a:pt x="2092467" y="335450"/>
                    <a:pt x="2089178" y="330810"/>
                    <a:pt x="2086593" y="327755"/>
                  </a:cubicBezTo>
                  <a:cubicBezTo>
                    <a:pt x="2083539" y="323996"/>
                    <a:pt x="2081248" y="317770"/>
                    <a:pt x="2079721" y="309077"/>
                  </a:cubicBezTo>
                  <a:cubicBezTo>
                    <a:pt x="2078194" y="300384"/>
                    <a:pt x="2077665" y="291338"/>
                    <a:pt x="2078135" y="281940"/>
                  </a:cubicBezTo>
                  <a:cubicBezTo>
                    <a:pt x="2079545" y="264789"/>
                    <a:pt x="2080602" y="256918"/>
                    <a:pt x="2081307" y="258328"/>
                  </a:cubicBezTo>
                  <a:cubicBezTo>
                    <a:pt x="2081777" y="259032"/>
                    <a:pt x="2082012" y="263966"/>
                    <a:pt x="2082012" y="273129"/>
                  </a:cubicBezTo>
                  <a:cubicBezTo>
                    <a:pt x="2082246" y="285112"/>
                    <a:pt x="2082893" y="293511"/>
                    <a:pt x="2083950" y="298328"/>
                  </a:cubicBezTo>
                  <a:cubicBezTo>
                    <a:pt x="2085007" y="303144"/>
                    <a:pt x="2087063" y="306962"/>
                    <a:pt x="2090117" y="309782"/>
                  </a:cubicBezTo>
                  <a:cubicBezTo>
                    <a:pt x="2092232" y="311896"/>
                    <a:pt x="2094581" y="313188"/>
                    <a:pt x="2097166" y="313658"/>
                  </a:cubicBezTo>
                  <a:cubicBezTo>
                    <a:pt x="2099750" y="314128"/>
                    <a:pt x="2101395" y="313541"/>
                    <a:pt x="2102100" y="311896"/>
                  </a:cubicBezTo>
                  <a:cubicBezTo>
                    <a:pt x="2102335" y="311426"/>
                    <a:pt x="2102570" y="311544"/>
                    <a:pt x="2102805" y="312249"/>
                  </a:cubicBezTo>
                  <a:cubicBezTo>
                    <a:pt x="2103039" y="313423"/>
                    <a:pt x="2103157" y="315185"/>
                    <a:pt x="2103157" y="317535"/>
                  </a:cubicBezTo>
                  <a:cubicBezTo>
                    <a:pt x="2103157" y="322469"/>
                    <a:pt x="2103510" y="325171"/>
                    <a:pt x="2104214" y="325641"/>
                  </a:cubicBezTo>
                  <a:cubicBezTo>
                    <a:pt x="2104684" y="326111"/>
                    <a:pt x="2105154" y="325523"/>
                    <a:pt x="2105624" y="323879"/>
                  </a:cubicBezTo>
                  <a:cubicBezTo>
                    <a:pt x="2106329" y="321529"/>
                    <a:pt x="2106799" y="318122"/>
                    <a:pt x="2107034" y="313658"/>
                  </a:cubicBezTo>
                  <a:cubicBezTo>
                    <a:pt x="2108209" y="298856"/>
                    <a:pt x="2109090" y="284525"/>
                    <a:pt x="2109677" y="270662"/>
                  </a:cubicBezTo>
                  <a:cubicBezTo>
                    <a:pt x="2110264" y="256800"/>
                    <a:pt x="2110558" y="246051"/>
                    <a:pt x="2110558" y="238416"/>
                  </a:cubicBezTo>
                  <a:cubicBezTo>
                    <a:pt x="2110558" y="230780"/>
                    <a:pt x="2110323" y="226492"/>
                    <a:pt x="2109853" y="225552"/>
                  </a:cubicBezTo>
                  <a:cubicBezTo>
                    <a:pt x="2108913" y="225552"/>
                    <a:pt x="2107856" y="227549"/>
                    <a:pt x="2106681" y="231543"/>
                  </a:cubicBezTo>
                  <a:lnTo>
                    <a:pt x="2104919" y="237535"/>
                  </a:lnTo>
                  <a:lnTo>
                    <a:pt x="2105624" y="231191"/>
                  </a:lnTo>
                  <a:cubicBezTo>
                    <a:pt x="2106329" y="226962"/>
                    <a:pt x="2106858" y="221969"/>
                    <a:pt x="2107210" y="216213"/>
                  </a:cubicBezTo>
                  <a:cubicBezTo>
                    <a:pt x="2107562" y="210457"/>
                    <a:pt x="2107680" y="205523"/>
                    <a:pt x="2107562" y="201411"/>
                  </a:cubicBezTo>
                  <a:cubicBezTo>
                    <a:pt x="2107445" y="197299"/>
                    <a:pt x="2107151" y="195244"/>
                    <a:pt x="2106681" y="195244"/>
                  </a:cubicBezTo>
                  <a:cubicBezTo>
                    <a:pt x="2105506" y="195244"/>
                    <a:pt x="2104919" y="196007"/>
                    <a:pt x="2104919" y="197534"/>
                  </a:cubicBezTo>
                  <a:cubicBezTo>
                    <a:pt x="2104919" y="199061"/>
                    <a:pt x="2102687" y="202057"/>
                    <a:pt x="2098223" y="206521"/>
                  </a:cubicBezTo>
                  <a:cubicBezTo>
                    <a:pt x="2091175" y="214274"/>
                    <a:pt x="2085653" y="221205"/>
                    <a:pt x="2081659" y="227314"/>
                  </a:cubicBezTo>
                  <a:cubicBezTo>
                    <a:pt x="2073906" y="239767"/>
                    <a:pt x="2059926" y="256096"/>
                    <a:pt x="2039721" y="276301"/>
                  </a:cubicBezTo>
                  <a:cubicBezTo>
                    <a:pt x="2020924" y="294862"/>
                    <a:pt x="2009647" y="302498"/>
                    <a:pt x="2005888" y="299209"/>
                  </a:cubicBezTo>
                  <a:cubicBezTo>
                    <a:pt x="2004478" y="298034"/>
                    <a:pt x="2003421" y="297799"/>
                    <a:pt x="2002716" y="298504"/>
                  </a:cubicBezTo>
                  <a:cubicBezTo>
                    <a:pt x="2002246" y="298739"/>
                    <a:pt x="2001306" y="298152"/>
                    <a:pt x="1999897" y="296742"/>
                  </a:cubicBezTo>
                  <a:cubicBezTo>
                    <a:pt x="1998487" y="295332"/>
                    <a:pt x="1997136" y="293629"/>
                    <a:pt x="1995844" y="291632"/>
                  </a:cubicBezTo>
                  <a:cubicBezTo>
                    <a:pt x="1994552" y="289635"/>
                    <a:pt x="1993905" y="288166"/>
                    <a:pt x="1993905" y="287226"/>
                  </a:cubicBezTo>
                  <a:cubicBezTo>
                    <a:pt x="1993905" y="286052"/>
                    <a:pt x="1993259" y="285229"/>
                    <a:pt x="1991967" y="284759"/>
                  </a:cubicBezTo>
                  <a:cubicBezTo>
                    <a:pt x="1990675" y="284290"/>
                    <a:pt x="1989794" y="280530"/>
                    <a:pt x="1989324" y="273482"/>
                  </a:cubicBezTo>
                  <a:cubicBezTo>
                    <a:pt x="1989089" y="267608"/>
                    <a:pt x="1989618" y="263496"/>
                    <a:pt x="1990910" y="261147"/>
                  </a:cubicBezTo>
                  <a:cubicBezTo>
                    <a:pt x="1992202" y="258797"/>
                    <a:pt x="1995315" y="256565"/>
                    <a:pt x="2000249" y="254451"/>
                  </a:cubicBezTo>
                  <a:cubicBezTo>
                    <a:pt x="2009177" y="250927"/>
                    <a:pt x="2035726" y="227197"/>
                    <a:pt x="2079897" y="183261"/>
                  </a:cubicBezTo>
                  <a:cubicBezTo>
                    <a:pt x="2092349" y="170809"/>
                    <a:pt x="2098341" y="164230"/>
                    <a:pt x="2097871" y="163525"/>
                  </a:cubicBezTo>
                  <a:cubicBezTo>
                    <a:pt x="2097401" y="163290"/>
                    <a:pt x="2096226" y="163408"/>
                    <a:pt x="2094346" y="163878"/>
                  </a:cubicBezTo>
                  <a:cubicBezTo>
                    <a:pt x="2090117" y="164583"/>
                    <a:pt x="2085888" y="165522"/>
                    <a:pt x="2081659" y="166697"/>
                  </a:cubicBezTo>
                  <a:cubicBezTo>
                    <a:pt x="2077195" y="168107"/>
                    <a:pt x="2071380" y="168635"/>
                    <a:pt x="2064214" y="168283"/>
                  </a:cubicBezTo>
                  <a:cubicBezTo>
                    <a:pt x="2057048" y="167931"/>
                    <a:pt x="2052055" y="166932"/>
                    <a:pt x="2049236" y="165287"/>
                  </a:cubicBezTo>
                  <a:cubicBezTo>
                    <a:pt x="2045712" y="163173"/>
                    <a:pt x="2042599" y="160765"/>
                    <a:pt x="2039897" y="158063"/>
                  </a:cubicBezTo>
                  <a:cubicBezTo>
                    <a:pt x="2037195" y="155361"/>
                    <a:pt x="2035844" y="153422"/>
                    <a:pt x="2035844" y="152248"/>
                  </a:cubicBezTo>
                  <a:cubicBezTo>
                    <a:pt x="2035844" y="150838"/>
                    <a:pt x="2035374" y="150133"/>
                    <a:pt x="2034434" y="150133"/>
                  </a:cubicBezTo>
                  <a:cubicBezTo>
                    <a:pt x="2033259" y="150133"/>
                    <a:pt x="2032378" y="148488"/>
                    <a:pt x="2031791" y="145199"/>
                  </a:cubicBezTo>
                  <a:cubicBezTo>
                    <a:pt x="2031204" y="141910"/>
                    <a:pt x="2031145" y="139208"/>
                    <a:pt x="2031615" y="137093"/>
                  </a:cubicBezTo>
                  <a:cubicBezTo>
                    <a:pt x="2032320" y="134979"/>
                    <a:pt x="2033729" y="133452"/>
                    <a:pt x="2035844" y="132512"/>
                  </a:cubicBezTo>
                  <a:cubicBezTo>
                    <a:pt x="2038193" y="131337"/>
                    <a:pt x="2040367" y="131631"/>
                    <a:pt x="2042364" y="133393"/>
                  </a:cubicBezTo>
                  <a:cubicBezTo>
                    <a:pt x="2044361" y="135155"/>
                    <a:pt x="2045947" y="138151"/>
                    <a:pt x="2047122" y="142380"/>
                  </a:cubicBezTo>
                  <a:lnTo>
                    <a:pt x="2048884" y="148723"/>
                  </a:lnTo>
                  <a:lnTo>
                    <a:pt x="2056637" y="147666"/>
                  </a:lnTo>
                  <a:cubicBezTo>
                    <a:pt x="2063451" y="146961"/>
                    <a:pt x="2070029" y="145610"/>
                    <a:pt x="2076373" y="143613"/>
                  </a:cubicBezTo>
                  <a:cubicBezTo>
                    <a:pt x="2082716" y="141616"/>
                    <a:pt x="2091762" y="137916"/>
                    <a:pt x="2103510" y="132512"/>
                  </a:cubicBezTo>
                  <a:cubicBezTo>
                    <a:pt x="2107034" y="131102"/>
                    <a:pt x="2109148" y="128753"/>
                    <a:pt x="2109853" y="125463"/>
                  </a:cubicBezTo>
                  <a:cubicBezTo>
                    <a:pt x="2110558" y="122174"/>
                    <a:pt x="2111263" y="112189"/>
                    <a:pt x="2111968" y="95507"/>
                  </a:cubicBezTo>
                  <a:cubicBezTo>
                    <a:pt x="2112672" y="82115"/>
                    <a:pt x="2113319" y="71131"/>
                    <a:pt x="2113906" y="62555"/>
                  </a:cubicBezTo>
                  <a:cubicBezTo>
                    <a:pt x="2114493" y="53980"/>
                    <a:pt x="2114905" y="46461"/>
                    <a:pt x="2115139" y="40000"/>
                  </a:cubicBezTo>
                  <a:cubicBezTo>
                    <a:pt x="2115374" y="33539"/>
                    <a:pt x="2116373" y="28958"/>
                    <a:pt x="2118135" y="26256"/>
                  </a:cubicBezTo>
                  <a:cubicBezTo>
                    <a:pt x="2119897" y="23554"/>
                    <a:pt x="2122599" y="22027"/>
                    <a:pt x="2126241" y="21674"/>
                  </a:cubicBezTo>
                  <a:close/>
                  <a:moveTo>
                    <a:pt x="1343957" y="17445"/>
                  </a:moveTo>
                  <a:cubicBezTo>
                    <a:pt x="1344427" y="17093"/>
                    <a:pt x="1345837" y="17151"/>
                    <a:pt x="1348186" y="17621"/>
                  </a:cubicBezTo>
                  <a:cubicBezTo>
                    <a:pt x="1355235" y="19266"/>
                    <a:pt x="1361579" y="22555"/>
                    <a:pt x="1367217" y="27489"/>
                  </a:cubicBezTo>
                  <a:cubicBezTo>
                    <a:pt x="1370272" y="30309"/>
                    <a:pt x="1374971" y="35889"/>
                    <a:pt x="1381314" y="44229"/>
                  </a:cubicBezTo>
                  <a:cubicBezTo>
                    <a:pt x="1387658" y="52570"/>
                    <a:pt x="1390830" y="57445"/>
                    <a:pt x="1390830" y="58855"/>
                  </a:cubicBezTo>
                  <a:cubicBezTo>
                    <a:pt x="1390830" y="61674"/>
                    <a:pt x="1396469" y="64259"/>
                    <a:pt x="1407746" y="66608"/>
                  </a:cubicBezTo>
                  <a:cubicBezTo>
                    <a:pt x="1415265" y="68018"/>
                    <a:pt x="1420434" y="69486"/>
                    <a:pt x="1423253" y="71014"/>
                  </a:cubicBezTo>
                  <a:cubicBezTo>
                    <a:pt x="1426072" y="72541"/>
                    <a:pt x="1428187" y="73304"/>
                    <a:pt x="1429597" y="73304"/>
                  </a:cubicBezTo>
                  <a:cubicBezTo>
                    <a:pt x="1431241" y="73304"/>
                    <a:pt x="1432592" y="75008"/>
                    <a:pt x="1433650" y="78415"/>
                  </a:cubicBezTo>
                  <a:cubicBezTo>
                    <a:pt x="1434707" y="81821"/>
                    <a:pt x="1434648" y="84699"/>
                    <a:pt x="1433473" y="87049"/>
                  </a:cubicBezTo>
                  <a:cubicBezTo>
                    <a:pt x="1432299" y="89398"/>
                    <a:pt x="1429832" y="90280"/>
                    <a:pt x="1426072" y="89692"/>
                  </a:cubicBezTo>
                  <a:cubicBezTo>
                    <a:pt x="1422313" y="89105"/>
                    <a:pt x="1420081" y="89164"/>
                    <a:pt x="1419376" y="89868"/>
                  </a:cubicBezTo>
                  <a:cubicBezTo>
                    <a:pt x="1418672" y="90573"/>
                    <a:pt x="1415852" y="91161"/>
                    <a:pt x="1410918" y="91631"/>
                  </a:cubicBezTo>
                  <a:cubicBezTo>
                    <a:pt x="1402460" y="92335"/>
                    <a:pt x="1393473" y="94861"/>
                    <a:pt x="1383958" y="99208"/>
                  </a:cubicBezTo>
                  <a:cubicBezTo>
                    <a:pt x="1374442" y="103554"/>
                    <a:pt x="1362518" y="110544"/>
                    <a:pt x="1348186" y="120177"/>
                  </a:cubicBezTo>
                  <a:cubicBezTo>
                    <a:pt x="1339024" y="126521"/>
                    <a:pt x="1333913" y="129692"/>
                    <a:pt x="1332856" y="129692"/>
                  </a:cubicBezTo>
                  <a:cubicBezTo>
                    <a:pt x="1331799" y="129692"/>
                    <a:pt x="1331270" y="130104"/>
                    <a:pt x="1331270" y="130926"/>
                  </a:cubicBezTo>
                  <a:cubicBezTo>
                    <a:pt x="1331270" y="131748"/>
                    <a:pt x="1328333" y="134391"/>
                    <a:pt x="1322459" y="138855"/>
                  </a:cubicBezTo>
                  <a:cubicBezTo>
                    <a:pt x="1318935" y="141440"/>
                    <a:pt x="1314706" y="145082"/>
                    <a:pt x="1309772" y="149781"/>
                  </a:cubicBezTo>
                  <a:cubicBezTo>
                    <a:pt x="1304838" y="154480"/>
                    <a:pt x="1300727" y="158709"/>
                    <a:pt x="1297437" y="162468"/>
                  </a:cubicBezTo>
                  <a:cubicBezTo>
                    <a:pt x="1294148" y="166227"/>
                    <a:pt x="1292856" y="168224"/>
                    <a:pt x="1293561" y="168459"/>
                  </a:cubicBezTo>
                  <a:cubicBezTo>
                    <a:pt x="1294735" y="168929"/>
                    <a:pt x="1298612" y="167754"/>
                    <a:pt x="1305191" y="164935"/>
                  </a:cubicBezTo>
                  <a:cubicBezTo>
                    <a:pt x="1333855" y="152718"/>
                    <a:pt x="1353708" y="144142"/>
                    <a:pt x="1364750" y="139208"/>
                  </a:cubicBezTo>
                  <a:lnTo>
                    <a:pt x="1373209" y="134979"/>
                  </a:lnTo>
                  <a:lnTo>
                    <a:pt x="1372504" y="126521"/>
                  </a:lnTo>
                  <a:cubicBezTo>
                    <a:pt x="1372034" y="120882"/>
                    <a:pt x="1372798" y="117358"/>
                    <a:pt x="1374795" y="115948"/>
                  </a:cubicBezTo>
                  <a:cubicBezTo>
                    <a:pt x="1376792" y="114538"/>
                    <a:pt x="1381784" y="113833"/>
                    <a:pt x="1389773" y="113833"/>
                  </a:cubicBezTo>
                  <a:cubicBezTo>
                    <a:pt x="1404105" y="114303"/>
                    <a:pt x="1417673" y="116829"/>
                    <a:pt x="1430478" y="121410"/>
                  </a:cubicBezTo>
                  <a:cubicBezTo>
                    <a:pt x="1443283" y="125992"/>
                    <a:pt x="1450742" y="131102"/>
                    <a:pt x="1452857" y="136741"/>
                  </a:cubicBezTo>
                  <a:cubicBezTo>
                    <a:pt x="1453562" y="138386"/>
                    <a:pt x="1453327" y="140676"/>
                    <a:pt x="1452152" y="143613"/>
                  </a:cubicBezTo>
                  <a:cubicBezTo>
                    <a:pt x="1450977" y="146550"/>
                    <a:pt x="1449685" y="148371"/>
                    <a:pt x="1448275" y="149076"/>
                  </a:cubicBezTo>
                  <a:cubicBezTo>
                    <a:pt x="1446866" y="149546"/>
                    <a:pt x="1443341" y="148488"/>
                    <a:pt x="1437703" y="145904"/>
                  </a:cubicBezTo>
                  <a:cubicBezTo>
                    <a:pt x="1428305" y="141205"/>
                    <a:pt x="1419259" y="141557"/>
                    <a:pt x="1410566" y="146961"/>
                  </a:cubicBezTo>
                  <a:cubicBezTo>
                    <a:pt x="1407041" y="149076"/>
                    <a:pt x="1404105" y="150133"/>
                    <a:pt x="1401755" y="150133"/>
                  </a:cubicBezTo>
                  <a:cubicBezTo>
                    <a:pt x="1399406" y="150133"/>
                    <a:pt x="1397879" y="150485"/>
                    <a:pt x="1397174" y="151190"/>
                  </a:cubicBezTo>
                  <a:cubicBezTo>
                    <a:pt x="1396469" y="151895"/>
                    <a:pt x="1394530" y="152424"/>
                    <a:pt x="1391359" y="152776"/>
                  </a:cubicBezTo>
                  <a:cubicBezTo>
                    <a:pt x="1388187" y="153129"/>
                    <a:pt x="1386014" y="154127"/>
                    <a:pt x="1384839" y="155772"/>
                  </a:cubicBezTo>
                  <a:cubicBezTo>
                    <a:pt x="1382724" y="158826"/>
                    <a:pt x="1381549" y="159649"/>
                    <a:pt x="1381314" y="158239"/>
                  </a:cubicBezTo>
                  <a:cubicBezTo>
                    <a:pt x="1381314" y="157299"/>
                    <a:pt x="1381902" y="156007"/>
                    <a:pt x="1383077" y="154362"/>
                  </a:cubicBezTo>
                  <a:cubicBezTo>
                    <a:pt x="1384956" y="151543"/>
                    <a:pt x="1385367" y="150133"/>
                    <a:pt x="1384310" y="150133"/>
                  </a:cubicBezTo>
                  <a:cubicBezTo>
                    <a:pt x="1383253" y="150133"/>
                    <a:pt x="1382254" y="150897"/>
                    <a:pt x="1381314" y="152424"/>
                  </a:cubicBezTo>
                  <a:cubicBezTo>
                    <a:pt x="1380375" y="153951"/>
                    <a:pt x="1376733" y="156242"/>
                    <a:pt x="1370389" y="159296"/>
                  </a:cubicBezTo>
                  <a:cubicBezTo>
                    <a:pt x="1343840" y="171279"/>
                    <a:pt x="1329860" y="177270"/>
                    <a:pt x="1328451" y="177270"/>
                  </a:cubicBezTo>
                  <a:cubicBezTo>
                    <a:pt x="1327746" y="177270"/>
                    <a:pt x="1317878" y="181734"/>
                    <a:pt x="1298847" y="190662"/>
                  </a:cubicBezTo>
                  <a:cubicBezTo>
                    <a:pt x="1292503" y="193716"/>
                    <a:pt x="1286160" y="195478"/>
                    <a:pt x="1279816" y="195948"/>
                  </a:cubicBezTo>
                  <a:lnTo>
                    <a:pt x="1270653" y="196653"/>
                  </a:lnTo>
                  <a:lnTo>
                    <a:pt x="1265719" y="187843"/>
                  </a:lnTo>
                  <a:cubicBezTo>
                    <a:pt x="1262665" y="182204"/>
                    <a:pt x="1261138" y="177152"/>
                    <a:pt x="1261138" y="172688"/>
                  </a:cubicBezTo>
                  <a:cubicBezTo>
                    <a:pt x="1261138" y="169634"/>
                    <a:pt x="1261725" y="167167"/>
                    <a:pt x="1262900" y="165287"/>
                  </a:cubicBezTo>
                  <a:cubicBezTo>
                    <a:pt x="1264074" y="163408"/>
                    <a:pt x="1267364" y="160001"/>
                    <a:pt x="1272768" y="155067"/>
                  </a:cubicBezTo>
                  <a:cubicBezTo>
                    <a:pt x="1283105" y="145199"/>
                    <a:pt x="1295910" y="134509"/>
                    <a:pt x="1311182" y="122996"/>
                  </a:cubicBezTo>
                  <a:cubicBezTo>
                    <a:pt x="1321050" y="115478"/>
                    <a:pt x="1325984" y="111366"/>
                    <a:pt x="1325984" y="110661"/>
                  </a:cubicBezTo>
                  <a:cubicBezTo>
                    <a:pt x="1325984" y="110192"/>
                    <a:pt x="1325749" y="109957"/>
                    <a:pt x="1325279" y="109957"/>
                  </a:cubicBezTo>
                  <a:cubicBezTo>
                    <a:pt x="1324809" y="109957"/>
                    <a:pt x="1323987" y="110015"/>
                    <a:pt x="1322812" y="110133"/>
                  </a:cubicBezTo>
                  <a:cubicBezTo>
                    <a:pt x="1321637" y="110250"/>
                    <a:pt x="1320051" y="110603"/>
                    <a:pt x="1318054" y="111190"/>
                  </a:cubicBezTo>
                  <a:cubicBezTo>
                    <a:pt x="1316057" y="111777"/>
                    <a:pt x="1313296" y="112541"/>
                    <a:pt x="1309772" y="113481"/>
                  </a:cubicBezTo>
                  <a:cubicBezTo>
                    <a:pt x="1304133" y="114891"/>
                    <a:pt x="1295088" y="116888"/>
                    <a:pt x="1282635" y="119472"/>
                  </a:cubicBezTo>
                  <a:cubicBezTo>
                    <a:pt x="1274177" y="121117"/>
                    <a:pt x="1268715" y="121939"/>
                    <a:pt x="1266248" y="121939"/>
                  </a:cubicBezTo>
                  <a:cubicBezTo>
                    <a:pt x="1263781" y="121939"/>
                    <a:pt x="1261255" y="121352"/>
                    <a:pt x="1258671" y="120177"/>
                  </a:cubicBezTo>
                  <a:cubicBezTo>
                    <a:pt x="1254911" y="118532"/>
                    <a:pt x="1252562" y="117710"/>
                    <a:pt x="1251622" y="117710"/>
                  </a:cubicBezTo>
                  <a:cubicBezTo>
                    <a:pt x="1250682" y="117710"/>
                    <a:pt x="1248098" y="116183"/>
                    <a:pt x="1243869" y="113128"/>
                  </a:cubicBezTo>
                  <a:cubicBezTo>
                    <a:pt x="1237525" y="108664"/>
                    <a:pt x="1234471" y="103143"/>
                    <a:pt x="1234706" y="96564"/>
                  </a:cubicBezTo>
                  <a:cubicBezTo>
                    <a:pt x="1234706" y="94685"/>
                    <a:pt x="1236057" y="92688"/>
                    <a:pt x="1238759" y="90573"/>
                  </a:cubicBezTo>
                  <a:cubicBezTo>
                    <a:pt x="1241460" y="88459"/>
                    <a:pt x="1244339" y="86932"/>
                    <a:pt x="1247393" y="85992"/>
                  </a:cubicBezTo>
                  <a:cubicBezTo>
                    <a:pt x="1249507" y="85287"/>
                    <a:pt x="1250624" y="85052"/>
                    <a:pt x="1250741" y="85287"/>
                  </a:cubicBezTo>
                  <a:cubicBezTo>
                    <a:pt x="1250859" y="85522"/>
                    <a:pt x="1250565" y="86109"/>
                    <a:pt x="1249860" y="87049"/>
                  </a:cubicBezTo>
                  <a:cubicBezTo>
                    <a:pt x="1248685" y="88694"/>
                    <a:pt x="1247628" y="91631"/>
                    <a:pt x="1246688" y="95860"/>
                  </a:cubicBezTo>
                  <a:lnTo>
                    <a:pt x="1245631" y="101851"/>
                  </a:lnTo>
                  <a:lnTo>
                    <a:pt x="1253032" y="102556"/>
                  </a:lnTo>
                  <a:cubicBezTo>
                    <a:pt x="1257731" y="103026"/>
                    <a:pt x="1262665" y="102908"/>
                    <a:pt x="1267834" y="102203"/>
                  </a:cubicBezTo>
                  <a:cubicBezTo>
                    <a:pt x="1272063" y="101498"/>
                    <a:pt x="1279170" y="99912"/>
                    <a:pt x="1289155" y="97446"/>
                  </a:cubicBezTo>
                  <a:cubicBezTo>
                    <a:pt x="1299141" y="94979"/>
                    <a:pt x="1305191" y="93393"/>
                    <a:pt x="1307305" y="92688"/>
                  </a:cubicBezTo>
                  <a:cubicBezTo>
                    <a:pt x="1308950" y="91983"/>
                    <a:pt x="1310947" y="91396"/>
                    <a:pt x="1313296" y="90926"/>
                  </a:cubicBezTo>
                  <a:cubicBezTo>
                    <a:pt x="1315646" y="90456"/>
                    <a:pt x="1321931" y="88576"/>
                    <a:pt x="1332151" y="85287"/>
                  </a:cubicBezTo>
                  <a:cubicBezTo>
                    <a:pt x="1342372" y="81998"/>
                    <a:pt x="1350477" y="79707"/>
                    <a:pt x="1356469" y="78415"/>
                  </a:cubicBezTo>
                  <a:cubicBezTo>
                    <a:pt x="1362460" y="77122"/>
                    <a:pt x="1365455" y="76006"/>
                    <a:pt x="1365455" y="75067"/>
                  </a:cubicBezTo>
                  <a:cubicBezTo>
                    <a:pt x="1365455" y="74362"/>
                    <a:pt x="1362988" y="73598"/>
                    <a:pt x="1358055" y="72776"/>
                  </a:cubicBezTo>
                  <a:cubicBezTo>
                    <a:pt x="1353121" y="71953"/>
                    <a:pt x="1348657" y="71542"/>
                    <a:pt x="1344662" y="71542"/>
                  </a:cubicBezTo>
                  <a:cubicBezTo>
                    <a:pt x="1341138" y="71542"/>
                    <a:pt x="1338025" y="70602"/>
                    <a:pt x="1335323" y="68723"/>
                  </a:cubicBezTo>
                  <a:cubicBezTo>
                    <a:pt x="1332621" y="66843"/>
                    <a:pt x="1330741" y="66256"/>
                    <a:pt x="1329684" y="66961"/>
                  </a:cubicBezTo>
                  <a:cubicBezTo>
                    <a:pt x="1328627" y="67666"/>
                    <a:pt x="1327746" y="67431"/>
                    <a:pt x="1327041" y="66256"/>
                  </a:cubicBezTo>
                  <a:cubicBezTo>
                    <a:pt x="1326571" y="65786"/>
                    <a:pt x="1327217" y="64905"/>
                    <a:pt x="1328979" y="63613"/>
                  </a:cubicBezTo>
                  <a:cubicBezTo>
                    <a:pt x="1330741" y="62320"/>
                    <a:pt x="1332739" y="61322"/>
                    <a:pt x="1334971" y="60617"/>
                  </a:cubicBezTo>
                  <a:cubicBezTo>
                    <a:pt x="1337203" y="59912"/>
                    <a:pt x="1338671" y="59795"/>
                    <a:pt x="1339376" y="60265"/>
                  </a:cubicBezTo>
                  <a:cubicBezTo>
                    <a:pt x="1340551" y="60970"/>
                    <a:pt x="1342019" y="60441"/>
                    <a:pt x="1343781" y="58679"/>
                  </a:cubicBezTo>
                  <a:cubicBezTo>
                    <a:pt x="1345543" y="56917"/>
                    <a:pt x="1347129" y="56036"/>
                    <a:pt x="1348539" y="56036"/>
                  </a:cubicBezTo>
                  <a:cubicBezTo>
                    <a:pt x="1349949" y="56036"/>
                    <a:pt x="1351652" y="54685"/>
                    <a:pt x="1353649" y="51983"/>
                  </a:cubicBezTo>
                  <a:cubicBezTo>
                    <a:pt x="1355646" y="49281"/>
                    <a:pt x="1356645" y="46990"/>
                    <a:pt x="1356645" y="45110"/>
                  </a:cubicBezTo>
                  <a:cubicBezTo>
                    <a:pt x="1356645" y="42526"/>
                    <a:pt x="1355353" y="38884"/>
                    <a:pt x="1352768" y="34185"/>
                  </a:cubicBezTo>
                  <a:cubicBezTo>
                    <a:pt x="1350184" y="29486"/>
                    <a:pt x="1348069" y="27019"/>
                    <a:pt x="1346424" y="26784"/>
                  </a:cubicBezTo>
                  <a:cubicBezTo>
                    <a:pt x="1344310" y="26079"/>
                    <a:pt x="1343253" y="24200"/>
                    <a:pt x="1343253" y="21146"/>
                  </a:cubicBezTo>
                  <a:cubicBezTo>
                    <a:pt x="1343253" y="19031"/>
                    <a:pt x="1343488" y="17797"/>
                    <a:pt x="1343957" y="17445"/>
                  </a:cubicBezTo>
                  <a:close/>
                  <a:moveTo>
                    <a:pt x="2511656" y="0"/>
                  </a:moveTo>
                  <a:cubicBezTo>
                    <a:pt x="2513770" y="0"/>
                    <a:pt x="2514828" y="822"/>
                    <a:pt x="2514828" y="2467"/>
                  </a:cubicBezTo>
                  <a:cubicBezTo>
                    <a:pt x="2514828" y="4112"/>
                    <a:pt x="2515885" y="5228"/>
                    <a:pt x="2517999" y="5815"/>
                  </a:cubicBezTo>
                  <a:cubicBezTo>
                    <a:pt x="2520114" y="6402"/>
                    <a:pt x="2521171" y="7166"/>
                    <a:pt x="2521171" y="8106"/>
                  </a:cubicBezTo>
                  <a:cubicBezTo>
                    <a:pt x="2521171" y="9046"/>
                    <a:pt x="2521935" y="9515"/>
                    <a:pt x="2523462" y="9515"/>
                  </a:cubicBezTo>
                  <a:cubicBezTo>
                    <a:pt x="2524989" y="9515"/>
                    <a:pt x="2525753" y="9927"/>
                    <a:pt x="2525753" y="10749"/>
                  </a:cubicBezTo>
                  <a:cubicBezTo>
                    <a:pt x="2525753" y="11571"/>
                    <a:pt x="2527045" y="12570"/>
                    <a:pt x="2529629" y="13745"/>
                  </a:cubicBezTo>
                  <a:cubicBezTo>
                    <a:pt x="2532214" y="14919"/>
                    <a:pt x="2533506" y="16153"/>
                    <a:pt x="2533506" y="17445"/>
                  </a:cubicBezTo>
                  <a:cubicBezTo>
                    <a:pt x="2533506" y="18737"/>
                    <a:pt x="2534798" y="20793"/>
                    <a:pt x="2537383" y="23612"/>
                  </a:cubicBezTo>
                  <a:cubicBezTo>
                    <a:pt x="2539262" y="25492"/>
                    <a:pt x="2541318" y="29075"/>
                    <a:pt x="2543550" y="34361"/>
                  </a:cubicBezTo>
                  <a:cubicBezTo>
                    <a:pt x="2545782" y="39648"/>
                    <a:pt x="2547368" y="44523"/>
                    <a:pt x="2548308" y="48987"/>
                  </a:cubicBezTo>
                  <a:cubicBezTo>
                    <a:pt x="2548778" y="52041"/>
                    <a:pt x="2549541" y="54215"/>
                    <a:pt x="2550599" y="55507"/>
                  </a:cubicBezTo>
                  <a:cubicBezTo>
                    <a:pt x="2551656" y="56799"/>
                    <a:pt x="2551891" y="57798"/>
                    <a:pt x="2551304" y="58503"/>
                  </a:cubicBezTo>
                  <a:cubicBezTo>
                    <a:pt x="2550716" y="59207"/>
                    <a:pt x="2550951" y="60206"/>
                    <a:pt x="2552008" y="61498"/>
                  </a:cubicBezTo>
                  <a:cubicBezTo>
                    <a:pt x="2553066" y="62790"/>
                    <a:pt x="2553183" y="66021"/>
                    <a:pt x="2552361" y="71190"/>
                  </a:cubicBezTo>
                  <a:cubicBezTo>
                    <a:pt x="2551538" y="76359"/>
                    <a:pt x="2550775" y="82232"/>
                    <a:pt x="2550070" y="88811"/>
                  </a:cubicBezTo>
                  <a:cubicBezTo>
                    <a:pt x="2549600" y="93275"/>
                    <a:pt x="2549483" y="95977"/>
                    <a:pt x="2549718" y="96917"/>
                  </a:cubicBezTo>
                  <a:cubicBezTo>
                    <a:pt x="2549953" y="97857"/>
                    <a:pt x="2550775" y="98327"/>
                    <a:pt x="2552185" y="98327"/>
                  </a:cubicBezTo>
                  <a:cubicBezTo>
                    <a:pt x="2554064" y="98327"/>
                    <a:pt x="2557119" y="97504"/>
                    <a:pt x="2561348" y="95860"/>
                  </a:cubicBezTo>
                  <a:cubicBezTo>
                    <a:pt x="2565107" y="94215"/>
                    <a:pt x="2570804" y="93628"/>
                    <a:pt x="2578440" y="94097"/>
                  </a:cubicBezTo>
                  <a:cubicBezTo>
                    <a:pt x="2586076" y="94567"/>
                    <a:pt x="2591891" y="95742"/>
                    <a:pt x="2595885" y="97622"/>
                  </a:cubicBezTo>
                  <a:cubicBezTo>
                    <a:pt x="2604108" y="101851"/>
                    <a:pt x="2611157" y="107020"/>
                    <a:pt x="2617031" y="113128"/>
                  </a:cubicBezTo>
                  <a:cubicBezTo>
                    <a:pt x="2622200" y="118532"/>
                    <a:pt x="2625254" y="125052"/>
                    <a:pt x="2626194" y="132688"/>
                  </a:cubicBezTo>
                  <a:cubicBezTo>
                    <a:pt x="2627134" y="140324"/>
                    <a:pt x="2625724" y="147784"/>
                    <a:pt x="2621965" y="155067"/>
                  </a:cubicBezTo>
                  <a:cubicBezTo>
                    <a:pt x="2618910" y="160941"/>
                    <a:pt x="2615504" y="165287"/>
                    <a:pt x="2611744" y="168107"/>
                  </a:cubicBezTo>
                  <a:cubicBezTo>
                    <a:pt x="2607985" y="170926"/>
                    <a:pt x="2605636" y="172923"/>
                    <a:pt x="2604696" y="174098"/>
                  </a:cubicBezTo>
                  <a:cubicBezTo>
                    <a:pt x="2603286" y="175743"/>
                    <a:pt x="2599351" y="179208"/>
                    <a:pt x="2592890" y="184495"/>
                  </a:cubicBezTo>
                  <a:cubicBezTo>
                    <a:pt x="2586429" y="189781"/>
                    <a:pt x="2582141" y="193129"/>
                    <a:pt x="2580026" y="194539"/>
                  </a:cubicBezTo>
                  <a:cubicBezTo>
                    <a:pt x="2576972" y="196418"/>
                    <a:pt x="2574857" y="196771"/>
                    <a:pt x="2573682" y="195596"/>
                  </a:cubicBezTo>
                  <a:cubicBezTo>
                    <a:pt x="2572743" y="194421"/>
                    <a:pt x="2571685" y="195361"/>
                    <a:pt x="2570511" y="198415"/>
                  </a:cubicBezTo>
                  <a:cubicBezTo>
                    <a:pt x="2570511" y="198885"/>
                    <a:pt x="2570393" y="199473"/>
                    <a:pt x="2570158" y="200177"/>
                  </a:cubicBezTo>
                  <a:cubicBezTo>
                    <a:pt x="2568044" y="207226"/>
                    <a:pt x="2569336" y="210750"/>
                    <a:pt x="2574035" y="210750"/>
                  </a:cubicBezTo>
                  <a:cubicBezTo>
                    <a:pt x="2575915" y="210750"/>
                    <a:pt x="2577501" y="211514"/>
                    <a:pt x="2578793" y="213041"/>
                  </a:cubicBezTo>
                  <a:cubicBezTo>
                    <a:pt x="2580085" y="214568"/>
                    <a:pt x="2581847" y="215625"/>
                    <a:pt x="2584079" y="216213"/>
                  </a:cubicBezTo>
                  <a:cubicBezTo>
                    <a:pt x="2586311" y="216800"/>
                    <a:pt x="2588014" y="218386"/>
                    <a:pt x="2589189" y="220971"/>
                  </a:cubicBezTo>
                  <a:cubicBezTo>
                    <a:pt x="2590599" y="224025"/>
                    <a:pt x="2589953" y="226727"/>
                    <a:pt x="2587251" y="229076"/>
                  </a:cubicBezTo>
                  <a:cubicBezTo>
                    <a:pt x="2584549" y="231426"/>
                    <a:pt x="2579674" y="233658"/>
                    <a:pt x="2572625" y="235772"/>
                  </a:cubicBezTo>
                  <a:cubicBezTo>
                    <a:pt x="2553124" y="241646"/>
                    <a:pt x="2542082" y="245758"/>
                    <a:pt x="2539497" y="248107"/>
                  </a:cubicBezTo>
                  <a:cubicBezTo>
                    <a:pt x="2538558" y="249047"/>
                    <a:pt x="2537853" y="255156"/>
                    <a:pt x="2537383" y="266433"/>
                  </a:cubicBezTo>
                  <a:cubicBezTo>
                    <a:pt x="2536913" y="277711"/>
                    <a:pt x="2536091" y="287226"/>
                    <a:pt x="2534916" y="294980"/>
                  </a:cubicBezTo>
                  <a:cubicBezTo>
                    <a:pt x="2533741" y="302733"/>
                    <a:pt x="2533271" y="312953"/>
                    <a:pt x="2533506" y="325641"/>
                  </a:cubicBezTo>
                  <a:cubicBezTo>
                    <a:pt x="2533741" y="344437"/>
                    <a:pt x="2533271" y="355009"/>
                    <a:pt x="2532096" y="357359"/>
                  </a:cubicBezTo>
                  <a:cubicBezTo>
                    <a:pt x="2531157" y="359239"/>
                    <a:pt x="2530393" y="366640"/>
                    <a:pt x="2529805" y="379562"/>
                  </a:cubicBezTo>
                  <a:cubicBezTo>
                    <a:pt x="2529218" y="392484"/>
                    <a:pt x="2528572" y="401530"/>
                    <a:pt x="2527867" y="406698"/>
                  </a:cubicBezTo>
                  <a:cubicBezTo>
                    <a:pt x="2527632" y="408343"/>
                    <a:pt x="2527456" y="409753"/>
                    <a:pt x="2527338" y="410928"/>
                  </a:cubicBezTo>
                  <a:cubicBezTo>
                    <a:pt x="2527221" y="412102"/>
                    <a:pt x="2527162" y="413042"/>
                    <a:pt x="2527162" y="413747"/>
                  </a:cubicBezTo>
                  <a:cubicBezTo>
                    <a:pt x="2527162" y="414452"/>
                    <a:pt x="2527280" y="414804"/>
                    <a:pt x="2527515" y="414804"/>
                  </a:cubicBezTo>
                  <a:cubicBezTo>
                    <a:pt x="2527985" y="414804"/>
                    <a:pt x="2527045" y="416038"/>
                    <a:pt x="2524695" y="418505"/>
                  </a:cubicBezTo>
                  <a:cubicBezTo>
                    <a:pt x="2522346" y="420972"/>
                    <a:pt x="2521171" y="422910"/>
                    <a:pt x="2521171" y="424320"/>
                  </a:cubicBezTo>
                  <a:cubicBezTo>
                    <a:pt x="2521171" y="425729"/>
                    <a:pt x="2520584" y="426434"/>
                    <a:pt x="2519409" y="426434"/>
                  </a:cubicBezTo>
                  <a:cubicBezTo>
                    <a:pt x="2518469" y="426434"/>
                    <a:pt x="2517529" y="425436"/>
                    <a:pt x="2516590" y="423439"/>
                  </a:cubicBezTo>
                  <a:cubicBezTo>
                    <a:pt x="2515650" y="421442"/>
                    <a:pt x="2515180" y="419268"/>
                    <a:pt x="2515180" y="416919"/>
                  </a:cubicBezTo>
                  <a:cubicBezTo>
                    <a:pt x="2515180" y="414334"/>
                    <a:pt x="2514945" y="410928"/>
                    <a:pt x="2514475" y="406698"/>
                  </a:cubicBezTo>
                  <a:cubicBezTo>
                    <a:pt x="2511421" y="386258"/>
                    <a:pt x="2509894" y="351838"/>
                    <a:pt x="2509894" y="303438"/>
                  </a:cubicBezTo>
                  <a:cubicBezTo>
                    <a:pt x="2509894" y="275009"/>
                    <a:pt x="2509189" y="260795"/>
                    <a:pt x="2507779" y="260795"/>
                  </a:cubicBezTo>
                  <a:cubicBezTo>
                    <a:pt x="2506369" y="260795"/>
                    <a:pt x="2502140" y="263203"/>
                    <a:pt x="2495092" y="268019"/>
                  </a:cubicBezTo>
                  <a:cubicBezTo>
                    <a:pt x="2488043" y="272836"/>
                    <a:pt x="2483932" y="275479"/>
                    <a:pt x="2482757" y="275949"/>
                  </a:cubicBezTo>
                  <a:cubicBezTo>
                    <a:pt x="2481112" y="276654"/>
                    <a:pt x="2478528" y="275185"/>
                    <a:pt x="2475004" y="271544"/>
                  </a:cubicBezTo>
                  <a:cubicBezTo>
                    <a:pt x="2471479" y="267902"/>
                    <a:pt x="2469717" y="265141"/>
                    <a:pt x="2469717" y="263262"/>
                  </a:cubicBezTo>
                  <a:cubicBezTo>
                    <a:pt x="2469717" y="261852"/>
                    <a:pt x="2469130" y="260795"/>
                    <a:pt x="2467955" y="260090"/>
                  </a:cubicBezTo>
                  <a:cubicBezTo>
                    <a:pt x="2466780" y="259385"/>
                    <a:pt x="2464313" y="258563"/>
                    <a:pt x="2460554" y="257623"/>
                  </a:cubicBezTo>
                  <a:cubicBezTo>
                    <a:pt x="2454680" y="256213"/>
                    <a:pt x="2450569" y="254333"/>
                    <a:pt x="2448219" y="251984"/>
                  </a:cubicBezTo>
                  <a:cubicBezTo>
                    <a:pt x="2445870" y="249634"/>
                    <a:pt x="2444166" y="248460"/>
                    <a:pt x="2443109" y="248460"/>
                  </a:cubicBezTo>
                  <a:cubicBezTo>
                    <a:pt x="2442052" y="248460"/>
                    <a:pt x="2441523" y="247637"/>
                    <a:pt x="2441523" y="245993"/>
                  </a:cubicBezTo>
                  <a:cubicBezTo>
                    <a:pt x="2441523" y="244348"/>
                    <a:pt x="2440995" y="243526"/>
                    <a:pt x="2439937" y="243526"/>
                  </a:cubicBezTo>
                  <a:cubicBezTo>
                    <a:pt x="2438880" y="243526"/>
                    <a:pt x="2437470" y="241587"/>
                    <a:pt x="2435708" y="237711"/>
                  </a:cubicBezTo>
                  <a:cubicBezTo>
                    <a:pt x="2433946" y="233834"/>
                    <a:pt x="2432654" y="230838"/>
                    <a:pt x="2431831" y="228724"/>
                  </a:cubicBezTo>
                  <a:cubicBezTo>
                    <a:pt x="2431009" y="226609"/>
                    <a:pt x="2430363" y="223261"/>
                    <a:pt x="2429893" y="218680"/>
                  </a:cubicBezTo>
                  <a:cubicBezTo>
                    <a:pt x="2429423" y="214098"/>
                    <a:pt x="2428601" y="211573"/>
                    <a:pt x="2427426" y="211103"/>
                  </a:cubicBezTo>
                  <a:cubicBezTo>
                    <a:pt x="2426251" y="210633"/>
                    <a:pt x="2425664" y="209752"/>
                    <a:pt x="2425664" y="208459"/>
                  </a:cubicBezTo>
                  <a:cubicBezTo>
                    <a:pt x="2425664" y="207167"/>
                    <a:pt x="2424665" y="205934"/>
                    <a:pt x="2422668" y="204759"/>
                  </a:cubicBezTo>
                  <a:cubicBezTo>
                    <a:pt x="2420671" y="203584"/>
                    <a:pt x="2419673" y="202292"/>
                    <a:pt x="2419673" y="200882"/>
                  </a:cubicBezTo>
                  <a:cubicBezTo>
                    <a:pt x="2419673" y="199473"/>
                    <a:pt x="2418909" y="198474"/>
                    <a:pt x="2417382" y="197887"/>
                  </a:cubicBezTo>
                  <a:cubicBezTo>
                    <a:pt x="2415855" y="197299"/>
                    <a:pt x="2415561" y="195244"/>
                    <a:pt x="2416501" y="191719"/>
                  </a:cubicBezTo>
                  <a:cubicBezTo>
                    <a:pt x="2416971" y="189370"/>
                    <a:pt x="2417911" y="186727"/>
                    <a:pt x="2419320" y="183790"/>
                  </a:cubicBezTo>
                  <a:cubicBezTo>
                    <a:pt x="2420730" y="180853"/>
                    <a:pt x="2421905" y="178914"/>
                    <a:pt x="2422845" y="177975"/>
                  </a:cubicBezTo>
                  <a:cubicBezTo>
                    <a:pt x="2424019" y="177035"/>
                    <a:pt x="2425312" y="174685"/>
                    <a:pt x="2426721" y="170926"/>
                  </a:cubicBezTo>
                  <a:cubicBezTo>
                    <a:pt x="2428131" y="167167"/>
                    <a:pt x="2429071" y="163525"/>
                    <a:pt x="2429541" y="160001"/>
                  </a:cubicBezTo>
                  <a:cubicBezTo>
                    <a:pt x="2430246" y="154832"/>
                    <a:pt x="2431068" y="148371"/>
                    <a:pt x="2432008" y="140618"/>
                  </a:cubicBezTo>
                  <a:cubicBezTo>
                    <a:pt x="2433182" y="132864"/>
                    <a:pt x="2434005" y="127108"/>
                    <a:pt x="2434475" y="123349"/>
                  </a:cubicBezTo>
                  <a:cubicBezTo>
                    <a:pt x="2434944" y="119825"/>
                    <a:pt x="2435649" y="116653"/>
                    <a:pt x="2436589" y="113833"/>
                  </a:cubicBezTo>
                  <a:cubicBezTo>
                    <a:pt x="2437529" y="111014"/>
                    <a:pt x="2437705" y="109310"/>
                    <a:pt x="2437118" y="108723"/>
                  </a:cubicBezTo>
                  <a:cubicBezTo>
                    <a:pt x="2436530" y="108136"/>
                    <a:pt x="2436942" y="106550"/>
                    <a:pt x="2438351" y="103965"/>
                  </a:cubicBezTo>
                  <a:cubicBezTo>
                    <a:pt x="2439761" y="101381"/>
                    <a:pt x="2440113" y="98796"/>
                    <a:pt x="2439409" y="96212"/>
                  </a:cubicBezTo>
                  <a:cubicBezTo>
                    <a:pt x="2439174" y="94097"/>
                    <a:pt x="2439409" y="93040"/>
                    <a:pt x="2440113" y="93040"/>
                  </a:cubicBezTo>
                  <a:cubicBezTo>
                    <a:pt x="2440818" y="93510"/>
                    <a:pt x="2441758" y="93040"/>
                    <a:pt x="2442933" y="91631"/>
                  </a:cubicBezTo>
                  <a:cubicBezTo>
                    <a:pt x="2444107" y="90221"/>
                    <a:pt x="2446809" y="90103"/>
                    <a:pt x="2451038" y="91278"/>
                  </a:cubicBezTo>
                  <a:cubicBezTo>
                    <a:pt x="2455268" y="92453"/>
                    <a:pt x="2457970" y="94097"/>
                    <a:pt x="2459144" y="96212"/>
                  </a:cubicBezTo>
                  <a:cubicBezTo>
                    <a:pt x="2460319" y="98092"/>
                    <a:pt x="2461494" y="99736"/>
                    <a:pt x="2462669" y="101146"/>
                  </a:cubicBezTo>
                  <a:cubicBezTo>
                    <a:pt x="2464783" y="103261"/>
                    <a:pt x="2466545" y="112071"/>
                    <a:pt x="2467955" y="127578"/>
                  </a:cubicBezTo>
                  <a:lnTo>
                    <a:pt x="2468660" y="138855"/>
                  </a:lnTo>
                  <a:lnTo>
                    <a:pt x="2478880" y="133569"/>
                  </a:lnTo>
                  <a:cubicBezTo>
                    <a:pt x="2485459" y="130045"/>
                    <a:pt x="2491685" y="126756"/>
                    <a:pt x="2497559" y="123701"/>
                  </a:cubicBezTo>
                  <a:cubicBezTo>
                    <a:pt x="2503433" y="120412"/>
                    <a:pt x="2508014" y="118062"/>
                    <a:pt x="2511303" y="116653"/>
                  </a:cubicBezTo>
                  <a:cubicBezTo>
                    <a:pt x="2513653" y="115478"/>
                    <a:pt x="2515121" y="114421"/>
                    <a:pt x="2515709" y="113481"/>
                  </a:cubicBezTo>
                  <a:cubicBezTo>
                    <a:pt x="2516296" y="112541"/>
                    <a:pt x="2516590" y="110544"/>
                    <a:pt x="2516590" y="107490"/>
                  </a:cubicBezTo>
                  <a:cubicBezTo>
                    <a:pt x="2516590" y="101146"/>
                    <a:pt x="2517529" y="87636"/>
                    <a:pt x="2519409" y="66961"/>
                  </a:cubicBezTo>
                  <a:cubicBezTo>
                    <a:pt x="2520584" y="53099"/>
                    <a:pt x="2520466" y="40823"/>
                    <a:pt x="2519057" y="30132"/>
                  </a:cubicBezTo>
                  <a:cubicBezTo>
                    <a:pt x="2517647" y="19442"/>
                    <a:pt x="2515180" y="12452"/>
                    <a:pt x="2511656" y="9163"/>
                  </a:cubicBezTo>
                  <a:cubicBezTo>
                    <a:pt x="2509541" y="7049"/>
                    <a:pt x="2508484" y="4993"/>
                    <a:pt x="2508484" y="2996"/>
                  </a:cubicBezTo>
                  <a:cubicBezTo>
                    <a:pt x="2508484" y="999"/>
                    <a:pt x="2509541" y="0"/>
                    <a:pt x="2511656" y="0"/>
                  </a:cubicBezTo>
                  <a:close/>
                </a:path>
              </a:pathLst>
            </a:custGeom>
            <a:gr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任意多边形: 形状 14">
              <a:extLst>
                <a:ext uri="{FF2B5EF4-FFF2-40B4-BE49-F238E27FC236}">
                  <a16:creationId xmlns:a16="http://schemas.microsoft.com/office/drawing/2014/main" id="{E9DF5195-FA9F-41D8-A26E-561732FEBFB8}"/>
                </a:ext>
              </a:extLst>
            </p:cNvPr>
            <p:cNvSpPr/>
            <p:nvPr/>
          </p:nvSpPr>
          <p:spPr>
            <a:xfrm>
              <a:off x="1079211" y="1367933"/>
              <a:ext cx="3106834" cy="169841"/>
            </a:xfrm>
            <a:custGeom>
              <a:avLst/>
              <a:gdLst/>
              <a:ahLst/>
              <a:cxnLst/>
              <a:rect l="l" t="t" r="r" b="b"/>
              <a:pathLst>
                <a:path w="3106834" h="169841">
                  <a:moveTo>
                    <a:pt x="1506210" y="84656"/>
                  </a:moveTo>
                  <a:cubicBezTo>
                    <a:pt x="1500437" y="87012"/>
                    <a:pt x="1491777" y="89015"/>
                    <a:pt x="1480231" y="90665"/>
                  </a:cubicBezTo>
                  <a:cubicBezTo>
                    <a:pt x="1473691" y="91607"/>
                    <a:pt x="1469067" y="92668"/>
                    <a:pt x="1466357" y="93846"/>
                  </a:cubicBezTo>
                  <a:cubicBezTo>
                    <a:pt x="1463647" y="95024"/>
                    <a:pt x="1461556" y="96747"/>
                    <a:pt x="1460083" y="99015"/>
                  </a:cubicBezTo>
                  <a:cubicBezTo>
                    <a:pt x="1458610" y="101283"/>
                    <a:pt x="1457874" y="103802"/>
                    <a:pt x="1457874" y="106571"/>
                  </a:cubicBezTo>
                  <a:cubicBezTo>
                    <a:pt x="1457874" y="110812"/>
                    <a:pt x="1459479" y="114347"/>
                    <a:pt x="1462690" y="117175"/>
                  </a:cubicBezTo>
                  <a:cubicBezTo>
                    <a:pt x="1465900" y="120002"/>
                    <a:pt x="1470599" y="121416"/>
                    <a:pt x="1476784" y="121416"/>
                  </a:cubicBezTo>
                  <a:cubicBezTo>
                    <a:pt x="1482911" y="121416"/>
                    <a:pt x="1488360" y="120076"/>
                    <a:pt x="1493132" y="117395"/>
                  </a:cubicBezTo>
                  <a:cubicBezTo>
                    <a:pt x="1497904" y="114715"/>
                    <a:pt x="1501409" y="111048"/>
                    <a:pt x="1503648" y="106394"/>
                  </a:cubicBezTo>
                  <a:cubicBezTo>
                    <a:pt x="1505356" y="102800"/>
                    <a:pt x="1506210" y="97498"/>
                    <a:pt x="1506210" y="90488"/>
                  </a:cubicBezTo>
                  <a:close/>
                  <a:moveTo>
                    <a:pt x="1125210" y="84656"/>
                  </a:moveTo>
                  <a:cubicBezTo>
                    <a:pt x="1119437" y="87012"/>
                    <a:pt x="1110777" y="89015"/>
                    <a:pt x="1099231" y="90665"/>
                  </a:cubicBezTo>
                  <a:cubicBezTo>
                    <a:pt x="1092691" y="91607"/>
                    <a:pt x="1088067" y="92668"/>
                    <a:pt x="1085357" y="93846"/>
                  </a:cubicBezTo>
                  <a:cubicBezTo>
                    <a:pt x="1082647" y="95024"/>
                    <a:pt x="1080556" y="96747"/>
                    <a:pt x="1079083" y="99015"/>
                  </a:cubicBezTo>
                  <a:cubicBezTo>
                    <a:pt x="1077610" y="101283"/>
                    <a:pt x="1076874" y="103802"/>
                    <a:pt x="1076874" y="106571"/>
                  </a:cubicBezTo>
                  <a:cubicBezTo>
                    <a:pt x="1076874" y="110812"/>
                    <a:pt x="1078479" y="114347"/>
                    <a:pt x="1081690" y="117175"/>
                  </a:cubicBezTo>
                  <a:cubicBezTo>
                    <a:pt x="1084900" y="120002"/>
                    <a:pt x="1089599" y="121416"/>
                    <a:pt x="1095784" y="121416"/>
                  </a:cubicBezTo>
                  <a:cubicBezTo>
                    <a:pt x="1101911" y="121416"/>
                    <a:pt x="1107360" y="120076"/>
                    <a:pt x="1112132" y="117395"/>
                  </a:cubicBezTo>
                  <a:cubicBezTo>
                    <a:pt x="1116904" y="114715"/>
                    <a:pt x="1120409" y="111048"/>
                    <a:pt x="1122648" y="106394"/>
                  </a:cubicBezTo>
                  <a:cubicBezTo>
                    <a:pt x="1124356" y="102800"/>
                    <a:pt x="1125210" y="97498"/>
                    <a:pt x="1125210" y="90488"/>
                  </a:cubicBezTo>
                  <a:close/>
                  <a:moveTo>
                    <a:pt x="2386873" y="48955"/>
                  </a:moveTo>
                  <a:cubicBezTo>
                    <a:pt x="2379803" y="48955"/>
                    <a:pt x="2373795" y="51827"/>
                    <a:pt x="2368846" y="57571"/>
                  </a:cubicBezTo>
                  <a:cubicBezTo>
                    <a:pt x="2363897" y="63315"/>
                    <a:pt x="2361423" y="71842"/>
                    <a:pt x="2361423" y="83153"/>
                  </a:cubicBezTo>
                  <a:cubicBezTo>
                    <a:pt x="2361423" y="95466"/>
                    <a:pt x="2363868" y="104450"/>
                    <a:pt x="2368758" y="110105"/>
                  </a:cubicBezTo>
                  <a:cubicBezTo>
                    <a:pt x="2373647" y="115761"/>
                    <a:pt x="2379774" y="118588"/>
                    <a:pt x="2387138" y="118588"/>
                  </a:cubicBezTo>
                  <a:cubicBezTo>
                    <a:pt x="2394443" y="118588"/>
                    <a:pt x="2400570" y="115775"/>
                    <a:pt x="2405518" y="110149"/>
                  </a:cubicBezTo>
                  <a:cubicBezTo>
                    <a:pt x="2410467" y="104523"/>
                    <a:pt x="2412941" y="95701"/>
                    <a:pt x="2412941" y="83684"/>
                  </a:cubicBezTo>
                  <a:cubicBezTo>
                    <a:pt x="2412941" y="72196"/>
                    <a:pt x="2410393" y="63536"/>
                    <a:pt x="2405297" y="57704"/>
                  </a:cubicBezTo>
                  <a:cubicBezTo>
                    <a:pt x="2400201" y="51872"/>
                    <a:pt x="2394060" y="48955"/>
                    <a:pt x="2386873" y="48955"/>
                  </a:cubicBezTo>
                  <a:close/>
                  <a:moveTo>
                    <a:pt x="2284484" y="48955"/>
                  </a:moveTo>
                  <a:cubicBezTo>
                    <a:pt x="2276531" y="48955"/>
                    <a:pt x="2269933" y="51930"/>
                    <a:pt x="2264690" y="57881"/>
                  </a:cubicBezTo>
                  <a:cubicBezTo>
                    <a:pt x="2259446" y="63831"/>
                    <a:pt x="2256825" y="72814"/>
                    <a:pt x="2256825" y="84832"/>
                  </a:cubicBezTo>
                  <a:cubicBezTo>
                    <a:pt x="2256825" y="96850"/>
                    <a:pt x="2259446" y="105849"/>
                    <a:pt x="2264690" y="111828"/>
                  </a:cubicBezTo>
                  <a:cubicBezTo>
                    <a:pt x="2269933" y="117808"/>
                    <a:pt x="2276531" y="120798"/>
                    <a:pt x="2284484" y="120798"/>
                  </a:cubicBezTo>
                  <a:cubicBezTo>
                    <a:pt x="2292378" y="120798"/>
                    <a:pt x="2298946" y="117793"/>
                    <a:pt x="2304190" y="111784"/>
                  </a:cubicBezTo>
                  <a:cubicBezTo>
                    <a:pt x="2309433" y="105775"/>
                    <a:pt x="2312054" y="96615"/>
                    <a:pt x="2312054" y="84302"/>
                  </a:cubicBezTo>
                  <a:cubicBezTo>
                    <a:pt x="2312054" y="72697"/>
                    <a:pt x="2309418" y="63904"/>
                    <a:pt x="2304145" y="57925"/>
                  </a:cubicBezTo>
                  <a:cubicBezTo>
                    <a:pt x="2298873" y="51945"/>
                    <a:pt x="2292319" y="48955"/>
                    <a:pt x="2284484" y="48955"/>
                  </a:cubicBezTo>
                  <a:close/>
                  <a:moveTo>
                    <a:pt x="2141609" y="48955"/>
                  </a:moveTo>
                  <a:cubicBezTo>
                    <a:pt x="2133656" y="48955"/>
                    <a:pt x="2127058" y="51930"/>
                    <a:pt x="2121815" y="57881"/>
                  </a:cubicBezTo>
                  <a:cubicBezTo>
                    <a:pt x="2116572" y="63831"/>
                    <a:pt x="2113950" y="72814"/>
                    <a:pt x="2113950" y="84832"/>
                  </a:cubicBezTo>
                  <a:cubicBezTo>
                    <a:pt x="2113950" y="96850"/>
                    <a:pt x="2116572" y="105849"/>
                    <a:pt x="2121815" y="111828"/>
                  </a:cubicBezTo>
                  <a:cubicBezTo>
                    <a:pt x="2127058" y="117808"/>
                    <a:pt x="2133656" y="120798"/>
                    <a:pt x="2141609" y="120798"/>
                  </a:cubicBezTo>
                  <a:cubicBezTo>
                    <a:pt x="2149503" y="120798"/>
                    <a:pt x="2156072" y="117793"/>
                    <a:pt x="2161315" y="111784"/>
                  </a:cubicBezTo>
                  <a:cubicBezTo>
                    <a:pt x="2166558" y="105775"/>
                    <a:pt x="2169179" y="96615"/>
                    <a:pt x="2169179" y="84302"/>
                  </a:cubicBezTo>
                  <a:cubicBezTo>
                    <a:pt x="2169179" y="72697"/>
                    <a:pt x="2166543" y="63904"/>
                    <a:pt x="2161270" y="57925"/>
                  </a:cubicBezTo>
                  <a:cubicBezTo>
                    <a:pt x="2155998" y="51945"/>
                    <a:pt x="2149444" y="48955"/>
                    <a:pt x="2141609" y="48955"/>
                  </a:cubicBezTo>
                  <a:close/>
                  <a:moveTo>
                    <a:pt x="1284359" y="48955"/>
                  </a:moveTo>
                  <a:cubicBezTo>
                    <a:pt x="1276406" y="48955"/>
                    <a:pt x="1269808" y="51930"/>
                    <a:pt x="1264565" y="57881"/>
                  </a:cubicBezTo>
                  <a:cubicBezTo>
                    <a:pt x="1259322" y="63831"/>
                    <a:pt x="1256700" y="72814"/>
                    <a:pt x="1256700" y="84832"/>
                  </a:cubicBezTo>
                  <a:cubicBezTo>
                    <a:pt x="1256700" y="96850"/>
                    <a:pt x="1259322" y="105849"/>
                    <a:pt x="1264565" y="111828"/>
                  </a:cubicBezTo>
                  <a:cubicBezTo>
                    <a:pt x="1269808" y="117808"/>
                    <a:pt x="1276406" y="120798"/>
                    <a:pt x="1284359" y="120798"/>
                  </a:cubicBezTo>
                  <a:cubicBezTo>
                    <a:pt x="1292253" y="120798"/>
                    <a:pt x="1298821" y="117793"/>
                    <a:pt x="1304065" y="111784"/>
                  </a:cubicBezTo>
                  <a:cubicBezTo>
                    <a:pt x="1309308" y="105775"/>
                    <a:pt x="1311929" y="96615"/>
                    <a:pt x="1311929" y="84302"/>
                  </a:cubicBezTo>
                  <a:cubicBezTo>
                    <a:pt x="1311929" y="72697"/>
                    <a:pt x="1309293" y="63904"/>
                    <a:pt x="1304020" y="57925"/>
                  </a:cubicBezTo>
                  <a:cubicBezTo>
                    <a:pt x="1298748" y="51945"/>
                    <a:pt x="1292194" y="48955"/>
                    <a:pt x="1284359" y="48955"/>
                  </a:cubicBezTo>
                  <a:close/>
                  <a:moveTo>
                    <a:pt x="805458" y="48955"/>
                  </a:moveTo>
                  <a:cubicBezTo>
                    <a:pt x="798388" y="48955"/>
                    <a:pt x="792483" y="51842"/>
                    <a:pt x="787740" y="57615"/>
                  </a:cubicBezTo>
                  <a:cubicBezTo>
                    <a:pt x="782998" y="63389"/>
                    <a:pt x="780627" y="72490"/>
                    <a:pt x="780627" y="84921"/>
                  </a:cubicBezTo>
                  <a:cubicBezTo>
                    <a:pt x="780627" y="96939"/>
                    <a:pt x="783160" y="105923"/>
                    <a:pt x="788226" y="111873"/>
                  </a:cubicBezTo>
                  <a:cubicBezTo>
                    <a:pt x="793293" y="117823"/>
                    <a:pt x="799272" y="120798"/>
                    <a:pt x="806165" y="120798"/>
                  </a:cubicBezTo>
                  <a:cubicBezTo>
                    <a:pt x="813116" y="120798"/>
                    <a:pt x="819022" y="117955"/>
                    <a:pt x="823882" y="112270"/>
                  </a:cubicBezTo>
                  <a:cubicBezTo>
                    <a:pt x="828742" y="106585"/>
                    <a:pt x="831172" y="97911"/>
                    <a:pt x="831172" y="86246"/>
                  </a:cubicBezTo>
                  <a:cubicBezTo>
                    <a:pt x="831172" y="73404"/>
                    <a:pt x="828698" y="63978"/>
                    <a:pt x="823750" y="57969"/>
                  </a:cubicBezTo>
                  <a:cubicBezTo>
                    <a:pt x="818801" y="51960"/>
                    <a:pt x="812704" y="48955"/>
                    <a:pt x="805458" y="48955"/>
                  </a:cubicBezTo>
                  <a:close/>
                  <a:moveTo>
                    <a:pt x="281583" y="48955"/>
                  </a:moveTo>
                  <a:cubicBezTo>
                    <a:pt x="274513" y="48955"/>
                    <a:pt x="268608" y="51842"/>
                    <a:pt x="263865" y="57615"/>
                  </a:cubicBezTo>
                  <a:cubicBezTo>
                    <a:pt x="259123" y="63389"/>
                    <a:pt x="256752" y="72490"/>
                    <a:pt x="256752" y="84921"/>
                  </a:cubicBezTo>
                  <a:cubicBezTo>
                    <a:pt x="256752" y="96939"/>
                    <a:pt x="259285" y="105923"/>
                    <a:pt x="264351" y="111873"/>
                  </a:cubicBezTo>
                  <a:cubicBezTo>
                    <a:pt x="269417" y="117823"/>
                    <a:pt x="275397" y="120798"/>
                    <a:pt x="282290" y="120798"/>
                  </a:cubicBezTo>
                  <a:cubicBezTo>
                    <a:pt x="289241" y="120798"/>
                    <a:pt x="295147" y="117955"/>
                    <a:pt x="300007" y="112270"/>
                  </a:cubicBezTo>
                  <a:cubicBezTo>
                    <a:pt x="304867" y="106585"/>
                    <a:pt x="307297" y="97911"/>
                    <a:pt x="307297" y="86246"/>
                  </a:cubicBezTo>
                  <a:cubicBezTo>
                    <a:pt x="307297" y="73404"/>
                    <a:pt x="304823" y="63978"/>
                    <a:pt x="299875" y="57969"/>
                  </a:cubicBezTo>
                  <a:cubicBezTo>
                    <a:pt x="294926" y="51960"/>
                    <a:pt x="288829" y="48955"/>
                    <a:pt x="281583" y="48955"/>
                  </a:cubicBezTo>
                  <a:close/>
                  <a:moveTo>
                    <a:pt x="179459" y="48955"/>
                  </a:moveTo>
                  <a:cubicBezTo>
                    <a:pt x="171506" y="48955"/>
                    <a:pt x="164908" y="51930"/>
                    <a:pt x="159665" y="57881"/>
                  </a:cubicBezTo>
                  <a:cubicBezTo>
                    <a:pt x="154422" y="63831"/>
                    <a:pt x="151800" y="72814"/>
                    <a:pt x="151800" y="84832"/>
                  </a:cubicBezTo>
                  <a:cubicBezTo>
                    <a:pt x="151800" y="96850"/>
                    <a:pt x="154422" y="105849"/>
                    <a:pt x="159665" y="111828"/>
                  </a:cubicBezTo>
                  <a:cubicBezTo>
                    <a:pt x="164908" y="117808"/>
                    <a:pt x="171506" y="120798"/>
                    <a:pt x="179459" y="120798"/>
                  </a:cubicBezTo>
                  <a:cubicBezTo>
                    <a:pt x="187353" y="120798"/>
                    <a:pt x="193921" y="117793"/>
                    <a:pt x="199165" y="111784"/>
                  </a:cubicBezTo>
                  <a:cubicBezTo>
                    <a:pt x="204408" y="105775"/>
                    <a:pt x="207029" y="96615"/>
                    <a:pt x="207029" y="84302"/>
                  </a:cubicBezTo>
                  <a:cubicBezTo>
                    <a:pt x="207029" y="72697"/>
                    <a:pt x="204393" y="63904"/>
                    <a:pt x="199120" y="57925"/>
                  </a:cubicBezTo>
                  <a:cubicBezTo>
                    <a:pt x="193848" y="51945"/>
                    <a:pt x="187294" y="48955"/>
                    <a:pt x="179459" y="48955"/>
                  </a:cubicBezTo>
                  <a:close/>
                  <a:moveTo>
                    <a:pt x="2989952" y="48867"/>
                  </a:moveTo>
                  <a:cubicBezTo>
                    <a:pt x="2982647" y="48867"/>
                    <a:pt x="2976506" y="51312"/>
                    <a:pt x="2971528" y="56202"/>
                  </a:cubicBezTo>
                  <a:cubicBezTo>
                    <a:pt x="2966550" y="61091"/>
                    <a:pt x="2963796" y="67630"/>
                    <a:pt x="2963266" y="75819"/>
                  </a:cubicBezTo>
                  <a:lnTo>
                    <a:pt x="3015667" y="75819"/>
                  </a:lnTo>
                  <a:cubicBezTo>
                    <a:pt x="3014960" y="67925"/>
                    <a:pt x="3012957" y="62004"/>
                    <a:pt x="3009658" y="58057"/>
                  </a:cubicBezTo>
                  <a:cubicBezTo>
                    <a:pt x="3004592" y="51930"/>
                    <a:pt x="2998023" y="48867"/>
                    <a:pt x="2989952" y="48867"/>
                  </a:cubicBezTo>
                  <a:close/>
                  <a:moveTo>
                    <a:pt x="2742302" y="48867"/>
                  </a:moveTo>
                  <a:cubicBezTo>
                    <a:pt x="2734997" y="48867"/>
                    <a:pt x="2728856" y="51312"/>
                    <a:pt x="2723878" y="56202"/>
                  </a:cubicBezTo>
                  <a:cubicBezTo>
                    <a:pt x="2718900" y="61091"/>
                    <a:pt x="2716146" y="67630"/>
                    <a:pt x="2715616" y="75819"/>
                  </a:cubicBezTo>
                  <a:lnTo>
                    <a:pt x="2768017" y="75819"/>
                  </a:lnTo>
                  <a:cubicBezTo>
                    <a:pt x="2767310" y="67925"/>
                    <a:pt x="2765307" y="62004"/>
                    <a:pt x="2762008" y="58057"/>
                  </a:cubicBezTo>
                  <a:cubicBezTo>
                    <a:pt x="2756942" y="51930"/>
                    <a:pt x="2750373" y="48867"/>
                    <a:pt x="2742302" y="48867"/>
                  </a:cubicBezTo>
                  <a:close/>
                  <a:moveTo>
                    <a:pt x="1751702" y="48867"/>
                  </a:moveTo>
                  <a:cubicBezTo>
                    <a:pt x="1744397" y="48867"/>
                    <a:pt x="1738256" y="51312"/>
                    <a:pt x="1733278" y="56202"/>
                  </a:cubicBezTo>
                  <a:cubicBezTo>
                    <a:pt x="1728300" y="61091"/>
                    <a:pt x="1725546" y="67630"/>
                    <a:pt x="1725016" y="75819"/>
                  </a:cubicBezTo>
                  <a:lnTo>
                    <a:pt x="1777417" y="75819"/>
                  </a:lnTo>
                  <a:cubicBezTo>
                    <a:pt x="1776710" y="67925"/>
                    <a:pt x="1774707" y="62004"/>
                    <a:pt x="1771408" y="58057"/>
                  </a:cubicBezTo>
                  <a:cubicBezTo>
                    <a:pt x="1766342" y="51930"/>
                    <a:pt x="1759773" y="48867"/>
                    <a:pt x="1751702" y="48867"/>
                  </a:cubicBezTo>
                  <a:close/>
                  <a:moveTo>
                    <a:pt x="389627" y="48867"/>
                  </a:moveTo>
                  <a:cubicBezTo>
                    <a:pt x="382322" y="48867"/>
                    <a:pt x="376181" y="51312"/>
                    <a:pt x="371203" y="56202"/>
                  </a:cubicBezTo>
                  <a:cubicBezTo>
                    <a:pt x="366225" y="61091"/>
                    <a:pt x="363471" y="67630"/>
                    <a:pt x="362941" y="75819"/>
                  </a:cubicBezTo>
                  <a:lnTo>
                    <a:pt x="415342" y="75819"/>
                  </a:lnTo>
                  <a:cubicBezTo>
                    <a:pt x="414635" y="67925"/>
                    <a:pt x="412632" y="62004"/>
                    <a:pt x="409333" y="58057"/>
                  </a:cubicBezTo>
                  <a:cubicBezTo>
                    <a:pt x="404267" y="51930"/>
                    <a:pt x="397698" y="48867"/>
                    <a:pt x="389627" y="48867"/>
                  </a:cubicBezTo>
                  <a:close/>
                  <a:moveTo>
                    <a:pt x="2446934" y="37910"/>
                  </a:moveTo>
                  <a:lnTo>
                    <a:pt x="2464077" y="37910"/>
                  </a:lnTo>
                  <a:lnTo>
                    <a:pt x="2483606" y="92255"/>
                  </a:lnTo>
                  <a:cubicBezTo>
                    <a:pt x="2486140" y="99148"/>
                    <a:pt x="2488408" y="106394"/>
                    <a:pt x="2490411" y="113993"/>
                  </a:cubicBezTo>
                  <a:cubicBezTo>
                    <a:pt x="2492237" y="106688"/>
                    <a:pt x="2494417" y="99560"/>
                    <a:pt x="2496950" y="92609"/>
                  </a:cubicBezTo>
                  <a:lnTo>
                    <a:pt x="2517009" y="37910"/>
                  </a:lnTo>
                  <a:lnTo>
                    <a:pt x="2532915" y="37910"/>
                  </a:lnTo>
                  <a:lnTo>
                    <a:pt x="2497215" y="133346"/>
                  </a:lnTo>
                  <a:cubicBezTo>
                    <a:pt x="2493386" y="143655"/>
                    <a:pt x="2490411" y="150754"/>
                    <a:pt x="2488290" y="154642"/>
                  </a:cubicBezTo>
                  <a:cubicBezTo>
                    <a:pt x="2485462" y="159885"/>
                    <a:pt x="2482222" y="163729"/>
                    <a:pt x="2478570" y="166174"/>
                  </a:cubicBezTo>
                  <a:cubicBezTo>
                    <a:pt x="2474917" y="168619"/>
                    <a:pt x="2470558" y="169841"/>
                    <a:pt x="2465491" y="169841"/>
                  </a:cubicBezTo>
                  <a:cubicBezTo>
                    <a:pt x="2462428" y="169841"/>
                    <a:pt x="2459011" y="169193"/>
                    <a:pt x="2455241" y="167897"/>
                  </a:cubicBezTo>
                  <a:lnTo>
                    <a:pt x="2453473" y="152963"/>
                  </a:lnTo>
                  <a:cubicBezTo>
                    <a:pt x="2456949" y="153906"/>
                    <a:pt x="2459983" y="154377"/>
                    <a:pt x="2462575" y="154377"/>
                  </a:cubicBezTo>
                  <a:cubicBezTo>
                    <a:pt x="2466110" y="154377"/>
                    <a:pt x="2468938" y="153788"/>
                    <a:pt x="2471058" y="152610"/>
                  </a:cubicBezTo>
                  <a:cubicBezTo>
                    <a:pt x="2473179" y="151431"/>
                    <a:pt x="2474917" y="149782"/>
                    <a:pt x="2476272" y="147661"/>
                  </a:cubicBezTo>
                  <a:cubicBezTo>
                    <a:pt x="2477273" y="146070"/>
                    <a:pt x="2478894" y="142123"/>
                    <a:pt x="2481132" y="135820"/>
                  </a:cubicBezTo>
                  <a:cubicBezTo>
                    <a:pt x="2481427" y="134936"/>
                    <a:pt x="2481898" y="133640"/>
                    <a:pt x="2482546" y="131932"/>
                  </a:cubicBezTo>
                  <a:close/>
                  <a:moveTo>
                    <a:pt x="1208261" y="37910"/>
                  </a:moveTo>
                  <a:lnTo>
                    <a:pt x="1224167" y="37910"/>
                  </a:lnTo>
                  <a:lnTo>
                    <a:pt x="1224167" y="131755"/>
                  </a:lnTo>
                  <a:lnTo>
                    <a:pt x="1208261" y="131755"/>
                  </a:lnTo>
                  <a:close/>
                  <a:moveTo>
                    <a:pt x="874444" y="37910"/>
                  </a:moveTo>
                  <a:lnTo>
                    <a:pt x="890350" y="37910"/>
                  </a:lnTo>
                  <a:lnTo>
                    <a:pt x="890350" y="89958"/>
                  </a:lnTo>
                  <a:cubicBezTo>
                    <a:pt x="890350" y="98264"/>
                    <a:pt x="890674" y="103861"/>
                    <a:pt x="891322" y="106747"/>
                  </a:cubicBezTo>
                  <a:cubicBezTo>
                    <a:pt x="892324" y="110930"/>
                    <a:pt x="894444" y="114214"/>
                    <a:pt x="897685" y="116600"/>
                  </a:cubicBezTo>
                  <a:cubicBezTo>
                    <a:pt x="900925" y="118986"/>
                    <a:pt x="904931" y="120179"/>
                    <a:pt x="909703" y="120179"/>
                  </a:cubicBezTo>
                  <a:cubicBezTo>
                    <a:pt x="914474" y="120179"/>
                    <a:pt x="918952" y="118957"/>
                    <a:pt x="923134" y="116512"/>
                  </a:cubicBezTo>
                  <a:cubicBezTo>
                    <a:pt x="927317" y="114067"/>
                    <a:pt x="930277" y="110739"/>
                    <a:pt x="932015" y="106526"/>
                  </a:cubicBezTo>
                  <a:cubicBezTo>
                    <a:pt x="933753" y="102314"/>
                    <a:pt x="934622" y="96202"/>
                    <a:pt x="934622" y="88190"/>
                  </a:cubicBezTo>
                  <a:lnTo>
                    <a:pt x="934622" y="37910"/>
                  </a:lnTo>
                  <a:lnTo>
                    <a:pt x="950528" y="37910"/>
                  </a:lnTo>
                  <a:lnTo>
                    <a:pt x="950528" y="131755"/>
                  </a:lnTo>
                  <a:lnTo>
                    <a:pt x="936301" y="131755"/>
                  </a:lnTo>
                  <a:lnTo>
                    <a:pt x="936301" y="117970"/>
                  </a:lnTo>
                  <a:cubicBezTo>
                    <a:pt x="928996" y="128574"/>
                    <a:pt x="919069" y="133876"/>
                    <a:pt x="906521" y="133876"/>
                  </a:cubicBezTo>
                  <a:cubicBezTo>
                    <a:pt x="900984" y="133876"/>
                    <a:pt x="895814" y="132815"/>
                    <a:pt x="891013" y="130695"/>
                  </a:cubicBezTo>
                  <a:cubicBezTo>
                    <a:pt x="886212" y="128574"/>
                    <a:pt x="882648" y="125908"/>
                    <a:pt x="880321" y="122697"/>
                  </a:cubicBezTo>
                  <a:cubicBezTo>
                    <a:pt x="877993" y="119487"/>
                    <a:pt x="876359" y="115555"/>
                    <a:pt x="875416" y="110901"/>
                  </a:cubicBezTo>
                  <a:cubicBezTo>
                    <a:pt x="874768" y="107778"/>
                    <a:pt x="874444" y="102830"/>
                    <a:pt x="874444" y="96055"/>
                  </a:cubicBezTo>
                  <a:close/>
                  <a:moveTo>
                    <a:pt x="3090486" y="35789"/>
                  </a:moveTo>
                  <a:cubicBezTo>
                    <a:pt x="3095846" y="35789"/>
                    <a:pt x="3101296" y="37497"/>
                    <a:pt x="3106834" y="40914"/>
                  </a:cubicBezTo>
                  <a:lnTo>
                    <a:pt x="3101355" y="55671"/>
                  </a:lnTo>
                  <a:cubicBezTo>
                    <a:pt x="3097467" y="53374"/>
                    <a:pt x="3093579" y="52225"/>
                    <a:pt x="3089690" y="52225"/>
                  </a:cubicBezTo>
                  <a:cubicBezTo>
                    <a:pt x="3086214" y="52225"/>
                    <a:pt x="3083092" y="53271"/>
                    <a:pt x="3080324" y="55362"/>
                  </a:cubicBezTo>
                  <a:cubicBezTo>
                    <a:pt x="3077555" y="57453"/>
                    <a:pt x="3075581" y="60355"/>
                    <a:pt x="3074403" y="64066"/>
                  </a:cubicBezTo>
                  <a:cubicBezTo>
                    <a:pt x="3072636" y="69722"/>
                    <a:pt x="3071752" y="75907"/>
                    <a:pt x="3071752" y="82623"/>
                  </a:cubicBezTo>
                  <a:lnTo>
                    <a:pt x="3071752" y="131755"/>
                  </a:lnTo>
                  <a:lnTo>
                    <a:pt x="3055846" y="131755"/>
                  </a:lnTo>
                  <a:lnTo>
                    <a:pt x="3055846" y="37910"/>
                  </a:lnTo>
                  <a:lnTo>
                    <a:pt x="3070161" y="37910"/>
                  </a:lnTo>
                  <a:lnTo>
                    <a:pt x="3070161" y="52137"/>
                  </a:lnTo>
                  <a:cubicBezTo>
                    <a:pt x="3073814" y="45480"/>
                    <a:pt x="3077187" y="41091"/>
                    <a:pt x="3080279" y="38970"/>
                  </a:cubicBezTo>
                  <a:cubicBezTo>
                    <a:pt x="3083372" y="36849"/>
                    <a:pt x="3086774" y="35789"/>
                    <a:pt x="3090486" y="35789"/>
                  </a:cubicBezTo>
                  <a:close/>
                  <a:moveTo>
                    <a:pt x="2989776" y="35789"/>
                  </a:moveTo>
                  <a:cubicBezTo>
                    <a:pt x="3002324" y="35789"/>
                    <a:pt x="3012574" y="40060"/>
                    <a:pt x="3020527" y="48602"/>
                  </a:cubicBezTo>
                  <a:cubicBezTo>
                    <a:pt x="3028480" y="57144"/>
                    <a:pt x="3032457" y="69162"/>
                    <a:pt x="3032457" y="84656"/>
                  </a:cubicBezTo>
                  <a:cubicBezTo>
                    <a:pt x="3032457" y="85598"/>
                    <a:pt x="3032427" y="87012"/>
                    <a:pt x="3032368" y="88897"/>
                  </a:cubicBezTo>
                  <a:lnTo>
                    <a:pt x="2962382" y="88897"/>
                  </a:lnTo>
                  <a:cubicBezTo>
                    <a:pt x="2962971" y="99207"/>
                    <a:pt x="2965887" y="107101"/>
                    <a:pt x="2971130" y="112579"/>
                  </a:cubicBezTo>
                  <a:cubicBezTo>
                    <a:pt x="2976373" y="118058"/>
                    <a:pt x="2982912" y="120798"/>
                    <a:pt x="2990748" y="120798"/>
                  </a:cubicBezTo>
                  <a:cubicBezTo>
                    <a:pt x="2996580" y="120798"/>
                    <a:pt x="3001558" y="119266"/>
                    <a:pt x="3005682" y="116203"/>
                  </a:cubicBezTo>
                  <a:cubicBezTo>
                    <a:pt x="3009805" y="113139"/>
                    <a:pt x="3013075" y="108250"/>
                    <a:pt x="3015490" y="101534"/>
                  </a:cubicBezTo>
                  <a:lnTo>
                    <a:pt x="3031926" y="103566"/>
                  </a:lnTo>
                  <a:cubicBezTo>
                    <a:pt x="3029334" y="113169"/>
                    <a:pt x="3024533" y="120621"/>
                    <a:pt x="3017523" y="125923"/>
                  </a:cubicBezTo>
                  <a:cubicBezTo>
                    <a:pt x="3010512" y="131225"/>
                    <a:pt x="3001558" y="133876"/>
                    <a:pt x="2990659" y="133876"/>
                  </a:cubicBezTo>
                  <a:cubicBezTo>
                    <a:pt x="2976933" y="133876"/>
                    <a:pt x="2966049" y="129649"/>
                    <a:pt x="2958008" y="121195"/>
                  </a:cubicBezTo>
                  <a:cubicBezTo>
                    <a:pt x="2949966" y="112742"/>
                    <a:pt x="2945946" y="100886"/>
                    <a:pt x="2945946" y="85628"/>
                  </a:cubicBezTo>
                  <a:cubicBezTo>
                    <a:pt x="2945946" y="69839"/>
                    <a:pt x="2950011" y="57586"/>
                    <a:pt x="2958140" y="48867"/>
                  </a:cubicBezTo>
                  <a:cubicBezTo>
                    <a:pt x="2966270" y="40148"/>
                    <a:pt x="2976815" y="35789"/>
                    <a:pt x="2989776" y="35789"/>
                  </a:cubicBezTo>
                  <a:close/>
                  <a:moveTo>
                    <a:pt x="2852556" y="35789"/>
                  </a:moveTo>
                  <a:cubicBezTo>
                    <a:pt x="2858212" y="35789"/>
                    <a:pt x="2863410" y="36805"/>
                    <a:pt x="2868153" y="38837"/>
                  </a:cubicBezTo>
                  <a:cubicBezTo>
                    <a:pt x="2872895" y="40870"/>
                    <a:pt x="2876444" y="43536"/>
                    <a:pt x="2878801" y="46835"/>
                  </a:cubicBezTo>
                  <a:cubicBezTo>
                    <a:pt x="2881157" y="50134"/>
                    <a:pt x="2882807" y="54051"/>
                    <a:pt x="2883749" y="58587"/>
                  </a:cubicBezTo>
                  <a:cubicBezTo>
                    <a:pt x="2884339" y="61533"/>
                    <a:pt x="2884633" y="66688"/>
                    <a:pt x="2884633" y="74052"/>
                  </a:cubicBezTo>
                  <a:lnTo>
                    <a:pt x="2884633" y="131755"/>
                  </a:lnTo>
                  <a:lnTo>
                    <a:pt x="2868727" y="131755"/>
                  </a:lnTo>
                  <a:lnTo>
                    <a:pt x="2868727" y="74670"/>
                  </a:lnTo>
                  <a:cubicBezTo>
                    <a:pt x="2868727" y="68190"/>
                    <a:pt x="2868109" y="63345"/>
                    <a:pt x="2866871" y="60134"/>
                  </a:cubicBezTo>
                  <a:cubicBezTo>
                    <a:pt x="2865634" y="56923"/>
                    <a:pt x="2863440" y="54361"/>
                    <a:pt x="2860288" y="52446"/>
                  </a:cubicBezTo>
                  <a:cubicBezTo>
                    <a:pt x="2857136" y="50531"/>
                    <a:pt x="2853440" y="49574"/>
                    <a:pt x="2849198" y="49574"/>
                  </a:cubicBezTo>
                  <a:cubicBezTo>
                    <a:pt x="2842423" y="49574"/>
                    <a:pt x="2836576" y="51724"/>
                    <a:pt x="2831657" y="56025"/>
                  </a:cubicBezTo>
                  <a:cubicBezTo>
                    <a:pt x="2826738" y="60325"/>
                    <a:pt x="2824279" y="68485"/>
                    <a:pt x="2824279" y="80502"/>
                  </a:cubicBezTo>
                  <a:lnTo>
                    <a:pt x="2824279" y="131755"/>
                  </a:lnTo>
                  <a:lnTo>
                    <a:pt x="2808373" y="131755"/>
                  </a:lnTo>
                  <a:lnTo>
                    <a:pt x="2808373" y="37910"/>
                  </a:lnTo>
                  <a:lnTo>
                    <a:pt x="2822688" y="37910"/>
                  </a:lnTo>
                  <a:lnTo>
                    <a:pt x="2822688" y="51253"/>
                  </a:lnTo>
                  <a:cubicBezTo>
                    <a:pt x="2829581" y="40944"/>
                    <a:pt x="2839536" y="35789"/>
                    <a:pt x="2852556" y="35789"/>
                  </a:cubicBezTo>
                  <a:close/>
                  <a:moveTo>
                    <a:pt x="2742126" y="35789"/>
                  </a:moveTo>
                  <a:cubicBezTo>
                    <a:pt x="2754674" y="35789"/>
                    <a:pt x="2764924" y="40060"/>
                    <a:pt x="2772877" y="48602"/>
                  </a:cubicBezTo>
                  <a:cubicBezTo>
                    <a:pt x="2780830" y="57144"/>
                    <a:pt x="2784807" y="69162"/>
                    <a:pt x="2784807" y="84656"/>
                  </a:cubicBezTo>
                  <a:cubicBezTo>
                    <a:pt x="2784807" y="85598"/>
                    <a:pt x="2784777" y="87012"/>
                    <a:pt x="2784718" y="88897"/>
                  </a:cubicBezTo>
                  <a:lnTo>
                    <a:pt x="2714732" y="88897"/>
                  </a:lnTo>
                  <a:cubicBezTo>
                    <a:pt x="2715321" y="99207"/>
                    <a:pt x="2718237" y="107101"/>
                    <a:pt x="2723480" y="112579"/>
                  </a:cubicBezTo>
                  <a:cubicBezTo>
                    <a:pt x="2728723" y="118058"/>
                    <a:pt x="2735262" y="120798"/>
                    <a:pt x="2743098" y="120798"/>
                  </a:cubicBezTo>
                  <a:cubicBezTo>
                    <a:pt x="2748930" y="120798"/>
                    <a:pt x="2753908" y="119266"/>
                    <a:pt x="2758032" y="116203"/>
                  </a:cubicBezTo>
                  <a:cubicBezTo>
                    <a:pt x="2762155" y="113139"/>
                    <a:pt x="2765425" y="108250"/>
                    <a:pt x="2767840" y="101534"/>
                  </a:cubicBezTo>
                  <a:lnTo>
                    <a:pt x="2784276" y="103566"/>
                  </a:lnTo>
                  <a:cubicBezTo>
                    <a:pt x="2781684" y="113169"/>
                    <a:pt x="2776883" y="120621"/>
                    <a:pt x="2769873" y="125923"/>
                  </a:cubicBezTo>
                  <a:cubicBezTo>
                    <a:pt x="2762862" y="131225"/>
                    <a:pt x="2753908" y="133876"/>
                    <a:pt x="2743009" y="133876"/>
                  </a:cubicBezTo>
                  <a:cubicBezTo>
                    <a:pt x="2729283" y="133876"/>
                    <a:pt x="2718399" y="129649"/>
                    <a:pt x="2710358" y="121195"/>
                  </a:cubicBezTo>
                  <a:cubicBezTo>
                    <a:pt x="2702316" y="112742"/>
                    <a:pt x="2698296" y="100886"/>
                    <a:pt x="2698296" y="85628"/>
                  </a:cubicBezTo>
                  <a:cubicBezTo>
                    <a:pt x="2698296" y="69839"/>
                    <a:pt x="2702361" y="57586"/>
                    <a:pt x="2710490" y="48867"/>
                  </a:cubicBezTo>
                  <a:cubicBezTo>
                    <a:pt x="2718620" y="40148"/>
                    <a:pt x="2729165" y="35789"/>
                    <a:pt x="2742126" y="35789"/>
                  </a:cubicBezTo>
                  <a:close/>
                  <a:moveTo>
                    <a:pt x="2385724" y="35789"/>
                  </a:moveTo>
                  <a:cubicBezTo>
                    <a:pt x="2396799" y="35789"/>
                    <a:pt x="2405930" y="40266"/>
                    <a:pt x="2413118" y="49221"/>
                  </a:cubicBezTo>
                  <a:lnTo>
                    <a:pt x="2413118" y="37910"/>
                  </a:lnTo>
                  <a:lnTo>
                    <a:pt x="2427787" y="37910"/>
                  </a:lnTo>
                  <a:lnTo>
                    <a:pt x="2427787" y="119030"/>
                  </a:lnTo>
                  <a:cubicBezTo>
                    <a:pt x="2427787" y="133640"/>
                    <a:pt x="2426299" y="143994"/>
                    <a:pt x="2423324" y="150091"/>
                  </a:cubicBezTo>
                  <a:cubicBezTo>
                    <a:pt x="2420349" y="156188"/>
                    <a:pt x="2415636" y="161004"/>
                    <a:pt x="2409185" y="164539"/>
                  </a:cubicBezTo>
                  <a:cubicBezTo>
                    <a:pt x="2402735" y="168074"/>
                    <a:pt x="2394796" y="169841"/>
                    <a:pt x="2385371" y="169841"/>
                  </a:cubicBezTo>
                  <a:cubicBezTo>
                    <a:pt x="2374177" y="169841"/>
                    <a:pt x="2365135" y="167323"/>
                    <a:pt x="2358242" y="162286"/>
                  </a:cubicBezTo>
                  <a:cubicBezTo>
                    <a:pt x="2351349" y="157249"/>
                    <a:pt x="2348021" y="149664"/>
                    <a:pt x="2348257" y="139531"/>
                  </a:cubicBezTo>
                  <a:lnTo>
                    <a:pt x="2363721" y="141829"/>
                  </a:lnTo>
                  <a:cubicBezTo>
                    <a:pt x="2364369" y="146601"/>
                    <a:pt x="2366165" y="150076"/>
                    <a:pt x="2369111" y="152256"/>
                  </a:cubicBezTo>
                  <a:cubicBezTo>
                    <a:pt x="2373058" y="155202"/>
                    <a:pt x="2378448" y="156674"/>
                    <a:pt x="2385282" y="156674"/>
                  </a:cubicBezTo>
                  <a:cubicBezTo>
                    <a:pt x="2392646" y="156674"/>
                    <a:pt x="2398331" y="155202"/>
                    <a:pt x="2402337" y="152256"/>
                  </a:cubicBezTo>
                  <a:cubicBezTo>
                    <a:pt x="2406343" y="149311"/>
                    <a:pt x="2409053" y="145187"/>
                    <a:pt x="2410467" y="139885"/>
                  </a:cubicBezTo>
                  <a:cubicBezTo>
                    <a:pt x="2411291" y="136645"/>
                    <a:pt x="2411674" y="129840"/>
                    <a:pt x="2411616" y="119472"/>
                  </a:cubicBezTo>
                  <a:cubicBezTo>
                    <a:pt x="2404664" y="127661"/>
                    <a:pt x="2396004" y="131755"/>
                    <a:pt x="2385636" y="131755"/>
                  </a:cubicBezTo>
                  <a:cubicBezTo>
                    <a:pt x="2372734" y="131755"/>
                    <a:pt x="2362749" y="127101"/>
                    <a:pt x="2355679" y="117793"/>
                  </a:cubicBezTo>
                  <a:cubicBezTo>
                    <a:pt x="2348610" y="108485"/>
                    <a:pt x="2345075" y="97322"/>
                    <a:pt x="2345075" y="84302"/>
                  </a:cubicBezTo>
                  <a:cubicBezTo>
                    <a:pt x="2345075" y="75348"/>
                    <a:pt x="2346695" y="67085"/>
                    <a:pt x="2349936" y="59515"/>
                  </a:cubicBezTo>
                  <a:cubicBezTo>
                    <a:pt x="2353175" y="51945"/>
                    <a:pt x="2357874" y="46098"/>
                    <a:pt x="2364030" y="41975"/>
                  </a:cubicBezTo>
                  <a:cubicBezTo>
                    <a:pt x="2370186" y="37851"/>
                    <a:pt x="2377418" y="35789"/>
                    <a:pt x="2385724" y="35789"/>
                  </a:cubicBezTo>
                  <a:close/>
                  <a:moveTo>
                    <a:pt x="2284484" y="35789"/>
                  </a:moveTo>
                  <a:cubicBezTo>
                    <a:pt x="2297385" y="35789"/>
                    <a:pt x="2307930" y="40016"/>
                    <a:pt x="2316119" y="48469"/>
                  </a:cubicBezTo>
                  <a:cubicBezTo>
                    <a:pt x="2324308" y="56923"/>
                    <a:pt x="2328402" y="68602"/>
                    <a:pt x="2328402" y="83507"/>
                  </a:cubicBezTo>
                  <a:cubicBezTo>
                    <a:pt x="2328402" y="95584"/>
                    <a:pt x="2326590" y="105083"/>
                    <a:pt x="2322967" y="112005"/>
                  </a:cubicBezTo>
                  <a:cubicBezTo>
                    <a:pt x="2319344" y="118927"/>
                    <a:pt x="2314072" y="124303"/>
                    <a:pt x="2307150" y="128132"/>
                  </a:cubicBezTo>
                  <a:cubicBezTo>
                    <a:pt x="2300228" y="131961"/>
                    <a:pt x="2292672" y="133876"/>
                    <a:pt x="2284484" y="133876"/>
                  </a:cubicBezTo>
                  <a:cubicBezTo>
                    <a:pt x="2271346" y="133876"/>
                    <a:pt x="2260728" y="129664"/>
                    <a:pt x="2252628" y="121239"/>
                  </a:cubicBezTo>
                  <a:cubicBezTo>
                    <a:pt x="2244527" y="112815"/>
                    <a:pt x="2240477" y="100679"/>
                    <a:pt x="2240477" y="84832"/>
                  </a:cubicBezTo>
                  <a:cubicBezTo>
                    <a:pt x="2240477" y="67454"/>
                    <a:pt x="2245308" y="54581"/>
                    <a:pt x="2254969" y="46216"/>
                  </a:cubicBezTo>
                  <a:cubicBezTo>
                    <a:pt x="2263040" y="39265"/>
                    <a:pt x="2272878" y="35789"/>
                    <a:pt x="2284484" y="35789"/>
                  </a:cubicBezTo>
                  <a:close/>
                  <a:moveTo>
                    <a:pt x="2141609" y="35789"/>
                  </a:moveTo>
                  <a:cubicBezTo>
                    <a:pt x="2154510" y="35789"/>
                    <a:pt x="2165055" y="40016"/>
                    <a:pt x="2173244" y="48469"/>
                  </a:cubicBezTo>
                  <a:cubicBezTo>
                    <a:pt x="2181433" y="56923"/>
                    <a:pt x="2185527" y="68602"/>
                    <a:pt x="2185527" y="83507"/>
                  </a:cubicBezTo>
                  <a:cubicBezTo>
                    <a:pt x="2185527" y="95584"/>
                    <a:pt x="2183716" y="105083"/>
                    <a:pt x="2180093" y="112005"/>
                  </a:cubicBezTo>
                  <a:cubicBezTo>
                    <a:pt x="2176470" y="118927"/>
                    <a:pt x="2171197" y="124303"/>
                    <a:pt x="2164275" y="128132"/>
                  </a:cubicBezTo>
                  <a:cubicBezTo>
                    <a:pt x="2157353" y="131961"/>
                    <a:pt x="2149797" y="133876"/>
                    <a:pt x="2141609" y="133876"/>
                  </a:cubicBezTo>
                  <a:cubicBezTo>
                    <a:pt x="2128471" y="133876"/>
                    <a:pt x="2117853" y="129664"/>
                    <a:pt x="2109753" y="121239"/>
                  </a:cubicBezTo>
                  <a:cubicBezTo>
                    <a:pt x="2101652" y="112815"/>
                    <a:pt x="2097602" y="100679"/>
                    <a:pt x="2097602" y="84832"/>
                  </a:cubicBezTo>
                  <a:cubicBezTo>
                    <a:pt x="2097602" y="67454"/>
                    <a:pt x="2102433" y="54581"/>
                    <a:pt x="2112094" y="46216"/>
                  </a:cubicBezTo>
                  <a:cubicBezTo>
                    <a:pt x="2120165" y="39265"/>
                    <a:pt x="2130003" y="35789"/>
                    <a:pt x="2141609" y="35789"/>
                  </a:cubicBezTo>
                  <a:close/>
                  <a:moveTo>
                    <a:pt x="2052456" y="35789"/>
                  </a:moveTo>
                  <a:cubicBezTo>
                    <a:pt x="2058112" y="35789"/>
                    <a:pt x="2063310" y="36805"/>
                    <a:pt x="2068053" y="38837"/>
                  </a:cubicBezTo>
                  <a:cubicBezTo>
                    <a:pt x="2072795" y="40870"/>
                    <a:pt x="2076345" y="43536"/>
                    <a:pt x="2078701" y="46835"/>
                  </a:cubicBezTo>
                  <a:cubicBezTo>
                    <a:pt x="2081057" y="50134"/>
                    <a:pt x="2082707" y="54051"/>
                    <a:pt x="2083649" y="58587"/>
                  </a:cubicBezTo>
                  <a:cubicBezTo>
                    <a:pt x="2084239" y="61533"/>
                    <a:pt x="2084533" y="66688"/>
                    <a:pt x="2084533" y="74052"/>
                  </a:cubicBezTo>
                  <a:lnTo>
                    <a:pt x="2084533" y="131755"/>
                  </a:lnTo>
                  <a:lnTo>
                    <a:pt x="2068627" y="131755"/>
                  </a:lnTo>
                  <a:lnTo>
                    <a:pt x="2068627" y="74670"/>
                  </a:lnTo>
                  <a:cubicBezTo>
                    <a:pt x="2068627" y="68190"/>
                    <a:pt x="2068009" y="63345"/>
                    <a:pt x="2066771" y="60134"/>
                  </a:cubicBezTo>
                  <a:cubicBezTo>
                    <a:pt x="2065534" y="56923"/>
                    <a:pt x="2063340" y="54361"/>
                    <a:pt x="2060188" y="52446"/>
                  </a:cubicBezTo>
                  <a:cubicBezTo>
                    <a:pt x="2057036" y="50531"/>
                    <a:pt x="2053340" y="49574"/>
                    <a:pt x="2049098" y="49574"/>
                  </a:cubicBezTo>
                  <a:cubicBezTo>
                    <a:pt x="2042323" y="49574"/>
                    <a:pt x="2036476" y="51724"/>
                    <a:pt x="2031557" y="56025"/>
                  </a:cubicBezTo>
                  <a:cubicBezTo>
                    <a:pt x="2026638" y="60325"/>
                    <a:pt x="2024179" y="68485"/>
                    <a:pt x="2024179" y="80502"/>
                  </a:cubicBezTo>
                  <a:lnTo>
                    <a:pt x="2024179" y="131755"/>
                  </a:lnTo>
                  <a:lnTo>
                    <a:pt x="2008273" y="131755"/>
                  </a:lnTo>
                  <a:lnTo>
                    <a:pt x="2008273" y="37910"/>
                  </a:lnTo>
                  <a:lnTo>
                    <a:pt x="2022588" y="37910"/>
                  </a:lnTo>
                  <a:lnTo>
                    <a:pt x="2022588" y="51253"/>
                  </a:lnTo>
                  <a:cubicBezTo>
                    <a:pt x="2029481" y="40944"/>
                    <a:pt x="2039437" y="35789"/>
                    <a:pt x="2052456" y="35789"/>
                  </a:cubicBezTo>
                  <a:close/>
                  <a:moveTo>
                    <a:pt x="1855682" y="35789"/>
                  </a:moveTo>
                  <a:cubicBezTo>
                    <a:pt x="1865874" y="35789"/>
                    <a:pt x="1874210" y="38366"/>
                    <a:pt x="1880690" y="43521"/>
                  </a:cubicBezTo>
                  <a:cubicBezTo>
                    <a:pt x="1887170" y="48676"/>
                    <a:pt x="1891323" y="55995"/>
                    <a:pt x="1893150" y="65480"/>
                  </a:cubicBezTo>
                  <a:lnTo>
                    <a:pt x="1877685" y="67866"/>
                  </a:lnTo>
                  <a:cubicBezTo>
                    <a:pt x="1876213" y="61562"/>
                    <a:pt x="1873606" y="56820"/>
                    <a:pt x="1869865" y="53639"/>
                  </a:cubicBezTo>
                  <a:cubicBezTo>
                    <a:pt x="1866124" y="50458"/>
                    <a:pt x="1861603" y="48867"/>
                    <a:pt x="1856301" y="48867"/>
                  </a:cubicBezTo>
                  <a:cubicBezTo>
                    <a:pt x="1848289" y="48867"/>
                    <a:pt x="1841779" y="51739"/>
                    <a:pt x="1836772" y="57483"/>
                  </a:cubicBezTo>
                  <a:cubicBezTo>
                    <a:pt x="1831764" y="63227"/>
                    <a:pt x="1829260" y="72314"/>
                    <a:pt x="1829260" y="84744"/>
                  </a:cubicBezTo>
                  <a:cubicBezTo>
                    <a:pt x="1829260" y="97351"/>
                    <a:pt x="1831676" y="106512"/>
                    <a:pt x="1836506" y="112226"/>
                  </a:cubicBezTo>
                  <a:cubicBezTo>
                    <a:pt x="1841337" y="117940"/>
                    <a:pt x="1847641" y="120798"/>
                    <a:pt x="1855417" y="120798"/>
                  </a:cubicBezTo>
                  <a:cubicBezTo>
                    <a:pt x="1861662" y="120798"/>
                    <a:pt x="1866875" y="118883"/>
                    <a:pt x="1871058" y="115054"/>
                  </a:cubicBezTo>
                  <a:cubicBezTo>
                    <a:pt x="1875241" y="111225"/>
                    <a:pt x="1877892" y="105333"/>
                    <a:pt x="1879011" y="97380"/>
                  </a:cubicBezTo>
                  <a:lnTo>
                    <a:pt x="1894652" y="99413"/>
                  </a:lnTo>
                  <a:cubicBezTo>
                    <a:pt x="1892943" y="110194"/>
                    <a:pt x="1888569" y="118633"/>
                    <a:pt x="1881529" y="124730"/>
                  </a:cubicBezTo>
                  <a:cubicBezTo>
                    <a:pt x="1874489" y="130827"/>
                    <a:pt x="1865844" y="133876"/>
                    <a:pt x="1855594" y="133876"/>
                  </a:cubicBezTo>
                  <a:cubicBezTo>
                    <a:pt x="1842751" y="133876"/>
                    <a:pt x="1832427" y="129678"/>
                    <a:pt x="1824621" y="121284"/>
                  </a:cubicBezTo>
                  <a:cubicBezTo>
                    <a:pt x="1816816" y="112889"/>
                    <a:pt x="1812913" y="100856"/>
                    <a:pt x="1812913" y="85186"/>
                  </a:cubicBezTo>
                  <a:cubicBezTo>
                    <a:pt x="1812913" y="75053"/>
                    <a:pt x="1814592" y="66187"/>
                    <a:pt x="1817949" y="58587"/>
                  </a:cubicBezTo>
                  <a:cubicBezTo>
                    <a:pt x="1821307" y="50988"/>
                    <a:pt x="1826418" y="45288"/>
                    <a:pt x="1833281" y="41488"/>
                  </a:cubicBezTo>
                  <a:cubicBezTo>
                    <a:pt x="1840144" y="37689"/>
                    <a:pt x="1847611" y="35789"/>
                    <a:pt x="1855682" y="35789"/>
                  </a:cubicBezTo>
                  <a:close/>
                  <a:moveTo>
                    <a:pt x="1751526" y="35789"/>
                  </a:moveTo>
                  <a:cubicBezTo>
                    <a:pt x="1764074" y="35789"/>
                    <a:pt x="1774324" y="40060"/>
                    <a:pt x="1782277" y="48602"/>
                  </a:cubicBezTo>
                  <a:cubicBezTo>
                    <a:pt x="1790230" y="57144"/>
                    <a:pt x="1794207" y="69162"/>
                    <a:pt x="1794207" y="84656"/>
                  </a:cubicBezTo>
                  <a:cubicBezTo>
                    <a:pt x="1794207" y="85598"/>
                    <a:pt x="1794177" y="87012"/>
                    <a:pt x="1794118" y="88897"/>
                  </a:cubicBezTo>
                  <a:lnTo>
                    <a:pt x="1724132" y="88897"/>
                  </a:lnTo>
                  <a:cubicBezTo>
                    <a:pt x="1724721" y="99207"/>
                    <a:pt x="1727637" y="107101"/>
                    <a:pt x="1732880" y="112579"/>
                  </a:cubicBezTo>
                  <a:cubicBezTo>
                    <a:pt x="1738123" y="118058"/>
                    <a:pt x="1744663" y="120798"/>
                    <a:pt x="1752498" y="120798"/>
                  </a:cubicBezTo>
                  <a:cubicBezTo>
                    <a:pt x="1758330" y="120798"/>
                    <a:pt x="1763308" y="119266"/>
                    <a:pt x="1767432" y="116203"/>
                  </a:cubicBezTo>
                  <a:cubicBezTo>
                    <a:pt x="1771555" y="113139"/>
                    <a:pt x="1774825" y="108250"/>
                    <a:pt x="1777240" y="101534"/>
                  </a:cubicBezTo>
                  <a:lnTo>
                    <a:pt x="1793677" y="103566"/>
                  </a:lnTo>
                  <a:cubicBezTo>
                    <a:pt x="1791084" y="113169"/>
                    <a:pt x="1786283" y="120621"/>
                    <a:pt x="1779273" y="125923"/>
                  </a:cubicBezTo>
                  <a:cubicBezTo>
                    <a:pt x="1772262" y="131225"/>
                    <a:pt x="1763308" y="133876"/>
                    <a:pt x="1752409" y="133876"/>
                  </a:cubicBezTo>
                  <a:cubicBezTo>
                    <a:pt x="1738683" y="133876"/>
                    <a:pt x="1727799" y="129649"/>
                    <a:pt x="1719758" y="121195"/>
                  </a:cubicBezTo>
                  <a:cubicBezTo>
                    <a:pt x="1711716" y="112742"/>
                    <a:pt x="1707696" y="100886"/>
                    <a:pt x="1707696" y="85628"/>
                  </a:cubicBezTo>
                  <a:cubicBezTo>
                    <a:pt x="1707696" y="69839"/>
                    <a:pt x="1711761" y="57586"/>
                    <a:pt x="1719890" y="48867"/>
                  </a:cubicBezTo>
                  <a:cubicBezTo>
                    <a:pt x="1728020" y="40148"/>
                    <a:pt x="1738565" y="35789"/>
                    <a:pt x="1751526" y="35789"/>
                  </a:cubicBezTo>
                  <a:close/>
                  <a:moveTo>
                    <a:pt x="1485974" y="35789"/>
                  </a:moveTo>
                  <a:cubicBezTo>
                    <a:pt x="1493986" y="35789"/>
                    <a:pt x="1500496" y="36731"/>
                    <a:pt x="1505503" y="38617"/>
                  </a:cubicBezTo>
                  <a:cubicBezTo>
                    <a:pt x="1510511" y="40502"/>
                    <a:pt x="1514193" y="42873"/>
                    <a:pt x="1516549" y="45730"/>
                  </a:cubicBezTo>
                  <a:cubicBezTo>
                    <a:pt x="1518906" y="48587"/>
                    <a:pt x="1520555" y="52196"/>
                    <a:pt x="1521498" y="56555"/>
                  </a:cubicBezTo>
                  <a:cubicBezTo>
                    <a:pt x="1522028" y="59265"/>
                    <a:pt x="1522293" y="64155"/>
                    <a:pt x="1522293" y="71224"/>
                  </a:cubicBezTo>
                  <a:lnTo>
                    <a:pt x="1522293" y="92432"/>
                  </a:lnTo>
                  <a:cubicBezTo>
                    <a:pt x="1522293" y="107219"/>
                    <a:pt x="1522632" y="116571"/>
                    <a:pt x="1523309" y="120488"/>
                  </a:cubicBezTo>
                  <a:cubicBezTo>
                    <a:pt x="1523987" y="124406"/>
                    <a:pt x="1525327" y="128161"/>
                    <a:pt x="1527330" y="131755"/>
                  </a:cubicBezTo>
                  <a:lnTo>
                    <a:pt x="1510717" y="131755"/>
                  </a:lnTo>
                  <a:cubicBezTo>
                    <a:pt x="1509068" y="128456"/>
                    <a:pt x="1508007" y="124597"/>
                    <a:pt x="1507536" y="120179"/>
                  </a:cubicBezTo>
                  <a:cubicBezTo>
                    <a:pt x="1501645" y="125186"/>
                    <a:pt x="1495975" y="128721"/>
                    <a:pt x="1490525" y="130783"/>
                  </a:cubicBezTo>
                  <a:cubicBezTo>
                    <a:pt x="1485076" y="132845"/>
                    <a:pt x="1479229" y="133876"/>
                    <a:pt x="1472984" y="133876"/>
                  </a:cubicBezTo>
                  <a:cubicBezTo>
                    <a:pt x="1462675" y="133876"/>
                    <a:pt x="1454751" y="131357"/>
                    <a:pt x="1449214" y="126321"/>
                  </a:cubicBezTo>
                  <a:cubicBezTo>
                    <a:pt x="1443676" y="121284"/>
                    <a:pt x="1440907" y="114848"/>
                    <a:pt x="1440907" y="107012"/>
                  </a:cubicBezTo>
                  <a:cubicBezTo>
                    <a:pt x="1440907" y="102417"/>
                    <a:pt x="1441953" y="98220"/>
                    <a:pt x="1444044" y="94420"/>
                  </a:cubicBezTo>
                  <a:cubicBezTo>
                    <a:pt x="1446136" y="90620"/>
                    <a:pt x="1448875" y="87572"/>
                    <a:pt x="1452263" y="85274"/>
                  </a:cubicBezTo>
                  <a:cubicBezTo>
                    <a:pt x="1455650" y="82977"/>
                    <a:pt x="1459464" y="81239"/>
                    <a:pt x="1463706" y="80061"/>
                  </a:cubicBezTo>
                  <a:cubicBezTo>
                    <a:pt x="1466828" y="79236"/>
                    <a:pt x="1471541" y="78440"/>
                    <a:pt x="1477845" y="77675"/>
                  </a:cubicBezTo>
                  <a:cubicBezTo>
                    <a:pt x="1490687" y="76143"/>
                    <a:pt x="1500143" y="74317"/>
                    <a:pt x="1506210" y="72196"/>
                  </a:cubicBezTo>
                  <a:cubicBezTo>
                    <a:pt x="1506269" y="70016"/>
                    <a:pt x="1506299" y="68632"/>
                    <a:pt x="1506299" y="68043"/>
                  </a:cubicBezTo>
                  <a:cubicBezTo>
                    <a:pt x="1506299" y="61562"/>
                    <a:pt x="1504797" y="56997"/>
                    <a:pt x="1501792" y="54346"/>
                  </a:cubicBezTo>
                  <a:cubicBezTo>
                    <a:pt x="1497727" y="50752"/>
                    <a:pt x="1491689" y="48955"/>
                    <a:pt x="1483677" y="48955"/>
                  </a:cubicBezTo>
                  <a:cubicBezTo>
                    <a:pt x="1476195" y="48955"/>
                    <a:pt x="1470672" y="50266"/>
                    <a:pt x="1467108" y="52888"/>
                  </a:cubicBezTo>
                  <a:cubicBezTo>
                    <a:pt x="1463544" y="55509"/>
                    <a:pt x="1460908" y="60149"/>
                    <a:pt x="1459199" y="66806"/>
                  </a:cubicBezTo>
                  <a:lnTo>
                    <a:pt x="1443647" y="64685"/>
                  </a:lnTo>
                  <a:cubicBezTo>
                    <a:pt x="1445061" y="58028"/>
                    <a:pt x="1447388" y="52652"/>
                    <a:pt x="1450628" y="48558"/>
                  </a:cubicBezTo>
                  <a:cubicBezTo>
                    <a:pt x="1453868" y="44464"/>
                    <a:pt x="1458551" y="41312"/>
                    <a:pt x="1464678" y="39103"/>
                  </a:cubicBezTo>
                  <a:cubicBezTo>
                    <a:pt x="1470805" y="36893"/>
                    <a:pt x="1477904" y="35789"/>
                    <a:pt x="1485974" y="35789"/>
                  </a:cubicBezTo>
                  <a:close/>
                  <a:moveTo>
                    <a:pt x="1395231" y="35789"/>
                  </a:moveTo>
                  <a:cubicBezTo>
                    <a:pt x="1400887" y="35789"/>
                    <a:pt x="1406086" y="36805"/>
                    <a:pt x="1410828" y="38837"/>
                  </a:cubicBezTo>
                  <a:cubicBezTo>
                    <a:pt x="1415570" y="40870"/>
                    <a:pt x="1419120" y="43536"/>
                    <a:pt x="1421476" y="46835"/>
                  </a:cubicBezTo>
                  <a:cubicBezTo>
                    <a:pt x="1423832" y="50134"/>
                    <a:pt x="1425482" y="54051"/>
                    <a:pt x="1426425" y="58587"/>
                  </a:cubicBezTo>
                  <a:cubicBezTo>
                    <a:pt x="1427014" y="61533"/>
                    <a:pt x="1427308" y="66688"/>
                    <a:pt x="1427308" y="74052"/>
                  </a:cubicBezTo>
                  <a:lnTo>
                    <a:pt x="1427308" y="131755"/>
                  </a:lnTo>
                  <a:lnTo>
                    <a:pt x="1411402" y="131755"/>
                  </a:lnTo>
                  <a:lnTo>
                    <a:pt x="1411402" y="74670"/>
                  </a:lnTo>
                  <a:cubicBezTo>
                    <a:pt x="1411402" y="68190"/>
                    <a:pt x="1410784" y="63345"/>
                    <a:pt x="1409547" y="60134"/>
                  </a:cubicBezTo>
                  <a:cubicBezTo>
                    <a:pt x="1408309" y="56923"/>
                    <a:pt x="1406115" y="54361"/>
                    <a:pt x="1402963" y="52446"/>
                  </a:cubicBezTo>
                  <a:cubicBezTo>
                    <a:pt x="1399811" y="50531"/>
                    <a:pt x="1396115" y="49574"/>
                    <a:pt x="1391873" y="49574"/>
                  </a:cubicBezTo>
                  <a:cubicBezTo>
                    <a:pt x="1385098" y="49574"/>
                    <a:pt x="1379251" y="51724"/>
                    <a:pt x="1374332" y="56025"/>
                  </a:cubicBezTo>
                  <a:cubicBezTo>
                    <a:pt x="1369413" y="60325"/>
                    <a:pt x="1366954" y="68485"/>
                    <a:pt x="1366954" y="80502"/>
                  </a:cubicBezTo>
                  <a:lnTo>
                    <a:pt x="1366954" y="131755"/>
                  </a:lnTo>
                  <a:lnTo>
                    <a:pt x="1351048" y="131755"/>
                  </a:lnTo>
                  <a:lnTo>
                    <a:pt x="1351048" y="37910"/>
                  </a:lnTo>
                  <a:lnTo>
                    <a:pt x="1365363" y="37910"/>
                  </a:lnTo>
                  <a:lnTo>
                    <a:pt x="1365363" y="51253"/>
                  </a:lnTo>
                  <a:cubicBezTo>
                    <a:pt x="1372256" y="40944"/>
                    <a:pt x="1382212" y="35789"/>
                    <a:pt x="1395231" y="35789"/>
                  </a:cubicBezTo>
                  <a:close/>
                  <a:moveTo>
                    <a:pt x="1284359" y="35789"/>
                  </a:moveTo>
                  <a:cubicBezTo>
                    <a:pt x="1297260" y="35789"/>
                    <a:pt x="1307805" y="40016"/>
                    <a:pt x="1315994" y="48469"/>
                  </a:cubicBezTo>
                  <a:cubicBezTo>
                    <a:pt x="1324183" y="56923"/>
                    <a:pt x="1328277" y="68602"/>
                    <a:pt x="1328277" y="83507"/>
                  </a:cubicBezTo>
                  <a:cubicBezTo>
                    <a:pt x="1328277" y="95584"/>
                    <a:pt x="1326466" y="105083"/>
                    <a:pt x="1322842" y="112005"/>
                  </a:cubicBezTo>
                  <a:cubicBezTo>
                    <a:pt x="1319219" y="118927"/>
                    <a:pt x="1313947" y="124303"/>
                    <a:pt x="1307025" y="128132"/>
                  </a:cubicBezTo>
                  <a:cubicBezTo>
                    <a:pt x="1300103" y="131961"/>
                    <a:pt x="1292547" y="133876"/>
                    <a:pt x="1284359" y="133876"/>
                  </a:cubicBezTo>
                  <a:cubicBezTo>
                    <a:pt x="1271222" y="133876"/>
                    <a:pt x="1260603" y="129664"/>
                    <a:pt x="1252503" y="121239"/>
                  </a:cubicBezTo>
                  <a:cubicBezTo>
                    <a:pt x="1244402" y="112815"/>
                    <a:pt x="1240352" y="100679"/>
                    <a:pt x="1240352" y="84832"/>
                  </a:cubicBezTo>
                  <a:cubicBezTo>
                    <a:pt x="1240352" y="67454"/>
                    <a:pt x="1245183" y="54581"/>
                    <a:pt x="1254844" y="46216"/>
                  </a:cubicBezTo>
                  <a:cubicBezTo>
                    <a:pt x="1262915" y="39265"/>
                    <a:pt x="1272753" y="35789"/>
                    <a:pt x="1284359" y="35789"/>
                  </a:cubicBezTo>
                  <a:close/>
                  <a:moveTo>
                    <a:pt x="1104974" y="35789"/>
                  </a:moveTo>
                  <a:cubicBezTo>
                    <a:pt x="1112986" y="35789"/>
                    <a:pt x="1119496" y="36731"/>
                    <a:pt x="1124503" y="38617"/>
                  </a:cubicBezTo>
                  <a:cubicBezTo>
                    <a:pt x="1129511" y="40502"/>
                    <a:pt x="1133193" y="42873"/>
                    <a:pt x="1135549" y="45730"/>
                  </a:cubicBezTo>
                  <a:cubicBezTo>
                    <a:pt x="1137906" y="48587"/>
                    <a:pt x="1139555" y="52196"/>
                    <a:pt x="1140498" y="56555"/>
                  </a:cubicBezTo>
                  <a:cubicBezTo>
                    <a:pt x="1141028" y="59265"/>
                    <a:pt x="1141293" y="64155"/>
                    <a:pt x="1141293" y="71224"/>
                  </a:cubicBezTo>
                  <a:lnTo>
                    <a:pt x="1141293" y="92432"/>
                  </a:lnTo>
                  <a:cubicBezTo>
                    <a:pt x="1141293" y="107219"/>
                    <a:pt x="1141632" y="116571"/>
                    <a:pt x="1142309" y="120488"/>
                  </a:cubicBezTo>
                  <a:cubicBezTo>
                    <a:pt x="1142987" y="124406"/>
                    <a:pt x="1144327" y="128161"/>
                    <a:pt x="1146330" y="131755"/>
                  </a:cubicBezTo>
                  <a:lnTo>
                    <a:pt x="1129717" y="131755"/>
                  </a:lnTo>
                  <a:cubicBezTo>
                    <a:pt x="1128068" y="128456"/>
                    <a:pt x="1127007" y="124597"/>
                    <a:pt x="1126536" y="120179"/>
                  </a:cubicBezTo>
                  <a:cubicBezTo>
                    <a:pt x="1120645" y="125186"/>
                    <a:pt x="1114975" y="128721"/>
                    <a:pt x="1109525" y="130783"/>
                  </a:cubicBezTo>
                  <a:cubicBezTo>
                    <a:pt x="1104076" y="132845"/>
                    <a:pt x="1098229" y="133876"/>
                    <a:pt x="1091984" y="133876"/>
                  </a:cubicBezTo>
                  <a:cubicBezTo>
                    <a:pt x="1081675" y="133876"/>
                    <a:pt x="1073752" y="131357"/>
                    <a:pt x="1068214" y="126321"/>
                  </a:cubicBezTo>
                  <a:cubicBezTo>
                    <a:pt x="1062676" y="121284"/>
                    <a:pt x="1059907" y="114848"/>
                    <a:pt x="1059907" y="107012"/>
                  </a:cubicBezTo>
                  <a:cubicBezTo>
                    <a:pt x="1059907" y="102417"/>
                    <a:pt x="1060953" y="98220"/>
                    <a:pt x="1063044" y="94420"/>
                  </a:cubicBezTo>
                  <a:cubicBezTo>
                    <a:pt x="1065136" y="90620"/>
                    <a:pt x="1067875" y="87572"/>
                    <a:pt x="1071263" y="85274"/>
                  </a:cubicBezTo>
                  <a:cubicBezTo>
                    <a:pt x="1074650" y="82977"/>
                    <a:pt x="1078464" y="81239"/>
                    <a:pt x="1082706" y="80061"/>
                  </a:cubicBezTo>
                  <a:cubicBezTo>
                    <a:pt x="1085828" y="79236"/>
                    <a:pt x="1090541" y="78440"/>
                    <a:pt x="1096845" y="77675"/>
                  </a:cubicBezTo>
                  <a:cubicBezTo>
                    <a:pt x="1109687" y="76143"/>
                    <a:pt x="1119142" y="74317"/>
                    <a:pt x="1125210" y="72196"/>
                  </a:cubicBezTo>
                  <a:cubicBezTo>
                    <a:pt x="1125269" y="70016"/>
                    <a:pt x="1125299" y="68632"/>
                    <a:pt x="1125299" y="68043"/>
                  </a:cubicBezTo>
                  <a:cubicBezTo>
                    <a:pt x="1125299" y="61562"/>
                    <a:pt x="1123797" y="56997"/>
                    <a:pt x="1120792" y="54346"/>
                  </a:cubicBezTo>
                  <a:cubicBezTo>
                    <a:pt x="1116727" y="50752"/>
                    <a:pt x="1110689" y="48955"/>
                    <a:pt x="1102677" y="48955"/>
                  </a:cubicBezTo>
                  <a:cubicBezTo>
                    <a:pt x="1095195" y="48955"/>
                    <a:pt x="1089672" y="50266"/>
                    <a:pt x="1086108" y="52888"/>
                  </a:cubicBezTo>
                  <a:cubicBezTo>
                    <a:pt x="1082544" y="55509"/>
                    <a:pt x="1079908" y="60149"/>
                    <a:pt x="1078199" y="66806"/>
                  </a:cubicBezTo>
                  <a:lnTo>
                    <a:pt x="1062647" y="64685"/>
                  </a:lnTo>
                  <a:cubicBezTo>
                    <a:pt x="1064061" y="58028"/>
                    <a:pt x="1066388" y="52652"/>
                    <a:pt x="1069628" y="48558"/>
                  </a:cubicBezTo>
                  <a:cubicBezTo>
                    <a:pt x="1072868" y="44464"/>
                    <a:pt x="1077551" y="41312"/>
                    <a:pt x="1083678" y="39103"/>
                  </a:cubicBezTo>
                  <a:cubicBezTo>
                    <a:pt x="1089805" y="36893"/>
                    <a:pt x="1096904" y="35789"/>
                    <a:pt x="1104974" y="35789"/>
                  </a:cubicBezTo>
                  <a:close/>
                  <a:moveTo>
                    <a:pt x="1007957" y="35789"/>
                  </a:moveTo>
                  <a:cubicBezTo>
                    <a:pt x="1018149" y="35789"/>
                    <a:pt x="1026485" y="38366"/>
                    <a:pt x="1032965" y="43521"/>
                  </a:cubicBezTo>
                  <a:cubicBezTo>
                    <a:pt x="1039445" y="48676"/>
                    <a:pt x="1043598" y="55995"/>
                    <a:pt x="1045425" y="65480"/>
                  </a:cubicBezTo>
                  <a:lnTo>
                    <a:pt x="1029960" y="67866"/>
                  </a:lnTo>
                  <a:cubicBezTo>
                    <a:pt x="1028487" y="61562"/>
                    <a:pt x="1025881" y="56820"/>
                    <a:pt x="1022140" y="53639"/>
                  </a:cubicBezTo>
                  <a:cubicBezTo>
                    <a:pt x="1018399" y="50458"/>
                    <a:pt x="1013878" y="48867"/>
                    <a:pt x="1008576" y="48867"/>
                  </a:cubicBezTo>
                  <a:cubicBezTo>
                    <a:pt x="1000564" y="48867"/>
                    <a:pt x="994054" y="51739"/>
                    <a:pt x="989047" y="57483"/>
                  </a:cubicBezTo>
                  <a:cubicBezTo>
                    <a:pt x="984039" y="63227"/>
                    <a:pt x="981535" y="72314"/>
                    <a:pt x="981535" y="84744"/>
                  </a:cubicBezTo>
                  <a:cubicBezTo>
                    <a:pt x="981535" y="97351"/>
                    <a:pt x="983951" y="106512"/>
                    <a:pt x="988781" y="112226"/>
                  </a:cubicBezTo>
                  <a:cubicBezTo>
                    <a:pt x="993612" y="117940"/>
                    <a:pt x="999916" y="120798"/>
                    <a:pt x="1007692" y="120798"/>
                  </a:cubicBezTo>
                  <a:cubicBezTo>
                    <a:pt x="1013936" y="120798"/>
                    <a:pt x="1019150" y="118883"/>
                    <a:pt x="1023333" y="115054"/>
                  </a:cubicBezTo>
                  <a:cubicBezTo>
                    <a:pt x="1027516" y="111225"/>
                    <a:pt x="1030167" y="105333"/>
                    <a:pt x="1031286" y="97380"/>
                  </a:cubicBezTo>
                  <a:lnTo>
                    <a:pt x="1046927" y="99413"/>
                  </a:lnTo>
                  <a:cubicBezTo>
                    <a:pt x="1045218" y="110194"/>
                    <a:pt x="1040844" y="118633"/>
                    <a:pt x="1033804" y="124730"/>
                  </a:cubicBezTo>
                  <a:cubicBezTo>
                    <a:pt x="1026764" y="130827"/>
                    <a:pt x="1018119" y="133876"/>
                    <a:pt x="1007868" y="133876"/>
                  </a:cubicBezTo>
                  <a:cubicBezTo>
                    <a:pt x="995026" y="133876"/>
                    <a:pt x="984702" y="129678"/>
                    <a:pt x="976896" y="121284"/>
                  </a:cubicBezTo>
                  <a:cubicBezTo>
                    <a:pt x="969090" y="112889"/>
                    <a:pt x="965187" y="100856"/>
                    <a:pt x="965187" y="85186"/>
                  </a:cubicBezTo>
                  <a:cubicBezTo>
                    <a:pt x="965187" y="75053"/>
                    <a:pt x="966866" y="66187"/>
                    <a:pt x="970224" y="58587"/>
                  </a:cubicBezTo>
                  <a:cubicBezTo>
                    <a:pt x="973582" y="50988"/>
                    <a:pt x="978693" y="45288"/>
                    <a:pt x="985556" y="41488"/>
                  </a:cubicBezTo>
                  <a:cubicBezTo>
                    <a:pt x="992419" y="37689"/>
                    <a:pt x="999886" y="35789"/>
                    <a:pt x="1007957" y="35789"/>
                  </a:cubicBezTo>
                  <a:close/>
                  <a:moveTo>
                    <a:pt x="557031" y="35789"/>
                  </a:moveTo>
                  <a:cubicBezTo>
                    <a:pt x="562686" y="35789"/>
                    <a:pt x="567885" y="36805"/>
                    <a:pt x="572628" y="38837"/>
                  </a:cubicBezTo>
                  <a:cubicBezTo>
                    <a:pt x="577370" y="40870"/>
                    <a:pt x="580920" y="43536"/>
                    <a:pt x="583276" y="46835"/>
                  </a:cubicBezTo>
                  <a:cubicBezTo>
                    <a:pt x="585632" y="50134"/>
                    <a:pt x="587282" y="54051"/>
                    <a:pt x="588224" y="58587"/>
                  </a:cubicBezTo>
                  <a:cubicBezTo>
                    <a:pt x="588814" y="61533"/>
                    <a:pt x="589108" y="66688"/>
                    <a:pt x="589108" y="74052"/>
                  </a:cubicBezTo>
                  <a:lnTo>
                    <a:pt x="589108" y="131755"/>
                  </a:lnTo>
                  <a:lnTo>
                    <a:pt x="573202" y="131755"/>
                  </a:lnTo>
                  <a:lnTo>
                    <a:pt x="573202" y="74670"/>
                  </a:lnTo>
                  <a:cubicBezTo>
                    <a:pt x="573202" y="68190"/>
                    <a:pt x="572583" y="63345"/>
                    <a:pt x="571346" y="60134"/>
                  </a:cubicBezTo>
                  <a:cubicBezTo>
                    <a:pt x="570109" y="56923"/>
                    <a:pt x="567915" y="54361"/>
                    <a:pt x="564763" y="52446"/>
                  </a:cubicBezTo>
                  <a:cubicBezTo>
                    <a:pt x="561611" y="50531"/>
                    <a:pt x="557915" y="49574"/>
                    <a:pt x="553673" y="49574"/>
                  </a:cubicBezTo>
                  <a:cubicBezTo>
                    <a:pt x="546898" y="49574"/>
                    <a:pt x="541051" y="51724"/>
                    <a:pt x="536132" y="56025"/>
                  </a:cubicBezTo>
                  <a:cubicBezTo>
                    <a:pt x="531213" y="60325"/>
                    <a:pt x="528754" y="68485"/>
                    <a:pt x="528754" y="80502"/>
                  </a:cubicBezTo>
                  <a:lnTo>
                    <a:pt x="528754" y="131755"/>
                  </a:lnTo>
                  <a:lnTo>
                    <a:pt x="512848" y="131755"/>
                  </a:lnTo>
                  <a:lnTo>
                    <a:pt x="512848" y="37910"/>
                  </a:lnTo>
                  <a:lnTo>
                    <a:pt x="527163" y="37910"/>
                  </a:lnTo>
                  <a:lnTo>
                    <a:pt x="527163" y="51253"/>
                  </a:lnTo>
                  <a:cubicBezTo>
                    <a:pt x="534056" y="40944"/>
                    <a:pt x="544012" y="35789"/>
                    <a:pt x="557031" y="35789"/>
                  </a:cubicBezTo>
                  <a:close/>
                  <a:moveTo>
                    <a:pt x="490161" y="35789"/>
                  </a:moveTo>
                  <a:cubicBezTo>
                    <a:pt x="495522" y="35789"/>
                    <a:pt x="500971" y="37497"/>
                    <a:pt x="506509" y="40914"/>
                  </a:cubicBezTo>
                  <a:lnTo>
                    <a:pt x="501030" y="55671"/>
                  </a:lnTo>
                  <a:cubicBezTo>
                    <a:pt x="497142" y="53374"/>
                    <a:pt x="493254" y="52225"/>
                    <a:pt x="489365" y="52225"/>
                  </a:cubicBezTo>
                  <a:cubicBezTo>
                    <a:pt x="485890" y="52225"/>
                    <a:pt x="482767" y="53271"/>
                    <a:pt x="479999" y="55362"/>
                  </a:cubicBezTo>
                  <a:cubicBezTo>
                    <a:pt x="477230" y="57453"/>
                    <a:pt x="475256" y="60355"/>
                    <a:pt x="474078" y="64066"/>
                  </a:cubicBezTo>
                  <a:cubicBezTo>
                    <a:pt x="472311" y="69722"/>
                    <a:pt x="471427" y="75907"/>
                    <a:pt x="471427" y="82623"/>
                  </a:cubicBezTo>
                  <a:lnTo>
                    <a:pt x="471427" y="131755"/>
                  </a:lnTo>
                  <a:lnTo>
                    <a:pt x="455521" y="131755"/>
                  </a:lnTo>
                  <a:lnTo>
                    <a:pt x="455521" y="37910"/>
                  </a:lnTo>
                  <a:lnTo>
                    <a:pt x="469836" y="37910"/>
                  </a:lnTo>
                  <a:lnTo>
                    <a:pt x="469836" y="52137"/>
                  </a:lnTo>
                  <a:cubicBezTo>
                    <a:pt x="473489" y="45480"/>
                    <a:pt x="476861" y="41091"/>
                    <a:pt x="479954" y="38970"/>
                  </a:cubicBezTo>
                  <a:cubicBezTo>
                    <a:pt x="483047" y="36849"/>
                    <a:pt x="486449" y="35789"/>
                    <a:pt x="490161" y="35789"/>
                  </a:cubicBezTo>
                  <a:close/>
                  <a:moveTo>
                    <a:pt x="389451" y="35789"/>
                  </a:moveTo>
                  <a:cubicBezTo>
                    <a:pt x="401999" y="35789"/>
                    <a:pt x="412249" y="40060"/>
                    <a:pt x="420202" y="48602"/>
                  </a:cubicBezTo>
                  <a:cubicBezTo>
                    <a:pt x="428155" y="57144"/>
                    <a:pt x="432132" y="69162"/>
                    <a:pt x="432132" y="84656"/>
                  </a:cubicBezTo>
                  <a:cubicBezTo>
                    <a:pt x="432132" y="85598"/>
                    <a:pt x="432102" y="87012"/>
                    <a:pt x="432043" y="88897"/>
                  </a:cubicBezTo>
                  <a:lnTo>
                    <a:pt x="362057" y="88897"/>
                  </a:lnTo>
                  <a:cubicBezTo>
                    <a:pt x="362646" y="99207"/>
                    <a:pt x="365562" y="107101"/>
                    <a:pt x="370805" y="112579"/>
                  </a:cubicBezTo>
                  <a:cubicBezTo>
                    <a:pt x="376048" y="118058"/>
                    <a:pt x="382587" y="120798"/>
                    <a:pt x="390423" y="120798"/>
                  </a:cubicBezTo>
                  <a:cubicBezTo>
                    <a:pt x="396255" y="120798"/>
                    <a:pt x="401233" y="119266"/>
                    <a:pt x="405357" y="116203"/>
                  </a:cubicBezTo>
                  <a:cubicBezTo>
                    <a:pt x="409480" y="113139"/>
                    <a:pt x="412750" y="108250"/>
                    <a:pt x="415165" y="101534"/>
                  </a:cubicBezTo>
                  <a:lnTo>
                    <a:pt x="431601" y="103566"/>
                  </a:lnTo>
                  <a:cubicBezTo>
                    <a:pt x="429009" y="113169"/>
                    <a:pt x="424208" y="120621"/>
                    <a:pt x="417198" y="125923"/>
                  </a:cubicBezTo>
                  <a:cubicBezTo>
                    <a:pt x="410187" y="131225"/>
                    <a:pt x="401233" y="133876"/>
                    <a:pt x="390334" y="133876"/>
                  </a:cubicBezTo>
                  <a:cubicBezTo>
                    <a:pt x="376608" y="133876"/>
                    <a:pt x="365724" y="129649"/>
                    <a:pt x="357683" y="121195"/>
                  </a:cubicBezTo>
                  <a:cubicBezTo>
                    <a:pt x="349641" y="112742"/>
                    <a:pt x="345621" y="100886"/>
                    <a:pt x="345621" y="85628"/>
                  </a:cubicBezTo>
                  <a:cubicBezTo>
                    <a:pt x="345621" y="69839"/>
                    <a:pt x="349686" y="57586"/>
                    <a:pt x="357815" y="48867"/>
                  </a:cubicBezTo>
                  <a:cubicBezTo>
                    <a:pt x="365945" y="40148"/>
                    <a:pt x="376490" y="35789"/>
                    <a:pt x="389451" y="35789"/>
                  </a:cubicBezTo>
                  <a:close/>
                  <a:moveTo>
                    <a:pt x="179459" y="35789"/>
                  </a:moveTo>
                  <a:cubicBezTo>
                    <a:pt x="192360" y="35789"/>
                    <a:pt x="202905" y="40016"/>
                    <a:pt x="211094" y="48469"/>
                  </a:cubicBezTo>
                  <a:cubicBezTo>
                    <a:pt x="219283" y="56923"/>
                    <a:pt x="223377" y="68602"/>
                    <a:pt x="223377" y="83507"/>
                  </a:cubicBezTo>
                  <a:cubicBezTo>
                    <a:pt x="223377" y="95584"/>
                    <a:pt x="221565" y="105083"/>
                    <a:pt x="217942" y="112005"/>
                  </a:cubicBezTo>
                  <a:cubicBezTo>
                    <a:pt x="214319" y="118927"/>
                    <a:pt x="209047" y="124303"/>
                    <a:pt x="202125" y="128132"/>
                  </a:cubicBezTo>
                  <a:cubicBezTo>
                    <a:pt x="195203" y="131961"/>
                    <a:pt x="187647" y="133876"/>
                    <a:pt x="179459" y="133876"/>
                  </a:cubicBezTo>
                  <a:cubicBezTo>
                    <a:pt x="166322" y="133876"/>
                    <a:pt x="155703" y="129664"/>
                    <a:pt x="147602" y="121239"/>
                  </a:cubicBezTo>
                  <a:cubicBezTo>
                    <a:pt x="139502" y="112815"/>
                    <a:pt x="135452" y="100679"/>
                    <a:pt x="135452" y="84832"/>
                  </a:cubicBezTo>
                  <a:cubicBezTo>
                    <a:pt x="135452" y="67454"/>
                    <a:pt x="140283" y="54581"/>
                    <a:pt x="149944" y="46216"/>
                  </a:cubicBezTo>
                  <a:cubicBezTo>
                    <a:pt x="158015" y="39265"/>
                    <a:pt x="167853" y="35789"/>
                    <a:pt x="179459" y="35789"/>
                  </a:cubicBezTo>
                  <a:close/>
                  <a:moveTo>
                    <a:pt x="2922356" y="5126"/>
                  </a:moveTo>
                  <a:lnTo>
                    <a:pt x="2922356" y="37910"/>
                  </a:lnTo>
                  <a:lnTo>
                    <a:pt x="2938351" y="37910"/>
                  </a:lnTo>
                  <a:lnTo>
                    <a:pt x="2938351" y="50281"/>
                  </a:lnTo>
                  <a:lnTo>
                    <a:pt x="2922356" y="50281"/>
                  </a:lnTo>
                  <a:lnTo>
                    <a:pt x="2922356" y="105157"/>
                  </a:lnTo>
                  <a:cubicBezTo>
                    <a:pt x="2922356" y="109693"/>
                    <a:pt x="2922636" y="112609"/>
                    <a:pt x="2923196" y="113905"/>
                  </a:cubicBezTo>
                  <a:cubicBezTo>
                    <a:pt x="2923755" y="115201"/>
                    <a:pt x="2924669" y="116232"/>
                    <a:pt x="2925935" y="116998"/>
                  </a:cubicBezTo>
                  <a:cubicBezTo>
                    <a:pt x="2927202" y="117764"/>
                    <a:pt x="2929013" y="118147"/>
                    <a:pt x="2931370" y="118147"/>
                  </a:cubicBezTo>
                  <a:cubicBezTo>
                    <a:pt x="2933137" y="118147"/>
                    <a:pt x="2935464" y="117940"/>
                    <a:pt x="2938351" y="117528"/>
                  </a:cubicBezTo>
                  <a:lnTo>
                    <a:pt x="2940648" y="131578"/>
                  </a:lnTo>
                  <a:cubicBezTo>
                    <a:pt x="2936171" y="132521"/>
                    <a:pt x="2932165" y="132992"/>
                    <a:pt x="2928630" y="132992"/>
                  </a:cubicBezTo>
                  <a:cubicBezTo>
                    <a:pt x="2922857" y="132992"/>
                    <a:pt x="2918380" y="132079"/>
                    <a:pt x="2915199" y="130253"/>
                  </a:cubicBezTo>
                  <a:cubicBezTo>
                    <a:pt x="2912018" y="128427"/>
                    <a:pt x="2909779" y="126026"/>
                    <a:pt x="2908483" y="123051"/>
                  </a:cubicBezTo>
                  <a:cubicBezTo>
                    <a:pt x="2907187" y="120076"/>
                    <a:pt x="2906539" y="113817"/>
                    <a:pt x="2906539" y="104273"/>
                  </a:cubicBezTo>
                  <a:lnTo>
                    <a:pt x="2906539" y="50281"/>
                  </a:lnTo>
                  <a:lnTo>
                    <a:pt x="2894874" y="50281"/>
                  </a:lnTo>
                  <a:lnTo>
                    <a:pt x="2894874" y="37910"/>
                  </a:lnTo>
                  <a:lnTo>
                    <a:pt x="2906539" y="37910"/>
                  </a:lnTo>
                  <a:lnTo>
                    <a:pt x="2906539" y="14669"/>
                  </a:lnTo>
                  <a:close/>
                  <a:moveTo>
                    <a:pt x="1179281" y="5126"/>
                  </a:moveTo>
                  <a:lnTo>
                    <a:pt x="1179281" y="37910"/>
                  </a:lnTo>
                  <a:lnTo>
                    <a:pt x="1195276" y="37910"/>
                  </a:lnTo>
                  <a:lnTo>
                    <a:pt x="1195276" y="50281"/>
                  </a:lnTo>
                  <a:lnTo>
                    <a:pt x="1179281" y="50281"/>
                  </a:lnTo>
                  <a:lnTo>
                    <a:pt x="1179281" y="105157"/>
                  </a:lnTo>
                  <a:cubicBezTo>
                    <a:pt x="1179281" y="109693"/>
                    <a:pt x="1179561" y="112609"/>
                    <a:pt x="1180121" y="113905"/>
                  </a:cubicBezTo>
                  <a:cubicBezTo>
                    <a:pt x="1180681" y="115201"/>
                    <a:pt x="1181594" y="116232"/>
                    <a:pt x="1182860" y="116998"/>
                  </a:cubicBezTo>
                  <a:cubicBezTo>
                    <a:pt x="1184127" y="117764"/>
                    <a:pt x="1185938" y="118147"/>
                    <a:pt x="1188295" y="118147"/>
                  </a:cubicBezTo>
                  <a:cubicBezTo>
                    <a:pt x="1190062" y="118147"/>
                    <a:pt x="1192389" y="117940"/>
                    <a:pt x="1195276" y="117528"/>
                  </a:cubicBezTo>
                  <a:lnTo>
                    <a:pt x="1197573" y="131578"/>
                  </a:lnTo>
                  <a:cubicBezTo>
                    <a:pt x="1193096" y="132521"/>
                    <a:pt x="1189090" y="132992"/>
                    <a:pt x="1185556" y="132992"/>
                  </a:cubicBezTo>
                  <a:cubicBezTo>
                    <a:pt x="1179782" y="132992"/>
                    <a:pt x="1175305" y="132079"/>
                    <a:pt x="1172124" y="130253"/>
                  </a:cubicBezTo>
                  <a:cubicBezTo>
                    <a:pt x="1168943" y="128427"/>
                    <a:pt x="1166704" y="126026"/>
                    <a:pt x="1165408" y="123051"/>
                  </a:cubicBezTo>
                  <a:cubicBezTo>
                    <a:pt x="1164112" y="120076"/>
                    <a:pt x="1163464" y="113817"/>
                    <a:pt x="1163464" y="104273"/>
                  </a:cubicBezTo>
                  <a:lnTo>
                    <a:pt x="1163464" y="50281"/>
                  </a:lnTo>
                  <a:lnTo>
                    <a:pt x="1151799" y="50281"/>
                  </a:lnTo>
                  <a:lnTo>
                    <a:pt x="1151799" y="37910"/>
                  </a:lnTo>
                  <a:lnTo>
                    <a:pt x="1163464" y="37910"/>
                  </a:lnTo>
                  <a:lnTo>
                    <a:pt x="1163464" y="14669"/>
                  </a:lnTo>
                  <a:close/>
                  <a:moveTo>
                    <a:pt x="2207944" y="2209"/>
                  </a:moveTo>
                  <a:lnTo>
                    <a:pt x="2223850" y="2209"/>
                  </a:lnTo>
                  <a:lnTo>
                    <a:pt x="2223850" y="131755"/>
                  </a:lnTo>
                  <a:lnTo>
                    <a:pt x="2207944" y="131755"/>
                  </a:lnTo>
                  <a:close/>
                  <a:moveTo>
                    <a:pt x="1913023" y="2209"/>
                  </a:moveTo>
                  <a:lnTo>
                    <a:pt x="1928929" y="2209"/>
                  </a:lnTo>
                  <a:lnTo>
                    <a:pt x="1928929" y="48690"/>
                  </a:lnTo>
                  <a:cubicBezTo>
                    <a:pt x="1936352" y="40089"/>
                    <a:pt x="1945718" y="35789"/>
                    <a:pt x="1957029" y="35789"/>
                  </a:cubicBezTo>
                  <a:cubicBezTo>
                    <a:pt x="1963981" y="35789"/>
                    <a:pt x="1970019" y="37159"/>
                    <a:pt x="1975145" y="39898"/>
                  </a:cubicBezTo>
                  <a:cubicBezTo>
                    <a:pt x="1980270" y="42637"/>
                    <a:pt x="1983937" y="46422"/>
                    <a:pt x="1986146" y="51253"/>
                  </a:cubicBezTo>
                  <a:cubicBezTo>
                    <a:pt x="1988355" y="56084"/>
                    <a:pt x="1989460" y="63094"/>
                    <a:pt x="1989460" y="72284"/>
                  </a:cubicBezTo>
                  <a:lnTo>
                    <a:pt x="1989460" y="131755"/>
                  </a:lnTo>
                  <a:lnTo>
                    <a:pt x="1973554" y="131755"/>
                  </a:lnTo>
                  <a:lnTo>
                    <a:pt x="1973554" y="72284"/>
                  </a:lnTo>
                  <a:cubicBezTo>
                    <a:pt x="1973554" y="64331"/>
                    <a:pt x="1971831" y="58543"/>
                    <a:pt x="1968384" y="54920"/>
                  </a:cubicBezTo>
                  <a:cubicBezTo>
                    <a:pt x="1964938" y="51297"/>
                    <a:pt x="1960063" y="49486"/>
                    <a:pt x="1953760" y="49486"/>
                  </a:cubicBezTo>
                  <a:cubicBezTo>
                    <a:pt x="1949047" y="49486"/>
                    <a:pt x="1944614" y="50708"/>
                    <a:pt x="1940461" y="53153"/>
                  </a:cubicBezTo>
                  <a:cubicBezTo>
                    <a:pt x="1936307" y="55598"/>
                    <a:pt x="1933347" y="58911"/>
                    <a:pt x="1931580" y="63094"/>
                  </a:cubicBezTo>
                  <a:cubicBezTo>
                    <a:pt x="1929812" y="67277"/>
                    <a:pt x="1928929" y="73050"/>
                    <a:pt x="1928929" y="80414"/>
                  </a:cubicBezTo>
                  <a:lnTo>
                    <a:pt x="1928929" y="131755"/>
                  </a:lnTo>
                  <a:lnTo>
                    <a:pt x="1913023" y="131755"/>
                  </a:lnTo>
                  <a:close/>
                  <a:moveTo>
                    <a:pt x="1610060" y="2209"/>
                  </a:moveTo>
                  <a:lnTo>
                    <a:pt x="1712742" y="2209"/>
                  </a:lnTo>
                  <a:lnTo>
                    <a:pt x="1712742" y="17497"/>
                  </a:lnTo>
                  <a:lnTo>
                    <a:pt x="1669884" y="17497"/>
                  </a:lnTo>
                  <a:lnTo>
                    <a:pt x="1669884" y="131755"/>
                  </a:lnTo>
                  <a:lnTo>
                    <a:pt x="1652741" y="131755"/>
                  </a:lnTo>
                  <a:lnTo>
                    <a:pt x="1652741" y="17497"/>
                  </a:lnTo>
                  <a:lnTo>
                    <a:pt x="1610060" y="17497"/>
                  </a:lnTo>
                  <a:close/>
                  <a:moveTo>
                    <a:pt x="1541194" y="2209"/>
                  </a:moveTo>
                  <a:lnTo>
                    <a:pt x="1557100" y="2209"/>
                  </a:lnTo>
                  <a:lnTo>
                    <a:pt x="1557100" y="131755"/>
                  </a:lnTo>
                  <a:lnTo>
                    <a:pt x="1541194" y="131755"/>
                  </a:lnTo>
                  <a:close/>
                  <a:moveTo>
                    <a:pt x="1208261" y="2209"/>
                  </a:moveTo>
                  <a:lnTo>
                    <a:pt x="1224167" y="2209"/>
                  </a:lnTo>
                  <a:lnTo>
                    <a:pt x="1224167" y="20501"/>
                  </a:lnTo>
                  <a:lnTo>
                    <a:pt x="1208261" y="20501"/>
                  </a:lnTo>
                  <a:close/>
                  <a:moveTo>
                    <a:pt x="829847" y="2209"/>
                  </a:moveTo>
                  <a:lnTo>
                    <a:pt x="845665" y="2209"/>
                  </a:lnTo>
                  <a:lnTo>
                    <a:pt x="845665" y="131755"/>
                  </a:lnTo>
                  <a:lnTo>
                    <a:pt x="830907" y="131755"/>
                  </a:lnTo>
                  <a:lnTo>
                    <a:pt x="830907" y="119914"/>
                  </a:lnTo>
                  <a:cubicBezTo>
                    <a:pt x="824957" y="129222"/>
                    <a:pt x="816209" y="133876"/>
                    <a:pt x="804662" y="133876"/>
                  </a:cubicBezTo>
                  <a:cubicBezTo>
                    <a:pt x="797181" y="133876"/>
                    <a:pt x="790303" y="131814"/>
                    <a:pt x="784029" y="127690"/>
                  </a:cubicBezTo>
                  <a:cubicBezTo>
                    <a:pt x="777755" y="123566"/>
                    <a:pt x="772895" y="117808"/>
                    <a:pt x="769448" y="110415"/>
                  </a:cubicBezTo>
                  <a:cubicBezTo>
                    <a:pt x="766002" y="103021"/>
                    <a:pt x="764279" y="94523"/>
                    <a:pt x="764279" y="84921"/>
                  </a:cubicBezTo>
                  <a:cubicBezTo>
                    <a:pt x="764279" y="75554"/>
                    <a:pt x="765840" y="67056"/>
                    <a:pt x="768962" y="59427"/>
                  </a:cubicBezTo>
                  <a:cubicBezTo>
                    <a:pt x="772085" y="51798"/>
                    <a:pt x="776768" y="45951"/>
                    <a:pt x="783013" y="41886"/>
                  </a:cubicBezTo>
                  <a:cubicBezTo>
                    <a:pt x="789257" y="37821"/>
                    <a:pt x="796238" y="35789"/>
                    <a:pt x="803955" y="35789"/>
                  </a:cubicBezTo>
                  <a:cubicBezTo>
                    <a:pt x="809611" y="35789"/>
                    <a:pt x="814648" y="36982"/>
                    <a:pt x="819066" y="39368"/>
                  </a:cubicBezTo>
                  <a:cubicBezTo>
                    <a:pt x="823485" y="41754"/>
                    <a:pt x="827078" y="44861"/>
                    <a:pt x="829847" y="48690"/>
                  </a:cubicBezTo>
                  <a:close/>
                  <a:moveTo>
                    <a:pt x="648584" y="2209"/>
                  </a:moveTo>
                  <a:lnTo>
                    <a:pt x="742252" y="2209"/>
                  </a:lnTo>
                  <a:lnTo>
                    <a:pt x="742252" y="17497"/>
                  </a:lnTo>
                  <a:lnTo>
                    <a:pt x="665727" y="17497"/>
                  </a:lnTo>
                  <a:lnTo>
                    <a:pt x="665727" y="57174"/>
                  </a:lnTo>
                  <a:lnTo>
                    <a:pt x="737392" y="57174"/>
                  </a:lnTo>
                  <a:lnTo>
                    <a:pt x="737392" y="72373"/>
                  </a:lnTo>
                  <a:lnTo>
                    <a:pt x="665727" y="72373"/>
                  </a:lnTo>
                  <a:lnTo>
                    <a:pt x="665727" y="116468"/>
                  </a:lnTo>
                  <a:lnTo>
                    <a:pt x="745257" y="116468"/>
                  </a:lnTo>
                  <a:lnTo>
                    <a:pt x="745257" y="131755"/>
                  </a:lnTo>
                  <a:lnTo>
                    <a:pt x="648584" y="131755"/>
                  </a:lnTo>
                  <a:close/>
                  <a:moveTo>
                    <a:pt x="305972" y="2209"/>
                  </a:moveTo>
                  <a:lnTo>
                    <a:pt x="321789" y="2209"/>
                  </a:lnTo>
                  <a:lnTo>
                    <a:pt x="321789" y="131755"/>
                  </a:lnTo>
                  <a:lnTo>
                    <a:pt x="307032" y="131755"/>
                  </a:lnTo>
                  <a:lnTo>
                    <a:pt x="307032" y="119914"/>
                  </a:lnTo>
                  <a:cubicBezTo>
                    <a:pt x="301082" y="129222"/>
                    <a:pt x="292334" y="133876"/>
                    <a:pt x="280787" y="133876"/>
                  </a:cubicBezTo>
                  <a:cubicBezTo>
                    <a:pt x="273306" y="133876"/>
                    <a:pt x="266428" y="131814"/>
                    <a:pt x="260154" y="127690"/>
                  </a:cubicBezTo>
                  <a:cubicBezTo>
                    <a:pt x="253880" y="123566"/>
                    <a:pt x="249020" y="117808"/>
                    <a:pt x="245573" y="110415"/>
                  </a:cubicBezTo>
                  <a:cubicBezTo>
                    <a:pt x="242127" y="103021"/>
                    <a:pt x="240404" y="94523"/>
                    <a:pt x="240404" y="84921"/>
                  </a:cubicBezTo>
                  <a:cubicBezTo>
                    <a:pt x="240404" y="75554"/>
                    <a:pt x="241965" y="67056"/>
                    <a:pt x="245087" y="59427"/>
                  </a:cubicBezTo>
                  <a:cubicBezTo>
                    <a:pt x="248210" y="51798"/>
                    <a:pt x="252893" y="45951"/>
                    <a:pt x="259138" y="41886"/>
                  </a:cubicBezTo>
                  <a:cubicBezTo>
                    <a:pt x="265382" y="37821"/>
                    <a:pt x="272363" y="35789"/>
                    <a:pt x="280080" y="35789"/>
                  </a:cubicBezTo>
                  <a:cubicBezTo>
                    <a:pt x="285736" y="35789"/>
                    <a:pt x="290773" y="36982"/>
                    <a:pt x="295191" y="39368"/>
                  </a:cubicBezTo>
                  <a:cubicBezTo>
                    <a:pt x="299609" y="41754"/>
                    <a:pt x="303203" y="44861"/>
                    <a:pt x="305972" y="48690"/>
                  </a:cubicBezTo>
                  <a:close/>
                  <a:moveTo>
                    <a:pt x="0" y="2209"/>
                  </a:moveTo>
                  <a:lnTo>
                    <a:pt x="25803" y="2209"/>
                  </a:lnTo>
                  <a:lnTo>
                    <a:pt x="56466" y="93934"/>
                  </a:lnTo>
                  <a:cubicBezTo>
                    <a:pt x="59294" y="102476"/>
                    <a:pt x="61356" y="108868"/>
                    <a:pt x="62652" y="113110"/>
                  </a:cubicBezTo>
                  <a:cubicBezTo>
                    <a:pt x="64125" y="108397"/>
                    <a:pt x="66422" y="101475"/>
                    <a:pt x="69544" y="92344"/>
                  </a:cubicBezTo>
                  <a:lnTo>
                    <a:pt x="100561" y="2209"/>
                  </a:lnTo>
                  <a:lnTo>
                    <a:pt x="123625" y="2209"/>
                  </a:lnTo>
                  <a:lnTo>
                    <a:pt x="123625" y="131755"/>
                  </a:lnTo>
                  <a:lnTo>
                    <a:pt x="107100" y="131755"/>
                  </a:lnTo>
                  <a:lnTo>
                    <a:pt x="107100" y="23329"/>
                  </a:lnTo>
                  <a:lnTo>
                    <a:pt x="69456" y="131755"/>
                  </a:lnTo>
                  <a:lnTo>
                    <a:pt x="53992" y="131755"/>
                  </a:lnTo>
                  <a:lnTo>
                    <a:pt x="16524" y="21473"/>
                  </a:lnTo>
                  <a:lnTo>
                    <a:pt x="16524" y="131755"/>
                  </a:lnTo>
                  <a:lnTo>
                    <a:pt x="0" y="131755"/>
                  </a:lnTo>
                  <a:close/>
                  <a:moveTo>
                    <a:pt x="2628481" y="0"/>
                  </a:moveTo>
                  <a:cubicBezTo>
                    <a:pt x="2641442" y="0"/>
                    <a:pt x="2652340" y="3299"/>
                    <a:pt x="2661177" y="9897"/>
                  </a:cubicBezTo>
                  <a:cubicBezTo>
                    <a:pt x="2670014" y="16495"/>
                    <a:pt x="2676170" y="25774"/>
                    <a:pt x="2679646" y="37733"/>
                  </a:cubicBezTo>
                  <a:lnTo>
                    <a:pt x="2662768" y="41709"/>
                  </a:lnTo>
                  <a:cubicBezTo>
                    <a:pt x="2659763" y="32284"/>
                    <a:pt x="2655404" y="25420"/>
                    <a:pt x="2649689" y="21120"/>
                  </a:cubicBezTo>
                  <a:cubicBezTo>
                    <a:pt x="2643975" y="16819"/>
                    <a:pt x="2636788" y="14669"/>
                    <a:pt x="2628128" y="14669"/>
                  </a:cubicBezTo>
                  <a:cubicBezTo>
                    <a:pt x="2618172" y="14669"/>
                    <a:pt x="2609851" y="17055"/>
                    <a:pt x="2603164" y="21827"/>
                  </a:cubicBezTo>
                  <a:cubicBezTo>
                    <a:pt x="2596478" y="26599"/>
                    <a:pt x="2591780" y="33005"/>
                    <a:pt x="2589070" y="41047"/>
                  </a:cubicBezTo>
                  <a:cubicBezTo>
                    <a:pt x="2586360" y="49088"/>
                    <a:pt x="2585005" y="57380"/>
                    <a:pt x="2585005" y="65922"/>
                  </a:cubicBezTo>
                  <a:cubicBezTo>
                    <a:pt x="2585005" y="76938"/>
                    <a:pt x="2586610" y="86555"/>
                    <a:pt x="2589821" y="94774"/>
                  </a:cubicBezTo>
                  <a:cubicBezTo>
                    <a:pt x="2593032" y="102992"/>
                    <a:pt x="2598024" y="109133"/>
                    <a:pt x="2604799" y="113198"/>
                  </a:cubicBezTo>
                  <a:cubicBezTo>
                    <a:pt x="2611574" y="117263"/>
                    <a:pt x="2618908" y="119295"/>
                    <a:pt x="2626802" y="119295"/>
                  </a:cubicBezTo>
                  <a:cubicBezTo>
                    <a:pt x="2636405" y="119295"/>
                    <a:pt x="2644535" y="116527"/>
                    <a:pt x="2651192" y="110989"/>
                  </a:cubicBezTo>
                  <a:cubicBezTo>
                    <a:pt x="2657849" y="105451"/>
                    <a:pt x="2662355" y="97233"/>
                    <a:pt x="2664712" y="86335"/>
                  </a:cubicBezTo>
                  <a:lnTo>
                    <a:pt x="2681855" y="90665"/>
                  </a:lnTo>
                  <a:cubicBezTo>
                    <a:pt x="2678261" y="104744"/>
                    <a:pt x="2671796" y="115481"/>
                    <a:pt x="2662458" y="122874"/>
                  </a:cubicBezTo>
                  <a:cubicBezTo>
                    <a:pt x="2653121" y="130268"/>
                    <a:pt x="2641707" y="133964"/>
                    <a:pt x="2628216" y="133964"/>
                  </a:cubicBezTo>
                  <a:cubicBezTo>
                    <a:pt x="2614254" y="133964"/>
                    <a:pt x="2602899" y="131122"/>
                    <a:pt x="2594151" y="125437"/>
                  </a:cubicBezTo>
                  <a:cubicBezTo>
                    <a:pt x="2585403" y="119752"/>
                    <a:pt x="2578746" y="111519"/>
                    <a:pt x="2574180" y="100738"/>
                  </a:cubicBezTo>
                  <a:cubicBezTo>
                    <a:pt x="2569615" y="89958"/>
                    <a:pt x="2567332" y="78382"/>
                    <a:pt x="2567332" y="66010"/>
                  </a:cubicBezTo>
                  <a:cubicBezTo>
                    <a:pt x="2567332" y="52520"/>
                    <a:pt x="2569909" y="40752"/>
                    <a:pt x="2575064" y="30708"/>
                  </a:cubicBezTo>
                  <a:cubicBezTo>
                    <a:pt x="2580219" y="20663"/>
                    <a:pt x="2587553" y="13034"/>
                    <a:pt x="2597067" y="7821"/>
                  </a:cubicBezTo>
                  <a:cubicBezTo>
                    <a:pt x="2606581" y="2607"/>
                    <a:pt x="2617053" y="0"/>
                    <a:pt x="2628481" y="0"/>
                  </a:cubicBezTo>
                  <a:close/>
                </a:path>
              </a:pathLst>
            </a:custGeom>
            <a:gr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6" name="任意多边形: 形状 15">
            <a:extLst>
              <a:ext uri="{FF2B5EF4-FFF2-40B4-BE49-F238E27FC236}">
                <a16:creationId xmlns:a16="http://schemas.microsoft.com/office/drawing/2014/main" id="{50D63A74-502C-4CDB-97BD-11FDA5852E10}"/>
              </a:ext>
            </a:extLst>
          </p:cNvPr>
          <p:cNvSpPr/>
          <p:nvPr userDrawn="1"/>
        </p:nvSpPr>
        <p:spPr>
          <a:xfrm>
            <a:off x="-155643" y="471745"/>
            <a:ext cx="12607047" cy="1030845"/>
          </a:xfrm>
          <a:custGeom>
            <a:avLst/>
            <a:gdLst>
              <a:gd name="connsiteX0" fmla="*/ 0 w 12217940"/>
              <a:gd name="connsiteY0" fmla="*/ 0 h 953464"/>
              <a:gd name="connsiteX1" fmla="*/ 6108970 w 12217940"/>
              <a:gd name="connsiteY1" fmla="*/ 953310 h 953464"/>
              <a:gd name="connsiteX2" fmla="*/ 12217940 w 12217940"/>
              <a:gd name="connsiteY2" fmla="*/ 58366 h 953464"/>
              <a:gd name="connsiteX0" fmla="*/ 0 w 12217940"/>
              <a:gd name="connsiteY0" fmla="*/ 0 h 954504"/>
              <a:gd name="connsiteX1" fmla="*/ 6108970 w 12217940"/>
              <a:gd name="connsiteY1" fmla="*/ 953310 h 954504"/>
              <a:gd name="connsiteX2" fmla="*/ 12217940 w 12217940"/>
              <a:gd name="connsiteY2" fmla="*/ 58366 h 954504"/>
              <a:gd name="connsiteX0" fmla="*/ 0 w 12217940"/>
              <a:gd name="connsiteY0" fmla="*/ 0 h 954828"/>
              <a:gd name="connsiteX1" fmla="*/ 6108970 w 12217940"/>
              <a:gd name="connsiteY1" fmla="*/ 953310 h 954828"/>
              <a:gd name="connsiteX2" fmla="*/ 12217940 w 12217940"/>
              <a:gd name="connsiteY2" fmla="*/ 58366 h 954828"/>
              <a:gd name="connsiteX0" fmla="*/ 0 w 12217940"/>
              <a:gd name="connsiteY0" fmla="*/ 0 h 954828"/>
              <a:gd name="connsiteX1" fmla="*/ 6108970 w 12217940"/>
              <a:gd name="connsiteY1" fmla="*/ 953310 h 954828"/>
              <a:gd name="connsiteX2" fmla="*/ 12217940 w 12217940"/>
              <a:gd name="connsiteY2" fmla="*/ 58366 h 954828"/>
              <a:gd name="connsiteX0" fmla="*/ 0 w 12217940"/>
              <a:gd name="connsiteY0" fmla="*/ 0 h 1012704"/>
              <a:gd name="connsiteX1" fmla="*/ 6108970 w 12217940"/>
              <a:gd name="connsiteY1" fmla="*/ 1011367 h 1012704"/>
              <a:gd name="connsiteX2" fmla="*/ 12217940 w 12217940"/>
              <a:gd name="connsiteY2" fmla="*/ 58366 h 1012704"/>
              <a:gd name="connsiteX0" fmla="*/ 0 w 12217940"/>
              <a:gd name="connsiteY0" fmla="*/ 0 h 1011541"/>
              <a:gd name="connsiteX1" fmla="*/ 6108970 w 12217940"/>
              <a:gd name="connsiteY1" fmla="*/ 1011367 h 1011541"/>
              <a:gd name="connsiteX2" fmla="*/ 12217940 w 12217940"/>
              <a:gd name="connsiteY2" fmla="*/ 58366 h 1011541"/>
              <a:gd name="connsiteX0" fmla="*/ 0 w 12217940"/>
              <a:gd name="connsiteY0" fmla="*/ 0 h 1011541"/>
              <a:gd name="connsiteX1" fmla="*/ 6108970 w 12217940"/>
              <a:gd name="connsiteY1" fmla="*/ 1011367 h 1011541"/>
              <a:gd name="connsiteX2" fmla="*/ 12217940 w 12217940"/>
              <a:gd name="connsiteY2" fmla="*/ 58366 h 1011541"/>
              <a:gd name="connsiteX0" fmla="*/ 0 w 12217940"/>
              <a:gd name="connsiteY0" fmla="*/ 0 h 1011541"/>
              <a:gd name="connsiteX1" fmla="*/ 6108970 w 12217940"/>
              <a:gd name="connsiteY1" fmla="*/ 1011367 h 1011541"/>
              <a:gd name="connsiteX2" fmla="*/ 12217940 w 12217940"/>
              <a:gd name="connsiteY2" fmla="*/ 58366 h 1011541"/>
              <a:gd name="connsiteX0" fmla="*/ 0 w 12217940"/>
              <a:gd name="connsiteY0" fmla="*/ 0 h 1011584"/>
              <a:gd name="connsiteX1" fmla="*/ 6108970 w 12217940"/>
              <a:gd name="connsiteY1" fmla="*/ 1011367 h 1011584"/>
              <a:gd name="connsiteX2" fmla="*/ 12217940 w 12217940"/>
              <a:gd name="connsiteY2" fmla="*/ 58366 h 1011584"/>
              <a:gd name="connsiteX0" fmla="*/ 0 w 12293828"/>
              <a:gd name="connsiteY0" fmla="*/ 19455 h 1030845"/>
              <a:gd name="connsiteX1" fmla="*/ 6108970 w 12293828"/>
              <a:gd name="connsiteY1" fmla="*/ 1030822 h 1030845"/>
              <a:gd name="connsiteX2" fmla="*/ 12293828 w 12293828"/>
              <a:gd name="connsiteY2" fmla="*/ 0 h 1030845"/>
            </a:gdLst>
            <a:ahLst/>
            <a:cxnLst>
              <a:cxn ang="0">
                <a:pos x="connsiteX0" y="connsiteY0"/>
              </a:cxn>
              <a:cxn ang="0">
                <a:pos x="connsiteX1" y="connsiteY1"/>
              </a:cxn>
              <a:cxn ang="0">
                <a:pos x="connsiteX2" y="connsiteY2"/>
              </a:cxn>
            </a:cxnLst>
            <a:rect l="l" t="t" r="r" b="b"/>
            <a:pathLst>
              <a:path w="12293828" h="1030845">
                <a:moveTo>
                  <a:pt x="0" y="19455"/>
                </a:moveTo>
                <a:cubicBezTo>
                  <a:pt x="1774095" y="696468"/>
                  <a:pt x="4059999" y="1034064"/>
                  <a:pt x="6108970" y="1030822"/>
                </a:cubicBezTo>
                <a:cubicBezTo>
                  <a:pt x="8157941" y="1027580"/>
                  <a:pt x="10353942" y="618019"/>
                  <a:pt x="12293828" y="0"/>
                </a:cubicBezTo>
              </a:path>
            </a:pathLst>
          </a:custGeom>
          <a:ln w="101600">
            <a:gradFill>
              <a:gsLst>
                <a:gs pos="50000">
                  <a:srgbClr val="F6D9A7"/>
                </a:gs>
                <a:gs pos="100000">
                  <a:srgbClr val="D6AA74"/>
                </a:gs>
                <a:gs pos="0">
                  <a:srgbClr val="D6AA74"/>
                </a:gs>
              </a:gsLst>
              <a:lin ang="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 name="标题 8">
            <a:extLst>
              <a:ext uri="{FF2B5EF4-FFF2-40B4-BE49-F238E27FC236}">
                <a16:creationId xmlns:a16="http://schemas.microsoft.com/office/drawing/2014/main" id="{A0FFE6F1-E33D-4C37-BFEF-0526C86B29D2}"/>
              </a:ext>
            </a:extLst>
          </p:cNvPr>
          <p:cNvSpPr>
            <a:spLocks noGrp="1"/>
          </p:cNvSpPr>
          <p:nvPr>
            <p:ph type="title"/>
          </p:nvPr>
        </p:nvSpPr>
        <p:spPr>
          <a:xfrm>
            <a:off x="3233678" y="316142"/>
            <a:ext cx="5724644" cy="646331"/>
          </a:xfrm>
          <a:noFill/>
        </p:spPr>
        <p:txBody>
          <a:bodyPr wrap="none" rtlCol="0">
            <a:spAutoFit/>
          </a:bodyPr>
          <a:lstStyle>
            <a:lvl1pPr algn="ctr">
              <a:defRPr kumimoji="1" lang="zh-CN" altLang="en-US" sz="3600" b="1" i="0" u="none" strike="noStrike" cap="none" spc="0" normalizeH="0" baseline="0">
                <a:ln>
                  <a:noFill/>
                </a:ln>
                <a:solidFill>
                  <a:srgbClr val="E9C793"/>
                </a:solidFill>
                <a:effectLst/>
                <a:uLnTx/>
                <a:uFillTx/>
                <a:latin typeface="Microsoft YaHei" panose="020B0503020204020204" pitchFamily="34" charset="-122"/>
                <a:ea typeface="Microsoft YaHei" panose="020B0503020204020204" pitchFamily="34" charset="-122"/>
                <a:cs typeface="+mn-cs"/>
              </a:defRPr>
            </a:lvl1pPr>
          </a:lstStyle>
          <a:p>
            <a:pPr marL="0" marR="0" lvl="0" indent="0" algn="ctr" fontAlgn="auto">
              <a:lnSpc>
                <a:spcPct val="100000"/>
              </a:lnSpc>
              <a:spcBef>
                <a:spcPts val="0"/>
              </a:spcBef>
              <a:spcAft>
                <a:spcPts val="0"/>
              </a:spcAft>
              <a:buClrTx/>
              <a:buSzTx/>
              <a:buFontTx/>
              <a:tabLst/>
            </a:pPr>
            <a:r>
              <a:rPr lang="zh-CN" altLang="en-US" dirty="0"/>
              <a:t>单击此处编辑母版标题样式</a:t>
            </a:r>
          </a:p>
        </p:txBody>
      </p:sp>
    </p:spTree>
    <p:extLst>
      <p:ext uri="{BB962C8B-B14F-4D97-AF65-F5344CB8AC3E}">
        <p14:creationId xmlns:p14="http://schemas.microsoft.com/office/powerpoint/2010/main" val="2370738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4">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B77B1A7F-4483-457F-BB5E-F2F37111D5A6}"/>
              </a:ext>
            </a:extLst>
          </p:cNvPr>
          <p:cNvSpPr/>
          <p:nvPr userDrawn="1"/>
        </p:nvSpPr>
        <p:spPr>
          <a:xfrm>
            <a:off x="0" y="0"/>
            <a:ext cx="1170122" cy="6858000"/>
          </a:xfrm>
          <a:prstGeom prst="rect">
            <a:avLst/>
          </a:prstGeom>
          <a:blipFill dpi="0" rotWithShape="1">
            <a:blip r:embed="rId2"/>
            <a:srcRect/>
            <a:tile tx="0" ty="0" sx="100000" sy="100000" flip="none" algn="l"/>
          </a:blip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矩形 14">
            <a:extLst>
              <a:ext uri="{FF2B5EF4-FFF2-40B4-BE49-F238E27FC236}">
                <a16:creationId xmlns:a16="http://schemas.microsoft.com/office/drawing/2014/main" id="{06119DFF-4C22-41CA-8B3F-4DA04CACA1D8}"/>
              </a:ext>
            </a:extLst>
          </p:cNvPr>
          <p:cNvSpPr/>
          <p:nvPr userDrawn="1"/>
        </p:nvSpPr>
        <p:spPr>
          <a:xfrm>
            <a:off x="0" y="0"/>
            <a:ext cx="1170122" cy="6858000"/>
          </a:xfrm>
          <a:prstGeom prst="rect">
            <a:avLst/>
          </a:prstGeom>
          <a:gradFill>
            <a:gsLst>
              <a:gs pos="74000">
                <a:schemeClr val="accent1">
                  <a:alpha val="85000"/>
                </a:schemeClr>
              </a:gs>
              <a:gs pos="100000">
                <a:schemeClr val="accent1">
                  <a:alpha val="70000"/>
                </a:schemeClr>
              </a:gs>
            </a:gsLst>
            <a:lin ang="2700000" scaled="0"/>
          </a:gra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cxnSp>
        <p:nvCxnSpPr>
          <p:cNvPr id="16" name="直线连接符 71">
            <a:extLst>
              <a:ext uri="{FF2B5EF4-FFF2-40B4-BE49-F238E27FC236}">
                <a16:creationId xmlns:a16="http://schemas.microsoft.com/office/drawing/2014/main" id="{78E5EA87-EB88-440B-9885-72D95FACD7EC}"/>
              </a:ext>
            </a:extLst>
          </p:cNvPr>
          <p:cNvCxnSpPr>
            <a:cxnSpLocks/>
          </p:cNvCxnSpPr>
          <p:nvPr userDrawn="1"/>
        </p:nvCxnSpPr>
        <p:spPr>
          <a:xfrm>
            <a:off x="1289372" y="6676201"/>
            <a:ext cx="10650729" cy="0"/>
          </a:xfrm>
          <a:prstGeom prst="line">
            <a:avLst/>
          </a:prstGeom>
          <a:ln w="12700">
            <a:solidFill>
              <a:srgbClr val="09234F"/>
            </a:solidFill>
          </a:ln>
        </p:spPr>
        <p:style>
          <a:lnRef idx="1">
            <a:schemeClr val="accent1"/>
          </a:lnRef>
          <a:fillRef idx="0">
            <a:schemeClr val="accent1"/>
          </a:fillRef>
          <a:effectRef idx="0">
            <a:schemeClr val="accent1"/>
          </a:effectRef>
          <a:fontRef idx="minor">
            <a:schemeClr val="tx1"/>
          </a:fontRef>
        </p:style>
      </p:cxnSp>
      <p:cxnSp>
        <p:nvCxnSpPr>
          <p:cNvPr id="17" name="直线连接符 72">
            <a:extLst>
              <a:ext uri="{FF2B5EF4-FFF2-40B4-BE49-F238E27FC236}">
                <a16:creationId xmlns:a16="http://schemas.microsoft.com/office/drawing/2014/main" id="{42FF1159-32BF-42B1-8E56-3D9BECC5B7F0}"/>
              </a:ext>
            </a:extLst>
          </p:cNvPr>
          <p:cNvCxnSpPr>
            <a:cxnSpLocks/>
          </p:cNvCxnSpPr>
          <p:nvPr userDrawn="1"/>
        </p:nvCxnSpPr>
        <p:spPr>
          <a:xfrm flipV="1">
            <a:off x="11856972" y="6150822"/>
            <a:ext cx="0" cy="623623"/>
          </a:xfrm>
          <a:prstGeom prst="line">
            <a:avLst/>
          </a:prstGeom>
          <a:ln w="12700">
            <a:solidFill>
              <a:srgbClr val="09234F"/>
            </a:solidFill>
          </a:ln>
        </p:spPr>
        <p:style>
          <a:lnRef idx="1">
            <a:schemeClr val="accent1"/>
          </a:lnRef>
          <a:fillRef idx="0">
            <a:schemeClr val="accent1"/>
          </a:fillRef>
          <a:effectRef idx="0">
            <a:schemeClr val="accent1"/>
          </a:effectRef>
          <a:fontRef idx="minor">
            <a:schemeClr val="tx1"/>
          </a:fontRef>
        </p:style>
      </p:cxnSp>
      <p:sp>
        <p:nvSpPr>
          <p:cNvPr id="18" name="矩形 17">
            <a:extLst>
              <a:ext uri="{FF2B5EF4-FFF2-40B4-BE49-F238E27FC236}">
                <a16:creationId xmlns:a16="http://schemas.microsoft.com/office/drawing/2014/main" id="{419185FA-0E8C-4A5F-92CD-96086FF1508E}"/>
              </a:ext>
            </a:extLst>
          </p:cNvPr>
          <p:cNvSpPr/>
          <p:nvPr userDrawn="1"/>
        </p:nvSpPr>
        <p:spPr>
          <a:xfrm>
            <a:off x="11671537" y="302281"/>
            <a:ext cx="256939" cy="256939"/>
          </a:xfrm>
          <a:prstGeom prst="rect">
            <a:avLst/>
          </a:prstGeom>
          <a:solidFill>
            <a:srgbClr val="092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zh-CN" altLang="en-US" sz="1351"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CBC1EFB1-9654-4107-A882-2089B2E8332D}"/>
              </a:ext>
            </a:extLst>
          </p:cNvPr>
          <p:cNvSpPr/>
          <p:nvPr userDrawn="1"/>
        </p:nvSpPr>
        <p:spPr>
          <a:xfrm>
            <a:off x="11552989" y="390056"/>
            <a:ext cx="256939" cy="256939"/>
          </a:xfrm>
          <a:prstGeom prst="rect">
            <a:avLst/>
          </a:prstGeom>
          <a:noFill/>
          <a:ln>
            <a:solidFill>
              <a:srgbClr val="092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zh-CN" altLang="en-US" sz="1351"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cxnSp>
        <p:nvCxnSpPr>
          <p:cNvPr id="20" name="直线连接符 126">
            <a:extLst>
              <a:ext uri="{FF2B5EF4-FFF2-40B4-BE49-F238E27FC236}">
                <a16:creationId xmlns:a16="http://schemas.microsoft.com/office/drawing/2014/main" id="{D981D48C-DFB8-4A24-9E01-C5B467930AF1}"/>
              </a:ext>
            </a:extLst>
          </p:cNvPr>
          <p:cNvCxnSpPr>
            <a:cxnSpLocks/>
          </p:cNvCxnSpPr>
          <p:nvPr userDrawn="1"/>
        </p:nvCxnSpPr>
        <p:spPr>
          <a:xfrm>
            <a:off x="1158586" y="-18000"/>
            <a:ext cx="0" cy="6876000"/>
          </a:xfrm>
          <a:prstGeom prst="line">
            <a:avLst/>
          </a:prstGeom>
          <a:ln w="101600">
            <a:gradFill>
              <a:gsLst>
                <a:gs pos="50000">
                  <a:srgbClr val="F6D9A7"/>
                </a:gs>
                <a:gs pos="100000">
                  <a:srgbClr val="D6AA74"/>
                </a:gs>
                <a:gs pos="0">
                  <a:srgbClr val="D6AA74"/>
                </a:gs>
              </a:gsLst>
              <a:lin ang="5400000" scaled="0"/>
            </a:gradFill>
          </a:ln>
        </p:spPr>
        <p:style>
          <a:lnRef idx="1">
            <a:schemeClr val="accent1"/>
          </a:lnRef>
          <a:fillRef idx="0">
            <a:schemeClr val="accent1"/>
          </a:fillRef>
          <a:effectRef idx="0">
            <a:schemeClr val="accent1"/>
          </a:effectRef>
          <a:fontRef idx="minor">
            <a:schemeClr val="tx1"/>
          </a:fontRef>
        </p:style>
      </p:cxnSp>
      <p:grpSp>
        <p:nvGrpSpPr>
          <p:cNvPr id="21" name="组合 20">
            <a:extLst>
              <a:ext uri="{FF2B5EF4-FFF2-40B4-BE49-F238E27FC236}">
                <a16:creationId xmlns:a16="http://schemas.microsoft.com/office/drawing/2014/main" id="{F0FC34A4-F825-421B-A3D6-FD80EE9AF2A7}"/>
              </a:ext>
            </a:extLst>
          </p:cNvPr>
          <p:cNvGrpSpPr/>
          <p:nvPr userDrawn="1"/>
        </p:nvGrpSpPr>
        <p:grpSpPr>
          <a:xfrm>
            <a:off x="9990094" y="6210252"/>
            <a:ext cx="1783750" cy="367706"/>
            <a:chOff x="1062588" y="893899"/>
            <a:chExt cx="3123457" cy="643875"/>
          </a:xfrm>
          <a:solidFill>
            <a:schemeClr val="accent1"/>
          </a:solidFill>
        </p:grpSpPr>
        <p:sp>
          <p:nvSpPr>
            <p:cNvPr id="22" name="任意多边形: 形状 21">
              <a:extLst>
                <a:ext uri="{FF2B5EF4-FFF2-40B4-BE49-F238E27FC236}">
                  <a16:creationId xmlns:a16="http://schemas.microsoft.com/office/drawing/2014/main" id="{E2A4912B-9E62-4E6A-90CF-9CF2AD725DFB}"/>
                </a:ext>
              </a:extLst>
            </p:cNvPr>
            <p:cNvSpPr/>
            <p:nvPr/>
          </p:nvSpPr>
          <p:spPr>
            <a:xfrm>
              <a:off x="1062588" y="893899"/>
              <a:ext cx="3065776" cy="426434"/>
            </a:xfrm>
            <a:custGeom>
              <a:avLst/>
              <a:gdLst/>
              <a:ahLst/>
              <a:cxnLst/>
              <a:rect l="l" t="t" r="r" b="b"/>
              <a:pathLst>
                <a:path w="3065776" h="426434">
                  <a:moveTo>
                    <a:pt x="1689372" y="310134"/>
                  </a:moveTo>
                  <a:cubicBezTo>
                    <a:pt x="1694541" y="310134"/>
                    <a:pt x="1697008" y="310604"/>
                    <a:pt x="1696773" y="311544"/>
                  </a:cubicBezTo>
                  <a:cubicBezTo>
                    <a:pt x="1696538" y="312014"/>
                    <a:pt x="1695070" y="312366"/>
                    <a:pt x="1692368" y="312601"/>
                  </a:cubicBezTo>
                  <a:cubicBezTo>
                    <a:pt x="1689666" y="312836"/>
                    <a:pt x="1687081" y="312836"/>
                    <a:pt x="1684614" y="312601"/>
                  </a:cubicBezTo>
                  <a:cubicBezTo>
                    <a:pt x="1682147" y="312366"/>
                    <a:pt x="1680914" y="312014"/>
                    <a:pt x="1680914" y="311544"/>
                  </a:cubicBezTo>
                  <a:cubicBezTo>
                    <a:pt x="1680914" y="310604"/>
                    <a:pt x="1683733" y="310134"/>
                    <a:pt x="1689372" y="310134"/>
                  </a:cubicBezTo>
                  <a:close/>
                  <a:moveTo>
                    <a:pt x="119342" y="282821"/>
                  </a:moveTo>
                  <a:cubicBezTo>
                    <a:pt x="119695" y="282939"/>
                    <a:pt x="119636" y="283467"/>
                    <a:pt x="119166" y="284407"/>
                  </a:cubicBezTo>
                  <a:cubicBezTo>
                    <a:pt x="118461" y="285347"/>
                    <a:pt x="118814" y="286052"/>
                    <a:pt x="120224" y="286522"/>
                  </a:cubicBezTo>
                  <a:cubicBezTo>
                    <a:pt x="121633" y="286991"/>
                    <a:pt x="121398" y="287344"/>
                    <a:pt x="119519" y="287579"/>
                  </a:cubicBezTo>
                  <a:cubicBezTo>
                    <a:pt x="117874" y="287579"/>
                    <a:pt x="116875" y="287226"/>
                    <a:pt x="116523" y="286522"/>
                  </a:cubicBezTo>
                  <a:cubicBezTo>
                    <a:pt x="116171" y="285817"/>
                    <a:pt x="116464" y="284994"/>
                    <a:pt x="117404" y="284055"/>
                  </a:cubicBezTo>
                  <a:cubicBezTo>
                    <a:pt x="118344" y="283115"/>
                    <a:pt x="118990" y="282704"/>
                    <a:pt x="119342" y="282821"/>
                  </a:cubicBezTo>
                  <a:close/>
                  <a:moveTo>
                    <a:pt x="2104214" y="270310"/>
                  </a:moveTo>
                  <a:cubicBezTo>
                    <a:pt x="2104214" y="270310"/>
                    <a:pt x="2104214" y="270545"/>
                    <a:pt x="2104214" y="271015"/>
                  </a:cubicBezTo>
                  <a:cubicBezTo>
                    <a:pt x="2104684" y="273834"/>
                    <a:pt x="2104684" y="276771"/>
                    <a:pt x="2104214" y="279825"/>
                  </a:cubicBezTo>
                  <a:cubicBezTo>
                    <a:pt x="2104214" y="281235"/>
                    <a:pt x="2104097" y="281235"/>
                    <a:pt x="2103862" y="279825"/>
                  </a:cubicBezTo>
                  <a:cubicBezTo>
                    <a:pt x="2103862" y="279825"/>
                    <a:pt x="2103862" y="278298"/>
                    <a:pt x="2103862" y="275244"/>
                  </a:cubicBezTo>
                  <a:cubicBezTo>
                    <a:pt x="2103862" y="272190"/>
                    <a:pt x="2103979" y="270545"/>
                    <a:pt x="2104214" y="270310"/>
                  </a:cubicBezTo>
                  <a:close/>
                  <a:moveTo>
                    <a:pt x="1382019" y="254098"/>
                  </a:moveTo>
                  <a:cubicBezTo>
                    <a:pt x="1379200" y="254098"/>
                    <a:pt x="1372856" y="258386"/>
                    <a:pt x="1362988" y="266962"/>
                  </a:cubicBezTo>
                  <a:cubicBezTo>
                    <a:pt x="1353121" y="275538"/>
                    <a:pt x="1348186" y="281000"/>
                    <a:pt x="1348186" y="283350"/>
                  </a:cubicBezTo>
                  <a:cubicBezTo>
                    <a:pt x="1348422" y="284525"/>
                    <a:pt x="1349538" y="285112"/>
                    <a:pt x="1351535" y="285112"/>
                  </a:cubicBezTo>
                  <a:cubicBezTo>
                    <a:pt x="1353532" y="285112"/>
                    <a:pt x="1356351" y="284583"/>
                    <a:pt x="1359993" y="283526"/>
                  </a:cubicBezTo>
                  <a:cubicBezTo>
                    <a:pt x="1363635" y="282469"/>
                    <a:pt x="1367452" y="281118"/>
                    <a:pt x="1371447" y="279473"/>
                  </a:cubicBezTo>
                  <a:lnTo>
                    <a:pt x="1384134" y="273834"/>
                  </a:lnTo>
                  <a:lnTo>
                    <a:pt x="1384134" y="263966"/>
                  </a:lnTo>
                  <a:cubicBezTo>
                    <a:pt x="1384134" y="257388"/>
                    <a:pt x="1383429" y="254098"/>
                    <a:pt x="1382019" y="254098"/>
                  </a:cubicBezTo>
                  <a:close/>
                  <a:moveTo>
                    <a:pt x="947882" y="254098"/>
                  </a:moveTo>
                  <a:cubicBezTo>
                    <a:pt x="947236" y="254568"/>
                    <a:pt x="946384" y="255626"/>
                    <a:pt x="945327" y="257270"/>
                  </a:cubicBezTo>
                  <a:cubicBezTo>
                    <a:pt x="944152" y="258915"/>
                    <a:pt x="943565" y="260325"/>
                    <a:pt x="943565" y="261499"/>
                  </a:cubicBezTo>
                  <a:cubicBezTo>
                    <a:pt x="943565" y="262909"/>
                    <a:pt x="942155" y="265376"/>
                    <a:pt x="939335" y="268900"/>
                  </a:cubicBezTo>
                  <a:cubicBezTo>
                    <a:pt x="934402" y="275244"/>
                    <a:pt x="931934" y="279473"/>
                    <a:pt x="931934" y="281588"/>
                  </a:cubicBezTo>
                  <a:cubicBezTo>
                    <a:pt x="931934" y="282058"/>
                    <a:pt x="932346" y="282292"/>
                    <a:pt x="933168" y="282292"/>
                  </a:cubicBezTo>
                  <a:cubicBezTo>
                    <a:pt x="933990" y="282292"/>
                    <a:pt x="935106" y="282116"/>
                    <a:pt x="936516" y="281764"/>
                  </a:cubicBezTo>
                  <a:cubicBezTo>
                    <a:pt x="937926" y="281411"/>
                    <a:pt x="939335" y="280883"/>
                    <a:pt x="940745" y="280178"/>
                  </a:cubicBezTo>
                  <a:cubicBezTo>
                    <a:pt x="942625" y="279238"/>
                    <a:pt x="943917" y="278005"/>
                    <a:pt x="944622" y="276477"/>
                  </a:cubicBezTo>
                  <a:cubicBezTo>
                    <a:pt x="945327" y="274950"/>
                    <a:pt x="946266" y="271837"/>
                    <a:pt x="947441" y="267138"/>
                  </a:cubicBezTo>
                  <a:cubicBezTo>
                    <a:pt x="949086" y="259855"/>
                    <a:pt x="949673" y="255626"/>
                    <a:pt x="949203" y="254451"/>
                  </a:cubicBezTo>
                  <a:cubicBezTo>
                    <a:pt x="948968" y="253746"/>
                    <a:pt x="948528" y="253629"/>
                    <a:pt x="947882" y="254098"/>
                  </a:cubicBezTo>
                  <a:close/>
                  <a:moveTo>
                    <a:pt x="1638975" y="253041"/>
                  </a:moveTo>
                  <a:cubicBezTo>
                    <a:pt x="1638975" y="253041"/>
                    <a:pt x="1638740" y="253394"/>
                    <a:pt x="1638271" y="254098"/>
                  </a:cubicBezTo>
                  <a:cubicBezTo>
                    <a:pt x="1637566" y="254568"/>
                    <a:pt x="1636743" y="255449"/>
                    <a:pt x="1635804" y="256742"/>
                  </a:cubicBezTo>
                  <a:cubicBezTo>
                    <a:pt x="1634864" y="258034"/>
                    <a:pt x="1633924" y="259502"/>
                    <a:pt x="1632984" y="261147"/>
                  </a:cubicBezTo>
                  <a:lnTo>
                    <a:pt x="1627698" y="269253"/>
                  </a:lnTo>
                  <a:lnTo>
                    <a:pt x="1632984" y="277359"/>
                  </a:lnTo>
                  <a:cubicBezTo>
                    <a:pt x="1633924" y="278768"/>
                    <a:pt x="1634864" y="280060"/>
                    <a:pt x="1635804" y="281235"/>
                  </a:cubicBezTo>
                  <a:cubicBezTo>
                    <a:pt x="1636743" y="282410"/>
                    <a:pt x="1637507" y="283291"/>
                    <a:pt x="1638094" y="283878"/>
                  </a:cubicBezTo>
                  <a:cubicBezTo>
                    <a:pt x="1638682" y="284466"/>
                    <a:pt x="1639093" y="284642"/>
                    <a:pt x="1639328" y="284407"/>
                  </a:cubicBezTo>
                  <a:cubicBezTo>
                    <a:pt x="1639798" y="283937"/>
                    <a:pt x="1639974" y="278709"/>
                    <a:pt x="1639856" y="268724"/>
                  </a:cubicBezTo>
                  <a:cubicBezTo>
                    <a:pt x="1639739" y="258739"/>
                    <a:pt x="1639445" y="253511"/>
                    <a:pt x="1638975" y="253041"/>
                  </a:cubicBezTo>
                  <a:close/>
                  <a:moveTo>
                    <a:pt x="2105624" y="249869"/>
                  </a:moveTo>
                  <a:cubicBezTo>
                    <a:pt x="2105859" y="250104"/>
                    <a:pt x="2105977" y="250457"/>
                    <a:pt x="2105977" y="250927"/>
                  </a:cubicBezTo>
                  <a:cubicBezTo>
                    <a:pt x="2106446" y="253276"/>
                    <a:pt x="2106446" y="255391"/>
                    <a:pt x="2105977" y="257270"/>
                  </a:cubicBezTo>
                  <a:cubicBezTo>
                    <a:pt x="2105742" y="258210"/>
                    <a:pt x="2105506" y="258093"/>
                    <a:pt x="2105272" y="256918"/>
                  </a:cubicBezTo>
                  <a:cubicBezTo>
                    <a:pt x="2105272" y="256918"/>
                    <a:pt x="2105272" y="255861"/>
                    <a:pt x="2105272" y="253746"/>
                  </a:cubicBezTo>
                  <a:close/>
                  <a:moveTo>
                    <a:pt x="2083421" y="244231"/>
                  </a:moveTo>
                  <a:lnTo>
                    <a:pt x="2083421" y="244583"/>
                  </a:lnTo>
                  <a:cubicBezTo>
                    <a:pt x="2083891" y="245758"/>
                    <a:pt x="2083891" y="247050"/>
                    <a:pt x="2083421" y="248460"/>
                  </a:cubicBezTo>
                  <a:cubicBezTo>
                    <a:pt x="2083186" y="247990"/>
                    <a:pt x="2082951" y="247285"/>
                    <a:pt x="2082716" y="246345"/>
                  </a:cubicBezTo>
                  <a:close/>
                  <a:moveTo>
                    <a:pt x="1015459" y="234010"/>
                  </a:moveTo>
                  <a:cubicBezTo>
                    <a:pt x="1014284" y="234480"/>
                    <a:pt x="1010995" y="235126"/>
                    <a:pt x="1005591" y="235949"/>
                  </a:cubicBezTo>
                  <a:cubicBezTo>
                    <a:pt x="1000187" y="236771"/>
                    <a:pt x="996311" y="237182"/>
                    <a:pt x="993961" y="237182"/>
                  </a:cubicBezTo>
                  <a:cubicBezTo>
                    <a:pt x="989967" y="237182"/>
                    <a:pt x="987207" y="237887"/>
                    <a:pt x="985679" y="239297"/>
                  </a:cubicBezTo>
                  <a:cubicBezTo>
                    <a:pt x="984152" y="240706"/>
                    <a:pt x="983858" y="242938"/>
                    <a:pt x="984798" y="245993"/>
                  </a:cubicBezTo>
                  <a:cubicBezTo>
                    <a:pt x="985503" y="248342"/>
                    <a:pt x="987030" y="250809"/>
                    <a:pt x="989380" y="253394"/>
                  </a:cubicBezTo>
                  <a:cubicBezTo>
                    <a:pt x="991729" y="255978"/>
                    <a:pt x="993609" y="257270"/>
                    <a:pt x="995018" y="257270"/>
                  </a:cubicBezTo>
                  <a:cubicBezTo>
                    <a:pt x="995958" y="257270"/>
                    <a:pt x="999600" y="253981"/>
                    <a:pt x="1005944" y="247402"/>
                  </a:cubicBezTo>
                  <a:cubicBezTo>
                    <a:pt x="1012287" y="240824"/>
                    <a:pt x="1015459" y="237065"/>
                    <a:pt x="1015459" y="236125"/>
                  </a:cubicBezTo>
                  <a:cubicBezTo>
                    <a:pt x="1015459" y="236125"/>
                    <a:pt x="1015459" y="235420"/>
                    <a:pt x="1015459" y="234010"/>
                  </a:cubicBezTo>
                  <a:close/>
                  <a:moveTo>
                    <a:pt x="2494387" y="223790"/>
                  </a:moveTo>
                  <a:cubicBezTo>
                    <a:pt x="2493212" y="224142"/>
                    <a:pt x="2491450" y="225082"/>
                    <a:pt x="2489100" y="226609"/>
                  </a:cubicBezTo>
                  <a:cubicBezTo>
                    <a:pt x="2486046" y="228489"/>
                    <a:pt x="2485224" y="229429"/>
                    <a:pt x="2486633" y="229429"/>
                  </a:cubicBezTo>
                  <a:cubicBezTo>
                    <a:pt x="2486633" y="229429"/>
                    <a:pt x="2486869" y="229429"/>
                    <a:pt x="2487338" y="229429"/>
                  </a:cubicBezTo>
                  <a:cubicBezTo>
                    <a:pt x="2488983" y="229429"/>
                    <a:pt x="2490862" y="228841"/>
                    <a:pt x="2492977" y="227667"/>
                  </a:cubicBezTo>
                  <a:cubicBezTo>
                    <a:pt x="2495092" y="226492"/>
                    <a:pt x="2496149" y="225435"/>
                    <a:pt x="2496149" y="224495"/>
                  </a:cubicBezTo>
                  <a:cubicBezTo>
                    <a:pt x="2496149" y="223672"/>
                    <a:pt x="2495562" y="223438"/>
                    <a:pt x="2494387" y="223790"/>
                  </a:cubicBezTo>
                  <a:close/>
                  <a:moveTo>
                    <a:pt x="2048355" y="221499"/>
                  </a:moveTo>
                  <a:cubicBezTo>
                    <a:pt x="2047768" y="220912"/>
                    <a:pt x="2047122" y="220971"/>
                    <a:pt x="2046417" y="221675"/>
                  </a:cubicBezTo>
                  <a:cubicBezTo>
                    <a:pt x="2045712" y="222380"/>
                    <a:pt x="2045359" y="223320"/>
                    <a:pt x="2045359" y="224495"/>
                  </a:cubicBezTo>
                  <a:cubicBezTo>
                    <a:pt x="2045359" y="225670"/>
                    <a:pt x="2046005" y="225611"/>
                    <a:pt x="2047298" y="224319"/>
                  </a:cubicBezTo>
                  <a:cubicBezTo>
                    <a:pt x="2048590" y="223026"/>
                    <a:pt x="2048942" y="222087"/>
                    <a:pt x="2048355" y="221499"/>
                  </a:cubicBezTo>
                  <a:close/>
                  <a:moveTo>
                    <a:pt x="2501788" y="220618"/>
                  </a:moveTo>
                  <a:cubicBezTo>
                    <a:pt x="2501083" y="220853"/>
                    <a:pt x="2500261" y="221323"/>
                    <a:pt x="2499321" y="222028"/>
                  </a:cubicBezTo>
                  <a:cubicBezTo>
                    <a:pt x="2498851" y="222733"/>
                    <a:pt x="2499204" y="223203"/>
                    <a:pt x="2500378" y="223438"/>
                  </a:cubicBezTo>
                  <a:cubicBezTo>
                    <a:pt x="2502728" y="223438"/>
                    <a:pt x="2503902" y="222850"/>
                    <a:pt x="2503902" y="221675"/>
                  </a:cubicBezTo>
                  <a:cubicBezTo>
                    <a:pt x="2503902" y="221205"/>
                    <a:pt x="2503726" y="220853"/>
                    <a:pt x="2503374" y="220618"/>
                  </a:cubicBezTo>
                  <a:cubicBezTo>
                    <a:pt x="2503021" y="220383"/>
                    <a:pt x="2502493" y="220383"/>
                    <a:pt x="2501788" y="220618"/>
                  </a:cubicBezTo>
                  <a:close/>
                  <a:moveTo>
                    <a:pt x="1378495" y="196301"/>
                  </a:moveTo>
                  <a:cubicBezTo>
                    <a:pt x="1376381" y="196301"/>
                    <a:pt x="1371564" y="198004"/>
                    <a:pt x="1364046" y="201411"/>
                  </a:cubicBezTo>
                  <a:cubicBezTo>
                    <a:pt x="1356527" y="204818"/>
                    <a:pt x="1351946" y="207226"/>
                    <a:pt x="1350301" y="208636"/>
                  </a:cubicBezTo>
                  <a:cubicBezTo>
                    <a:pt x="1347717" y="210985"/>
                    <a:pt x="1345837" y="214157"/>
                    <a:pt x="1344662" y="218151"/>
                  </a:cubicBezTo>
                  <a:cubicBezTo>
                    <a:pt x="1343253" y="223790"/>
                    <a:pt x="1343076" y="227197"/>
                    <a:pt x="1344134" y="228371"/>
                  </a:cubicBezTo>
                  <a:cubicBezTo>
                    <a:pt x="1345191" y="229546"/>
                    <a:pt x="1349479" y="230369"/>
                    <a:pt x="1356997" y="230838"/>
                  </a:cubicBezTo>
                  <a:cubicBezTo>
                    <a:pt x="1366395" y="231543"/>
                    <a:pt x="1372974" y="233070"/>
                    <a:pt x="1376733" y="235420"/>
                  </a:cubicBezTo>
                  <a:lnTo>
                    <a:pt x="1382372" y="238592"/>
                  </a:lnTo>
                  <a:lnTo>
                    <a:pt x="1382372" y="235068"/>
                  </a:lnTo>
                  <a:cubicBezTo>
                    <a:pt x="1382607" y="232483"/>
                    <a:pt x="1382842" y="227197"/>
                    <a:pt x="1383077" y="219208"/>
                  </a:cubicBezTo>
                  <a:cubicBezTo>
                    <a:pt x="1383312" y="211220"/>
                    <a:pt x="1382959" y="205405"/>
                    <a:pt x="1382019" y="201763"/>
                  </a:cubicBezTo>
                  <a:cubicBezTo>
                    <a:pt x="1381080" y="198122"/>
                    <a:pt x="1379905" y="196301"/>
                    <a:pt x="1378495" y="196301"/>
                  </a:cubicBezTo>
                  <a:close/>
                  <a:moveTo>
                    <a:pt x="1690429" y="187490"/>
                  </a:moveTo>
                  <a:cubicBezTo>
                    <a:pt x="1692074" y="187490"/>
                    <a:pt x="1691369" y="188665"/>
                    <a:pt x="1688315" y="191014"/>
                  </a:cubicBezTo>
                  <a:cubicBezTo>
                    <a:pt x="1686905" y="192189"/>
                    <a:pt x="1686141" y="192718"/>
                    <a:pt x="1686024" y="192600"/>
                  </a:cubicBezTo>
                  <a:cubicBezTo>
                    <a:pt x="1685907" y="192483"/>
                    <a:pt x="1686435" y="191719"/>
                    <a:pt x="1687610" y="190310"/>
                  </a:cubicBezTo>
                  <a:cubicBezTo>
                    <a:pt x="1689020" y="188430"/>
                    <a:pt x="1689959" y="187490"/>
                    <a:pt x="1690429" y="187490"/>
                  </a:cubicBezTo>
                  <a:close/>
                  <a:moveTo>
                    <a:pt x="51501" y="187138"/>
                  </a:moveTo>
                  <a:cubicBezTo>
                    <a:pt x="49856" y="187138"/>
                    <a:pt x="41750" y="191367"/>
                    <a:pt x="27183" y="199825"/>
                  </a:cubicBezTo>
                  <a:cubicBezTo>
                    <a:pt x="22249" y="202879"/>
                    <a:pt x="18490" y="204524"/>
                    <a:pt x="15906" y="204759"/>
                  </a:cubicBezTo>
                  <a:cubicBezTo>
                    <a:pt x="13086" y="204994"/>
                    <a:pt x="10972" y="205758"/>
                    <a:pt x="9562" y="207050"/>
                  </a:cubicBezTo>
                  <a:cubicBezTo>
                    <a:pt x="8152" y="208342"/>
                    <a:pt x="8035" y="209693"/>
                    <a:pt x="9210" y="211103"/>
                  </a:cubicBezTo>
                  <a:cubicBezTo>
                    <a:pt x="10854" y="213217"/>
                    <a:pt x="15025" y="215802"/>
                    <a:pt x="21721" y="218856"/>
                  </a:cubicBezTo>
                  <a:cubicBezTo>
                    <a:pt x="28417" y="221910"/>
                    <a:pt x="33057" y="223438"/>
                    <a:pt x="35642" y="223438"/>
                  </a:cubicBezTo>
                  <a:cubicBezTo>
                    <a:pt x="38461" y="223438"/>
                    <a:pt x="39753" y="223907"/>
                    <a:pt x="39518" y="224847"/>
                  </a:cubicBezTo>
                  <a:cubicBezTo>
                    <a:pt x="38814" y="226022"/>
                    <a:pt x="39401" y="226962"/>
                    <a:pt x="41280" y="227667"/>
                  </a:cubicBezTo>
                  <a:cubicBezTo>
                    <a:pt x="43865" y="228606"/>
                    <a:pt x="46097" y="228371"/>
                    <a:pt x="47976" y="226962"/>
                  </a:cubicBezTo>
                  <a:cubicBezTo>
                    <a:pt x="48446" y="226257"/>
                    <a:pt x="48329" y="225670"/>
                    <a:pt x="47624" y="225200"/>
                  </a:cubicBezTo>
                  <a:cubicBezTo>
                    <a:pt x="46684" y="224495"/>
                    <a:pt x="47154" y="223203"/>
                    <a:pt x="49034" y="221323"/>
                  </a:cubicBezTo>
                  <a:cubicBezTo>
                    <a:pt x="50913" y="219913"/>
                    <a:pt x="51853" y="219796"/>
                    <a:pt x="51853" y="220971"/>
                  </a:cubicBezTo>
                  <a:cubicBezTo>
                    <a:pt x="51853" y="222615"/>
                    <a:pt x="51324" y="224495"/>
                    <a:pt x="50267" y="226609"/>
                  </a:cubicBezTo>
                  <a:cubicBezTo>
                    <a:pt x="49210" y="228724"/>
                    <a:pt x="49151" y="230838"/>
                    <a:pt x="50091" y="232953"/>
                  </a:cubicBezTo>
                  <a:cubicBezTo>
                    <a:pt x="51501" y="235302"/>
                    <a:pt x="52558" y="234480"/>
                    <a:pt x="53263" y="230486"/>
                  </a:cubicBezTo>
                  <a:cubicBezTo>
                    <a:pt x="53498" y="228841"/>
                    <a:pt x="53850" y="226257"/>
                    <a:pt x="54320" y="222733"/>
                  </a:cubicBezTo>
                  <a:cubicBezTo>
                    <a:pt x="54555" y="218269"/>
                    <a:pt x="54320" y="216037"/>
                    <a:pt x="53615" y="216037"/>
                  </a:cubicBezTo>
                  <a:cubicBezTo>
                    <a:pt x="52675" y="216506"/>
                    <a:pt x="52205" y="215332"/>
                    <a:pt x="52205" y="212512"/>
                  </a:cubicBezTo>
                  <a:cubicBezTo>
                    <a:pt x="52205" y="210163"/>
                    <a:pt x="52323" y="206639"/>
                    <a:pt x="52558" y="201940"/>
                  </a:cubicBezTo>
                  <a:cubicBezTo>
                    <a:pt x="53028" y="196301"/>
                    <a:pt x="53145" y="192424"/>
                    <a:pt x="52910" y="190310"/>
                  </a:cubicBezTo>
                  <a:cubicBezTo>
                    <a:pt x="52675" y="188195"/>
                    <a:pt x="52205" y="187138"/>
                    <a:pt x="51501" y="187138"/>
                  </a:cubicBezTo>
                  <a:close/>
                  <a:moveTo>
                    <a:pt x="1345984" y="180706"/>
                  </a:moveTo>
                  <a:cubicBezTo>
                    <a:pt x="1347687" y="180412"/>
                    <a:pt x="1349244" y="180559"/>
                    <a:pt x="1350654" y="181147"/>
                  </a:cubicBezTo>
                  <a:cubicBezTo>
                    <a:pt x="1351358" y="181381"/>
                    <a:pt x="1351358" y="181851"/>
                    <a:pt x="1350654" y="182556"/>
                  </a:cubicBezTo>
                  <a:cubicBezTo>
                    <a:pt x="1349714" y="183496"/>
                    <a:pt x="1349420" y="185728"/>
                    <a:pt x="1349772" y="189252"/>
                  </a:cubicBezTo>
                  <a:cubicBezTo>
                    <a:pt x="1350125" y="192777"/>
                    <a:pt x="1350771" y="194539"/>
                    <a:pt x="1351711" y="194539"/>
                  </a:cubicBezTo>
                  <a:cubicBezTo>
                    <a:pt x="1352651" y="194539"/>
                    <a:pt x="1356057" y="193129"/>
                    <a:pt x="1361931" y="190310"/>
                  </a:cubicBezTo>
                  <a:cubicBezTo>
                    <a:pt x="1367335" y="187725"/>
                    <a:pt x="1371740" y="186315"/>
                    <a:pt x="1375147" y="186080"/>
                  </a:cubicBezTo>
                  <a:cubicBezTo>
                    <a:pt x="1378554" y="185846"/>
                    <a:pt x="1382607" y="186668"/>
                    <a:pt x="1387306" y="188547"/>
                  </a:cubicBezTo>
                  <a:cubicBezTo>
                    <a:pt x="1391065" y="189957"/>
                    <a:pt x="1395177" y="193364"/>
                    <a:pt x="1399641" y="198768"/>
                  </a:cubicBezTo>
                  <a:cubicBezTo>
                    <a:pt x="1404105" y="204172"/>
                    <a:pt x="1406337" y="208401"/>
                    <a:pt x="1406337" y="211455"/>
                  </a:cubicBezTo>
                  <a:cubicBezTo>
                    <a:pt x="1406337" y="213570"/>
                    <a:pt x="1406924" y="217329"/>
                    <a:pt x="1408099" y="222733"/>
                  </a:cubicBezTo>
                  <a:cubicBezTo>
                    <a:pt x="1412093" y="242938"/>
                    <a:pt x="1414677" y="277006"/>
                    <a:pt x="1415852" y="324936"/>
                  </a:cubicBezTo>
                  <a:cubicBezTo>
                    <a:pt x="1416322" y="345377"/>
                    <a:pt x="1416440" y="357829"/>
                    <a:pt x="1416205" y="362293"/>
                  </a:cubicBezTo>
                  <a:cubicBezTo>
                    <a:pt x="1415970" y="366757"/>
                    <a:pt x="1415030" y="369929"/>
                    <a:pt x="1413385" y="371808"/>
                  </a:cubicBezTo>
                  <a:cubicBezTo>
                    <a:pt x="1411741" y="373923"/>
                    <a:pt x="1409039" y="375274"/>
                    <a:pt x="1405279" y="375861"/>
                  </a:cubicBezTo>
                  <a:cubicBezTo>
                    <a:pt x="1401520" y="376449"/>
                    <a:pt x="1399053" y="375920"/>
                    <a:pt x="1397879" y="374275"/>
                  </a:cubicBezTo>
                  <a:cubicBezTo>
                    <a:pt x="1397174" y="373101"/>
                    <a:pt x="1394119" y="371221"/>
                    <a:pt x="1388715" y="368637"/>
                  </a:cubicBezTo>
                  <a:cubicBezTo>
                    <a:pt x="1380257" y="364408"/>
                    <a:pt x="1368510" y="353717"/>
                    <a:pt x="1353473" y="336566"/>
                  </a:cubicBezTo>
                  <a:cubicBezTo>
                    <a:pt x="1347364" y="329517"/>
                    <a:pt x="1343018" y="323702"/>
                    <a:pt x="1340433" y="319121"/>
                  </a:cubicBezTo>
                  <a:cubicBezTo>
                    <a:pt x="1337849" y="314539"/>
                    <a:pt x="1336204" y="309664"/>
                    <a:pt x="1335499" y="304495"/>
                  </a:cubicBezTo>
                  <a:lnTo>
                    <a:pt x="1334442" y="296037"/>
                  </a:lnTo>
                  <a:lnTo>
                    <a:pt x="1336909" y="302381"/>
                  </a:lnTo>
                  <a:cubicBezTo>
                    <a:pt x="1338554" y="306610"/>
                    <a:pt x="1340081" y="309782"/>
                    <a:pt x="1341490" y="311896"/>
                  </a:cubicBezTo>
                  <a:cubicBezTo>
                    <a:pt x="1345250" y="316360"/>
                    <a:pt x="1350184" y="320178"/>
                    <a:pt x="1356292" y="323350"/>
                  </a:cubicBezTo>
                  <a:cubicBezTo>
                    <a:pt x="1362401" y="326522"/>
                    <a:pt x="1368510" y="328108"/>
                    <a:pt x="1374618" y="328108"/>
                  </a:cubicBezTo>
                  <a:lnTo>
                    <a:pt x="1383429" y="328460"/>
                  </a:lnTo>
                  <a:lnTo>
                    <a:pt x="1383781" y="315068"/>
                  </a:lnTo>
                  <a:cubicBezTo>
                    <a:pt x="1384016" y="306140"/>
                    <a:pt x="1383605" y="301088"/>
                    <a:pt x="1382548" y="299914"/>
                  </a:cubicBezTo>
                  <a:cubicBezTo>
                    <a:pt x="1381491" y="298739"/>
                    <a:pt x="1379259" y="299444"/>
                    <a:pt x="1375852" y="302028"/>
                  </a:cubicBezTo>
                  <a:cubicBezTo>
                    <a:pt x="1372445" y="304613"/>
                    <a:pt x="1368275" y="305787"/>
                    <a:pt x="1363341" y="305553"/>
                  </a:cubicBezTo>
                  <a:cubicBezTo>
                    <a:pt x="1358172" y="305318"/>
                    <a:pt x="1353943" y="305083"/>
                    <a:pt x="1350654" y="304848"/>
                  </a:cubicBezTo>
                  <a:cubicBezTo>
                    <a:pt x="1347129" y="304613"/>
                    <a:pt x="1344016" y="303086"/>
                    <a:pt x="1341314" y="300266"/>
                  </a:cubicBezTo>
                  <a:cubicBezTo>
                    <a:pt x="1338612" y="297447"/>
                    <a:pt x="1336792" y="293688"/>
                    <a:pt x="1335852" y="288989"/>
                  </a:cubicBezTo>
                  <a:lnTo>
                    <a:pt x="1334442" y="280530"/>
                  </a:lnTo>
                  <a:lnTo>
                    <a:pt x="1342548" y="273834"/>
                  </a:lnTo>
                  <a:cubicBezTo>
                    <a:pt x="1350771" y="267021"/>
                    <a:pt x="1357232" y="260560"/>
                    <a:pt x="1361931" y="254451"/>
                  </a:cubicBezTo>
                  <a:cubicBezTo>
                    <a:pt x="1366630" y="248342"/>
                    <a:pt x="1368157" y="244348"/>
                    <a:pt x="1366513" y="242468"/>
                  </a:cubicBezTo>
                  <a:cubicBezTo>
                    <a:pt x="1365573" y="241764"/>
                    <a:pt x="1360991" y="241176"/>
                    <a:pt x="1352768" y="240706"/>
                  </a:cubicBezTo>
                  <a:cubicBezTo>
                    <a:pt x="1345719" y="240471"/>
                    <a:pt x="1341490" y="240941"/>
                    <a:pt x="1340081" y="242116"/>
                  </a:cubicBezTo>
                  <a:cubicBezTo>
                    <a:pt x="1338671" y="243291"/>
                    <a:pt x="1337614" y="247285"/>
                    <a:pt x="1336909" y="254098"/>
                  </a:cubicBezTo>
                  <a:cubicBezTo>
                    <a:pt x="1336439" y="259267"/>
                    <a:pt x="1335969" y="263262"/>
                    <a:pt x="1335499" y="266081"/>
                  </a:cubicBezTo>
                  <a:cubicBezTo>
                    <a:pt x="1335029" y="268900"/>
                    <a:pt x="1334148" y="275185"/>
                    <a:pt x="1332856" y="284936"/>
                  </a:cubicBezTo>
                  <a:cubicBezTo>
                    <a:pt x="1331564" y="294686"/>
                    <a:pt x="1330330" y="299914"/>
                    <a:pt x="1329156" y="300619"/>
                  </a:cubicBezTo>
                  <a:cubicBezTo>
                    <a:pt x="1327981" y="301323"/>
                    <a:pt x="1327746" y="302263"/>
                    <a:pt x="1328451" y="303438"/>
                  </a:cubicBezTo>
                  <a:cubicBezTo>
                    <a:pt x="1329156" y="304613"/>
                    <a:pt x="1328686" y="309077"/>
                    <a:pt x="1327041" y="316830"/>
                  </a:cubicBezTo>
                  <a:cubicBezTo>
                    <a:pt x="1321637" y="342440"/>
                    <a:pt x="1319053" y="359826"/>
                    <a:pt x="1319288" y="368989"/>
                  </a:cubicBezTo>
                  <a:cubicBezTo>
                    <a:pt x="1319523" y="374628"/>
                    <a:pt x="1319053" y="378446"/>
                    <a:pt x="1317878" y="380443"/>
                  </a:cubicBezTo>
                  <a:cubicBezTo>
                    <a:pt x="1316703" y="382440"/>
                    <a:pt x="1314236" y="383908"/>
                    <a:pt x="1310477" y="384848"/>
                  </a:cubicBezTo>
                  <a:cubicBezTo>
                    <a:pt x="1307188" y="385553"/>
                    <a:pt x="1305543" y="385318"/>
                    <a:pt x="1305543" y="384143"/>
                  </a:cubicBezTo>
                  <a:cubicBezTo>
                    <a:pt x="1305543" y="382969"/>
                    <a:pt x="1304251" y="381794"/>
                    <a:pt x="1301666" y="380619"/>
                  </a:cubicBezTo>
                  <a:cubicBezTo>
                    <a:pt x="1299787" y="379914"/>
                    <a:pt x="1297966" y="378152"/>
                    <a:pt x="1296204" y="375333"/>
                  </a:cubicBezTo>
                  <a:cubicBezTo>
                    <a:pt x="1294442" y="372513"/>
                    <a:pt x="1290976" y="365582"/>
                    <a:pt x="1285807" y="354540"/>
                  </a:cubicBezTo>
                  <a:cubicBezTo>
                    <a:pt x="1282518" y="347961"/>
                    <a:pt x="1280403" y="344319"/>
                    <a:pt x="1279464" y="343614"/>
                  </a:cubicBezTo>
                  <a:cubicBezTo>
                    <a:pt x="1278524" y="342910"/>
                    <a:pt x="1278171" y="341265"/>
                    <a:pt x="1278406" y="338680"/>
                  </a:cubicBezTo>
                  <a:cubicBezTo>
                    <a:pt x="1278641" y="336096"/>
                    <a:pt x="1279346" y="334569"/>
                    <a:pt x="1280521" y="334099"/>
                  </a:cubicBezTo>
                  <a:cubicBezTo>
                    <a:pt x="1281461" y="333629"/>
                    <a:pt x="1282870" y="330986"/>
                    <a:pt x="1284750" y="326169"/>
                  </a:cubicBezTo>
                  <a:cubicBezTo>
                    <a:pt x="1286630" y="321353"/>
                    <a:pt x="1287335" y="318240"/>
                    <a:pt x="1286865" y="316830"/>
                  </a:cubicBezTo>
                  <a:cubicBezTo>
                    <a:pt x="1286630" y="315890"/>
                    <a:pt x="1287158" y="314657"/>
                    <a:pt x="1288450" y="313130"/>
                  </a:cubicBezTo>
                  <a:cubicBezTo>
                    <a:pt x="1289743" y="311602"/>
                    <a:pt x="1290976" y="307256"/>
                    <a:pt x="1292151" y="300090"/>
                  </a:cubicBezTo>
                  <a:cubicBezTo>
                    <a:pt x="1293326" y="292924"/>
                    <a:pt x="1294442" y="288754"/>
                    <a:pt x="1295499" y="287579"/>
                  </a:cubicBezTo>
                  <a:cubicBezTo>
                    <a:pt x="1296556" y="286404"/>
                    <a:pt x="1297085" y="284701"/>
                    <a:pt x="1297085" y="282469"/>
                  </a:cubicBezTo>
                  <a:cubicBezTo>
                    <a:pt x="1297085" y="280237"/>
                    <a:pt x="1298730" y="274598"/>
                    <a:pt x="1302019" y="265552"/>
                  </a:cubicBezTo>
                  <a:cubicBezTo>
                    <a:pt x="1305308" y="256507"/>
                    <a:pt x="1306953" y="251632"/>
                    <a:pt x="1306953" y="250927"/>
                  </a:cubicBezTo>
                  <a:cubicBezTo>
                    <a:pt x="1306483" y="249987"/>
                    <a:pt x="1309185" y="242821"/>
                    <a:pt x="1315059" y="229429"/>
                  </a:cubicBezTo>
                  <a:cubicBezTo>
                    <a:pt x="1316703" y="225904"/>
                    <a:pt x="1318113" y="221440"/>
                    <a:pt x="1319288" y="216037"/>
                  </a:cubicBezTo>
                  <a:cubicBezTo>
                    <a:pt x="1320462" y="210633"/>
                    <a:pt x="1323399" y="204289"/>
                    <a:pt x="1328098" y="197006"/>
                  </a:cubicBezTo>
                  <a:cubicBezTo>
                    <a:pt x="1332797" y="189722"/>
                    <a:pt x="1336909" y="185023"/>
                    <a:pt x="1340433" y="182909"/>
                  </a:cubicBezTo>
                  <a:cubicBezTo>
                    <a:pt x="1342430" y="181734"/>
                    <a:pt x="1344280" y="181000"/>
                    <a:pt x="1345984" y="180706"/>
                  </a:cubicBezTo>
                  <a:close/>
                  <a:moveTo>
                    <a:pt x="1793338" y="175420"/>
                  </a:moveTo>
                  <a:cubicBezTo>
                    <a:pt x="1791693" y="175713"/>
                    <a:pt x="1789226" y="176565"/>
                    <a:pt x="1785937" y="177975"/>
                  </a:cubicBezTo>
                  <a:cubicBezTo>
                    <a:pt x="1783587" y="179149"/>
                    <a:pt x="1780356" y="181851"/>
                    <a:pt x="1776245" y="186080"/>
                  </a:cubicBezTo>
                  <a:cubicBezTo>
                    <a:pt x="1772133" y="190310"/>
                    <a:pt x="1770077" y="193129"/>
                    <a:pt x="1770077" y="194539"/>
                  </a:cubicBezTo>
                  <a:cubicBezTo>
                    <a:pt x="1770077" y="195478"/>
                    <a:pt x="1768668" y="198122"/>
                    <a:pt x="1765848" y="202468"/>
                  </a:cubicBezTo>
                  <a:cubicBezTo>
                    <a:pt x="1763029" y="206815"/>
                    <a:pt x="1761267" y="210985"/>
                    <a:pt x="1760562" y="214979"/>
                  </a:cubicBezTo>
                  <a:cubicBezTo>
                    <a:pt x="1760092" y="217799"/>
                    <a:pt x="1760151" y="219737"/>
                    <a:pt x="1760738" y="220794"/>
                  </a:cubicBezTo>
                  <a:cubicBezTo>
                    <a:pt x="1761326" y="221852"/>
                    <a:pt x="1763322" y="223672"/>
                    <a:pt x="1766729" y="226257"/>
                  </a:cubicBezTo>
                  <a:cubicBezTo>
                    <a:pt x="1770136" y="228841"/>
                    <a:pt x="1772309" y="230310"/>
                    <a:pt x="1773249" y="230662"/>
                  </a:cubicBezTo>
                  <a:cubicBezTo>
                    <a:pt x="1774189" y="231015"/>
                    <a:pt x="1775129" y="230486"/>
                    <a:pt x="1776069" y="229076"/>
                  </a:cubicBezTo>
                  <a:cubicBezTo>
                    <a:pt x="1777008" y="227902"/>
                    <a:pt x="1780533" y="219091"/>
                    <a:pt x="1786641" y="202644"/>
                  </a:cubicBezTo>
                  <a:cubicBezTo>
                    <a:pt x="1792750" y="186198"/>
                    <a:pt x="1795805" y="177387"/>
                    <a:pt x="1795805" y="176213"/>
                  </a:cubicBezTo>
                  <a:cubicBezTo>
                    <a:pt x="1795805" y="175390"/>
                    <a:pt x="1794982" y="175126"/>
                    <a:pt x="1793338" y="175420"/>
                  </a:cubicBezTo>
                  <a:close/>
                  <a:moveTo>
                    <a:pt x="2561700" y="167050"/>
                  </a:moveTo>
                  <a:cubicBezTo>
                    <a:pt x="2562875" y="167050"/>
                    <a:pt x="2563110" y="167578"/>
                    <a:pt x="2562405" y="168635"/>
                  </a:cubicBezTo>
                  <a:cubicBezTo>
                    <a:pt x="2561700" y="169693"/>
                    <a:pt x="2561113" y="170221"/>
                    <a:pt x="2560643" y="170221"/>
                  </a:cubicBezTo>
                  <a:cubicBezTo>
                    <a:pt x="2560173" y="170221"/>
                    <a:pt x="2559938" y="169693"/>
                    <a:pt x="2559938" y="168635"/>
                  </a:cubicBezTo>
                  <a:cubicBezTo>
                    <a:pt x="2559938" y="167578"/>
                    <a:pt x="2560525" y="167050"/>
                    <a:pt x="2561700" y="167050"/>
                  </a:cubicBezTo>
                  <a:close/>
                  <a:moveTo>
                    <a:pt x="1687610" y="161058"/>
                  </a:moveTo>
                  <a:cubicBezTo>
                    <a:pt x="1687140" y="160588"/>
                    <a:pt x="1684967" y="161469"/>
                    <a:pt x="1681090" y="163701"/>
                  </a:cubicBezTo>
                  <a:cubicBezTo>
                    <a:pt x="1677214" y="165933"/>
                    <a:pt x="1674100" y="168107"/>
                    <a:pt x="1671751" y="170221"/>
                  </a:cubicBezTo>
                  <a:cubicBezTo>
                    <a:pt x="1671046" y="171161"/>
                    <a:pt x="1670224" y="172453"/>
                    <a:pt x="1669284" y="174098"/>
                  </a:cubicBezTo>
                  <a:cubicBezTo>
                    <a:pt x="1668344" y="175743"/>
                    <a:pt x="1667698" y="177211"/>
                    <a:pt x="1667346" y="178503"/>
                  </a:cubicBezTo>
                  <a:cubicBezTo>
                    <a:pt x="1666993" y="179796"/>
                    <a:pt x="1667052" y="180442"/>
                    <a:pt x="1667522" y="180442"/>
                  </a:cubicBezTo>
                  <a:cubicBezTo>
                    <a:pt x="1668227" y="180442"/>
                    <a:pt x="1671927" y="177329"/>
                    <a:pt x="1678623" y="171102"/>
                  </a:cubicBezTo>
                  <a:cubicBezTo>
                    <a:pt x="1685319" y="164876"/>
                    <a:pt x="1688315" y="161528"/>
                    <a:pt x="1687610" y="161058"/>
                  </a:cubicBezTo>
                  <a:close/>
                  <a:moveTo>
                    <a:pt x="2799273" y="154362"/>
                  </a:moveTo>
                  <a:cubicBezTo>
                    <a:pt x="2800447" y="154362"/>
                    <a:pt x="2803737" y="157417"/>
                    <a:pt x="2809140" y="163525"/>
                  </a:cubicBezTo>
                  <a:cubicBezTo>
                    <a:pt x="2814544" y="169634"/>
                    <a:pt x="2817364" y="173393"/>
                    <a:pt x="2817599" y="174803"/>
                  </a:cubicBezTo>
                  <a:cubicBezTo>
                    <a:pt x="2817599" y="176682"/>
                    <a:pt x="2817716" y="180148"/>
                    <a:pt x="2817951" y="185199"/>
                  </a:cubicBezTo>
                  <a:cubicBezTo>
                    <a:pt x="2818186" y="190251"/>
                    <a:pt x="2818656" y="193716"/>
                    <a:pt x="2819361" y="195596"/>
                  </a:cubicBezTo>
                  <a:cubicBezTo>
                    <a:pt x="2820066" y="197241"/>
                    <a:pt x="2820359" y="199061"/>
                    <a:pt x="2820242" y="201059"/>
                  </a:cubicBezTo>
                  <a:cubicBezTo>
                    <a:pt x="2820124" y="203056"/>
                    <a:pt x="2819596" y="204054"/>
                    <a:pt x="2818656" y="204054"/>
                  </a:cubicBezTo>
                  <a:cubicBezTo>
                    <a:pt x="2817716" y="204054"/>
                    <a:pt x="2816894" y="206580"/>
                    <a:pt x="2816189" y="211631"/>
                  </a:cubicBezTo>
                  <a:cubicBezTo>
                    <a:pt x="2815484" y="216683"/>
                    <a:pt x="2815484" y="220266"/>
                    <a:pt x="2816189" y="222380"/>
                  </a:cubicBezTo>
                  <a:cubicBezTo>
                    <a:pt x="2816894" y="224495"/>
                    <a:pt x="2819948" y="226844"/>
                    <a:pt x="2825352" y="229429"/>
                  </a:cubicBezTo>
                  <a:cubicBezTo>
                    <a:pt x="2830756" y="232013"/>
                    <a:pt x="2837393" y="235302"/>
                    <a:pt x="2845264" y="239297"/>
                  </a:cubicBezTo>
                  <a:cubicBezTo>
                    <a:pt x="2853135" y="243291"/>
                    <a:pt x="2857364" y="244994"/>
                    <a:pt x="2857951" y="244407"/>
                  </a:cubicBezTo>
                  <a:cubicBezTo>
                    <a:pt x="2858539" y="243819"/>
                    <a:pt x="2859831" y="244054"/>
                    <a:pt x="2861828" y="245112"/>
                  </a:cubicBezTo>
                  <a:cubicBezTo>
                    <a:pt x="2863825" y="246169"/>
                    <a:pt x="2867702" y="246933"/>
                    <a:pt x="2873458" y="247402"/>
                  </a:cubicBezTo>
                  <a:cubicBezTo>
                    <a:pt x="2879214" y="247872"/>
                    <a:pt x="2882562" y="248460"/>
                    <a:pt x="2883502" y="249165"/>
                  </a:cubicBezTo>
                  <a:cubicBezTo>
                    <a:pt x="2884442" y="249869"/>
                    <a:pt x="2889141" y="250457"/>
                    <a:pt x="2897599" y="250927"/>
                  </a:cubicBezTo>
                  <a:lnTo>
                    <a:pt x="2909934" y="251632"/>
                  </a:lnTo>
                  <a:lnTo>
                    <a:pt x="2908877" y="247755"/>
                  </a:lnTo>
                  <a:cubicBezTo>
                    <a:pt x="2908172" y="244935"/>
                    <a:pt x="2908642" y="243056"/>
                    <a:pt x="2910287" y="242116"/>
                  </a:cubicBezTo>
                  <a:cubicBezTo>
                    <a:pt x="2912401" y="240941"/>
                    <a:pt x="2915397" y="232424"/>
                    <a:pt x="2919273" y="216565"/>
                  </a:cubicBezTo>
                  <a:cubicBezTo>
                    <a:pt x="2923150" y="200706"/>
                    <a:pt x="2924618" y="191132"/>
                    <a:pt x="2923678" y="187843"/>
                  </a:cubicBezTo>
                  <a:cubicBezTo>
                    <a:pt x="2922739" y="185023"/>
                    <a:pt x="2922563" y="182028"/>
                    <a:pt x="2923150" y="178856"/>
                  </a:cubicBezTo>
                  <a:cubicBezTo>
                    <a:pt x="2923737" y="175684"/>
                    <a:pt x="2924618" y="174098"/>
                    <a:pt x="2925793" y="174098"/>
                  </a:cubicBezTo>
                  <a:cubicBezTo>
                    <a:pt x="2926968" y="174098"/>
                    <a:pt x="2927731" y="175331"/>
                    <a:pt x="2928084" y="177798"/>
                  </a:cubicBezTo>
                  <a:cubicBezTo>
                    <a:pt x="2928436" y="180265"/>
                    <a:pt x="2930140" y="182909"/>
                    <a:pt x="2933194" y="185728"/>
                  </a:cubicBezTo>
                  <a:cubicBezTo>
                    <a:pt x="2939068" y="191837"/>
                    <a:pt x="2942005" y="197476"/>
                    <a:pt x="2942005" y="202644"/>
                  </a:cubicBezTo>
                  <a:cubicBezTo>
                    <a:pt x="2942005" y="204524"/>
                    <a:pt x="2942592" y="205816"/>
                    <a:pt x="2943767" y="206521"/>
                  </a:cubicBezTo>
                  <a:cubicBezTo>
                    <a:pt x="2944941" y="207226"/>
                    <a:pt x="2945529" y="208694"/>
                    <a:pt x="2945529" y="210926"/>
                  </a:cubicBezTo>
                  <a:cubicBezTo>
                    <a:pt x="2945529" y="213158"/>
                    <a:pt x="2946586" y="214803"/>
                    <a:pt x="2948701" y="215860"/>
                  </a:cubicBezTo>
                  <a:cubicBezTo>
                    <a:pt x="2950815" y="216918"/>
                    <a:pt x="2952225" y="219208"/>
                    <a:pt x="2952930" y="222733"/>
                  </a:cubicBezTo>
                  <a:cubicBezTo>
                    <a:pt x="2953635" y="226257"/>
                    <a:pt x="2955338" y="229311"/>
                    <a:pt x="2958040" y="231896"/>
                  </a:cubicBezTo>
                  <a:cubicBezTo>
                    <a:pt x="2960742" y="234480"/>
                    <a:pt x="2962445" y="236771"/>
                    <a:pt x="2963150" y="238768"/>
                  </a:cubicBezTo>
                  <a:cubicBezTo>
                    <a:pt x="2963855" y="240765"/>
                    <a:pt x="2965088" y="241764"/>
                    <a:pt x="2966851" y="241764"/>
                  </a:cubicBezTo>
                  <a:cubicBezTo>
                    <a:pt x="2968613" y="241764"/>
                    <a:pt x="2969494" y="242292"/>
                    <a:pt x="2969494" y="243350"/>
                  </a:cubicBezTo>
                  <a:cubicBezTo>
                    <a:pt x="2969494" y="244407"/>
                    <a:pt x="2970493" y="245229"/>
                    <a:pt x="2972489" y="245816"/>
                  </a:cubicBezTo>
                  <a:cubicBezTo>
                    <a:pt x="2974486" y="246404"/>
                    <a:pt x="2976542" y="248695"/>
                    <a:pt x="2978657" y="252689"/>
                  </a:cubicBezTo>
                  <a:cubicBezTo>
                    <a:pt x="2980067" y="255273"/>
                    <a:pt x="2980772" y="257329"/>
                    <a:pt x="2980772" y="258856"/>
                  </a:cubicBezTo>
                  <a:cubicBezTo>
                    <a:pt x="2980772" y="260383"/>
                    <a:pt x="2980184" y="263379"/>
                    <a:pt x="2979009" y="267843"/>
                  </a:cubicBezTo>
                  <a:cubicBezTo>
                    <a:pt x="2977600" y="272542"/>
                    <a:pt x="2975779" y="276125"/>
                    <a:pt x="2973547" y="278592"/>
                  </a:cubicBezTo>
                  <a:cubicBezTo>
                    <a:pt x="2971315" y="281059"/>
                    <a:pt x="2969141" y="281940"/>
                    <a:pt x="2967027" y="281235"/>
                  </a:cubicBezTo>
                  <a:cubicBezTo>
                    <a:pt x="2965852" y="280765"/>
                    <a:pt x="2963209" y="281235"/>
                    <a:pt x="2959097" y="282645"/>
                  </a:cubicBezTo>
                  <a:cubicBezTo>
                    <a:pt x="2954986" y="284055"/>
                    <a:pt x="2947820" y="284113"/>
                    <a:pt x="2937599" y="282821"/>
                  </a:cubicBezTo>
                  <a:cubicBezTo>
                    <a:pt x="2927379" y="281529"/>
                    <a:pt x="2919861" y="280648"/>
                    <a:pt x="2915044" y="280178"/>
                  </a:cubicBezTo>
                  <a:cubicBezTo>
                    <a:pt x="2910228" y="279708"/>
                    <a:pt x="2907115" y="278944"/>
                    <a:pt x="2905705" y="277887"/>
                  </a:cubicBezTo>
                  <a:cubicBezTo>
                    <a:pt x="2904295" y="276830"/>
                    <a:pt x="2901006" y="275949"/>
                    <a:pt x="2895837" y="275244"/>
                  </a:cubicBezTo>
                  <a:cubicBezTo>
                    <a:pt x="2885264" y="273599"/>
                    <a:pt x="2874045" y="270545"/>
                    <a:pt x="2862181" y="266081"/>
                  </a:cubicBezTo>
                  <a:cubicBezTo>
                    <a:pt x="2850316" y="261617"/>
                    <a:pt x="2842386" y="257270"/>
                    <a:pt x="2838392" y="253041"/>
                  </a:cubicBezTo>
                  <a:cubicBezTo>
                    <a:pt x="2835572" y="250457"/>
                    <a:pt x="2829934" y="246933"/>
                    <a:pt x="2821475" y="242468"/>
                  </a:cubicBezTo>
                  <a:lnTo>
                    <a:pt x="2808436" y="236125"/>
                  </a:lnTo>
                  <a:lnTo>
                    <a:pt x="2804206" y="240001"/>
                  </a:lnTo>
                  <a:cubicBezTo>
                    <a:pt x="2801622" y="242586"/>
                    <a:pt x="2800565" y="244289"/>
                    <a:pt x="2801035" y="245112"/>
                  </a:cubicBezTo>
                  <a:cubicBezTo>
                    <a:pt x="2801505" y="245934"/>
                    <a:pt x="2800624" y="247344"/>
                    <a:pt x="2798391" y="249341"/>
                  </a:cubicBezTo>
                  <a:cubicBezTo>
                    <a:pt x="2796160" y="251338"/>
                    <a:pt x="2795044" y="252865"/>
                    <a:pt x="2795044" y="253922"/>
                  </a:cubicBezTo>
                  <a:cubicBezTo>
                    <a:pt x="2795044" y="254980"/>
                    <a:pt x="2794162" y="256389"/>
                    <a:pt x="2792400" y="258151"/>
                  </a:cubicBezTo>
                  <a:cubicBezTo>
                    <a:pt x="2790638" y="259913"/>
                    <a:pt x="2789052" y="261793"/>
                    <a:pt x="2787643" y="263790"/>
                  </a:cubicBezTo>
                  <a:cubicBezTo>
                    <a:pt x="2786233" y="265787"/>
                    <a:pt x="2783942" y="267961"/>
                    <a:pt x="2780770" y="270310"/>
                  </a:cubicBezTo>
                  <a:cubicBezTo>
                    <a:pt x="2777598" y="272660"/>
                    <a:pt x="2774250" y="273364"/>
                    <a:pt x="2770726" y="272425"/>
                  </a:cubicBezTo>
                  <a:cubicBezTo>
                    <a:pt x="2767202" y="271485"/>
                    <a:pt x="2764852" y="271132"/>
                    <a:pt x="2763678" y="271367"/>
                  </a:cubicBezTo>
                  <a:cubicBezTo>
                    <a:pt x="2762973" y="271367"/>
                    <a:pt x="2762503" y="271191"/>
                    <a:pt x="2762268" y="270839"/>
                  </a:cubicBezTo>
                  <a:cubicBezTo>
                    <a:pt x="2762033" y="270486"/>
                    <a:pt x="2761915" y="270075"/>
                    <a:pt x="2761915" y="269605"/>
                  </a:cubicBezTo>
                  <a:cubicBezTo>
                    <a:pt x="2762151" y="268195"/>
                    <a:pt x="2761211" y="267138"/>
                    <a:pt x="2759096" y="266433"/>
                  </a:cubicBezTo>
                  <a:cubicBezTo>
                    <a:pt x="2757451" y="265963"/>
                    <a:pt x="2756218" y="264671"/>
                    <a:pt x="2755396" y="262557"/>
                  </a:cubicBezTo>
                  <a:cubicBezTo>
                    <a:pt x="2754573" y="260442"/>
                    <a:pt x="2753810" y="256096"/>
                    <a:pt x="2753105" y="249517"/>
                  </a:cubicBezTo>
                  <a:cubicBezTo>
                    <a:pt x="2752165" y="243643"/>
                    <a:pt x="2751108" y="238709"/>
                    <a:pt x="2749933" y="234715"/>
                  </a:cubicBezTo>
                  <a:cubicBezTo>
                    <a:pt x="2746879" y="225082"/>
                    <a:pt x="2747466" y="217329"/>
                    <a:pt x="2751695" y="211455"/>
                  </a:cubicBezTo>
                  <a:cubicBezTo>
                    <a:pt x="2754045" y="208166"/>
                    <a:pt x="2759566" y="203467"/>
                    <a:pt x="2768259" y="197358"/>
                  </a:cubicBezTo>
                  <a:cubicBezTo>
                    <a:pt x="2782591" y="186550"/>
                    <a:pt x="2789757" y="176917"/>
                    <a:pt x="2789757" y="168459"/>
                  </a:cubicBezTo>
                  <a:cubicBezTo>
                    <a:pt x="2789757" y="165405"/>
                    <a:pt x="2791226" y="162292"/>
                    <a:pt x="2794162" y="159120"/>
                  </a:cubicBezTo>
                  <a:cubicBezTo>
                    <a:pt x="2797099" y="155948"/>
                    <a:pt x="2798803" y="154362"/>
                    <a:pt x="2799273" y="154362"/>
                  </a:cubicBezTo>
                  <a:close/>
                  <a:moveTo>
                    <a:pt x="1707698" y="153305"/>
                  </a:moveTo>
                  <a:cubicBezTo>
                    <a:pt x="1706993" y="153540"/>
                    <a:pt x="1704409" y="154950"/>
                    <a:pt x="1699945" y="157534"/>
                  </a:cubicBezTo>
                  <a:cubicBezTo>
                    <a:pt x="1694776" y="160118"/>
                    <a:pt x="1691722" y="161058"/>
                    <a:pt x="1690782" y="160353"/>
                  </a:cubicBezTo>
                  <a:lnTo>
                    <a:pt x="1689725" y="160706"/>
                  </a:lnTo>
                  <a:cubicBezTo>
                    <a:pt x="1689725" y="160941"/>
                    <a:pt x="1689842" y="161176"/>
                    <a:pt x="1690077" y="161411"/>
                  </a:cubicBezTo>
                  <a:cubicBezTo>
                    <a:pt x="1690782" y="162350"/>
                    <a:pt x="1689725" y="164641"/>
                    <a:pt x="1686905" y="168283"/>
                  </a:cubicBezTo>
                  <a:cubicBezTo>
                    <a:pt x="1684086" y="171925"/>
                    <a:pt x="1681971" y="173746"/>
                    <a:pt x="1680562" y="173746"/>
                  </a:cubicBezTo>
                  <a:cubicBezTo>
                    <a:pt x="1679622" y="173746"/>
                    <a:pt x="1677155" y="175860"/>
                    <a:pt x="1673161" y="180089"/>
                  </a:cubicBezTo>
                  <a:cubicBezTo>
                    <a:pt x="1669166" y="184318"/>
                    <a:pt x="1667169" y="186903"/>
                    <a:pt x="1667169" y="187843"/>
                  </a:cubicBezTo>
                  <a:cubicBezTo>
                    <a:pt x="1667169" y="189487"/>
                    <a:pt x="1669871" y="188195"/>
                    <a:pt x="1675275" y="183966"/>
                  </a:cubicBezTo>
                  <a:cubicBezTo>
                    <a:pt x="1676920" y="182791"/>
                    <a:pt x="1678212" y="181616"/>
                    <a:pt x="1679152" y="180442"/>
                  </a:cubicBezTo>
                  <a:cubicBezTo>
                    <a:pt x="1680796" y="178562"/>
                    <a:pt x="1685907" y="174039"/>
                    <a:pt x="1694482" y="166873"/>
                  </a:cubicBezTo>
                  <a:cubicBezTo>
                    <a:pt x="1703058" y="159707"/>
                    <a:pt x="1707581" y="155537"/>
                    <a:pt x="1708051" y="154362"/>
                  </a:cubicBezTo>
                  <a:cubicBezTo>
                    <a:pt x="1708286" y="153422"/>
                    <a:pt x="1708168" y="153070"/>
                    <a:pt x="1707698" y="153305"/>
                  </a:cubicBezTo>
                  <a:close/>
                  <a:moveTo>
                    <a:pt x="2922797" y="145904"/>
                  </a:moveTo>
                  <a:cubicBezTo>
                    <a:pt x="2923385" y="145669"/>
                    <a:pt x="2923796" y="145786"/>
                    <a:pt x="2924031" y="146256"/>
                  </a:cubicBezTo>
                  <a:cubicBezTo>
                    <a:pt x="2924501" y="146726"/>
                    <a:pt x="2924266" y="147431"/>
                    <a:pt x="2923326" y="148371"/>
                  </a:cubicBezTo>
                  <a:cubicBezTo>
                    <a:pt x="2922152" y="150016"/>
                    <a:pt x="2921682" y="151601"/>
                    <a:pt x="2921916" y="153129"/>
                  </a:cubicBezTo>
                  <a:cubicBezTo>
                    <a:pt x="2922152" y="154656"/>
                    <a:pt x="2920683" y="157945"/>
                    <a:pt x="2917511" y="162997"/>
                  </a:cubicBezTo>
                  <a:cubicBezTo>
                    <a:pt x="2914339" y="168048"/>
                    <a:pt x="2912871" y="173158"/>
                    <a:pt x="2913106" y="178327"/>
                  </a:cubicBezTo>
                  <a:cubicBezTo>
                    <a:pt x="2913811" y="189840"/>
                    <a:pt x="2913576" y="196771"/>
                    <a:pt x="2912401" y="199120"/>
                  </a:cubicBezTo>
                  <a:cubicBezTo>
                    <a:pt x="2911931" y="200765"/>
                    <a:pt x="2909582" y="202116"/>
                    <a:pt x="2905353" y="203173"/>
                  </a:cubicBezTo>
                  <a:cubicBezTo>
                    <a:pt x="2901123" y="204230"/>
                    <a:pt x="2898656" y="204172"/>
                    <a:pt x="2897952" y="202997"/>
                  </a:cubicBezTo>
                  <a:cubicBezTo>
                    <a:pt x="2897247" y="201822"/>
                    <a:pt x="2895485" y="201117"/>
                    <a:pt x="2892665" y="200882"/>
                  </a:cubicBezTo>
                  <a:cubicBezTo>
                    <a:pt x="2890551" y="200882"/>
                    <a:pt x="2888260" y="200001"/>
                    <a:pt x="2885793" y="198239"/>
                  </a:cubicBezTo>
                  <a:cubicBezTo>
                    <a:pt x="2883326" y="196477"/>
                    <a:pt x="2882092" y="194774"/>
                    <a:pt x="2882092" y="193129"/>
                  </a:cubicBezTo>
                  <a:cubicBezTo>
                    <a:pt x="2882092" y="191954"/>
                    <a:pt x="2880095" y="188430"/>
                    <a:pt x="2876101" y="182556"/>
                  </a:cubicBezTo>
                  <a:cubicBezTo>
                    <a:pt x="2872107" y="176682"/>
                    <a:pt x="2870110" y="172336"/>
                    <a:pt x="2870110" y="169516"/>
                  </a:cubicBezTo>
                  <a:cubicBezTo>
                    <a:pt x="2870110" y="166697"/>
                    <a:pt x="2869640" y="164759"/>
                    <a:pt x="2868700" y="163701"/>
                  </a:cubicBezTo>
                  <a:cubicBezTo>
                    <a:pt x="2867760" y="162644"/>
                    <a:pt x="2866938" y="160236"/>
                    <a:pt x="2866233" y="156477"/>
                  </a:cubicBezTo>
                  <a:cubicBezTo>
                    <a:pt x="2865763" y="154127"/>
                    <a:pt x="2865705" y="152600"/>
                    <a:pt x="2866057" y="151895"/>
                  </a:cubicBezTo>
                  <a:cubicBezTo>
                    <a:pt x="2866410" y="151190"/>
                    <a:pt x="2867408" y="150838"/>
                    <a:pt x="2869053" y="150838"/>
                  </a:cubicBezTo>
                  <a:cubicBezTo>
                    <a:pt x="2871872" y="150838"/>
                    <a:pt x="2874692" y="152189"/>
                    <a:pt x="2877511" y="154891"/>
                  </a:cubicBezTo>
                  <a:cubicBezTo>
                    <a:pt x="2880330" y="157593"/>
                    <a:pt x="2884325" y="159296"/>
                    <a:pt x="2889493" y="160001"/>
                  </a:cubicBezTo>
                  <a:cubicBezTo>
                    <a:pt x="2893018" y="160471"/>
                    <a:pt x="2895837" y="160412"/>
                    <a:pt x="2897952" y="159825"/>
                  </a:cubicBezTo>
                  <a:cubicBezTo>
                    <a:pt x="2900066" y="159237"/>
                    <a:pt x="2903473" y="157651"/>
                    <a:pt x="2908172" y="155067"/>
                  </a:cubicBezTo>
                  <a:cubicBezTo>
                    <a:pt x="2915455" y="151073"/>
                    <a:pt x="2919567" y="148606"/>
                    <a:pt x="2920507" y="147666"/>
                  </a:cubicBezTo>
                  <a:cubicBezTo>
                    <a:pt x="2921447" y="146726"/>
                    <a:pt x="2922210" y="146139"/>
                    <a:pt x="2922797" y="145904"/>
                  </a:cubicBezTo>
                  <a:close/>
                  <a:moveTo>
                    <a:pt x="2513418" y="134274"/>
                  </a:moveTo>
                  <a:cubicBezTo>
                    <a:pt x="2512478" y="134274"/>
                    <a:pt x="2509600" y="135801"/>
                    <a:pt x="2504783" y="138855"/>
                  </a:cubicBezTo>
                  <a:cubicBezTo>
                    <a:pt x="2499967" y="141910"/>
                    <a:pt x="2496501" y="144377"/>
                    <a:pt x="2494387" y="146256"/>
                  </a:cubicBezTo>
                  <a:cubicBezTo>
                    <a:pt x="2491803" y="148841"/>
                    <a:pt x="2490158" y="150133"/>
                    <a:pt x="2489453" y="150133"/>
                  </a:cubicBezTo>
                  <a:cubicBezTo>
                    <a:pt x="2488278" y="150133"/>
                    <a:pt x="2484813" y="153070"/>
                    <a:pt x="2479056" y="158944"/>
                  </a:cubicBezTo>
                  <a:cubicBezTo>
                    <a:pt x="2473300" y="164817"/>
                    <a:pt x="2469835" y="168812"/>
                    <a:pt x="2468660" y="170926"/>
                  </a:cubicBezTo>
                  <a:cubicBezTo>
                    <a:pt x="2467250" y="173746"/>
                    <a:pt x="2466780" y="177564"/>
                    <a:pt x="2467250" y="182380"/>
                  </a:cubicBezTo>
                  <a:cubicBezTo>
                    <a:pt x="2467720" y="187196"/>
                    <a:pt x="2468073" y="192307"/>
                    <a:pt x="2468307" y="197710"/>
                  </a:cubicBezTo>
                  <a:cubicBezTo>
                    <a:pt x="2468307" y="201235"/>
                    <a:pt x="2468895" y="206286"/>
                    <a:pt x="2470070" y="212865"/>
                  </a:cubicBezTo>
                  <a:cubicBezTo>
                    <a:pt x="2471244" y="219443"/>
                    <a:pt x="2472419" y="224142"/>
                    <a:pt x="2473594" y="226962"/>
                  </a:cubicBezTo>
                  <a:cubicBezTo>
                    <a:pt x="2474064" y="228606"/>
                    <a:pt x="2475708" y="229018"/>
                    <a:pt x="2478528" y="228195"/>
                  </a:cubicBezTo>
                  <a:cubicBezTo>
                    <a:pt x="2481347" y="227373"/>
                    <a:pt x="2485106" y="225728"/>
                    <a:pt x="2489805" y="223261"/>
                  </a:cubicBezTo>
                  <a:cubicBezTo>
                    <a:pt x="2494504" y="220794"/>
                    <a:pt x="2498029" y="218738"/>
                    <a:pt x="2500378" y="217094"/>
                  </a:cubicBezTo>
                  <a:cubicBezTo>
                    <a:pt x="2502963" y="214979"/>
                    <a:pt x="2504725" y="214274"/>
                    <a:pt x="2505664" y="214979"/>
                  </a:cubicBezTo>
                  <a:cubicBezTo>
                    <a:pt x="2506135" y="215214"/>
                    <a:pt x="2506428" y="215273"/>
                    <a:pt x="2506546" y="215156"/>
                  </a:cubicBezTo>
                  <a:cubicBezTo>
                    <a:pt x="2506663" y="215038"/>
                    <a:pt x="2506722" y="214744"/>
                    <a:pt x="2506722" y="214274"/>
                  </a:cubicBezTo>
                  <a:cubicBezTo>
                    <a:pt x="2506487" y="213100"/>
                    <a:pt x="2507250" y="211866"/>
                    <a:pt x="2509013" y="210574"/>
                  </a:cubicBezTo>
                  <a:cubicBezTo>
                    <a:pt x="2510775" y="209282"/>
                    <a:pt x="2512361" y="201881"/>
                    <a:pt x="2513770" y="188371"/>
                  </a:cubicBezTo>
                  <a:cubicBezTo>
                    <a:pt x="2515180" y="174862"/>
                    <a:pt x="2515650" y="162233"/>
                    <a:pt x="2515180" y="150485"/>
                  </a:cubicBezTo>
                  <a:cubicBezTo>
                    <a:pt x="2514945" y="139678"/>
                    <a:pt x="2514358" y="134274"/>
                    <a:pt x="2513418" y="134274"/>
                  </a:cubicBezTo>
                  <a:close/>
                  <a:moveTo>
                    <a:pt x="1030613" y="126873"/>
                  </a:moveTo>
                  <a:cubicBezTo>
                    <a:pt x="1029439" y="127108"/>
                    <a:pt x="1023800" y="133452"/>
                    <a:pt x="1013697" y="145904"/>
                  </a:cubicBezTo>
                  <a:cubicBezTo>
                    <a:pt x="1007823" y="153187"/>
                    <a:pt x="1004475" y="157005"/>
                    <a:pt x="1003653" y="157358"/>
                  </a:cubicBezTo>
                  <a:cubicBezTo>
                    <a:pt x="1002831" y="157710"/>
                    <a:pt x="1002419" y="158533"/>
                    <a:pt x="1002419" y="159825"/>
                  </a:cubicBezTo>
                  <a:cubicBezTo>
                    <a:pt x="1002419" y="161117"/>
                    <a:pt x="1002067" y="161881"/>
                    <a:pt x="1001362" y="162116"/>
                  </a:cubicBezTo>
                  <a:cubicBezTo>
                    <a:pt x="999013" y="163055"/>
                    <a:pt x="992669" y="171748"/>
                    <a:pt x="982331" y="188195"/>
                  </a:cubicBezTo>
                  <a:cubicBezTo>
                    <a:pt x="977632" y="195948"/>
                    <a:pt x="974930" y="199884"/>
                    <a:pt x="974226" y="200001"/>
                  </a:cubicBezTo>
                  <a:cubicBezTo>
                    <a:pt x="973521" y="200119"/>
                    <a:pt x="973168" y="201000"/>
                    <a:pt x="973168" y="202644"/>
                  </a:cubicBezTo>
                  <a:cubicBezTo>
                    <a:pt x="973168" y="203819"/>
                    <a:pt x="971876" y="206874"/>
                    <a:pt x="969291" y="211807"/>
                  </a:cubicBezTo>
                  <a:cubicBezTo>
                    <a:pt x="966707" y="216741"/>
                    <a:pt x="964592" y="220266"/>
                    <a:pt x="962948" y="222380"/>
                  </a:cubicBezTo>
                  <a:cubicBezTo>
                    <a:pt x="961773" y="224025"/>
                    <a:pt x="961245" y="225258"/>
                    <a:pt x="961362" y="226081"/>
                  </a:cubicBezTo>
                  <a:cubicBezTo>
                    <a:pt x="961480" y="226903"/>
                    <a:pt x="961186" y="228195"/>
                    <a:pt x="960481" y="229957"/>
                  </a:cubicBezTo>
                  <a:cubicBezTo>
                    <a:pt x="959776" y="231719"/>
                    <a:pt x="960598" y="233952"/>
                    <a:pt x="962948" y="236653"/>
                  </a:cubicBezTo>
                  <a:cubicBezTo>
                    <a:pt x="965297" y="239355"/>
                    <a:pt x="967177" y="241881"/>
                    <a:pt x="968587" y="244231"/>
                  </a:cubicBezTo>
                  <a:cubicBezTo>
                    <a:pt x="969997" y="246580"/>
                    <a:pt x="972287" y="249634"/>
                    <a:pt x="975459" y="253394"/>
                  </a:cubicBezTo>
                  <a:cubicBezTo>
                    <a:pt x="978631" y="257153"/>
                    <a:pt x="980217" y="259972"/>
                    <a:pt x="980217" y="261852"/>
                  </a:cubicBezTo>
                  <a:cubicBezTo>
                    <a:pt x="980217" y="263731"/>
                    <a:pt x="980804" y="264671"/>
                    <a:pt x="981979" y="264671"/>
                  </a:cubicBezTo>
                  <a:cubicBezTo>
                    <a:pt x="982449" y="264671"/>
                    <a:pt x="982801" y="264554"/>
                    <a:pt x="983036" y="264319"/>
                  </a:cubicBezTo>
                  <a:cubicBezTo>
                    <a:pt x="983271" y="264084"/>
                    <a:pt x="983330" y="263496"/>
                    <a:pt x="983212" y="262557"/>
                  </a:cubicBezTo>
                  <a:cubicBezTo>
                    <a:pt x="983095" y="261617"/>
                    <a:pt x="982801" y="260442"/>
                    <a:pt x="982331" y="259032"/>
                  </a:cubicBezTo>
                  <a:cubicBezTo>
                    <a:pt x="981861" y="257623"/>
                    <a:pt x="981156" y="255391"/>
                    <a:pt x="980217" y="252336"/>
                  </a:cubicBezTo>
                  <a:cubicBezTo>
                    <a:pt x="978572" y="246698"/>
                    <a:pt x="977867" y="242351"/>
                    <a:pt x="978102" y="239297"/>
                  </a:cubicBezTo>
                  <a:cubicBezTo>
                    <a:pt x="978337" y="236242"/>
                    <a:pt x="979747" y="233540"/>
                    <a:pt x="982331" y="231191"/>
                  </a:cubicBezTo>
                  <a:cubicBezTo>
                    <a:pt x="984446" y="229311"/>
                    <a:pt x="988792" y="227608"/>
                    <a:pt x="995371" y="226081"/>
                  </a:cubicBezTo>
                  <a:cubicBezTo>
                    <a:pt x="1001950" y="224554"/>
                    <a:pt x="1008293" y="223790"/>
                    <a:pt x="1014402" y="223790"/>
                  </a:cubicBezTo>
                  <a:lnTo>
                    <a:pt x="1023917" y="223790"/>
                  </a:lnTo>
                  <a:lnTo>
                    <a:pt x="1031318" y="208636"/>
                  </a:lnTo>
                  <a:cubicBezTo>
                    <a:pt x="1036487" y="198768"/>
                    <a:pt x="1038778" y="193364"/>
                    <a:pt x="1038191" y="192424"/>
                  </a:cubicBezTo>
                  <a:cubicBezTo>
                    <a:pt x="1037603" y="191484"/>
                    <a:pt x="1036252" y="191249"/>
                    <a:pt x="1034138" y="191719"/>
                  </a:cubicBezTo>
                  <a:cubicBezTo>
                    <a:pt x="1030848" y="192659"/>
                    <a:pt x="1027442" y="190603"/>
                    <a:pt x="1023917" y="185552"/>
                  </a:cubicBezTo>
                  <a:cubicBezTo>
                    <a:pt x="1020393" y="180500"/>
                    <a:pt x="1018631" y="175273"/>
                    <a:pt x="1018631" y="169869"/>
                  </a:cubicBezTo>
                  <a:cubicBezTo>
                    <a:pt x="1018631" y="167519"/>
                    <a:pt x="1018161" y="166110"/>
                    <a:pt x="1017221" y="165640"/>
                  </a:cubicBezTo>
                  <a:cubicBezTo>
                    <a:pt x="1016281" y="164935"/>
                    <a:pt x="1016105" y="163232"/>
                    <a:pt x="1016693" y="160530"/>
                  </a:cubicBezTo>
                  <a:cubicBezTo>
                    <a:pt x="1017280" y="157828"/>
                    <a:pt x="1018396" y="155654"/>
                    <a:pt x="1020041" y="154010"/>
                  </a:cubicBezTo>
                  <a:cubicBezTo>
                    <a:pt x="1021685" y="151895"/>
                    <a:pt x="1024035" y="147666"/>
                    <a:pt x="1027089" y="141322"/>
                  </a:cubicBezTo>
                  <a:cubicBezTo>
                    <a:pt x="1030144" y="134979"/>
                    <a:pt x="1031671" y="130985"/>
                    <a:pt x="1031671" y="129340"/>
                  </a:cubicBezTo>
                  <a:cubicBezTo>
                    <a:pt x="1031671" y="127460"/>
                    <a:pt x="1031318" y="126638"/>
                    <a:pt x="1030613" y="126873"/>
                  </a:cubicBezTo>
                  <a:close/>
                  <a:moveTo>
                    <a:pt x="1735716" y="126521"/>
                  </a:moveTo>
                  <a:cubicBezTo>
                    <a:pt x="1736773" y="127225"/>
                    <a:pt x="1737302" y="127813"/>
                    <a:pt x="1737302" y="128283"/>
                  </a:cubicBezTo>
                  <a:cubicBezTo>
                    <a:pt x="1737302" y="128753"/>
                    <a:pt x="1736773" y="128988"/>
                    <a:pt x="1735716" y="128988"/>
                  </a:cubicBezTo>
                  <a:cubicBezTo>
                    <a:pt x="1734659" y="128988"/>
                    <a:pt x="1734130" y="128400"/>
                    <a:pt x="1734130" y="127225"/>
                  </a:cubicBezTo>
                  <a:cubicBezTo>
                    <a:pt x="1734130" y="126051"/>
                    <a:pt x="1734659" y="125816"/>
                    <a:pt x="1735716" y="126521"/>
                  </a:cubicBezTo>
                  <a:close/>
                  <a:moveTo>
                    <a:pt x="3002798" y="123877"/>
                  </a:moveTo>
                  <a:cubicBezTo>
                    <a:pt x="3003855" y="124935"/>
                    <a:pt x="3005970" y="125463"/>
                    <a:pt x="3009142" y="125463"/>
                  </a:cubicBezTo>
                  <a:cubicBezTo>
                    <a:pt x="3012313" y="125463"/>
                    <a:pt x="3014252" y="126051"/>
                    <a:pt x="3014957" y="127225"/>
                  </a:cubicBezTo>
                  <a:cubicBezTo>
                    <a:pt x="3015662" y="128400"/>
                    <a:pt x="3016895" y="128635"/>
                    <a:pt x="3018657" y="127930"/>
                  </a:cubicBezTo>
                  <a:cubicBezTo>
                    <a:pt x="3020419" y="127225"/>
                    <a:pt x="3023650" y="127989"/>
                    <a:pt x="3028349" y="130221"/>
                  </a:cubicBezTo>
                  <a:cubicBezTo>
                    <a:pt x="3033048" y="132453"/>
                    <a:pt x="3036690" y="133922"/>
                    <a:pt x="3039274" y="134626"/>
                  </a:cubicBezTo>
                  <a:cubicBezTo>
                    <a:pt x="3041858" y="135566"/>
                    <a:pt x="3045911" y="138797"/>
                    <a:pt x="3051433" y="144318"/>
                  </a:cubicBezTo>
                  <a:cubicBezTo>
                    <a:pt x="3056954" y="149839"/>
                    <a:pt x="3060420" y="154127"/>
                    <a:pt x="3061829" y="157182"/>
                  </a:cubicBezTo>
                  <a:cubicBezTo>
                    <a:pt x="3065118" y="165875"/>
                    <a:pt x="3066352" y="173276"/>
                    <a:pt x="3065530" y="179384"/>
                  </a:cubicBezTo>
                  <a:cubicBezTo>
                    <a:pt x="3064707" y="185493"/>
                    <a:pt x="3061829" y="189605"/>
                    <a:pt x="3056895" y="191719"/>
                  </a:cubicBezTo>
                  <a:cubicBezTo>
                    <a:pt x="3053136" y="193364"/>
                    <a:pt x="3050199" y="193893"/>
                    <a:pt x="3048085" y="193305"/>
                  </a:cubicBezTo>
                  <a:cubicBezTo>
                    <a:pt x="3045970" y="192718"/>
                    <a:pt x="3044619" y="193070"/>
                    <a:pt x="3044032" y="194362"/>
                  </a:cubicBezTo>
                  <a:cubicBezTo>
                    <a:pt x="3043444" y="195655"/>
                    <a:pt x="3042798" y="195596"/>
                    <a:pt x="3042093" y="194186"/>
                  </a:cubicBezTo>
                  <a:cubicBezTo>
                    <a:pt x="3041388" y="192777"/>
                    <a:pt x="3040038" y="192072"/>
                    <a:pt x="3038040" y="192072"/>
                  </a:cubicBezTo>
                  <a:cubicBezTo>
                    <a:pt x="3036043" y="192072"/>
                    <a:pt x="3034751" y="191719"/>
                    <a:pt x="3034164" y="191014"/>
                  </a:cubicBezTo>
                  <a:cubicBezTo>
                    <a:pt x="3033576" y="190310"/>
                    <a:pt x="3029523" y="189840"/>
                    <a:pt x="3022005" y="189605"/>
                  </a:cubicBezTo>
                  <a:cubicBezTo>
                    <a:pt x="3014722" y="189605"/>
                    <a:pt x="3010317" y="188900"/>
                    <a:pt x="3008789" y="187490"/>
                  </a:cubicBezTo>
                  <a:cubicBezTo>
                    <a:pt x="3007262" y="186080"/>
                    <a:pt x="3008143" y="183496"/>
                    <a:pt x="3011432" y="179737"/>
                  </a:cubicBezTo>
                  <a:cubicBezTo>
                    <a:pt x="3014957" y="175743"/>
                    <a:pt x="3017541" y="171807"/>
                    <a:pt x="3019186" y="167931"/>
                  </a:cubicBezTo>
                  <a:cubicBezTo>
                    <a:pt x="3020830" y="164054"/>
                    <a:pt x="3022181" y="161763"/>
                    <a:pt x="3023239" y="161058"/>
                  </a:cubicBezTo>
                  <a:cubicBezTo>
                    <a:pt x="3024296" y="160353"/>
                    <a:pt x="3024825" y="158298"/>
                    <a:pt x="3024825" y="154891"/>
                  </a:cubicBezTo>
                  <a:cubicBezTo>
                    <a:pt x="3024825" y="151484"/>
                    <a:pt x="3022123" y="147196"/>
                    <a:pt x="3016719" y="142027"/>
                  </a:cubicBezTo>
                  <a:cubicBezTo>
                    <a:pt x="3012490" y="137798"/>
                    <a:pt x="3009024" y="135390"/>
                    <a:pt x="3006322" y="134803"/>
                  </a:cubicBezTo>
                  <a:cubicBezTo>
                    <a:pt x="3003620" y="134215"/>
                    <a:pt x="2997335" y="134744"/>
                    <a:pt x="2987468" y="136388"/>
                  </a:cubicBezTo>
                  <a:cubicBezTo>
                    <a:pt x="2983003" y="137093"/>
                    <a:pt x="2979186" y="137622"/>
                    <a:pt x="2976014" y="137974"/>
                  </a:cubicBezTo>
                  <a:cubicBezTo>
                    <a:pt x="2972842" y="138327"/>
                    <a:pt x="2970257" y="138562"/>
                    <a:pt x="2968260" y="138679"/>
                  </a:cubicBezTo>
                  <a:cubicBezTo>
                    <a:pt x="2966263" y="138797"/>
                    <a:pt x="2964854" y="138738"/>
                    <a:pt x="2964031" y="138503"/>
                  </a:cubicBezTo>
                  <a:cubicBezTo>
                    <a:pt x="2963209" y="138268"/>
                    <a:pt x="2962798" y="137916"/>
                    <a:pt x="2962798" y="137446"/>
                  </a:cubicBezTo>
                  <a:cubicBezTo>
                    <a:pt x="2962798" y="136036"/>
                    <a:pt x="2961329" y="135566"/>
                    <a:pt x="2958392" y="136036"/>
                  </a:cubicBezTo>
                  <a:cubicBezTo>
                    <a:pt x="2955456" y="136506"/>
                    <a:pt x="2953987" y="136271"/>
                    <a:pt x="2953987" y="135331"/>
                  </a:cubicBezTo>
                  <a:cubicBezTo>
                    <a:pt x="2953987" y="134391"/>
                    <a:pt x="2956689" y="133628"/>
                    <a:pt x="2962093" y="133040"/>
                  </a:cubicBezTo>
                  <a:cubicBezTo>
                    <a:pt x="2967497" y="132453"/>
                    <a:pt x="2975367" y="130515"/>
                    <a:pt x="2985706" y="127225"/>
                  </a:cubicBezTo>
                  <a:cubicBezTo>
                    <a:pt x="2996043" y="123936"/>
                    <a:pt x="3001741" y="122820"/>
                    <a:pt x="3002798" y="123877"/>
                  </a:cubicBezTo>
                  <a:close/>
                  <a:moveTo>
                    <a:pt x="1375323" y="121939"/>
                  </a:moveTo>
                  <a:cubicBezTo>
                    <a:pt x="1372974" y="124054"/>
                    <a:pt x="1374383" y="125581"/>
                    <a:pt x="1379552" y="126521"/>
                  </a:cubicBezTo>
                  <a:cubicBezTo>
                    <a:pt x="1379787" y="126521"/>
                    <a:pt x="1380140" y="126638"/>
                    <a:pt x="1380610" y="126873"/>
                  </a:cubicBezTo>
                  <a:cubicBezTo>
                    <a:pt x="1390948" y="128518"/>
                    <a:pt x="1396116" y="131220"/>
                    <a:pt x="1396116" y="134979"/>
                  </a:cubicBezTo>
                  <a:cubicBezTo>
                    <a:pt x="1396116" y="136858"/>
                    <a:pt x="1396586" y="137857"/>
                    <a:pt x="1397526" y="137974"/>
                  </a:cubicBezTo>
                  <a:cubicBezTo>
                    <a:pt x="1398466" y="138092"/>
                    <a:pt x="1399641" y="137328"/>
                    <a:pt x="1401050" y="135684"/>
                  </a:cubicBezTo>
                  <a:cubicBezTo>
                    <a:pt x="1402695" y="133569"/>
                    <a:pt x="1402930" y="131866"/>
                    <a:pt x="1401755" y="130573"/>
                  </a:cubicBezTo>
                  <a:cubicBezTo>
                    <a:pt x="1400580" y="129281"/>
                    <a:pt x="1397526" y="127695"/>
                    <a:pt x="1392592" y="125816"/>
                  </a:cubicBezTo>
                  <a:cubicBezTo>
                    <a:pt x="1382254" y="122057"/>
                    <a:pt x="1376498" y="120764"/>
                    <a:pt x="1375323" y="121939"/>
                  </a:cubicBezTo>
                  <a:close/>
                  <a:moveTo>
                    <a:pt x="596124" y="110573"/>
                  </a:moveTo>
                  <a:cubicBezTo>
                    <a:pt x="594655" y="110280"/>
                    <a:pt x="593921" y="110779"/>
                    <a:pt x="593921" y="112071"/>
                  </a:cubicBezTo>
                  <a:cubicBezTo>
                    <a:pt x="593921" y="113246"/>
                    <a:pt x="595624" y="118826"/>
                    <a:pt x="599031" y="128811"/>
                  </a:cubicBezTo>
                  <a:cubicBezTo>
                    <a:pt x="602438" y="138797"/>
                    <a:pt x="604435" y="144083"/>
                    <a:pt x="605022" y="144670"/>
                  </a:cubicBezTo>
                  <a:cubicBezTo>
                    <a:pt x="605609" y="145258"/>
                    <a:pt x="607841" y="144788"/>
                    <a:pt x="611718" y="143261"/>
                  </a:cubicBezTo>
                  <a:cubicBezTo>
                    <a:pt x="615595" y="141734"/>
                    <a:pt x="617886" y="140500"/>
                    <a:pt x="618591" y="139560"/>
                  </a:cubicBezTo>
                  <a:cubicBezTo>
                    <a:pt x="619295" y="138151"/>
                    <a:pt x="620588" y="137446"/>
                    <a:pt x="622467" y="137446"/>
                  </a:cubicBezTo>
                  <a:cubicBezTo>
                    <a:pt x="624347" y="137446"/>
                    <a:pt x="626109" y="136506"/>
                    <a:pt x="627753" y="134626"/>
                  </a:cubicBezTo>
                  <a:cubicBezTo>
                    <a:pt x="629163" y="133217"/>
                    <a:pt x="629751" y="132159"/>
                    <a:pt x="629516" y="131455"/>
                  </a:cubicBezTo>
                  <a:cubicBezTo>
                    <a:pt x="629281" y="130750"/>
                    <a:pt x="628223" y="129457"/>
                    <a:pt x="626344" y="127578"/>
                  </a:cubicBezTo>
                  <a:cubicBezTo>
                    <a:pt x="623290" y="124993"/>
                    <a:pt x="619530" y="122644"/>
                    <a:pt x="615066" y="120529"/>
                  </a:cubicBezTo>
                  <a:cubicBezTo>
                    <a:pt x="610602" y="118415"/>
                    <a:pt x="606491" y="116183"/>
                    <a:pt x="602731" y="113833"/>
                  </a:cubicBezTo>
                  <a:cubicBezTo>
                    <a:pt x="599795" y="111954"/>
                    <a:pt x="597592" y="110867"/>
                    <a:pt x="596124" y="110573"/>
                  </a:cubicBezTo>
                  <a:close/>
                  <a:moveTo>
                    <a:pt x="2584608" y="110309"/>
                  </a:moveTo>
                  <a:cubicBezTo>
                    <a:pt x="2576149" y="110074"/>
                    <a:pt x="2569806" y="110544"/>
                    <a:pt x="2565577" y="111719"/>
                  </a:cubicBezTo>
                  <a:cubicBezTo>
                    <a:pt x="2560408" y="113128"/>
                    <a:pt x="2557647" y="113892"/>
                    <a:pt x="2557295" y="114010"/>
                  </a:cubicBezTo>
                  <a:cubicBezTo>
                    <a:pt x="2556942" y="114127"/>
                    <a:pt x="2557119" y="113657"/>
                    <a:pt x="2557823" y="112600"/>
                  </a:cubicBezTo>
                  <a:cubicBezTo>
                    <a:pt x="2558528" y="111543"/>
                    <a:pt x="2558352" y="111014"/>
                    <a:pt x="2557295" y="111014"/>
                  </a:cubicBezTo>
                  <a:cubicBezTo>
                    <a:pt x="2556238" y="111014"/>
                    <a:pt x="2555357" y="111484"/>
                    <a:pt x="2554652" y="112424"/>
                  </a:cubicBezTo>
                  <a:cubicBezTo>
                    <a:pt x="2553947" y="113363"/>
                    <a:pt x="2552890" y="113598"/>
                    <a:pt x="2551480" y="113128"/>
                  </a:cubicBezTo>
                  <a:cubicBezTo>
                    <a:pt x="2549835" y="112424"/>
                    <a:pt x="2548543" y="113598"/>
                    <a:pt x="2547603" y="116653"/>
                  </a:cubicBezTo>
                  <a:cubicBezTo>
                    <a:pt x="2547133" y="119002"/>
                    <a:pt x="2546311" y="124406"/>
                    <a:pt x="2545136" y="132864"/>
                  </a:cubicBezTo>
                  <a:cubicBezTo>
                    <a:pt x="2543726" y="141792"/>
                    <a:pt x="2542787" y="149957"/>
                    <a:pt x="2542317" y="157358"/>
                  </a:cubicBezTo>
                  <a:cubicBezTo>
                    <a:pt x="2541847" y="164759"/>
                    <a:pt x="2541847" y="170574"/>
                    <a:pt x="2542317" y="174803"/>
                  </a:cubicBezTo>
                  <a:cubicBezTo>
                    <a:pt x="2542787" y="179032"/>
                    <a:pt x="2543609" y="181147"/>
                    <a:pt x="2544784" y="181147"/>
                  </a:cubicBezTo>
                  <a:cubicBezTo>
                    <a:pt x="2545724" y="181147"/>
                    <a:pt x="2548190" y="179267"/>
                    <a:pt x="2552185" y="175508"/>
                  </a:cubicBezTo>
                  <a:cubicBezTo>
                    <a:pt x="2556414" y="171748"/>
                    <a:pt x="2558528" y="170456"/>
                    <a:pt x="2558528" y="171631"/>
                  </a:cubicBezTo>
                  <a:cubicBezTo>
                    <a:pt x="2558763" y="172336"/>
                    <a:pt x="2557471" y="173981"/>
                    <a:pt x="2554652" y="176565"/>
                  </a:cubicBezTo>
                  <a:cubicBezTo>
                    <a:pt x="2552067" y="178914"/>
                    <a:pt x="2551127" y="180677"/>
                    <a:pt x="2551832" y="181851"/>
                  </a:cubicBezTo>
                  <a:lnTo>
                    <a:pt x="2551480" y="182556"/>
                  </a:lnTo>
                  <a:cubicBezTo>
                    <a:pt x="2550775" y="181851"/>
                    <a:pt x="2549424" y="181969"/>
                    <a:pt x="2547427" y="182909"/>
                  </a:cubicBezTo>
                  <a:cubicBezTo>
                    <a:pt x="2545430" y="183848"/>
                    <a:pt x="2544431" y="184788"/>
                    <a:pt x="2544431" y="185728"/>
                  </a:cubicBezTo>
                  <a:cubicBezTo>
                    <a:pt x="2544431" y="189252"/>
                    <a:pt x="2547486" y="188078"/>
                    <a:pt x="2553594" y="182204"/>
                  </a:cubicBezTo>
                  <a:cubicBezTo>
                    <a:pt x="2557588" y="178445"/>
                    <a:pt x="2562170" y="174098"/>
                    <a:pt x="2567339" y="169164"/>
                  </a:cubicBezTo>
                  <a:cubicBezTo>
                    <a:pt x="2583550" y="154127"/>
                    <a:pt x="2591304" y="146256"/>
                    <a:pt x="2590599" y="145552"/>
                  </a:cubicBezTo>
                  <a:cubicBezTo>
                    <a:pt x="2590129" y="145082"/>
                    <a:pt x="2588661" y="145963"/>
                    <a:pt x="2586194" y="148195"/>
                  </a:cubicBezTo>
                  <a:cubicBezTo>
                    <a:pt x="2583727" y="150427"/>
                    <a:pt x="2581906" y="151543"/>
                    <a:pt x="2580731" y="151543"/>
                  </a:cubicBezTo>
                  <a:cubicBezTo>
                    <a:pt x="2579556" y="151543"/>
                    <a:pt x="2578323" y="152600"/>
                    <a:pt x="2577030" y="154715"/>
                  </a:cubicBezTo>
                  <a:cubicBezTo>
                    <a:pt x="2575738" y="156829"/>
                    <a:pt x="2574622" y="157886"/>
                    <a:pt x="2573682" y="157886"/>
                  </a:cubicBezTo>
                  <a:cubicBezTo>
                    <a:pt x="2571803" y="157886"/>
                    <a:pt x="2572625" y="156242"/>
                    <a:pt x="2576149" y="152952"/>
                  </a:cubicBezTo>
                  <a:cubicBezTo>
                    <a:pt x="2577794" y="151543"/>
                    <a:pt x="2579321" y="150603"/>
                    <a:pt x="2580731" y="150133"/>
                  </a:cubicBezTo>
                  <a:cubicBezTo>
                    <a:pt x="2582141" y="149663"/>
                    <a:pt x="2583198" y="149135"/>
                    <a:pt x="2583903" y="148547"/>
                  </a:cubicBezTo>
                  <a:cubicBezTo>
                    <a:pt x="2584608" y="147960"/>
                    <a:pt x="2584843" y="147549"/>
                    <a:pt x="2584608" y="147314"/>
                  </a:cubicBezTo>
                  <a:cubicBezTo>
                    <a:pt x="2584138" y="146374"/>
                    <a:pt x="2584725" y="145082"/>
                    <a:pt x="2586370" y="143437"/>
                  </a:cubicBezTo>
                  <a:cubicBezTo>
                    <a:pt x="2588014" y="141792"/>
                    <a:pt x="2589424" y="140853"/>
                    <a:pt x="2590599" y="140618"/>
                  </a:cubicBezTo>
                  <a:cubicBezTo>
                    <a:pt x="2591539" y="140618"/>
                    <a:pt x="2592009" y="140206"/>
                    <a:pt x="2592009" y="139384"/>
                  </a:cubicBezTo>
                  <a:cubicBezTo>
                    <a:pt x="2592009" y="138562"/>
                    <a:pt x="2593183" y="136917"/>
                    <a:pt x="2595533" y="134450"/>
                  </a:cubicBezTo>
                  <a:cubicBezTo>
                    <a:pt x="2597882" y="131983"/>
                    <a:pt x="2599057" y="130339"/>
                    <a:pt x="2599057" y="129516"/>
                  </a:cubicBezTo>
                  <a:cubicBezTo>
                    <a:pt x="2599057" y="128694"/>
                    <a:pt x="2600114" y="127225"/>
                    <a:pt x="2602229" y="125111"/>
                  </a:cubicBezTo>
                  <a:cubicBezTo>
                    <a:pt x="2603874" y="123466"/>
                    <a:pt x="2604578" y="121352"/>
                    <a:pt x="2604343" y="118767"/>
                  </a:cubicBezTo>
                  <a:cubicBezTo>
                    <a:pt x="2604108" y="116183"/>
                    <a:pt x="2602934" y="114303"/>
                    <a:pt x="2600819" y="113128"/>
                  </a:cubicBezTo>
                  <a:cubicBezTo>
                    <a:pt x="2598470" y="111484"/>
                    <a:pt x="2593066" y="110544"/>
                    <a:pt x="2584608" y="110309"/>
                  </a:cubicBezTo>
                  <a:close/>
                  <a:moveTo>
                    <a:pt x="499118" y="108899"/>
                  </a:moveTo>
                  <a:cubicBezTo>
                    <a:pt x="497944" y="108194"/>
                    <a:pt x="496182" y="109369"/>
                    <a:pt x="493832" y="112424"/>
                  </a:cubicBezTo>
                  <a:cubicBezTo>
                    <a:pt x="491013" y="115948"/>
                    <a:pt x="489016" y="119002"/>
                    <a:pt x="487841" y="121587"/>
                  </a:cubicBezTo>
                  <a:cubicBezTo>
                    <a:pt x="486666" y="124171"/>
                    <a:pt x="485256" y="125698"/>
                    <a:pt x="483612" y="126168"/>
                  </a:cubicBezTo>
                  <a:cubicBezTo>
                    <a:pt x="481967" y="126638"/>
                    <a:pt x="479970" y="128635"/>
                    <a:pt x="477621" y="132159"/>
                  </a:cubicBezTo>
                  <a:cubicBezTo>
                    <a:pt x="475271" y="135684"/>
                    <a:pt x="473685" y="137446"/>
                    <a:pt x="472863" y="137446"/>
                  </a:cubicBezTo>
                  <a:cubicBezTo>
                    <a:pt x="472040" y="137446"/>
                    <a:pt x="471629" y="138033"/>
                    <a:pt x="471629" y="139208"/>
                  </a:cubicBezTo>
                  <a:cubicBezTo>
                    <a:pt x="471629" y="140383"/>
                    <a:pt x="469104" y="143554"/>
                    <a:pt x="464052" y="148723"/>
                  </a:cubicBezTo>
                  <a:cubicBezTo>
                    <a:pt x="459001" y="153892"/>
                    <a:pt x="454830" y="158650"/>
                    <a:pt x="451541" y="162997"/>
                  </a:cubicBezTo>
                  <a:cubicBezTo>
                    <a:pt x="448252" y="167343"/>
                    <a:pt x="443553" y="172806"/>
                    <a:pt x="437444" y="179384"/>
                  </a:cubicBezTo>
                  <a:cubicBezTo>
                    <a:pt x="429691" y="187608"/>
                    <a:pt x="426754" y="191719"/>
                    <a:pt x="428633" y="191719"/>
                  </a:cubicBezTo>
                  <a:cubicBezTo>
                    <a:pt x="430983" y="191719"/>
                    <a:pt x="438912" y="184906"/>
                    <a:pt x="452422" y="171279"/>
                  </a:cubicBezTo>
                  <a:cubicBezTo>
                    <a:pt x="465932" y="157652"/>
                    <a:pt x="475154" y="147196"/>
                    <a:pt x="480087" y="139913"/>
                  </a:cubicBezTo>
                  <a:cubicBezTo>
                    <a:pt x="482907" y="135684"/>
                    <a:pt x="485609" y="132277"/>
                    <a:pt x="488193" y="129692"/>
                  </a:cubicBezTo>
                  <a:cubicBezTo>
                    <a:pt x="491952" y="125933"/>
                    <a:pt x="495242" y="121117"/>
                    <a:pt x="498061" y="115243"/>
                  </a:cubicBezTo>
                  <a:cubicBezTo>
                    <a:pt x="499941" y="111719"/>
                    <a:pt x="500293" y="109604"/>
                    <a:pt x="499118" y="108899"/>
                  </a:cubicBezTo>
                  <a:close/>
                  <a:moveTo>
                    <a:pt x="2135933" y="108371"/>
                  </a:moveTo>
                  <a:cubicBezTo>
                    <a:pt x="2134523" y="108723"/>
                    <a:pt x="2133818" y="110074"/>
                    <a:pt x="2133818" y="112424"/>
                  </a:cubicBezTo>
                  <a:cubicBezTo>
                    <a:pt x="2133818" y="115008"/>
                    <a:pt x="2134523" y="116300"/>
                    <a:pt x="2135933" y="116300"/>
                  </a:cubicBezTo>
                  <a:cubicBezTo>
                    <a:pt x="2137577" y="116300"/>
                    <a:pt x="2138693" y="115830"/>
                    <a:pt x="2139281" y="114891"/>
                  </a:cubicBezTo>
                  <a:cubicBezTo>
                    <a:pt x="2139868" y="113951"/>
                    <a:pt x="2139809" y="112659"/>
                    <a:pt x="2139104" y="111014"/>
                  </a:cubicBezTo>
                  <a:cubicBezTo>
                    <a:pt x="2138400" y="108899"/>
                    <a:pt x="2137342" y="108018"/>
                    <a:pt x="2135933" y="108371"/>
                  </a:cubicBezTo>
                  <a:close/>
                  <a:moveTo>
                    <a:pt x="253440" y="107490"/>
                  </a:moveTo>
                  <a:cubicBezTo>
                    <a:pt x="253675" y="108899"/>
                    <a:pt x="253323" y="110192"/>
                    <a:pt x="252383" y="111366"/>
                  </a:cubicBezTo>
                  <a:cubicBezTo>
                    <a:pt x="251443" y="112071"/>
                    <a:pt x="250973" y="112071"/>
                    <a:pt x="250973" y="111366"/>
                  </a:cubicBezTo>
                  <a:cubicBezTo>
                    <a:pt x="251208" y="110896"/>
                    <a:pt x="251443" y="110192"/>
                    <a:pt x="251678" y="109252"/>
                  </a:cubicBezTo>
                  <a:cubicBezTo>
                    <a:pt x="252383" y="108312"/>
                    <a:pt x="252970" y="107725"/>
                    <a:pt x="253440" y="107490"/>
                  </a:cubicBezTo>
                  <a:close/>
                  <a:moveTo>
                    <a:pt x="938102" y="95860"/>
                  </a:moveTo>
                  <a:cubicBezTo>
                    <a:pt x="937280" y="95977"/>
                    <a:pt x="936046" y="96447"/>
                    <a:pt x="934402" y="97269"/>
                  </a:cubicBezTo>
                  <a:cubicBezTo>
                    <a:pt x="933227" y="97974"/>
                    <a:pt x="931759" y="99971"/>
                    <a:pt x="929996" y="103261"/>
                  </a:cubicBezTo>
                  <a:cubicBezTo>
                    <a:pt x="928234" y="106550"/>
                    <a:pt x="927353" y="109017"/>
                    <a:pt x="927353" y="110661"/>
                  </a:cubicBezTo>
                  <a:cubicBezTo>
                    <a:pt x="927353" y="114186"/>
                    <a:pt x="929820" y="112071"/>
                    <a:pt x="934754" y="104318"/>
                  </a:cubicBezTo>
                  <a:cubicBezTo>
                    <a:pt x="937808" y="99619"/>
                    <a:pt x="939335" y="97034"/>
                    <a:pt x="939335" y="96564"/>
                  </a:cubicBezTo>
                  <a:cubicBezTo>
                    <a:pt x="939335" y="95977"/>
                    <a:pt x="938924" y="95742"/>
                    <a:pt x="938102" y="95860"/>
                  </a:cubicBezTo>
                  <a:close/>
                  <a:moveTo>
                    <a:pt x="69650" y="84934"/>
                  </a:moveTo>
                  <a:cubicBezTo>
                    <a:pt x="70708" y="84699"/>
                    <a:pt x="72764" y="84817"/>
                    <a:pt x="75818" y="85287"/>
                  </a:cubicBezTo>
                  <a:cubicBezTo>
                    <a:pt x="80282" y="85992"/>
                    <a:pt x="83924" y="86462"/>
                    <a:pt x="86743" y="86697"/>
                  </a:cubicBezTo>
                  <a:cubicBezTo>
                    <a:pt x="89563" y="86932"/>
                    <a:pt x="92206" y="88048"/>
                    <a:pt x="94673" y="90045"/>
                  </a:cubicBezTo>
                  <a:cubicBezTo>
                    <a:pt x="97140" y="92042"/>
                    <a:pt x="100723" y="93980"/>
                    <a:pt x="105422" y="95860"/>
                  </a:cubicBezTo>
                  <a:cubicBezTo>
                    <a:pt x="115055" y="99384"/>
                    <a:pt x="121516" y="103730"/>
                    <a:pt x="124805" y="108899"/>
                  </a:cubicBezTo>
                  <a:cubicBezTo>
                    <a:pt x="128094" y="114068"/>
                    <a:pt x="127154" y="118297"/>
                    <a:pt x="121986" y="121587"/>
                  </a:cubicBezTo>
                  <a:cubicBezTo>
                    <a:pt x="119166" y="123701"/>
                    <a:pt x="116640" y="124054"/>
                    <a:pt x="114408" y="122644"/>
                  </a:cubicBezTo>
                  <a:cubicBezTo>
                    <a:pt x="112176" y="121234"/>
                    <a:pt x="110121" y="121410"/>
                    <a:pt x="108241" y="123173"/>
                  </a:cubicBezTo>
                  <a:cubicBezTo>
                    <a:pt x="106361" y="124935"/>
                    <a:pt x="104717" y="125816"/>
                    <a:pt x="103307" y="125816"/>
                  </a:cubicBezTo>
                  <a:cubicBezTo>
                    <a:pt x="101897" y="125816"/>
                    <a:pt x="98256" y="127578"/>
                    <a:pt x="92382" y="131102"/>
                  </a:cubicBezTo>
                  <a:lnTo>
                    <a:pt x="83571" y="136388"/>
                  </a:lnTo>
                  <a:lnTo>
                    <a:pt x="81809" y="149076"/>
                  </a:lnTo>
                  <a:cubicBezTo>
                    <a:pt x="81574" y="149781"/>
                    <a:pt x="81339" y="150838"/>
                    <a:pt x="81104" y="152248"/>
                  </a:cubicBezTo>
                  <a:cubicBezTo>
                    <a:pt x="79460" y="162350"/>
                    <a:pt x="78755" y="168400"/>
                    <a:pt x="78990" y="170398"/>
                  </a:cubicBezTo>
                  <a:cubicBezTo>
                    <a:pt x="79225" y="172395"/>
                    <a:pt x="80752" y="173981"/>
                    <a:pt x="83571" y="175155"/>
                  </a:cubicBezTo>
                  <a:cubicBezTo>
                    <a:pt x="84041" y="175390"/>
                    <a:pt x="84394" y="175508"/>
                    <a:pt x="84629" y="175508"/>
                  </a:cubicBezTo>
                  <a:cubicBezTo>
                    <a:pt x="87448" y="176917"/>
                    <a:pt x="89328" y="178327"/>
                    <a:pt x="90267" y="179737"/>
                  </a:cubicBezTo>
                  <a:cubicBezTo>
                    <a:pt x="91207" y="181147"/>
                    <a:pt x="92382" y="184201"/>
                    <a:pt x="93792" y="188900"/>
                  </a:cubicBezTo>
                  <a:cubicBezTo>
                    <a:pt x="95436" y="195009"/>
                    <a:pt x="96024" y="199825"/>
                    <a:pt x="95554" y="203349"/>
                  </a:cubicBezTo>
                  <a:cubicBezTo>
                    <a:pt x="95084" y="206874"/>
                    <a:pt x="92617" y="214157"/>
                    <a:pt x="88153" y="225200"/>
                  </a:cubicBezTo>
                  <a:cubicBezTo>
                    <a:pt x="85803" y="230838"/>
                    <a:pt x="84981" y="233775"/>
                    <a:pt x="85686" y="234010"/>
                  </a:cubicBezTo>
                  <a:cubicBezTo>
                    <a:pt x="86156" y="234245"/>
                    <a:pt x="88153" y="232601"/>
                    <a:pt x="91677" y="229076"/>
                  </a:cubicBezTo>
                  <a:cubicBezTo>
                    <a:pt x="96141" y="224847"/>
                    <a:pt x="98373" y="223320"/>
                    <a:pt x="98373" y="224495"/>
                  </a:cubicBezTo>
                  <a:cubicBezTo>
                    <a:pt x="98373" y="225670"/>
                    <a:pt x="97727" y="226668"/>
                    <a:pt x="96435" y="227490"/>
                  </a:cubicBezTo>
                  <a:cubicBezTo>
                    <a:pt x="95143" y="228313"/>
                    <a:pt x="95201" y="229076"/>
                    <a:pt x="96611" y="229781"/>
                  </a:cubicBezTo>
                  <a:cubicBezTo>
                    <a:pt x="97551" y="230251"/>
                    <a:pt x="96611" y="233540"/>
                    <a:pt x="93792" y="239649"/>
                  </a:cubicBezTo>
                  <a:cubicBezTo>
                    <a:pt x="90972" y="245758"/>
                    <a:pt x="88388" y="250222"/>
                    <a:pt x="86038" y="253041"/>
                  </a:cubicBezTo>
                  <a:cubicBezTo>
                    <a:pt x="84394" y="254921"/>
                    <a:pt x="83571" y="256389"/>
                    <a:pt x="83571" y="257447"/>
                  </a:cubicBezTo>
                  <a:cubicBezTo>
                    <a:pt x="83571" y="258504"/>
                    <a:pt x="82455" y="260031"/>
                    <a:pt x="80223" y="262028"/>
                  </a:cubicBezTo>
                  <a:cubicBezTo>
                    <a:pt x="77991" y="264025"/>
                    <a:pt x="75113" y="268665"/>
                    <a:pt x="71589" y="275949"/>
                  </a:cubicBezTo>
                  <a:cubicBezTo>
                    <a:pt x="68299" y="282292"/>
                    <a:pt x="65891" y="286404"/>
                    <a:pt x="64364" y="288284"/>
                  </a:cubicBezTo>
                  <a:cubicBezTo>
                    <a:pt x="62837" y="290163"/>
                    <a:pt x="60370" y="291690"/>
                    <a:pt x="56963" y="292865"/>
                  </a:cubicBezTo>
                  <a:cubicBezTo>
                    <a:pt x="53556" y="294040"/>
                    <a:pt x="51324" y="295978"/>
                    <a:pt x="50267" y="298680"/>
                  </a:cubicBezTo>
                  <a:cubicBezTo>
                    <a:pt x="49210" y="301382"/>
                    <a:pt x="47272" y="302733"/>
                    <a:pt x="44452" y="302733"/>
                  </a:cubicBezTo>
                  <a:cubicBezTo>
                    <a:pt x="41868" y="302733"/>
                    <a:pt x="39518" y="300736"/>
                    <a:pt x="37404" y="296742"/>
                  </a:cubicBezTo>
                  <a:cubicBezTo>
                    <a:pt x="35289" y="292748"/>
                    <a:pt x="33879" y="287579"/>
                    <a:pt x="33174" y="281235"/>
                  </a:cubicBezTo>
                  <a:cubicBezTo>
                    <a:pt x="32235" y="275127"/>
                    <a:pt x="31236" y="271367"/>
                    <a:pt x="30179" y="269958"/>
                  </a:cubicBezTo>
                  <a:cubicBezTo>
                    <a:pt x="29122" y="268548"/>
                    <a:pt x="30825" y="265376"/>
                    <a:pt x="35289" y="260442"/>
                  </a:cubicBezTo>
                  <a:cubicBezTo>
                    <a:pt x="42573" y="252219"/>
                    <a:pt x="44335" y="248107"/>
                    <a:pt x="40575" y="248107"/>
                  </a:cubicBezTo>
                  <a:cubicBezTo>
                    <a:pt x="39166" y="248107"/>
                    <a:pt x="37404" y="245640"/>
                    <a:pt x="35289" y="240706"/>
                  </a:cubicBezTo>
                  <a:cubicBezTo>
                    <a:pt x="31530" y="232248"/>
                    <a:pt x="23659" y="225082"/>
                    <a:pt x="11677" y="219208"/>
                  </a:cubicBezTo>
                  <a:cubicBezTo>
                    <a:pt x="5803" y="216389"/>
                    <a:pt x="2220" y="214216"/>
                    <a:pt x="928" y="212689"/>
                  </a:cubicBezTo>
                  <a:cubicBezTo>
                    <a:pt x="-365" y="211161"/>
                    <a:pt x="-306" y="208988"/>
                    <a:pt x="1104" y="206169"/>
                  </a:cubicBezTo>
                  <a:cubicBezTo>
                    <a:pt x="2748" y="202644"/>
                    <a:pt x="8270" y="197887"/>
                    <a:pt x="17668" y="191895"/>
                  </a:cubicBezTo>
                  <a:cubicBezTo>
                    <a:pt x="27066" y="185904"/>
                    <a:pt x="36464" y="181147"/>
                    <a:pt x="45862" y="177622"/>
                  </a:cubicBezTo>
                  <a:cubicBezTo>
                    <a:pt x="51266" y="175743"/>
                    <a:pt x="54437" y="173863"/>
                    <a:pt x="55377" y="171983"/>
                  </a:cubicBezTo>
                  <a:cubicBezTo>
                    <a:pt x="56317" y="170104"/>
                    <a:pt x="57022" y="164935"/>
                    <a:pt x="57492" y="156477"/>
                  </a:cubicBezTo>
                  <a:cubicBezTo>
                    <a:pt x="57962" y="150603"/>
                    <a:pt x="58020" y="147020"/>
                    <a:pt x="57668" y="145728"/>
                  </a:cubicBezTo>
                  <a:cubicBezTo>
                    <a:pt x="57316" y="144436"/>
                    <a:pt x="56317" y="143554"/>
                    <a:pt x="54672" y="143085"/>
                  </a:cubicBezTo>
                  <a:cubicBezTo>
                    <a:pt x="52323" y="142380"/>
                    <a:pt x="49738" y="142497"/>
                    <a:pt x="46919" y="143437"/>
                  </a:cubicBezTo>
                  <a:cubicBezTo>
                    <a:pt x="41045" y="145552"/>
                    <a:pt x="36346" y="145082"/>
                    <a:pt x="32822" y="142027"/>
                  </a:cubicBezTo>
                  <a:cubicBezTo>
                    <a:pt x="30943" y="140618"/>
                    <a:pt x="28828" y="139325"/>
                    <a:pt x="26478" y="138151"/>
                  </a:cubicBezTo>
                  <a:cubicBezTo>
                    <a:pt x="24129" y="136976"/>
                    <a:pt x="22778" y="135390"/>
                    <a:pt x="22425" y="133393"/>
                  </a:cubicBezTo>
                  <a:cubicBezTo>
                    <a:pt x="22073" y="131396"/>
                    <a:pt x="20605" y="128459"/>
                    <a:pt x="18020" y="124582"/>
                  </a:cubicBezTo>
                  <a:cubicBezTo>
                    <a:pt x="15436" y="120706"/>
                    <a:pt x="14144" y="117475"/>
                    <a:pt x="14144" y="114891"/>
                  </a:cubicBezTo>
                  <a:cubicBezTo>
                    <a:pt x="14144" y="112306"/>
                    <a:pt x="13556" y="109604"/>
                    <a:pt x="12381" y="106785"/>
                  </a:cubicBezTo>
                  <a:cubicBezTo>
                    <a:pt x="10972" y="103026"/>
                    <a:pt x="11383" y="100147"/>
                    <a:pt x="13615" y="98150"/>
                  </a:cubicBezTo>
                  <a:cubicBezTo>
                    <a:pt x="15847" y="96153"/>
                    <a:pt x="20370" y="94567"/>
                    <a:pt x="27183" y="93393"/>
                  </a:cubicBezTo>
                  <a:cubicBezTo>
                    <a:pt x="31177" y="93158"/>
                    <a:pt x="33174" y="93393"/>
                    <a:pt x="33174" y="94097"/>
                  </a:cubicBezTo>
                  <a:cubicBezTo>
                    <a:pt x="32470" y="95272"/>
                    <a:pt x="31001" y="95860"/>
                    <a:pt x="28769" y="95860"/>
                  </a:cubicBezTo>
                  <a:cubicBezTo>
                    <a:pt x="26537" y="95860"/>
                    <a:pt x="25421" y="96447"/>
                    <a:pt x="25421" y="97622"/>
                  </a:cubicBezTo>
                  <a:cubicBezTo>
                    <a:pt x="25421" y="99971"/>
                    <a:pt x="30003" y="101146"/>
                    <a:pt x="39166" y="101146"/>
                  </a:cubicBezTo>
                  <a:cubicBezTo>
                    <a:pt x="44100" y="101146"/>
                    <a:pt x="49562" y="99678"/>
                    <a:pt x="55554" y="96741"/>
                  </a:cubicBezTo>
                  <a:cubicBezTo>
                    <a:pt x="61545" y="93804"/>
                    <a:pt x="65363" y="90808"/>
                    <a:pt x="67007" y="87754"/>
                  </a:cubicBezTo>
                  <a:cubicBezTo>
                    <a:pt x="67712" y="86109"/>
                    <a:pt x="68593" y="85169"/>
                    <a:pt x="69650" y="84934"/>
                  </a:cubicBezTo>
                  <a:close/>
                  <a:moveTo>
                    <a:pt x="178374" y="64494"/>
                  </a:moveTo>
                  <a:cubicBezTo>
                    <a:pt x="182133" y="64494"/>
                    <a:pt x="184600" y="65551"/>
                    <a:pt x="185774" y="67666"/>
                  </a:cubicBezTo>
                  <a:cubicBezTo>
                    <a:pt x="186714" y="69310"/>
                    <a:pt x="187008" y="71131"/>
                    <a:pt x="186656" y="73128"/>
                  </a:cubicBezTo>
                  <a:cubicBezTo>
                    <a:pt x="186303" y="75125"/>
                    <a:pt x="185540" y="76124"/>
                    <a:pt x="184365" y="76124"/>
                  </a:cubicBezTo>
                  <a:cubicBezTo>
                    <a:pt x="183190" y="76124"/>
                    <a:pt x="181193" y="79531"/>
                    <a:pt x="178374" y="86344"/>
                  </a:cubicBezTo>
                  <a:cubicBezTo>
                    <a:pt x="175554" y="93158"/>
                    <a:pt x="174262" y="97622"/>
                    <a:pt x="174497" y="99736"/>
                  </a:cubicBezTo>
                  <a:cubicBezTo>
                    <a:pt x="174732" y="102321"/>
                    <a:pt x="174262" y="105493"/>
                    <a:pt x="173087" y="109252"/>
                  </a:cubicBezTo>
                  <a:cubicBezTo>
                    <a:pt x="171912" y="113011"/>
                    <a:pt x="171090" y="117593"/>
                    <a:pt x="170620" y="122996"/>
                  </a:cubicBezTo>
                  <a:cubicBezTo>
                    <a:pt x="170150" y="127225"/>
                    <a:pt x="170268" y="129340"/>
                    <a:pt x="170973" y="129340"/>
                  </a:cubicBezTo>
                  <a:cubicBezTo>
                    <a:pt x="171677" y="129340"/>
                    <a:pt x="174145" y="127343"/>
                    <a:pt x="178374" y="123349"/>
                  </a:cubicBezTo>
                  <a:cubicBezTo>
                    <a:pt x="185422" y="117005"/>
                    <a:pt x="195701" y="108841"/>
                    <a:pt x="209211" y="98855"/>
                  </a:cubicBezTo>
                  <a:cubicBezTo>
                    <a:pt x="222720" y="88870"/>
                    <a:pt x="232295" y="82467"/>
                    <a:pt x="237933" y="79648"/>
                  </a:cubicBezTo>
                  <a:cubicBezTo>
                    <a:pt x="244277" y="76124"/>
                    <a:pt x="249446" y="74362"/>
                    <a:pt x="253440" y="74362"/>
                  </a:cubicBezTo>
                  <a:cubicBezTo>
                    <a:pt x="256729" y="74362"/>
                    <a:pt x="260371" y="75713"/>
                    <a:pt x="264365" y="78415"/>
                  </a:cubicBezTo>
                  <a:cubicBezTo>
                    <a:pt x="268359" y="81117"/>
                    <a:pt x="270004" y="83290"/>
                    <a:pt x="269299" y="84934"/>
                  </a:cubicBezTo>
                  <a:cubicBezTo>
                    <a:pt x="268594" y="86579"/>
                    <a:pt x="269064" y="88106"/>
                    <a:pt x="270709" y="89516"/>
                  </a:cubicBezTo>
                  <a:cubicBezTo>
                    <a:pt x="273763" y="92805"/>
                    <a:pt x="275408" y="99736"/>
                    <a:pt x="275643" y="110309"/>
                  </a:cubicBezTo>
                  <a:cubicBezTo>
                    <a:pt x="275878" y="120882"/>
                    <a:pt x="274586" y="132394"/>
                    <a:pt x="271766" y="144847"/>
                  </a:cubicBezTo>
                  <a:cubicBezTo>
                    <a:pt x="267302" y="163643"/>
                    <a:pt x="265070" y="174685"/>
                    <a:pt x="265070" y="177975"/>
                  </a:cubicBezTo>
                  <a:cubicBezTo>
                    <a:pt x="265070" y="180559"/>
                    <a:pt x="264600" y="182145"/>
                    <a:pt x="263661" y="182732"/>
                  </a:cubicBezTo>
                  <a:cubicBezTo>
                    <a:pt x="262721" y="183320"/>
                    <a:pt x="261898" y="186433"/>
                    <a:pt x="261193" y="192072"/>
                  </a:cubicBezTo>
                  <a:cubicBezTo>
                    <a:pt x="260254" y="198650"/>
                    <a:pt x="258550" y="204113"/>
                    <a:pt x="256083" y="208459"/>
                  </a:cubicBezTo>
                  <a:cubicBezTo>
                    <a:pt x="253616" y="212806"/>
                    <a:pt x="250973" y="215332"/>
                    <a:pt x="248154" y="216037"/>
                  </a:cubicBezTo>
                  <a:cubicBezTo>
                    <a:pt x="245334" y="216741"/>
                    <a:pt x="242397" y="215684"/>
                    <a:pt x="239343" y="212865"/>
                  </a:cubicBezTo>
                  <a:cubicBezTo>
                    <a:pt x="236994" y="210280"/>
                    <a:pt x="232530" y="203584"/>
                    <a:pt x="225951" y="192777"/>
                  </a:cubicBezTo>
                  <a:cubicBezTo>
                    <a:pt x="224541" y="190427"/>
                    <a:pt x="223308" y="188019"/>
                    <a:pt x="222251" y="185552"/>
                  </a:cubicBezTo>
                  <a:cubicBezTo>
                    <a:pt x="221193" y="183085"/>
                    <a:pt x="220195" y="181851"/>
                    <a:pt x="219255" y="181851"/>
                  </a:cubicBezTo>
                  <a:cubicBezTo>
                    <a:pt x="218550" y="181851"/>
                    <a:pt x="216670" y="185082"/>
                    <a:pt x="213616" y="191543"/>
                  </a:cubicBezTo>
                  <a:cubicBezTo>
                    <a:pt x="210562" y="198004"/>
                    <a:pt x="209035" y="202057"/>
                    <a:pt x="209035" y="203702"/>
                  </a:cubicBezTo>
                  <a:cubicBezTo>
                    <a:pt x="209035" y="204642"/>
                    <a:pt x="207390" y="208812"/>
                    <a:pt x="204101" y="216213"/>
                  </a:cubicBezTo>
                  <a:cubicBezTo>
                    <a:pt x="200812" y="223614"/>
                    <a:pt x="197992" y="229429"/>
                    <a:pt x="195642" y="233658"/>
                  </a:cubicBezTo>
                  <a:cubicBezTo>
                    <a:pt x="193528" y="237652"/>
                    <a:pt x="192588" y="240883"/>
                    <a:pt x="192823" y="243350"/>
                  </a:cubicBezTo>
                  <a:cubicBezTo>
                    <a:pt x="193058" y="245816"/>
                    <a:pt x="194703" y="249399"/>
                    <a:pt x="197757" y="254098"/>
                  </a:cubicBezTo>
                  <a:cubicBezTo>
                    <a:pt x="203161" y="261852"/>
                    <a:pt x="207155" y="269958"/>
                    <a:pt x="209739" y="278416"/>
                  </a:cubicBezTo>
                  <a:cubicBezTo>
                    <a:pt x="211619" y="283820"/>
                    <a:pt x="212911" y="287109"/>
                    <a:pt x="213616" y="288284"/>
                  </a:cubicBezTo>
                  <a:cubicBezTo>
                    <a:pt x="214321" y="289458"/>
                    <a:pt x="214673" y="290927"/>
                    <a:pt x="214673" y="292689"/>
                  </a:cubicBezTo>
                  <a:cubicBezTo>
                    <a:pt x="214673" y="294451"/>
                    <a:pt x="215437" y="295156"/>
                    <a:pt x="216964" y="294804"/>
                  </a:cubicBezTo>
                  <a:cubicBezTo>
                    <a:pt x="218491" y="294451"/>
                    <a:pt x="220077" y="294862"/>
                    <a:pt x="221722" y="296037"/>
                  </a:cubicBezTo>
                  <a:cubicBezTo>
                    <a:pt x="224541" y="298387"/>
                    <a:pt x="232118" y="297271"/>
                    <a:pt x="244453" y="292689"/>
                  </a:cubicBezTo>
                  <a:cubicBezTo>
                    <a:pt x="256788" y="288108"/>
                    <a:pt x="265892" y="282997"/>
                    <a:pt x="271766" y="277359"/>
                  </a:cubicBezTo>
                  <a:cubicBezTo>
                    <a:pt x="276230" y="273129"/>
                    <a:pt x="278462" y="270486"/>
                    <a:pt x="278462" y="269429"/>
                  </a:cubicBezTo>
                  <a:cubicBezTo>
                    <a:pt x="278462" y="268372"/>
                    <a:pt x="279402" y="267843"/>
                    <a:pt x="281282" y="267843"/>
                  </a:cubicBezTo>
                  <a:cubicBezTo>
                    <a:pt x="282926" y="267843"/>
                    <a:pt x="284806" y="266962"/>
                    <a:pt x="286920" y="265200"/>
                  </a:cubicBezTo>
                  <a:cubicBezTo>
                    <a:pt x="289035" y="263438"/>
                    <a:pt x="290092" y="261734"/>
                    <a:pt x="290092" y="260090"/>
                  </a:cubicBezTo>
                  <a:cubicBezTo>
                    <a:pt x="290092" y="258680"/>
                    <a:pt x="290680" y="257975"/>
                    <a:pt x="291854" y="257975"/>
                  </a:cubicBezTo>
                  <a:cubicBezTo>
                    <a:pt x="293029" y="257975"/>
                    <a:pt x="293264" y="256918"/>
                    <a:pt x="292559" y="254803"/>
                  </a:cubicBezTo>
                  <a:cubicBezTo>
                    <a:pt x="291854" y="252689"/>
                    <a:pt x="292089" y="251279"/>
                    <a:pt x="293264" y="250574"/>
                  </a:cubicBezTo>
                  <a:cubicBezTo>
                    <a:pt x="294439" y="249869"/>
                    <a:pt x="295026" y="247990"/>
                    <a:pt x="295026" y="244935"/>
                  </a:cubicBezTo>
                  <a:cubicBezTo>
                    <a:pt x="295026" y="241881"/>
                    <a:pt x="295379" y="239884"/>
                    <a:pt x="296084" y="238944"/>
                  </a:cubicBezTo>
                  <a:cubicBezTo>
                    <a:pt x="297258" y="237535"/>
                    <a:pt x="298433" y="234774"/>
                    <a:pt x="299608" y="230662"/>
                  </a:cubicBezTo>
                  <a:cubicBezTo>
                    <a:pt x="300783" y="226551"/>
                    <a:pt x="301370" y="222968"/>
                    <a:pt x="301370" y="219913"/>
                  </a:cubicBezTo>
                  <a:cubicBezTo>
                    <a:pt x="301370" y="216154"/>
                    <a:pt x="302780" y="207461"/>
                    <a:pt x="305599" y="193834"/>
                  </a:cubicBezTo>
                  <a:cubicBezTo>
                    <a:pt x="308653" y="179502"/>
                    <a:pt x="309828" y="172336"/>
                    <a:pt x="309123" y="172336"/>
                  </a:cubicBezTo>
                  <a:cubicBezTo>
                    <a:pt x="309123" y="172336"/>
                    <a:pt x="308653" y="172571"/>
                    <a:pt x="307714" y="173041"/>
                  </a:cubicBezTo>
                  <a:cubicBezTo>
                    <a:pt x="306774" y="173746"/>
                    <a:pt x="306421" y="172923"/>
                    <a:pt x="306656" y="170574"/>
                  </a:cubicBezTo>
                  <a:cubicBezTo>
                    <a:pt x="307361" y="167989"/>
                    <a:pt x="309241" y="162468"/>
                    <a:pt x="312295" y="154010"/>
                  </a:cubicBezTo>
                  <a:cubicBezTo>
                    <a:pt x="317699" y="138973"/>
                    <a:pt x="319461" y="130985"/>
                    <a:pt x="317582" y="130045"/>
                  </a:cubicBezTo>
                  <a:cubicBezTo>
                    <a:pt x="316172" y="129340"/>
                    <a:pt x="316172" y="128694"/>
                    <a:pt x="317582" y="128106"/>
                  </a:cubicBezTo>
                  <a:cubicBezTo>
                    <a:pt x="318991" y="127519"/>
                    <a:pt x="319402" y="126756"/>
                    <a:pt x="318815" y="125816"/>
                  </a:cubicBezTo>
                  <a:cubicBezTo>
                    <a:pt x="318228" y="124876"/>
                    <a:pt x="318404" y="123231"/>
                    <a:pt x="319344" y="120882"/>
                  </a:cubicBezTo>
                  <a:cubicBezTo>
                    <a:pt x="320753" y="116888"/>
                    <a:pt x="322398" y="117123"/>
                    <a:pt x="324277" y="121587"/>
                  </a:cubicBezTo>
                  <a:cubicBezTo>
                    <a:pt x="324982" y="123936"/>
                    <a:pt x="325570" y="126990"/>
                    <a:pt x="326040" y="130750"/>
                  </a:cubicBezTo>
                  <a:cubicBezTo>
                    <a:pt x="326510" y="137798"/>
                    <a:pt x="327273" y="142027"/>
                    <a:pt x="328330" y="143437"/>
                  </a:cubicBezTo>
                  <a:cubicBezTo>
                    <a:pt x="329388" y="144847"/>
                    <a:pt x="329329" y="148371"/>
                    <a:pt x="328154" y="154010"/>
                  </a:cubicBezTo>
                  <a:cubicBezTo>
                    <a:pt x="326979" y="159649"/>
                    <a:pt x="326979" y="164406"/>
                    <a:pt x="328154" y="168283"/>
                  </a:cubicBezTo>
                  <a:cubicBezTo>
                    <a:pt x="329329" y="172160"/>
                    <a:pt x="329681" y="176213"/>
                    <a:pt x="329211" y="180442"/>
                  </a:cubicBezTo>
                  <a:cubicBezTo>
                    <a:pt x="328742" y="184671"/>
                    <a:pt x="329211" y="187549"/>
                    <a:pt x="330621" y="189076"/>
                  </a:cubicBezTo>
                  <a:cubicBezTo>
                    <a:pt x="332031" y="190603"/>
                    <a:pt x="332442" y="192835"/>
                    <a:pt x="331855" y="195772"/>
                  </a:cubicBezTo>
                  <a:cubicBezTo>
                    <a:pt x="331267" y="198709"/>
                    <a:pt x="331561" y="200177"/>
                    <a:pt x="332736" y="200177"/>
                  </a:cubicBezTo>
                  <a:cubicBezTo>
                    <a:pt x="333910" y="200177"/>
                    <a:pt x="334145" y="201587"/>
                    <a:pt x="333441" y="204407"/>
                  </a:cubicBezTo>
                  <a:cubicBezTo>
                    <a:pt x="332736" y="207226"/>
                    <a:pt x="332853" y="208988"/>
                    <a:pt x="333793" y="209693"/>
                  </a:cubicBezTo>
                  <a:cubicBezTo>
                    <a:pt x="335673" y="210868"/>
                    <a:pt x="337905" y="218269"/>
                    <a:pt x="340489" y="231896"/>
                  </a:cubicBezTo>
                  <a:cubicBezTo>
                    <a:pt x="341194" y="234950"/>
                    <a:pt x="342134" y="236477"/>
                    <a:pt x="343309" y="236477"/>
                  </a:cubicBezTo>
                  <a:cubicBezTo>
                    <a:pt x="344483" y="236477"/>
                    <a:pt x="344718" y="238416"/>
                    <a:pt x="344013" y="242292"/>
                  </a:cubicBezTo>
                  <a:cubicBezTo>
                    <a:pt x="343309" y="246169"/>
                    <a:pt x="343426" y="248342"/>
                    <a:pt x="344366" y="248812"/>
                  </a:cubicBezTo>
                  <a:cubicBezTo>
                    <a:pt x="345776" y="249752"/>
                    <a:pt x="346598" y="254745"/>
                    <a:pt x="346833" y="263790"/>
                  </a:cubicBezTo>
                  <a:cubicBezTo>
                    <a:pt x="347068" y="272836"/>
                    <a:pt x="346598" y="278768"/>
                    <a:pt x="345423" y="281588"/>
                  </a:cubicBezTo>
                  <a:cubicBezTo>
                    <a:pt x="345423" y="281588"/>
                    <a:pt x="344013" y="285112"/>
                    <a:pt x="341194" y="292160"/>
                  </a:cubicBezTo>
                  <a:cubicBezTo>
                    <a:pt x="337905" y="301088"/>
                    <a:pt x="327802" y="309899"/>
                    <a:pt x="310885" y="318592"/>
                  </a:cubicBezTo>
                  <a:cubicBezTo>
                    <a:pt x="304072" y="322117"/>
                    <a:pt x="299960" y="324466"/>
                    <a:pt x="298550" y="325641"/>
                  </a:cubicBezTo>
                  <a:cubicBezTo>
                    <a:pt x="296436" y="327755"/>
                    <a:pt x="289035" y="330222"/>
                    <a:pt x="276348" y="333042"/>
                  </a:cubicBezTo>
                  <a:cubicBezTo>
                    <a:pt x="263661" y="335861"/>
                    <a:pt x="255202" y="337036"/>
                    <a:pt x="250973" y="336566"/>
                  </a:cubicBezTo>
                  <a:cubicBezTo>
                    <a:pt x="239696" y="335391"/>
                    <a:pt x="233117" y="333981"/>
                    <a:pt x="231237" y="332337"/>
                  </a:cubicBezTo>
                  <a:cubicBezTo>
                    <a:pt x="229828" y="331162"/>
                    <a:pt x="227243" y="329635"/>
                    <a:pt x="223484" y="327755"/>
                  </a:cubicBezTo>
                  <a:cubicBezTo>
                    <a:pt x="220665" y="326346"/>
                    <a:pt x="216729" y="323526"/>
                    <a:pt x="211678" y="319297"/>
                  </a:cubicBezTo>
                  <a:cubicBezTo>
                    <a:pt x="206626" y="315068"/>
                    <a:pt x="204101" y="312484"/>
                    <a:pt x="204101" y="311544"/>
                  </a:cubicBezTo>
                  <a:cubicBezTo>
                    <a:pt x="204101" y="311074"/>
                    <a:pt x="202691" y="308783"/>
                    <a:pt x="199872" y="304671"/>
                  </a:cubicBezTo>
                  <a:cubicBezTo>
                    <a:pt x="197052" y="300560"/>
                    <a:pt x="195642" y="297682"/>
                    <a:pt x="195642" y="296037"/>
                  </a:cubicBezTo>
                  <a:cubicBezTo>
                    <a:pt x="195642" y="294392"/>
                    <a:pt x="193293" y="288636"/>
                    <a:pt x="188594" y="278768"/>
                  </a:cubicBezTo>
                  <a:lnTo>
                    <a:pt x="181545" y="263966"/>
                  </a:lnTo>
                  <a:lnTo>
                    <a:pt x="176964" y="271367"/>
                  </a:lnTo>
                  <a:cubicBezTo>
                    <a:pt x="174145" y="276536"/>
                    <a:pt x="172735" y="279532"/>
                    <a:pt x="172735" y="280354"/>
                  </a:cubicBezTo>
                  <a:cubicBezTo>
                    <a:pt x="172735" y="281176"/>
                    <a:pt x="171325" y="283232"/>
                    <a:pt x="168506" y="286522"/>
                  </a:cubicBezTo>
                  <a:cubicBezTo>
                    <a:pt x="165686" y="289811"/>
                    <a:pt x="164277" y="292160"/>
                    <a:pt x="164277" y="293570"/>
                  </a:cubicBezTo>
                  <a:cubicBezTo>
                    <a:pt x="164277" y="294980"/>
                    <a:pt x="163572" y="295978"/>
                    <a:pt x="162162" y="296566"/>
                  </a:cubicBezTo>
                  <a:cubicBezTo>
                    <a:pt x="160752" y="297153"/>
                    <a:pt x="158755" y="300031"/>
                    <a:pt x="156171" y="305200"/>
                  </a:cubicBezTo>
                  <a:cubicBezTo>
                    <a:pt x="151002" y="315068"/>
                    <a:pt x="145716" y="323174"/>
                    <a:pt x="140312" y="329517"/>
                  </a:cubicBezTo>
                  <a:cubicBezTo>
                    <a:pt x="137727" y="332572"/>
                    <a:pt x="136435" y="334569"/>
                    <a:pt x="136435" y="335509"/>
                  </a:cubicBezTo>
                  <a:cubicBezTo>
                    <a:pt x="136435" y="337153"/>
                    <a:pt x="135378" y="338446"/>
                    <a:pt x="133263" y="339385"/>
                  </a:cubicBezTo>
                  <a:cubicBezTo>
                    <a:pt x="131149" y="340325"/>
                    <a:pt x="129152" y="340325"/>
                    <a:pt x="127272" y="339385"/>
                  </a:cubicBezTo>
                  <a:cubicBezTo>
                    <a:pt x="122103" y="337036"/>
                    <a:pt x="118814" y="330575"/>
                    <a:pt x="117404" y="320002"/>
                  </a:cubicBezTo>
                  <a:cubicBezTo>
                    <a:pt x="116464" y="314363"/>
                    <a:pt x="115348" y="310486"/>
                    <a:pt x="114056" y="308372"/>
                  </a:cubicBezTo>
                  <a:cubicBezTo>
                    <a:pt x="112764" y="306257"/>
                    <a:pt x="111648" y="303673"/>
                    <a:pt x="110708" y="300619"/>
                  </a:cubicBezTo>
                  <a:cubicBezTo>
                    <a:pt x="109768" y="296389"/>
                    <a:pt x="110356" y="293100"/>
                    <a:pt x="112470" y="290751"/>
                  </a:cubicBezTo>
                  <a:cubicBezTo>
                    <a:pt x="113410" y="289811"/>
                    <a:pt x="114350" y="289811"/>
                    <a:pt x="115290" y="290751"/>
                  </a:cubicBezTo>
                  <a:cubicBezTo>
                    <a:pt x="117169" y="292630"/>
                    <a:pt x="121046" y="290751"/>
                    <a:pt x="126920" y="285112"/>
                  </a:cubicBezTo>
                  <a:cubicBezTo>
                    <a:pt x="129034" y="283232"/>
                    <a:pt x="132617" y="279062"/>
                    <a:pt x="137669" y="272601"/>
                  </a:cubicBezTo>
                  <a:cubicBezTo>
                    <a:pt x="142720" y="266140"/>
                    <a:pt x="145950" y="261617"/>
                    <a:pt x="147360" y="259032"/>
                  </a:cubicBezTo>
                  <a:cubicBezTo>
                    <a:pt x="149475" y="255273"/>
                    <a:pt x="153351" y="249634"/>
                    <a:pt x="158990" y="242116"/>
                  </a:cubicBezTo>
                  <a:cubicBezTo>
                    <a:pt x="162514" y="237417"/>
                    <a:pt x="164335" y="234598"/>
                    <a:pt x="164453" y="233658"/>
                  </a:cubicBezTo>
                  <a:cubicBezTo>
                    <a:pt x="164571" y="232718"/>
                    <a:pt x="166215" y="230369"/>
                    <a:pt x="169387" y="226609"/>
                  </a:cubicBezTo>
                  <a:cubicBezTo>
                    <a:pt x="172559" y="222850"/>
                    <a:pt x="174145" y="220089"/>
                    <a:pt x="174145" y="218327"/>
                  </a:cubicBezTo>
                  <a:cubicBezTo>
                    <a:pt x="174145" y="216565"/>
                    <a:pt x="175143" y="214627"/>
                    <a:pt x="177140" y="212512"/>
                  </a:cubicBezTo>
                  <a:cubicBezTo>
                    <a:pt x="179137" y="210398"/>
                    <a:pt x="180488" y="208459"/>
                    <a:pt x="181193" y="206697"/>
                  </a:cubicBezTo>
                  <a:cubicBezTo>
                    <a:pt x="181898" y="204935"/>
                    <a:pt x="184835" y="200060"/>
                    <a:pt x="190004" y="192072"/>
                  </a:cubicBezTo>
                  <a:cubicBezTo>
                    <a:pt x="197052" y="181029"/>
                    <a:pt x="198932" y="175508"/>
                    <a:pt x="195642" y="175508"/>
                  </a:cubicBezTo>
                  <a:cubicBezTo>
                    <a:pt x="194703" y="175508"/>
                    <a:pt x="193939" y="176448"/>
                    <a:pt x="193352" y="178327"/>
                  </a:cubicBezTo>
                  <a:cubicBezTo>
                    <a:pt x="192764" y="180207"/>
                    <a:pt x="191061" y="182791"/>
                    <a:pt x="188241" y="186080"/>
                  </a:cubicBezTo>
                  <a:cubicBezTo>
                    <a:pt x="186362" y="188195"/>
                    <a:pt x="185305" y="189311"/>
                    <a:pt x="185070" y="189429"/>
                  </a:cubicBezTo>
                  <a:cubicBezTo>
                    <a:pt x="184835" y="189546"/>
                    <a:pt x="185187" y="188665"/>
                    <a:pt x="186127" y="186785"/>
                  </a:cubicBezTo>
                  <a:cubicBezTo>
                    <a:pt x="187772" y="183496"/>
                    <a:pt x="191942" y="176330"/>
                    <a:pt x="198638" y="165287"/>
                  </a:cubicBezTo>
                  <a:cubicBezTo>
                    <a:pt x="205334" y="154245"/>
                    <a:pt x="209739" y="147314"/>
                    <a:pt x="211854" y="144494"/>
                  </a:cubicBezTo>
                  <a:cubicBezTo>
                    <a:pt x="217023" y="137446"/>
                    <a:pt x="221722" y="136271"/>
                    <a:pt x="225951" y="140970"/>
                  </a:cubicBezTo>
                  <a:cubicBezTo>
                    <a:pt x="227361" y="142380"/>
                    <a:pt x="228183" y="143613"/>
                    <a:pt x="228418" y="144670"/>
                  </a:cubicBezTo>
                  <a:cubicBezTo>
                    <a:pt x="228653" y="145728"/>
                    <a:pt x="228301" y="147314"/>
                    <a:pt x="227361" y="149428"/>
                  </a:cubicBezTo>
                  <a:cubicBezTo>
                    <a:pt x="226186" y="152718"/>
                    <a:pt x="226303" y="156124"/>
                    <a:pt x="227713" y="159649"/>
                  </a:cubicBezTo>
                  <a:cubicBezTo>
                    <a:pt x="229123" y="162938"/>
                    <a:pt x="230533" y="166110"/>
                    <a:pt x="231942" y="169164"/>
                  </a:cubicBezTo>
                  <a:cubicBezTo>
                    <a:pt x="232647" y="171279"/>
                    <a:pt x="233293" y="172512"/>
                    <a:pt x="233881" y="172865"/>
                  </a:cubicBezTo>
                  <a:cubicBezTo>
                    <a:pt x="234468" y="173217"/>
                    <a:pt x="235231" y="172923"/>
                    <a:pt x="236171" y="171983"/>
                  </a:cubicBezTo>
                  <a:cubicBezTo>
                    <a:pt x="237816" y="170809"/>
                    <a:pt x="238991" y="168988"/>
                    <a:pt x="239696" y="166521"/>
                  </a:cubicBezTo>
                  <a:cubicBezTo>
                    <a:pt x="240400" y="164054"/>
                    <a:pt x="241810" y="160706"/>
                    <a:pt x="243925" y="156477"/>
                  </a:cubicBezTo>
                  <a:cubicBezTo>
                    <a:pt x="246039" y="151778"/>
                    <a:pt x="248565" y="143907"/>
                    <a:pt x="251502" y="132864"/>
                  </a:cubicBezTo>
                  <a:cubicBezTo>
                    <a:pt x="254439" y="121822"/>
                    <a:pt x="255790" y="114773"/>
                    <a:pt x="255555" y="111719"/>
                  </a:cubicBezTo>
                  <a:cubicBezTo>
                    <a:pt x="255555" y="108429"/>
                    <a:pt x="255496" y="104494"/>
                    <a:pt x="255378" y="99912"/>
                  </a:cubicBezTo>
                  <a:cubicBezTo>
                    <a:pt x="255261" y="95331"/>
                    <a:pt x="254732" y="91513"/>
                    <a:pt x="253793" y="88459"/>
                  </a:cubicBezTo>
                  <a:lnTo>
                    <a:pt x="252030" y="84230"/>
                  </a:lnTo>
                  <a:lnTo>
                    <a:pt x="242515" y="89516"/>
                  </a:lnTo>
                  <a:cubicBezTo>
                    <a:pt x="236171" y="93040"/>
                    <a:pt x="229005" y="97915"/>
                    <a:pt x="221017" y="104142"/>
                  </a:cubicBezTo>
                  <a:cubicBezTo>
                    <a:pt x="213029" y="110368"/>
                    <a:pt x="209035" y="114186"/>
                    <a:pt x="209035" y="115595"/>
                  </a:cubicBezTo>
                  <a:cubicBezTo>
                    <a:pt x="209035" y="117005"/>
                    <a:pt x="207273" y="119296"/>
                    <a:pt x="203748" y="122468"/>
                  </a:cubicBezTo>
                  <a:cubicBezTo>
                    <a:pt x="200224" y="125640"/>
                    <a:pt x="197992" y="126990"/>
                    <a:pt x="197052" y="126521"/>
                  </a:cubicBezTo>
                  <a:cubicBezTo>
                    <a:pt x="196817" y="126286"/>
                    <a:pt x="196523" y="126286"/>
                    <a:pt x="196171" y="126521"/>
                  </a:cubicBezTo>
                  <a:cubicBezTo>
                    <a:pt x="195819" y="126756"/>
                    <a:pt x="195642" y="127225"/>
                    <a:pt x="195642" y="127930"/>
                  </a:cubicBezTo>
                  <a:cubicBezTo>
                    <a:pt x="195642" y="129340"/>
                    <a:pt x="192647" y="133040"/>
                    <a:pt x="186656" y="139032"/>
                  </a:cubicBezTo>
                  <a:cubicBezTo>
                    <a:pt x="180664" y="145023"/>
                    <a:pt x="177669" y="148488"/>
                    <a:pt x="177669" y="149428"/>
                  </a:cubicBezTo>
                  <a:cubicBezTo>
                    <a:pt x="177669" y="150368"/>
                    <a:pt x="176494" y="152365"/>
                    <a:pt x="174145" y="155419"/>
                  </a:cubicBezTo>
                  <a:cubicBezTo>
                    <a:pt x="171795" y="158474"/>
                    <a:pt x="170973" y="160588"/>
                    <a:pt x="171677" y="161763"/>
                  </a:cubicBezTo>
                  <a:cubicBezTo>
                    <a:pt x="172382" y="162938"/>
                    <a:pt x="172206" y="163819"/>
                    <a:pt x="171149" y="164406"/>
                  </a:cubicBezTo>
                  <a:cubicBezTo>
                    <a:pt x="170092" y="164994"/>
                    <a:pt x="169152" y="167402"/>
                    <a:pt x="168330" y="171631"/>
                  </a:cubicBezTo>
                  <a:cubicBezTo>
                    <a:pt x="167507" y="175860"/>
                    <a:pt x="167096" y="178210"/>
                    <a:pt x="167096" y="178680"/>
                  </a:cubicBezTo>
                  <a:cubicBezTo>
                    <a:pt x="164746" y="186433"/>
                    <a:pt x="163689" y="195713"/>
                    <a:pt x="163924" y="206521"/>
                  </a:cubicBezTo>
                  <a:cubicBezTo>
                    <a:pt x="164159" y="213100"/>
                    <a:pt x="164100" y="217564"/>
                    <a:pt x="163748" y="219913"/>
                  </a:cubicBezTo>
                  <a:cubicBezTo>
                    <a:pt x="163396" y="222263"/>
                    <a:pt x="162397" y="224495"/>
                    <a:pt x="160752" y="226609"/>
                  </a:cubicBezTo>
                  <a:cubicBezTo>
                    <a:pt x="158403" y="229664"/>
                    <a:pt x="156288" y="230838"/>
                    <a:pt x="154409" y="230134"/>
                  </a:cubicBezTo>
                  <a:cubicBezTo>
                    <a:pt x="151824" y="229194"/>
                    <a:pt x="149240" y="227490"/>
                    <a:pt x="146655" y="225023"/>
                  </a:cubicBezTo>
                  <a:cubicBezTo>
                    <a:pt x="144071" y="222556"/>
                    <a:pt x="142779" y="220618"/>
                    <a:pt x="142779" y="219208"/>
                  </a:cubicBezTo>
                  <a:cubicBezTo>
                    <a:pt x="142779" y="217329"/>
                    <a:pt x="141839" y="214627"/>
                    <a:pt x="139959" y="211103"/>
                  </a:cubicBezTo>
                  <a:cubicBezTo>
                    <a:pt x="138080" y="207578"/>
                    <a:pt x="137023" y="204876"/>
                    <a:pt x="136788" y="202997"/>
                  </a:cubicBezTo>
                  <a:cubicBezTo>
                    <a:pt x="136552" y="201587"/>
                    <a:pt x="135554" y="199296"/>
                    <a:pt x="133792" y="196125"/>
                  </a:cubicBezTo>
                  <a:cubicBezTo>
                    <a:pt x="132030" y="192953"/>
                    <a:pt x="130561" y="191014"/>
                    <a:pt x="129386" y="190310"/>
                  </a:cubicBezTo>
                  <a:cubicBezTo>
                    <a:pt x="125627" y="187255"/>
                    <a:pt x="124923" y="183261"/>
                    <a:pt x="127272" y="178327"/>
                  </a:cubicBezTo>
                  <a:cubicBezTo>
                    <a:pt x="128917" y="175273"/>
                    <a:pt x="130209" y="173746"/>
                    <a:pt x="131149" y="173746"/>
                  </a:cubicBezTo>
                  <a:cubicBezTo>
                    <a:pt x="132089" y="173746"/>
                    <a:pt x="133028" y="171631"/>
                    <a:pt x="133968" y="167402"/>
                  </a:cubicBezTo>
                  <a:cubicBezTo>
                    <a:pt x="134438" y="164817"/>
                    <a:pt x="134790" y="163408"/>
                    <a:pt x="135025" y="163173"/>
                  </a:cubicBezTo>
                  <a:cubicBezTo>
                    <a:pt x="135260" y="162938"/>
                    <a:pt x="135613" y="163290"/>
                    <a:pt x="136083" y="164230"/>
                  </a:cubicBezTo>
                  <a:cubicBezTo>
                    <a:pt x="136552" y="165640"/>
                    <a:pt x="137023" y="166345"/>
                    <a:pt x="137492" y="166345"/>
                  </a:cubicBezTo>
                  <a:cubicBezTo>
                    <a:pt x="137962" y="166345"/>
                    <a:pt x="138667" y="165405"/>
                    <a:pt x="139607" y="163525"/>
                  </a:cubicBezTo>
                  <a:cubicBezTo>
                    <a:pt x="141721" y="160471"/>
                    <a:pt x="144541" y="152013"/>
                    <a:pt x="148065" y="138151"/>
                  </a:cubicBezTo>
                  <a:cubicBezTo>
                    <a:pt x="149240" y="133922"/>
                    <a:pt x="150415" y="131043"/>
                    <a:pt x="151589" y="129516"/>
                  </a:cubicBezTo>
                  <a:cubicBezTo>
                    <a:pt x="152764" y="127989"/>
                    <a:pt x="152764" y="126638"/>
                    <a:pt x="151589" y="125463"/>
                  </a:cubicBezTo>
                  <a:cubicBezTo>
                    <a:pt x="150415" y="124289"/>
                    <a:pt x="149122" y="125463"/>
                    <a:pt x="147713" y="128988"/>
                  </a:cubicBezTo>
                  <a:cubicBezTo>
                    <a:pt x="147008" y="130397"/>
                    <a:pt x="146362" y="131513"/>
                    <a:pt x="145774" y="132336"/>
                  </a:cubicBezTo>
                  <a:cubicBezTo>
                    <a:pt x="145187" y="133158"/>
                    <a:pt x="144658" y="133452"/>
                    <a:pt x="144188" y="133217"/>
                  </a:cubicBezTo>
                  <a:cubicBezTo>
                    <a:pt x="143484" y="132747"/>
                    <a:pt x="144482" y="129457"/>
                    <a:pt x="147184" y="123349"/>
                  </a:cubicBezTo>
                  <a:cubicBezTo>
                    <a:pt x="149886" y="117240"/>
                    <a:pt x="151237" y="113363"/>
                    <a:pt x="151237" y="111719"/>
                  </a:cubicBezTo>
                  <a:cubicBezTo>
                    <a:pt x="151237" y="110309"/>
                    <a:pt x="152940" y="105845"/>
                    <a:pt x="156347" y="98327"/>
                  </a:cubicBezTo>
                  <a:cubicBezTo>
                    <a:pt x="159754" y="90808"/>
                    <a:pt x="162984" y="84582"/>
                    <a:pt x="166039" y="79648"/>
                  </a:cubicBezTo>
                  <a:cubicBezTo>
                    <a:pt x="168153" y="75889"/>
                    <a:pt x="169798" y="72482"/>
                    <a:pt x="170973" y="69428"/>
                  </a:cubicBezTo>
                  <a:cubicBezTo>
                    <a:pt x="171677" y="67313"/>
                    <a:pt x="172441" y="65962"/>
                    <a:pt x="173264" y="65375"/>
                  </a:cubicBezTo>
                  <a:cubicBezTo>
                    <a:pt x="174086" y="64787"/>
                    <a:pt x="175789" y="64494"/>
                    <a:pt x="178374" y="64494"/>
                  </a:cubicBezTo>
                  <a:close/>
                  <a:moveTo>
                    <a:pt x="1652015" y="55331"/>
                  </a:moveTo>
                  <a:cubicBezTo>
                    <a:pt x="1655069" y="55331"/>
                    <a:pt x="1657771" y="57093"/>
                    <a:pt x="1660121" y="60617"/>
                  </a:cubicBezTo>
                  <a:cubicBezTo>
                    <a:pt x="1662470" y="64141"/>
                    <a:pt x="1663880" y="68488"/>
                    <a:pt x="1664350" y="73657"/>
                  </a:cubicBezTo>
                  <a:cubicBezTo>
                    <a:pt x="1665290" y="80940"/>
                    <a:pt x="1666464" y="87636"/>
                    <a:pt x="1667874" y="93745"/>
                  </a:cubicBezTo>
                  <a:cubicBezTo>
                    <a:pt x="1669284" y="99854"/>
                    <a:pt x="1670576" y="103261"/>
                    <a:pt x="1671751" y="103965"/>
                  </a:cubicBezTo>
                  <a:cubicBezTo>
                    <a:pt x="1673161" y="104905"/>
                    <a:pt x="1673865" y="105962"/>
                    <a:pt x="1673865" y="107137"/>
                  </a:cubicBezTo>
                  <a:cubicBezTo>
                    <a:pt x="1673865" y="108312"/>
                    <a:pt x="1677272" y="112247"/>
                    <a:pt x="1684086" y="118943"/>
                  </a:cubicBezTo>
                  <a:cubicBezTo>
                    <a:pt x="1690899" y="125640"/>
                    <a:pt x="1694893" y="128988"/>
                    <a:pt x="1696068" y="128988"/>
                  </a:cubicBezTo>
                  <a:cubicBezTo>
                    <a:pt x="1697948" y="128988"/>
                    <a:pt x="1700767" y="130162"/>
                    <a:pt x="1704526" y="132512"/>
                  </a:cubicBezTo>
                  <a:cubicBezTo>
                    <a:pt x="1708286" y="134861"/>
                    <a:pt x="1710400" y="136741"/>
                    <a:pt x="1710870" y="138151"/>
                  </a:cubicBezTo>
                  <a:cubicBezTo>
                    <a:pt x="1711575" y="140265"/>
                    <a:pt x="1713219" y="140970"/>
                    <a:pt x="1715804" y="140265"/>
                  </a:cubicBezTo>
                  <a:cubicBezTo>
                    <a:pt x="1717214" y="139560"/>
                    <a:pt x="1717919" y="139443"/>
                    <a:pt x="1717919" y="139913"/>
                  </a:cubicBezTo>
                  <a:cubicBezTo>
                    <a:pt x="1717919" y="140383"/>
                    <a:pt x="1716744" y="142145"/>
                    <a:pt x="1714394" y="145199"/>
                  </a:cubicBezTo>
                  <a:cubicBezTo>
                    <a:pt x="1711340" y="149428"/>
                    <a:pt x="1710048" y="151836"/>
                    <a:pt x="1710518" y="152424"/>
                  </a:cubicBezTo>
                  <a:cubicBezTo>
                    <a:pt x="1710987" y="153011"/>
                    <a:pt x="1714805" y="150427"/>
                    <a:pt x="1721971" y="144670"/>
                  </a:cubicBezTo>
                  <a:cubicBezTo>
                    <a:pt x="1729137" y="138914"/>
                    <a:pt x="1733073" y="136036"/>
                    <a:pt x="1733778" y="136036"/>
                  </a:cubicBezTo>
                  <a:cubicBezTo>
                    <a:pt x="1734483" y="136036"/>
                    <a:pt x="1736245" y="134744"/>
                    <a:pt x="1739064" y="132159"/>
                  </a:cubicBezTo>
                  <a:cubicBezTo>
                    <a:pt x="1742353" y="129340"/>
                    <a:pt x="1746054" y="126403"/>
                    <a:pt x="1750165" y="123349"/>
                  </a:cubicBezTo>
                  <a:cubicBezTo>
                    <a:pt x="1754277" y="120294"/>
                    <a:pt x="1756685" y="118767"/>
                    <a:pt x="1757390" y="118767"/>
                  </a:cubicBezTo>
                  <a:cubicBezTo>
                    <a:pt x="1758800" y="118767"/>
                    <a:pt x="1760679" y="117593"/>
                    <a:pt x="1763029" y="115243"/>
                  </a:cubicBezTo>
                  <a:cubicBezTo>
                    <a:pt x="1765378" y="112893"/>
                    <a:pt x="1766553" y="110896"/>
                    <a:pt x="1766553" y="109252"/>
                  </a:cubicBezTo>
                  <a:cubicBezTo>
                    <a:pt x="1766553" y="108077"/>
                    <a:pt x="1766318" y="107431"/>
                    <a:pt x="1765848" y="107313"/>
                  </a:cubicBezTo>
                  <a:cubicBezTo>
                    <a:pt x="1765378" y="107196"/>
                    <a:pt x="1764086" y="107960"/>
                    <a:pt x="1761972" y="109604"/>
                  </a:cubicBezTo>
                  <a:cubicBezTo>
                    <a:pt x="1758682" y="111484"/>
                    <a:pt x="1756039" y="113481"/>
                    <a:pt x="1754042" y="115595"/>
                  </a:cubicBezTo>
                  <a:cubicBezTo>
                    <a:pt x="1752045" y="117710"/>
                    <a:pt x="1750342" y="118767"/>
                    <a:pt x="1748932" y="118767"/>
                  </a:cubicBezTo>
                  <a:cubicBezTo>
                    <a:pt x="1746817" y="118767"/>
                    <a:pt x="1750577" y="115126"/>
                    <a:pt x="1760210" y="107842"/>
                  </a:cubicBezTo>
                  <a:cubicBezTo>
                    <a:pt x="1761149" y="107372"/>
                    <a:pt x="1761972" y="106785"/>
                    <a:pt x="1762677" y="106080"/>
                  </a:cubicBezTo>
                  <a:cubicBezTo>
                    <a:pt x="1766671" y="103261"/>
                    <a:pt x="1769196" y="100382"/>
                    <a:pt x="1770254" y="97446"/>
                  </a:cubicBezTo>
                  <a:cubicBezTo>
                    <a:pt x="1771311" y="94509"/>
                    <a:pt x="1771252" y="90573"/>
                    <a:pt x="1770077" y="85639"/>
                  </a:cubicBezTo>
                  <a:cubicBezTo>
                    <a:pt x="1769373" y="82820"/>
                    <a:pt x="1769196" y="80882"/>
                    <a:pt x="1769549" y="79824"/>
                  </a:cubicBezTo>
                  <a:cubicBezTo>
                    <a:pt x="1769901" y="78767"/>
                    <a:pt x="1771017" y="77534"/>
                    <a:pt x="1772897" y="76124"/>
                  </a:cubicBezTo>
                  <a:cubicBezTo>
                    <a:pt x="1774776" y="74714"/>
                    <a:pt x="1776538" y="73716"/>
                    <a:pt x="1778183" y="73128"/>
                  </a:cubicBezTo>
                  <a:cubicBezTo>
                    <a:pt x="1779828" y="72541"/>
                    <a:pt x="1781179" y="72482"/>
                    <a:pt x="1782236" y="72952"/>
                  </a:cubicBezTo>
                  <a:cubicBezTo>
                    <a:pt x="1783293" y="73422"/>
                    <a:pt x="1783822" y="74479"/>
                    <a:pt x="1783822" y="76124"/>
                  </a:cubicBezTo>
                  <a:cubicBezTo>
                    <a:pt x="1783822" y="78238"/>
                    <a:pt x="1784586" y="79296"/>
                    <a:pt x="1786113" y="79296"/>
                  </a:cubicBezTo>
                  <a:cubicBezTo>
                    <a:pt x="1787640" y="79296"/>
                    <a:pt x="1789108" y="80177"/>
                    <a:pt x="1790518" y="81939"/>
                  </a:cubicBezTo>
                  <a:cubicBezTo>
                    <a:pt x="1791928" y="83701"/>
                    <a:pt x="1792926" y="84288"/>
                    <a:pt x="1793514" y="83701"/>
                  </a:cubicBezTo>
                  <a:cubicBezTo>
                    <a:pt x="1794101" y="83114"/>
                    <a:pt x="1795452" y="83760"/>
                    <a:pt x="1797567" y="85639"/>
                  </a:cubicBezTo>
                  <a:cubicBezTo>
                    <a:pt x="1799681" y="87519"/>
                    <a:pt x="1803088" y="87871"/>
                    <a:pt x="1807787" y="86697"/>
                  </a:cubicBezTo>
                  <a:cubicBezTo>
                    <a:pt x="1815070" y="84817"/>
                    <a:pt x="1820709" y="86109"/>
                    <a:pt x="1824703" y="90573"/>
                  </a:cubicBezTo>
                  <a:cubicBezTo>
                    <a:pt x="1827993" y="94097"/>
                    <a:pt x="1827405" y="97504"/>
                    <a:pt x="1822941" y="100794"/>
                  </a:cubicBezTo>
                  <a:cubicBezTo>
                    <a:pt x="1820357" y="102438"/>
                    <a:pt x="1817890" y="103261"/>
                    <a:pt x="1815540" y="103261"/>
                  </a:cubicBezTo>
                  <a:cubicBezTo>
                    <a:pt x="1814365" y="103261"/>
                    <a:pt x="1810900" y="104553"/>
                    <a:pt x="1805144" y="107137"/>
                  </a:cubicBezTo>
                  <a:cubicBezTo>
                    <a:pt x="1799387" y="109722"/>
                    <a:pt x="1794042" y="112306"/>
                    <a:pt x="1789108" y="114891"/>
                  </a:cubicBezTo>
                  <a:cubicBezTo>
                    <a:pt x="1788638" y="115126"/>
                    <a:pt x="1787934" y="119707"/>
                    <a:pt x="1786994" y="128635"/>
                  </a:cubicBezTo>
                  <a:cubicBezTo>
                    <a:pt x="1786054" y="137563"/>
                    <a:pt x="1785232" y="143437"/>
                    <a:pt x="1784527" y="146256"/>
                  </a:cubicBezTo>
                  <a:cubicBezTo>
                    <a:pt x="1784057" y="149076"/>
                    <a:pt x="1783470" y="152130"/>
                    <a:pt x="1782765" y="155419"/>
                  </a:cubicBezTo>
                  <a:lnTo>
                    <a:pt x="1781707" y="160001"/>
                  </a:lnTo>
                  <a:lnTo>
                    <a:pt x="1790518" y="156477"/>
                  </a:lnTo>
                  <a:cubicBezTo>
                    <a:pt x="1797332" y="153892"/>
                    <a:pt x="1800738" y="153070"/>
                    <a:pt x="1800738" y="154010"/>
                  </a:cubicBezTo>
                  <a:cubicBezTo>
                    <a:pt x="1800738" y="154245"/>
                    <a:pt x="1800621" y="154832"/>
                    <a:pt x="1800386" y="155772"/>
                  </a:cubicBezTo>
                  <a:cubicBezTo>
                    <a:pt x="1799681" y="157417"/>
                    <a:pt x="1799681" y="158239"/>
                    <a:pt x="1800386" y="158239"/>
                  </a:cubicBezTo>
                  <a:cubicBezTo>
                    <a:pt x="1809314" y="159179"/>
                    <a:pt x="1815364" y="161000"/>
                    <a:pt x="1818536" y="163701"/>
                  </a:cubicBezTo>
                  <a:cubicBezTo>
                    <a:pt x="1821708" y="166403"/>
                    <a:pt x="1823646" y="171396"/>
                    <a:pt x="1824351" y="178680"/>
                  </a:cubicBezTo>
                  <a:cubicBezTo>
                    <a:pt x="1824821" y="185258"/>
                    <a:pt x="1824410" y="190192"/>
                    <a:pt x="1823117" y="193481"/>
                  </a:cubicBezTo>
                  <a:cubicBezTo>
                    <a:pt x="1821825" y="196771"/>
                    <a:pt x="1819828" y="203584"/>
                    <a:pt x="1817126" y="213922"/>
                  </a:cubicBezTo>
                  <a:cubicBezTo>
                    <a:pt x="1814424" y="224260"/>
                    <a:pt x="1811664" y="233658"/>
                    <a:pt x="1808844" y="242116"/>
                  </a:cubicBezTo>
                  <a:cubicBezTo>
                    <a:pt x="1806025" y="250574"/>
                    <a:pt x="1805202" y="255391"/>
                    <a:pt x="1806377" y="256565"/>
                  </a:cubicBezTo>
                  <a:cubicBezTo>
                    <a:pt x="1809197" y="259385"/>
                    <a:pt x="1815247" y="263320"/>
                    <a:pt x="1824527" y="268372"/>
                  </a:cubicBezTo>
                  <a:cubicBezTo>
                    <a:pt x="1833808" y="273423"/>
                    <a:pt x="1841972" y="277241"/>
                    <a:pt x="1849021" y="279825"/>
                  </a:cubicBezTo>
                  <a:cubicBezTo>
                    <a:pt x="1858419" y="283585"/>
                    <a:pt x="1865350" y="286639"/>
                    <a:pt x="1869814" y="288989"/>
                  </a:cubicBezTo>
                  <a:cubicBezTo>
                    <a:pt x="1871928" y="289928"/>
                    <a:pt x="1873808" y="290398"/>
                    <a:pt x="1875453" y="290398"/>
                  </a:cubicBezTo>
                  <a:cubicBezTo>
                    <a:pt x="1877097" y="290398"/>
                    <a:pt x="1879447" y="291808"/>
                    <a:pt x="1882501" y="294627"/>
                  </a:cubicBezTo>
                  <a:cubicBezTo>
                    <a:pt x="1885555" y="297447"/>
                    <a:pt x="1889256" y="299503"/>
                    <a:pt x="1893602" y="300795"/>
                  </a:cubicBezTo>
                  <a:cubicBezTo>
                    <a:pt x="1897949" y="302087"/>
                    <a:pt x="1900122" y="303497"/>
                    <a:pt x="1900122" y="305024"/>
                  </a:cubicBezTo>
                  <a:cubicBezTo>
                    <a:pt x="1900122" y="306551"/>
                    <a:pt x="1900944" y="307315"/>
                    <a:pt x="1902589" y="307315"/>
                  </a:cubicBezTo>
                  <a:cubicBezTo>
                    <a:pt x="1903999" y="307315"/>
                    <a:pt x="1905467" y="308666"/>
                    <a:pt x="1906995" y="311368"/>
                  </a:cubicBezTo>
                  <a:cubicBezTo>
                    <a:pt x="1908522" y="314069"/>
                    <a:pt x="1909520" y="317065"/>
                    <a:pt x="1909990" y="320354"/>
                  </a:cubicBezTo>
                  <a:cubicBezTo>
                    <a:pt x="1910225" y="322939"/>
                    <a:pt x="1910108" y="324701"/>
                    <a:pt x="1909638" y="325641"/>
                  </a:cubicBezTo>
                  <a:cubicBezTo>
                    <a:pt x="1909168" y="326581"/>
                    <a:pt x="1907993" y="327403"/>
                    <a:pt x="1906113" y="328108"/>
                  </a:cubicBezTo>
                  <a:cubicBezTo>
                    <a:pt x="1901884" y="329752"/>
                    <a:pt x="1894718" y="329811"/>
                    <a:pt x="1884616" y="328284"/>
                  </a:cubicBezTo>
                  <a:cubicBezTo>
                    <a:pt x="1874513" y="326757"/>
                    <a:pt x="1866642" y="324466"/>
                    <a:pt x="1861003" y="321412"/>
                  </a:cubicBezTo>
                  <a:cubicBezTo>
                    <a:pt x="1857009" y="319297"/>
                    <a:pt x="1852956" y="317241"/>
                    <a:pt x="1848844" y="315244"/>
                  </a:cubicBezTo>
                  <a:cubicBezTo>
                    <a:pt x="1844733" y="313247"/>
                    <a:pt x="1841855" y="311720"/>
                    <a:pt x="1840210" y="310663"/>
                  </a:cubicBezTo>
                  <a:cubicBezTo>
                    <a:pt x="1838565" y="309605"/>
                    <a:pt x="1836568" y="308607"/>
                    <a:pt x="1834219" y="307667"/>
                  </a:cubicBezTo>
                  <a:cubicBezTo>
                    <a:pt x="1831164" y="306257"/>
                    <a:pt x="1824527" y="302205"/>
                    <a:pt x="1814307" y="295508"/>
                  </a:cubicBezTo>
                  <a:cubicBezTo>
                    <a:pt x="1804086" y="288812"/>
                    <a:pt x="1797801" y="284407"/>
                    <a:pt x="1795452" y="282292"/>
                  </a:cubicBezTo>
                  <a:lnTo>
                    <a:pt x="1791223" y="278063"/>
                  </a:lnTo>
                  <a:lnTo>
                    <a:pt x="1781355" y="287579"/>
                  </a:lnTo>
                  <a:cubicBezTo>
                    <a:pt x="1774776" y="293922"/>
                    <a:pt x="1770254" y="297447"/>
                    <a:pt x="1767787" y="298152"/>
                  </a:cubicBezTo>
                  <a:cubicBezTo>
                    <a:pt x="1765320" y="298856"/>
                    <a:pt x="1761737" y="301147"/>
                    <a:pt x="1757038" y="305024"/>
                  </a:cubicBezTo>
                  <a:cubicBezTo>
                    <a:pt x="1752339" y="308901"/>
                    <a:pt x="1749637" y="310486"/>
                    <a:pt x="1748932" y="309782"/>
                  </a:cubicBezTo>
                  <a:cubicBezTo>
                    <a:pt x="1748462" y="309312"/>
                    <a:pt x="1747875" y="309782"/>
                    <a:pt x="1747170" y="311191"/>
                  </a:cubicBezTo>
                  <a:cubicBezTo>
                    <a:pt x="1747170" y="311661"/>
                    <a:pt x="1747052" y="312014"/>
                    <a:pt x="1746817" y="312249"/>
                  </a:cubicBezTo>
                  <a:cubicBezTo>
                    <a:pt x="1746113" y="314363"/>
                    <a:pt x="1743822" y="315773"/>
                    <a:pt x="1739945" y="316478"/>
                  </a:cubicBezTo>
                  <a:cubicBezTo>
                    <a:pt x="1736068" y="317183"/>
                    <a:pt x="1732250" y="318357"/>
                    <a:pt x="1728491" y="320002"/>
                  </a:cubicBezTo>
                  <a:cubicBezTo>
                    <a:pt x="1724497" y="321647"/>
                    <a:pt x="1719857" y="323056"/>
                    <a:pt x="1714571" y="324231"/>
                  </a:cubicBezTo>
                  <a:cubicBezTo>
                    <a:pt x="1709284" y="325406"/>
                    <a:pt x="1705701" y="325758"/>
                    <a:pt x="1703822" y="325288"/>
                  </a:cubicBezTo>
                  <a:cubicBezTo>
                    <a:pt x="1701707" y="324818"/>
                    <a:pt x="1698535" y="324290"/>
                    <a:pt x="1694306" y="323702"/>
                  </a:cubicBezTo>
                  <a:cubicBezTo>
                    <a:pt x="1690077" y="323115"/>
                    <a:pt x="1687727" y="321764"/>
                    <a:pt x="1687258" y="319650"/>
                  </a:cubicBezTo>
                  <a:cubicBezTo>
                    <a:pt x="1686788" y="318240"/>
                    <a:pt x="1686788" y="317300"/>
                    <a:pt x="1687258" y="316830"/>
                  </a:cubicBezTo>
                  <a:cubicBezTo>
                    <a:pt x="1687727" y="316360"/>
                    <a:pt x="1688902" y="316243"/>
                    <a:pt x="1690782" y="316478"/>
                  </a:cubicBezTo>
                  <a:cubicBezTo>
                    <a:pt x="1693366" y="316478"/>
                    <a:pt x="1698770" y="314011"/>
                    <a:pt x="1706993" y="309077"/>
                  </a:cubicBezTo>
                  <a:cubicBezTo>
                    <a:pt x="1715217" y="304143"/>
                    <a:pt x="1720386" y="300266"/>
                    <a:pt x="1722500" y="297447"/>
                  </a:cubicBezTo>
                  <a:cubicBezTo>
                    <a:pt x="1724145" y="294862"/>
                    <a:pt x="1729196" y="289165"/>
                    <a:pt x="1737654" y="280354"/>
                  </a:cubicBezTo>
                  <a:cubicBezTo>
                    <a:pt x="1746113" y="271544"/>
                    <a:pt x="1752691" y="264319"/>
                    <a:pt x="1757390" y="258680"/>
                  </a:cubicBezTo>
                  <a:lnTo>
                    <a:pt x="1764791" y="250222"/>
                  </a:lnTo>
                  <a:lnTo>
                    <a:pt x="1761267" y="246345"/>
                  </a:lnTo>
                  <a:cubicBezTo>
                    <a:pt x="1756803" y="241646"/>
                    <a:pt x="1754571" y="241117"/>
                    <a:pt x="1754571" y="244759"/>
                  </a:cubicBezTo>
                  <a:cubicBezTo>
                    <a:pt x="1754571" y="248401"/>
                    <a:pt x="1752104" y="249282"/>
                    <a:pt x="1747170" y="247402"/>
                  </a:cubicBezTo>
                  <a:cubicBezTo>
                    <a:pt x="1743410" y="246228"/>
                    <a:pt x="1740239" y="243878"/>
                    <a:pt x="1737654" y="240354"/>
                  </a:cubicBezTo>
                  <a:cubicBezTo>
                    <a:pt x="1732955" y="234245"/>
                    <a:pt x="1729783" y="225435"/>
                    <a:pt x="1728139" y="213922"/>
                  </a:cubicBezTo>
                  <a:cubicBezTo>
                    <a:pt x="1727434" y="209223"/>
                    <a:pt x="1725084" y="204818"/>
                    <a:pt x="1721090" y="200706"/>
                  </a:cubicBezTo>
                  <a:cubicBezTo>
                    <a:pt x="1717096" y="196594"/>
                    <a:pt x="1715099" y="194010"/>
                    <a:pt x="1715099" y="192953"/>
                  </a:cubicBezTo>
                  <a:cubicBezTo>
                    <a:pt x="1715099" y="191895"/>
                    <a:pt x="1714394" y="191014"/>
                    <a:pt x="1712985" y="190310"/>
                  </a:cubicBezTo>
                  <a:cubicBezTo>
                    <a:pt x="1712045" y="189840"/>
                    <a:pt x="1712280" y="189487"/>
                    <a:pt x="1713689" y="189252"/>
                  </a:cubicBezTo>
                  <a:cubicBezTo>
                    <a:pt x="1713689" y="189252"/>
                    <a:pt x="1714042" y="189252"/>
                    <a:pt x="1714747" y="189252"/>
                  </a:cubicBezTo>
                  <a:cubicBezTo>
                    <a:pt x="1717331" y="189252"/>
                    <a:pt x="1720327" y="190486"/>
                    <a:pt x="1723734" y="192953"/>
                  </a:cubicBezTo>
                  <a:cubicBezTo>
                    <a:pt x="1727140" y="195420"/>
                    <a:pt x="1729549" y="196301"/>
                    <a:pt x="1730958" y="195596"/>
                  </a:cubicBezTo>
                  <a:cubicBezTo>
                    <a:pt x="1732133" y="195126"/>
                    <a:pt x="1736303" y="187314"/>
                    <a:pt x="1743469" y="172160"/>
                  </a:cubicBezTo>
                  <a:cubicBezTo>
                    <a:pt x="1750635" y="157005"/>
                    <a:pt x="1755628" y="145552"/>
                    <a:pt x="1758448" y="137798"/>
                  </a:cubicBezTo>
                  <a:cubicBezTo>
                    <a:pt x="1760797" y="130985"/>
                    <a:pt x="1761267" y="127578"/>
                    <a:pt x="1759857" y="127578"/>
                  </a:cubicBezTo>
                  <a:cubicBezTo>
                    <a:pt x="1759387" y="127578"/>
                    <a:pt x="1758565" y="128048"/>
                    <a:pt x="1757390" y="128988"/>
                  </a:cubicBezTo>
                  <a:cubicBezTo>
                    <a:pt x="1755510" y="130397"/>
                    <a:pt x="1754042" y="130750"/>
                    <a:pt x="1752985" y="130045"/>
                  </a:cubicBezTo>
                  <a:cubicBezTo>
                    <a:pt x="1751928" y="129340"/>
                    <a:pt x="1750635" y="130162"/>
                    <a:pt x="1749108" y="132512"/>
                  </a:cubicBezTo>
                  <a:cubicBezTo>
                    <a:pt x="1747581" y="134861"/>
                    <a:pt x="1746289" y="136036"/>
                    <a:pt x="1745231" y="136036"/>
                  </a:cubicBezTo>
                  <a:cubicBezTo>
                    <a:pt x="1744174" y="136036"/>
                    <a:pt x="1742177" y="137446"/>
                    <a:pt x="1739240" y="140265"/>
                  </a:cubicBezTo>
                  <a:cubicBezTo>
                    <a:pt x="1736303" y="143085"/>
                    <a:pt x="1734013" y="144670"/>
                    <a:pt x="1732368" y="145023"/>
                  </a:cubicBezTo>
                  <a:cubicBezTo>
                    <a:pt x="1730723" y="145375"/>
                    <a:pt x="1726729" y="148606"/>
                    <a:pt x="1720386" y="154715"/>
                  </a:cubicBezTo>
                  <a:cubicBezTo>
                    <a:pt x="1701589" y="173041"/>
                    <a:pt x="1691487" y="182204"/>
                    <a:pt x="1690077" y="182204"/>
                  </a:cubicBezTo>
                  <a:cubicBezTo>
                    <a:pt x="1688667" y="182204"/>
                    <a:pt x="1687610" y="183261"/>
                    <a:pt x="1686905" y="185376"/>
                  </a:cubicBezTo>
                  <a:cubicBezTo>
                    <a:pt x="1685495" y="189370"/>
                    <a:pt x="1684144" y="192072"/>
                    <a:pt x="1682852" y="193481"/>
                  </a:cubicBezTo>
                  <a:cubicBezTo>
                    <a:pt x="1681560" y="194891"/>
                    <a:pt x="1680092" y="195361"/>
                    <a:pt x="1678447" y="194891"/>
                  </a:cubicBezTo>
                  <a:cubicBezTo>
                    <a:pt x="1676567" y="194421"/>
                    <a:pt x="1675628" y="195067"/>
                    <a:pt x="1675628" y="196829"/>
                  </a:cubicBezTo>
                  <a:cubicBezTo>
                    <a:pt x="1675628" y="198592"/>
                    <a:pt x="1676567" y="199473"/>
                    <a:pt x="1678447" y="199473"/>
                  </a:cubicBezTo>
                  <a:cubicBezTo>
                    <a:pt x="1679152" y="199473"/>
                    <a:pt x="1679681" y="199590"/>
                    <a:pt x="1680033" y="199825"/>
                  </a:cubicBezTo>
                  <a:cubicBezTo>
                    <a:pt x="1680385" y="200060"/>
                    <a:pt x="1680326" y="200412"/>
                    <a:pt x="1679857" y="200882"/>
                  </a:cubicBezTo>
                  <a:cubicBezTo>
                    <a:pt x="1679152" y="202057"/>
                    <a:pt x="1678095" y="202409"/>
                    <a:pt x="1676685" y="201940"/>
                  </a:cubicBezTo>
                  <a:cubicBezTo>
                    <a:pt x="1675980" y="201470"/>
                    <a:pt x="1675334" y="201705"/>
                    <a:pt x="1674747" y="202644"/>
                  </a:cubicBezTo>
                  <a:cubicBezTo>
                    <a:pt x="1674159" y="203584"/>
                    <a:pt x="1673630" y="205111"/>
                    <a:pt x="1673161" y="207226"/>
                  </a:cubicBezTo>
                  <a:cubicBezTo>
                    <a:pt x="1672456" y="211220"/>
                    <a:pt x="1671751" y="213217"/>
                    <a:pt x="1671046" y="213217"/>
                  </a:cubicBezTo>
                  <a:cubicBezTo>
                    <a:pt x="1669871" y="213217"/>
                    <a:pt x="1668403" y="215332"/>
                    <a:pt x="1666641" y="219561"/>
                  </a:cubicBezTo>
                  <a:cubicBezTo>
                    <a:pt x="1664879" y="223790"/>
                    <a:pt x="1664467" y="226257"/>
                    <a:pt x="1665407" y="226962"/>
                  </a:cubicBezTo>
                  <a:cubicBezTo>
                    <a:pt x="1666582" y="227667"/>
                    <a:pt x="1667346" y="241117"/>
                    <a:pt x="1667698" y="267314"/>
                  </a:cubicBezTo>
                  <a:cubicBezTo>
                    <a:pt x="1668050" y="293511"/>
                    <a:pt x="1668579" y="311426"/>
                    <a:pt x="1669284" y="321059"/>
                  </a:cubicBezTo>
                  <a:cubicBezTo>
                    <a:pt x="1669754" y="328813"/>
                    <a:pt x="1669636" y="334158"/>
                    <a:pt x="1668931" y="337095"/>
                  </a:cubicBezTo>
                  <a:cubicBezTo>
                    <a:pt x="1668227" y="340031"/>
                    <a:pt x="1666464" y="341852"/>
                    <a:pt x="1663645" y="342557"/>
                  </a:cubicBezTo>
                  <a:cubicBezTo>
                    <a:pt x="1660356" y="343732"/>
                    <a:pt x="1655187" y="341617"/>
                    <a:pt x="1648138" y="336214"/>
                  </a:cubicBezTo>
                  <a:cubicBezTo>
                    <a:pt x="1641090" y="330810"/>
                    <a:pt x="1636861" y="325758"/>
                    <a:pt x="1635451" y="321059"/>
                  </a:cubicBezTo>
                  <a:cubicBezTo>
                    <a:pt x="1634511" y="318240"/>
                    <a:pt x="1632690" y="315420"/>
                    <a:pt x="1629988" y="312601"/>
                  </a:cubicBezTo>
                  <a:cubicBezTo>
                    <a:pt x="1627286" y="309782"/>
                    <a:pt x="1623351" y="304906"/>
                    <a:pt x="1618182" y="297975"/>
                  </a:cubicBezTo>
                  <a:cubicBezTo>
                    <a:pt x="1613013" y="291044"/>
                    <a:pt x="1609019" y="286052"/>
                    <a:pt x="1606200" y="282997"/>
                  </a:cubicBezTo>
                  <a:cubicBezTo>
                    <a:pt x="1603380" y="279943"/>
                    <a:pt x="1601971" y="277359"/>
                    <a:pt x="1601971" y="275244"/>
                  </a:cubicBezTo>
                  <a:cubicBezTo>
                    <a:pt x="1601971" y="273129"/>
                    <a:pt x="1601383" y="271485"/>
                    <a:pt x="1600209" y="270310"/>
                  </a:cubicBezTo>
                  <a:cubicBezTo>
                    <a:pt x="1598799" y="268900"/>
                    <a:pt x="1598505" y="265552"/>
                    <a:pt x="1599328" y="260266"/>
                  </a:cubicBezTo>
                  <a:cubicBezTo>
                    <a:pt x="1600150" y="254980"/>
                    <a:pt x="1601618" y="251044"/>
                    <a:pt x="1603733" y="248460"/>
                  </a:cubicBezTo>
                  <a:cubicBezTo>
                    <a:pt x="1606082" y="245640"/>
                    <a:pt x="1607257" y="243526"/>
                    <a:pt x="1607257" y="242116"/>
                  </a:cubicBezTo>
                  <a:cubicBezTo>
                    <a:pt x="1607257" y="241411"/>
                    <a:pt x="1608784" y="239062"/>
                    <a:pt x="1611839" y="235068"/>
                  </a:cubicBezTo>
                  <a:cubicBezTo>
                    <a:pt x="1614893" y="231073"/>
                    <a:pt x="1618006" y="227432"/>
                    <a:pt x="1621178" y="224142"/>
                  </a:cubicBezTo>
                  <a:cubicBezTo>
                    <a:pt x="1624350" y="220853"/>
                    <a:pt x="1625936" y="219678"/>
                    <a:pt x="1625936" y="220618"/>
                  </a:cubicBezTo>
                  <a:cubicBezTo>
                    <a:pt x="1625936" y="221558"/>
                    <a:pt x="1623410" y="224847"/>
                    <a:pt x="1618359" y="230486"/>
                  </a:cubicBezTo>
                  <a:cubicBezTo>
                    <a:pt x="1613307" y="236125"/>
                    <a:pt x="1611075" y="239767"/>
                    <a:pt x="1611662" y="241411"/>
                  </a:cubicBezTo>
                  <a:cubicBezTo>
                    <a:pt x="1612250" y="243056"/>
                    <a:pt x="1616949" y="239297"/>
                    <a:pt x="1625759" y="230134"/>
                  </a:cubicBezTo>
                  <a:cubicBezTo>
                    <a:pt x="1634570" y="220971"/>
                    <a:pt x="1639445" y="215214"/>
                    <a:pt x="1640385" y="212865"/>
                  </a:cubicBezTo>
                  <a:cubicBezTo>
                    <a:pt x="1641795" y="209810"/>
                    <a:pt x="1641795" y="208401"/>
                    <a:pt x="1640385" y="208636"/>
                  </a:cubicBezTo>
                  <a:cubicBezTo>
                    <a:pt x="1638975" y="208636"/>
                    <a:pt x="1637096" y="210163"/>
                    <a:pt x="1634746" y="213217"/>
                  </a:cubicBezTo>
                  <a:cubicBezTo>
                    <a:pt x="1631457" y="217211"/>
                    <a:pt x="1629460" y="218856"/>
                    <a:pt x="1628755" y="218151"/>
                  </a:cubicBezTo>
                  <a:cubicBezTo>
                    <a:pt x="1628050" y="217446"/>
                    <a:pt x="1630047" y="214744"/>
                    <a:pt x="1634746" y="210045"/>
                  </a:cubicBezTo>
                  <a:cubicBezTo>
                    <a:pt x="1638035" y="206991"/>
                    <a:pt x="1640033" y="204583"/>
                    <a:pt x="1640738" y="202821"/>
                  </a:cubicBezTo>
                  <a:cubicBezTo>
                    <a:pt x="1641442" y="201059"/>
                    <a:pt x="1641795" y="198063"/>
                    <a:pt x="1641795" y="193834"/>
                  </a:cubicBezTo>
                  <a:cubicBezTo>
                    <a:pt x="1641795" y="187725"/>
                    <a:pt x="1641266" y="183907"/>
                    <a:pt x="1640209" y="182380"/>
                  </a:cubicBezTo>
                  <a:cubicBezTo>
                    <a:pt x="1639152" y="180853"/>
                    <a:pt x="1636626" y="180442"/>
                    <a:pt x="1632632" y="181147"/>
                  </a:cubicBezTo>
                  <a:cubicBezTo>
                    <a:pt x="1628403" y="181851"/>
                    <a:pt x="1623057" y="181323"/>
                    <a:pt x="1616596" y="179561"/>
                  </a:cubicBezTo>
                  <a:cubicBezTo>
                    <a:pt x="1610135" y="177798"/>
                    <a:pt x="1604555" y="175508"/>
                    <a:pt x="1599856" y="172688"/>
                  </a:cubicBezTo>
                  <a:cubicBezTo>
                    <a:pt x="1595627" y="169869"/>
                    <a:pt x="1593043" y="168459"/>
                    <a:pt x="1592103" y="168459"/>
                  </a:cubicBezTo>
                  <a:cubicBezTo>
                    <a:pt x="1591163" y="168459"/>
                    <a:pt x="1588402" y="165699"/>
                    <a:pt x="1583821" y="160177"/>
                  </a:cubicBezTo>
                  <a:cubicBezTo>
                    <a:pt x="1579239" y="154656"/>
                    <a:pt x="1576596" y="150955"/>
                    <a:pt x="1575891" y="149076"/>
                  </a:cubicBezTo>
                  <a:cubicBezTo>
                    <a:pt x="1574716" y="146256"/>
                    <a:pt x="1574716" y="142380"/>
                    <a:pt x="1575891" y="137446"/>
                  </a:cubicBezTo>
                  <a:cubicBezTo>
                    <a:pt x="1577066" y="132512"/>
                    <a:pt x="1578593" y="129457"/>
                    <a:pt x="1580473" y="128283"/>
                  </a:cubicBezTo>
                  <a:cubicBezTo>
                    <a:pt x="1583292" y="126403"/>
                    <a:pt x="1586170" y="126051"/>
                    <a:pt x="1589107" y="127225"/>
                  </a:cubicBezTo>
                  <a:cubicBezTo>
                    <a:pt x="1592044" y="128400"/>
                    <a:pt x="1593513" y="130397"/>
                    <a:pt x="1593513" y="133217"/>
                  </a:cubicBezTo>
                  <a:cubicBezTo>
                    <a:pt x="1593513" y="136036"/>
                    <a:pt x="1594687" y="138327"/>
                    <a:pt x="1597037" y="140089"/>
                  </a:cubicBezTo>
                  <a:cubicBezTo>
                    <a:pt x="1599386" y="141851"/>
                    <a:pt x="1602206" y="142615"/>
                    <a:pt x="1605495" y="142380"/>
                  </a:cubicBezTo>
                  <a:cubicBezTo>
                    <a:pt x="1609489" y="142145"/>
                    <a:pt x="1616244" y="139854"/>
                    <a:pt x="1625759" y="135507"/>
                  </a:cubicBezTo>
                  <a:cubicBezTo>
                    <a:pt x="1635275" y="131161"/>
                    <a:pt x="1640502" y="128988"/>
                    <a:pt x="1641442" y="128988"/>
                  </a:cubicBezTo>
                  <a:cubicBezTo>
                    <a:pt x="1643557" y="128988"/>
                    <a:pt x="1644849" y="119237"/>
                    <a:pt x="1645319" y="99736"/>
                  </a:cubicBezTo>
                  <a:cubicBezTo>
                    <a:pt x="1645554" y="85404"/>
                    <a:pt x="1644790" y="76652"/>
                    <a:pt x="1643028" y="73481"/>
                  </a:cubicBezTo>
                  <a:cubicBezTo>
                    <a:pt x="1641266" y="70309"/>
                    <a:pt x="1641149" y="68429"/>
                    <a:pt x="1642676" y="67842"/>
                  </a:cubicBezTo>
                  <a:cubicBezTo>
                    <a:pt x="1644203" y="67254"/>
                    <a:pt x="1644967" y="66080"/>
                    <a:pt x="1644967" y="64318"/>
                  </a:cubicBezTo>
                  <a:cubicBezTo>
                    <a:pt x="1644967" y="62555"/>
                    <a:pt x="1645906" y="60617"/>
                    <a:pt x="1647786" y="58503"/>
                  </a:cubicBezTo>
                  <a:cubicBezTo>
                    <a:pt x="1649665" y="56388"/>
                    <a:pt x="1651075" y="55331"/>
                    <a:pt x="1652015" y="55331"/>
                  </a:cubicBezTo>
                  <a:close/>
                  <a:moveTo>
                    <a:pt x="918234" y="45022"/>
                  </a:moveTo>
                  <a:cubicBezTo>
                    <a:pt x="919791" y="44611"/>
                    <a:pt x="921362" y="44641"/>
                    <a:pt x="922948" y="45110"/>
                  </a:cubicBezTo>
                  <a:cubicBezTo>
                    <a:pt x="926119" y="46050"/>
                    <a:pt x="928763" y="48752"/>
                    <a:pt x="930877" y="53216"/>
                  </a:cubicBezTo>
                  <a:cubicBezTo>
                    <a:pt x="932522" y="56975"/>
                    <a:pt x="934813" y="60382"/>
                    <a:pt x="937749" y="63436"/>
                  </a:cubicBezTo>
                  <a:cubicBezTo>
                    <a:pt x="940686" y="66491"/>
                    <a:pt x="942155" y="68605"/>
                    <a:pt x="942155" y="69780"/>
                  </a:cubicBezTo>
                  <a:cubicBezTo>
                    <a:pt x="942155" y="70955"/>
                    <a:pt x="944269" y="73069"/>
                    <a:pt x="948498" y="76124"/>
                  </a:cubicBezTo>
                  <a:lnTo>
                    <a:pt x="954490" y="80705"/>
                  </a:lnTo>
                  <a:lnTo>
                    <a:pt x="960481" y="76476"/>
                  </a:lnTo>
                  <a:cubicBezTo>
                    <a:pt x="964475" y="73657"/>
                    <a:pt x="966766" y="71718"/>
                    <a:pt x="967353" y="70661"/>
                  </a:cubicBezTo>
                  <a:cubicBezTo>
                    <a:pt x="967940" y="69604"/>
                    <a:pt x="970114" y="70837"/>
                    <a:pt x="973873" y="74362"/>
                  </a:cubicBezTo>
                  <a:cubicBezTo>
                    <a:pt x="977632" y="77886"/>
                    <a:pt x="978924" y="80235"/>
                    <a:pt x="977750" y="81410"/>
                  </a:cubicBezTo>
                  <a:cubicBezTo>
                    <a:pt x="976575" y="82585"/>
                    <a:pt x="975988" y="84171"/>
                    <a:pt x="975988" y="86168"/>
                  </a:cubicBezTo>
                  <a:cubicBezTo>
                    <a:pt x="975988" y="88165"/>
                    <a:pt x="974813" y="90456"/>
                    <a:pt x="972463" y="93040"/>
                  </a:cubicBezTo>
                  <a:cubicBezTo>
                    <a:pt x="968234" y="97269"/>
                    <a:pt x="966707" y="105258"/>
                    <a:pt x="967882" y="117005"/>
                  </a:cubicBezTo>
                  <a:cubicBezTo>
                    <a:pt x="968352" y="121704"/>
                    <a:pt x="969233" y="124935"/>
                    <a:pt x="970525" y="126697"/>
                  </a:cubicBezTo>
                  <a:cubicBezTo>
                    <a:pt x="971817" y="128459"/>
                    <a:pt x="974460" y="129575"/>
                    <a:pt x="978455" y="130045"/>
                  </a:cubicBezTo>
                  <a:cubicBezTo>
                    <a:pt x="980569" y="130280"/>
                    <a:pt x="983388" y="131807"/>
                    <a:pt x="986913" y="134626"/>
                  </a:cubicBezTo>
                  <a:cubicBezTo>
                    <a:pt x="989262" y="136506"/>
                    <a:pt x="990613" y="137798"/>
                    <a:pt x="990966" y="138503"/>
                  </a:cubicBezTo>
                  <a:cubicBezTo>
                    <a:pt x="991318" y="139208"/>
                    <a:pt x="991142" y="140265"/>
                    <a:pt x="990437" y="141675"/>
                  </a:cubicBezTo>
                  <a:cubicBezTo>
                    <a:pt x="989027" y="143789"/>
                    <a:pt x="986560" y="144964"/>
                    <a:pt x="983036" y="145199"/>
                  </a:cubicBezTo>
                  <a:cubicBezTo>
                    <a:pt x="977632" y="145669"/>
                    <a:pt x="965650" y="150251"/>
                    <a:pt x="947089" y="158944"/>
                  </a:cubicBezTo>
                  <a:cubicBezTo>
                    <a:pt x="940980" y="161998"/>
                    <a:pt x="937221" y="163525"/>
                    <a:pt x="935811" y="163525"/>
                  </a:cubicBezTo>
                  <a:cubicBezTo>
                    <a:pt x="933932" y="163525"/>
                    <a:pt x="931876" y="164641"/>
                    <a:pt x="929644" y="166873"/>
                  </a:cubicBezTo>
                  <a:cubicBezTo>
                    <a:pt x="927412" y="169105"/>
                    <a:pt x="926531" y="170691"/>
                    <a:pt x="927000" y="171631"/>
                  </a:cubicBezTo>
                  <a:cubicBezTo>
                    <a:pt x="927940" y="173041"/>
                    <a:pt x="931171" y="172218"/>
                    <a:pt x="936692" y="169164"/>
                  </a:cubicBezTo>
                  <a:cubicBezTo>
                    <a:pt x="942214" y="166110"/>
                    <a:pt x="945209" y="164289"/>
                    <a:pt x="945679" y="163701"/>
                  </a:cubicBezTo>
                  <a:cubicBezTo>
                    <a:pt x="946149" y="163114"/>
                    <a:pt x="949791" y="163055"/>
                    <a:pt x="956604" y="163525"/>
                  </a:cubicBezTo>
                  <a:cubicBezTo>
                    <a:pt x="961538" y="163760"/>
                    <a:pt x="964769" y="164230"/>
                    <a:pt x="966296" y="164935"/>
                  </a:cubicBezTo>
                  <a:cubicBezTo>
                    <a:pt x="967823" y="165640"/>
                    <a:pt x="969879" y="167284"/>
                    <a:pt x="972463" y="169869"/>
                  </a:cubicBezTo>
                  <a:cubicBezTo>
                    <a:pt x="975988" y="173863"/>
                    <a:pt x="977985" y="175155"/>
                    <a:pt x="978455" y="173746"/>
                  </a:cubicBezTo>
                  <a:cubicBezTo>
                    <a:pt x="978924" y="172336"/>
                    <a:pt x="980745" y="169869"/>
                    <a:pt x="983917" y="166345"/>
                  </a:cubicBezTo>
                  <a:cubicBezTo>
                    <a:pt x="987089" y="162820"/>
                    <a:pt x="991729" y="157005"/>
                    <a:pt x="997838" y="148900"/>
                  </a:cubicBezTo>
                  <a:cubicBezTo>
                    <a:pt x="1003947" y="140794"/>
                    <a:pt x="1010173" y="132982"/>
                    <a:pt x="1016516" y="125463"/>
                  </a:cubicBezTo>
                  <a:cubicBezTo>
                    <a:pt x="1022860" y="117945"/>
                    <a:pt x="1026854" y="112189"/>
                    <a:pt x="1028499" y="108194"/>
                  </a:cubicBezTo>
                  <a:cubicBezTo>
                    <a:pt x="1031083" y="102791"/>
                    <a:pt x="1035548" y="99678"/>
                    <a:pt x="1041891" y="98855"/>
                  </a:cubicBezTo>
                  <a:cubicBezTo>
                    <a:pt x="1048235" y="98033"/>
                    <a:pt x="1052346" y="100089"/>
                    <a:pt x="1054226" y="105023"/>
                  </a:cubicBezTo>
                  <a:cubicBezTo>
                    <a:pt x="1055636" y="108547"/>
                    <a:pt x="1056047" y="113833"/>
                    <a:pt x="1055460" y="120882"/>
                  </a:cubicBezTo>
                  <a:cubicBezTo>
                    <a:pt x="1054872" y="127930"/>
                    <a:pt x="1053521" y="135214"/>
                    <a:pt x="1051407" y="142732"/>
                  </a:cubicBezTo>
                  <a:lnTo>
                    <a:pt x="1047530" y="155067"/>
                  </a:lnTo>
                  <a:lnTo>
                    <a:pt x="1051054" y="157534"/>
                  </a:lnTo>
                  <a:cubicBezTo>
                    <a:pt x="1053169" y="158944"/>
                    <a:pt x="1055988" y="159766"/>
                    <a:pt x="1059512" y="160001"/>
                  </a:cubicBezTo>
                  <a:cubicBezTo>
                    <a:pt x="1063976" y="160471"/>
                    <a:pt x="1068793" y="161058"/>
                    <a:pt x="1073962" y="161763"/>
                  </a:cubicBezTo>
                  <a:cubicBezTo>
                    <a:pt x="1075137" y="161998"/>
                    <a:pt x="1077486" y="163878"/>
                    <a:pt x="1081010" y="167402"/>
                  </a:cubicBezTo>
                  <a:cubicBezTo>
                    <a:pt x="1084534" y="170926"/>
                    <a:pt x="1086297" y="173276"/>
                    <a:pt x="1086297" y="174450"/>
                  </a:cubicBezTo>
                  <a:cubicBezTo>
                    <a:pt x="1086297" y="175625"/>
                    <a:pt x="1085533" y="176800"/>
                    <a:pt x="1084006" y="177975"/>
                  </a:cubicBezTo>
                  <a:cubicBezTo>
                    <a:pt x="1082479" y="179149"/>
                    <a:pt x="1081010" y="181029"/>
                    <a:pt x="1079601" y="183613"/>
                  </a:cubicBezTo>
                  <a:cubicBezTo>
                    <a:pt x="1079601" y="183613"/>
                    <a:pt x="1078191" y="186433"/>
                    <a:pt x="1075371" y="192072"/>
                  </a:cubicBezTo>
                  <a:cubicBezTo>
                    <a:pt x="1073962" y="194891"/>
                    <a:pt x="1072493" y="199531"/>
                    <a:pt x="1070966" y="205992"/>
                  </a:cubicBezTo>
                  <a:cubicBezTo>
                    <a:pt x="1069439" y="212454"/>
                    <a:pt x="1067207" y="218915"/>
                    <a:pt x="1064270" y="225376"/>
                  </a:cubicBezTo>
                  <a:cubicBezTo>
                    <a:pt x="1061333" y="231837"/>
                    <a:pt x="1059865" y="235420"/>
                    <a:pt x="1059865" y="236125"/>
                  </a:cubicBezTo>
                  <a:cubicBezTo>
                    <a:pt x="1059865" y="236830"/>
                    <a:pt x="1064329" y="239825"/>
                    <a:pt x="1073257" y="245112"/>
                  </a:cubicBezTo>
                  <a:cubicBezTo>
                    <a:pt x="1082185" y="250398"/>
                    <a:pt x="1087119" y="253041"/>
                    <a:pt x="1088059" y="253041"/>
                  </a:cubicBezTo>
                  <a:cubicBezTo>
                    <a:pt x="1088764" y="253041"/>
                    <a:pt x="1092758" y="255626"/>
                    <a:pt x="1100041" y="260795"/>
                  </a:cubicBezTo>
                  <a:cubicBezTo>
                    <a:pt x="1108734" y="267138"/>
                    <a:pt x="1115783" y="273893"/>
                    <a:pt x="1121187" y="281059"/>
                  </a:cubicBezTo>
                  <a:cubicBezTo>
                    <a:pt x="1126591" y="288225"/>
                    <a:pt x="1128823" y="293805"/>
                    <a:pt x="1127883" y="297799"/>
                  </a:cubicBezTo>
                  <a:cubicBezTo>
                    <a:pt x="1127178" y="300384"/>
                    <a:pt x="1126003" y="301676"/>
                    <a:pt x="1124359" y="301676"/>
                  </a:cubicBezTo>
                  <a:cubicBezTo>
                    <a:pt x="1122714" y="301676"/>
                    <a:pt x="1121363" y="302205"/>
                    <a:pt x="1120306" y="303262"/>
                  </a:cubicBezTo>
                  <a:cubicBezTo>
                    <a:pt x="1119248" y="304319"/>
                    <a:pt x="1117369" y="304260"/>
                    <a:pt x="1114667" y="303086"/>
                  </a:cubicBezTo>
                  <a:cubicBezTo>
                    <a:pt x="1111965" y="301911"/>
                    <a:pt x="1110379" y="301793"/>
                    <a:pt x="1109909" y="302733"/>
                  </a:cubicBezTo>
                  <a:cubicBezTo>
                    <a:pt x="1109674" y="303673"/>
                    <a:pt x="1109322" y="304202"/>
                    <a:pt x="1108852" y="304319"/>
                  </a:cubicBezTo>
                  <a:cubicBezTo>
                    <a:pt x="1108382" y="304437"/>
                    <a:pt x="1107912" y="304260"/>
                    <a:pt x="1107442" y="303790"/>
                  </a:cubicBezTo>
                  <a:cubicBezTo>
                    <a:pt x="1106972" y="303320"/>
                    <a:pt x="1106620" y="302616"/>
                    <a:pt x="1106385" y="301676"/>
                  </a:cubicBezTo>
                  <a:cubicBezTo>
                    <a:pt x="1105915" y="299561"/>
                    <a:pt x="1104681" y="298504"/>
                    <a:pt x="1102684" y="298504"/>
                  </a:cubicBezTo>
                  <a:cubicBezTo>
                    <a:pt x="1100687" y="298504"/>
                    <a:pt x="1099395" y="298093"/>
                    <a:pt x="1098808" y="297271"/>
                  </a:cubicBezTo>
                  <a:cubicBezTo>
                    <a:pt x="1098220" y="296448"/>
                    <a:pt x="1096106" y="295685"/>
                    <a:pt x="1092464" y="294980"/>
                  </a:cubicBezTo>
                  <a:cubicBezTo>
                    <a:pt x="1088822" y="294275"/>
                    <a:pt x="1084946" y="292748"/>
                    <a:pt x="1080834" y="290398"/>
                  </a:cubicBezTo>
                  <a:cubicBezTo>
                    <a:pt x="1076722" y="288049"/>
                    <a:pt x="1073962" y="287109"/>
                    <a:pt x="1072552" y="287579"/>
                  </a:cubicBezTo>
                  <a:cubicBezTo>
                    <a:pt x="1071142" y="288049"/>
                    <a:pt x="1070085" y="287344"/>
                    <a:pt x="1069380" y="285464"/>
                  </a:cubicBezTo>
                  <a:cubicBezTo>
                    <a:pt x="1067971" y="281470"/>
                    <a:pt x="1068910" y="279473"/>
                    <a:pt x="1072200" y="279473"/>
                  </a:cubicBezTo>
                  <a:cubicBezTo>
                    <a:pt x="1073139" y="279473"/>
                    <a:pt x="1074960" y="278298"/>
                    <a:pt x="1077662" y="275949"/>
                  </a:cubicBezTo>
                  <a:cubicBezTo>
                    <a:pt x="1080364" y="273599"/>
                    <a:pt x="1081715" y="271955"/>
                    <a:pt x="1081715" y="271015"/>
                  </a:cubicBezTo>
                  <a:cubicBezTo>
                    <a:pt x="1081715" y="270075"/>
                    <a:pt x="1075606" y="266081"/>
                    <a:pt x="1063389" y="259032"/>
                  </a:cubicBezTo>
                  <a:cubicBezTo>
                    <a:pt x="1059395" y="256683"/>
                    <a:pt x="1056693" y="254921"/>
                    <a:pt x="1055283" y="253746"/>
                  </a:cubicBezTo>
                  <a:cubicBezTo>
                    <a:pt x="1053404" y="252101"/>
                    <a:pt x="1051876" y="251632"/>
                    <a:pt x="1050702" y="252336"/>
                  </a:cubicBezTo>
                  <a:cubicBezTo>
                    <a:pt x="1049527" y="253041"/>
                    <a:pt x="1047412" y="255861"/>
                    <a:pt x="1044358" y="260795"/>
                  </a:cubicBezTo>
                  <a:cubicBezTo>
                    <a:pt x="1040599" y="266433"/>
                    <a:pt x="1036428" y="271720"/>
                    <a:pt x="1031847" y="276654"/>
                  </a:cubicBezTo>
                  <a:cubicBezTo>
                    <a:pt x="1027265" y="281588"/>
                    <a:pt x="1024152" y="284055"/>
                    <a:pt x="1022508" y="284055"/>
                  </a:cubicBezTo>
                  <a:cubicBezTo>
                    <a:pt x="1020863" y="284055"/>
                    <a:pt x="1019101" y="284525"/>
                    <a:pt x="1017221" y="285464"/>
                  </a:cubicBezTo>
                  <a:cubicBezTo>
                    <a:pt x="1010878" y="288754"/>
                    <a:pt x="1003712" y="288401"/>
                    <a:pt x="995723" y="284407"/>
                  </a:cubicBezTo>
                  <a:cubicBezTo>
                    <a:pt x="991964" y="282527"/>
                    <a:pt x="989321" y="280648"/>
                    <a:pt x="987794" y="278768"/>
                  </a:cubicBezTo>
                  <a:cubicBezTo>
                    <a:pt x="986267" y="276889"/>
                    <a:pt x="985033" y="274069"/>
                    <a:pt x="984093" y="270310"/>
                  </a:cubicBezTo>
                  <a:cubicBezTo>
                    <a:pt x="982919" y="265376"/>
                    <a:pt x="981979" y="265141"/>
                    <a:pt x="981274" y="269605"/>
                  </a:cubicBezTo>
                  <a:cubicBezTo>
                    <a:pt x="980804" y="271485"/>
                    <a:pt x="980569" y="274187"/>
                    <a:pt x="980569" y="277711"/>
                  </a:cubicBezTo>
                  <a:cubicBezTo>
                    <a:pt x="980569" y="282645"/>
                    <a:pt x="979453" y="289224"/>
                    <a:pt x="977221" y="297447"/>
                  </a:cubicBezTo>
                  <a:cubicBezTo>
                    <a:pt x="974989" y="305670"/>
                    <a:pt x="972933" y="310839"/>
                    <a:pt x="971054" y="312953"/>
                  </a:cubicBezTo>
                  <a:cubicBezTo>
                    <a:pt x="970114" y="314363"/>
                    <a:pt x="969116" y="316125"/>
                    <a:pt x="968058" y="318240"/>
                  </a:cubicBezTo>
                  <a:cubicBezTo>
                    <a:pt x="967001" y="320354"/>
                    <a:pt x="964828" y="322234"/>
                    <a:pt x="961538" y="323879"/>
                  </a:cubicBezTo>
                  <a:cubicBezTo>
                    <a:pt x="959424" y="324818"/>
                    <a:pt x="957838" y="325347"/>
                    <a:pt x="956780" y="325465"/>
                  </a:cubicBezTo>
                  <a:cubicBezTo>
                    <a:pt x="955723" y="325582"/>
                    <a:pt x="954372" y="325171"/>
                    <a:pt x="952728" y="324231"/>
                  </a:cubicBezTo>
                  <a:cubicBezTo>
                    <a:pt x="950143" y="322821"/>
                    <a:pt x="948381" y="322117"/>
                    <a:pt x="947441" y="322117"/>
                  </a:cubicBezTo>
                  <a:cubicBezTo>
                    <a:pt x="946501" y="322117"/>
                    <a:pt x="945150" y="321294"/>
                    <a:pt x="943388" y="319650"/>
                  </a:cubicBezTo>
                  <a:cubicBezTo>
                    <a:pt x="941626" y="318005"/>
                    <a:pt x="939453" y="317065"/>
                    <a:pt x="936868" y="316830"/>
                  </a:cubicBezTo>
                  <a:cubicBezTo>
                    <a:pt x="934284" y="316595"/>
                    <a:pt x="932169" y="315714"/>
                    <a:pt x="930525" y="314187"/>
                  </a:cubicBezTo>
                  <a:cubicBezTo>
                    <a:pt x="928880" y="312660"/>
                    <a:pt x="927470" y="311896"/>
                    <a:pt x="926296" y="311896"/>
                  </a:cubicBezTo>
                  <a:cubicBezTo>
                    <a:pt x="925121" y="311896"/>
                    <a:pt x="922595" y="310898"/>
                    <a:pt x="918719" y="308901"/>
                  </a:cubicBezTo>
                  <a:cubicBezTo>
                    <a:pt x="914842" y="306903"/>
                    <a:pt x="912727" y="306140"/>
                    <a:pt x="912375" y="306610"/>
                  </a:cubicBezTo>
                  <a:cubicBezTo>
                    <a:pt x="912022" y="307080"/>
                    <a:pt x="909732" y="306316"/>
                    <a:pt x="905503" y="304319"/>
                  </a:cubicBezTo>
                  <a:cubicBezTo>
                    <a:pt x="901273" y="302322"/>
                    <a:pt x="898572" y="300736"/>
                    <a:pt x="897397" y="299561"/>
                  </a:cubicBezTo>
                  <a:cubicBezTo>
                    <a:pt x="892463" y="294392"/>
                    <a:pt x="890936" y="289928"/>
                    <a:pt x="892815" y="286169"/>
                  </a:cubicBezTo>
                  <a:cubicBezTo>
                    <a:pt x="893990" y="283585"/>
                    <a:pt x="895517" y="282058"/>
                    <a:pt x="897397" y="281588"/>
                  </a:cubicBezTo>
                  <a:cubicBezTo>
                    <a:pt x="900451" y="280413"/>
                    <a:pt x="905033" y="275479"/>
                    <a:pt x="911141" y="266786"/>
                  </a:cubicBezTo>
                  <a:cubicBezTo>
                    <a:pt x="914666" y="262087"/>
                    <a:pt x="918660" y="257035"/>
                    <a:pt x="923124" y="251632"/>
                  </a:cubicBezTo>
                  <a:cubicBezTo>
                    <a:pt x="927588" y="246228"/>
                    <a:pt x="931347" y="241176"/>
                    <a:pt x="934402" y="236477"/>
                  </a:cubicBezTo>
                  <a:lnTo>
                    <a:pt x="939335" y="229429"/>
                  </a:lnTo>
                  <a:lnTo>
                    <a:pt x="936164" y="222733"/>
                  </a:lnTo>
                  <a:cubicBezTo>
                    <a:pt x="931934" y="213805"/>
                    <a:pt x="932169" y="204407"/>
                    <a:pt x="936868" y="194539"/>
                  </a:cubicBezTo>
                  <a:cubicBezTo>
                    <a:pt x="939923" y="188430"/>
                    <a:pt x="941156" y="185141"/>
                    <a:pt x="940569" y="184671"/>
                  </a:cubicBezTo>
                  <a:cubicBezTo>
                    <a:pt x="939982" y="184201"/>
                    <a:pt x="936281" y="186198"/>
                    <a:pt x="929468" y="190662"/>
                  </a:cubicBezTo>
                  <a:cubicBezTo>
                    <a:pt x="922654" y="195126"/>
                    <a:pt x="918190" y="197358"/>
                    <a:pt x="916075" y="197358"/>
                  </a:cubicBezTo>
                  <a:cubicBezTo>
                    <a:pt x="911611" y="197358"/>
                    <a:pt x="905973" y="203584"/>
                    <a:pt x="899159" y="216037"/>
                  </a:cubicBezTo>
                  <a:cubicBezTo>
                    <a:pt x="895165" y="223790"/>
                    <a:pt x="892110" y="229546"/>
                    <a:pt x="889996" y="233305"/>
                  </a:cubicBezTo>
                  <a:cubicBezTo>
                    <a:pt x="887881" y="237065"/>
                    <a:pt x="885532" y="241059"/>
                    <a:pt x="882947" y="245288"/>
                  </a:cubicBezTo>
                  <a:cubicBezTo>
                    <a:pt x="880363" y="249517"/>
                    <a:pt x="879071" y="251866"/>
                    <a:pt x="879071" y="252336"/>
                  </a:cubicBezTo>
                  <a:cubicBezTo>
                    <a:pt x="879071" y="252806"/>
                    <a:pt x="877661" y="255097"/>
                    <a:pt x="874842" y="259209"/>
                  </a:cubicBezTo>
                  <a:cubicBezTo>
                    <a:pt x="872022" y="263320"/>
                    <a:pt x="870436" y="265905"/>
                    <a:pt x="870084" y="266962"/>
                  </a:cubicBezTo>
                  <a:cubicBezTo>
                    <a:pt x="869731" y="268019"/>
                    <a:pt x="866031" y="274422"/>
                    <a:pt x="858982" y="286169"/>
                  </a:cubicBezTo>
                  <a:cubicBezTo>
                    <a:pt x="851934" y="297917"/>
                    <a:pt x="845767" y="308959"/>
                    <a:pt x="840480" y="319297"/>
                  </a:cubicBezTo>
                  <a:cubicBezTo>
                    <a:pt x="835194" y="329635"/>
                    <a:pt x="831728" y="335979"/>
                    <a:pt x="830084" y="338328"/>
                  </a:cubicBezTo>
                  <a:cubicBezTo>
                    <a:pt x="828439" y="340678"/>
                    <a:pt x="827617" y="342557"/>
                    <a:pt x="827617" y="343967"/>
                  </a:cubicBezTo>
                  <a:cubicBezTo>
                    <a:pt x="827617" y="345612"/>
                    <a:pt x="826618" y="347021"/>
                    <a:pt x="824621" y="348196"/>
                  </a:cubicBezTo>
                  <a:cubicBezTo>
                    <a:pt x="822624" y="349371"/>
                    <a:pt x="820803" y="349606"/>
                    <a:pt x="819158" y="348901"/>
                  </a:cubicBezTo>
                  <a:cubicBezTo>
                    <a:pt x="816339" y="347961"/>
                    <a:pt x="812991" y="345142"/>
                    <a:pt x="809114" y="340443"/>
                  </a:cubicBezTo>
                  <a:cubicBezTo>
                    <a:pt x="805238" y="335744"/>
                    <a:pt x="803769" y="332689"/>
                    <a:pt x="804709" y="331280"/>
                  </a:cubicBezTo>
                  <a:cubicBezTo>
                    <a:pt x="805179" y="330105"/>
                    <a:pt x="804885" y="328049"/>
                    <a:pt x="803828" y="325112"/>
                  </a:cubicBezTo>
                  <a:cubicBezTo>
                    <a:pt x="802771" y="322175"/>
                    <a:pt x="801655" y="320472"/>
                    <a:pt x="800480" y="320002"/>
                  </a:cubicBezTo>
                  <a:cubicBezTo>
                    <a:pt x="799070" y="319532"/>
                    <a:pt x="798835" y="317711"/>
                    <a:pt x="799775" y="314539"/>
                  </a:cubicBezTo>
                  <a:cubicBezTo>
                    <a:pt x="800715" y="311368"/>
                    <a:pt x="802477" y="307785"/>
                    <a:pt x="805061" y="303790"/>
                  </a:cubicBezTo>
                  <a:cubicBezTo>
                    <a:pt x="807646" y="299796"/>
                    <a:pt x="809878" y="296155"/>
                    <a:pt x="811758" y="292865"/>
                  </a:cubicBezTo>
                  <a:lnTo>
                    <a:pt x="813872" y="289341"/>
                  </a:lnTo>
                  <a:cubicBezTo>
                    <a:pt x="814107" y="289576"/>
                    <a:pt x="814107" y="290163"/>
                    <a:pt x="813872" y="291103"/>
                  </a:cubicBezTo>
                  <a:cubicBezTo>
                    <a:pt x="813402" y="293218"/>
                    <a:pt x="814107" y="293335"/>
                    <a:pt x="815987" y="291456"/>
                  </a:cubicBezTo>
                  <a:cubicBezTo>
                    <a:pt x="820921" y="286757"/>
                    <a:pt x="826325" y="278768"/>
                    <a:pt x="832198" y="267491"/>
                  </a:cubicBezTo>
                  <a:cubicBezTo>
                    <a:pt x="838307" y="256448"/>
                    <a:pt x="847822" y="241059"/>
                    <a:pt x="860745" y="221323"/>
                  </a:cubicBezTo>
                  <a:cubicBezTo>
                    <a:pt x="864034" y="216389"/>
                    <a:pt x="866677" y="212277"/>
                    <a:pt x="868674" y="208988"/>
                  </a:cubicBezTo>
                  <a:cubicBezTo>
                    <a:pt x="870671" y="205699"/>
                    <a:pt x="872140" y="202938"/>
                    <a:pt x="873080" y="200706"/>
                  </a:cubicBezTo>
                  <a:cubicBezTo>
                    <a:pt x="874019" y="198474"/>
                    <a:pt x="874430" y="196829"/>
                    <a:pt x="874313" y="195772"/>
                  </a:cubicBezTo>
                  <a:cubicBezTo>
                    <a:pt x="874195" y="194715"/>
                    <a:pt x="873667" y="194069"/>
                    <a:pt x="872727" y="193834"/>
                  </a:cubicBezTo>
                  <a:cubicBezTo>
                    <a:pt x="871552" y="193364"/>
                    <a:pt x="871787" y="191895"/>
                    <a:pt x="873432" y="189429"/>
                  </a:cubicBezTo>
                  <a:cubicBezTo>
                    <a:pt x="875077" y="186962"/>
                    <a:pt x="875899" y="185552"/>
                    <a:pt x="875899" y="185199"/>
                  </a:cubicBezTo>
                  <a:cubicBezTo>
                    <a:pt x="875899" y="184847"/>
                    <a:pt x="871317" y="184788"/>
                    <a:pt x="862154" y="185023"/>
                  </a:cubicBezTo>
                  <a:cubicBezTo>
                    <a:pt x="855576" y="185258"/>
                    <a:pt x="851405" y="185199"/>
                    <a:pt x="849643" y="184847"/>
                  </a:cubicBezTo>
                  <a:cubicBezTo>
                    <a:pt x="847881" y="184495"/>
                    <a:pt x="845943" y="183496"/>
                    <a:pt x="843828" y="181851"/>
                  </a:cubicBezTo>
                  <a:cubicBezTo>
                    <a:pt x="841009" y="179267"/>
                    <a:pt x="838777" y="177975"/>
                    <a:pt x="837132" y="177975"/>
                  </a:cubicBezTo>
                  <a:cubicBezTo>
                    <a:pt x="836192" y="177975"/>
                    <a:pt x="834959" y="176976"/>
                    <a:pt x="833432" y="174979"/>
                  </a:cubicBezTo>
                  <a:cubicBezTo>
                    <a:pt x="831904" y="172982"/>
                    <a:pt x="831258" y="171514"/>
                    <a:pt x="831493" y="170574"/>
                  </a:cubicBezTo>
                  <a:cubicBezTo>
                    <a:pt x="831728" y="169869"/>
                    <a:pt x="831376" y="168224"/>
                    <a:pt x="830436" y="165640"/>
                  </a:cubicBezTo>
                  <a:cubicBezTo>
                    <a:pt x="829496" y="163055"/>
                    <a:pt x="829966" y="160823"/>
                    <a:pt x="831846" y="158944"/>
                  </a:cubicBezTo>
                  <a:cubicBezTo>
                    <a:pt x="833490" y="157534"/>
                    <a:pt x="835899" y="156066"/>
                    <a:pt x="839071" y="154538"/>
                  </a:cubicBezTo>
                  <a:cubicBezTo>
                    <a:pt x="842242" y="153011"/>
                    <a:pt x="844944" y="152130"/>
                    <a:pt x="847176" y="151895"/>
                  </a:cubicBezTo>
                  <a:cubicBezTo>
                    <a:pt x="849408" y="151660"/>
                    <a:pt x="850759" y="152013"/>
                    <a:pt x="851229" y="152952"/>
                  </a:cubicBezTo>
                  <a:cubicBezTo>
                    <a:pt x="851229" y="154127"/>
                    <a:pt x="850465" y="154715"/>
                    <a:pt x="848938" y="154715"/>
                  </a:cubicBezTo>
                  <a:cubicBezTo>
                    <a:pt x="847411" y="154715"/>
                    <a:pt x="846648" y="155185"/>
                    <a:pt x="846648" y="156124"/>
                  </a:cubicBezTo>
                  <a:cubicBezTo>
                    <a:pt x="846648" y="157064"/>
                    <a:pt x="845943" y="157534"/>
                    <a:pt x="844533" y="157534"/>
                  </a:cubicBezTo>
                  <a:cubicBezTo>
                    <a:pt x="843358" y="157534"/>
                    <a:pt x="842360" y="158474"/>
                    <a:pt x="841537" y="160353"/>
                  </a:cubicBezTo>
                  <a:cubicBezTo>
                    <a:pt x="840715" y="162233"/>
                    <a:pt x="840774" y="163760"/>
                    <a:pt x="841714" y="164935"/>
                  </a:cubicBezTo>
                  <a:cubicBezTo>
                    <a:pt x="842184" y="166110"/>
                    <a:pt x="845708" y="166403"/>
                    <a:pt x="852286" y="165816"/>
                  </a:cubicBezTo>
                  <a:cubicBezTo>
                    <a:pt x="858865" y="165229"/>
                    <a:pt x="864856" y="164230"/>
                    <a:pt x="870260" y="162820"/>
                  </a:cubicBezTo>
                  <a:cubicBezTo>
                    <a:pt x="875664" y="161176"/>
                    <a:pt x="880128" y="159884"/>
                    <a:pt x="883652" y="158944"/>
                  </a:cubicBezTo>
                  <a:cubicBezTo>
                    <a:pt x="892815" y="156594"/>
                    <a:pt x="898689" y="153187"/>
                    <a:pt x="901273" y="148723"/>
                  </a:cubicBezTo>
                  <a:lnTo>
                    <a:pt x="903740" y="144494"/>
                  </a:lnTo>
                  <a:lnTo>
                    <a:pt x="897044" y="142732"/>
                  </a:lnTo>
                  <a:cubicBezTo>
                    <a:pt x="892815" y="141557"/>
                    <a:pt x="889173" y="141205"/>
                    <a:pt x="886119" y="141675"/>
                  </a:cubicBezTo>
                  <a:lnTo>
                    <a:pt x="882595" y="142027"/>
                  </a:lnTo>
                  <a:cubicBezTo>
                    <a:pt x="882595" y="142027"/>
                    <a:pt x="883065" y="141675"/>
                    <a:pt x="884005" y="140970"/>
                  </a:cubicBezTo>
                  <a:cubicBezTo>
                    <a:pt x="886119" y="139795"/>
                    <a:pt x="889409" y="136976"/>
                    <a:pt x="893873" y="132512"/>
                  </a:cubicBezTo>
                  <a:cubicBezTo>
                    <a:pt x="896927" y="129692"/>
                    <a:pt x="898865" y="127519"/>
                    <a:pt x="899688" y="125992"/>
                  </a:cubicBezTo>
                  <a:cubicBezTo>
                    <a:pt x="900510" y="124465"/>
                    <a:pt x="900921" y="122526"/>
                    <a:pt x="900921" y="120177"/>
                  </a:cubicBezTo>
                  <a:cubicBezTo>
                    <a:pt x="900921" y="117827"/>
                    <a:pt x="900745" y="116359"/>
                    <a:pt x="900392" y="115772"/>
                  </a:cubicBezTo>
                  <a:cubicBezTo>
                    <a:pt x="900040" y="115184"/>
                    <a:pt x="898807" y="114891"/>
                    <a:pt x="896692" y="114891"/>
                  </a:cubicBezTo>
                  <a:cubicBezTo>
                    <a:pt x="890583" y="114891"/>
                    <a:pt x="883124" y="111719"/>
                    <a:pt x="874313" y="105375"/>
                  </a:cubicBezTo>
                  <a:cubicBezTo>
                    <a:pt x="865502" y="99031"/>
                    <a:pt x="860157" y="93040"/>
                    <a:pt x="858278" y="87401"/>
                  </a:cubicBezTo>
                  <a:cubicBezTo>
                    <a:pt x="857103" y="83642"/>
                    <a:pt x="856104" y="81293"/>
                    <a:pt x="855282" y="80353"/>
                  </a:cubicBezTo>
                  <a:cubicBezTo>
                    <a:pt x="854460" y="79413"/>
                    <a:pt x="854049" y="78356"/>
                    <a:pt x="854049" y="77181"/>
                  </a:cubicBezTo>
                  <a:cubicBezTo>
                    <a:pt x="854049" y="76241"/>
                    <a:pt x="854812" y="75654"/>
                    <a:pt x="856339" y="75419"/>
                  </a:cubicBezTo>
                  <a:cubicBezTo>
                    <a:pt x="857867" y="75184"/>
                    <a:pt x="859805" y="75419"/>
                    <a:pt x="862154" y="76124"/>
                  </a:cubicBezTo>
                  <a:cubicBezTo>
                    <a:pt x="864504" y="76829"/>
                    <a:pt x="866971" y="77768"/>
                    <a:pt x="869555" y="78943"/>
                  </a:cubicBezTo>
                  <a:cubicBezTo>
                    <a:pt x="874019" y="81293"/>
                    <a:pt x="877720" y="82232"/>
                    <a:pt x="880657" y="81763"/>
                  </a:cubicBezTo>
                  <a:cubicBezTo>
                    <a:pt x="883593" y="81293"/>
                    <a:pt x="889878" y="78708"/>
                    <a:pt x="899511" y="74009"/>
                  </a:cubicBezTo>
                  <a:cubicBezTo>
                    <a:pt x="901626" y="72835"/>
                    <a:pt x="903153" y="71542"/>
                    <a:pt x="904093" y="70133"/>
                  </a:cubicBezTo>
                  <a:cubicBezTo>
                    <a:pt x="905033" y="68723"/>
                    <a:pt x="906090" y="65786"/>
                    <a:pt x="907265" y="61322"/>
                  </a:cubicBezTo>
                  <a:cubicBezTo>
                    <a:pt x="909144" y="54508"/>
                    <a:pt x="911259" y="49927"/>
                    <a:pt x="913608" y="47577"/>
                  </a:cubicBezTo>
                  <a:cubicBezTo>
                    <a:pt x="915136" y="46285"/>
                    <a:pt x="916677" y="45433"/>
                    <a:pt x="918234" y="45022"/>
                  </a:cubicBezTo>
                  <a:close/>
                  <a:moveTo>
                    <a:pt x="2179986" y="42643"/>
                  </a:moveTo>
                  <a:cubicBezTo>
                    <a:pt x="2181630" y="42643"/>
                    <a:pt x="2183921" y="43407"/>
                    <a:pt x="2186858" y="44934"/>
                  </a:cubicBezTo>
                  <a:cubicBezTo>
                    <a:pt x="2189795" y="46461"/>
                    <a:pt x="2191968" y="48047"/>
                    <a:pt x="2193378" y="49692"/>
                  </a:cubicBezTo>
                  <a:cubicBezTo>
                    <a:pt x="2195022" y="51806"/>
                    <a:pt x="2196491" y="54802"/>
                    <a:pt x="2197783" y="58679"/>
                  </a:cubicBezTo>
                  <a:cubicBezTo>
                    <a:pt x="2199075" y="62555"/>
                    <a:pt x="2199428" y="65257"/>
                    <a:pt x="2198840" y="66785"/>
                  </a:cubicBezTo>
                  <a:cubicBezTo>
                    <a:pt x="2198253" y="68312"/>
                    <a:pt x="2196256" y="69486"/>
                    <a:pt x="2192849" y="70309"/>
                  </a:cubicBezTo>
                  <a:cubicBezTo>
                    <a:pt x="2189443" y="71131"/>
                    <a:pt x="2187152" y="70955"/>
                    <a:pt x="2185977" y="69780"/>
                  </a:cubicBezTo>
                  <a:cubicBezTo>
                    <a:pt x="2185037" y="68605"/>
                    <a:pt x="2183275" y="68018"/>
                    <a:pt x="2180691" y="68018"/>
                  </a:cubicBezTo>
                  <a:cubicBezTo>
                    <a:pt x="2179281" y="68018"/>
                    <a:pt x="2178341" y="67666"/>
                    <a:pt x="2177871" y="66961"/>
                  </a:cubicBezTo>
                  <a:cubicBezTo>
                    <a:pt x="2177401" y="66256"/>
                    <a:pt x="2177166" y="64611"/>
                    <a:pt x="2177166" y="62027"/>
                  </a:cubicBezTo>
                  <a:cubicBezTo>
                    <a:pt x="2177166" y="58738"/>
                    <a:pt x="2176520" y="56447"/>
                    <a:pt x="2175228" y="55155"/>
                  </a:cubicBezTo>
                  <a:cubicBezTo>
                    <a:pt x="2173936" y="53862"/>
                    <a:pt x="2172467" y="54039"/>
                    <a:pt x="2170823" y="55683"/>
                  </a:cubicBezTo>
                  <a:cubicBezTo>
                    <a:pt x="2169883" y="55918"/>
                    <a:pt x="2169295" y="55213"/>
                    <a:pt x="2169060" y="53569"/>
                  </a:cubicBezTo>
                  <a:cubicBezTo>
                    <a:pt x="2169060" y="49574"/>
                    <a:pt x="2170940" y="46520"/>
                    <a:pt x="2174699" y="44406"/>
                  </a:cubicBezTo>
                  <a:cubicBezTo>
                    <a:pt x="2176814" y="43231"/>
                    <a:pt x="2178576" y="42643"/>
                    <a:pt x="2179986" y="42643"/>
                  </a:cubicBezTo>
                  <a:close/>
                  <a:moveTo>
                    <a:pt x="557092" y="28899"/>
                  </a:moveTo>
                  <a:cubicBezTo>
                    <a:pt x="557680" y="28899"/>
                    <a:pt x="558913" y="29369"/>
                    <a:pt x="560793" y="30309"/>
                  </a:cubicBezTo>
                  <a:cubicBezTo>
                    <a:pt x="562672" y="31248"/>
                    <a:pt x="563612" y="32423"/>
                    <a:pt x="563612" y="33833"/>
                  </a:cubicBezTo>
                  <a:cubicBezTo>
                    <a:pt x="563612" y="35243"/>
                    <a:pt x="564317" y="36241"/>
                    <a:pt x="565727" y="36828"/>
                  </a:cubicBezTo>
                  <a:cubicBezTo>
                    <a:pt x="567137" y="37416"/>
                    <a:pt x="568957" y="40999"/>
                    <a:pt x="571189" y="47577"/>
                  </a:cubicBezTo>
                  <a:cubicBezTo>
                    <a:pt x="573421" y="54156"/>
                    <a:pt x="575007" y="57680"/>
                    <a:pt x="575947" y="58150"/>
                  </a:cubicBezTo>
                  <a:cubicBezTo>
                    <a:pt x="576887" y="58620"/>
                    <a:pt x="577357" y="60030"/>
                    <a:pt x="577357" y="62379"/>
                  </a:cubicBezTo>
                  <a:cubicBezTo>
                    <a:pt x="577357" y="67313"/>
                    <a:pt x="579589" y="75067"/>
                    <a:pt x="584053" y="85639"/>
                  </a:cubicBezTo>
                  <a:cubicBezTo>
                    <a:pt x="585463" y="88694"/>
                    <a:pt x="586520" y="91807"/>
                    <a:pt x="587225" y="94979"/>
                  </a:cubicBezTo>
                  <a:cubicBezTo>
                    <a:pt x="587930" y="98150"/>
                    <a:pt x="589692" y="100911"/>
                    <a:pt x="592511" y="103261"/>
                  </a:cubicBezTo>
                  <a:cubicBezTo>
                    <a:pt x="595565" y="105845"/>
                    <a:pt x="601263" y="108664"/>
                    <a:pt x="609604" y="111719"/>
                  </a:cubicBezTo>
                  <a:cubicBezTo>
                    <a:pt x="617944" y="114773"/>
                    <a:pt x="624464" y="116535"/>
                    <a:pt x="629163" y="117005"/>
                  </a:cubicBezTo>
                  <a:cubicBezTo>
                    <a:pt x="635272" y="117475"/>
                    <a:pt x="641910" y="118297"/>
                    <a:pt x="649075" y="119472"/>
                  </a:cubicBezTo>
                  <a:cubicBezTo>
                    <a:pt x="656241" y="120647"/>
                    <a:pt x="660177" y="121587"/>
                    <a:pt x="660881" y="122291"/>
                  </a:cubicBezTo>
                  <a:cubicBezTo>
                    <a:pt x="662056" y="123231"/>
                    <a:pt x="663701" y="123701"/>
                    <a:pt x="665815" y="123701"/>
                  </a:cubicBezTo>
                  <a:cubicBezTo>
                    <a:pt x="667930" y="123701"/>
                    <a:pt x="669986" y="124465"/>
                    <a:pt x="671983" y="125992"/>
                  </a:cubicBezTo>
                  <a:cubicBezTo>
                    <a:pt x="673980" y="127519"/>
                    <a:pt x="675214" y="128048"/>
                    <a:pt x="675683" y="127578"/>
                  </a:cubicBezTo>
                  <a:cubicBezTo>
                    <a:pt x="676153" y="127108"/>
                    <a:pt x="677504" y="127872"/>
                    <a:pt x="679736" y="129869"/>
                  </a:cubicBezTo>
                  <a:cubicBezTo>
                    <a:pt x="681968" y="131866"/>
                    <a:pt x="683319" y="133687"/>
                    <a:pt x="683789" y="135331"/>
                  </a:cubicBezTo>
                  <a:cubicBezTo>
                    <a:pt x="684494" y="137916"/>
                    <a:pt x="684083" y="139795"/>
                    <a:pt x="682556" y="140970"/>
                  </a:cubicBezTo>
                  <a:cubicBezTo>
                    <a:pt x="681028" y="142145"/>
                    <a:pt x="677798" y="142850"/>
                    <a:pt x="672864" y="143085"/>
                  </a:cubicBezTo>
                  <a:cubicBezTo>
                    <a:pt x="666990" y="143320"/>
                    <a:pt x="662820" y="143789"/>
                    <a:pt x="660353" y="144494"/>
                  </a:cubicBezTo>
                  <a:cubicBezTo>
                    <a:pt x="657886" y="145199"/>
                    <a:pt x="656300" y="145434"/>
                    <a:pt x="655595" y="145199"/>
                  </a:cubicBezTo>
                  <a:cubicBezTo>
                    <a:pt x="655125" y="145199"/>
                    <a:pt x="654773" y="145317"/>
                    <a:pt x="654538" y="145552"/>
                  </a:cubicBezTo>
                  <a:cubicBezTo>
                    <a:pt x="654303" y="145786"/>
                    <a:pt x="654185" y="146139"/>
                    <a:pt x="654185" y="146609"/>
                  </a:cubicBezTo>
                  <a:cubicBezTo>
                    <a:pt x="654185" y="147549"/>
                    <a:pt x="653481" y="148019"/>
                    <a:pt x="652071" y="148019"/>
                  </a:cubicBezTo>
                  <a:cubicBezTo>
                    <a:pt x="647842" y="148019"/>
                    <a:pt x="642203" y="151308"/>
                    <a:pt x="635154" y="157886"/>
                  </a:cubicBezTo>
                  <a:cubicBezTo>
                    <a:pt x="631395" y="161411"/>
                    <a:pt x="628693" y="162879"/>
                    <a:pt x="627049" y="162292"/>
                  </a:cubicBezTo>
                  <a:cubicBezTo>
                    <a:pt x="625404" y="161704"/>
                    <a:pt x="623759" y="162644"/>
                    <a:pt x="622115" y="165111"/>
                  </a:cubicBezTo>
                  <a:cubicBezTo>
                    <a:pt x="620470" y="167578"/>
                    <a:pt x="618708" y="168577"/>
                    <a:pt x="616828" y="168107"/>
                  </a:cubicBezTo>
                  <a:cubicBezTo>
                    <a:pt x="614949" y="167637"/>
                    <a:pt x="613657" y="168342"/>
                    <a:pt x="612952" y="170221"/>
                  </a:cubicBezTo>
                  <a:cubicBezTo>
                    <a:pt x="612012" y="172571"/>
                    <a:pt x="612952" y="179326"/>
                    <a:pt x="615771" y="190486"/>
                  </a:cubicBezTo>
                  <a:cubicBezTo>
                    <a:pt x="618591" y="201646"/>
                    <a:pt x="621645" y="210633"/>
                    <a:pt x="624934" y="217446"/>
                  </a:cubicBezTo>
                  <a:cubicBezTo>
                    <a:pt x="627284" y="222380"/>
                    <a:pt x="628223" y="225787"/>
                    <a:pt x="627753" y="227667"/>
                  </a:cubicBezTo>
                  <a:cubicBezTo>
                    <a:pt x="627284" y="229546"/>
                    <a:pt x="628047" y="231426"/>
                    <a:pt x="630044" y="233305"/>
                  </a:cubicBezTo>
                  <a:cubicBezTo>
                    <a:pt x="632041" y="235185"/>
                    <a:pt x="633040" y="236771"/>
                    <a:pt x="633040" y="238063"/>
                  </a:cubicBezTo>
                  <a:cubicBezTo>
                    <a:pt x="633040" y="239355"/>
                    <a:pt x="633804" y="240589"/>
                    <a:pt x="635331" y="241764"/>
                  </a:cubicBezTo>
                  <a:cubicBezTo>
                    <a:pt x="636858" y="242938"/>
                    <a:pt x="637621" y="244289"/>
                    <a:pt x="637621" y="245816"/>
                  </a:cubicBezTo>
                  <a:cubicBezTo>
                    <a:pt x="637621" y="247344"/>
                    <a:pt x="638326" y="249693"/>
                    <a:pt x="639736" y="252865"/>
                  </a:cubicBezTo>
                  <a:cubicBezTo>
                    <a:pt x="641146" y="256037"/>
                    <a:pt x="642144" y="259444"/>
                    <a:pt x="642732" y="263085"/>
                  </a:cubicBezTo>
                  <a:cubicBezTo>
                    <a:pt x="643319" y="266727"/>
                    <a:pt x="644611" y="270721"/>
                    <a:pt x="646608" y="275068"/>
                  </a:cubicBezTo>
                  <a:cubicBezTo>
                    <a:pt x="648605" y="279414"/>
                    <a:pt x="649428" y="281881"/>
                    <a:pt x="649075" y="282469"/>
                  </a:cubicBezTo>
                  <a:cubicBezTo>
                    <a:pt x="648723" y="283056"/>
                    <a:pt x="649016" y="284055"/>
                    <a:pt x="649956" y="285464"/>
                  </a:cubicBezTo>
                  <a:cubicBezTo>
                    <a:pt x="650661" y="286874"/>
                    <a:pt x="652071" y="285464"/>
                    <a:pt x="654185" y="281235"/>
                  </a:cubicBezTo>
                  <a:cubicBezTo>
                    <a:pt x="656535" y="277006"/>
                    <a:pt x="659707" y="269605"/>
                    <a:pt x="663701" y="259032"/>
                  </a:cubicBezTo>
                  <a:cubicBezTo>
                    <a:pt x="676153" y="226844"/>
                    <a:pt x="682614" y="203584"/>
                    <a:pt x="683084" y="189252"/>
                  </a:cubicBezTo>
                  <a:cubicBezTo>
                    <a:pt x="683084" y="188078"/>
                    <a:pt x="683613" y="187490"/>
                    <a:pt x="684670" y="187490"/>
                  </a:cubicBezTo>
                  <a:cubicBezTo>
                    <a:pt x="685727" y="187490"/>
                    <a:pt x="685904" y="187960"/>
                    <a:pt x="685199" y="188900"/>
                  </a:cubicBezTo>
                  <a:cubicBezTo>
                    <a:pt x="684494" y="190310"/>
                    <a:pt x="684259" y="193540"/>
                    <a:pt x="684494" y="198592"/>
                  </a:cubicBezTo>
                  <a:cubicBezTo>
                    <a:pt x="684729" y="203643"/>
                    <a:pt x="685316" y="206756"/>
                    <a:pt x="686256" y="207931"/>
                  </a:cubicBezTo>
                  <a:cubicBezTo>
                    <a:pt x="687431" y="209341"/>
                    <a:pt x="688194" y="213687"/>
                    <a:pt x="688547" y="220971"/>
                  </a:cubicBezTo>
                  <a:cubicBezTo>
                    <a:pt x="688899" y="228254"/>
                    <a:pt x="689193" y="231896"/>
                    <a:pt x="689428" y="231896"/>
                  </a:cubicBezTo>
                  <a:cubicBezTo>
                    <a:pt x="689663" y="231896"/>
                    <a:pt x="689780" y="233717"/>
                    <a:pt x="689780" y="237358"/>
                  </a:cubicBezTo>
                  <a:cubicBezTo>
                    <a:pt x="689780" y="241000"/>
                    <a:pt x="689663" y="244700"/>
                    <a:pt x="689428" y="248460"/>
                  </a:cubicBezTo>
                  <a:cubicBezTo>
                    <a:pt x="689193" y="252219"/>
                    <a:pt x="688958" y="254333"/>
                    <a:pt x="688723" y="254803"/>
                  </a:cubicBezTo>
                  <a:cubicBezTo>
                    <a:pt x="687783" y="256213"/>
                    <a:pt x="687607" y="257270"/>
                    <a:pt x="688194" y="257975"/>
                  </a:cubicBezTo>
                  <a:cubicBezTo>
                    <a:pt x="688782" y="258680"/>
                    <a:pt x="688547" y="259679"/>
                    <a:pt x="687490" y="260971"/>
                  </a:cubicBezTo>
                  <a:cubicBezTo>
                    <a:pt x="686432" y="262263"/>
                    <a:pt x="686726" y="262909"/>
                    <a:pt x="688371" y="262909"/>
                  </a:cubicBezTo>
                  <a:cubicBezTo>
                    <a:pt x="689310" y="262909"/>
                    <a:pt x="689898" y="263262"/>
                    <a:pt x="690133" y="263966"/>
                  </a:cubicBezTo>
                  <a:cubicBezTo>
                    <a:pt x="690368" y="264671"/>
                    <a:pt x="690250" y="266198"/>
                    <a:pt x="689780" y="268548"/>
                  </a:cubicBezTo>
                  <a:cubicBezTo>
                    <a:pt x="689076" y="272307"/>
                    <a:pt x="688253" y="274833"/>
                    <a:pt x="687313" y="276125"/>
                  </a:cubicBezTo>
                  <a:cubicBezTo>
                    <a:pt x="686374" y="277417"/>
                    <a:pt x="686432" y="278063"/>
                    <a:pt x="687490" y="278063"/>
                  </a:cubicBezTo>
                  <a:cubicBezTo>
                    <a:pt x="688547" y="278063"/>
                    <a:pt x="688782" y="278886"/>
                    <a:pt x="688194" y="280530"/>
                  </a:cubicBezTo>
                  <a:cubicBezTo>
                    <a:pt x="687607" y="282175"/>
                    <a:pt x="687901" y="283350"/>
                    <a:pt x="689076" y="284055"/>
                  </a:cubicBezTo>
                  <a:cubicBezTo>
                    <a:pt x="690250" y="284759"/>
                    <a:pt x="690368" y="286110"/>
                    <a:pt x="689428" y="288108"/>
                  </a:cubicBezTo>
                  <a:cubicBezTo>
                    <a:pt x="688488" y="290105"/>
                    <a:pt x="688488" y="291925"/>
                    <a:pt x="689428" y="293570"/>
                  </a:cubicBezTo>
                  <a:cubicBezTo>
                    <a:pt x="690368" y="295215"/>
                    <a:pt x="690661" y="299326"/>
                    <a:pt x="690309" y="305905"/>
                  </a:cubicBezTo>
                  <a:cubicBezTo>
                    <a:pt x="689957" y="312484"/>
                    <a:pt x="690485" y="315773"/>
                    <a:pt x="691895" y="315773"/>
                  </a:cubicBezTo>
                  <a:cubicBezTo>
                    <a:pt x="693305" y="315773"/>
                    <a:pt x="693598" y="316654"/>
                    <a:pt x="692776" y="318416"/>
                  </a:cubicBezTo>
                  <a:cubicBezTo>
                    <a:pt x="691954" y="320178"/>
                    <a:pt x="691425" y="323879"/>
                    <a:pt x="691190" y="329517"/>
                  </a:cubicBezTo>
                  <a:cubicBezTo>
                    <a:pt x="690955" y="334451"/>
                    <a:pt x="690603" y="341265"/>
                    <a:pt x="690133" y="349958"/>
                  </a:cubicBezTo>
                  <a:cubicBezTo>
                    <a:pt x="689193" y="365465"/>
                    <a:pt x="686139" y="374980"/>
                    <a:pt x="680970" y="378504"/>
                  </a:cubicBezTo>
                  <a:cubicBezTo>
                    <a:pt x="676036" y="382029"/>
                    <a:pt x="670162" y="381676"/>
                    <a:pt x="663349" y="377447"/>
                  </a:cubicBezTo>
                  <a:cubicBezTo>
                    <a:pt x="656535" y="373218"/>
                    <a:pt x="650896" y="366405"/>
                    <a:pt x="646432" y="357007"/>
                  </a:cubicBezTo>
                  <a:cubicBezTo>
                    <a:pt x="642673" y="349253"/>
                    <a:pt x="639795" y="343497"/>
                    <a:pt x="637798" y="339738"/>
                  </a:cubicBezTo>
                  <a:cubicBezTo>
                    <a:pt x="635801" y="335979"/>
                    <a:pt x="634802" y="333335"/>
                    <a:pt x="634802" y="331808"/>
                  </a:cubicBezTo>
                  <a:cubicBezTo>
                    <a:pt x="634802" y="330281"/>
                    <a:pt x="633510" y="328930"/>
                    <a:pt x="630925" y="327755"/>
                  </a:cubicBezTo>
                  <a:cubicBezTo>
                    <a:pt x="626696" y="325641"/>
                    <a:pt x="625404" y="321882"/>
                    <a:pt x="627049" y="316478"/>
                  </a:cubicBezTo>
                  <a:cubicBezTo>
                    <a:pt x="627988" y="313423"/>
                    <a:pt x="627812" y="310663"/>
                    <a:pt x="626520" y="308196"/>
                  </a:cubicBezTo>
                  <a:cubicBezTo>
                    <a:pt x="625228" y="305729"/>
                    <a:pt x="624817" y="304084"/>
                    <a:pt x="625287" y="303262"/>
                  </a:cubicBezTo>
                  <a:cubicBezTo>
                    <a:pt x="625756" y="302439"/>
                    <a:pt x="625522" y="301441"/>
                    <a:pt x="624582" y="300266"/>
                  </a:cubicBezTo>
                  <a:cubicBezTo>
                    <a:pt x="623642" y="299091"/>
                    <a:pt x="622467" y="296213"/>
                    <a:pt x="621058" y="291632"/>
                  </a:cubicBezTo>
                  <a:cubicBezTo>
                    <a:pt x="619648" y="287050"/>
                    <a:pt x="618179" y="283291"/>
                    <a:pt x="616652" y="280354"/>
                  </a:cubicBezTo>
                  <a:cubicBezTo>
                    <a:pt x="615125" y="277417"/>
                    <a:pt x="614479" y="275538"/>
                    <a:pt x="614714" y="274715"/>
                  </a:cubicBezTo>
                  <a:cubicBezTo>
                    <a:pt x="614949" y="273893"/>
                    <a:pt x="614009" y="269311"/>
                    <a:pt x="611895" y="260971"/>
                  </a:cubicBezTo>
                  <a:cubicBezTo>
                    <a:pt x="609780" y="252630"/>
                    <a:pt x="608311" y="246051"/>
                    <a:pt x="607489" y="241235"/>
                  </a:cubicBezTo>
                  <a:cubicBezTo>
                    <a:pt x="606667" y="236418"/>
                    <a:pt x="605668" y="233305"/>
                    <a:pt x="604494" y="231896"/>
                  </a:cubicBezTo>
                  <a:cubicBezTo>
                    <a:pt x="603319" y="230486"/>
                    <a:pt x="603025" y="229311"/>
                    <a:pt x="603612" y="228371"/>
                  </a:cubicBezTo>
                  <a:cubicBezTo>
                    <a:pt x="604200" y="227432"/>
                    <a:pt x="603730" y="224788"/>
                    <a:pt x="602203" y="220442"/>
                  </a:cubicBezTo>
                  <a:cubicBezTo>
                    <a:pt x="600676" y="216095"/>
                    <a:pt x="598444" y="208871"/>
                    <a:pt x="595507" y="198768"/>
                  </a:cubicBezTo>
                  <a:cubicBezTo>
                    <a:pt x="592570" y="188665"/>
                    <a:pt x="590749" y="183731"/>
                    <a:pt x="590044" y="183966"/>
                  </a:cubicBezTo>
                  <a:cubicBezTo>
                    <a:pt x="587460" y="184436"/>
                    <a:pt x="583701" y="185728"/>
                    <a:pt x="578767" y="187843"/>
                  </a:cubicBezTo>
                  <a:cubicBezTo>
                    <a:pt x="573833" y="189957"/>
                    <a:pt x="570308" y="191719"/>
                    <a:pt x="568194" y="193129"/>
                  </a:cubicBezTo>
                  <a:cubicBezTo>
                    <a:pt x="564669" y="195244"/>
                    <a:pt x="562203" y="196301"/>
                    <a:pt x="560793" y="196301"/>
                  </a:cubicBezTo>
                  <a:cubicBezTo>
                    <a:pt x="559383" y="196301"/>
                    <a:pt x="557034" y="197123"/>
                    <a:pt x="553744" y="198768"/>
                  </a:cubicBezTo>
                  <a:cubicBezTo>
                    <a:pt x="539412" y="205111"/>
                    <a:pt x="528252" y="208753"/>
                    <a:pt x="520264" y="209693"/>
                  </a:cubicBezTo>
                  <a:cubicBezTo>
                    <a:pt x="513920" y="210633"/>
                    <a:pt x="510337" y="210633"/>
                    <a:pt x="509515" y="209693"/>
                  </a:cubicBezTo>
                  <a:cubicBezTo>
                    <a:pt x="508693" y="208753"/>
                    <a:pt x="506402" y="210868"/>
                    <a:pt x="502643" y="216037"/>
                  </a:cubicBezTo>
                  <a:cubicBezTo>
                    <a:pt x="500293" y="219326"/>
                    <a:pt x="498707" y="221969"/>
                    <a:pt x="497885" y="223966"/>
                  </a:cubicBezTo>
                  <a:cubicBezTo>
                    <a:pt x="497063" y="225963"/>
                    <a:pt x="496534" y="229194"/>
                    <a:pt x="496299" y="233658"/>
                  </a:cubicBezTo>
                  <a:cubicBezTo>
                    <a:pt x="495829" y="242586"/>
                    <a:pt x="495594" y="253746"/>
                    <a:pt x="495594" y="267138"/>
                  </a:cubicBezTo>
                  <a:cubicBezTo>
                    <a:pt x="495594" y="280530"/>
                    <a:pt x="495829" y="289576"/>
                    <a:pt x="496299" y="294275"/>
                  </a:cubicBezTo>
                  <a:cubicBezTo>
                    <a:pt x="496769" y="298504"/>
                    <a:pt x="496886" y="301088"/>
                    <a:pt x="496651" y="302028"/>
                  </a:cubicBezTo>
                  <a:cubicBezTo>
                    <a:pt x="496416" y="302968"/>
                    <a:pt x="495594" y="303673"/>
                    <a:pt x="494184" y="304143"/>
                  </a:cubicBezTo>
                  <a:cubicBezTo>
                    <a:pt x="488781" y="305553"/>
                    <a:pt x="483729" y="302498"/>
                    <a:pt x="479030" y="294980"/>
                  </a:cubicBezTo>
                  <a:cubicBezTo>
                    <a:pt x="475976" y="290281"/>
                    <a:pt x="474449" y="287403"/>
                    <a:pt x="474449" y="286345"/>
                  </a:cubicBezTo>
                  <a:cubicBezTo>
                    <a:pt x="474449" y="285288"/>
                    <a:pt x="473509" y="282762"/>
                    <a:pt x="471629" y="278768"/>
                  </a:cubicBezTo>
                  <a:cubicBezTo>
                    <a:pt x="469750" y="274774"/>
                    <a:pt x="469045" y="272425"/>
                    <a:pt x="469515" y="271720"/>
                  </a:cubicBezTo>
                  <a:cubicBezTo>
                    <a:pt x="469750" y="271250"/>
                    <a:pt x="469691" y="270956"/>
                    <a:pt x="469339" y="270839"/>
                  </a:cubicBezTo>
                  <a:cubicBezTo>
                    <a:pt x="468986" y="270721"/>
                    <a:pt x="468575" y="270662"/>
                    <a:pt x="468105" y="270662"/>
                  </a:cubicBezTo>
                  <a:cubicBezTo>
                    <a:pt x="465286" y="270662"/>
                    <a:pt x="463817" y="269253"/>
                    <a:pt x="463700" y="266433"/>
                  </a:cubicBezTo>
                  <a:cubicBezTo>
                    <a:pt x="463582" y="263614"/>
                    <a:pt x="464463" y="257740"/>
                    <a:pt x="466343" y="248812"/>
                  </a:cubicBezTo>
                  <a:cubicBezTo>
                    <a:pt x="468692" y="237065"/>
                    <a:pt x="469867" y="230427"/>
                    <a:pt x="469867" y="228900"/>
                  </a:cubicBezTo>
                  <a:cubicBezTo>
                    <a:pt x="469867" y="227373"/>
                    <a:pt x="467400" y="228371"/>
                    <a:pt x="462466" y="231896"/>
                  </a:cubicBezTo>
                  <a:cubicBezTo>
                    <a:pt x="457767" y="235185"/>
                    <a:pt x="453538" y="236712"/>
                    <a:pt x="449779" y="236477"/>
                  </a:cubicBezTo>
                  <a:cubicBezTo>
                    <a:pt x="446020" y="236242"/>
                    <a:pt x="442378" y="234245"/>
                    <a:pt x="438854" y="230486"/>
                  </a:cubicBezTo>
                  <a:cubicBezTo>
                    <a:pt x="435564" y="227197"/>
                    <a:pt x="433567" y="225904"/>
                    <a:pt x="432863" y="226609"/>
                  </a:cubicBezTo>
                  <a:cubicBezTo>
                    <a:pt x="432863" y="226609"/>
                    <a:pt x="432745" y="226609"/>
                    <a:pt x="432510" y="226609"/>
                  </a:cubicBezTo>
                  <a:cubicBezTo>
                    <a:pt x="432275" y="226139"/>
                    <a:pt x="432393" y="225435"/>
                    <a:pt x="432863" y="224495"/>
                  </a:cubicBezTo>
                  <a:cubicBezTo>
                    <a:pt x="433332" y="222615"/>
                    <a:pt x="432921" y="220089"/>
                    <a:pt x="431629" y="216918"/>
                  </a:cubicBezTo>
                  <a:cubicBezTo>
                    <a:pt x="430337" y="213746"/>
                    <a:pt x="428751" y="209928"/>
                    <a:pt x="426871" y="205464"/>
                  </a:cubicBezTo>
                  <a:cubicBezTo>
                    <a:pt x="424992" y="201000"/>
                    <a:pt x="423347" y="197945"/>
                    <a:pt x="421937" y="196301"/>
                  </a:cubicBezTo>
                  <a:cubicBezTo>
                    <a:pt x="420058" y="193951"/>
                    <a:pt x="420117" y="191191"/>
                    <a:pt x="422114" y="188019"/>
                  </a:cubicBezTo>
                  <a:cubicBezTo>
                    <a:pt x="424111" y="184847"/>
                    <a:pt x="428516" y="180324"/>
                    <a:pt x="435330" y="174450"/>
                  </a:cubicBezTo>
                  <a:cubicBezTo>
                    <a:pt x="438619" y="171866"/>
                    <a:pt x="446020" y="163995"/>
                    <a:pt x="457532" y="150838"/>
                  </a:cubicBezTo>
                  <a:cubicBezTo>
                    <a:pt x="469045" y="137681"/>
                    <a:pt x="477738" y="127225"/>
                    <a:pt x="483612" y="119472"/>
                  </a:cubicBezTo>
                  <a:cubicBezTo>
                    <a:pt x="488546" y="113128"/>
                    <a:pt x="492775" y="106785"/>
                    <a:pt x="496299" y="100441"/>
                  </a:cubicBezTo>
                  <a:cubicBezTo>
                    <a:pt x="499823" y="94097"/>
                    <a:pt x="501585" y="89751"/>
                    <a:pt x="501585" y="87401"/>
                  </a:cubicBezTo>
                  <a:cubicBezTo>
                    <a:pt x="501585" y="84817"/>
                    <a:pt x="500234" y="81939"/>
                    <a:pt x="497533" y="78767"/>
                  </a:cubicBezTo>
                  <a:cubicBezTo>
                    <a:pt x="494831" y="75595"/>
                    <a:pt x="492657" y="74244"/>
                    <a:pt x="491013" y="74714"/>
                  </a:cubicBezTo>
                  <a:cubicBezTo>
                    <a:pt x="489838" y="75184"/>
                    <a:pt x="489074" y="75184"/>
                    <a:pt x="488722" y="74714"/>
                  </a:cubicBezTo>
                  <a:cubicBezTo>
                    <a:pt x="488370" y="74244"/>
                    <a:pt x="488193" y="73304"/>
                    <a:pt x="488193" y="71895"/>
                  </a:cubicBezTo>
                  <a:cubicBezTo>
                    <a:pt x="488193" y="68605"/>
                    <a:pt x="490132" y="66843"/>
                    <a:pt x="494008" y="66608"/>
                  </a:cubicBezTo>
                  <a:cubicBezTo>
                    <a:pt x="497885" y="66373"/>
                    <a:pt x="503113" y="67783"/>
                    <a:pt x="509691" y="70837"/>
                  </a:cubicBezTo>
                  <a:cubicBezTo>
                    <a:pt x="516035" y="73657"/>
                    <a:pt x="519559" y="75654"/>
                    <a:pt x="520264" y="76829"/>
                  </a:cubicBezTo>
                  <a:cubicBezTo>
                    <a:pt x="520969" y="78003"/>
                    <a:pt x="522144" y="78591"/>
                    <a:pt x="523788" y="78591"/>
                  </a:cubicBezTo>
                  <a:cubicBezTo>
                    <a:pt x="524963" y="78591"/>
                    <a:pt x="526373" y="79237"/>
                    <a:pt x="528018" y="80529"/>
                  </a:cubicBezTo>
                  <a:cubicBezTo>
                    <a:pt x="529662" y="81821"/>
                    <a:pt x="530484" y="83055"/>
                    <a:pt x="530484" y="84230"/>
                  </a:cubicBezTo>
                  <a:cubicBezTo>
                    <a:pt x="530484" y="85169"/>
                    <a:pt x="531248" y="85933"/>
                    <a:pt x="532775" y="86520"/>
                  </a:cubicBezTo>
                  <a:cubicBezTo>
                    <a:pt x="534302" y="87108"/>
                    <a:pt x="535066" y="88165"/>
                    <a:pt x="535066" y="89692"/>
                  </a:cubicBezTo>
                  <a:cubicBezTo>
                    <a:pt x="535066" y="91219"/>
                    <a:pt x="535712" y="92394"/>
                    <a:pt x="537004" y="93216"/>
                  </a:cubicBezTo>
                  <a:cubicBezTo>
                    <a:pt x="538296" y="94039"/>
                    <a:pt x="540117" y="96329"/>
                    <a:pt x="542467" y="100089"/>
                  </a:cubicBezTo>
                  <a:cubicBezTo>
                    <a:pt x="544111" y="102908"/>
                    <a:pt x="545051" y="105258"/>
                    <a:pt x="545286" y="107137"/>
                  </a:cubicBezTo>
                  <a:cubicBezTo>
                    <a:pt x="545521" y="109017"/>
                    <a:pt x="545521" y="112659"/>
                    <a:pt x="545286" y="118062"/>
                  </a:cubicBezTo>
                  <a:cubicBezTo>
                    <a:pt x="544581" y="126051"/>
                    <a:pt x="543113" y="132159"/>
                    <a:pt x="540881" y="136388"/>
                  </a:cubicBezTo>
                  <a:cubicBezTo>
                    <a:pt x="538649" y="140618"/>
                    <a:pt x="536769" y="144259"/>
                    <a:pt x="535242" y="147314"/>
                  </a:cubicBezTo>
                  <a:cubicBezTo>
                    <a:pt x="533715" y="150368"/>
                    <a:pt x="532305" y="152306"/>
                    <a:pt x="531013" y="153129"/>
                  </a:cubicBezTo>
                  <a:cubicBezTo>
                    <a:pt x="529721" y="153951"/>
                    <a:pt x="529075" y="155067"/>
                    <a:pt x="529075" y="156477"/>
                  </a:cubicBezTo>
                  <a:cubicBezTo>
                    <a:pt x="529075" y="157886"/>
                    <a:pt x="528546" y="158591"/>
                    <a:pt x="527489" y="158591"/>
                  </a:cubicBezTo>
                  <a:cubicBezTo>
                    <a:pt x="526431" y="158591"/>
                    <a:pt x="525315" y="159766"/>
                    <a:pt x="524141" y="162116"/>
                  </a:cubicBezTo>
                  <a:cubicBezTo>
                    <a:pt x="520616" y="168694"/>
                    <a:pt x="513803" y="177740"/>
                    <a:pt x="503700" y="189252"/>
                  </a:cubicBezTo>
                  <a:cubicBezTo>
                    <a:pt x="500411" y="193011"/>
                    <a:pt x="497474" y="196771"/>
                    <a:pt x="494889" y="200530"/>
                  </a:cubicBezTo>
                  <a:lnTo>
                    <a:pt x="491013" y="206521"/>
                  </a:lnTo>
                  <a:lnTo>
                    <a:pt x="493832" y="213217"/>
                  </a:lnTo>
                  <a:lnTo>
                    <a:pt x="496651" y="219561"/>
                  </a:lnTo>
                  <a:lnTo>
                    <a:pt x="502643" y="210750"/>
                  </a:lnTo>
                  <a:cubicBezTo>
                    <a:pt x="505932" y="205816"/>
                    <a:pt x="509632" y="201705"/>
                    <a:pt x="513744" y="198415"/>
                  </a:cubicBezTo>
                  <a:cubicBezTo>
                    <a:pt x="517856" y="195126"/>
                    <a:pt x="521556" y="193246"/>
                    <a:pt x="524846" y="192777"/>
                  </a:cubicBezTo>
                  <a:cubicBezTo>
                    <a:pt x="527665" y="192307"/>
                    <a:pt x="531718" y="190368"/>
                    <a:pt x="537004" y="186962"/>
                  </a:cubicBezTo>
                  <a:cubicBezTo>
                    <a:pt x="542291" y="183555"/>
                    <a:pt x="549398" y="179384"/>
                    <a:pt x="558326" y="174450"/>
                  </a:cubicBezTo>
                  <a:cubicBezTo>
                    <a:pt x="570543" y="168107"/>
                    <a:pt x="577709" y="163995"/>
                    <a:pt x="579824" y="162116"/>
                  </a:cubicBezTo>
                  <a:cubicBezTo>
                    <a:pt x="581234" y="160706"/>
                    <a:pt x="582761" y="159649"/>
                    <a:pt x="584405" y="158944"/>
                  </a:cubicBezTo>
                  <a:cubicBezTo>
                    <a:pt x="585580" y="158239"/>
                    <a:pt x="586109" y="157123"/>
                    <a:pt x="585991" y="155596"/>
                  </a:cubicBezTo>
                  <a:cubicBezTo>
                    <a:pt x="585874" y="154068"/>
                    <a:pt x="585228" y="150251"/>
                    <a:pt x="584053" y="144142"/>
                  </a:cubicBezTo>
                  <a:cubicBezTo>
                    <a:pt x="582408" y="135214"/>
                    <a:pt x="581116" y="128988"/>
                    <a:pt x="580176" y="125463"/>
                  </a:cubicBezTo>
                  <a:cubicBezTo>
                    <a:pt x="579236" y="121939"/>
                    <a:pt x="578355" y="118415"/>
                    <a:pt x="577533" y="114891"/>
                  </a:cubicBezTo>
                  <a:cubicBezTo>
                    <a:pt x="576711" y="111366"/>
                    <a:pt x="575712" y="109722"/>
                    <a:pt x="574537" y="109957"/>
                  </a:cubicBezTo>
                  <a:cubicBezTo>
                    <a:pt x="574067" y="109957"/>
                    <a:pt x="573656" y="109722"/>
                    <a:pt x="573304" y="109252"/>
                  </a:cubicBezTo>
                  <a:cubicBezTo>
                    <a:pt x="572952" y="108782"/>
                    <a:pt x="572775" y="108077"/>
                    <a:pt x="572775" y="107137"/>
                  </a:cubicBezTo>
                  <a:cubicBezTo>
                    <a:pt x="572775" y="105258"/>
                    <a:pt x="572305" y="103437"/>
                    <a:pt x="571366" y="101675"/>
                  </a:cubicBezTo>
                  <a:cubicBezTo>
                    <a:pt x="570426" y="99912"/>
                    <a:pt x="569134" y="95742"/>
                    <a:pt x="567489" y="89164"/>
                  </a:cubicBezTo>
                  <a:cubicBezTo>
                    <a:pt x="565375" y="80235"/>
                    <a:pt x="561850" y="66608"/>
                    <a:pt x="556916" y="48282"/>
                  </a:cubicBezTo>
                  <a:cubicBezTo>
                    <a:pt x="555272" y="42643"/>
                    <a:pt x="553862" y="38649"/>
                    <a:pt x="552687" y="36300"/>
                  </a:cubicBezTo>
                  <a:cubicBezTo>
                    <a:pt x="551512" y="33950"/>
                    <a:pt x="551865" y="32071"/>
                    <a:pt x="553744" y="30661"/>
                  </a:cubicBezTo>
                  <a:cubicBezTo>
                    <a:pt x="555389" y="29486"/>
                    <a:pt x="556505" y="28899"/>
                    <a:pt x="557092" y="28899"/>
                  </a:cubicBezTo>
                  <a:close/>
                  <a:moveTo>
                    <a:pt x="620793" y="26564"/>
                  </a:moveTo>
                  <a:cubicBezTo>
                    <a:pt x="622614" y="26417"/>
                    <a:pt x="625169" y="26667"/>
                    <a:pt x="628458" y="27313"/>
                  </a:cubicBezTo>
                  <a:cubicBezTo>
                    <a:pt x="635037" y="28605"/>
                    <a:pt x="639266" y="30426"/>
                    <a:pt x="641146" y="32776"/>
                  </a:cubicBezTo>
                  <a:cubicBezTo>
                    <a:pt x="642320" y="34655"/>
                    <a:pt x="644964" y="36946"/>
                    <a:pt x="649075" y="39648"/>
                  </a:cubicBezTo>
                  <a:cubicBezTo>
                    <a:pt x="653187" y="42350"/>
                    <a:pt x="656065" y="46403"/>
                    <a:pt x="657710" y="51806"/>
                  </a:cubicBezTo>
                  <a:cubicBezTo>
                    <a:pt x="659354" y="56506"/>
                    <a:pt x="660177" y="59325"/>
                    <a:pt x="660177" y="60265"/>
                  </a:cubicBezTo>
                  <a:cubicBezTo>
                    <a:pt x="660177" y="61205"/>
                    <a:pt x="659237" y="62732"/>
                    <a:pt x="657357" y="64846"/>
                  </a:cubicBezTo>
                  <a:lnTo>
                    <a:pt x="654538" y="68018"/>
                  </a:lnTo>
                  <a:lnTo>
                    <a:pt x="648194" y="65199"/>
                  </a:lnTo>
                  <a:cubicBezTo>
                    <a:pt x="643730" y="63319"/>
                    <a:pt x="639853" y="62027"/>
                    <a:pt x="636564" y="61322"/>
                  </a:cubicBezTo>
                  <a:cubicBezTo>
                    <a:pt x="633275" y="60617"/>
                    <a:pt x="631630" y="59560"/>
                    <a:pt x="631630" y="58150"/>
                  </a:cubicBezTo>
                  <a:cubicBezTo>
                    <a:pt x="631630" y="56740"/>
                    <a:pt x="630573" y="55801"/>
                    <a:pt x="628458" y="55331"/>
                  </a:cubicBezTo>
                  <a:cubicBezTo>
                    <a:pt x="627284" y="55096"/>
                    <a:pt x="626520" y="54626"/>
                    <a:pt x="626168" y="53921"/>
                  </a:cubicBezTo>
                  <a:cubicBezTo>
                    <a:pt x="625815" y="53216"/>
                    <a:pt x="625874" y="52041"/>
                    <a:pt x="626344" y="50397"/>
                  </a:cubicBezTo>
                  <a:cubicBezTo>
                    <a:pt x="626814" y="47577"/>
                    <a:pt x="626344" y="44112"/>
                    <a:pt x="624934" y="40000"/>
                  </a:cubicBezTo>
                  <a:cubicBezTo>
                    <a:pt x="623524" y="35889"/>
                    <a:pt x="622115" y="33950"/>
                    <a:pt x="620705" y="34185"/>
                  </a:cubicBezTo>
                  <a:cubicBezTo>
                    <a:pt x="619295" y="34420"/>
                    <a:pt x="618238" y="33833"/>
                    <a:pt x="617533" y="32423"/>
                  </a:cubicBezTo>
                  <a:cubicBezTo>
                    <a:pt x="616828" y="31013"/>
                    <a:pt x="616828" y="29604"/>
                    <a:pt x="617533" y="28194"/>
                  </a:cubicBezTo>
                  <a:cubicBezTo>
                    <a:pt x="617886" y="27254"/>
                    <a:pt x="618972" y="26711"/>
                    <a:pt x="620793" y="26564"/>
                  </a:cubicBezTo>
                  <a:close/>
                  <a:moveTo>
                    <a:pt x="2126241" y="21674"/>
                  </a:moveTo>
                  <a:cubicBezTo>
                    <a:pt x="2129883" y="21322"/>
                    <a:pt x="2132408" y="22320"/>
                    <a:pt x="2133818" y="24670"/>
                  </a:cubicBezTo>
                  <a:cubicBezTo>
                    <a:pt x="2134758" y="26784"/>
                    <a:pt x="2134993" y="28546"/>
                    <a:pt x="2134523" y="29956"/>
                  </a:cubicBezTo>
                  <a:cubicBezTo>
                    <a:pt x="2133113" y="34185"/>
                    <a:pt x="2132643" y="44288"/>
                    <a:pt x="2133113" y="60265"/>
                  </a:cubicBezTo>
                  <a:cubicBezTo>
                    <a:pt x="2133348" y="63554"/>
                    <a:pt x="2133583" y="64846"/>
                    <a:pt x="2133818" y="64141"/>
                  </a:cubicBezTo>
                  <a:cubicBezTo>
                    <a:pt x="2134523" y="62262"/>
                    <a:pt x="2134993" y="62262"/>
                    <a:pt x="2135228" y="64141"/>
                  </a:cubicBezTo>
                  <a:cubicBezTo>
                    <a:pt x="2135228" y="64141"/>
                    <a:pt x="2135228" y="65081"/>
                    <a:pt x="2135228" y="66961"/>
                  </a:cubicBezTo>
                  <a:cubicBezTo>
                    <a:pt x="2135228" y="70955"/>
                    <a:pt x="2134699" y="72952"/>
                    <a:pt x="2133642" y="72952"/>
                  </a:cubicBezTo>
                  <a:cubicBezTo>
                    <a:pt x="2132584" y="72952"/>
                    <a:pt x="2132056" y="73892"/>
                    <a:pt x="2132056" y="75771"/>
                  </a:cubicBezTo>
                  <a:cubicBezTo>
                    <a:pt x="2132056" y="76946"/>
                    <a:pt x="2132173" y="77592"/>
                    <a:pt x="2132408" y="77710"/>
                  </a:cubicBezTo>
                  <a:cubicBezTo>
                    <a:pt x="2132643" y="77827"/>
                    <a:pt x="2133113" y="77357"/>
                    <a:pt x="2133818" y="76300"/>
                  </a:cubicBezTo>
                  <a:cubicBezTo>
                    <a:pt x="2134523" y="75243"/>
                    <a:pt x="2134875" y="75184"/>
                    <a:pt x="2134875" y="76124"/>
                  </a:cubicBezTo>
                  <a:cubicBezTo>
                    <a:pt x="2134875" y="76829"/>
                    <a:pt x="2134758" y="78238"/>
                    <a:pt x="2134523" y="80353"/>
                  </a:cubicBezTo>
                  <a:cubicBezTo>
                    <a:pt x="2134053" y="83642"/>
                    <a:pt x="2134170" y="85874"/>
                    <a:pt x="2134875" y="87049"/>
                  </a:cubicBezTo>
                  <a:cubicBezTo>
                    <a:pt x="2135580" y="88224"/>
                    <a:pt x="2138165" y="90691"/>
                    <a:pt x="2142629" y="94450"/>
                  </a:cubicBezTo>
                  <a:cubicBezTo>
                    <a:pt x="2146388" y="97504"/>
                    <a:pt x="2149677" y="99678"/>
                    <a:pt x="2152497" y="100970"/>
                  </a:cubicBezTo>
                  <a:cubicBezTo>
                    <a:pt x="2155316" y="102262"/>
                    <a:pt x="2159663" y="103613"/>
                    <a:pt x="2165536" y="105023"/>
                  </a:cubicBezTo>
                  <a:cubicBezTo>
                    <a:pt x="2175169" y="107137"/>
                    <a:pt x="2180691" y="108253"/>
                    <a:pt x="2182100" y="108371"/>
                  </a:cubicBezTo>
                  <a:cubicBezTo>
                    <a:pt x="2183510" y="108488"/>
                    <a:pt x="2186036" y="110133"/>
                    <a:pt x="2189677" y="113305"/>
                  </a:cubicBezTo>
                  <a:cubicBezTo>
                    <a:pt x="2193319" y="116476"/>
                    <a:pt x="2194905" y="119590"/>
                    <a:pt x="2194435" y="122644"/>
                  </a:cubicBezTo>
                  <a:cubicBezTo>
                    <a:pt x="2194200" y="124289"/>
                    <a:pt x="2193730" y="125463"/>
                    <a:pt x="2193025" y="126168"/>
                  </a:cubicBezTo>
                  <a:cubicBezTo>
                    <a:pt x="2192321" y="126873"/>
                    <a:pt x="2190793" y="127343"/>
                    <a:pt x="2188444" y="127578"/>
                  </a:cubicBezTo>
                  <a:cubicBezTo>
                    <a:pt x="2179751" y="128988"/>
                    <a:pt x="2175404" y="130515"/>
                    <a:pt x="2175404" y="132159"/>
                  </a:cubicBezTo>
                  <a:cubicBezTo>
                    <a:pt x="2175404" y="133099"/>
                    <a:pt x="2172644" y="134509"/>
                    <a:pt x="2167122" y="136388"/>
                  </a:cubicBezTo>
                  <a:cubicBezTo>
                    <a:pt x="2161601" y="138268"/>
                    <a:pt x="2156667" y="140500"/>
                    <a:pt x="2152320" y="143085"/>
                  </a:cubicBezTo>
                  <a:cubicBezTo>
                    <a:pt x="2147974" y="145669"/>
                    <a:pt x="2144861" y="146961"/>
                    <a:pt x="2142981" y="146961"/>
                  </a:cubicBezTo>
                  <a:cubicBezTo>
                    <a:pt x="2141101" y="146961"/>
                    <a:pt x="2138752" y="148253"/>
                    <a:pt x="2135933" y="150838"/>
                  </a:cubicBezTo>
                  <a:cubicBezTo>
                    <a:pt x="2134288" y="152718"/>
                    <a:pt x="2133231" y="154656"/>
                    <a:pt x="2132761" y="156653"/>
                  </a:cubicBezTo>
                  <a:cubicBezTo>
                    <a:pt x="2132291" y="158650"/>
                    <a:pt x="2132056" y="163290"/>
                    <a:pt x="2132056" y="170574"/>
                  </a:cubicBezTo>
                  <a:lnTo>
                    <a:pt x="2132056" y="186080"/>
                  </a:lnTo>
                  <a:lnTo>
                    <a:pt x="2144391" y="194186"/>
                  </a:lnTo>
                  <a:cubicBezTo>
                    <a:pt x="2152849" y="199590"/>
                    <a:pt x="2158429" y="203114"/>
                    <a:pt x="2161131" y="204759"/>
                  </a:cubicBezTo>
                  <a:cubicBezTo>
                    <a:pt x="2163833" y="206404"/>
                    <a:pt x="2167533" y="208929"/>
                    <a:pt x="2172232" y="212336"/>
                  </a:cubicBezTo>
                  <a:cubicBezTo>
                    <a:pt x="2176931" y="215743"/>
                    <a:pt x="2179927" y="217446"/>
                    <a:pt x="2181219" y="217446"/>
                  </a:cubicBezTo>
                  <a:cubicBezTo>
                    <a:pt x="2182511" y="217446"/>
                    <a:pt x="2183745" y="218269"/>
                    <a:pt x="2184920" y="219913"/>
                  </a:cubicBezTo>
                  <a:cubicBezTo>
                    <a:pt x="2186564" y="221793"/>
                    <a:pt x="2192614" y="225141"/>
                    <a:pt x="2203070" y="229957"/>
                  </a:cubicBezTo>
                  <a:cubicBezTo>
                    <a:pt x="2213525" y="234774"/>
                    <a:pt x="2221454" y="237887"/>
                    <a:pt x="2226858" y="239297"/>
                  </a:cubicBezTo>
                  <a:cubicBezTo>
                    <a:pt x="2233907" y="241176"/>
                    <a:pt x="2238253" y="242527"/>
                    <a:pt x="2239898" y="243350"/>
                  </a:cubicBezTo>
                  <a:cubicBezTo>
                    <a:pt x="2241543" y="244172"/>
                    <a:pt x="2243951" y="244759"/>
                    <a:pt x="2247123" y="245112"/>
                  </a:cubicBezTo>
                  <a:cubicBezTo>
                    <a:pt x="2250294" y="245464"/>
                    <a:pt x="2252938" y="246345"/>
                    <a:pt x="2255052" y="247755"/>
                  </a:cubicBezTo>
                  <a:cubicBezTo>
                    <a:pt x="2257167" y="249165"/>
                    <a:pt x="2258929" y="249869"/>
                    <a:pt x="2260339" y="249869"/>
                  </a:cubicBezTo>
                  <a:cubicBezTo>
                    <a:pt x="2261748" y="249869"/>
                    <a:pt x="2265038" y="251749"/>
                    <a:pt x="2270206" y="255508"/>
                  </a:cubicBezTo>
                  <a:cubicBezTo>
                    <a:pt x="2275375" y="259267"/>
                    <a:pt x="2278195" y="261734"/>
                    <a:pt x="2278665" y="262909"/>
                  </a:cubicBezTo>
                  <a:cubicBezTo>
                    <a:pt x="2279135" y="264319"/>
                    <a:pt x="2279135" y="266727"/>
                    <a:pt x="2278665" y="270134"/>
                  </a:cubicBezTo>
                  <a:cubicBezTo>
                    <a:pt x="2278195" y="273541"/>
                    <a:pt x="2276433" y="275831"/>
                    <a:pt x="2273378" y="277006"/>
                  </a:cubicBezTo>
                  <a:cubicBezTo>
                    <a:pt x="2269149" y="278416"/>
                    <a:pt x="2265273" y="278886"/>
                    <a:pt x="2261748" y="278416"/>
                  </a:cubicBezTo>
                  <a:cubicBezTo>
                    <a:pt x="2258224" y="277946"/>
                    <a:pt x="2252233" y="276301"/>
                    <a:pt x="2243775" y="273482"/>
                  </a:cubicBezTo>
                  <a:cubicBezTo>
                    <a:pt x="2240485" y="272307"/>
                    <a:pt x="2235845" y="270839"/>
                    <a:pt x="2229854" y="269077"/>
                  </a:cubicBezTo>
                  <a:cubicBezTo>
                    <a:pt x="2223863" y="267314"/>
                    <a:pt x="2219868" y="265611"/>
                    <a:pt x="2217871" y="263966"/>
                  </a:cubicBezTo>
                  <a:cubicBezTo>
                    <a:pt x="2215874" y="262322"/>
                    <a:pt x="2210118" y="258974"/>
                    <a:pt x="2200603" y="253922"/>
                  </a:cubicBezTo>
                  <a:cubicBezTo>
                    <a:pt x="2191087" y="248871"/>
                    <a:pt x="2184332" y="244348"/>
                    <a:pt x="2180338" y="240354"/>
                  </a:cubicBezTo>
                  <a:cubicBezTo>
                    <a:pt x="2177519" y="237300"/>
                    <a:pt x="2169060" y="230486"/>
                    <a:pt x="2154964" y="219913"/>
                  </a:cubicBezTo>
                  <a:cubicBezTo>
                    <a:pt x="2140867" y="209341"/>
                    <a:pt x="2133348" y="204054"/>
                    <a:pt x="2132408" y="204054"/>
                  </a:cubicBezTo>
                  <a:cubicBezTo>
                    <a:pt x="2131938" y="205229"/>
                    <a:pt x="2131703" y="209517"/>
                    <a:pt x="2131703" y="216918"/>
                  </a:cubicBezTo>
                  <a:cubicBezTo>
                    <a:pt x="2131703" y="224319"/>
                    <a:pt x="2131938" y="233364"/>
                    <a:pt x="2132408" y="244054"/>
                  </a:cubicBezTo>
                  <a:cubicBezTo>
                    <a:pt x="2132878" y="254745"/>
                    <a:pt x="2133348" y="262557"/>
                    <a:pt x="2133818" y="267491"/>
                  </a:cubicBezTo>
                  <a:cubicBezTo>
                    <a:pt x="2134758" y="275009"/>
                    <a:pt x="2134993" y="289576"/>
                    <a:pt x="2134523" y="311191"/>
                  </a:cubicBezTo>
                  <a:cubicBezTo>
                    <a:pt x="2134053" y="332807"/>
                    <a:pt x="2133231" y="346904"/>
                    <a:pt x="2132056" y="353482"/>
                  </a:cubicBezTo>
                  <a:cubicBezTo>
                    <a:pt x="2131116" y="358651"/>
                    <a:pt x="2129471" y="362175"/>
                    <a:pt x="2127122" y="364055"/>
                  </a:cubicBezTo>
                  <a:cubicBezTo>
                    <a:pt x="2124772" y="365700"/>
                    <a:pt x="2123187" y="366581"/>
                    <a:pt x="2122364" y="366698"/>
                  </a:cubicBezTo>
                  <a:cubicBezTo>
                    <a:pt x="2121542" y="366816"/>
                    <a:pt x="2120896" y="366052"/>
                    <a:pt x="2120426" y="364408"/>
                  </a:cubicBezTo>
                  <a:cubicBezTo>
                    <a:pt x="2119721" y="362998"/>
                    <a:pt x="2118781" y="362293"/>
                    <a:pt x="2117606" y="362293"/>
                  </a:cubicBezTo>
                  <a:cubicBezTo>
                    <a:pt x="2116197" y="362293"/>
                    <a:pt x="2113965" y="361001"/>
                    <a:pt x="2110910" y="358416"/>
                  </a:cubicBezTo>
                  <a:cubicBezTo>
                    <a:pt x="2107856" y="355832"/>
                    <a:pt x="2106329" y="354070"/>
                    <a:pt x="2106329" y="353130"/>
                  </a:cubicBezTo>
                  <a:cubicBezTo>
                    <a:pt x="2106329" y="351720"/>
                    <a:pt x="2105683" y="351015"/>
                    <a:pt x="2104391" y="351015"/>
                  </a:cubicBezTo>
                  <a:cubicBezTo>
                    <a:pt x="2103098" y="351015"/>
                    <a:pt x="2100455" y="347902"/>
                    <a:pt x="2096461" y="341676"/>
                  </a:cubicBezTo>
                  <a:cubicBezTo>
                    <a:pt x="2092467" y="335450"/>
                    <a:pt x="2089178" y="330810"/>
                    <a:pt x="2086593" y="327755"/>
                  </a:cubicBezTo>
                  <a:cubicBezTo>
                    <a:pt x="2083539" y="323996"/>
                    <a:pt x="2081248" y="317770"/>
                    <a:pt x="2079721" y="309077"/>
                  </a:cubicBezTo>
                  <a:cubicBezTo>
                    <a:pt x="2078194" y="300384"/>
                    <a:pt x="2077665" y="291338"/>
                    <a:pt x="2078135" y="281940"/>
                  </a:cubicBezTo>
                  <a:cubicBezTo>
                    <a:pt x="2079545" y="264789"/>
                    <a:pt x="2080602" y="256918"/>
                    <a:pt x="2081307" y="258328"/>
                  </a:cubicBezTo>
                  <a:cubicBezTo>
                    <a:pt x="2081777" y="259032"/>
                    <a:pt x="2082012" y="263966"/>
                    <a:pt x="2082012" y="273129"/>
                  </a:cubicBezTo>
                  <a:cubicBezTo>
                    <a:pt x="2082246" y="285112"/>
                    <a:pt x="2082893" y="293511"/>
                    <a:pt x="2083950" y="298328"/>
                  </a:cubicBezTo>
                  <a:cubicBezTo>
                    <a:pt x="2085007" y="303144"/>
                    <a:pt x="2087063" y="306962"/>
                    <a:pt x="2090117" y="309782"/>
                  </a:cubicBezTo>
                  <a:cubicBezTo>
                    <a:pt x="2092232" y="311896"/>
                    <a:pt x="2094581" y="313188"/>
                    <a:pt x="2097166" y="313658"/>
                  </a:cubicBezTo>
                  <a:cubicBezTo>
                    <a:pt x="2099750" y="314128"/>
                    <a:pt x="2101395" y="313541"/>
                    <a:pt x="2102100" y="311896"/>
                  </a:cubicBezTo>
                  <a:cubicBezTo>
                    <a:pt x="2102335" y="311426"/>
                    <a:pt x="2102570" y="311544"/>
                    <a:pt x="2102805" y="312249"/>
                  </a:cubicBezTo>
                  <a:cubicBezTo>
                    <a:pt x="2103039" y="313423"/>
                    <a:pt x="2103157" y="315185"/>
                    <a:pt x="2103157" y="317535"/>
                  </a:cubicBezTo>
                  <a:cubicBezTo>
                    <a:pt x="2103157" y="322469"/>
                    <a:pt x="2103510" y="325171"/>
                    <a:pt x="2104214" y="325641"/>
                  </a:cubicBezTo>
                  <a:cubicBezTo>
                    <a:pt x="2104684" y="326111"/>
                    <a:pt x="2105154" y="325523"/>
                    <a:pt x="2105624" y="323879"/>
                  </a:cubicBezTo>
                  <a:cubicBezTo>
                    <a:pt x="2106329" y="321529"/>
                    <a:pt x="2106799" y="318122"/>
                    <a:pt x="2107034" y="313658"/>
                  </a:cubicBezTo>
                  <a:cubicBezTo>
                    <a:pt x="2108209" y="298856"/>
                    <a:pt x="2109090" y="284525"/>
                    <a:pt x="2109677" y="270662"/>
                  </a:cubicBezTo>
                  <a:cubicBezTo>
                    <a:pt x="2110264" y="256800"/>
                    <a:pt x="2110558" y="246051"/>
                    <a:pt x="2110558" y="238416"/>
                  </a:cubicBezTo>
                  <a:cubicBezTo>
                    <a:pt x="2110558" y="230780"/>
                    <a:pt x="2110323" y="226492"/>
                    <a:pt x="2109853" y="225552"/>
                  </a:cubicBezTo>
                  <a:cubicBezTo>
                    <a:pt x="2108913" y="225552"/>
                    <a:pt x="2107856" y="227549"/>
                    <a:pt x="2106681" y="231543"/>
                  </a:cubicBezTo>
                  <a:lnTo>
                    <a:pt x="2104919" y="237535"/>
                  </a:lnTo>
                  <a:lnTo>
                    <a:pt x="2105624" y="231191"/>
                  </a:lnTo>
                  <a:cubicBezTo>
                    <a:pt x="2106329" y="226962"/>
                    <a:pt x="2106858" y="221969"/>
                    <a:pt x="2107210" y="216213"/>
                  </a:cubicBezTo>
                  <a:cubicBezTo>
                    <a:pt x="2107562" y="210457"/>
                    <a:pt x="2107680" y="205523"/>
                    <a:pt x="2107562" y="201411"/>
                  </a:cubicBezTo>
                  <a:cubicBezTo>
                    <a:pt x="2107445" y="197299"/>
                    <a:pt x="2107151" y="195244"/>
                    <a:pt x="2106681" y="195244"/>
                  </a:cubicBezTo>
                  <a:cubicBezTo>
                    <a:pt x="2105506" y="195244"/>
                    <a:pt x="2104919" y="196007"/>
                    <a:pt x="2104919" y="197534"/>
                  </a:cubicBezTo>
                  <a:cubicBezTo>
                    <a:pt x="2104919" y="199061"/>
                    <a:pt x="2102687" y="202057"/>
                    <a:pt x="2098223" y="206521"/>
                  </a:cubicBezTo>
                  <a:cubicBezTo>
                    <a:pt x="2091175" y="214274"/>
                    <a:pt x="2085653" y="221205"/>
                    <a:pt x="2081659" y="227314"/>
                  </a:cubicBezTo>
                  <a:cubicBezTo>
                    <a:pt x="2073906" y="239767"/>
                    <a:pt x="2059926" y="256096"/>
                    <a:pt x="2039721" y="276301"/>
                  </a:cubicBezTo>
                  <a:cubicBezTo>
                    <a:pt x="2020924" y="294862"/>
                    <a:pt x="2009647" y="302498"/>
                    <a:pt x="2005888" y="299209"/>
                  </a:cubicBezTo>
                  <a:cubicBezTo>
                    <a:pt x="2004478" y="298034"/>
                    <a:pt x="2003421" y="297799"/>
                    <a:pt x="2002716" y="298504"/>
                  </a:cubicBezTo>
                  <a:cubicBezTo>
                    <a:pt x="2002246" y="298739"/>
                    <a:pt x="2001306" y="298152"/>
                    <a:pt x="1999897" y="296742"/>
                  </a:cubicBezTo>
                  <a:cubicBezTo>
                    <a:pt x="1998487" y="295332"/>
                    <a:pt x="1997136" y="293629"/>
                    <a:pt x="1995844" y="291632"/>
                  </a:cubicBezTo>
                  <a:cubicBezTo>
                    <a:pt x="1994552" y="289635"/>
                    <a:pt x="1993905" y="288166"/>
                    <a:pt x="1993905" y="287226"/>
                  </a:cubicBezTo>
                  <a:cubicBezTo>
                    <a:pt x="1993905" y="286052"/>
                    <a:pt x="1993259" y="285229"/>
                    <a:pt x="1991967" y="284759"/>
                  </a:cubicBezTo>
                  <a:cubicBezTo>
                    <a:pt x="1990675" y="284290"/>
                    <a:pt x="1989794" y="280530"/>
                    <a:pt x="1989324" y="273482"/>
                  </a:cubicBezTo>
                  <a:cubicBezTo>
                    <a:pt x="1989089" y="267608"/>
                    <a:pt x="1989618" y="263496"/>
                    <a:pt x="1990910" y="261147"/>
                  </a:cubicBezTo>
                  <a:cubicBezTo>
                    <a:pt x="1992202" y="258797"/>
                    <a:pt x="1995315" y="256565"/>
                    <a:pt x="2000249" y="254451"/>
                  </a:cubicBezTo>
                  <a:cubicBezTo>
                    <a:pt x="2009177" y="250927"/>
                    <a:pt x="2035726" y="227197"/>
                    <a:pt x="2079897" y="183261"/>
                  </a:cubicBezTo>
                  <a:cubicBezTo>
                    <a:pt x="2092349" y="170809"/>
                    <a:pt x="2098341" y="164230"/>
                    <a:pt x="2097871" y="163525"/>
                  </a:cubicBezTo>
                  <a:cubicBezTo>
                    <a:pt x="2097401" y="163290"/>
                    <a:pt x="2096226" y="163408"/>
                    <a:pt x="2094346" y="163878"/>
                  </a:cubicBezTo>
                  <a:cubicBezTo>
                    <a:pt x="2090117" y="164583"/>
                    <a:pt x="2085888" y="165522"/>
                    <a:pt x="2081659" y="166697"/>
                  </a:cubicBezTo>
                  <a:cubicBezTo>
                    <a:pt x="2077195" y="168107"/>
                    <a:pt x="2071380" y="168635"/>
                    <a:pt x="2064214" y="168283"/>
                  </a:cubicBezTo>
                  <a:cubicBezTo>
                    <a:pt x="2057048" y="167931"/>
                    <a:pt x="2052055" y="166932"/>
                    <a:pt x="2049236" y="165287"/>
                  </a:cubicBezTo>
                  <a:cubicBezTo>
                    <a:pt x="2045712" y="163173"/>
                    <a:pt x="2042599" y="160765"/>
                    <a:pt x="2039897" y="158063"/>
                  </a:cubicBezTo>
                  <a:cubicBezTo>
                    <a:pt x="2037195" y="155361"/>
                    <a:pt x="2035844" y="153422"/>
                    <a:pt x="2035844" y="152248"/>
                  </a:cubicBezTo>
                  <a:cubicBezTo>
                    <a:pt x="2035844" y="150838"/>
                    <a:pt x="2035374" y="150133"/>
                    <a:pt x="2034434" y="150133"/>
                  </a:cubicBezTo>
                  <a:cubicBezTo>
                    <a:pt x="2033259" y="150133"/>
                    <a:pt x="2032378" y="148488"/>
                    <a:pt x="2031791" y="145199"/>
                  </a:cubicBezTo>
                  <a:cubicBezTo>
                    <a:pt x="2031204" y="141910"/>
                    <a:pt x="2031145" y="139208"/>
                    <a:pt x="2031615" y="137093"/>
                  </a:cubicBezTo>
                  <a:cubicBezTo>
                    <a:pt x="2032320" y="134979"/>
                    <a:pt x="2033729" y="133452"/>
                    <a:pt x="2035844" y="132512"/>
                  </a:cubicBezTo>
                  <a:cubicBezTo>
                    <a:pt x="2038193" y="131337"/>
                    <a:pt x="2040367" y="131631"/>
                    <a:pt x="2042364" y="133393"/>
                  </a:cubicBezTo>
                  <a:cubicBezTo>
                    <a:pt x="2044361" y="135155"/>
                    <a:pt x="2045947" y="138151"/>
                    <a:pt x="2047122" y="142380"/>
                  </a:cubicBezTo>
                  <a:lnTo>
                    <a:pt x="2048884" y="148723"/>
                  </a:lnTo>
                  <a:lnTo>
                    <a:pt x="2056637" y="147666"/>
                  </a:lnTo>
                  <a:cubicBezTo>
                    <a:pt x="2063451" y="146961"/>
                    <a:pt x="2070029" y="145610"/>
                    <a:pt x="2076373" y="143613"/>
                  </a:cubicBezTo>
                  <a:cubicBezTo>
                    <a:pt x="2082716" y="141616"/>
                    <a:pt x="2091762" y="137916"/>
                    <a:pt x="2103510" y="132512"/>
                  </a:cubicBezTo>
                  <a:cubicBezTo>
                    <a:pt x="2107034" y="131102"/>
                    <a:pt x="2109148" y="128753"/>
                    <a:pt x="2109853" y="125463"/>
                  </a:cubicBezTo>
                  <a:cubicBezTo>
                    <a:pt x="2110558" y="122174"/>
                    <a:pt x="2111263" y="112189"/>
                    <a:pt x="2111968" y="95507"/>
                  </a:cubicBezTo>
                  <a:cubicBezTo>
                    <a:pt x="2112672" y="82115"/>
                    <a:pt x="2113319" y="71131"/>
                    <a:pt x="2113906" y="62555"/>
                  </a:cubicBezTo>
                  <a:cubicBezTo>
                    <a:pt x="2114493" y="53980"/>
                    <a:pt x="2114905" y="46461"/>
                    <a:pt x="2115139" y="40000"/>
                  </a:cubicBezTo>
                  <a:cubicBezTo>
                    <a:pt x="2115374" y="33539"/>
                    <a:pt x="2116373" y="28958"/>
                    <a:pt x="2118135" y="26256"/>
                  </a:cubicBezTo>
                  <a:cubicBezTo>
                    <a:pt x="2119897" y="23554"/>
                    <a:pt x="2122599" y="22027"/>
                    <a:pt x="2126241" y="21674"/>
                  </a:cubicBezTo>
                  <a:close/>
                  <a:moveTo>
                    <a:pt x="1343957" y="17445"/>
                  </a:moveTo>
                  <a:cubicBezTo>
                    <a:pt x="1344427" y="17093"/>
                    <a:pt x="1345837" y="17151"/>
                    <a:pt x="1348186" y="17621"/>
                  </a:cubicBezTo>
                  <a:cubicBezTo>
                    <a:pt x="1355235" y="19266"/>
                    <a:pt x="1361579" y="22555"/>
                    <a:pt x="1367217" y="27489"/>
                  </a:cubicBezTo>
                  <a:cubicBezTo>
                    <a:pt x="1370272" y="30309"/>
                    <a:pt x="1374971" y="35889"/>
                    <a:pt x="1381314" y="44229"/>
                  </a:cubicBezTo>
                  <a:cubicBezTo>
                    <a:pt x="1387658" y="52570"/>
                    <a:pt x="1390830" y="57445"/>
                    <a:pt x="1390830" y="58855"/>
                  </a:cubicBezTo>
                  <a:cubicBezTo>
                    <a:pt x="1390830" y="61674"/>
                    <a:pt x="1396469" y="64259"/>
                    <a:pt x="1407746" y="66608"/>
                  </a:cubicBezTo>
                  <a:cubicBezTo>
                    <a:pt x="1415265" y="68018"/>
                    <a:pt x="1420434" y="69486"/>
                    <a:pt x="1423253" y="71014"/>
                  </a:cubicBezTo>
                  <a:cubicBezTo>
                    <a:pt x="1426072" y="72541"/>
                    <a:pt x="1428187" y="73304"/>
                    <a:pt x="1429597" y="73304"/>
                  </a:cubicBezTo>
                  <a:cubicBezTo>
                    <a:pt x="1431241" y="73304"/>
                    <a:pt x="1432592" y="75008"/>
                    <a:pt x="1433650" y="78415"/>
                  </a:cubicBezTo>
                  <a:cubicBezTo>
                    <a:pt x="1434707" y="81821"/>
                    <a:pt x="1434648" y="84699"/>
                    <a:pt x="1433473" y="87049"/>
                  </a:cubicBezTo>
                  <a:cubicBezTo>
                    <a:pt x="1432299" y="89398"/>
                    <a:pt x="1429832" y="90280"/>
                    <a:pt x="1426072" y="89692"/>
                  </a:cubicBezTo>
                  <a:cubicBezTo>
                    <a:pt x="1422313" y="89105"/>
                    <a:pt x="1420081" y="89164"/>
                    <a:pt x="1419376" y="89868"/>
                  </a:cubicBezTo>
                  <a:cubicBezTo>
                    <a:pt x="1418672" y="90573"/>
                    <a:pt x="1415852" y="91161"/>
                    <a:pt x="1410918" y="91631"/>
                  </a:cubicBezTo>
                  <a:cubicBezTo>
                    <a:pt x="1402460" y="92335"/>
                    <a:pt x="1393473" y="94861"/>
                    <a:pt x="1383958" y="99208"/>
                  </a:cubicBezTo>
                  <a:cubicBezTo>
                    <a:pt x="1374442" y="103554"/>
                    <a:pt x="1362518" y="110544"/>
                    <a:pt x="1348186" y="120177"/>
                  </a:cubicBezTo>
                  <a:cubicBezTo>
                    <a:pt x="1339024" y="126521"/>
                    <a:pt x="1333913" y="129692"/>
                    <a:pt x="1332856" y="129692"/>
                  </a:cubicBezTo>
                  <a:cubicBezTo>
                    <a:pt x="1331799" y="129692"/>
                    <a:pt x="1331270" y="130104"/>
                    <a:pt x="1331270" y="130926"/>
                  </a:cubicBezTo>
                  <a:cubicBezTo>
                    <a:pt x="1331270" y="131748"/>
                    <a:pt x="1328333" y="134391"/>
                    <a:pt x="1322459" y="138855"/>
                  </a:cubicBezTo>
                  <a:cubicBezTo>
                    <a:pt x="1318935" y="141440"/>
                    <a:pt x="1314706" y="145082"/>
                    <a:pt x="1309772" y="149781"/>
                  </a:cubicBezTo>
                  <a:cubicBezTo>
                    <a:pt x="1304838" y="154480"/>
                    <a:pt x="1300727" y="158709"/>
                    <a:pt x="1297437" y="162468"/>
                  </a:cubicBezTo>
                  <a:cubicBezTo>
                    <a:pt x="1294148" y="166227"/>
                    <a:pt x="1292856" y="168224"/>
                    <a:pt x="1293561" y="168459"/>
                  </a:cubicBezTo>
                  <a:cubicBezTo>
                    <a:pt x="1294735" y="168929"/>
                    <a:pt x="1298612" y="167754"/>
                    <a:pt x="1305191" y="164935"/>
                  </a:cubicBezTo>
                  <a:cubicBezTo>
                    <a:pt x="1333855" y="152718"/>
                    <a:pt x="1353708" y="144142"/>
                    <a:pt x="1364750" y="139208"/>
                  </a:cubicBezTo>
                  <a:lnTo>
                    <a:pt x="1373209" y="134979"/>
                  </a:lnTo>
                  <a:lnTo>
                    <a:pt x="1372504" y="126521"/>
                  </a:lnTo>
                  <a:cubicBezTo>
                    <a:pt x="1372034" y="120882"/>
                    <a:pt x="1372798" y="117358"/>
                    <a:pt x="1374795" y="115948"/>
                  </a:cubicBezTo>
                  <a:cubicBezTo>
                    <a:pt x="1376792" y="114538"/>
                    <a:pt x="1381784" y="113833"/>
                    <a:pt x="1389773" y="113833"/>
                  </a:cubicBezTo>
                  <a:cubicBezTo>
                    <a:pt x="1404105" y="114303"/>
                    <a:pt x="1417673" y="116829"/>
                    <a:pt x="1430478" y="121410"/>
                  </a:cubicBezTo>
                  <a:cubicBezTo>
                    <a:pt x="1443283" y="125992"/>
                    <a:pt x="1450742" y="131102"/>
                    <a:pt x="1452857" y="136741"/>
                  </a:cubicBezTo>
                  <a:cubicBezTo>
                    <a:pt x="1453562" y="138386"/>
                    <a:pt x="1453327" y="140676"/>
                    <a:pt x="1452152" y="143613"/>
                  </a:cubicBezTo>
                  <a:cubicBezTo>
                    <a:pt x="1450977" y="146550"/>
                    <a:pt x="1449685" y="148371"/>
                    <a:pt x="1448275" y="149076"/>
                  </a:cubicBezTo>
                  <a:cubicBezTo>
                    <a:pt x="1446866" y="149546"/>
                    <a:pt x="1443341" y="148488"/>
                    <a:pt x="1437703" y="145904"/>
                  </a:cubicBezTo>
                  <a:cubicBezTo>
                    <a:pt x="1428305" y="141205"/>
                    <a:pt x="1419259" y="141557"/>
                    <a:pt x="1410566" y="146961"/>
                  </a:cubicBezTo>
                  <a:cubicBezTo>
                    <a:pt x="1407041" y="149076"/>
                    <a:pt x="1404105" y="150133"/>
                    <a:pt x="1401755" y="150133"/>
                  </a:cubicBezTo>
                  <a:cubicBezTo>
                    <a:pt x="1399406" y="150133"/>
                    <a:pt x="1397879" y="150485"/>
                    <a:pt x="1397174" y="151190"/>
                  </a:cubicBezTo>
                  <a:cubicBezTo>
                    <a:pt x="1396469" y="151895"/>
                    <a:pt x="1394530" y="152424"/>
                    <a:pt x="1391359" y="152776"/>
                  </a:cubicBezTo>
                  <a:cubicBezTo>
                    <a:pt x="1388187" y="153129"/>
                    <a:pt x="1386014" y="154127"/>
                    <a:pt x="1384839" y="155772"/>
                  </a:cubicBezTo>
                  <a:cubicBezTo>
                    <a:pt x="1382724" y="158826"/>
                    <a:pt x="1381549" y="159649"/>
                    <a:pt x="1381314" y="158239"/>
                  </a:cubicBezTo>
                  <a:cubicBezTo>
                    <a:pt x="1381314" y="157299"/>
                    <a:pt x="1381902" y="156007"/>
                    <a:pt x="1383077" y="154362"/>
                  </a:cubicBezTo>
                  <a:cubicBezTo>
                    <a:pt x="1384956" y="151543"/>
                    <a:pt x="1385367" y="150133"/>
                    <a:pt x="1384310" y="150133"/>
                  </a:cubicBezTo>
                  <a:cubicBezTo>
                    <a:pt x="1383253" y="150133"/>
                    <a:pt x="1382254" y="150897"/>
                    <a:pt x="1381314" y="152424"/>
                  </a:cubicBezTo>
                  <a:cubicBezTo>
                    <a:pt x="1380375" y="153951"/>
                    <a:pt x="1376733" y="156242"/>
                    <a:pt x="1370389" y="159296"/>
                  </a:cubicBezTo>
                  <a:cubicBezTo>
                    <a:pt x="1343840" y="171279"/>
                    <a:pt x="1329860" y="177270"/>
                    <a:pt x="1328451" y="177270"/>
                  </a:cubicBezTo>
                  <a:cubicBezTo>
                    <a:pt x="1327746" y="177270"/>
                    <a:pt x="1317878" y="181734"/>
                    <a:pt x="1298847" y="190662"/>
                  </a:cubicBezTo>
                  <a:cubicBezTo>
                    <a:pt x="1292503" y="193716"/>
                    <a:pt x="1286160" y="195478"/>
                    <a:pt x="1279816" y="195948"/>
                  </a:cubicBezTo>
                  <a:lnTo>
                    <a:pt x="1270653" y="196653"/>
                  </a:lnTo>
                  <a:lnTo>
                    <a:pt x="1265719" y="187843"/>
                  </a:lnTo>
                  <a:cubicBezTo>
                    <a:pt x="1262665" y="182204"/>
                    <a:pt x="1261138" y="177152"/>
                    <a:pt x="1261138" y="172688"/>
                  </a:cubicBezTo>
                  <a:cubicBezTo>
                    <a:pt x="1261138" y="169634"/>
                    <a:pt x="1261725" y="167167"/>
                    <a:pt x="1262900" y="165287"/>
                  </a:cubicBezTo>
                  <a:cubicBezTo>
                    <a:pt x="1264074" y="163408"/>
                    <a:pt x="1267364" y="160001"/>
                    <a:pt x="1272768" y="155067"/>
                  </a:cubicBezTo>
                  <a:cubicBezTo>
                    <a:pt x="1283105" y="145199"/>
                    <a:pt x="1295910" y="134509"/>
                    <a:pt x="1311182" y="122996"/>
                  </a:cubicBezTo>
                  <a:cubicBezTo>
                    <a:pt x="1321050" y="115478"/>
                    <a:pt x="1325984" y="111366"/>
                    <a:pt x="1325984" y="110661"/>
                  </a:cubicBezTo>
                  <a:cubicBezTo>
                    <a:pt x="1325984" y="110192"/>
                    <a:pt x="1325749" y="109957"/>
                    <a:pt x="1325279" y="109957"/>
                  </a:cubicBezTo>
                  <a:cubicBezTo>
                    <a:pt x="1324809" y="109957"/>
                    <a:pt x="1323987" y="110015"/>
                    <a:pt x="1322812" y="110133"/>
                  </a:cubicBezTo>
                  <a:cubicBezTo>
                    <a:pt x="1321637" y="110250"/>
                    <a:pt x="1320051" y="110603"/>
                    <a:pt x="1318054" y="111190"/>
                  </a:cubicBezTo>
                  <a:cubicBezTo>
                    <a:pt x="1316057" y="111777"/>
                    <a:pt x="1313296" y="112541"/>
                    <a:pt x="1309772" y="113481"/>
                  </a:cubicBezTo>
                  <a:cubicBezTo>
                    <a:pt x="1304133" y="114891"/>
                    <a:pt x="1295088" y="116888"/>
                    <a:pt x="1282635" y="119472"/>
                  </a:cubicBezTo>
                  <a:cubicBezTo>
                    <a:pt x="1274177" y="121117"/>
                    <a:pt x="1268715" y="121939"/>
                    <a:pt x="1266248" y="121939"/>
                  </a:cubicBezTo>
                  <a:cubicBezTo>
                    <a:pt x="1263781" y="121939"/>
                    <a:pt x="1261255" y="121352"/>
                    <a:pt x="1258671" y="120177"/>
                  </a:cubicBezTo>
                  <a:cubicBezTo>
                    <a:pt x="1254911" y="118532"/>
                    <a:pt x="1252562" y="117710"/>
                    <a:pt x="1251622" y="117710"/>
                  </a:cubicBezTo>
                  <a:cubicBezTo>
                    <a:pt x="1250682" y="117710"/>
                    <a:pt x="1248098" y="116183"/>
                    <a:pt x="1243869" y="113128"/>
                  </a:cubicBezTo>
                  <a:cubicBezTo>
                    <a:pt x="1237525" y="108664"/>
                    <a:pt x="1234471" y="103143"/>
                    <a:pt x="1234706" y="96564"/>
                  </a:cubicBezTo>
                  <a:cubicBezTo>
                    <a:pt x="1234706" y="94685"/>
                    <a:pt x="1236057" y="92688"/>
                    <a:pt x="1238759" y="90573"/>
                  </a:cubicBezTo>
                  <a:cubicBezTo>
                    <a:pt x="1241460" y="88459"/>
                    <a:pt x="1244339" y="86932"/>
                    <a:pt x="1247393" y="85992"/>
                  </a:cubicBezTo>
                  <a:cubicBezTo>
                    <a:pt x="1249507" y="85287"/>
                    <a:pt x="1250624" y="85052"/>
                    <a:pt x="1250741" y="85287"/>
                  </a:cubicBezTo>
                  <a:cubicBezTo>
                    <a:pt x="1250859" y="85522"/>
                    <a:pt x="1250565" y="86109"/>
                    <a:pt x="1249860" y="87049"/>
                  </a:cubicBezTo>
                  <a:cubicBezTo>
                    <a:pt x="1248685" y="88694"/>
                    <a:pt x="1247628" y="91631"/>
                    <a:pt x="1246688" y="95860"/>
                  </a:cubicBezTo>
                  <a:lnTo>
                    <a:pt x="1245631" y="101851"/>
                  </a:lnTo>
                  <a:lnTo>
                    <a:pt x="1253032" y="102556"/>
                  </a:lnTo>
                  <a:cubicBezTo>
                    <a:pt x="1257731" y="103026"/>
                    <a:pt x="1262665" y="102908"/>
                    <a:pt x="1267834" y="102203"/>
                  </a:cubicBezTo>
                  <a:cubicBezTo>
                    <a:pt x="1272063" y="101498"/>
                    <a:pt x="1279170" y="99912"/>
                    <a:pt x="1289155" y="97446"/>
                  </a:cubicBezTo>
                  <a:cubicBezTo>
                    <a:pt x="1299141" y="94979"/>
                    <a:pt x="1305191" y="93393"/>
                    <a:pt x="1307305" y="92688"/>
                  </a:cubicBezTo>
                  <a:cubicBezTo>
                    <a:pt x="1308950" y="91983"/>
                    <a:pt x="1310947" y="91396"/>
                    <a:pt x="1313296" y="90926"/>
                  </a:cubicBezTo>
                  <a:cubicBezTo>
                    <a:pt x="1315646" y="90456"/>
                    <a:pt x="1321931" y="88576"/>
                    <a:pt x="1332151" y="85287"/>
                  </a:cubicBezTo>
                  <a:cubicBezTo>
                    <a:pt x="1342372" y="81998"/>
                    <a:pt x="1350477" y="79707"/>
                    <a:pt x="1356469" y="78415"/>
                  </a:cubicBezTo>
                  <a:cubicBezTo>
                    <a:pt x="1362460" y="77122"/>
                    <a:pt x="1365455" y="76006"/>
                    <a:pt x="1365455" y="75067"/>
                  </a:cubicBezTo>
                  <a:cubicBezTo>
                    <a:pt x="1365455" y="74362"/>
                    <a:pt x="1362988" y="73598"/>
                    <a:pt x="1358055" y="72776"/>
                  </a:cubicBezTo>
                  <a:cubicBezTo>
                    <a:pt x="1353121" y="71953"/>
                    <a:pt x="1348657" y="71542"/>
                    <a:pt x="1344662" y="71542"/>
                  </a:cubicBezTo>
                  <a:cubicBezTo>
                    <a:pt x="1341138" y="71542"/>
                    <a:pt x="1338025" y="70602"/>
                    <a:pt x="1335323" y="68723"/>
                  </a:cubicBezTo>
                  <a:cubicBezTo>
                    <a:pt x="1332621" y="66843"/>
                    <a:pt x="1330741" y="66256"/>
                    <a:pt x="1329684" y="66961"/>
                  </a:cubicBezTo>
                  <a:cubicBezTo>
                    <a:pt x="1328627" y="67666"/>
                    <a:pt x="1327746" y="67431"/>
                    <a:pt x="1327041" y="66256"/>
                  </a:cubicBezTo>
                  <a:cubicBezTo>
                    <a:pt x="1326571" y="65786"/>
                    <a:pt x="1327217" y="64905"/>
                    <a:pt x="1328979" y="63613"/>
                  </a:cubicBezTo>
                  <a:cubicBezTo>
                    <a:pt x="1330741" y="62320"/>
                    <a:pt x="1332739" y="61322"/>
                    <a:pt x="1334971" y="60617"/>
                  </a:cubicBezTo>
                  <a:cubicBezTo>
                    <a:pt x="1337203" y="59912"/>
                    <a:pt x="1338671" y="59795"/>
                    <a:pt x="1339376" y="60265"/>
                  </a:cubicBezTo>
                  <a:cubicBezTo>
                    <a:pt x="1340551" y="60970"/>
                    <a:pt x="1342019" y="60441"/>
                    <a:pt x="1343781" y="58679"/>
                  </a:cubicBezTo>
                  <a:cubicBezTo>
                    <a:pt x="1345543" y="56917"/>
                    <a:pt x="1347129" y="56036"/>
                    <a:pt x="1348539" y="56036"/>
                  </a:cubicBezTo>
                  <a:cubicBezTo>
                    <a:pt x="1349949" y="56036"/>
                    <a:pt x="1351652" y="54685"/>
                    <a:pt x="1353649" y="51983"/>
                  </a:cubicBezTo>
                  <a:cubicBezTo>
                    <a:pt x="1355646" y="49281"/>
                    <a:pt x="1356645" y="46990"/>
                    <a:pt x="1356645" y="45110"/>
                  </a:cubicBezTo>
                  <a:cubicBezTo>
                    <a:pt x="1356645" y="42526"/>
                    <a:pt x="1355353" y="38884"/>
                    <a:pt x="1352768" y="34185"/>
                  </a:cubicBezTo>
                  <a:cubicBezTo>
                    <a:pt x="1350184" y="29486"/>
                    <a:pt x="1348069" y="27019"/>
                    <a:pt x="1346424" y="26784"/>
                  </a:cubicBezTo>
                  <a:cubicBezTo>
                    <a:pt x="1344310" y="26079"/>
                    <a:pt x="1343253" y="24200"/>
                    <a:pt x="1343253" y="21146"/>
                  </a:cubicBezTo>
                  <a:cubicBezTo>
                    <a:pt x="1343253" y="19031"/>
                    <a:pt x="1343488" y="17797"/>
                    <a:pt x="1343957" y="17445"/>
                  </a:cubicBezTo>
                  <a:close/>
                  <a:moveTo>
                    <a:pt x="2511656" y="0"/>
                  </a:moveTo>
                  <a:cubicBezTo>
                    <a:pt x="2513770" y="0"/>
                    <a:pt x="2514828" y="822"/>
                    <a:pt x="2514828" y="2467"/>
                  </a:cubicBezTo>
                  <a:cubicBezTo>
                    <a:pt x="2514828" y="4112"/>
                    <a:pt x="2515885" y="5228"/>
                    <a:pt x="2517999" y="5815"/>
                  </a:cubicBezTo>
                  <a:cubicBezTo>
                    <a:pt x="2520114" y="6402"/>
                    <a:pt x="2521171" y="7166"/>
                    <a:pt x="2521171" y="8106"/>
                  </a:cubicBezTo>
                  <a:cubicBezTo>
                    <a:pt x="2521171" y="9046"/>
                    <a:pt x="2521935" y="9515"/>
                    <a:pt x="2523462" y="9515"/>
                  </a:cubicBezTo>
                  <a:cubicBezTo>
                    <a:pt x="2524989" y="9515"/>
                    <a:pt x="2525753" y="9927"/>
                    <a:pt x="2525753" y="10749"/>
                  </a:cubicBezTo>
                  <a:cubicBezTo>
                    <a:pt x="2525753" y="11571"/>
                    <a:pt x="2527045" y="12570"/>
                    <a:pt x="2529629" y="13745"/>
                  </a:cubicBezTo>
                  <a:cubicBezTo>
                    <a:pt x="2532214" y="14919"/>
                    <a:pt x="2533506" y="16153"/>
                    <a:pt x="2533506" y="17445"/>
                  </a:cubicBezTo>
                  <a:cubicBezTo>
                    <a:pt x="2533506" y="18737"/>
                    <a:pt x="2534798" y="20793"/>
                    <a:pt x="2537383" y="23612"/>
                  </a:cubicBezTo>
                  <a:cubicBezTo>
                    <a:pt x="2539262" y="25492"/>
                    <a:pt x="2541318" y="29075"/>
                    <a:pt x="2543550" y="34361"/>
                  </a:cubicBezTo>
                  <a:cubicBezTo>
                    <a:pt x="2545782" y="39648"/>
                    <a:pt x="2547368" y="44523"/>
                    <a:pt x="2548308" y="48987"/>
                  </a:cubicBezTo>
                  <a:cubicBezTo>
                    <a:pt x="2548778" y="52041"/>
                    <a:pt x="2549541" y="54215"/>
                    <a:pt x="2550599" y="55507"/>
                  </a:cubicBezTo>
                  <a:cubicBezTo>
                    <a:pt x="2551656" y="56799"/>
                    <a:pt x="2551891" y="57798"/>
                    <a:pt x="2551304" y="58503"/>
                  </a:cubicBezTo>
                  <a:cubicBezTo>
                    <a:pt x="2550716" y="59207"/>
                    <a:pt x="2550951" y="60206"/>
                    <a:pt x="2552008" y="61498"/>
                  </a:cubicBezTo>
                  <a:cubicBezTo>
                    <a:pt x="2553066" y="62790"/>
                    <a:pt x="2553183" y="66021"/>
                    <a:pt x="2552361" y="71190"/>
                  </a:cubicBezTo>
                  <a:cubicBezTo>
                    <a:pt x="2551538" y="76359"/>
                    <a:pt x="2550775" y="82232"/>
                    <a:pt x="2550070" y="88811"/>
                  </a:cubicBezTo>
                  <a:cubicBezTo>
                    <a:pt x="2549600" y="93275"/>
                    <a:pt x="2549483" y="95977"/>
                    <a:pt x="2549718" y="96917"/>
                  </a:cubicBezTo>
                  <a:cubicBezTo>
                    <a:pt x="2549953" y="97857"/>
                    <a:pt x="2550775" y="98327"/>
                    <a:pt x="2552185" y="98327"/>
                  </a:cubicBezTo>
                  <a:cubicBezTo>
                    <a:pt x="2554064" y="98327"/>
                    <a:pt x="2557119" y="97504"/>
                    <a:pt x="2561348" y="95860"/>
                  </a:cubicBezTo>
                  <a:cubicBezTo>
                    <a:pt x="2565107" y="94215"/>
                    <a:pt x="2570804" y="93628"/>
                    <a:pt x="2578440" y="94097"/>
                  </a:cubicBezTo>
                  <a:cubicBezTo>
                    <a:pt x="2586076" y="94567"/>
                    <a:pt x="2591891" y="95742"/>
                    <a:pt x="2595885" y="97622"/>
                  </a:cubicBezTo>
                  <a:cubicBezTo>
                    <a:pt x="2604108" y="101851"/>
                    <a:pt x="2611157" y="107020"/>
                    <a:pt x="2617031" y="113128"/>
                  </a:cubicBezTo>
                  <a:cubicBezTo>
                    <a:pt x="2622200" y="118532"/>
                    <a:pt x="2625254" y="125052"/>
                    <a:pt x="2626194" y="132688"/>
                  </a:cubicBezTo>
                  <a:cubicBezTo>
                    <a:pt x="2627134" y="140324"/>
                    <a:pt x="2625724" y="147784"/>
                    <a:pt x="2621965" y="155067"/>
                  </a:cubicBezTo>
                  <a:cubicBezTo>
                    <a:pt x="2618910" y="160941"/>
                    <a:pt x="2615504" y="165287"/>
                    <a:pt x="2611744" y="168107"/>
                  </a:cubicBezTo>
                  <a:cubicBezTo>
                    <a:pt x="2607985" y="170926"/>
                    <a:pt x="2605636" y="172923"/>
                    <a:pt x="2604696" y="174098"/>
                  </a:cubicBezTo>
                  <a:cubicBezTo>
                    <a:pt x="2603286" y="175743"/>
                    <a:pt x="2599351" y="179208"/>
                    <a:pt x="2592890" y="184495"/>
                  </a:cubicBezTo>
                  <a:cubicBezTo>
                    <a:pt x="2586429" y="189781"/>
                    <a:pt x="2582141" y="193129"/>
                    <a:pt x="2580026" y="194539"/>
                  </a:cubicBezTo>
                  <a:cubicBezTo>
                    <a:pt x="2576972" y="196418"/>
                    <a:pt x="2574857" y="196771"/>
                    <a:pt x="2573682" y="195596"/>
                  </a:cubicBezTo>
                  <a:cubicBezTo>
                    <a:pt x="2572743" y="194421"/>
                    <a:pt x="2571685" y="195361"/>
                    <a:pt x="2570511" y="198415"/>
                  </a:cubicBezTo>
                  <a:cubicBezTo>
                    <a:pt x="2570511" y="198885"/>
                    <a:pt x="2570393" y="199473"/>
                    <a:pt x="2570158" y="200177"/>
                  </a:cubicBezTo>
                  <a:cubicBezTo>
                    <a:pt x="2568044" y="207226"/>
                    <a:pt x="2569336" y="210750"/>
                    <a:pt x="2574035" y="210750"/>
                  </a:cubicBezTo>
                  <a:cubicBezTo>
                    <a:pt x="2575915" y="210750"/>
                    <a:pt x="2577501" y="211514"/>
                    <a:pt x="2578793" y="213041"/>
                  </a:cubicBezTo>
                  <a:cubicBezTo>
                    <a:pt x="2580085" y="214568"/>
                    <a:pt x="2581847" y="215625"/>
                    <a:pt x="2584079" y="216213"/>
                  </a:cubicBezTo>
                  <a:cubicBezTo>
                    <a:pt x="2586311" y="216800"/>
                    <a:pt x="2588014" y="218386"/>
                    <a:pt x="2589189" y="220971"/>
                  </a:cubicBezTo>
                  <a:cubicBezTo>
                    <a:pt x="2590599" y="224025"/>
                    <a:pt x="2589953" y="226727"/>
                    <a:pt x="2587251" y="229076"/>
                  </a:cubicBezTo>
                  <a:cubicBezTo>
                    <a:pt x="2584549" y="231426"/>
                    <a:pt x="2579674" y="233658"/>
                    <a:pt x="2572625" y="235772"/>
                  </a:cubicBezTo>
                  <a:cubicBezTo>
                    <a:pt x="2553124" y="241646"/>
                    <a:pt x="2542082" y="245758"/>
                    <a:pt x="2539497" y="248107"/>
                  </a:cubicBezTo>
                  <a:cubicBezTo>
                    <a:pt x="2538558" y="249047"/>
                    <a:pt x="2537853" y="255156"/>
                    <a:pt x="2537383" y="266433"/>
                  </a:cubicBezTo>
                  <a:cubicBezTo>
                    <a:pt x="2536913" y="277711"/>
                    <a:pt x="2536091" y="287226"/>
                    <a:pt x="2534916" y="294980"/>
                  </a:cubicBezTo>
                  <a:cubicBezTo>
                    <a:pt x="2533741" y="302733"/>
                    <a:pt x="2533271" y="312953"/>
                    <a:pt x="2533506" y="325641"/>
                  </a:cubicBezTo>
                  <a:cubicBezTo>
                    <a:pt x="2533741" y="344437"/>
                    <a:pt x="2533271" y="355009"/>
                    <a:pt x="2532096" y="357359"/>
                  </a:cubicBezTo>
                  <a:cubicBezTo>
                    <a:pt x="2531157" y="359239"/>
                    <a:pt x="2530393" y="366640"/>
                    <a:pt x="2529805" y="379562"/>
                  </a:cubicBezTo>
                  <a:cubicBezTo>
                    <a:pt x="2529218" y="392484"/>
                    <a:pt x="2528572" y="401530"/>
                    <a:pt x="2527867" y="406698"/>
                  </a:cubicBezTo>
                  <a:cubicBezTo>
                    <a:pt x="2527632" y="408343"/>
                    <a:pt x="2527456" y="409753"/>
                    <a:pt x="2527338" y="410928"/>
                  </a:cubicBezTo>
                  <a:cubicBezTo>
                    <a:pt x="2527221" y="412102"/>
                    <a:pt x="2527162" y="413042"/>
                    <a:pt x="2527162" y="413747"/>
                  </a:cubicBezTo>
                  <a:cubicBezTo>
                    <a:pt x="2527162" y="414452"/>
                    <a:pt x="2527280" y="414804"/>
                    <a:pt x="2527515" y="414804"/>
                  </a:cubicBezTo>
                  <a:cubicBezTo>
                    <a:pt x="2527985" y="414804"/>
                    <a:pt x="2527045" y="416038"/>
                    <a:pt x="2524695" y="418505"/>
                  </a:cubicBezTo>
                  <a:cubicBezTo>
                    <a:pt x="2522346" y="420972"/>
                    <a:pt x="2521171" y="422910"/>
                    <a:pt x="2521171" y="424320"/>
                  </a:cubicBezTo>
                  <a:cubicBezTo>
                    <a:pt x="2521171" y="425729"/>
                    <a:pt x="2520584" y="426434"/>
                    <a:pt x="2519409" y="426434"/>
                  </a:cubicBezTo>
                  <a:cubicBezTo>
                    <a:pt x="2518469" y="426434"/>
                    <a:pt x="2517529" y="425436"/>
                    <a:pt x="2516590" y="423439"/>
                  </a:cubicBezTo>
                  <a:cubicBezTo>
                    <a:pt x="2515650" y="421442"/>
                    <a:pt x="2515180" y="419268"/>
                    <a:pt x="2515180" y="416919"/>
                  </a:cubicBezTo>
                  <a:cubicBezTo>
                    <a:pt x="2515180" y="414334"/>
                    <a:pt x="2514945" y="410928"/>
                    <a:pt x="2514475" y="406698"/>
                  </a:cubicBezTo>
                  <a:cubicBezTo>
                    <a:pt x="2511421" y="386258"/>
                    <a:pt x="2509894" y="351838"/>
                    <a:pt x="2509894" y="303438"/>
                  </a:cubicBezTo>
                  <a:cubicBezTo>
                    <a:pt x="2509894" y="275009"/>
                    <a:pt x="2509189" y="260795"/>
                    <a:pt x="2507779" y="260795"/>
                  </a:cubicBezTo>
                  <a:cubicBezTo>
                    <a:pt x="2506369" y="260795"/>
                    <a:pt x="2502140" y="263203"/>
                    <a:pt x="2495092" y="268019"/>
                  </a:cubicBezTo>
                  <a:cubicBezTo>
                    <a:pt x="2488043" y="272836"/>
                    <a:pt x="2483932" y="275479"/>
                    <a:pt x="2482757" y="275949"/>
                  </a:cubicBezTo>
                  <a:cubicBezTo>
                    <a:pt x="2481112" y="276654"/>
                    <a:pt x="2478528" y="275185"/>
                    <a:pt x="2475004" y="271544"/>
                  </a:cubicBezTo>
                  <a:cubicBezTo>
                    <a:pt x="2471479" y="267902"/>
                    <a:pt x="2469717" y="265141"/>
                    <a:pt x="2469717" y="263262"/>
                  </a:cubicBezTo>
                  <a:cubicBezTo>
                    <a:pt x="2469717" y="261852"/>
                    <a:pt x="2469130" y="260795"/>
                    <a:pt x="2467955" y="260090"/>
                  </a:cubicBezTo>
                  <a:cubicBezTo>
                    <a:pt x="2466780" y="259385"/>
                    <a:pt x="2464313" y="258563"/>
                    <a:pt x="2460554" y="257623"/>
                  </a:cubicBezTo>
                  <a:cubicBezTo>
                    <a:pt x="2454680" y="256213"/>
                    <a:pt x="2450569" y="254333"/>
                    <a:pt x="2448219" y="251984"/>
                  </a:cubicBezTo>
                  <a:cubicBezTo>
                    <a:pt x="2445870" y="249634"/>
                    <a:pt x="2444166" y="248460"/>
                    <a:pt x="2443109" y="248460"/>
                  </a:cubicBezTo>
                  <a:cubicBezTo>
                    <a:pt x="2442052" y="248460"/>
                    <a:pt x="2441523" y="247637"/>
                    <a:pt x="2441523" y="245993"/>
                  </a:cubicBezTo>
                  <a:cubicBezTo>
                    <a:pt x="2441523" y="244348"/>
                    <a:pt x="2440995" y="243526"/>
                    <a:pt x="2439937" y="243526"/>
                  </a:cubicBezTo>
                  <a:cubicBezTo>
                    <a:pt x="2438880" y="243526"/>
                    <a:pt x="2437470" y="241587"/>
                    <a:pt x="2435708" y="237711"/>
                  </a:cubicBezTo>
                  <a:cubicBezTo>
                    <a:pt x="2433946" y="233834"/>
                    <a:pt x="2432654" y="230838"/>
                    <a:pt x="2431831" y="228724"/>
                  </a:cubicBezTo>
                  <a:cubicBezTo>
                    <a:pt x="2431009" y="226609"/>
                    <a:pt x="2430363" y="223261"/>
                    <a:pt x="2429893" y="218680"/>
                  </a:cubicBezTo>
                  <a:cubicBezTo>
                    <a:pt x="2429423" y="214098"/>
                    <a:pt x="2428601" y="211573"/>
                    <a:pt x="2427426" y="211103"/>
                  </a:cubicBezTo>
                  <a:cubicBezTo>
                    <a:pt x="2426251" y="210633"/>
                    <a:pt x="2425664" y="209752"/>
                    <a:pt x="2425664" y="208459"/>
                  </a:cubicBezTo>
                  <a:cubicBezTo>
                    <a:pt x="2425664" y="207167"/>
                    <a:pt x="2424665" y="205934"/>
                    <a:pt x="2422668" y="204759"/>
                  </a:cubicBezTo>
                  <a:cubicBezTo>
                    <a:pt x="2420671" y="203584"/>
                    <a:pt x="2419673" y="202292"/>
                    <a:pt x="2419673" y="200882"/>
                  </a:cubicBezTo>
                  <a:cubicBezTo>
                    <a:pt x="2419673" y="199473"/>
                    <a:pt x="2418909" y="198474"/>
                    <a:pt x="2417382" y="197887"/>
                  </a:cubicBezTo>
                  <a:cubicBezTo>
                    <a:pt x="2415855" y="197299"/>
                    <a:pt x="2415561" y="195244"/>
                    <a:pt x="2416501" y="191719"/>
                  </a:cubicBezTo>
                  <a:cubicBezTo>
                    <a:pt x="2416971" y="189370"/>
                    <a:pt x="2417911" y="186727"/>
                    <a:pt x="2419320" y="183790"/>
                  </a:cubicBezTo>
                  <a:cubicBezTo>
                    <a:pt x="2420730" y="180853"/>
                    <a:pt x="2421905" y="178914"/>
                    <a:pt x="2422845" y="177975"/>
                  </a:cubicBezTo>
                  <a:cubicBezTo>
                    <a:pt x="2424019" y="177035"/>
                    <a:pt x="2425312" y="174685"/>
                    <a:pt x="2426721" y="170926"/>
                  </a:cubicBezTo>
                  <a:cubicBezTo>
                    <a:pt x="2428131" y="167167"/>
                    <a:pt x="2429071" y="163525"/>
                    <a:pt x="2429541" y="160001"/>
                  </a:cubicBezTo>
                  <a:cubicBezTo>
                    <a:pt x="2430246" y="154832"/>
                    <a:pt x="2431068" y="148371"/>
                    <a:pt x="2432008" y="140618"/>
                  </a:cubicBezTo>
                  <a:cubicBezTo>
                    <a:pt x="2433182" y="132864"/>
                    <a:pt x="2434005" y="127108"/>
                    <a:pt x="2434475" y="123349"/>
                  </a:cubicBezTo>
                  <a:cubicBezTo>
                    <a:pt x="2434944" y="119825"/>
                    <a:pt x="2435649" y="116653"/>
                    <a:pt x="2436589" y="113833"/>
                  </a:cubicBezTo>
                  <a:cubicBezTo>
                    <a:pt x="2437529" y="111014"/>
                    <a:pt x="2437705" y="109310"/>
                    <a:pt x="2437118" y="108723"/>
                  </a:cubicBezTo>
                  <a:cubicBezTo>
                    <a:pt x="2436530" y="108136"/>
                    <a:pt x="2436942" y="106550"/>
                    <a:pt x="2438351" y="103965"/>
                  </a:cubicBezTo>
                  <a:cubicBezTo>
                    <a:pt x="2439761" y="101381"/>
                    <a:pt x="2440113" y="98796"/>
                    <a:pt x="2439409" y="96212"/>
                  </a:cubicBezTo>
                  <a:cubicBezTo>
                    <a:pt x="2439174" y="94097"/>
                    <a:pt x="2439409" y="93040"/>
                    <a:pt x="2440113" y="93040"/>
                  </a:cubicBezTo>
                  <a:cubicBezTo>
                    <a:pt x="2440818" y="93510"/>
                    <a:pt x="2441758" y="93040"/>
                    <a:pt x="2442933" y="91631"/>
                  </a:cubicBezTo>
                  <a:cubicBezTo>
                    <a:pt x="2444107" y="90221"/>
                    <a:pt x="2446809" y="90103"/>
                    <a:pt x="2451038" y="91278"/>
                  </a:cubicBezTo>
                  <a:cubicBezTo>
                    <a:pt x="2455268" y="92453"/>
                    <a:pt x="2457970" y="94097"/>
                    <a:pt x="2459144" y="96212"/>
                  </a:cubicBezTo>
                  <a:cubicBezTo>
                    <a:pt x="2460319" y="98092"/>
                    <a:pt x="2461494" y="99736"/>
                    <a:pt x="2462669" y="101146"/>
                  </a:cubicBezTo>
                  <a:cubicBezTo>
                    <a:pt x="2464783" y="103261"/>
                    <a:pt x="2466545" y="112071"/>
                    <a:pt x="2467955" y="127578"/>
                  </a:cubicBezTo>
                  <a:lnTo>
                    <a:pt x="2468660" y="138855"/>
                  </a:lnTo>
                  <a:lnTo>
                    <a:pt x="2478880" y="133569"/>
                  </a:lnTo>
                  <a:cubicBezTo>
                    <a:pt x="2485459" y="130045"/>
                    <a:pt x="2491685" y="126756"/>
                    <a:pt x="2497559" y="123701"/>
                  </a:cubicBezTo>
                  <a:cubicBezTo>
                    <a:pt x="2503433" y="120412"/>
                    <a:pt x="2508014" y="118062"/>
                    <a:pt x="2511303" y="116653"/>
                  </a:cubicBezTo>
                  <a:cubicBezTo>
                    <a:pt x="2513653" y="115478"/>
                    <a:pt x="2515121" y="114421"/>
                    <a:pt x="2515709" y="113481"/>
                  </a:cubicBezTo>
                  <a:cubicBezTo>
                    <a:pt x="2516296" y="112541"/>
                    <a:pt x="2516590" y="110544"/>
                    <a:pt x="2516590" y="107490"/>
                  </a:cubicBezTo>
                  <a:cubicBezTo>
                    <a:pt x="2516590" y="101146"/>
                    <a:pt x="2517529" y="87636"/>
                    <a:pt x="2519409" y="66961"/>
                  </a:cubicBezTo>
                  <a:cubicBezTo>
                    <a:pt x="2520584" y="53099"/>
                    <a:pt x="2520466" y="40823"/>
                    <a:pt x="2519057" y="30132"/>
                  </a:cubicBezTo>
                  <a:cubicBezTo>
                    <a:pt x="2517647" y="19442"/>
                    <a:pt x="2515180" y="12452"/>
                    <a:pt x="2511656" y="9163"/>
                  </a:cubicBezTo>
                  <a:cubicBezTo>
                    <a:pt x="2509541" y="7049"/>
                    <a:pt x="2508484" y="4993"/>
                    <a:pt x="2508484" y="2996"/>
                  </a:cubicBezTo>
                  <a:cubicBezTo>
                    <a:pt x="2508484" y="999"/>
                    <a:pt x="2509541" y="0"/>
                    <a:pt x="2511656" y="0"/>
                  </a:cubicBezTo>
                  <a:close/>
                </a:path>
              </a:pathLst>
            </a:custGeom>
            <a:gr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任意多边形: 形状 22">
              <a:extLst>
                <a:ext uri="{FF2B5EF4-FFF2-40B4-BE49-F238E27FC236}">
                  <a16:creationId xmlns:a16="http://schemas.microsoft.com/office/drawing/2014/main" id="{A95D5316-2592-4D48-B20F-8FBEFC113CA3}"/>
                </a:ext>
              </a:extLst>
            </p:cNvPr>
            <p:cNvSpPr/>
            <p:nvPr/>
          </p:nvSpPr>
          <p:spPr>
            <a:xfrm>
              <a:off x="1079211" y="1367933"/>
              <a:ext cx="3106834" cy="169841"/>
            </a:xfrm>
            <a:custGeom>
              <a:avLst/>
              <a:gdLst/>
              <a:ahLst/>
              <a:cxnLst/>
              <a:rect l="l" t="t" r="r" b="b"/>
              <a:pathLst>
                <a:path w="3106834" h="169841">
                  <a:moveTo>
                    <a:pt x="1506210" y="84656"/>
                  </a:moveTo>
                  <a:cubicBezTo>
                    <a:pt x="1500437" y="87012"/>
                    <a:pt x="1491777" y="89015"/>
                    <a:pt x="1480231" y="90665"/>
                  </a:cubicBezTo>
                  <a:cubicBezTo>
                    <a:pt x="1473691" y="91607"/>
                    <a:pt x="1469067" y="92668"/>
                    <a:pt x="1466357" y="93846"/>
                  </a:cubicBezTo>
                  <a:cubicBezTo>
                    <a:pt x="1463647" y="95024"/>
                    <a:pt x="1461556" y="96747"/>
                    <a:pt x="1460083" y="99015"/>
                  </a:cubicBezTo>
                  <a:cubicBezTo>
                    <a:pt x="1458610" y="101283"/>
                    <a:pt x="1457874" y="103802"/>
                    <a:pt x="1457874" y="106571"/>
                  </a:cubicBezTo>
                  <a:cubicBezTo>
                    <a:pt x="1457874" y="110812"/>
                    <a:pt x="1459479" y="114347"/>
                    <a:pt x="1462690" y="117175"/>
                  </a:cubicBezTo>
                  <a:cubicBezTo>
                    <a:pt x="1465900" y="120002"/>
                    <a:pt x="1470599" y="121416"/>
                    <a:pt x="1476784" y="121416"/>
                  </a:cubicBezTo>
                  <a:cubicBezTo>
                    <a:pt x="1482911" y="121416"/>
                    <a:pt x="1488360" y="120076"/>
                    <a:pt x="1493132" y="117395"/>
                  </a:cubicBezTo>
                  <a:cubicBezTo>
                    <a:pt x="1497904" y="114715"/>
                    <a:pt x="1501409" y="111048"/>
                    <a:pt x="1503648" y="106394"/>
                  </a:cubicBezTo>
                  <a:cubicBezTo>
                    <a:pt x="1505356" y="102800"/>
                    <a:pt x="1506210" y="97498"/>
                    <a:pt x="1506210" y="90488"/>
                  </a:cubicBezTo>
                  <a:close/>
                  <a:moveTo>
                    <a:pt x="1125210" y="84656"/>
                  </a:moveTo>
                  <a:cubicBezTo>
                    <a:pt x="1119437" y="87012"/>
                    <a:pt x="1110777" y="89015"/>
                    <a:pt x="1099231" y="90665"/>
                  </a:cubicBezTo>
                  <a:cubicBezTo>
                    <a:pt x="1092691" y="91607"/>
                    <a:pt x="1088067" y="92668"/>
                    <a:pt x="1085357" y="93846"/>
                  </a:cubicBezTo>
                  <a:cubicBezTo>
                    <a:pt x="1082647" y="95024"/>
                    <a:pt x="1080556" y="96747"/>
                    <a:pt x="1079083" y="99015"/>
                  </a:cubicBezTo>
                  <a:cubicBezTo>
                    <a:pt x="1077610" y="101283"/>
                    <a:pt x="1076874" y="103802"/>
                    <a:pt x="1076874" y="106571"/>
                  </a:cubicBezTo>
                  <a:cubicBezTo>
                    <a:pt x="1076874" y="110812"/>
                    <a:pt x="1078479" y="114347"/>
                    <a:pt x="1081690" y="117175"/>
                  </a:cubicBezTo>
                  <a:cubicBezTo>
                    <a:pt x="1084900" y="120002"/>
                    <a:pt x="1089599" y="121416"/>
                    <a:pt x="1095784" y="121416"/>
                  </a:cubicBezTo>
                  <a:cubicBezTo>
                    <a:pt x="1101911" y="121416"/>
                    <a:pt x="1107360" y="120076"/>
                    <a:pt x="1112132" y="117395"/>
                  </a:cubicBezTo>
                  <a:cubicBezTo>
                    <a:pt x="1116904" y="114715"/>
                    <a:pt x="1120409" y="111048"/>
                    <a:pt x="1122648" y="106394"/>
                  </a:cubicBezTo>
                  <a:cubicBezTo>
                    <a:pt x="1124356" y="102800"/>
                    <a:pt x="1125210" y="97498"/>
                    <a:pt x="1125210" y="90488"/>
                  </a:cubicBezTo>
                  <a:close/>
                  <a:moveTo>
                    <a:pt x="2386873" y="48955"/>
                  </a:moveTo>
                  <a:cubicBezTo>
                    <a:pt x="2379803" y="48955"/>
                    <a:pt x="2373795" y="51827"/>
                    <a:pt x="2368846" y="57571"/>
                  </a:cubicBezTo>
                  <a:cubicBezTo>
                    <a:pt x="2363897" y="63315"/>
                    <a:pt x="2361423" y="71842"/>
                    <a:pt x="2361423" y="83153"/>
                  </a:cubicBezTo>
                  <a:cubicBezTo>
                    <a:pt x="2361423" y="95466"/>
                    <a:pt x="2363868" y="104450"/>
                    <a:pt x="2368758" y="110105"/>
                  </a:cubicBezTo>
                  <a:cubicBezTo>
                    <a:pt x="2373647" y="115761"/>
                    <a:pt x="2379774" y="118588"/>
                    <a:pt x="2387138" y="118588"/>
                  </a:cubicBezTo>
                  <a:cubicBezTo>
                    <a:pt x="2394443" y="118588"/>
                    <a:pt x="2400570" y="115775"/>
                    <a:pt x="2405518" y="110149"/>
                  </a:cubicBezTo>
                  <a:cubicBezTo>
                    <a:pt x="2410467" y="104523"/>
                    <a:pt x="2412941" y="95701"/>
                    <a:pt x="2412941" y="83684"/>
                  </a:cubicBezTo>
                  <a:cubicBezTo>
                    <a:pt x="2412941" y="72196"/>
                    <a:pt x="2410393" y="63536"/>
                    <a:pt x="2405297" y="57704"/>
                  </a:cubicBezTo>
                  <a:cubicBezTo>
                    <a:pt x="2400201" y="51872"/>
                    <a:pt x="2394060" y="48955"/>
                    <a:pt x="2386873" y="48955"/>
                  </a:cubicBezTo>
                  <a:close/>
                  <a:moveTo>
                    <a:pt x="2284484" y="48955"/>
                  </a:moveTo>
                  <a:cubicBezTo>
                    <a:pt x="2276531" y="48955"/>
                    <a:pt x="2269933" y="51930"/>
                    <a:pt x="2264690" y="57881"/>
                  </a:cubicBezTo>
                  <a:cubicBezTo>
                    <a:pt x="2259446" y="63831"/>
                    <a:pt x="2256825" y="72814"/>
                    <a:pt x="2256825" y="84832"/>
                  </a:cubicBezTo>
                  <a:cubicBezTo>
                    <a:pt x="2256825" y="96850"/>
                    <a:pt x="2259446" y="105849"/>
                    <a:pt x="2264690" y="111828"/>
                  </a:cubicBezTo>
                  <a:cubicBezTo>
                    <a:pt x="2269933" y="117808"/>
                    <a:pt x="2276531" y="120798"/>
                    <a:pt x="2284484" y="120798"/>
                  </a:cubicBezTo>
                  <a:cubicBezTo>
                    <a:pt x="2292378" y="120798"/>
                    <a:pt x="2298946" y="117793"/>
                    <a:pt x="2304190" y="111784"/>
                  </a:cubicBezTo>
                  <a:cubicBezTo>
                    <a:pt x="2309433" y="105775"/>
                    <a:pt x="2312054" y="96615"/>
                    <a:pt x="2312054" y="84302"/>
                  </a:cubicBezTo>
                  <a:cubicBezTo>
                    <a:pt x="2312054" y="72697"/>
                    <a:pt x="2309418" y="63904"/>
                    <a:pt x="2304145" y="57925"/>
                  </a:cubicBezTo>
                  <a:cubicBezTo>
                    <a:pt x="2298873" y="51945"/>
                    <a:pt x="2292319" y="48955"/>
                    <a:pt x="2284484" y="48955"/>
                  </a:cubicBezTo>
                  <a:close/>
                  <a:moveTo>
                    <a:pt x="2141609" y="48955"/>
                  </a:moveTo>
                  <a:cubicBezTo>
                    <a:pt x="2133656" y="48955"/>
                    <a:pt x="2127058" y="51930"/>
                    <a:pt x="2121815" y="57881"/>
                  </a:cubicBezTo>
                  <a:cubicBezTo>
                    <a:pt x="2116572" y="63831"/>
                    <a:pt x="2113950" y="72814"/>
                    <a:pt x="2113950" y="84832"/>
                  </a:cubicBezTo>
                  <a:cubicBezTo>
                    <a:pt x="2113950" y="96850"/>
                    <a:pt x="2116572" y="105849"/>
                    <a:pt x="2121815" y="111828"/>
                  </a:cubicBezTo>
                  <a:cubicBezTo>
                    <a:pt x="2127058" y="117808"/>
                    <a:pt x="2133656" y="120798"/>
                    <a:pt x="2141609" y="120798"/>
                  </a:cubicBezTo>
                  <a:cubicBezTo>
                    <a:pt x="2149503" y="120798"/>
                    <a:pt x="2156072" y="117793"/>
                    <a:pt x="2161315" y="111784"/>
                  </a:cubicBezTo>
                  <a:cubicBezTo>
                    <a:pt x="2166558" y="105775"/>
                    <a:pt x="2169179" y="96615"/>
                    <a:pt x="2169179" y="84302"/>
                  </a:cubicBezTo>
                  <a:cubicBezTo>
                    <a:pt x="2169179" y="72697"/>
                    <a:pt x="2166543" y="63904"/>
                    <a:pt x="2161270" y="57925"/>
                  </a:cubicBezTo>
                  <a:cubicBezTo>
                    <a:pt x="2155998" y="51945"/>
                    <a:pt x="2149444" y="48955"/>
                    <a:pt x="2141609" y="48955"/>
                  </a:cubicBezTo>
                  <a:close/>
                  <a:moveTo>
                    <a:pt x="1284359" y="48955"/>
                  </a:moveTo>
                  <a:cubicBezTo>
                    <a:pt x="1276406" y="48955"/>
                    <a:pt x="1269808" y="51930"/>
                    <a:pt x="1264565" y="57881"/>
                  </a:cubicBezTo>
                  <a:cubicBezTo>
                    <a:pt x="1259322" y="63831"/>
                    <a:pt x="1256700" y="72814"/>
                    <a:pt x="1256700" y="84832"/>
                  </a:cubicBezTo>
                  <a:cubicBezTo>
                    <a:pt x="1256700" y="96850"/>
                    <a:pt x="1259322" y="105849"/>
                    <a:pt x="1264565" y="111828"/>
                  </a:cubicBezTo>
                  <a:cubicBezTo>
                    <a:pt x="1269808" y="117808"/>
                    <a:pt x="1276406" y="120798"/>
                    <a:pt x="1284359" y="120798"/>
                  </a:cubicBezTo>
                  <a:cubicBezTo>
                    <a:pt x="1292253" y="120798"/>
                    <a:pt x="1298821" y="117793"/>
                    <a:pt x="1304065" y="111784"/>
                  </a:cubicBezTo>
                  <a:cubicBezTo>
                    <a:pt x="1309308" y="105775"/>
                    <a:pt x="1311929" y="96615"/>
                    <a:pt x="1311929" y="84302"/>
                  </a:cubicBezTo>
                  <a:cubicBezTo>
                    <a:pt x="1311929" y="72697"/>
                    <a:pt x="1309293" y="63904"/>
                    <a:pt x="1304020" y="57925"/>
                  </a:cubicBezTo>
                  <a:cubicBezTo>
                    <a:pt x="1298748" y="51945"/>
                    <a:pt x="1292194" y="48955"/>
                    <a:pt x="1284359" y="48955"/>
                  </a:cubicBezTo>
                  <a:close/>
                  <a:moveTo>
                    <a:pt x="805458" y="48955"/>
                  </a:moveTo>
                  <a:cubicBezTo>
                    <a:pt x="798388" y="48955"/>
                    <a:pt x="792483" y="51842"/>
                    <a:pt x="787740" y="57615"/>
                  </a:cubicBezTo>
                  <a:cubicBezTo>
                    <a:pt x="782998" y="63389"/>
                    <a:pt x="780627" y="72490"/>
                    <a:pt x="780627" y="84921"/>
                  </a:cubicBezTo>
                  <a:cubicBezTo>
                    <a:pt x="780627" y="96939"/>
                    <a:pt x="783160" y="105923"/>
                    <a:pt x="788226" y="111873"/>
                  </a:cubicBezTo>
                  <a:cubicBezTo>
                    <a:pt x="793293" y="117823"/>
                    <a:pt x="799272" y="120798"/>
                    <a:pt x="806165" y="120798"/>
                  </a:cubicBezTo>
                  <a:cubicBezTo>
                    <a:pt x="813116" y="120798"/>
                    <a:pt x="819022" y="117955"/>
                    <a:pt x="823882" y="112270"/>
                  </a:cubicBezTo>
                  <a:cubicBezTo>
                    <a:pt x="828742" y="106585"/>
                    <a:pt x="831172" y="97911"/>
                    <a:pt x="831172" y="86246"/>
                  </a:cubicBezTo>
                  <a:cubicBezTo>
                    <a:pt x="831172" y="73404"/>
                    <a:pt x="828698" y="63978"/>
                    <a:pt x="823750" y="57969"/>
                  </a:cubicBezTo>
                  <a:cubicBezTo>
                    <a:pt x="818801" y="51960"/>
                    <a:pt x="812704" y="48955"/>
                    <a:pt x="805458" y="48955"/>
                  </a:cubicBezTo>
                  <a:close/>
                  <a:moveTo>
                    <a:pt x="281583" y="48955"/>
                  </a:moveTo>
                  <a:cubicBezTo>
                    <a:pt x="274513" y="48955"/>
                    <a:pt x="268608" y="51842"/>
                    <a:pt x="263865" y="57615"/>
                  </a:cubicBezTo>
                  <a:cubicBezTo>
                    <a:pt x="259123" y="63389"/>
                    <a:pt x="256752" y="72490"/>
                    <a:pt x="256752" y="84921"/>
                  </a:cubicBezTo>
                  <a:cubicBezTo>
                    <a:pt x="256752" y="96939"/>
                    <a:pt x="259285" y="105923"/>
                    <a:pt x="264351" y="111873"/>
                  </a:cubicBezTo>
                  <a:cubicBezTo>
                    <a:pt x="269417" y="117823"/>
                    <a:pt x="275397" y="120798"/>
                    <a:pt x="282290" y="120798"/>
                  </a:cubicBezTo>
                  <a:cubicBezTo>
                    <a:pt x="289241" y="120798"/>
                    <a:pt x="295147" y="117955"/>
                    <a:pt x="300007" y="112270"/>
                  </a:cubicBezTo>
                  <a:cubicBezTo>
                    <a:pt x="304867" y="106585"/>
                    <a:pt x="307297" y="97911"/>
                    <a:pt x="307297" y="86246"/>
                  </a:cubicBezTo>
                  <a:cubicBezTo>
                    <a:pt x="307297" y="73404"/>
                    <a:pt x="304823" y="63978"/>
                    <a:pt x="299875" y="57969"/>
                  </a:cubicBezTo>
                  <a:cubicBezTo>
                    <a:pt x="294926" y="51960"/>
                    <a:pt x="288829" y="48955"/>
                    <a:pt x="281583" y="48955"/>
                  </a:cubicBezTo>
                  <a:close/>
                  <a:moveTo>
                    <a:pt x="179459" y="48955"/>
                  </a:moveTo>
                  <a:cubicBezTo>
                    <a:pt x="171506" y="48955"/>
                    <a:pt x="164908" y="51930"/>
                    <a:pt x="159665" y="57881"/>
                  </a:cubicBezTo>
                  <a:cubicBezTo>
                    <a:pt x="154422" y="63831"/>
                    <a:pt x="151800" y="72814"/>
                    <a:pt x="151800" y="84832"/>
                  </a:cubicBezTo>
                  <a:cubicBezTo>
                    <a:pt x="151800" y="96850"/>
                    <a:pt x="154422" y="105849"/>
                    <a:pt x="159665" y="111828"/>
                  </a:cubicBezTo>
                  <a:cubicBezTo>
                    <a:pt x="164908" y="117808"/>
                    <a:pt x="171506" y="120798"/>
                    <a:pt x="179459" y="120798"/>
                  </a:cubicBezTo>
                  <a:cubicBezTo>
                    <a:pt x="187353" y="120798"/>
                    <a:pt x="193921" y="117793"/>
                    <a:pt x="199165" y="111784"/>
                  </a:cubicBezTo>
                  <a:cubicBezTo>
                    <a:pt x="204408" y="105775"/>
                    <a:pt x="207029" y="96615"/>
                    <a:pt x="207029" y="84302"/>
                  </a:cubicBezTo>
                  <a:cubicBezTo>
                    <a:pt x="207029" y="72697"/>
                    <a:pt x="204393" y="63904"/>
                    <a:pt x="199120" y="57925"/>
                  </a:cubicBezTo>
                  <a:cubicBezTo>
                    <a:pt x="193848" y="51945"/>
                    <a:pt x="187294" y="48955"/>
                    <a:pt x="179459" y="48955"/>
                  </a:cubicBezTo>
                  <a:close/>
                  <a:moveTo>
                    <a:pt x="2989952" y="48867"/>
                  </a:moveTo>
                  <a:cubicBezTo>
                    <a:pt x="2982647" y="48867"/>
                    <a:pt x="2976506" y="51312"/>
                    <a:pt x="2971528" y="56202"/>
                  </a:cubicBezTo>
                  <a:cubicBezTo>
                    <a:pt x="2966550" y="61091"/>
                    <a:pt x="2963796" y="67630"/>
                    <a:pt x="2963266" y="75819"/>
                  </a:cubicBezTo>
                  <a:lnTo>
                    <a:pt x="3015667" y="75819"/>
                  </a:lnTo>
                  <a:cubicBezTo>
                    <a:pt x="3014960" y="67925"/>
                    <a:pt x="3012957" y="62004"/>
                    <a:pt x="3009658" y="58057"/>
                  </a:cubicBezTo>
                  <a:cubicBezTo>
                    <a:pt x="3004592" y="51930"/>
                    <a:pt x="2998023" y="48867"/>
                    <a:pt x="2989952" y="48867"/>
                  </a:cubicBezTo>
                  <a:close/>
                  <a:moveTo>
                    <a:pt x="2742302" y="48867"/>
                  </a:moveTo>
                  <a:cubicBezTo>
                    <a:pt x="2734997" y="48867"/>
                    <a:pt x="2728856" y="51312"/>
                    <a:pt x="2723878" y="56202"/>
                  </a:cubicBezTo>
                  <a:cubicBezTo>
                    <a:pt x="2718900" y="61091"/>
                    <a:pt x="2716146" y="67630"/>
                    <a:pt x="2715616" y="75819"/>
                  </a:cubicBezTo>
                  <a:lnTo>
                    <a:pt x="2768017" y="75819"/>
                  </a:lnTo>
                  <a:cubicBezTo>
                    <a:pt x="2767310" y="67925"/>
                    <a:pt x="2765307" y="62004"/>
                    <a:pt x="2762008" y="58057"/>
                  </a:cubicBezTo>
                  <a:cubicBezTo>
                    <a:pt x="2756942" y="51930"/>
                    <a:pt x="2750373" y="48867"/>
                    <a:pt x="2742302" y="48867"/>
                  </a:cubicBezTo>
                  <a:close/>
                  <a:moveTo>
                    <a:pt x="1751702" y="48867"/>
                  </a:moveTo>
                  <a:cubicBezTo>
                    <a:pt x="1744397" y="48867"/>
                    <a:pt x="1738256" y="51312"/>
                    <a:pt x="1733278" y="56202"/>
                  </a:cubicBezTo>
                  <a:cubicBezTo>
                    <a:pt x="1728300" y="61091"/>
                    <a:pt x="1725546" y="67630"/>
                    <a:pt x="1725016" y="75819"/>
                  </a:cubicBezTo>
                  <a:lnTo>
                    <a:pt x="1777417" y="75819"/>
                  </a:lnTo>
                  <a:cubicBezTo>
                    <a:pt x="1776710" y="67925"/>
                    <a:pt x="1774707" y="62004"/>
                    <a:pt x="1771408" y="58057"/>
                  </a:cubicBezTo>
                  <a:cubicBezTo>
                    <a:pt x="1766342" y="51930"/>
                    <a:pt x="1759773" y="48867"/>
                    <a:pt x="1751702" y="48867"/>
                  </a:cubicBezTo>
                  <a:close/>
                  <a:moveTo>
                    <a:pt x="389627" y="48867"/>
                  </a:moveTo>
                  <a:cubicBezTo>
                    <a:pt x="382322" y="48867"/>
                    <a:pt x="376181" y="51312"/>
                    <a:pt x="371203" y="56202"/>
                  </a:cubicBezTo>
                  <a:cubicBezTo>
                    <a:pt x="366225" y="61091"/>
                    <a:pt x="363471" y="67630"/>
                    <a:pt x="362941" y="75819"/>
                  </a:cubicBezTo>
                  <a:lnTo>
                    <a:pt x="415342" y="75819"/>
                  </a:lnTo>
                  <a:cubicBezTo>
                    <a:pt x="414635" y="67925"/>
                    <a:pt x="412632" y="62004"/>
                    <a:pt x="409333" y="58057"/>
                  </a:cubicBezTo>
                  <a:cubicBezTo>
                    <a:pt x="404267" y="51930"/>
                    <a:pt x="397698" y="48867"/>
                    <a:pt x="389627" y="48867"/>
                  </a:cubicBezTo>
                  <a:close/>
                  <a:moveTo>
                    <a:pt x="2446934" y="37910"/>
                  </a:moveTo>
                  <a:lnTo>
                    <a:pt x="2464077" y="37910"/>
                  </a:lnTo>
                  <a:lnTo>
                    <a:pt x="2483606" y="92255"/>
                  </a:lnTo>
                  <a:cubicBezTo>
                    <a:pt x="2486140" y="99148"/>
                    <a:pt x="2488408" y="106394"/>
                    <a:pt x="2490411" y="113993"/>
                  </a:cubicBezTo>
                  <a:cubicBezTo>
                    <a:pt x="2492237" y="106688"/>
                    <a:pt x="2494417" y="99560"/>
                    <a:pt x="2496950" y="92609"/>
                  </a:cubicBezTo>
                  <a:lnTo>
                    <a:pt x="2517009" y="37910"/>
                  </a:lnTo>
                  <a:lnTo>
                    <a:pt x="2532915" y="37910"/>
                  </a:lnTo>
                  <a:lnTo>
                    <a:pt x="2497215" y="133346"/>
                  </a:lnTo>
                  <a:cubicBezTo>
                    <a:pt x="2493386" y="143655"/>
                    <a:pt x="2490411" y="150754"/>
                    <a:pt x="2488290" y="154642"/>
                  </a:cubicBezTo>
                  <a:cubicBezTo>
                    <a:pt x="2485462" y="159885"/>
                    <a:pt x="2482222" y="163729"/>
                    <a:pt x="2478570" y="166174"/>
                  </a:cubicBezTo>
                  <a:cubicBezTo>
                    <a:pt x="2474917" y="168619"/>
                    <a:pt x="2470558" y="169841"/>
                    <a:pt x="2465491" y="169841"/>
                  </a:cubicBezTo>
                  <a:cubicBezTo>
                    <a:pt x="2462428" y="169841"/>
                    <a:pt x="2459011" y="169193"/>
                    <a:pt x="2455241" y="167897"/>
                  </a:cubicBezTo>
                  <a:lnTo>
                    <a:pt x="2453473" y="152963"/>
                  </a:lnTo>
                  <a:cubicBezTo>
                    <a:pt x="2456949" y="153906"/>
                    <a:pt x="2459983" y="154377"/>
                    <a:pt x="2462575" y="154377"/>
                  </a:cubicBezTo>
                  <a:cubicBezTo>
                    <a:pt x="2466110" y="154377"/>
                    <a:pt x="2468938" y="153788"/>
                    <a:pt x="2471058" y="152610"/>
                  </a:cubicBezTo>
                  <a:cubicBezTo>
                    <a:pt x="2473179" y="151431"/>
                    <a:pt x="2474917" y="149782"/>
                    <a:pt x="2476272" y="147661"/>
                  </a:cubicBezTo>
                  <a:cubicBezTo>
                    <a:pt x="2477273" y="146070"/>
                    <a:pt x="2478894" y="142123"/>
                    <a:pt x="2481132" y="135820"/>
                  </a:cubicBezTo>
                  <a:cubicBezTo>
                    <a:pt x="2481427" y="134936"/>
                    <a:pt x="2481898" y="133640"/>
                    <a:pt x="2482546" y="131932"/>
                  </a:cubicBezTo>
                  <a:close/>
                  <a:moveTo>
                    <a:pt x="1208261" y="37910"/>
                  </a:moveTo>
                  <a:lnTo>
                    <a:pt x="1224167" y="37910"/>
                  </a:lnTo>
                  <a:lnTo>
                    <a:pt x="1224167" y="131755"/>
                  </a:lnTo>
                  <a:lnTo>
                    <a:pt x="1208261" y="131755"/>
                  </a:lnTo>
                  <a:close/>
                  <a:moveTo>
                    <a:pt x="874444" y="37910"/>
                  </a:moveTo>
                  <a:lnTo>
                    <a:pt x="890350" y="37910"/>
                  </a:lnTo>
                  <a:lnTo>
                    <a:pt x="890350" y="89958"/>
                  </a:lnTo>
                  <a:cubicBezTo>
                    <a:pt x="890350" y="98264"/>
                    <a:pt x="890674" y="103861"/>
                    <a:pt x="891322" y="106747"/>
                  </a:cubicBezTo>
                  <a:cubicBezTo>
                    <a:pt x="892324" y="110930"/>
                    <a:pt x="894444" y="114214"/>
                    <a:pt x="897685" y="116600"/>
                  </a:cubicBezTo>
                  <a:cubicBezTo>
                    <a:pt x="900925" y="118986"/>
                    <a:pt x="904931" y="120179"/>
                    <a:pt x="909703" y="120179"/>
                  </a:cubicBezTo>
                  <a:cubicBezTo>
                    <a:pt x="914474" y="120179"/>
                    <a:pt x="918952" y="118957"/>
                    <a:pt x="923134" y="116512"/>
                  </a:cubicBezTo>
                  <a:cubicBezTo>
                    <a:pt x="927317" y="114067"/>
                    <a:pt x="930277" y="110739"/>
                    <a:pt x="932015" y="106526"/>
                  </a:cubicBezTo>
                  <a:cubicBezTo>
                    <a:pt x="933753" y="102314"/>
                    <a:pt x="934622" y="96202"/>
                    <a:pt x="934622" y="88190"/>
                  </a:cubicBezTo>
                  <a:lnTo>
                    <a:pt x="934622" y="37910"/>
                  </a:lnTo>
                  <a:lnTo>
                    <a:pt x="950528" y="37910"/>
                  </a:lnTo>
                  <a:lnTo>
                    <a:pt x="950528" y="131755"/>
                  </a:lnTo>
                  <a:lnTo>
                    <a:pt x="936301" y="131755"/>
                  </a:lnTo>
                  <a:lnTo>
                    <a:pt x="936301" y="117970"/>
                  </a:lnTo>
                  <a:cubicBezTo>
                    <a:pt x="928996" y="128574"/>
                    <a:pt x="919069" y="133876"/>
                    <a:pt x="906521" y="133876"/>
                  </a:cubicBezTo>
                  <a:cubicBezTo>
                    <a:pt x="900984" y="133876"/>
                    <a:pt x="895814" y="132815"/>
                    <a:pt x="891013" y="130695"/>
                  </a:cubicBezTo>
                  <a:cubicBezTo>
                    <a:pt x="886212" y="128574"/>
                    <a:pt x="882648" y="125908"/>
                    <a:pt x="880321" y="122697"/>
                  </a:cubicBezTo>
                  <a:cubicBezTo>
                    <a:pt x="877993" y="119487"/>
                    <a:pt x="876359" y="115555"/>
                    <a:pt x="875416" y="110901"/>
                  </a:cubicBezTo>
                  <a:cubicBezTo>
                    <a:pt x="874768" y="107778"/>
                    <a:pt x="874444" y="102830"/>
                    <a:pt x="874444" y="96055"/>
                  </a:cubicBezTo>
                  <a:close/>
                  <a:moveTo>
                    <a:pt x="3090486" y="35789"/>
                  </a:moveTo>
                  <a:cubicBezTo>
                    <a:pt x="3095846" y="35789"/>
                    <a:pt x="3101296" y="37497"/>
                    <a:pt x="3106834" y="40914"/>
                  </a:cubicBezTo>
                  <a:lnTo>
                    <a:pt x="3101355" y="55671"/>
                  </a:lnTo>
                  <a:cubicBezTo>
                    <a:pt x="3097467" y="53374"/>
                    <a:pt x="3093579" y="52225"/>
                    <a:pt x="3089690" y="52225"/>
                  </a:cubicBezTo>
                  <a:cubicBezTo>
                    <a:pt x="3086214" y="52225"/>
                    <a:pt x="3083092" y="53271"/>
                    <a:pt x="3080324" y="55362"/>
                  </a:cubicBezTo>
                  <a:cubicBezTo>
                    <a:pt x="3077555" y="57453"/>
                    <a:pt x="3075581" y="60355"/>
                    <a:pt x="3074403" y="64066"/>
                  </a:cubicBezTo>
                  <a:cubicBezTo>
                    <a:pt x="3072636" y="69722"/>
                    <a:pt x="3071752" y="75907"/>
                    <a:pt x="3071752" y="82623"/>
                  </a:cubicBezTo>
                  <a:lnTo>
                    <a:pt x="3071752" y="131755"/>
                  </a:lnTo>
                  <a:lnTo>
                    <a:pt x="3055846" y="131755"/>
                  </a:lnTo>
                  <a:lnTo>
                    <a:pt x="3055846" y="37910"/>
                  </a:lnTo>
                  <a:lnTo>
                    <a:pt x="3070161" y="37910"/>
                  </a:lnTo>
                  <a:lnTo>
                    <a:pt x="3070161" y="52137"/>
                  </a:lnTo>
                  <a:cubicBezTo>
                    <a:pt x="3073814" y="45480"/>
                    <a:pt x="3077187" y="41091"/>
                    <a:pt x="3080279" y="38970"/>
                  </a:cubicBezTo>
                  <a:cubicBezTo>
                    <a:pt x="3083372" y="36849"/>
                    <a:pt x="3086774" y="35789"/>
                    <a:pt x="3090486" y="35789"/>
                  </a:cubicBezTo>
                  <a:close/>
                  <a:moveTo>
                    <a:pt x="2989776" y="35789"/>
                  </a:moveTo>
                  <a:cubicBezTo>
                    <a:pt x="3002324" y="35789"/>
                    <a:pt x="3012574" y="40060"/>
                    <a:pt x="3020527" y="48602"/>
                  </a:cubicBezTo>
                  <a:cubicBezTo>
                    <a:pt x="3028480" y="57144"/>
                    <a:pt x="3032457" y="69162"/>
                    <a:pt x="3032457" y="84656"/>
                  </a:cubicBezTo>
                  <a:cubicBezTo>
                    <a:pt x="3032457" y="85598"/>
                    <a:pt x="3032427" y="87012"/>
                    <a:pt x="3032368" y="88897"/>
                  </a:cubicBezTo>
                  <a:lnTo>
                    <a:pt x="2962382" y="88897"/>
                  </a:lnTo>
                  <a:cubicBezTo>
                    <a:pt x="2962971" y="99207"/>
                    <a:pt x="2965887" y="107101"/>
                    <a:pt x="2971130" y="112579"/>
                  </a:cubicBezTo>
                  <a:cubicBezTo>
                    <a:pt x="2976373" y="118058"/>
                    <a:pt x="2982912" y="120798"/>
                    <a:pt x="2990748" y="120798"/>
                  </a:cubicBezTo>
                  <a:cubicBezTo>
                    <a:pt x="2996580" y="120798"/>
                    <a:pt x="3001558" y="119266"/>
                    <a:pt x="3005682" y="116203"/>
                  </a:cubicBezTo>
                  <a:cubicBezTo>
                    <a:pt x="3009805" y="113139"/>
                    <a:pt x="3013075" y="108250"/>
                    <a:pt x="3015490" y="101534"/>
                  </a:cubicBezTo>
                  <a:lnTo>
                    <a:pt x="3031926" y="103566"/>
                  </a:lnTo>
                  <a:cubicBezTo>
                    <a:pt x="3029334" y="113169"/>
                    <a:pt x="3024533" y="120621"/>
                    <a:pt x="3017523" y="125923"/>
                  </a:cubicBezTo>
                  <a:cubicBezTo>
                    <a:pt x="3010512" y="131225"/>
                    <a:pt x="3001558" y="133876"/>
                    <a:pt x="2990659" y="133876"/>
                  </a:cubicBezTo>
                  <a:cubicBezTo>
                    <a:pt x="2976933" y="133876"/>
                    <a:pt x="2966049" y="129649"/>
                    <a:pt x="2958008" y="121195"/>
                  </a:cubicBezTo>
                  <a:cubicBezTo>
                    <a:pt x="2949966" y="112742"/>
                    <a:pt x="2945946" y="100886"/>
                    <a:pt x="2945946" y="85628"/>
                  </a:cubicBezTo>
                  <a:cubicBezTo>
                    <a:pt x="2945946" y="69839"/>
                    <a:pt x="2950011" y="57586"/>
                    <a:pt x="2958140" y="48867"/>
                  </a:cubicBezTo>
                  <a:cubicBezTo>
                    <a:pt x="2966270" y="40148"/>
                    <a:pt x="2976815" y="35789"/>
                    <a:pt x="2989776" y="35789"/>
                  </a:cubicBezTo>
                  <a:close/>
                  <a:moveTo>
                    <a:pt x="2852556" y="35789"/>
                  </a:moveTo>
                  <a:cubicBezTo>
                    <a:pt x="2858212" y="35789"/>
                    <a:pt x="2863410" y="36805"/>
                    <a:pt x="2868153" y="38837"/>
                  </a:cubicBezTo>
                  <a:cubicBezTo>
                    <a:pt x="2872895" y="40870"/>
                    <a:pt x="2876444" y="43536"/>
                    <a:pt x="2878801" y="46835"/>
                  </a:cubicBezTo>
                  <a:cubicBezTo>
                    <a:pt x="2881157" y="50134"/>
                    <a:pt x="2882807" y="54051"/>
                    <a:pt x="2883749" y="58587"/>
                  </a:cubicBezTo>
                  <a:cubicBezTo>
                    <a:pt x="2884339" y="61533"/>
                    <a:pt x="2884633" y="66688"/>
                    <a:pt x="2884633" y="74052"/>
                  </a:cubicBezTo>
                  <a:lnTo>
                    <a:pt x="2884633" y="131755"/>
                  </a:lnTo>
                  <a:lnTo>
                    <a:pt x="2868727" y="131755"/>
                  </a:lnTo>
                  <a:lnTo>
                    <a:pt x="2868727" y="74670"/>
                  </a:lnTo>
                  <a:cubicBezTo>
                    <a:pt x="2868727" y="68190"/>
                    <a:pt x="2868109" y="63345"/>
                    <a:pt x="2866871" y="60134"/>
                  </a:cubicBezTo>
                  <a:cubicBezTo>
                    <a:pt x="2865634" y="56923"/>
                    <a:pt x="2863440" y="54361"/>
                    <a:pt x="2860288" y="52446"/>
                  </a:cubicBezTo>
                  <a:cubicBezTo>
                    <a:pt x="2857136" y="50531"/>
                    <a:pt x="2853440" y="49574"/>
                    <a:pt x="2849198" y="49574"/>
                  </a:cubicBezTo>
                  <a:cubicBezTo>
                    <a:pt x="2842423" y="49574"/>
                    <a:pt x="2836576" y="51724"/>
                    <a:pt x="2831657" y="56025"/>
                  </a:cubicBezTo>
                  <a:cubicBezTo>
                    <a:pt x="2826738" y="60325"/>
                    <a:pt x="2824279" y="68485"/>
                    <a:pt x="2824279" y="80502"/>
                  </a:cubicBezTo>
                  <a:lnTo>
                    <a:pt x="2824279" y="131755"/>
                  </a:lnTo>
                  <a:lnTo>
                    <a:pt x="2808373" y="131755"/>
                  </a:lnTo>
                  <a:lnTo>
                    <a:pt x="2808373" y="37910"/>
                  </a:lnTo>
                  <a:lnTo>
                    <a:pt x="2822688" y="37910"/>
                  </a:lnTo>
                  <a:lnTo>
                    <a:pt x="2822688" y="51253"/>
                  </a:lnTo>
                  <a:cubicBezTo>
                    <a:pt x="2829581" y="40944"/>
                    <a:pt x="2839536" y="35789"/>
                    <a:pt x="2852556" y="35789"/>
                  </a:cubicBezTo>
                  <a:close/>
                  <a:moveTo>
                    <a:pt x="2742126" y="35789"/>
                  </a:moveTo>
                  <a:cubicBezTo>
                    <a:pt x="2754674" y="35789"/>
                    <a:pt x="2764924" y="40060"/>
                    <a:pt x="2772877" y="48602"/>
                  </a:cubicBezTo>
                  <a:cubicBezTo>
                    <a:pt x="2780830" y="57144"/>
                    <a:pt x="2784807" y="69162"/>
                    <a:pt x="2784807" y="84656"/>
                  </a:cubicBezTo>
                  <a:cubicBezTo>
                    <a:pt x="2784807" y="85598"/>
                    <a:pt x="2784777" y="87012"/>
                    <a:pt x="2784718" y="88897"/>
                  </a:cubicBezTo>
                  <a:lnTo>
                    <a:pt x="2714732" y="88897"/>
                  </a:lnTo>
                  <a:cubicBezTo>
                    <a:pt x="2715321" y="99207"/>
                    <a:pt x="2718237" y="107101"/>
                    <a:pt x="2723480" y="112579"/>
                  </a:cubicBezTo>
                  <a:cubicBezTo>
                    <a:pt x="2728723" y="118058"/>
                    <a:pt x="2735262" y="120798"/>
                    <a:pt x="2743098" y="120798"/>
                  </a:cubicBezTo>
                  <a:cubicBezTo>
                    <a:pt x="2748930" y="120798"/>
                    <a:pt x="2753908" y="119266"/>
                    <a:pt x="2758032" y="116203"/>
                  </a:cubicBezTo>
                  <a:cubicBezTo>
                    <a:pt x="2762155" y="113139"/>
                    <a:pt x="2765425" y="108250"/>
                    <a:pt x="2767840" y="101534"/>
                  </a:cubicBezTo>
                  <a:lnTo>
                    <a:pt x="2784276" y="103566"/>
                  </a:lnTo>
                  <a:cubicBezTo>
                    <a:pt x="2781684" y="113169"/>
                    <a:pt x="2776883" y="120621"/>
                    <a:pt x="2769873" y="125923"/>
                  </a:cubicBezTo>
                  <a:cubicBezTo>
                    <a:pt x="2762862" y="131225"/>
                    <a:pt x="2753908" y="133876"/>
                    <a:pt x="2743009" y="133876"/>
                  </a:cubicBezTo>
                  <a:cubicBezTo>
                    <a:pt x="2729283" y="133876"/>
                    <a:pt x="2718399" y="129649"/>
                    <a:pt x="2710358" y="121195"/>
                  </a:cubicBezTo>
                  <a:cubicBezTo>
                    <a:pt x="2702316" y="112742"/>
                    <a:pt x="2698296" y="100886"/>
                    <a:pt x="2698296" y="85628"/>
                  </a:cubicBezTo>
                  <a:cubicBezTo>
                    <a:pt x="2698296" y="69839"/>
                    <a:pt x="2702361" y="57586"/>
                    <a:pt x="2710490" y="48867"/>
                  </a:cubicBezTo>
                  <a:cubicBezTo>
                    <a:pt x="2718620" y="40148"/>
                    <a:pt x="2729165" y="35789"/>
                    <a:pt x="2742126" y="35789"/>
                  </a:cubicBezTo>
                  <a:close/>
                  <a:moveTo>
                    <a:pt x="2385724" y="35789"/>
                  </a:moveTo>
                  <a:cubicBezTo>
                    <a:pt x="2396799" y="35789"/>
                    <a:pt x="2405930" y="40266"/>
                    <a:pt x="2413118" y="49221"/>
                  </a:cubicBezTo>
                  <a:lnTo>
                    <a:pt x="2413118" y="37910"/>
                  </a:lnTo>
                  <a:lnTo>
                    <a:pt x="2427787" y="37910"/>
                  </a:lnTo>
                  <a:lnTo>
                    <a:pt x="2427787" y="119030"/>
                  </a:lnTo>
                  <a:cubicBezTo>
                    <a:pt x="2427787" y="133640"/>
                    <a:pt x="2426299" y="143994"/>
                    <a:pt x="2423324" y="150091"/>
                  </a:cubicBezTo>
                  <a:cubicBezTo>
                    <a:pt x="2420349" y="156188"/>
                    <a:pt x="2415636" y="161004"/>
                    <a:pt x="2409185" y="164539"/>
                  </a:cubicBezTo>
                  <a:cubicBezTo>
                    <a:pt x="2402735" y="168074"/>
                    <a:pt x="2394796" y="169841"/>
                    <a:pt x="2385371" y="169841"/>
                  </a:cubicBezTo>
                  <a:cubicBezTo>
                    <a:pt x="2374177" y="169841"/>
                    <a:pt x="2365135" y="167323"/>
                    <a:pt x="2358242" y="162286"/>
                  </a:cubicBezTo>
                  <a:cubicBezTo>
                    <a:pt x="2351349" y="157249"/>
                    <a:pt x="2348021" y="149664"/>
                    <a:pt x="2348257" y="139531"/>
                  </a:cubicBezTo>
                  <a:lnTo>
                    <a:pt x="2363721" y="141829"/>
                  </a:lnTo>
                  <a:cubicBezTo>
                    <a:pt x="2364369" y="146601"/>
                    <a:pt x="2366165" y="150076"/>
                    <a:pt x="2369111" y="152256"/>
                  </a:cubicBezTo>
                  <a:cubicBezTo>
                    <a:pt x="2373058" y="155202"/>
                    <a:pt x="2378448" y="156674"/>
                    <a:pt x="2385282" y="156674"/>
                  </a:cubicBezTo>
                  <a:cubicBezTo>
                    <a:pt x="2392646" y="156674"/>
                    <a:pt x="2398331" y="155202"/>
                    <a:pt x="2402337" y="152256"/>
                  </a:cubicBezTo>
                  <a:cubicBezTo>
                    <a:pt x="2406343" y="149311"/>
                    <a:pt x="2409053" y="145187"/>
                    <a:pt x="2410467" y="139885"/>
                  </a:cubicBezTo>
                  <a:cubicBezTo>
                    <a:pt x="2411291" y="136645"/>
                    <a:pt x="2411674" y="129840"/>
                    <a:pt x="2411616" y="119472"/>
                  </a:cubicBezTo>
                  <a:cubicBezTo>
                    <a:pt x="2404664" y="127661"/>
                    <a:pt x="2396004" y="131755"/>
                    <a:pt x="2385636" y="131755"/>
                  </a:cubicBezTo>
                  <a:cubicBezTo>
                    <a:pt x="2372734" y="131755"/>
                    <a:pt x="2362749" y="127101"/>
                    <a:pt x="2355679" y="117793"/>
                  </a:cubicBezTo>
                  <a:cubicBezTo>
                    <a:pt x="2348610" y="108485"/>
                    <a:pt x="2345075" y="97322"/>
                    <a:pt x="2345075" y="84302"/>
                  </a:cubicBezTo>
                  <a:cubicBezTo>
                    <a:pt x="2345075" y="75348"/>
                    <a:pt x="2346695" y="67085"/>
                    <a:pt x="2349936" y="59515"/>
                  </a:cubicBezTo>
                  <a:cubicBezTo>
                    <a:pt x="2353175" y="51945"/>
                    <a:pt x="2357874" y="46098"/>
                    <a:pt x="2364030" y="41975"/>
                  </a:cubicBezTo>
                  <a:cubicBezTo>
                    <a:pt x="2370186" y="37851"/>
                    <a:pt x="2377418" y="35789"/>
                    <a:pt x="2385724" y="35789"/>
                  </a:cubicBezTo>
                  <a:close/>
                  <a:moveTo>
                    <a:pt x="2284484" y="35789"/>
                  </a:moveTo>
                  <a:cubicBezTo>
                    <a:pt x="2297385" y="35789"/>
                    <a:pt x="2307930" y="40016"/>
                    <a:pt x="2316119" y="48469"/>
                  </a:cubicBezTo>
                  <a:cubicBezTo>
                    <a:pt x="2324308" y="56923"/>
                    <a:pt x="2328402" y="68602"/>
                    <a:pt x="2328402" y="83507"/>
                  </a:cubicBezTo>
                  <a:cubicBezTo>
                    <a:pt x="2328402" y="95584"/>
                    <a:pt x="2326590" y="105083"/>
                    <a:pt x="2322967" y="112005"/>
                  </a:cubicBezTo>
                  <a:cubicBezTo>
                    <a:pt x="2319344" y="118927"/>
                    <a:pt x="2314072" y="124303"/>
                    <a:pt x="2307150" y="128132"/>
                  </a:cubicBezTo>
                  <a:cubicBezTo>
                    <a:pt x="2300228" y="131961"/>
                    <a:pt x="2292672" y="133876"/>
                    <a:pt x="2284484" y="133876"/>
                  </a:cubicBezTo>
                  <a:cubicBezTo>
                    <a:pt x="2271346" y="133876"/>
                    <a:pt x="2260728" y="129664"/>
                    <a:pt x="2252628" y="121239"/>
                  </a:cubicBezTo>
                  <a:cubicBezTo>
                    <a:pt x="2244527" y="112815"/>
                    <a:pt x="2240477" y="100679"/>
                    <a:pt x="2240477" y="84832"/>
                  </a:cubicBezTo>
                  <a:cubicBezTo>
                    <a:pt x="2240477" y="67454"/>
                    <a:pt x="2245308" y="54581"/>
                    <a:pt x="2254969" y="46216"/>
                  </a:cubicBezTo>
                  <a:cubicBezTo>
                    <a:pt x="2263040" y="39265"/>
                    <a:pt x="2272878" y="35789"/>
                    <a:pt x="2284484" y="35789"/>
                  </a:cubicBezTo>
                  <a:close/>
                  <a:moveTo>
                    <a:pt x="2141609" y="35789"/>
                  </a:moveTo>
                  <a:cubicBezTo>
                    <a:pt x="2154510" y="35789"/>
                    <a:pt x="2165055" y="40016"/>
                    <a:pt x="2173244" y="48469"/>
                  </a:cubicBezTo>
                  <a:cubicBezTo>
                    <a:pt x="2181433" y="56923"/>
                    <a:pt x="2185527" y="68602"/>
                    <a:pt x="2185527" y="83507"/>
                  </a:cubicBezTo>
                  <a:cubicBezTo>
                    <a:pt x="2185527" y="95584"/>
                    <a:pt x="2183716" y="105083"/>
                    <a:pt x="2180093" y="112005"/>
                  </a:cubicBezTo>
                  <a:cubicBezTo>
                    <a:pt x="2176470" y="118927"/>
                    <a:pt x="2171197" y="124303"/>
                    <a:pt x="2164275" y="128132"/>
                  </a:cubicBezTo>
                  <a:cubicBezTo>
                    <a:pt x="2157353" y="131961"/>
                    <a:pt x="2149797" y="133876"/>
                    <a:pt x="2141609" y="133876"/>
                  </a:cubicBezTo>
                  <a:cubicBezTo>
                    <a:pt x="2128471" y="133876"/>
                    <a:pt x="2117853" y="129664"/>
                    <a:pt x="2109753" y="121239"/>
                  </a:cubicBezTo>
                  <a:cubicBezTo>
                    <a:pt x="2101652" y="112815"/>
                    <a:pt x="2097602" y="100679"/>
                    <a:pt x="2097602" y="84832"/>
                  </a:cubicBezTo>
                  <a:cubicBezTo>
                    <a:pt x="2097602" y="67454"/>
                    <a:pt x="2102433" y="54581"/>
                    <a:pt x="2112094" y="46216"/>
                  </a:cubicBezTo>
                  <a:cubicBezTo>
                    <a:pt x="2120165" y="39265"/>
                    <a:pt x="2130003" y="35789"/>
                    <a:pt x="2141609" y="35789"/>
                  </a:cubicBezTo>
                  <a:close/>
                  <a:moveTo>
                    <a:pt x="2052456" y="35789"/>
                  </a:moveTo>
                  <a:cubicBezTo>
                    <a:pt x="2058112" y="35789"/>
                    <a:pt x="2063310" y="36805"/>
                    <a:pt x="2068053" y="38837"/>
                  </a:cubicBezTo>
                  <a:cubicBezTo>
                    <a:pt x="2072795" y="40870"/>
                    <a:pt x="2076345" y="43536"/>
                    <a:pt x="2078701" y="46835"/>
                  </a:cubicBezTo>
                  <a:cubicBezTo>
                    <a:pt x="2081057" y="50134"/>
                    <a:pt x="2082707" y="54051"/>
                    <a:pt x="2083649" y="58587"/>
                  </a:cubicBezTo>
                  <a:cubicBezTo>
                    <a:pt x="2084239" y="61533"/>
                    <a:pt x="2084533" y="66688"/>
                    <a:pt x="2084533" y="74052"/>
                  </a:cubicBezTo>
                  <a:lnTo>
                    <a:pt x="2084533" y="131755"/>
                  </a:lnTo>
                  <a:lnTo>
                    <a:pt x="2068627" y="131755"/>
                  </a:lnTo>
                  <a:lnTo>
                    <a:pt x="2068627" y="74670"/>
                  </a:lnTo>
                  <a:cubicBezTo>
                    <a:pt x="2068627" y="68190"/>
                    <a:pt x="2068009" y="63345"/>
                    <a:pt x="2066771" y="60134"/>
                  </a:cubicBezTo>
                  <a:cubicBezTo>
                    <a:pt x="2065534" y="56923"/>
                    <a:pt x="2063340" y="54361"/>
                    <a:pt x="2060188" y="52446"/>
                  </a:cubicBezTo>
                  <a:cubicBezTo>
                    <a:pt x="2057036" y="50531"/>
                    <a:pt x="2053340" y="49574"/>
                    <a:pt x="2049098" y="49574"/>
                  </a:cubicBezTo>
                  <a:cubicBezTo>
                    <a:pt x="2042323" y="49574"/>
                    <a:pt x="2036476" y="51724"/>
                    <a:pt x="2031557" y="56025"/>
                  </a:cubicBezTo>
                  <a:cubicBezTo>
                    <a:pt x="2026638" y="60325"/>
                    <a:pt x="2024179" y="68485"/>
                    <a:pt x="2024179" y="80502"/>
                  </a:cubicBezTo>
                  <a:lnTo>
                    <a:pt x="2024179" y="131755"/>
                  </a:lnTo>
                  <a:lnTo>
                    <a:pt x="2008273" y="131755"/>
                  </a:lnTo>
                  <a:lnTo>
                    <a:pt x="2008273" y="37910"/>
                  </a:lnTo>
                  <a:lnTo>
                    <a:pt x="2022588" y="37910"/>
                  </a:lnTo>
                  <a:lnTo>
                    <a:pt x="2022588" y="51253"/>
                  </a:lnTo>
                  <a:cubicBezTo>
                    <a:pt x="2029481" y="40944"/>
                    <a:pt x="2039437" y="35789"/>
                    <a:pt x="2052456" y="35789"/>
                  </a:cubicBezTo>
                  <a:close/>
                  <a:moveTo>
                    <a:pt x="1855682" y="35789"/>
                  </a:moveTo>
                  <a:cubicBezTo>
                    <a:pt x="1865874" y="35789"/>
                    <a:pt x="1874210" y="38366"/>
                    <a:pt x="1880690" y="43521"/>
                  </a:cubicBezTo>
                  <a:cubicBezTo>
                    <a:pt x="1887170" y="48676"/>
                    <a:pt x="1891323" y="55995"/>
                    <a:pt x="1893150" y="65480"/>
                  </a:cubicBezTo>
                  <a:lnTo>
                    <a:pt x="1877685" y="67866"/>
                  </a:lnTo>
                  <a:cubicBezTo>
                    <a:pt x="1876213" y="61562"/>
                    <a:pt x="1873606" y="56820"/>
                    <a:pt x="1869865" y="53639"/>
                  </a:cubicBezTo>
                  <a:cubicBezTo>
                    <a:pt x="1866124" y="50458"/>
                    <a:pt x="1861603" y="48867"/>
                    <a:pt x="1856301" y="48867"/>
                  </a:cubicBezTo>
                  <a:cubicBezTo>
                    <a:pt x="1848289" y="48867"/>
                    <a:pt x="1841779" y="51739"/>
                    <a:pt x="1836772" y="57483"/>
                  </a:cubicBezTo>
                  <a:cubicBezTo>
                    <a:pt x="1831764" y="63227"/>
                    <a:pt x="1829260" y="72314"/>
                    <a:pt x="1829260" y="84744"/>
                  </a:cubicBezTo>
                  <a:cubicBezTo>
                    <a:pt x="1829260" y="97351"/>
                    <a:pt x="1831676" y="106512"/>
                    <a:pt x="1836506" y="112226"/>
                  </a:cubicBezTo>
                  <a:cubicBezTo>
                    <a:pt x="1841337" y="117940"/>
                    <a:pt x="1847641" y="120798"/>
                    <a:pt x="1855417" y="120798"/>
                  </a:cubicBezTo>
                  <a:cubicBezTo>
                    <a:pt x="1861662" y="120798"/>
                    <a:pt x="1866875" y="118883"/>
                    <a:pt x="1871058" y="115054"/>
                  </a:cubicBezTo>
                  <a:cubicBezTo>
                    <a:pt x="1875241" y="111225"/>
                    <a:pt x="1877892" y="105333"/>
                    <a:pt x="1879011" y="97380"/>
                  </a:cubicBezTo>
                  <a:lnTo>
                    <a:pt x="1894652" y="99413"/>
                  </a:lnTo>
                  <a:cubicBezTo>
                    <a:pt x="1892943" y="110194"/>
                    <a:pt x="1888569" y="118633"/>
                    <a:pt x="1881529" y="124730"/>
                  </a:cubicBezTo>
                  <a:cubicBezTo>
                    <a:pt x="1874489" y="130827"/>
                    <a:pt x="1865844" y="133876"/>
                    <a:pt x="1855594" y="133876"/>
                  </a:cubicBezTo>
                  <a:cubicBezTo>
                    <a:pt x="1842751" y="133876"/>
                    <a:pt x="1832427" y="129678"/>
                    <a:pt x="1824621" y="121284"/>
                  </a:cubicBezTo>
                  <a:cubicBezTo>
                    <a:pt x="1816816" y="112889"/>
                    <a:pt x="1812913" y="100856"/>
                    <a:pt x="1812913" y="85186"/>
                  </a:cubicBezTo>
                  <a:cubicBezTo>
                    <a:pt x="1812913" y="75053"/>
                    <a:pt x="1814592" y="66187"/>
                    <a:pt x="1817949" y="58587"/>
                  </a:cubicBezTo>
                  <a:cubicBezTo>
                    <a:pt x="1821307" y="50988"/>
                    <a:pt x="1826418" y="45288"/>
                    <a:pt x="1833281" y="41488"/>
                  </a:cubicBezTo>
                  <a:cubicBezTo>
                    <a:pt x="1840144" y="37689"/>
                    <a:pt x="1847611" y="35789"/>
                    <a:pt x="1855682" y="35789"/>
                  </a:cubicBezTo>
                  <a:close/>
                  <a:moveTo>
                    <a:pt x="1751526" y="35789"/>
                  </a:moveTo>
                  <a:cubicBezTo>
                    <a:pt x="1764074" y="35789"/>
                    <a:pt x="1774324" y="40060"/>
                    <a:pt x="1782277" y="48602"/>
                  </a:cubicBezTo>
                  <a:cubicBezTo>
                    <a:pt x="1790230" y="57144"/>
                    <a:pt x="1794207" y="69162"/>
                    <a:pt x="1794207" y="84656"/>
                  </a:cubicBezTo>
                  <a:cubicBezTo>
                    <a:pt x="1794207" y="85598"/>
                    <a:pt x="1794177" y="87012"/>
                    <a:pt x="1794118" y="88897"/>
                  </a:cubicBezTo>
                  <a:lnTo>
                    <a:pt x="1724132" y="88897"/>
                  </a:lnTo>
                  <a:cubicBezTo>
                    <a:pt x="1724721" y="99207"/>
                    <a:pt x="1727637" y="107101"/>
                    <a:pt x="1732880" y="112579"/>
                  </a:cubicBezTo>
                  <a:cubicBezTo>
                    <a:pt x="1738123" y="118058"/>
                    <a:pt x="1744663" y="120798"/>
                    <a:pt x="1752498" y="120798"/>
                  </a:cubicBezTo>
                  <a:cubicBezTo>
                    <a:pt x="1758330" y="120798"/>
                    <a:pt x="1763308" y="119266"/>
                    <a:pt x="1767432" y="116203"/>
                  </a:cubicBezTo>
                  <a:cubicBezTo>
                    <a:pt x="1771555" y="113139"/>
                    <a:pt x="1774825" y="108250"/>
                    <a:pt x="1777240" y="101534"/>
                  </a:cubicBezTo>
                  <a:lnTo>
                    <a:pt x="1793677" y="103566"/>
                  </a:lnTo>
                  <a:cubicBezTo>
                    <a:pt x="1791084" y="113169"/>
                    <a:pt x="1786283" y="120621"/>
                    <a:pt x="1779273" y="125923"/>
                  </a:cubicBezTo>
                  <a:cubicBezTo>
                    <a:pt x="1772262" y="131225"/>
                    <a:pt x="1763308" y="133876"/>
                    <a:pt x="1752409" y="133876"/>
                  </a:cubicBezTo>
                  <a:cubicBezTo>
                    <a:pt x="1738683" y="133876"/>
                    <a:pt x="1727799" y="129649"/>
                    <a:pt x="1719758" y="121195"/>
                  </a:cubicBezTo>
                  <a:cubicBezTo>
                    <a:pt x="1711716" y="112742"/>
                    <a:pt x="1707696" y="100886"/>
                    <a:pt x="1707696" y="85628"/>
                  </a:cubicBezTo>
                  <a:cubicBezTo>
                    <a:pt x="1707696" y="69839"/>
                    <a:pt x="1711761" y="57586"/>
                    <a:pt x="1719890" y="48867"/>
                  </a:cubicBezTo>
                  <a:cubicBezTo>
                    <a:pt x="1728020" y="40148"/>
                    <a:pt x="1738565" y="35789"/>
                    <a:pt x="1751526" y="35789"/>
                  </a:cubicBezTo>
                  <a:close/>
                  <a:moveTo>
                    <a:pt x="1485974" y="35789"/>
                  </a:moveTo>
                  <a:cubicBezTo>
                    <a:pt x="1493986" y="35789"/>
                    <a:pt x="1500496" y="36731"/>
                    <a:pt x="1505503" y="38617"/>
                  </a:cubicBezTo>
                  <a:cubicBezTo>
                    <a:pt x="1510511" y="40502"/>
                    <a:pt x="1514193" y="42873"/>
                    <a:pt x="1516549" y="45730"/>
                  </a:cubicBezTo>
                  <a:cubicBezTo>
                    <a:pt x="1518906" y="48587"/>
                    <a:pt x="1520555" y="52196"/>
                    <a:pt x="1521498" y="56555"/>
                  </a:cubicBezTo>
                  <a:cubicBezTo>
                    <a:pt x="1522028" y="59265"/>
                    <a:pt x="1522293" y="64155"/>
                    <a:pt x="1522293" y="71224"/>
                  </a:cubicBezTo>
                  <a:lnTo>
                    <a:pt x="1522293" y="92432"/>
                  </a:lnTo>
                  <a:cubicBezTo>
                    <a:pt x="1522293" y="107219"/>
                    <a:pt x="1522632" y="116571"/>
                    <a:pt x="1523309" y="120488"/>
                  </a:cubicBezTo>
                  <a:cubicBezTo>
                    <a:pt x="1523987" y="124406"/>
                    <a:pt x="1525327" y="128161"/>
                    <a:pt x="1527330" y="131755"/>
                  </a:cubicBezTo>
                  <a:lnTo>
                    <a:pt x="1510717" y="131755"/>
                  </a:lnTo>
                  <a:cubicBezTo>
                    <a:pt x="1509068" y="128456"/>
                    <a:pt x="1508007" y="124597"/>
                    <a:pt x="1507536" y="120179"/>
                  </a:cubicBezTo>
                  <a:cubicBezTo>
                    <a:pt x="1501645" y="125186"/>
                    <a:pt x="1495975" y="128721"/>
                    <a:pt x="1490525" y="130783"/>
                  </a:cubicBezTo>
                  <a:cubicBezTo>
                    <a:pt x="1485076" y="132845"/>
                    <a:pt x="1479229" y="133876"/>
                    <a:pt x="1472984" y="133876"/>
                  </a:cubicBezTo>
                  <a:cubicBezTo>
                    <a:pt x="1462675" y="133876"/>
                    <a:pt x="1454751" y="131357"/>
                    <a:pt x="1449214" y="126321"/>
                  </a:cubicBezTo>
                  <a:cubicBezTo>
                    <a:pt x="1443676" y="121284"/>
                    <a:pt x="1440907" y="114848"/>
                    <a:pt x="1440907" y="107012"/>
                  </a:cubicBezTo>
                  <a:cubicBezTo>
                    <a:pt x="1440907" y="102417"/>
                    <a:pt x="1441953" y="98220"/>
                    <a:pt x="1444044" y="94420"/>
                  </a:cubicBezTo>
                  <a:cubicBezTo>
                    <a:pt x="1446136" y="90620"/>
                    <a:pt x="1448875" y="87572"/>
                    <a:pt x="1452263" y="85274"/>
                  </a:cubicBezTo>
                  <a:cubicBezTo>
                    <a:pt x="1455650" y="82977"/>
                    <a:pt x="1459464" y="81239"/>
                    <a:pt x="1463706" y="80061"/>
                  </a:cubicBezTo>
                  <a:cubicBezTo>
                    <a:pt x="1466828" y="79236"/>
                    <a:pt x="1471541" y="78440"/>
                    <a:pt x="1477845" y="77675"/>
                  </a:cubicBezTo>
                  <a:cubicBezTo>
                    <a:pt x="1490687" y="76143"/>
                    <a:pt x="1500143" y="74317"/>
                    <a:pt x="1506210" y="72196"/>
                  </a:cubicBezTo>
                  <a:cubicBezTo>
                    <a:pt x="1506269" y="70016"/>
                    <a:pt x="1506299" y="68632"/>
                    <a:pt x="1506299" y="68043"/>
                  </a:cubicBezTo>
                  <a:cubicBezTo>
                    <a:pt x="1506299" y="61562"/>
                    <a:pt x="1504797" y="56997"/>
                    <a:pt x="1501792" y="54346"/>
                  </a:cubicBezTo>
                  <a:cubicBezTo>
                    <a:pt x="1497727" y="50752"/>
                    <a:pt x="1491689" y="48955"/>
                    <a:pt x="1483677" y="48955"/>
                  </a:cubicBezTo>
                  <a:cubicBezTo>
                    <a:pt x="1476195" y="48955"/>
                    <a:pt x="1470672" y="50266"/>
                    <a:pt x="1467108" y="52888"/>
                  </a:cubicBezTo>
                  <a:cubicBezTo>
                    <a:pt x="1463544" y="55509"/>
                    <a:pt x="1460908" y="60149"/>
                    <a:pt x="1459199" y="66806"/>
                  </a:cubicBezTo>
                  <a:lnTo>
                    <a:pt x="1443647" y="64685"/>
                  </a:lnTo>
                  <a:cubicBezTo>
                    <a:pt x="1445061" y="58028"/>
                    <a:pt x="1447388" y="52652"/>
                    <a:pt x="1450628" y="48558"/>
                  </a:cubicBezTo>
                  <a:cubicBezTo>
                    <a:pt x="1453868" y="44464"/>
                    <a:pt x="1458551" y="41312"/>
                    <a:pt x="1464678" y="39103"/>
                  </a:cubicBezTo>
                  <a:cubicBezTo>
                    <a:pt x="1470805" y="36893"/>
                    <a:pt x="1477904" y="35789"/>
                    <a:pt x="1485974" y="35789"/>
                  </a:cubicBezTo>
                  <a:close/>
                  <a:moveTo>
                    <a:pt x="1395231" y="35789"/>
                  </a:moveTo>
                  <a:cubicBezTo>
                    <a:pt x="1400887" y="35789"/>
                    <a:pt x="1406086" y="36805"/>
                    <a:pt x="1410828" y="38837"/>
                  </a:cubicBezTo>
                  <a:cubicBezTo>
                    <a:pt x="1415570" y="40870"/>
                    <a:pt x="1419120" y="43536"/>
                    <a:pt x="1421476" y="46835"/>
                  </a:cubicBezTo>
                  <a:cubicBezTo>
                    <a:pt x="1423832" y="50134"/>
                    <a:pt x="1425482" y="54051"/>
                    <a:pt x="1426425" y="58587"/>
                  </a:cubicBezTo>
                  <a:cubicBezTo>
                    <a:pt x="1427014" y="61533"/>
                    <a:pt x="1427308" y="66688"/>
                    <a:pt x="1427308" y="74052"/>
                  </a:cubicBezTo>
                  <a:lnTo>
                    <a:pt x="1427308" y="131755"/>
                  </a:lnTo>
                  <a:lnTo>
                    <a:pt x="1411402" y="131755"/>
                  </a:lnTo>
                  <a:lnTo>
                    <a:pt x="1411402" y="74670"/>
                  </a:lnTo>
                  <a:cubicBezTo>
                    <a:pt x="1411402" y="68190"/>
                    <a:pt x="1410784" y="63345"/>
                    <a:pt x="1409547" y="60134"/>
                  </a:cubicBezTo>
                  <a:cubicBezTo>
                    <a:pt x="1408309" y="56923"/>
                    <a:pt x="1406115" y="54361"/>
                    <a:pt x="1402963" y="52446"/>
                  </a:cubicBezTo>
                  <a:cubicBezTo>
                    <a:pt x="1399811" y="50531"/>
                    <a:pt x="1396115" y="49574"/>
                    <a:pt x="1391873" y="49574"/>
                  </a:cubicBezTo>
                  <a:cubicBezTo>
                    <a:pt x="1385098" y="49574"/>
                    <a:pt x="1379251" y="51724"/>
                    <a:pt x="1374332" y="56025"/>
                  </a:cubicBezTo>
                  <a:cubicBezTo>
                    <a:pt x="1369413" y="60325"/>
                    <a:pt x="1366954" y="68485"/>
                    <a:pt x="1366954" y="80502"/>
                  </a:cubicBezTo>
                  <a:lnTo>
                    <a:pt x="1366954" y="131755"/>
                  </a:lnTo>
                  <a:lnTo>
                    <a:pt x="1351048" y="131755"/>
                  </a:lnTo>
                  <a:lnTo>
                    <a:pt x="1351048" y="37910"/>
                  </a:lnTo>
                  <a:lnTo>
                    <a:pt x="1365363" y="37910"/>
                  </a:lnTo>
                  <a:lnTo>
                    <a:pt x="1365363" y="51253"/>
                  </a:lnTo>
                  <a:cubicBezTo>
                    <a:pt x="1372256" y="40944"/>
                    <a:pt x="1382212" y="35789"/>
                    <a:pt x="1395231" y="35789"/>
                  </a:cubicBezTo>
                  <a:close/>
                  <a:moveTo>
                    <a:pt x="1284359" y="35789"/>
                  </a:moveTo>
                  <a:cubicBezTo>
                    <a:pt x="1297260" y="35789"/>
                    <a:pt x="1307805" y="40016"/>
                    <a:pt x="1315994" y="48469"/>
                  </a:cubicBezTo>
                  <a:cubicBezTo>
                    <a:pt x="1324183" y="56923"/>
                    <a:pt x="1328277" y="68602"/>
                    <a:pt x="1328277" y="83507"/>
                  </a:cubicBezTo>
                  <a:cubicBezTo>
                    <a:pt x="1328277" y="95584"/>
                    <a:pt x="1326466" y="105083"/>
                    <a:pt x="1322842" y="112005"/>
                  </a:cubicBezTo>
                  <a:cubicBezTo>
                    <a:pt x="1319219" y="118927"/>
                    <a:pt x="1313947" y="124303"/>
                    <a:pt x="1307025" y="128132"/>
                  </a:cubicBezTo>
                  <a:cubicBezTo>
                    <a:pt x="1300103" y="131961"/>
                    <a:pt x="1292547" y="133876"/>
                    <a:pt x="1284359" y="133876"/>
                  </a:cubicBezTo>
                  <a:cubicBezTo>
                    <a:pt x="1271222" y="133876"/>
                    <a:pt x="1260603" y="129664"/>
                    <a:pt x="1252503" y="121239"/>
                  </a:cubicBezTo>
                  <a:cubicBezTo>
                    <a:pt x="1244402" y="112815"/>
                    <a:pt x="1240352" y="100679"/>
                    <a:pt x="1240352" y="84832"/>
                  </a:cubicBezTo>
                  <a:cubicBezTo>
                    <a:pt x="1240352" y="67454"/>
                    <a:pt x="1245183" y="54581"/>
                    <a:pt x="1254844" y="46216"/>
                  </a:cubicBezTo>
                  <a:cubicBezTo>
                    <a:pt x="1262915" y="39265"/>
                    <a:pt x="1272753" y="35789"/>
                    <a:pt x="1284359" y="35789"/>
                  </a:cubicBezTo>
                  <a:close/>
                  <a:moveTo>
                    <a:pt x="1104974" y="35789"/>
                  </a:moveTo>
                  <a:cubicBezTo>
                    <a:pt x="1112986" y="35789"/>
                    <a:pt x="1119496" y="36731"/>
                    <a:pt x="1124503" y="38617"/>
                  </a:cubicBezTo>
                  <a:cubicBezTo>
                    <a:pt x="1129511" y="40502"/>
                    <a:pt x="1133193" y="42873"/>
                    <a:pt x="1135549" y="45730"/>
                  </a:cubicBezTo>
                  <a:cubicBezTo>
                    <a:pt x="1137906" y="48587"/>
                    <a:pt x="1139555" y="52196"/>
                    <a:pt x="1140498" y="56555"/>
                  </a:cubicBezTo>
                  <a:cubicBezTo>
                    <a:pt x="1141028" y="59265"/>
                    <a:pt x="1141293" y="64155"/>
                    <a:pt x="1141293" y="71224"/>
                  </a:cubicBezTo>
                  <a:lnTo>
                    <a:pt x="1141293" y="92432"/>
                  </a:lnTo>
                  <a:cubicBezTo>
                    <a:pt x="1141293" y="107219"/>
                    <a:pt x="1141632" y="116571"/>
                    <a:pt x="1142309" y="120488"/>
                  </a:cubicBezTo>
                  <a:cubicBezTo>
                    <a:pt x="1142987" y="124406"/>
                    <a:pt x="1144327" y="128161"/>
                    <a:pt x="1146330" y="131755"/>
                  </a:cubicBezTo>
                  <a:lnTo>
                    <a:pt x="1129717" y="131755"/>
                  </a:lnTo>
                  <a:cubicBezTo>
                    <a:pt x="1128068" y="128456"/>
                    <a:pt x="1127007" y="124597"/>
                    <a:pt x="1126536" y="120179"/>
                  </a:cubicBezTo>
                  <a:cubicBezTo>
                    <a:pt x="1120645" y="125186"/>
                    <a:pt x="1114975" y="128721"/>
                    <a:pt x="1109525" y="130783"/>
                  </a:cubicBezTo>
                  <a:cubicBezTo>
                    <a:pt x="1104076" y="132845"/>
                    <a:pt x="1098229" y="133876"/>
                    <a:pt x="1091984" y="133876"/>
                  </a:cubicBezTo>
                  <a:cubicBezTo>
                    <a:pt x="1081675" y="133876"/>
                    <a:pt x="1073752" y="131357"/>
                    <a:pt x="1068214" y="126321"/>
                  </a:cubicBezTo>
                  <a:cubicBezTo>
                    <a:pt x="1062676" y="121284"/>
                    <a:pt x="1059907" y="114848"/>
                    <a:pt x="1059907" y="107012"/>
                  </a:cubicBezTo>
                  <a:cubicBezTo>
                    <a:pt x="1059907" y="102417"/>
                    <a:pt x="1060953" y="98220"/>
                    <a:pt x="1063044" y="94420"/>
                  </a:cubicBezTo>
                  <a:cubicBezTo>
                    <a:pt x="1065136" y="90620"/>
                    <a:pt x="1067875" y="87572"/>
                    <a:pt x="1071263" y="85274"/>
                  </a:cubicBezTo>
                  <a:cubicBezTo>
                    <a:pt x="1074650" y="82977"/>
                    <a:pt x="1078464" y="81239"/>
                    <a:pt x="1082706" y="80061"/>
                  </a:cubicBezTo>
                  <a:cubicBezTo>
                    <a:pt x="1085828" y="79236"/>
                    <a:pt x="1090541" y="78440"/>
                    <a:pt x="1096845" y="77675"/>
                  </a:cubicBezTo>
                  <a:cubicBezTo>
                    <a:pt x="1109687" y="76143"/>
                    <a:pt x="1119142" y="74317"/>
                    <a:pt x="1125210" y="72196"/>
                  </a:cubicBezTo>
                  <a:cubicBezTo>
                    <a:pt x="1125269" y="70016"/>
                    <a:pt x="1125299" y="68632"/>
                    <a:pt x="1125299" y="68043"/>
                  </a:cubicBezTo>
                  <a:cubicBezTo>
                    <a:pt x="1125299" y="61562"/>
                    <a:pt x="1123797" y="56997"/>
                    <a:pt x="1120792" y="54346"/>
                  </a:cubicBezTo>
                  <a:cubicBezTo>
                    <a:pt x="1116727" y="50752"/>
                    <a:pt x="1110689" y="48955"/>
                    <a:pt x="1102677" y="48955"/>
                  </a:cubicBezTo>
                  <a:cubicBezTo>
                    <a:pt x="1095195" y="48955"/>
                    <a:pt x="1089672" y="50266"/>
                    <a:pt x="1086108" y="52888"/>
                  </a:cubicBezTo>
                  <a:cubicBezTo>
                    <a:pt x="1082544" y="55509"/>
                    <a:pt x="1079908" y="60149"/>
                    <a:pt x="1078199" y="66806"/>
                  </a:cubicBezTo>
                  <a:lnTo>
                    <a:pt x="1062647" y="64685"/>
                  </a:lnTo>
                  <a:cubicBezTo>
                    <a:pt x="1064061" y="58028"/>
                    <a:pt x="1066388" y="52652"/>
                    <a:pt x="1069628" y="48558"/>
                  </a:cubicBezTo>
                  <a:cubicBezTo>
                    <a:pt x="1072868" y="44464"/>
                    <a:pt x="1077551" y="41312"/>
                    <a:pt x="1083678" y="39103"/>
                  </a:cubicBezTo>
                  <a:cubicBezTo>
                    <a:pt x="1089805" y="36893"/>
                    <a:pt x="1096904" y="35789"/>
                    <a:pt x="1104974" y="35789"/>
                  </a:cubicBezTo>
                  <a:close/>
                  <a:moveTo>
                    <a:pt x="1007957" y="35789"/>
                  </a:moveTo>
                  <a:cubicBezTo>
                    <a:pt x="1018149" y="35789"/>
                    <a:pt x="1026485" y="38366"/>
                    <a:pt x="1032965" y="43521"/>
                  </a:cubicBezTo>
                  <a:cubicBezTo>
                    <a:pt x="1039445" y="48676"/>
                    <a:pt x="1043598" y="55995"/>
                    <a:pt x="1045425" y="65480"/>
                  </a:cubicBezTo>
                  <a:lnTo>
                    <a:pt x="1029960" y="67866"/>
                  </a:lnTo>
                  <a:cubicBezTo>
                    <a:pt x="1028487" y="61562"/>
                    <a:pt x="1025881" y="56820"/>
                    <a:pt x="1022140" y="53639"/>
                  </a:cubicBezTo>
                  <a:cubicBezTo>
                    <a:pt x="1018399" y="50458"/>
                    <a:pt x="1013878" y="48867"/>
                    <a:pt x="1008576" y="48867"/>
                  </a:cubicBezTo>
                  <a:cubicBezTo>
                    <a:pt x="1000564" y="48867"/>
                    <a:pt x="994054" y="51739"/>
                    <a:pt x="989047" y="57483"/>
                  </a:cubicBezTo>
                  <a:cubicBezTo>
                    <a:pt x="984039" y="63227"/>
                    <a:pt x="981535" y="72314"/>
                    <a:pt x="981535" y="84744"/>
                  </a:cubicBezTo>
                  <a:cubicBezTo>
                    <a:pt x="981535" y="97351"/>
                    <a:pt x="983951" y="106512"/>
                    <a:pt x="988781" y="112226"/>
                  </a:cubicBezTo>
                  <a:cubicBezTo>
                    <a:pt x="993612" y="117940"/>
                    <a:pt x="999916" y="120798"/>
                    <a:pt x="1007692" y="120798"/>
                  </a:cubicBezTo>
                  <a:cubicBezTo>
                    <a:pt x="1013936" y="120798"/>
                    <a:pt x="1019150" y="118883"/>
                    <a:pt x="1023333" y="115054"/>
                  </a:cubicBezTo>
                  <a:cubicBezTo>
                    <a:pt x="1027516" y="111225"/>
                    <a:pt x="1030167" y="105333"/>
                    <a:pt x="1031286" y="97380"/>
                  </a:cubicBezTo>
                  <a:lnTo>
                    <a:pt x="1046927" y="99413"/>
                  </a:lnTo>
                  <a:cubicBezTo>
                    <a:pt x="1045218" y="110194"/>
                    <a:pt x="1040844" y="118633"/>
                    <a:pt x="1033804" y="124730"/>
                  </a:cubicBezTo>
                  <a:cubicBezTo>
                    <a:pt x="1026764" y="130827"/>
                    <a:pt x="1018119" y="133876"/>
                    <a:pt x="1007868" y="133876"/>
                  </a:cubicBezTo>
                  <a:cubicBezTo>
                    <a:pt x="995026" y="133876"/>
                    <a:pt x="984702" y="129678"/>
                    <a:pt x="976896" y="121284"/>
                  </a:cubicBezTo>
                  <a:cubicBezTo>
                    <a:pt x="969090" y="112889"/>
                    <a:pt x="965187" y="100856"/>
                    <a:pt x="965187" y="85186"/>
                  </a:cubicBezTo>
                  <a:cubicBezTo>
                    <a:pt x="965187" y="75053"/>
                    <a:pt x="966866" y="66187"/>
                    <a:pt x="970224" y="58587"/>
                  </a:cubicBezTo>
                  <a:cubicBezTo>
                    <a:pt x="973582" y="50988"/>
                    <a:pt x="978693" y="45288"/>
                    <a:pt x="985556" y="41488"/>
                  </a:cubicBezTo>
                  <a:cubicBezTo>
                    <a:pt x="992419" y="37689"/>
                    <a:pt x="999886" y="35789"/>
                    <a:pt x="1007957" y="35789"/>
                  </a:cubicBezTo>
                  <a:close/>
                  <a:moveTo>
                    <a:pt x="557031" y="35789"/>
                  </a:moveTo>
                  <a:cubicBezTo>
                    <a:pt x="562686" y="35789"/>
                    <a:pt x="567885" y="36805"/>
                    <a:pt x="572628" y="38837"/>
                  </a:cubicBezTo>
                  <a:cubicBezTo>
                    <a:pt x="577370" y="40870"/>
                    <a:pt x="580920" y="43536"/>
                    <a:pt x="583276" y="46835"/>
                  </a:cubicBezTo>
                  <a:cubicBezTo>
                    <a:pt x="585632" y="50134"/>
                    <a:pt x="587282" y="54051"/>
                    <a:pt x="588224" y="58587"/>
                  </a:cubicBezTo>
                  <a:cubicBezTo>
                    <a:pt x="588814" y="61533"/>
                    <a:pt x="589108" y="66688"/>
                    <a:pt x="589108" y="74052"/>
                  </a:cubicBezTo>
                  <a:lnTo>
                    <a:pt x="589108" y="131755"/>
                  </a:lnTo>
                  <a:lnTo>
                    <a:pt x="573202" y="131755"/>
                  </a:lnTo>
                  <a:lnTo>
                    <a:pt x="573202" y="74670"/>
                  </a:lnTo>
                  <a:cubicBezTo>
                    <a:pt x="573202" y="68190"/>
                    <a:pt x="572583" y="63345"/>
                    <a:pt x="571346" y="60134"/>
                  </a:cubicBezTo>
                  <a:cubicBezTo>
                    <a:pt x="570109" y="56923"/>
                    <a:pt x="567915" y="54361"/>
                    <a:pt x="564763" y="52446"/>
                  </a:cubicBezTo>
                  <a:cubicBezTo>
                    <a:pt x="561611" y="50531"/>
                    <a:pt x="557915" y="49574"/>
                    <a:pt x="553673" y="49574"/>
                  </a:cubicBezTo>
                  <a:cubicBezTo>
                    <a:pt x="546898" y="49574"/>
                    <a:pt x="541051" y="51724"/>
                    <a:pt x="536132" y="56025"/>
                  </a:cubicBezTo>
                  <a:cubicBezTo>
                    <a:pt x="531213" y="60325"/>
                    <a:pt x="528754" y="68485"/>
                    <a:pt x="528754" y="80502"/>
                  </a:cubicBezTo>
                  <a:lnTo>
                    <a:pt x="528754" y="131755"/>
                  </a:lnTo>
                  <a:lnTo>
                    <a:pt x="512848" y="131755"/>
                  </a:lnTo>
                  <a:lnTo>
                    <a:pt x="512848" y="37910"/>
                  </a:lnTo>
                  <a:lnTo>
                    <a:pt x="527163" y="37910"/>
                  </a:lnTo>
                  <a:lnTo>
                    <a:pt x="527163" y="51253"/>
                  </a:lnTo>
                  <a:cubicBezTo>
                    <a:pt x="534056" y="40944"/>
                    <a:pt x="544012" y="35789"/>
                    <a:pt x="557031" y="35789"/>
                  </a:cubicBezTo>
                  <a:close/>
                  <a:moveTo>
                    <a:pt x="490161" y="35789"/>
                  </a:moveTo>
                  <a:cubicBezTo>
                    <a:pt x="495522" y="35789"/>
                    <a:pt x="500971" y="37497"/>
                    <a:pt x="506509" y="40914"/>
                  </a:cubicBezTo>
                  <a:lnTo>
                    <a:pt x="501030" y="55671"/>
                  </a:lnTo>
                  <a:cubicBezTo>
                    <a:pt x="497142" y="53374"/>
                    <a:pt x="493254" y="52225"/>
                    <a:pt x="489365" y="52225"/>
                  </a:cubicBezTo>
                  <a:cubicBezTo>
                    <a:pt x="485890" y="52225"/>
                    <a:pt x="482767" y="53271"/>
                    <a:pt x="479999" y="55362"/>
                  </a:cubicBezTo>
                  <a:cubicBezTo>
                    <a:pt x="477230" y="57453"/>
                    <a:pt x="475256" y="60355"/>
                    <a:pt x="474078" y="64066"/>
                  </a:cubicBezTo>
                  <a:cubicBezTo>
                    <a:pt x="472311" y="69722"/>
                    <a:pt x="471427" y="75907"/>
                    <a:pt x="471427" y="82623"/>
                  </a:cubicBezTo>
                  <a:lnTo>
                    <a:pt x="471427" y="131755"/>
                  </a:lnTo>
                  <a:lnTo>
                    <a:pt x="455521" y="131755"/>
                  </a:lnTo>
                  <a:lnTo>
                    <a:pt x="455521" y="37910"/>
                  </a:lnTo>
                  <a:lnTo>
                    <a:pt x="469836" y="37910"/>
                  </a:lnTo>
                  <a:lnTo>
                    <a:pt x="469836" y="52137"/>
                  </a:lnTo>
                  <a:cubicBezTo>
                    <a:pt x="473489" y="45480"/>
                    <a:pt x="476861" y="41091"/>
                    <a:pt x="479954" y="38970"/>
                  </a:cubicBezTo>
                  <a:cubicBezTo>
                    <a:pt x="483047" y="36849"/>
                    <a:pt x="486449" y="35789"/>
                    <a:pt x="490161" y="35789"/>
                  </a:cubicBezTo>
                  <a:close/>
                  <a:moveTo>
                    <a:pt x="389451" y="35789"/>
                  </a:moveTo>
                  <a:cubicBezTo>
                    <a:pt x="401999" y="35789"/>
                    <a:pt x="412249" y="40060"/>
                    <a:pt x="420202" y="48602"/>
                  </a:cubicBezTo>
                  <a:cubicBezTo>
                    <a:pt x="428155" y="57144"/>
                    <a:pt x="432132" y="69162"/>
                    <a:pt x="432132" y="84656"/>
                  </a:cubicBezTo>
                  <a:cubicBezTo>
                    <a:pt x="432132" y="85598"/>
                    <a:pt x="432102" y="87012"/>
                    <a:pt x="432043" y="88897"/>
                  </a:cubicBezTo>
                  <a:lnTo>
                    <a:pt x="362057" y="88897"/>
                  </a:lnTo>
                  <a:cubicBezTo>
                    <a:pt x="362646" y="99207"/>
                    <a:pt x="365562" y="107101"/>
                    <a:pt x="370805" y="112579"/>
                  </a:cubicBezTo>
                  <a:cubicBezTo>
                    <a:pt x="376048" y="118058"/>
                    <a:pt x="382587" y="120798"/>
                    <a:pt x="390423" y="120798"/>
                  </a:cubicBezTo>
                  <a:cubicBezTo>
                    <a:pt x="396255" y="120798"/>
                    <a:pt x="401233" y="119266"/>
                    <a:pt x="405357" y="116203"/>
                  </a:cubicBezTo>
                  <a:cubicBezTo>
                    <a:pt x="409480" y="113139"/>
                    <a:pt x="412750" y="108250"/>
                    <a:pt x="415165" y="101534"/>
                  </a:cubicBezTo>
                  <a:lnTo>
                    <a:pt x="431601" y="103566"/>
                  </a:lnTo>
                  <a:cubicBezTo>
                    <a:pt x="429009" y="113169"/>
                    <a:pt x="424208" y="120621"/>
                    <a:pt x="417198" y="125923"/>
                  </a:cubicBezTo>
                  <a:cubicBezTo>
                    <a:pt x="410187" y="131225"/>
                    <a:pt x="401233" y="133876"/>
                    <a:pt x="390334" y="133876"/>
                  </a:cubicBezTo>
                  <a:cubicBezTo>
                    <a:pt x="376608" y="133876"/>
                    <a:pt x="365724" y="129649"/>
                    <a:pt x="357683" y="121195"/>
                  </a:cubicBezTo>
                  <a:cubicBezTo>
                    <a:pt x="349641" y="112742"/>
                    <a:pt x="345621" y="100886"/>
                    <a:pt x="345621" y="85628"/>
                  </a:cubicBezTo>
                  <a:cubicBezTo>
                    <a:pt x="345621" y="69839"/>
                    <a:pt x="349686" y="57586"/>
                    <a:pt x="357815" y="48867"/>
                  </a:cubicBezTo>
                  <a:cubicBezTo>
                    <a:pt x="365945" y="40148"/>
                    <a:pt x="376490" y="35789"/>
                    <a:pt x="389451" y="35789"/>
                  </a:cubicBezTo>
                  <a:close/>
                  <a:moveTo>
                    <a:pt x="179459" y="35789"/>
                  </a:moveTo>
                  <a:cubicBezTo>
                    <a:pt x="192360" y="35789"/>
                    <a:pt x="202905" y="40016"/>
                    <a:pt x="211094" y="48469"/>
                  </a:cubicBezTo>
                  <a:cubicBezTo>
                    <a:pt x="219283" y="56923"/>
                    <a:pt x="223377" y="68602"/>
                    <a:pt x="223377" y="83507"/>
                  </a:cubicBezTo>
                  <a:cubicBezTo>
                    <a:pt x="223377" y="95584"/>
                    <a:pt x="221565" y="105083"/>
                    <a:pt x="217942" y="112005"/>
                  </a:cubicBezTo>
                  <a:cubicBezTo>
                    <a:pt x="214319" y="118927"/>
                    <a:pt x="209047" y="124303"/>
                    <a:pt x="202125" y="128132"/>
                  </a:cubicBezTo>
                  <a:cubicBezTo>
                    <a:pt x="195203" y="131961"/>
                    <a:pt x="187647" y="133876"/>
                    <a:pt x="179459" y="133876"/>
                  </a:cubicBezTo>
                  <a:cubicBezTo>
                    <a:pt x="166322" y="133876"/>
                    <a:pt x="155703" y="129664"/>
                    <a:pt x="147602" y="121239"/>
                  </a:cubicBezTo>
                  <a:cubicBezTo>
                    <a:pt x="139502" y="112815"/>
                    <a:pt x="135452" y="100679"/>
                    <a:pt x="135452" y="84832"/>
                  </a:cubicBezTo>
                  <a:cubicBezTo>
                    <a:pt x="135452" y="67454"/>
                    <a:pt x="140283" y="54581"/>
                    <a:pt x="149944" y="46216"/>
                  </a:cubicBezTo>
                  <a:cubicBezTo>
                    <a:pt x="158015" y="39265"/>
                    <a:pt x="167853" y="35789"/>
                    <a:pt x="179459" y="35789"/>
                  </a:cubicBezTo>
                  <a:close/>
                  <a:moveTo>
                    <a:pt x="2922356" y="5126"/>
                  </a:moveTo>
                  <a:lnTo>
                    <a:pt x="2922356" y="37910"/>
                  </a:lnTo>
                  <a:lnTo>
                    <a:pt x="2938351" y="37910"/>
                  </a:lnTo>
                  <a:lnTo>
                    <a:pt x="2938351" y="50281"/>
                  </a:lnTo>
                  <a:lnTo>
                    <a:pt x="2922356" y="50281"/>
                  </a:lnTo>
                  <a:lnTo>
                    <a:pt x="2922356" y="105157"/>
                  </a:lnTo>
                  <a:cubicBezTo>
                    <a:pt x="2922356" y="109693"/>
                    <a:pt x="2922636" y="112609"/>
                    <a:pt x="2923196" y="113905"/>
                  </a:cubicBezTo>
                  <a:cubicBezTo>
                    <a:pt x="2923755" y="115201"/>
                    <a:pt x="2924669" y="116232"/>
                    <a:pt x="2925935" y="116998"/>
                  </a:cubicBezTo>
                  <a:cubicBezTo>
                    <a:pt x="2927202" y="117764"/>
                    <a:pt x="2929013" y="118147"/>
                    <a:pt x="2931370" y="118147"/>
                  </a:cubicBezTo>
                  <a:cubicBezTo>
                    <a:pt x="2933137" y="118147"/>
                    <a:pt x="2935464" y="117940"/>
                    <a:pt x="2938351" y="117528"/>
                  </a:cubicBezTo>
                  <a:lnTo>
                    <a:pt x="2940648" y="131578"/>
                  </a:lnTo>
                  <a:cubicBezTo>
                    <a:pt x="2936171" y="132521"/>
                    <a:pt x="2932165" y="132992"/>
                    <a:pt x="2928630" y="132992"/>
                  </a:cubicBezTo>
                  <a:cubicBezTo>
                    <a:pt x="2922857" y="132992"/>
                    <a:pt x="2918380" y="132079"/>
                    <a:pt x="2915199" y="130253"/>
                  </a:cubicBezTo>
                  <a:cubicBezTo>
                    <a:pt x="2912018" y="128427"/>
                    <a:pt x="2909779" y="126026"/>
                    <a:pt x="2908483" y="123051"/>
                  </a:cubicBezTo>
                  <a:cubicBezTo>
                    <a:pt x="2907187" y="120076"/>
                    <a:pt x="2906539" y="113817"/>
                    <a:pt x="2906539" y="104273"/>
                  </a:cubicBezTo>
                  <a:lnTo>
                    <a:pt x="2906539" y="50281"/>
                  </a:lnTo>
                  <a:lnTo>
                    <a:pt x="2894874" y="50281"/>
                  </a:lnTo>
                  <a:lnTo>
                    <a:pt x="2894874" y="37910"/>
                  </a:lnTo>
                  <a:lnTo>
                    <a:pt x="2906539" y="37910"/>
                  </a:lnTo>
                  <a:lnTo>
                    <a:pt x="2906539" y="14669"/>
                  </a:lnTo>
                  <a:close/>
                  <a:moveTo>
                    <a:pt x="1179281" y="5126"/>
                  </a:moveTo>
                  <a:lnTo>
                    <a:pt x="1179281" y="37910"/>
                  </a:lnTo>
                  <a:lnTo>
                    <a:pt x="1195276" y="37910"/>
                  </a:lnTo>
                  <a:lnTo>
                    <a:pt x="1195276" y="50281"/>
                  </a:lnTo>
                  <a:lnTo>
                    <a:pt x="1179281" y="50281"/>
                  </a:lnTo>
                  <a:lnTo>
                    <a:pt x="1179281" y="105157"/>
                  </a:lnTo>
                  <a:cubicBezTo>
                    <a:pt x="1179281" y="109693"/>
                    <a:pt x="1179561" y="112609"/>
                    <a:pt x="1180121" y="113905"/>
                  </a:cubicBezTo>
                  <a:cubicBezTo>
                    <a:pt x="1180681" y="115201"/>
                    <a:pt x="1181594" y="116232"/>
                    <a:pt x="1182860" y="116998"/>
                  </a:cubicBezTo>
                  <a:cubicBezTo>
                    <a:pt x="1184127" y="117764"/>
                    <a:pt x="1185938" y="118147"/>
                    <a:pt x="1188295" y="118147"/>
                  </a:cubicBezTo>
                  <a:cubicBezTo>
                    <a:pt x="1190062" y="118147"/>
                    <a:pt x="1192389" y="117940"/>
                    <a:pt x="1195276" y="117528"/>
                  </a:cubicBezTo>
                  <a:lnTo>
                    <a:pt x="1197573" y="131578"/>
                  </a:lnTo>
                  <a:cubicBezTo>
                    <a:pt x="1193096" y="132521"/>
                    <a:pt x="1189090" y="132992"/>
                    <a:pt x="1185556" y="132992"/>
                  </a:cubicBezTo>
                  <a:cubicBezTo>
                    <a:pt x="1179782" y="132992"/>
                    <a:pt x="1175305" y="132079"/>
                    <a:pt x="1172124" y="130253"/>
                  </a:cubicBezTo>
                  <a:cubicBezTo>
                    <a:pt x="1168943" y="128427"/>
                    <a:pt x="1166704" y="126026"/>
                    <a:pt x="1165408" y="123051"/>
                  </a:cubicBezTo>
                  <a:cubicBezTo>
                    <a:pt x="1164112" y="120076"/>
                    <a:pt x="1163464" y="113817"/>
                    <a:pt x="1163464" y="104273"/>
                  </a:cubicBezTo>
                  <a:lnTo>
                    <a:pt x="1163464" y="50281"/>
                  </a:lnTo>
                  <a:lnTo>
                    <a:pt x="1151799" y="50281"/>
                  </a:lnTo>
                  <a:lnTo>
                    <a:pt x="1151799" y="37910"/>
                  </a:lnTo>
                  <a:lnTo>
                    <a:pt x="1163464" y="37910"/>
                  </a:lnTo>
                  <a:lnTo>
                    <a:pt x="1163464" y="14669"/>
                  </a:lnTo>
                  <a:close/>
                  <a:moveTo>
                    <a:pt x="2207944" y="2209"/>
                  </a:moveTo>
                  <a:lnTo>
                    <a:pt x="2223850" y="2209"/>
                  </a:lnTo>
                  <a:lnTo>
                    <a:pt x="2223850" y="131755"/>
                  </a:lnTo>
                  <a:lnTo>
                    <a:pt x="2207944" y="131755"/>
                  </a:lnTo>
                  <a:close/>
                  <a:moveTo>
                    <a:pt x="1913023" y="2209"/>
                  </a:moveTo>
                  <a:lnTo>
                    <a:pt x="1928929" y="2209"/>
                  </a:lnTo>
                  <a:lnTo>
                    <a:pt x="1928929" y="48690"/>
                  </a:lnTo>
                  <a:cubicBezTo>
                    <a:pt x="1936352" y="40089"/>
                    <a:pt x="1945718" y="35789"/>
                    <a:pt x="1957029" y="35789"/>
                  </a:cubicBezTo>
                  <a:cubicBezTo>
                    <a:pt x="1963981" y="35789"/>
                    <a:pt x="1970019" y="37159"/>
                    <a:pt x="1975145" y="39898"/>
                  </a:cubicBezTo>
                  <a:cubicBezTo>
                    <a:pt x="1980270" y="42637"/>
                    <a:pt x="1983937" y="46422"/>
                    <a:pt x="1986146" y="51253"/>
                  </a:cubicBezTo>
                  <a:cubicBezTo>
                    <a:pt x="1988355" y="56084"/>
                    <a:pt x="1989460" y="63094"/>
                    <a:pt x="1989460" y="72284"/>
                  </a:cubicBezTo>
                  <a:lnTo>
                    <a:pt x="1989460" y="131755"/>
                  </a:lnTo>
                  <a:lnTo>
                    <a:pt x="1973554" y="131755"/>
                  </a:lnTo>
                  <a:lnTo>
                    <a:pt x="1973554" y="72284"/>
                  </a:lnTo>
                  <a:cubicBezTo>
                    <a:pt x="1973554" y="64331"/>
                    <a:pt x="1971831" y="58543"/>
                    <a:pt x="1968384" y="54920"/>
                  </a:cubicBezTo>
                  <a:cubicBezTo>
                    <a:pt x="1964938" y="51297"/>
                    <a:pt x="1960063" y="49486"/>
                    <a:pt x="1953760" y="49486"/>
                  </a:cubicBezTo>
                  <a:cubicBezTo>
                    <a:pt x="1949047" y="49486"/>
                    <a:pt x="1944614" y="50708"/>
                    <a:pt x="1940461" y="53153"/>
                  </a:cubicBezTo>
                  <a:cubicBezTo>
                    <a:pt x="1936307" y="55598"/>
                    <a:pt x="1933347" y="58911"/>
                    <a:pt x="1931580" y="63094"/>
                  </a:cubicBezTo>
                  <a:cubicBezTo>
                    <a:pt x="1929812" y="67277"/>
                    <a:pt x="1928929" y="73050"/>
                    <a:pt x="1928929" y="80414"/>
                  </a:cubicBezTo>
                  <a:lnTo>
                    <a:pt x="1928929" y="131755"/>
                  </a:lnTo>
                  <a:lnTo>
                    <a:pt x="1913023" y="131755"/>
                  </a:lnTo>
                  <a:close/>
                  <a:moveTo>
                    <a:pt x="1610060" y="2209"/>
                  </a:moveTo>
                  <a:lnTo>
                    <a:pt x="1712742" y="2209"/>
                  </a:lnTo>
                  <a:lnTo>
                    <a:pt x="1712742" y="17497"/>
                  </a:lnTo>
                  <a:lnTo>
                    <a:pt x="1669884" y="17497"/>
                  </a:lnTo>
                  <a:lnTo>
                    <a:pt x="1669884" y="131755"/>
                  </a:lnTo>
                  <a:lnTo>
                    <a:pt x="1652741" y="131755"/>
                  </a:lnTo>
                  <a:lnTo>
                    <a:pt x="1652741" y="17497"/>
                  </a:lnTo>
                  <a:lnTo>
                    <a:pt x="1610060" y="17497"/>
                  </a:lnTo>
                  <a:close/>
                  <a:moveTo>
                    <a:pt x="1541194" y="2209"/>
                  </a:moveTo>
                  <a:lnTo>
                    <a:pt x="1557100" y="2209"/>
                  </a:lnTo>
                  <a:lnTo>
                    <a:pt x="1557100" y="131755"/>
                  </a:lnTo>
                  <a:lnTo>
                    <a:pt x="1541194" y="131755"/>
                  </a:lnTo>
                  <a:close/>
                  <a:moveTo>
                    <a:pt x="1208261" y="2209"/>
                  </a:moveTo>
                  <a:lnTo>
                    <a:pt x="1224167" y="2209"/>
                  </a:lnTo>
                  <a:lnTo>
                    <a:pt x="1224167" y="20501"/>
                  </a:lnTo>
                  <a:lnTo>
                    <a:pt x="1208261" y="20501"/>
                  </a:lnTo>
                  <a:close/>
                  <a:moveTo>
                    <a:pt x="829847" y="2209"/>
                  </a:moveTo>
                  <a:lnTo>
                    <a:pt x="845665" y="2209"/>
                  </a:lnTo>
                  <a:lnTo>
                    <a:pt x="845665" y="131755"/>
                  </a:lnTo>
                  <a:lnTo>
                    <a:pt x="830907" y="131755"/>
                  </a:lnTo>
                  <a:lnTo>
                    <a:pt x="830907" y="119914"/>
                  </a:lnTo>
                  <a:cubicBezTo>
                    <a:pt x="824957" y="129222"/>
                    <a:pt x="816209" y="133876"/>
                    <a:pt x="804662" y="133876"/>
                  </a:cubicBezTo>
                  <a:cubicBezTo>
                    <a:pt x="797181" y="133876"/>
                    <a:pt x="790303" y="131814"/>
                    <a:pt x="784029" y="127690"/>
                  </a:cubicBezTo>
                  <a:cubicBezTo>
                    <a:pt x="777755" y="123566"/>
                    <a:pt x="772895" y="117808"/>
                    <a:pt x="769448" y="110415"/>
                  </a:cubicBezTo>
                  <a:cubicBezTo>
                    <a:pt x="766002" y="103021"/>
                    <a:pt x="764279" y="94523"/>
                    <a:pt x="764279" y="84921"/>
                  </a:cubicBezTo>
                  <a:cubicBezTo>
                    <a:pt x="764279" y="75554"/>
                    <a:pt x="765840" y="67056"/>
                    <a:pt x="768962" y="59427"/>
                  </a:cubicBezTo>
                  <a:cubicBezTo>
                    <a:pt x="772085" y="51798"/>
                    <a:pt x="776768" y="45951"/>
                    <a:pt x="783013" y="41886"/>
                  </a:cubicBezTo>
                  <a:cubicBezTo>
                    <a:pt x="789257" y="37821"/>
                    <a:pt x="796238" y="35789"/>
                    <a:pt x="803955" y="35789"/>
                  </a:cubicBezTo>
                  <a:cubicBezTo>
                    <a:pt x="809611" y="35789"/>
                    <a:pt x="814648" y="36982"/>
                    <a:pt x="819066" y="39368"/>
                  </a:cubicBezTo>
                  <a:cubicBezTo>
                    <a:pt x="823485" y="41754"/>
                    <a:pt x="827078" y="44861"/>
                    <a:pt x="829847" y="48690"/>
                  </a:cubicBezTo>
                  <a:close/>
                  <a:moveTo>
                    <a:pt x="648584" y="2209"/>
                  </a:moveTo>
                  <a:lnTo>
                    <a:pt x="742252" y="2209"/>
                  </a:lnTo>
                  <a:lnTo>
                    <a:pt x="742252" y="17497"/>
                  </a:lnTo>
                  <a:lnTo>
                    <a:pt x="665727" y="17497"/>
                  </a:lnTo>
                  <a:lnTo>
                    <a:pt x="665727" y="57174"/>
                  </a:lnTo>
                  <a:lnTo>
                    <a:pt x="737392" y="57174"/>
                  </a:lnTo>
                  <a:lnTo>
                    <a:pt x="737392" y="72373"/>
                  </a:lnTo>
                  <a:lnTo>
                    <a:pt x="665727" y="72373"/>
                  </a:lnTo>
                  <a:lnTo>
                    <a:pt x="665727" y="116468"/>
                  </a:lnTo>
                  <a:lnTo>
                    <a:pt x="745257" y="116468"/>
                  </a:lnTo>
                  <a:lnTo>
                    <a:pt x="745257" y="131755"/>
                  </a:lnTo>
                  <a:lnTo>
                    <a:pt x="648584" y="131755"/>
                  </a:lnTo>
                  <a:close/>
                  <a:moveTo>
                    <a:pt x="305972" y="2209"/>
                  </a:moveTo>
                  <a:lnTo>
                    <a:pt x="321789" y="2209"/>
                  </a:lnTo>
                  <a:lnTo>
                    <a:pt x="321789" y="131755"/>
                  </a:lnTo>
                  <a:lnTo>
                    <a:pt x="307032" y="131755"/>
                  </a:lnTo>
                  <a:lnTo>
                    <a:pt x="307032" y="119914"/>
                  </a:lnTo>
                  <a:cubicBezTo>
                    <a:pt x="301082" y="129222"/>
                    <a:pt x="292334" y="133876"/>
                    <a:pt x="280787" y="133876"/>
                  </a:cubicBezTo>
                  <a:cubicBezTo>
                    <a:pt x="273306" y="133876"/>
                    <a:pt x="266428" y="131814"/>
                    <a:pt x="260154" y="127690"/>
                  </a:cubicBezTo>
                  <a:cubicBezTo>
                    <a:pt x="253880" y="123566"/>
                    <a:pt x="249020" y="117808"/>
                    <a:pt x="245573" y="110415"/>
                  </a:cubicBezTo>
                  <a:cubicBezTo>
                    <a:pt x="242127" y="103021"/>
                    <a:pt x="240404" y="94523"/>
                    <a:pt x="240404" y="84921"/>
                  </a:cubicBezTo>
                  <a:cubicBezTo>
                    <a:pt x="240404" y="75554"/>
                    <a:pt x="241965" y="67056"/>
                    <a:pt x="245087" y="59427"/>
                  </a:cubicBezTo>
                  <a:cubicBezTo>
                    <a:pt x="248210" y="51798"/>
                    <a:pt x="252893" y="45951"/>
                    <a:pt x="259138" y="41886"/>
                  </a:cubicBezTo>
                  <a:cubicBezTo>
                    <a:pt x="265382" y="37821"/>
                    <a:pt x="272363" y="35789"/>
                    <a:pt x="280080" y="35789"/>
                  </a:cubicBezTo>
                  <a:cubicBezTo>
                    <a:pt x="285736" y="35789"/>
                    <a:pt x="290773" y="36982"/>
                    <a:pt x="295191" y="39368"/>
                  </a:cubicBezTo>
                  <a:cubicBezTo>
                    <a:pt x="299609" y="41754"/>
                    <a:pt x="303203" y="44861"/>
                    <a:pt x="305972" y="48690"/>
                  </a:cubicBezTo>
                  <a:close/>
                  <a:moveTo>
                    <a:pt x="0" y="2209"/>
                  </a:moveTo>
                  <a:lnTo>
                    <a:pt x="25803" y="2209"/>
                  </a:lnTo>
                  <a:lnTo>
                    <a:pt x="56466" y="93934"/>
                  </a:lnTo>
                  <a:cubicBezTo>
                    <a:pt x="59294" y="102476"/>
                    <a:pt x="61356" y="108868"/>
                    <a:pt x="62652" y="113110"/>
                  </a:cubicBezTo>
                  <a:cubicBezTo>
                    <a:pt x="64125" y="108397"/>
                    <a:pt x="66422" y="101475"/>
                    <a:pt x="69544" y="92344"/>
                  </a:cubicBezTo>
                  <a:lnTo>
                    <a:pt x="100561" y="2209"/>
                  </a:lnTo>
                  <a:lnTo>
                    <a:pt x="123625" y="2209"/>
                  </a:lnTo>
                  <a:lnTo>
                    <a:pt x="123625" y="131755"/>
                  </a:lnTo>
                  <a:lnTo>
                    <a:pt x="107100" y="131755"/>
                  </a:lnTo>
                  <a:lnTo>
                    <a:pt x="107100" y="23329"/>
                  </a:lnTo>
                  <a:lnTo>
                    <a:pt x="69456" y="131755"/>
                  </a:lnTo>
                  <a:lnTo>
                    <a:pt x="53992" y="131755"/>
                  </a:lnTo>
                  <a:lnTo>
                    <a:pt x="16524" y="21473"/>
                  </a:lnTo>
                  <a:lnTo>
                    <a:pt x="16524" y="131755"/>
                  </a:lnTo>
                  <a:lnTo>
                    <a:pt x="0" y="131755"/>
                  </a:lnTo>
                  <a:close/>
                  <a:moveTo>
                    <a:pt x="2628481" y="0"/>
                  </a:moveTo>
                  <a:cubicBezTo>
                    <a:pt x="2641442" y="0"/>
                    <a:pt x="2652340" y="3299"/>
                    <a:pt x="2661177" y="9897"/>
                  </a:cubicBezTo>
                  <a:cubicBezTo>
                    <a:pt x="2670014" y="16495"/>
                    <a:pt x="2676170" y="25774"/>
                    <a:pt x="2679646" y="37733"/>
                  </a:cubicBezTo>
                  <a:lnTo>
                    <a:pt x="2662768" y="41709"/>
                  </a:lnTo>
                  <a:cubicBezTo>
                    <a:pt x="2659763" y="32284"/>
                    <a:pt x="2655404" y="25420"/>
                    <a:pt x="2649689" y="21120"/>
                  </a:cubicBezTo>
                  <a:cubicBezTo>
                    <a:pt x="2643975" y="16819"/>
                    <a:pt x="2636788" y="14669"/>
                    <a:pt x="2628128" y="14669"/>
                  </a:cubicBezTo>
                  <a:cubicBezTo>
                    <a:pt x="2618172" y="14669"/>
                    <a:pt x="2609851" y="17055"/>
                    <a:pt x="2603164" y="21827"/>
                  </a:cubicBezTo>
                  <a:cubicBezTo>
                    <a:pt x="2596478" y="26599"/>
                    <a:pt x="2591780" y="33005"/>
                    <a:pt x="2589070" y="41047"/>
                  </a:cubicBezTo>
                  <a:cubicBezTo>
                    <a:pt x="2586360" y="49088"/>
                    <a:pt x="2585005" y="57380"/>
                    <a:pt x="2585005" y="65922"/>
                  </a:cubicBezTo>
                  <a:cubicBezTo>
                    <a:pt x="2585005" y="76938"/>
                    <a:pt x="2586610" y="86555"/>
                    <a:pt x="2589821" y="94774"/>
                  </a:cubicBezTo>
                  <a:cubicBezTo>
                    <a:pt x="2593032" y="102992"/>
                    <a:pt x="2598024" y="109133"/>
                    <a:pt x="2604799" y="113198"/>
                  </a:cubicBezTo>
                  <a:cubicBezTo>
                    <a:pt x="2611574" y="117263"/>
                    <a:pt x="2618908" y="119295"/>
                    <a:pt x="2626802" y="119295"/>
                  </a:cubicBezTo>
                  <a:cubicBezTo>
                    <a:pt x="2636405" y="119295"/>
                    <a:pt x="2644535" y="116527"/>
                    <a:pt x="2651192" y="110989"/>
                  </a:cubicBezTo>
                  <a:cubicBezTo>
                    <a:pt x="2657849" y="105451"/>
                    <a:pt x="2662355" y="97233"/>
                    <a:pt x="2664712" y="86335"/>
                  </a:cubicBezTo>
                  <a:lnTo>
                    <a:pt x="2681855" y="90665"/>
                  </a:lnTo>
                  <a:cubicBezTo>
                    <a:pt x="2678261" y="104744"/>
                    <a:pt x="2671796" y="115481"/>
                    <a:pt x="2662458" y="122874"/>
                  </a:cubicBezTo>
                  <a:cubicBezTo>
                    <a:pt x="2653121" y="130268"/>
                    <a:pt x="2641707" y="133964"/>
                    <a:pt x="2628216" y="133964"/>
                  </a:cubicBezTo>
                  <a:cubicBezTo>
                    <a:pt x="2614254" y="133964"/>
                    <a:pt x="2602899" y="131122"/>
                    <a:pt x="2594151" y="125437"/>
                  </a:cubicBezTo>
                  <a:cubicBezTo>
                    <a:pt x="2585403" y="119752"/>
                    <a:pt x="2578746" y="111519"/>
                    <a:pt x="2574180" y="100738"/>
                  </a:cubicBezTo>
                  <a:cubicBezTo>
                    <a:pt x="2569615" y="89958"/>
                    <a:pt x="2567332" y="78382"/>
                    <a:pt x="2567332" y="66010"/>
                  </a:cubicBezTo>
                  <a:cubicBezTo>
                    <a:pt x="2567332" y="52520"/>
                    <a:pt x="2569909" y="40752"/>
                    <a:pt x="2575064" y="30708"/>
                  </a:cubicBezTo>
                  <a:cubicBezTo>
                    <a:pt x="2580219" y="20663"/>
                    <a:pt x="2587553" y="13034"/>
                    <a:pt x="2597067" y="7821"/>
                  </a:cubicBezTo>
                  <a:cubicBezTo>
                    <a:pt x="2606581" y="2607"/>
                    <a:pt x="2617053" y="0"/>
                    <a:pt x="2628481" y="0"/>
                  </a:cubicBezTo>
                  <a:close/>
                </a:path>
              </a:pathLst>
            </a:custGeom>
            <a:gr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24" name="图片 23">
            <a:extLst>
              <a:ext uri="{FF2B5EF4-FFF2-40B4-BE49-F238E27FC236}">
                <a16:creationId xmlns:a16="http://schemas.microsoft.com/office/drawing/2014/main" id="{5BB4B0EA-6E2F-4682-9EFD-7A0C4E1BBF1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638" y="322440"/>
            <a:ext cx="649674" cy="649110"/>
          </a:xfrm>
          <a:prstGeom prst="rect">
            <a:avLst/>
          </a:prstGeom>
        </p:spPr>
      </p:pic>
      <p:sp>
        <p:nvSpPr>
          <p:cNvPr id="8" name="标题 7">
            <a:extLst>
              <a:ext uri="{FF2B5EF4-FFF2-40B4-BE49-F238E27FC236}">
                <a16:creationId xmlns:a16="http://schemas.microsoft.com/office/drawing/2014/main" id="{FEA0A744-2EA9-4CE5-82D3-68290F03D604}"/>
              </a:ext>
            </a:extLst>
          </p:cNvPr>
          <p:cNvSpPr>
            <a:spLocks noGrp="1"/>
          </p:cNvSpPr>
          <p:nvPr>
            <p:ph type="title"/>
          </p:nvPr>
        </p:nvSpPr>
        <p:spPr>
          <a:xfrm>
            <a:off x="275699" y="1106317"/>
            <a:ext cx="615553" cy="4401205"/>
          </a:xfrm>
          <a:noFill/>
        </p:spPr>
        <p:txBody>
          <a:bodyPr vert="eaVert" wrap="none" rtlCol="0">
            <a:spAutoFit/>
          </a:bodyPr>
          <a:lstStyle>
            <a:lvl1pPr>
              <a:defRPr kumimoji="1" lang="zh-CN" altLang="en-US" sz="2800" b="1" i="0" u="none" strike="noStrike" cap="none" spc="0" normalizeH="0" baseline="0">
                <a:ln>
                  <a:noFill/>
                </a:ln>
                <a:solidFill>
                  <a:srgbClr val="E9C793"/>
                </a:solidFill>
                <a:effectLst/>
                <a:uLnTx/>
                <a:uFillTx/>
                <a:latin typeface="Microsoft YaHei" panose="020B0503020204020204" pitchFamily="34" charset="-122"/>
                <a:ea typeface="Microsoft YaHei" panose="020B0503020204020204" pitchFamily="34" charset="-122"/>
                <a:cs typeface="+mn-cs"/>
              </a:defRPr>
            </a:lvl1pPr>
          </a:lstStyle>
          <a:p>
            <a:pPr marL="0" lvl="0">
              <a:lnSpc>
                <a:spcPct val="100000"/>
              </a:lnSpc>
              <a:spcBef>
                <a:spcPts val="0"/>
              </a:spcBef>
            </a:pPr>
            <a:r>
              <a:rPr lang="zh-CN" altLang="en-US"/>
              <a:t>单击此处编辑母版标题样式</a:t>
            </a:r>
          </a:p>
        </p:txBody>
      </p:sp>
    </p:spTree>
    <p:extLst>
      <p:ext uri="{BB962C8B-B14F-4D97-AF65-F5344CB8AC3E}">
        <p14:creationId xmlns:p14="http://schemas.microsoft.com/office/powerpoint/2010/main" val="1333889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说明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E17F472-1B98-458A-96DC-F9E0C3029E7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8" y="297"/>
            <a:ext cx="12190944" cy="6857406"/>
          </a:xfrm>
          <a:prstGeom prst="rect">
            <a:avLst/>
          </a:prstGeom>
        </p:spPr>
      </p:pic>
      <p:sp>
        <p:nvSpPr>
          <p:cNvPr id="3" name="矩形 2">
            <a:extLst>
              <a:ext uri="{FF2B5EF4-FFF2-40B4-BE49-F238E27FC236}">
                <a16:creationId xmlns:a16="http://schemas.microsoft.com/office/drawing/2014/main" id="{FB19A1D9-9410-4360-8A53-9A07AC820860}"/>
              </a:ext>
            </a:extLst>
          </p:cNvPr>
          <p:cNvSpPr/>
          <p:nvPr userDrawn="1"/>
        </p:nvSpPr>
        <p:spPr>
          <a:xfrm>
            <a:off x="0" y="0"/>
            <a:ext cx="12192000" cy="6858000"/>
          </a:xfrm>
          <a:prstGeom prst="rect">
            <a:avLst/>
          </a:prstGeom>
          <a:gradFill>
            <a:gsLst>
              <a:gs pos="74000">
                <a:schemeClr val="accent1">
                  <a:alpha val="85000"/>
                </a:schemeClr>
              </a:gs>
              <a:gs pos="100000">
                <a:schemeClr val="accent1">
                  <a:alpha val="70000"/>
                </a:schemeClr>
              </a:gs>
            </a:gsLst>
            <a:lin ang="2700000" scaled="0"/>
          </a:gra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
        <p:nvSpPr>
          <p:cNvPr id="4" name="矩形 3">
            <a:extLst>
              <a:ext uri="{FF2B5EF4-FFF2-40B4-BE49-F238E27FC236}">
                <a16:creationId xmlns:a16="http://schemas.microsoft.com/office/drawing/2014/main" id="{B76DB45E-D97F-41B9-9CB0-3B7C71DF515A}"/>
              </a:ext>
            </a:extLst>
          </p:cNvPr>
          <p:cNvSpPr/>
          <p:nvPr userDrawn="1"/>
        </p:nvSpPr>
        <p:spPr>
          <a:xfrm>
            <a:off x="519545" y="581892"/>
            <a:ext cx="11170227" cy="5777345"/>
          </a:xfrm>
          <a:prstGeom prst="rect">
            <a:avLst/>
          </a:prstGeom>
          <a:ln w="101600">
            <a:gradFill>
              <a:gsLst>
                <a:gs pos="50000">
                  <a:srgbClr val="F6D9A7"/>
                </a:gs>
                <a:gs pos="100000">
                  <a:srgbClr val="D6AA74"/>
                </a:gs>
                <a:gs pos="0">
                  <a:srgbClr val="D6AA74"/>
                </a:gs>
              </a:gsLst>
              <a:lin ang="0" scaled="0"/>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zh-CN" altLang="en-US" sz="1351" b="0" i="0" u="none" strike="noStrike" kern="1200" cap="none" spc="0" normalizeH="0" baseline="0" noProof="0" dirty="0">
              <a:ln>
                <a:noFill/>
              </a:ln>
              <a:solidFill>
                <a:srgbClr val="000000"/>
              </a:solidFill>
              <a:effectLst/>
              <a:uLnTx/>
              <a:uFillTx/>
              <a:latin typeface="Microsoft YaHei Regular"/>
              <a:ea typeface="等线" panose="02010600030101010101" pitchFamily="2" charset="-122"/>
              <a:cs typeface="+mn-cs"/>
            </a:endParaRPr>
          </a:p>
        </p:txBody>
      </p:sp>
      <p:grpSp>
        <p:nvGrpSpPr>
          <p:cNvPr id="10" name="组合 9">
            <a:extLst>
              <a:ext uri="{FF2B5EF4-FFF2-40B4-BE49-F238E27FC236}">
                <a16:creationId xmlns:a16="http://schemas.microsoft.com/office/drawing/2014/main" id="{367444D8-DB79-4A3C-AED0-79E45014EF57}"/>
              </a:ext>
            </a:extLst>
          </p:cNvPr>
          <p:cNvGrpSpPr/>
          <p:nvPr userDrawn="1"/>
        </p:nvGrpSpPr>
        <p:grpSpPr>
          <a:xfrm>
            <a:off x="5204125" y="821474"/>
            <a:ext cx="1783750" cy="367706"/>
            <a:chOff x="1062588" y="893899"/>
            <a:chExt cx="3123457" cy="643875"/>
          </a:xfrm>
          <a:solidFill>
            <a:schemeClr val="bg1"/>
          </a:solidFill>
        </p:grpSpPr>
        <p:sp>
          <p:nvSpPr>
            <p:cNvPr id="11" name="任意多边形: 形状 10">
              <a:extLst>
                <a:ext uri="{FF2B5EF4-FFF2-40B4-BE49-F238E27FC236}">
                  <a16:creationId xmlns:a16="http://schemas.microsoft.com/office/drawing/2014/main" id="{9F1C72F0-A1C5-442D-8997-E09A1CF73361}"/>
                </a:ext>
              </a:extLst>
            </p:cNvPr>
            <p:cNvSpPr/>
            <p:nvPr/>
          </p:nvSpPr>
          <p:spPr>
            <a:xfrm>
              <a:off x="1062588" y="893899"/>
              <a:ext cx="3065776" cy="426434"/>
            </a:xfrm>
            <a:custGeom>
              <a:avLst/>
              <a:gdLst/>
              <a:ahLst/>
              <a:cxnLst/>
              <a:rect l="l" t="t" r="r" b="b"/>
              <a:pathLst>
                <a:path w="3065776" h="426434">
                  <a:moveTo>
                    <a:pt x="1689372" y="310134"/>
                  </a:moveTo>
                  <a:cubicBezTo>
                    <a:pt x="1694541" y="310134"/>
                    <a:pt x="1697008" y="310604"/>
                    <a:pt x="1696773" y="311544"/>
                  </a:cubicBezTo>
                  <a:cubicBezTo>
                    <a:pt x="1696538" y="312014"/>
                    <a:pt x="1695070" y="312366"/>
                    <a:pt x="1692368" y="312601"/>
                  </a:cubicBezTo>
                  <a:cubicBezTo>
                    <a:pt x="1689666" y="312836"/>
                    <a:pt x="1687081" y="312836"/>
                    <a:pt x="1684614" y="312601"/>
                  </a:cubicBezTo>
                  <a:cubicBezTo>
                    <a:pt x="1682147" y="312366"/>
                    <a:pt x="1680914" y="312014"/>
                    <a:pt x="1680914" y="311544"/>
                  </a:cubicBezTo>
                  <a:cubicBezTo>
                    <a:pt x="1680914" y="310604"/>
                    <a:pt x="1683733" y="310134"/>
                    <a:pt x="1689372" y="310134"/>
                  </a:cubicBezTo>
                  <a:close/>
                  <a:moveTo>
                    <a:pt x="119342" y="282821"/>
                  </a:moveTo>
                  <a:cubicBezTo>
                    <a:pt x="119695" y="282939"/>
                    <a:pt x="119636" y="283467"/>
                    <a:pt x="119166" y="284407"/>
                  </a:cubicBezTo>
                  <a:cubicBezTo>
                    <a:pt x="118461" y="285347"/>
                    <a:pt x="118814" y="286052"/>
                    <a:pt x="120224" y="286522"/>
                  </a:cubicBezTo>
                  <a:cubicBezTo>
                    <a:pt x="121633" y="286991"/>
                    <a:pt x="121398" y="287344"/>
                    <a:pt x="119519" y="287579"/>
                  </a:cubicBezTo>
                  <a:cubicBezTo>
                    <a:pt x="117874" y="287579"/>
                    <a:pt x="116875" y="287226"/>
                    <a:pt x="116523" y="286522"/>
                  </a:cubicBezTo>
                  <a:cubicBezTo>
                    <a:pt x="116171" y="285817"/>
                    <a:pt x="116464" y="284994"/>
                    <a:pt x="117404" y="284055"/>
                  </a:cubicBezTo>
                  <a:cubicBezTo>
                    <a:pt x="118344" y="283115"/>
                    <a:pt x="118990" y="282704"/>
                    <a:pt x="119342" y="282821"/>
                  </a:cubicBezTo>
                  <a:close/>
                  <a:moveTo>
                    <a:pt x="2104214" y="270310"/>
                  </a:moveTo>
                  <a:cubicBezTo>
                    <a:pt x="2104214" y="270310"/>
                    <a:pt x="2104214" y="270545"/>
                    <a:pt x="2104214" y="271015"/>
                  </a:cubicBezTo>
                  <a:cubicBezTo>
                    <a:pt x="2104684" y="273834"/>
                    <a:pt x="2104684" y="276771"/>
                    <a:pt x="2104214" y="279825"/>
                  </a:cubicBezTo>
                  <a:cubicBezTo>
                    <a:pt x="2104214" y="281235"/>
                    <a:pt x="2104097" y="281235"/>
                    <a:pt x="2103862" y="279825"/>
                  </a:cubicBezTo>
                  <a:cubicBezTo>
                    <a:pt x="2103862" y="279825"/>
                    <a:pt x="2103862" y="278298"/>
                    <a:pt x="2103862" y="275244"/>
                  </a:cubicBezTo>
                  <a:cubicBezTo>
                    <a:pt x="2103862" y="272190"/>
                    <a:pt x="2103979" y="270545"/>
                    <a:pt x="2104214" y="270310"/>
                  </a:cubicBezTo>
                  <a:close/>
                  <a:moveTo>
                    <a:pt x="1382019" y="254098"/>
                  </a:moveTo>
                  <a:cubicBezTo>
                    <a:pt x="1379200" y="254098"/>
                    <a:pt x="1372856" y="258386"/>
                    <a:pt x="1362988" y="266962"/>
                  </a:cubicBezTo>
                  <a:cubicBezTo>
                    <a:pt x="1353121" y="275538"/>
                    <a:pt x="1348186" y="281000"/>
                    <a:pt x="1348186" y="283350"/>
                  </a:cubicBezTo>
                  <a:cubicBezTo>
                    <a:pt x="1348422" y="284525"/>
                    <a:pt x="1349538" y="285112"/>
                    <a:pt x="1351535" y="285112"/>
                  </a:cubicBezTo>
                  <a:cubicBezTo>
                    <a:pt x="1353532" y="285112"/>
                    <a:pt x="1356351" y="284583"/>
                    <a:pt x="1359993" y="283526"/>
                  </a:cubicBezTo>
                  <a:cubicBezTo>
                    <a:pt x="1363635" y="282469"/>
                    <a:pt x="1367452" y="281118"/>
                    <a:pt x="1371447" y="279473"/>
                  </a:cubicBezTo>
                  <a:lnTo>
                    <a:pt x="1384134" y="273834"/>
                  </a:lnTo>
                  <a:lnTo>
                    <a:pt x="1384134" y="263966"/>
                  </a:lnTo>
                  <a:cubicBezTo>
                    <a:pt x="1384134" y="257388"/>
                    <a:pt x="1383429" y="254098"/>
                    <a:pt x="1382019" y="254098"/>
                  </a:cubicBezTo>
                  <a:close/>
                  <a:moveTo>
                    <a:pt x="947882" y="254098"/>
                  </a:moveTo>
                  <a:cubicBezTo>
                    <a:pt x="947236" y="254568"/>
                    <a:pt x="946384" y="255626"/>
                    <a:pt x="945327" y="257270"/>
                  </a:cubicBezTo>
                  <a:cubicBezTo>
                    <a:pt x="944152" y="258915"/>
                    <a:pt x="943565" y="260325"/>
                    <a:pt x="943565" y="261499"/>
                  </a:cubicBezTo>
                  <a:cubicBezTo>
                    <a:pt x="943565" y="262909"/>
                    <a:pt x="942155" y="265376"/>
                    <a:pt x="939335" y="268900"/>
                  </a:cubicBezTo>
                  <a:cubicBezTo>
                    <a:pt x="934402" y="275244"/>
                    <a:pt x="931934" y="279473"/>
                    <a:pt x="931934" y="281588"/>
                  </a:cubicBezTo>
                  <a:cubicBezTo>
                    <a:pt x="931934" y="282058"/>
                    <a:pt x="932346" y="282292"/>
                    <a:pt x="933168" y="282292"/>
                  </a:cubicBezTo>
                  <a:cubicBezTo>
                    <a:pt x="933990" y="282292"/>
                    <a:pt x="935106" y="282116"/>
                    <a:pt x="936516" y="281764"/>
                  </a:cubicBezTo>
                  <a:cubicBezTo>
                    <a:pt x="937926" y="281411"/>
                    <a:pt x="939335" y="280883"/>
                    <a:pt x="940745" y="280178"/>
                  </a:cubicBezTo>
                  <a:cubicBezTo>
                    <a:pt x="942625" y="279238"/>
                    <a:pt x="943917" y="278005"/>
                    <a:pt x="944622" y="276477"/>
                  </a:cubicBezTo>
                  <a:cubicBezTo>
                    <a:pt x="945327" y="274950"/>
                    <a:pt x="946266" y="271837"/>
                    <a:pt x="947441" y="267138"/>
                  </a:cubicBezTo>
                  <a:cubicBezTo>
                    <a:pt x="949086" y="259855"/>
                    <a:pt x="949673" y="255626"/>
                    <a:pt x="949203" y="254451"/>
                  </a:cubicBezTo>
                  <a:cubicBezTo>
                    <a:pt x="948968" y="253746"/>
                    <a:pt x="948528" y="253629"/>
                    <a:pt x="947882" y="254098"/>
                  </a:cubicBezTo>
                  <a:close/>
                  <a:moveTo>
                    <a:pt x="1638975" y="253041"/>
                  </a:moveTo>
                  <a:cubicBezTo>
                    <a:pt x="1638975" y="253041"/>
                    <a:pt x="1638740" y="253394"/>
                    <a:pt x="1638271" y="254098"/>
                  </a:cubicBezTo>
                  <a:cubicBezTo>
                    <a:pt x="1637566" y="254568"/>
                    <a:pt x="1636743" y="255449"/>
                    <a:pt x="1635804" y="256742"/>
                  </a:cubicBezTo>
                  <a:cubicBezTo>
                    <a:pt x="1634864" y="258034"/>
                    <a:pt x="1633924" y="259502"/>
                    <a:pt x="1632984" y="261147"/>
                  </a:cubicBezTo>
                  <a:lnTo>
                    <a:pt x="1627698" y="269253"/>
                  </a:lnTo>
                  <a:lnTo>
                    <a:pt x="1632984" y="277359"/>
                  </a:lnTo>
                  <a:cubicBezTo>
                    <a:pt x="1633924" y="278768"/>
                    <a:pt x="1634864" y="280060"/>
                    <a:pt x="1635804" y="281235"/>
                  </a:cubicBezTo>
                  <a:cubicBezTo>
                    <a:pt x="1636743" y="282410"/>
                    <a:pt x="1637507" y="283291"/>
                    <a:pt x="1638094" y="283878"/>
                  </a:cubicBezTo>
                  <a:cubicBezTo>
                    <a:pt x="1638682" y="284466"/>
                    <a:pt x="1639093" y="284642"/>
                    <a:pt x="1639328" y="284407"/>
                  </a:cubicBezTo>
                  <a:cubicBezTo>
                    <a:pt x="1639798" y="283937"/>
                    <a:pt x="1639974" y="278709"/>
                    <a:pt x="1639856" y="268724"/>
                  </a:cubicBezTo>
                  <a:cubicBezTo>
                    <a:pt x="1639739" y="258739"/>
                    <a:pt x="1639445" y="253511"/>
                    <a:pt x="1638975" y="253041"/>
                  </a:cubicBezTo>
                  <a:close/>
                  <a:moveTo>
                    <a:pt x="2105624" y="249869"/>
                  </a:moveTo>
                  <a:cubicBezTo>
                    <a:pt x="2105859" y="250104"/>
                    <a:pt x="2105977" y="250457"/>
                    <a:pt x="2105977" y="250927"/>
                  </a:cubicBezTo>
                  <a:cubicBezTo>
                    <a:pt x="2106446" y="253276"/>
                    <a:pt x="2106446" y="255391"/>
                    <a:pt x="2105977" y="257270"/>
                  </a:cubicBezTo>
                  <a:cubicBezTo>
                    <a:pt x="2105742" y="258210"/>
                    <a:pt x="2105506" y="258093"/>
                    <a:pt x="2105272" y="256918"/>
                  </a:cubicBezTo>
                  <a:cubicBezTo>
                    <a:pt x="2105272" y="256918"/>
                    <a:pt x="2105272" y="255861"/>
                    <a:pt x="2105272" y="253746"/>
                  </a:cubicBezTo>
                  <a:close/>
                  <a:moveTo>
                    <a:pt x="2083421" y="244231"/>
                  </a:moveTo>
                  <a:lnTo>
                    <a:pt x="2083421" y="244583"/>
                  </a:lnTo>
                  <a:cubicBezTo>
                    <a:pt x="2083891" y="245758"/>
                    <a:pt x="2083891" y="247050"/>
                    <a:pt x="2083421" y="248460"/>
                  </a:cubicBezTo>
                  <a:cubicBezTo>
                    <a:pt x="2083186" y="247990"/>
                    <a:pt x="2082951" y="247285"/>
                    <a:pt x="2082716" y="246345"/>
                  </a:cubicBezTo>
                  <a:close/>
                  <a:moveTo>
                    <a:pt x="1015459" y="234010"/>
                  </a:moveTo>
                  <a:cubicBezTo>
                    <a:pt x="1014284" y="234480"/>
                    <a:pt x="1010995" y="235126"/>
                    <a:pt x="1005591" y="235949"/>
                  </a:cubicBezTo>
                  <a:cubicBezTo>
                    <a:pt x="1000187" y="236771"/>
                    <a:pt x="996311" y="237182"/>
                    <a:pt x="993961" y="237182"/>
                  </a:cubicBezTo>
                  <a:cubicBezTo>
                    <a:pt x="989967" y="237182"/>
                    <a:pt x="987207" y="237887"/>
                    <a:pt x="985679" y="239297"/>
                  </a:cubicBezTo>
                  <a:cubicBezTo>
                    <a:pt x="984152" y="240706"/>
                    <a:pt x="983858" y="242938"/>
                    <a:pt x="984798" y="245993"/>
                  </a:cubicBezTo>
                  <a:cubicBezTo>
                    <a:pt x="985503" y="248342"/>
                    <a:pt x="987030" y="250809"/>
                    <a:pt x="989380" y="253394"/>
                  </a:cubicBezTo>
                  <a:cubicBezTo>
                    <a:pt x="991729" y="255978"/>
                    <a:pt x="993609" y="257270"/>
                    <a:pt x="995018" y="257270"/>
                  </a:cubicBezTo>
                  <a:cubicBezTo>
                    <a:pt x="995958" y="257270"/>
                    <a:pt x="999600" y="253981"/>
                    <a:pt x="1005944" y="247402"/>
                  </a:cubicBezTo>
                  <a:cubicBezTo>
                    <a:pt x="1012287" y="240824"/>
                    <a:pt x="1015459" y="237065"/>
                    <a:pt x="1015459" y="236125"/>
                  </a:cubicBezTo>
                  <a:cubicBezTo>
                    <a:pt x="1015459" y="236125"/>
                    <a:pt x="1015459" y="235420"/>
                    <a:pt x="1015459" y="234010"/>
                  </a:cubicBezTo>
                  <a:close/>
                  <a:moveTo>
                    <a:pt x="2494387" y="223790"/>
                  </a:moveTo>
                  <a:cubicBezTo>
                    <a:pt x="2493212" y="224142"/>
                    <a:pt x="2491450" y="225082"/>
                    <a:pt x="2489100" y="226609"/>
                  </a:cubicBezTo>
                  <a:cubicBezTo>
                    <a:pt x="2486046" y="228489"/>
                    <a:pt x="2485224" y="229429"/>
                    <a:pt x="2486633" y="229429"/>
                  </a:cubicBezTo>
                  <a:cubicBezTo>
                    <a:pt x="2486633" y="229429"/>
                    <a:pt x="2486869" y="229429"/>
                    <a:pt x="2487338" y="229429"/>
                  </a:cubicBezTo>
                  <a:cubicBezTo>
                    <a:pt x="2488983" y="229429"/>
                    <a:pt x="2490862" y="228841"/>
                    <a:pt x="2492977" y="227667"/>
                  </a:cubicBezTo>
                  <a:cubicBezTo>
                    <a:pt x="2495092" y="226492"/>
                    <a:pt x="2496149" y="225435"/>
                    <a:pt x="2496149" y="224495"/>
                  </a:cubicBezTo>
                  <a:cubicBezTo>
                    <a:pt x="2496149" y="223672"/>
                    <a:pt x="2495562" y="223438"/>
                    <a:pt x="2494387" y="223790"/>
                  </a:cubicBezTo>
                  <a:close/>
                  <a:moveTo>
                    <a:pt x="2048355" y="221499"/>
                  </a:moveTo>
                  <a:cubicBezTo>
                    <a:pt x="2047768" y="220912"/>
                    <a:pt x="2047122" y="220971"/>
                    <a:pt x="2046417" y="221675"/>
                  </a:cubicBezTo>
                  <a:cubicBezTo>
                    <a:pt x="2045712" y="222380"/>
                    <a:pt x="2045359" y="223320"/>
                    <a:pt x="2045359" y="224495"/>
                  </a:cubicBezTo>
                  <a:cubicBezTo>
                    <a:pt x="2045359" y="225670"/>
                    <a:pt x="2046005" y="225611"/>
                    <a:pt x="2047298" y="224319"/>
                  </a:cubicBezTo>
                  <a:cubicBezTo>
                    <a:pt x="2048590" y="223026"/>
                    <a:pt x="2048942" y="222087"/>
                    <a:pt x="2048355" y="221499"/>
                  </a:cubicBezTo>
                  <a:close/>
                  <a:moveTo>
                    <a:pt x="2501788" y="220618"/>
                  </a:moveTo>
                  <a:cubicBezTo>
                    <a:pt x="2501083" y="220853"/>
                    <a:pt x="2500261" y="221323"/>
                    <a:pt x="2499321" y="222028"/>
                  </a:cubicBezTo>
                  <a:cubicBezTo>
                    <a:pt x="2498851" y="222733"/>
                    <a:pt x="2499204" y="223203"/>
                    <a:pt x="2500378" y="223438"/>
                  </a:cubicBezTo>
                  <a:cubicBezTo>
                    <a:pt x="2502728" y="223438"/>
                    <a:pt x="2503902" y="222850"/>
                    <a:pt x="2503902" y="221675"/>
                  </a:cubicBezTo>
                  <a:cubicBezTo>
                    <a:pt x="2503902" y="221205"/>
                    <a:pt x="2503726" y="220853"/>
                    <a:pt x="2503374" y="220618"/>
                  </a:cubicBezTo>
                  <a:cubicBezTo>
                    <a:pt x="2503021" y="220383"/>
                    <a:pt x="2502493" y="220383"/>
                    <a:pt x="2501788" y="220618"/>
                  </a:cubicBezTo>
                  <a:close/>
                  <a:moveTo>
                    <a:pt x="1378495" y="196301"/>
                  </a:moveTo>
                  <a:cubicBezTo>
                    <a:pt x="1376381" y="196301"/>
                    <a:pt x="1371564" y="198004"/>
                    <a:pt x="1364046" y="201411"/>
                  </a:cubicBezTo>
                  <a:cubicBezTo>
                    <a:pt x="1356527" y="204818"/>
                    <a:pt x="1351946" y="207226"/>
                    <a:pt x="1350301" y="208636"/>
                  </a:cubicBezTo>
                  <a:cubicBezTo>
                    <a:pt x="1347717" y="210985"/>
                    <a:pt x="1345837" y="214157"/>
                    <a:pt x="1344662" y="218151"/>
                  </a:cubicBezTo>
                  <a:cubicBezTo>
                    <a:pt x="1343253" y="223790"/>
                    <a:pt x="1343076" y="227197"/>
                    <a:pt x="1344134" y="228371"/>
                  </a:cubicBezTo>
                  <a:cubicBezTo>
                    <a:pt x="1345191" y="229546"/>
                    <a:pt x="1349479" y="230369"/>
                    <a:pt x="1356997" y="230838"/>
                  </a:cubicBezTo>
                  <a:cubicBezTo>
                    <a:pt x="1366395" y="231543"/>
                    <a:pt x="1372974" y="233070"/>
                    <a:pt x="1376733" y="235420"/>
                  </a:cubicBezTo>
                  <a:lnTo>
                    <a:pt x="1382372" y="238592"/>
                  </a:lnTo>
                  <a:lnTo>
                    <a:pt x="1382372" y="235068"/>
                  </a:lnTo>
                  <a:cubicBezTo>
                    <a:pt x="1382607" y="232483"/>
                    <a:pt x="1382842" y="227197"/>
                    <a:pt x="1383077" y="219208"/>
                  </a:cubicBezTo>
                  <a:cubicBezTo>
                    <a:pt x="1383312" y="211220"/>
                    <a:pt x="1382959" y="205405"/>
                    <a:pt x="1382019" y="201763"/>
                  </a:cubicBezTo>
                  <a:cubicBezTo>
                    <a:pt x="1381080" y="198122"/>
                    <a:pt x="1379905" y="196301"/>
                    <a:pt x="1378495" y="196301"/>
                  </a:cubicBezTo>
                  <a:close/>
                  <a:moveTo>
                    <a:pt x="1690429" y="187490"/>
                  </a:moveTo>
                  <a:cubicBezTo>
                    <a:pt x="1692074" y="187490"/>
                    <a:pt x="1691369" y="188665"/>
                    <a:pt x="1688315" y="191014"/>
                  </a:cubicBezTo>
                  <a:cubicBezTo>
                    <a:pt x="1686905" y="192189"/>
                    <a:pt x="1686141" y="192718"/>
                    <a:pt x="1686024" y="192600"/>
                  </a:cubicBezTo>
                  <a:cubicBezTo>
                    <a:pt x="1685907" y="192483"/>
                    <a:pt x="1686435" y="191719"/>
                    <a:pt x="1687610" y="190310"/>
                  </a:cubicBezTo>
                  <a:cubicBezTo>
                    <a:pt x="1689020" y="188430"/>
                    <a:pt x="1689959" y="187490"/>
                    <a:pt x="1690429" y="187490"/>
                  </a:cubicBezTo>
                  <a:close/>
                  <a:moveTo>
                    <a:pt x="51501" y="187138"/>
                  </a:moveTo>
                  <a:cubicBezTo>
                    <a:pt x="49856" y="187138"/>
                    <a:pt x="41750" y="191367"/>
                    <a:pt x="27183" y="199825"/>
                  </a:cubicBezTo>
                  <a:cubicBezTo>
                    <a:pt x="22249" y="202879"/>
                    <a:pt x="18490" y="204524"/>
                    <a:pt x="15906" y="204759"/>
                  </a:cubicBezTo>
                  <a:cubicBezTo>
                    <a:pt x="13086" y="204994"/>
                    <a:pt x="10972" y="205758"/>
                    <a:pt x="9562" y="207050"/>
                  </a:cubicBezTo>
                  <a:cubicBezTo>
                    <a:pt x="8152" y="208342"/>
                    <a:pt x="8035" y="209693"/>
                    <a:pt x="9210" y="211103"/>
                  </a:cubicBezTo>
                  <a:cubicBezTo>
                    <a:pt x="10854" y="213217"/>
                    <a:pt x="15025" y="215802"/>
                    <a:pt x="21721" y="218856"/>
                  </a:cubicBezTo>
                  <a:cubicBezTo>
                    <a:pt x="28417" y="221910"/>
                    <a:pt x="33057" y="223438"/>
                    <a:pt x="35642" y="223438"/>
                  </a:cubicBezTo>
                  <a:cubicBezTo>
                    <a:pt x="38461" y="223438"/>
                    <a:pt x="39753" y="223907"/>
                    <a:pt x="39518" y="224847"/>
                  </a:cubicBezTo>
                  <a:cubicBezTo>
                    <a:pt x="38814" y="226022"/>
                    <a:pt x="39401" y="226962"/>
                    <a:pt x="41280" y="227667"/>
                  </a:cubicBezTo>
                  <a:cubicBezTo>
                    <a:pt x="43865" y="228606"/>
                    <a:pt x="46097" y="228371"/>
                    <a:pt x="47976" y="226962"/>
                  </a:cubicBezTo>
                  <a:cubicBezTo>
                    <a:pt x="48446" y="226257"/>
                    <a:pt x="48329" y="225670"/>
                    <a:pt x="47624" y="225200"/>
                  </a:cubicBezTo>
                  <a:cubicBezTo>
                    <a:pt x="46684" y="224495"/>
                    <a:pt x="47154" y="223203"/>
                    <a:pt x="49034" y="221323"/>
                  </a:cubicBezTo>
                  <a:cubicBezTo>
                    <a:pt x="50913" y="219913"/>
                    <a:pt x="51853" y="219796"/>
                    <a:pt x="51853" y="220971"/>
                  </a:cubicBezTo>
                  <a:cubicBezTo>
                    <a:pt x="51853" y="222615"/>
                    <a:pt x="51324" y="224495"/>
                    <a:pt x="50267" y="226609"/>
                  </a:cubicBezTo>
                  <a:cubicBezTo>
                    <a:pt x="49210" y="228724"/>
                    <a:pt x="49151" y="230838"/>
                    <a:pt x="50091" y="232953"/>
                  </a:cubicBezTo>
                  <a:cubicBezTo>
                    <a:pt x="51501" y="235302"/>
                    <a:pt x="52558" y="234480"/>
                    <a:pt x="53263" y="230486"/>
                  </a:cubicBezTo>
                  <a:cubicBezTo>
                    <a:pt x="53498" y="228841"/>
                    <a:pt x="53850" y="226257"/>
                    <a:pt x="54320" y="222733"/>
                  </a:cubicBezTo>
                  <a:cubicBezTo>
                    <a:pt x="54555" y="218269"/>
                    <a:pt x="54320" y="216037"/>
                    <a:pt x="53615" y="216037"/>
                  </a:cubicBezTo>
                  <a:cubicBezTo>
                    <a:pt x="52675" y="216506"/>
                    <a:pt x="52205" y="215332"/>
                    <a:pt x="52205" y="212512"/>
                  </a:cubicBezTo>
                  <a:cubicBezTo>
                    <a:pt x="52205" y="210163"/>
                    <a:pt x="52323" y="206639"/>
                    <a:pt x="52558" y="201940"/>
                  </a:cubicBezTo>
                  <a:cubicBezTo>
                    <a:pt x="53028" y="196301"/>
                    <a:pt x="53145" y="192424"/>
                    <a:pt x="52910" y="190310"/>
                  </a:cubicBezTo>
                  <a:cubicBezTo>
                    <a:pt x="52675" y="188195"/>
                    <a:pt x="52205" y="187138"/>
                    <a:pt x="51501" y="187138"/>
                  </a:cubicBezTo>
                  <a:close/>
                  <a:moveTo>
                    <a:pt x="1345984" y="180706"/>
                  </a:moveTo>
                  <a:cubicBezTo>
                    <a:pt x="1347687" y="180412"/>
                    <a:pt x="1349244" y="180559"/>
                    <a:pt x="1350654" y="181147"/>
                  </a:cubicBezTo>
                  <a:cubicBezTo>
                    <a:pt x="1351358" y="181381"/>
                    <a:pt x="1351358" y="181851"/>
                    <a:pt x="1350654" y="182556"/>
                  </a:cubicBezTo>
                  <a:cubicBezTo>
                    <a:pt x="1349714" y="183496"/>
                    <a:pt x="1349420" y="185728"/>
                    <a:pt x="1349772" y="189252"/>
                  </a:cubicBezTo>
                  <a:cubicBezTo>
                    <a:pt x="1350125" y="192777"/>
                    <a:pt x="1350771" y="194539"/>
                    <a:pt x="1351711" y="194539"/>
                  </a:cubicBezTo>
                  <a:cubicBezTo>
                    <a:pt x="1352651" y="194539"/>
                    <a:pt x="1356057" y="193129"/>
                    <a:pt x="1361931" y="190310"/>
                  </a:cubicBezTo>
                  <a:cubicBezTo>
                    <a:pt x="1367335" y="187725"/>
                    <a:pt x="1371740" y="186315"/>
                    <a:pt x="1375147" y="186080"/>
                  </a:cubicBezTo>
                  <a:cubicBezTo>
                    <a:pt x="1378554" y="185846"/>
                    <a:pt x="1382607" y="186668"/>
                    <a:pt x="1387306" y="188547"/>
                  </a:cubicBezTo>
                  <a:cubicBezTo>
                    <a:pt x="1391065" y="189957"/>
                    <a:pt x="1395177" y="193364"/>
                    <a:pt x="1399641" y="198768"/>
                  </a:cubicBezTo>
                  <a:cubicBezTo>
                    <a:pt x="1404105" y="204172"/>
                    <a:pt x="1406337" y="208401"/>
                    <a:pt x="1406337" y="211455"/>
                  </a:cubicBezTo>
                  <a:cubicBezTo>
                    <a:pt x="1406337" y="213570"/>
                    <a:pt x="1406924" y="217329"/>
                    <a:pt x="1408099" y="222733"/>
                  </a:cubicBezTo>
                  <a:cubicBezTo>
                    <a:pt x="1412093" y="242938"/>
                    <a:pt x="1414677" y="277006"/>
                    <a:pt x="1415852" y="324936"/>
                  </a:cubicBezTo>
                  <a:cubicBezTo>
                    <a:pt x="1416322" y="345377"/>
                    <a:pt x="1416440" y="357829"/>
                    <a:pt x="1416205" y="362293"/>
                  </a:cubicBezTo>
                  <a:cubicBezTo>
                    <a:pt x="1415970" y="366757"/>
                    <a:pt x="1415030" y="369929"/>
                    <a:pt x="1413385" y="371808"/>
                  </a:cubicBezTo>
                  <a:cubicBezTo>
                    <a:pt x="1411741" y="373923"/>
                    <a:pt x="1409039" y="375274"/>
                    <a:pt x="1405279" y="375861"/>
                  </a:cubicBezTo>
                  <a:cubicBezTo>
                    <a:pt x="1401520" y="376449"/>
                    <a:pt x="1399053" y="375920"/>
                    <a:pt x="1397879" y="374275"/>
                  </a:cubicBezTo>
                  <a:cubicBezTo>
                    <a:pt x="1397174" y="373101"/>
                    <a:pt x="1394119" y="371221"/>
                    <a:pt x="1388715" y="368637"/>
                  </a:cubicBezTo>
                  <a:cubicBezTo>
                    <a:pt x="1380257" y="364408"/>
                    <a:pt x="1368510" y="353717"/>
                    <a:pt x="1353473" y="336566"/>
                  </a:cubicBezTo>
                  <a:cubicBezTo>
                    <a:pt x="1347364" y="329517"/>
                    <a:pt x="1343018" y="323702"/>
                    <a:pt x="1340433" y="319121"/>
                  </a:cubicBezTo>
                  <a:cubicBezTo>
                    <a:pt x="1337849" y="314539"/>
                    <a:pt x="1336204" y="309664"/>
                    <a:pt x="1335499" y="304495"/>
                  </a:cubicBezTo>
                  <a:lnTo>
                    <a:pt x="1334442" y="296037"/>
                  </a:lnTo>
                  <a:lnTo>
                    <a:pt x="1336909" y="302381"/>
                  </a:lnTo>
                  <a:cubicBezTo>
                    <a:pt x="1338554" y="306610"/>
                    <a:pt x="1340081" y="309782"/>
                    <a:pt x="1341490" y="311896"/>
                  </a:cubicBezTo>
                  <a:cubicBezTo>
                    <a:pt x="1345250" y="316360"/>
                    <a:pt x="1350184" y="320178"/>
                    <a:pt x="1356292" y="323350"/>
                  </a:cubicBezTo>
                  <a:cubicBezTo>
                    <a:pt x="1362401" y="326522"/>
                    <a:pt x="1368510" y="328108"/>
                    <a:pt x="1374618" y="328108"/>
                  </a:cubicBezTo>
                  <a:lnTo>
                    <a:pt x="1383429" y="328460"/>
                  </a:lnTo>
                  <a:lnTo>
                    <a:pt x="1383781" y="315068"/>
                  </a:lnTo>
                  <a:cubicBezTo>
                    <a:pt x="1384016" y="306140"/>
                    <a:pt x="1383605" y="301088"/>
                    <a:pt x="1382548" y="299914"/>
                  </a:cubicBezTo>
                  <a:cubicBezTo>
                    <a:pt x="1381491" y="298739"/>
                    <a:pt x="1379259" y="299444"/>
                    <a:pt x="1375852" y="302028"/>
                  </a:cubicBezTo>
                  <a:cubicBezTo>
                    <a:pt x="1372445" y="304613"/>
                    <a:pt x="1368275" y="305787"/>
                    <a:pt x="1363341" y="305553"/>
                  </a:cubicBezTo>
                  <a:cubicBezTo>
                    <a:pt x="1358172" y="305318"/>
                    <a:pt x="1353943" y="305083"/>
                    <a:pt x="1350654" y="304848"/>
                  </a:cubicBezTo>
                  <a:cubicBezTo>
                    <a:pt x="1347129" y="304613"/>
                    <a:pt x="1344016" y="303086"/>
                    <a:pt x="1341314" y="300266"/>
                  </a:cubicBezTo>
                  <a:cubicBezTo>
                    <a:pt x="1338612" y="297447"/>
                    <a:pt x="1336792" y="293688"/>
                    <a:pt x="1335852" y="288989"/>
                  </a:cubicBezTo>
                  <a:lnTo>
                    <a:pt x="1334442" y="280530"/>
                  </a:lnTo>
                  <a:lnTo>
                    <a:pt x="1342548" y="273834"/>
                  </a:lnTo>
                  <a:cubicBezTo>
                    <a:pt x="1350771" y="267021"/>
                    <a:pt x="1357232" y="260560"/>
                    <a:pt x="1361931" y="254451"/>
                  </a:cubicBezTo>
                  <a:cubicBezTo>
                    <a:pt x="1366630" y="248342"/>
                    <a:pt x="1368157" y="244348"/>
                    <a:pt x="1366513" y="242468"/>
                  </a:cubicBezTo>
                  <a:cubicBezTo>
                    <a:pt x="1365573" y="241764"/>
                    <a:pt x="1360991" y="241176"/>
                    <a:pt x="1352768" y="240706"/>
                  </a:cubicBezTo>
                  <a:cubicBezTo>
                    <a:pt x="1345719" y="240471"/>
                    <a:pt x="1341490" y="240941"/>
                    <a:pt x="1340081" y="242116"/>
                  </a:cubicBezTo>
                  <a:cubicBezTo>
                    <a:pt x="1338671" y="243291"/>
                    <a:pt x="1337614" y="247285"/>
                    <a:pt x="1336909" y="254098"/>
                  </a:cubicBezTo>
                  <a:cubicBezTo>
                    <a:pt x="1336439" y="259267"/>
                    <a:pt x="1335969" y="263262"/>
                    <a:pt x="1335499" y="266081"/>
                  </a:cubicBezTo>
                  <a:cubicBezTo>
                    <a:pt x="1335029" y="268900"/>
                    <a:pt x="1334148" y="275185"/>
                    <a:pt x="1332856" y="284936"/>
                  </a:cubicBezTo>
                  <a:cubicBezTo>
                    <a:pt x="1331564" y="294686"/>
                    <a:pt x="1330330" y="299914"/>
                    <a:pt x="1329156" y="300619"/>
                  </a:cubicBezTo>
                  <a:cubicBezTo>
                    <a:pt x="1327981" y="301323"/>
                    <a:pt x="1327746" y="302263"/>
                    <a:pt x="1328451" y="303438"/>
                  </a:cubicBezTo>
                  <a:cubicBezTo>
                    <a:pt x="1329156" y="304613"/>
                    <a:pt x="1328686" y="309077"/>
                    <a:pt x="1327041" y="316830"/>
                  </a:cubicBezTo>
                  <a:cubicBezTo>
                    <a:pt x="1321637" y="342440"/>
                    <a:pt x="1319053" y="359826"/>
                    <a:pt x="1319288" y="368989"/>
                  </a:cubicBezTo>
                  <a:cubicBezTo>
                    <a:pt x="1319523" y="374628"/>
                    <a:pt x="1319053" y="378446"/>
                    <a:pt x="1317878" y="380443"/>
                  </a:cubicBezTo>
                  <a:cubicBezTo>
                    <a:pt x="1316703" y="382440"/>
                    <a:pt x="1314236" y="383908"/>
                    <a:pt x="1310477" y="384848"/>
                  </a:cubicBezTo>
                  <a:cubicBezTo>
                    <a:pt x="1307188" y="385553"/>
                    <a:pt x="1305543" y="385318"/>
                    <a:pt x="1305543" y="384143"/>
                  </a:cubicBezTo>
                  <a:cubicBezTo>
                    <a:pt x="1305543" y="382969"/>
                    <a:pt x="1304251" y="381794"/>
                    <a:pt x="1301666" y="380619"/>
                  </a:cubicBezTo>
                  <a:cubicBezTo>
                    <a:pt x="1299787" y="379914"/>
                    <a:pt x="1297966" y="378152"/>
                    <a:pt x="1296204" y="375333"/>
                  </a:cubicBezTo>
                  <a:cubicBezTo>
                    <a:pt x="1294442" y="372513"/>
                    <a:pt x="1290976" y="365582"/>
                    <a:pt x="1285807" y="354540"/>
                  </a:cubicBezTo>
                  <a:cubicBezTo>
                    <a:pt x="1282518" y="347961"/>
                    <a:pt x="1280403" y="344319"/>
                    <a:pt x="1279464" y="343614"/>
                  </a:cubicBezTo>
                  <a:cubicBezTo>
                    <a:pt x="1278524" y="342910"/>
                    <a:pt x="1278171" y="341265"/>
                    <a:pt x="1278406" y="338680"/>
                  </a:cubicBezTo>
                  <a:cubicBezTo>
                    <a:pt x="1278641" y="336096"/>
                    <a:pt x="1279346" y="334569"/>
                    <a:pt x="1280521" y="334099"/>
                  </a:cubicBezTo>
                  <a:cubicBezTo>
                    <a:pt x="1281461" y="333629"/>
                    <a:pt x="1282870" y="330986"/>
                    <a:pt x="1284750" y="326169"/>
                  </a:cubicBezTo>
                  <a:cubicBezTo>
                    <a:pt x="1286630" y="321353"/>
                    <a:pt x="1287335" y="318240"/>
                    <a:pt x="1286865" y="316830"/>
                  </a:cubicBezTo>
                  <a:cubicBezTo>
                    <a:pt x="1286630" y="315890"/>
                    <a:pt x="1287158" y="314657"/>
                    <a:pt x="1288450" y="313130"/>
                  </a:cubicBezTo>
                  <a:cubicBezTo>
                    <a:pt x="1289743" y="311602"/>
                    <a:pt x="1290976" y="307256"/>
                    <a:pt x="1292151" y="300090"/>
                  </a:cubicBezTo>
                  <a:cubicBezTo>
                    <a:pt x="1293326" y="292924"/>
                    <a:pt x="1294442" y="288754"/>
                    <a:pt x="1295499" y="287579"/>
                  </a:cubicBezTo>
                  <a:cubicBezTo>
                    <a:pt x="1296556" y="286404"/>
                    <a:pt x="1297085" y="284701"/>
                    <a:pt x="1297085" y="282469"/>
                  </a:cubicBezTo>
                  <a:cubicBezTo>
                    <a:pt x="1297085" y="280237"/>
                    <a:pt x="1298730" y="274598"/>
                    <a:pt x="1302019" y="265552"/>
                  </a:cubicBezTo>
                  <a:cubicBezTo>
                    <a:pt x="1305308" y="256507"/>
                    <a:pt x="1306953" y="251632"/>
                    <a:pt x="1306953" y="250927"/>
                  </a:cubicBezTo>
                  <a:cubicBezTo>
                    <a:pt x="1306483" y="249987"/>
                    <a:pt x="1309185" y="242821"/>
                    <a:pt x="1315059" y="229429"/>
                  </a:cubicBezTo>
                  <a:cubicBezTo>
                    <a:pt x="1316703" y="225904"/>
                    <a:pt x="1318113" y="221440"/>
                    <a:pt x="1319288" y="216037"/>
                  </a:cubicBezTo>
                  <a:cubicBezTo>
                    <a:pt x="1320462" y="210633"/>
                    <a:pt x="1323399" y="204289"/>
                    <a:pt x="1328098" y="197006"/>
                  </a:cubicBezTo>
                  <a:cubicBezTo>
                    <a:pt x="1332797" y="189722"/>
                    <a:pt x="1336909" y="185023"/>
                    <a:pt x="1340433" y="182909"/>
                  </a:cubicBezTo>
                  <a:cubicBezTo>
                    <a:pt x="1342430" y="181734"/>
                    <a:pt x="1344280" y="181000"/>
                    <a:pt x="1345984" y="180706"/>
                  </a:cubicBezTo>
                  <a:close/>
                  <a:moveTo>
                    <a:pt x="1793338" y="175420"/>
                  </a:moveTo>
                  <a:cubicBezTo>
                    <a:pt x="1791693" y="175713"/>
                    <a:pt x="1789226" y="176565"/>
                    <a:pt x="1785937" y="177975"/>
                  </a:cubicBezTo>
                  <a:cubicBezTo>
                    <a:pt x="1783587" y="179149"/>
                    <a:pt x="1780356" y="181851"/>
                    <a:pt x="1776245" y="186080"/>
                  </a:cubicBezTo>
                  <a:cubicBezTo>
                    <a:pt x="1772133" y="190310"/>
                    <a:pt x="1770077" y="193129"/>
                    <a:pt x="1770077" y="194539"/>
                  </a:cubicBezTo>
                  <a:cubicBezTo>
                    <a:pt x="1770077" y="195478"/>
                    <a:pt x="1768668" y="198122"/>
                    <a:pt x="1765848" y="202468"/>
                  </a:cubicBezTo>
                  <a:cubicBezTo>
                    <a:pt x="1763029" y="206815"/>
                    <a:pt x="1761267" y="210985"/>
                    <a:pt x="1760562" y="214979"/>
                  </a:cubicBezTo>
                  <a:cubicBezTo>
                    <a:pt x="1760092" y="217799"/>
                    <a:pt x="1760151" y="219737"/>
                    <a:pt x="1760738" y="220794"/>
                  </a:cubicBezTo>
                  <a:cubicBezTo>
                    <a:pt x="1761326" y="221852"/>
                    <a:pt x="1763322" y="223672"/>
                    <a:pt x="1766729" y="226257"/>
                  </a:cubicBezTo>
                  <a:cubicBezTo>
                    <a:pt x="1770136" y="228841"/>
                    <a:pt x="1772309" y="230310"/>
                    <a:pt x="1773249" y="230662"/>
                  </a:cubicBezTo>
                  <a:cubicBezTo>
                    <a:pt x="1774189" y="231015"/>
                    <a:pt x="1775129" y="230486"/>
                    <a:pt x="1776069" y="229076"/>
                  </a:cubicBezTo>
                  <a:cubicBezTo>
                    <a:pt x="1777008" y="227902"/>
                    <a:pt x="1780533" y="219091"/>
                    <a:pt x="1786641" y="202644"/>
                  </a:cubicBezTo>
                  <a:cubicBezTo>
                    <a:pt x="1792750" y="186198"/>
                    <a:pt x="1795805" y="177387"/>
                    <a:pt x="1795805" y="176213"/>
                  </a:cubicBezTo>
                  <a:cubicBezTo>
                    <a:pt x="1795805" y="175390"/>
                    <a:pt x="1794982" y="175126"/>
                    <a:pt x="1793338" y="175420"/>
                  </a:cubicBezTo>
                  <a:close/>
                  <a:moveTo>
                    <a:pt x="2561700" y="167050"/>
                  </a:moveTo>
                  <a:cubicBezTo>
                    <a:pt x="2562875" y="167050"/>
                    <a:pt x="2563110" y="167578"/>
                    <a:pt x="2562405" y="168635"/>
                  </a:cubicBezTo>
                  <a:cubicBezTo>
                    <a:pt x="2561700" y="169693"/>
                    <a:pt x="2561113" y="170221"/>
                    <a:pt x="2560643" y="170221"/>
                  </a:cubicBezTo>
                  <a:cubicBezTo>
                    <a:pt x="2560173" y="170221"/>
                    <a:pt x="2559938" y="169693"/>
                    <a:pt x="2559938" y="168635"/>
                  </a:cubicBezTo>
                  <a:cubicBezTo>
                    <a:pt x="2559938" y="167578"/>
                    <a:pt x="2560525" y="167050"/>
                    <a:pt x="2561700" y="167050"/>
                  </a:cubicBezTo>
                  <a:close/>
                  <a:moveTo>
                    <a:pt x="1687610" y="161058"/>
                  </a:moveTo>
                  <a:cubicBezTo>
                    <a:pt x="1687140" y="160588"/>
                    <a:pt x="1684967" y="161469"/>
                    <a:pt x="1681090" y="163701"/>
                  </a:cubicBezTo>
                  <a:cubicBezTo>
                    <a:pt x="1677214" y="165933"/>
                    <a:pt x="1674100" y="168107"/>
                    <a:pt x="1671751" y="170221"/>
                  </a:cubicBezTo>
                  <a:cubicBezTo>
                    <a:pt x="1671046" y="171161"/>
                    <a:pt x="1670224" y="172453"/>
                    <a:pt x="1669284" y="174098"/>
                  </a:cubicBezTo>
                  <a:cubicBezTo>
                    <a:pt x="1668344" y="175743"/>
                    <a:pt x="1667698" y="177211"/>
                    <a:pt x="1667346" y="178503"/>
                  </a:cubicBezTo>
                  <a:cubicBezTo>
                    <a:pt x="1666993" y="179796"/>
                    <a:pt x="1667052" y="180442"/>
                    <a:pt x="1667522" y="180442"/>
                  </a:cubicBezTo>
                  <a:cubicBezTo>
                    <a:pt x="1668227" y="180442"/>
                    <a:pt x="1671927" y="177329"/>
                    <a:pt x="1678623" y="171102"/>
                  </a:cubicBezTo>
                  <a:cubicBezTo>
                    <a:pt x="1685319" y="164876"/>
                    <a:pt x="1688315" y="161528"/>
                    <a:pt x="1687610" y="161058"/>
                  </a:cubicBezTo>
                  <a:close/>
                  <a:moveTo>
                    <a:pt x="2799273" y="154362"/>
                  </a:moveTo>
                  <a:cubicBezTo>
                    <a:pt x="2800447" y="154362"/>
                    <a:pt x="2803737" y="157417"/>
                    <a:pt x="2809140" y="163525"/>
                  </a:cubicBezTo>
                  <a:cubicBezTo>
                    <a:pt x="2814544" y="169634"/>
                    <a:pt x="2817364" y="173393"/>
                    <a:pt x="2817599" y="174803"/>
                  </a:cubicBezTo>
                  <a:cubicBezTo>
                    <a:pt x="2817599" y="176682"/>
                    <a:pt x="2817716" y="180148"/>
                    <a:pt x="2817951" y="185199"/>
                  </a:cubicBezTo>
                  <a:cubicBezTo>
                    <a:pt x="2818186" y="190251"/>
                    <a:pt x="2818656" y="193716"/>
                    <a:pt x="2819361" y="195596"/>
                  </a:cubicBezTo>
                  <a:cubicBezTo>
                    <a:pt x="2820066" y="197241"/>
                    <a:pt x="2820359" y="199061"/>
                    <a:pt x="2820242" y="201059"/>
                  </a:cubicBezTo>
                  <a:cubicBezTo>
                    <a:pt x="2820124" y="203056"/>
                    <a:pt x="2819596" y="204054"/>
                    <a:pt x="2818656" y="204054"/>
                  </a:cubicBezTo>
                  <a:cubicBezTo>
                    <a:pt x="2817716" y="204054"/>
                    <a:pt x="2816894" y="206580"/>
                    <a:pt x="2816189" y="211631"/>
                  </a:cubicBezTo>
                  <a:cubicBezTo>
                    <a:pt x="2815484" y="216683"/>
                    <a:pt x="2815484" y="220266"/>
                    <a:pt x="2816189" y="222380"/>
                  </a:cubicBezTo>
                  <a:cubicBezTo>
                    <a:pt x="2816894" y="224495"/>
                    <a:pt x="2819948" y="226844"/>
                    <a:pt x="2825352" y="229429"/>
                  </a:cubicBezTo>
                  <a:cubicBezTo>
                    <a:pt x="2830756" y="232013"/>
                    <a:pt x="2837393" y="235302"/>
                    <a:pt x="2845264" y="239297"/>
                  </a:cubicBezTo>
                  <a:cubicBezTo>
                    <a:pt x="2853135" y="243291"/>
                    <a:pt x="2857364" y="244994"/>
                    <a:pt x="2857951" y="244407"/>
                  </a:cubicBezTo>
                  <a:cubicBezTo>
                    <a:pt x="2858539" y="243819"/>
                    <a:pt x="2859831" y="244054"/>
                    <a:pt x="2861828" y="245112"/>
                  </a:cubicBezTo>
                  <a:cubicBezTo>
                    <a:pt x="2863825" y="246169"/>
                    <a:pt x="2867702" y="246933"/>
                    <a:pt x="2873458" y="247402"/>
                  </a:cubicBezTo>
                  <a:cubicBezTo>
                    <a:pt x="2879214" y="247872"/>
                    <a:pt x="2882562" y="248460"/>
                    <a:pt x="2883502" y="249165"/>
                  </a:cubicBezTo>
                  <a:cubicBezTo>
                    <a:pt x="2884442" y="249869"/>
                    <a:pt x="2889141" y="250457"/>
                    <a:pt x="2897599" y="250927"/>
                  </a:cubicBezTo>
                  <a:lnTo>
                    <a:pt x="2909934" y="251632"/>
                  </a:lnTo>
                  <a:lnTo>
                    <a:pt x="2908877" y="247755"/>
                  </a:lnTo>
                  <a:cubicBezTo>
                    <a:pt x="2908172" y="244935"/>
                    <a:pt x="2908642" y="243056"/>
                    <a:pt x="2910287" y="242116"/>
                  </a:cubicBezTo>
                  <a:cubicBezTo>
                    <a:pt x="2912401" y="240941"/>
                    <a:pt x="2915397" y="232424"/>
                    <a:pt x="2919273" y="216565"/>
                  </a:cubicBezTo>
                  <a:cubicBezTo>
                    <a:pt x="2923150" y="200706"/>
                    <a:pt x="2924618" y="191132"/>
                    <a:pt x="2923678" y="187843"/>
                  </a:cubicBezTo>
                  <a:cubicBezTo>
                    <a:pt x="2922739" y="185023"/>
                    <a:pt x="2922563" y="182028"/>
                    <a:pt x="2923150" y="178856"/>
                  </a:cubicBezTo>
                  <a:cubicBezTo>
                    <a:pt x="2923737" y="175684"/>
                    <a:pt x="2924618" y="174098"/>
                    <a:pt x="2925793" y="174098"/>
                  </a:cubicBezTo>
                  <a:cubicBezTo>
                    <a:pt x="2926968" y="174098"/>
                    <a:pt x="2927731" y="175331"/>
                    <a:pt x="2928084" y="177798"/>
                  </a:cubicBezTo>
                  <a:cubicBezTo>
                    <a:pt x="2928436" y="180265"/>
                    <a:pt x="2930140" y="182909"/>
                    <a:pt x="2933194" y="185728"/>
                  </a:cubicBezTo>
                  <a:cubicBezTo>
                    <a:pt x="2939068" y="191837"/>
                    <a:pt x="2942005" y="197476"/>
                    <a:pt x="2942005" y="202644"/>
                  </a:cubicBezTo>
                  <a:cubicBezTo>
                    <a:pt x="2942005" y="204524"/>
                    <a:pt x="2942592" y="205816"/>
                    <a:pt x="2943767" y="206521"/>
                  </a:cubicBezTo>
                  <a:cubicBezTo>
                    <a:pt x="2944941" y="207226"/>
                    <a:pt x="2945529" y="208694"/>
                    <a:pt x="2945529" y="210926"/>
                  </a:cubicBezTo>
                  <a:cubicBezTo>
                    <a:pt x="2945529" y="213158"/>
                    <a:pt x="2946586" y="214803"/>
                    <a:pt x="2948701" y="215860"/>
                  </a:cubicBezTo>
                  <a:cubicBezTo>
                    <a:pt x="2950815" y="216918"/>
                    <a:pt x="2952225" y="219208"/>
                    <a:pt x="2952930" y="222733"/>
                  </a:cubicBezTo>
                  <a:cubicBezTo>
                    <a:pt x="2953635" y="226257"/>
                    <a:pt x="2955338" y="229311"/>
                    <a:pt x="2958040" y="231896"/>
                  </a:cubicBezTo>
                  <a:cubicBezTo>
                    <a:pt x="2960742" y="234480"/>
                    <a:pt x="2962445" y="236771"/>
                    <a:pt x="2963150" y="238768"/>
                  </a:cubicBezTo>
                  <a:cubicBezTo>
                    <a:pt x="2963855" y="240765"/>
                    <a:pt x="2965088" y="241764"/>
                    <a:pt x="2966851" y="241764"/>
                  </a:cubicBezTo>
                  <a:cubicBezTo>
                    <a:pt x="2968613" y="241764"/>
                    <a:pt x="2969494" y="242292"/>
                    <a:pt x="2969494" y="243350"/>
                  </a:cubicBezTo>
                  <a:cubicBezTo>
                    <a:pt x="2969494" y="244407"/>
                    <a:pt x="2970493" y="245229"/>
                    <a:pt x="2972489" y="245816"/>
                  </a:cubicBezTo>
                  <a:cubicBezTo>
                    <a:pt x="2974486" y="246404"/>
                    <a:pt x="2976542" y="248695"/>
                    <a:pt x="2978657" y="252689"/>
                  </a:cubicBezTo>
                  <a:cubicBezTo>
                    <a:pt x="2980067" y="255273"/>
                    <a:pt x="2980772" y="257329"/>
                    <a:pt x="2980772" y="258856"/>
                  </a:cubicBezTo>
                  <a:cubicBezTo>
                    <a:pt x="2980772" y="260383"/>
                    <a:pt x="2980184" y="263379"/>
                    <a:pt x="2979009" y="267843"/>
                  </a:cubicBezTo>
                  <a:cubicBezTo>
                    <a:pt x="2977600" y="272542"/>
                    <a:pt x="2975779" y="276125"/>
                    <a:pt x="2973547" y="278592"/>
                  </a:cubicBezTo>
                  <a:cubicBezTo>
                    <a:pt x="2971315" y="281059"/>
                    <a:pt x="2969141" y="281940"/>
                    <a:pt x="2967027" y="281235"/>
                  </a:cubicBezTo>
                  <a:cubicBezTo>
                    <a:pt x="2965852" y="280765"/>
                    <a:pt x="2963209" y="281235"/>
                    <a:pt x="2959097" y="282645"/>
                  </a:cubicBezTo>
                  <a:cubicBezTo>
                    <a:pt x="2954986" y="284055"/>
                    <a:pt x="2947820" y="284113"/>
                    <a:pt x="2937599" y="282821"/>
                  </a:cubicBezTo>
                  <a:cubicBezTo>
                    <a:pt x="2927379" y="281529"/>
                    <a:pt x="2919861" y="280648"/>
                    <a:pt x="2915044" y="280178"/>
                  </a:cubicBezTo>
                  <a:cubicBezTo>
                    <a:pt x="2910228" y="279708"/>
                    <a:pt x="2907115" y="278944"/>
                    <a:pt x="2905705" y="277887"/>
                  </a:cubicBezTo>
                  <a:cubicBezTo>
                    <a:pt x="2904295" y="276830"/>
                    <a:pt x="2901006" y="275949"/>
                    <a:pt x="2895837" y="275244"/>
                  </a:cubicBezTo>
                  <a:cubicBezTo>
                    <a:pt x="2885264" y="273599"/>
                    <a:pt x="2874045" y="270545"/>
                    <a:pt x="2862181" y="266081"/>
                  </a:cubicBezTo>
                  <a:cubicBezTo>
                    <a:pt x="2850316" y="261617"/>
                    <a:pt x="2842386" y="257270"/>
                    <a:pt x="2838392" y="253041"/>
                  </a:cubicBezTo>
                  <a:cubicBezTo>
                    <a:pt x="2835572" y="250457"/>
                    <a:pt x="2829934" y="246933"/>
                    <a:pt x="2821475" y="242468"/>
                  </a:cubicBezTo>
                  <a:lnTo>
                    <a:pt x="2808436" y="236125"/>
                  </a:lnTo>
                  <a:lnTo>
                    <a:pt x="2804206" y="240001"/>
                  </a:lnTo>
                  <a:cubicBezTo>
                    <a:pt x="2801622" y="242586"/>
                    <a:pt x="2800565" y="244289"/>
                    <a:pt x="2801035" y="245112"/>
                  </a:cubicBezTo>
                  <a:cubicBezTo>
                    <a:pt x="2801505" y="245934"/>
                    <a:pt x="2800624" y="247344"/>
                    <a:pt x="2798391" y="249341"/>
                  </a:cubicBezTo>
                  <a:cubicBezTo>
                    <a:pt x="2796160" y="251338"/>
                    <a:pt x="2795044" y="252865"/>
                    <a:pt x="2795044" y="253922"/>
                  </a:cubicBezTo>
                  <a:cubicBezTo>
                    <a:pt x="2795044" y="254980"/>
                    <a:pt x="2794162" y="256389"/>
                    <a:pt x="2792400" y="258151"/>
                  </a:cubicBezTo>
                  <a:cubicBezTo>
                    <a:pt x="2790638" y="259913"/>
                    <a:pt x="2789052" y="261793"/>
                    <a:pt x="2787643" y="263790"/>
                  </a:cubicBezTo>
                  <a:cubicBezTo>
                    <a:pt x="2786233" y="265787"/>
                    <a:pt x="2783942" y="267961"/>
                    <a:pt x="2780770" y="270310"/>
                  </a:cubicBezTo>
                  <a:cubicBezTo>
                    <a:pt x="2777598" y="272660"/>
                    <a:pt x="2774250" y="273364"/>
                    <a:pt x="2770726" y="272425"/>
                  </a:cubicBezTo>
                  <a:cubicBezTo>
                    <a:pt x="2767202" y="271485"/>
                    <a:pt x="2764852" y="271132"/>
                    <a:pt x="2763678" y="271367"/>
                  </a:cubicBezTo>
                  <a:cubicBezTo>
                    <a:pt x="2762973" y="271367"/>
                    <a:pt x="2762503" y="271191"/>
                    <a:pt x="2762268" y="270839"/>
                  </a:cubicBezTo>
                  <a:cubicBezTo>
                    <a:pt x="2762033" y="270486"/>
                    <a:pt x="2761915" y="270075"/>
                    <a:pt x="2761915" y="269605"/>
                  </a:cubicBezTo>
                  <a:cubicBezTo>
                    <a:pt x="2762151" y="268195"/>
                    <a:pt x="2761211" y="267138"/>
                    <a:pt x="2759096" y="266433"/>
                  </a:cubicBezTo>
                  <a:cubicBezTo>
                    <a:pt x="2757451" y="265963"/>
                    <a:pt x="2756218" y="264671"/>
                    <a:pt x="2755396" y="262557"/>
                  </a:cubicBezTo>
                  <a:cubicBezTo>
                    <a:pt x="2754573" y="260442"/>
                    <a:pt x="2753810" y="256096"/>
                    <a:pt x="2753105" y="249517"/>
                  </a:cubicBezTo>
                  <a:cubicBezTo>
                    <a:pt x="2752165" y="243643"/>
                    <a:pt x="2751108" y="238709"/>
                    <a:pt x="2749933" y="234715"/>
                  </a:cubicBezTo>
                  <a:cubicBezTo>
                    <a:pt x="2746879" y="225082"/>
                    <a:pt x="2747466" y="217329"/>
                    <a:pt x="2751695" y="211455"/>
                  </a:cubicBezTo>
                  <a:cubicBezTo>
                    <a:pt x="2754045" y="208166"/>
                    <a:pt x="2759566" y="203467"/>
                    <a:pt x="2768259" y="197358"/>
                  </a:cubicBezTo>
                  <a:cubicBezTo>
                    <a:pt x="2782591" y="186550"/>
                    <a:pt x="2789757" y="176917"/>
                    <a:pt x="2789757" y="168459"/>
                  </a:cubicBezTo>
                  <a:cubicBezTo>
                    <a:pt x="2789757" y="165405"/>
                    <a:pt x="2791226" y="162292"/>
                    <a:pt x="2794162" y="159120"/>
                  </a:cubicBezTo>
                  <a:cubicBezTo>
                    <a:pt x="2797099" y="155948"/>
                    <a:pt x="2798803" y="154362"/>
                    <a:pt x="2799273" y="154362"/>
                  </a:cubicBezTo>
                  <a:close/>
                  <a:moveTo>
                    <a:pt x="1707698" y="153305"/>
                  </a:moveTo>
                  <a:cubicBezTo>
                    <a:pt x="1706993" y="153540"/>
                    <a:pt x="1704409" y="154950"/>
                    <a:pt x="1699945" y="157534"/>
                  </a:cubicBezTo>
                  <a:cubicBezTo>
                    <a:pt x="1694776" y="160118"/>
                    <a:pt x="1691722" y="161058"/>
                    <a:pt x="1690782" y="160353"/>
                  </a:cubicBezTo>
                  <a:lnTo>
                    <a:pt x="1689725" y="160706"/>
                  </a:lnTo>
                  <a:cubicBezTo>
                    <a:pt x="1689725" y="160941"/>
                    <a:pt x="1689842" y="161176"/>
                    <a:pt x="1690077" y="161411"/>
                  </a:cubicBezTo>
                  <a:cubicBezTo>
                    <a:pt x="1690782" y="162350"/>
                    <a:pt x="1689725" y="164641"/>
                    <a:pt x="1686905" y="168283"/>
                  </a:cubicBezTo>
                  <a:cubicBezTo>
                    <a:pt x="1684086" y="171925"/>
                    <a:pt x="1681971" y="173746"/>
                    <a:pt x="1680562" y="173746"/>
                  </a:cubicBezTo>
                  <a:cubicBezTo>
                    <a:pt x="1679622" y="173746"/>
                    <a:pt x="1677155" y="175860"/>
                    <a:pt x="1673161" y="180089"/>
                  </a:cubicBezTo>
                  <a:cubicBezTo>
                    <a:pt x="1669166" y="184318"/>
                    <a:pt x="1667169" y="186903"/>
                    <a:pt x="1667169" y="187843"/>
                  </a:cubicBezTo>
                  <a:cubicBezTo>
                    <a:pt x="1667169" y="189487"/>
                    <a:pt x="1669871" y="188195"/>
                    <a:pt x="1675275" y="183966"/>
                  </a:cubicBezTo>
                  <a:cubicBezTo>
                    <a:pt x="1676920" y="182791"/>
                    <a:pt x="1678212" y="181616"/>
                    <a:pt x="1679152" y="180442"/>
                  </a:cubicBezTo>
                  <a:cubicBezTo>
                    <a:pt x="1680796" y="178562"/>
                    <a:pt x="1685907" y="174039"/>
                    <a:pt x="1694482" y="166873"/>
                  </a:cubicBezTo>
                  <a:cubicBezTo>
                    <a:pt x="1703058" y="159707"/>
                    <a:pt x="1707581" y="155537"/>
                    <a:pt x="1708051" y="154362"/>
                  </a:cubicBezTo>
                  <a:cubicBezTo>
                    <a:pt x="1708286" y="153422"/>
                    <a:pt x="1708168" y="153070"/>
                    <a:pt x="1707698" y="153305"/>
                  </a:cubicBezTo>
                  <a:close/>
                  <a:moveTo>
                    <a:pt x="2922797" y="145904"/>
                  </a:moveTo>
                  <a:cubicBezTo>
                    <a:pt x="2923385" y="145669"/>
                    <a:pt x="2923796" y="145786"/>
                    <a:pt x="2924031" y="146256"/>
                  </a:cubicBezTo>
                  <a:cubicBezTo>
                    <a:pt x="2924501" y="146726"/>
                    <a:pt x="2924266" y="147431"/>
                    <a:pt x="2923326" y="148371"/>
                  </a:cubicBezTo>
                  <a:cubicBezTo>
                    <a:pt x="2922152" y="150016"/>
                    <a:pt x="2921682" y="151601"/>
                    <a:pt x="2921916" y="153129"/>
                  </a:cubicBezTo>
                  <a:cubicBezTo>
                    <a:pt x="2922152" y="154656"/>
                    <a:pt x="2920683" y="157945"/>
                    <a:pt x="2917511" y="162997"/>
                  </a:cubicBezTo>
                  <a:cubicBezTo>
                    <a:pt x="2914339" y="168048"/>
                    <a:pt x="2912871" y="173158"/>
                    <a:pt x="2913106" y="178327"/>
                  </a:cubicBezTo>
                  <a:cubicBezTo>
                    <a:pt x="2913811" y="189840"/>
                    <a:pt x="2913576" y="196771"/>
                    <a:pt x="2912401" y="199120"/>
                  </a:cubicBezTo>
                  <a:cubicBezTo>
                    <a:pt x="2911931" y="200765"/>
                    <a:pt x="2909582" y="202116"/>
                    <a:pt x="2905353" y="203173"/>
                  </a:cubicBezTo>
                  <a:cubicBezTo>
                    <a:pt x="2901123" y="204230"/>
                    <a:pt x="2898656" y="204172"/>
                    <a:pt x="2897952" y="202997"/>
                  </a:cubicBezTo>
                  <a:cubicBezTo>
                    <a:pt x="2897247" y="201822"/>
                    <a:pt x="2895485" y="201117"/>
                    <a:pt x="2892665" y="200882"/>
                  </a:cubicBezTo>
                  <a:cubicBezTo>
                    <a:pt x="2890551" y="200882"/>
                    <a:pt x="2888260" y="200001"/>
                    <a:pt x="2885793" y="198239"/>
                  </a:cubicBezTo>
                  <a:cubicBezTo>
                    <a:pt x="2883326" y="196477"/>
                    <a:pt x="2882092" y="194774"/>
                    <a:pt x="2882092" y="193129"/>
                  </a:cubicBezTo>
                  <a:cubicBezTo>
                    <a:pt x="2882092" y="191954"/>
                    <a:pt x="2880095" y="188430"/>
                    <a:pt x="2876101" y="182556"/>
                  </a:cubicBezTo>
                  <a:cubicBezTo>
                    <a:pt x="2872107" y="176682"/>
                    <a:pt x="2870110" y="172336"/>
                    <a:pt x="2870110" y="169516"/>
                  </a:cubicBezTo>
                  <a:cubicBezTo>
                    <a:pt x="2870110" y="166697"/>
                    <a:pt x="2869640" y="164759"/>
                    <a:pt x="2868700" y="163701"/>
                  </a:cubicBezTo>
                  <a:cubicBezTo>
                    <a:pt x="2867760" y="162644"/>
                    <a:pt x="2866938" y="160236"/>
                    <a:pt x="2866233" y="156477"/>
                  </a:cubicBezTo>
                  <a:cubicBezTo>
                    <a:pt x="2865763" y="154127"/>
                    <a:pt x="2865705" y="152600"/>
                    <a:pt x="2866057" y="151895"/>
                  </a:cubicBezTo>
                  <a:cubicBezTo>
                    <a:pt x="2866410" y="151190"/>
                    <a:pt x="2867408" y="150838"/>
                    <a:pt x="2869053" y="150838"/>
                  </a:cubicBezTo>
                  <a:cubicBezTo>
                    <a:pt x="2871872" y="150838"/>
                    <a:pt x="2874692" y="152189"/>
                    <a:pt x="2877511" y="154891"/>
                  </a:cubicBezTo>
                  <a:cubicBezTo>
                    <a:pt x="2880330" y="157593"/>
                    <a:pt x="2884325" y="159296"/>
                    <a:pt x="2889493" y="160001"/>
                  </a:cubicBezTo>
                  <a:cubicBezTo>
                    <a:pt x="2893018" y="160471"/>
                    <a:pt x="2895837" y="160412"/>
                    <a:pt x="2897952" y="159825"/>
                  </a:cubicBezTo>
                  <a:cubicBezTo>
                    <a:pt x="2900066" y="159237"/>
                    <a:pt x="2903473" y="157651"/>
                    <a:pt x="2908172" y="155067"/>
                  </a:cubicBezTo>
                  <a:cubicBezTo>
                    <a:pt x="2915455" y="151073"/>
                    <a:pt x="2919567" y="148606"/>
                    <a:pt x="2920507" y="147666"/>
                  </a:cubicBezTo>
                  <a:cubicBezTo>
                    <a:pt x="2921447" y="146726"/>
                    <a:pt x="2922210" y="146139"/>
                    <a:pt x="2922797" y="145904"/>
                  </a:cubicBezTo>
                  <a:close/>
                  <a:moveTo>
                    <a:pt x="2513418" y="134274"/>
                  </a:moveTo>
                  <a:cubicBezTo>
                    <a:pt x="2512478" y="134274"/>
                    <a:pt x="2509600" y="135801"/>
                    <a:pt x="2504783" y="138855"/>
                  </a:cubicBezTo>
                  <a:cubicBezTo>
                    <a:pt x="2499967" y="141910"/>
                    <a:pt x="2496501" y="144377"/>
                    <a:pt x="2494387" y="146256"/>
                  </a:cubicBezTo>
                  <a:cubicBezTo>
                    <a:pt x="2491803" y="148841"/>
                    <a:pt x="2490158" y="150133"/>
                    <a:pt x="2489453" y="150133"/>
                  </a:cubicBezTo>
                  <a:cubicBezTo>
                    <a:pt x="2488278" y="150133"/>
                    <a:pt x="2484813" y="153070"/>
                    <a:pt x="2479056" y="158944"/>
                  </a:cubicBezTo>
                  <a:cubicBezTo>
                    <a:pt x="2473300" y="164817"/>
                    <a:pt x="2469835" y="168812"/>
                    <a:pt x="2468660" y="170926"/>
                  </a:cubicBezTo>
                  <a:cubicBezTo>
                    <a:pt x="2467250" y="173746"/>
                    <a:pt x="2466780" y="177564"/>
                    <a:pt x="2467250" y="182380"/>
                  </a:cubicBezTo>
                  <a:cubicBezTo>
                    <a:pt x="2467720" y="187196"/>
                    <a:pt x="2468073" y="192307"/>
                    <a:pt x="2468307" y="197710"/>
                  </a:cubicBezTo>
                  <a:cubicBezTo>
                    <a:pt x="2468307" y="201235"/>
                    <a:pt x="2468895" y="206286"/>
                    <a:pt x="2470070" y="212865"/>
                  </a:cubicBezTo>
                  <a:cubicBezTo>
                    <a:pt x="2471244" y="219443"/>
                    <a:pt x="2472419" y="224142"/>
                    <a:pt x="2473594" y="226962"/>
                  </a:cubicBezTo>
                  <a:cubicBezTo>
                    <a:pt x="2474064" y="228606"/>
                    <a:pt x="2475708" y="229018"/>
                    <a:pt x="2478528" y="228195"/>
                  </a:cubicBezTo>
                  <a:cubicBezTo>
                    <a:pt x="2481347" y="227373"/>
                    <a:pt x="2485106" y="225728"/>
                    <a:pt x="2489805" y="223261"/>
                  </a:cubicBezTo>
                  <a:cubicBezTo>
                    <a:pt x="2494504" y="220794"/>
                    <a:pt x="2498029" y="218738"/>
                    <a:pt x="2500378" y="217094"/>
                  </a:cubicBezTo>
                  <a:cubicBezTo>
                    <a:pt x="2502963" y="214979"/>
                    <a:pt x="2504725" y="214274"/>
                    <a:pt x="2505664" y="214979"/>
                  </a:cubicBezTo>
                  <a:cubicBezTo>
                    <a:pt x="2506135" y="215214"/>
                    <a:pt x="2506428" y="215273"/>
                    <a:pt x="2506546" y="215156"/>
                  </a:cubicBezTo>
                  <a:cubicBezTo>
                    <a:pt x="2506663" y="215038"/>
                    <a:pt x="2506722" y="214744"/>
                    <a:pt x="2506722" y="214274"/>
                  </a:cubicBezTo>
                  <a:cubicBezTo>
                    <a:pt x="2506487" y="213100"/>
                    <a:pt x="2507250" y="211866"/>
                    <a:pt x="2509013" y="210574"/>
                  </a:cubicBezTo>
                  <a:cubicBezTo>
                    <a:pt x="2510775" y="209282"/>
                    <a:pt x="2512361" y="201881"/>
                    <a:pt x="2513770" y="188371"/>
                  </a:cubicBezTo>
                  <a:cubicBezTo>
                    <a:pt x="2515180" y="174862"/>
                    <a:pt x="2515650" y="162233"/>
                    <a:pt x="2515180" y="150485"/>
                  </a:cubicBezTo>
                  <a:cubicBezTo>
                    <a:pt x="2514945" y="139678"/>
                    <a:pt x="2514358" y="134274"/>
                    <a:pt x="2513418" y="134274"/>
                  </a:cubicBezTo>
                  <a:close/>
                  <a:moveTo>
                    <a:pt x="1030613" y="126873"/>
                  </a:moveTo>
                  <a:cubicBezTo>
                    <a:pt x="1029439" y="127108"/>
                    <a:pt x="1023800" y="133452"/>
                    <a:pt x="1013697" y="145904"/>
                  </a:cubicBezTo>
                  <a:cubicBezTo>
                    <a:pt x="1007823" y="153187"/>
                    <a:pt x="1004475" y="157005"/>
                    <a:pt x="1003653" y="157358"/>
                  </a:cubicBezTo>
                  <a:cubicBezTo>
                    <a:pt x="1002831" y="157710"/>
                    <a:pt x="1002419" y="158533"/>
                    <a:pt x="1002419" y="159825"/>
                  </a:cubicBezTo>
                  <a:cubicBezTo>
                    <a:pt x="1002419" y="161117"/>
                    <a:pt x="1002067" y="161881"/>
                    <a:pt x="1001362" y="162116"/>
                  </a:cubicBezTo>
                  <a:cubicBezTo>
                    <a:pt x="999013" y="163055"/>
                    <a:pt x="992669" y="171748"/>
                    <a:pt x="982331" y="188195"/>
                  </a:cubicBezTo>
                  <a:cubicBezTo>
                    <a:pt x="977632" y="195948"/>
                    <a:pt x="974930" y="199884"/>
                    <a:pt x="974226" y="200001"/>
                  </a:cubicBezTo>
                  <a:cubicBezTo>
                    <a:pt x="973521" y="200119"/>
                    <a:pt x="973168" y="201000"/>
                    <a:pt x="973168" y="202644"/>
                  </a:cubicBezTo>
                  <a:cubicBezTo>
                    <a:pt x="973168" y="203819"/>
                    <a:pt x="971876" y="206874"/>
                    <a:pt x="969291" y="211807"/>
                  </a:cubicBezTo>
                  <a:cubicBezTo>
                    <a:pt x="966707" y="216741"/>
                    <a:pt x="964592" y="220266"/>
                    <a:pt x="962948" y="222380"/>
                  </a:cubicBezTo>
                  <a:cubicBezTo>
                    <a:pt x="961773" y="224025"/>
                    <a:pt x="961245" y="225258"/>
                    <a:pt x="961362" y="226081"/>
                  </a:cubicBezTo>
                  <a:cubicBezTo>
                    <a:pt x="961480" y="226903"/>
                    <a:pt x="961186" y="228195"/>
                    <a:pt x="960481" y="229957"/>
                  </a:cubicBezTo>
                  <a:cubicBezTo>
                    <a:pt x="959776" y="231719"/>
                    <a:pt x="960598" y="233952"/>
                    <a:pt x="962948" y="236653"/>
                  </a:cubicBezTo>
                  <a:cubicBezTo>
                    <a:pt x="965297" y="239355"/>
                    <a:pt x="967177" y="241881"/>
                    <a:pt x="968587" y="244231"/>
                  </a:cubicBezTo>
                  <a:cubicBezTo>
                    <a:pt x="969997" y="246580"/>
                    <a:pt x="972287" y="249634"/>
                    <a:pt x="975459" y="253394"/>
                  </a:cubicBezTo>
                  <a:cubicBezTo>
                    <a:pt x="978631" y="257153"/>
                    <a:pt x="980217" y="259972"/>
                    <a:pt x="980217" y="261852"/>
                  </a:cubicBezTo>
                  <a:cubicBezTo>
                    <a:pt x="980217" y="263731"/>
                    <a:pt x="980804" y="264671"/>
                    <a:pt x="981979" y="264671"/>
                  </a:cubicBezTo>
                  <a:cubicBezTo>
                    <a:pt x="982449" y="264671"/>
                    <a:pt x="982801" y="264554"/>
                    <a:pt x="983036" y="264319"/>
                  </a:cubicBezTo>
                  <a:cubicBezTo>
                    <a:pt x="983271" y="264084"/>
                    <a:pt x="983330" y="263496"/>
                    <a:pt x="983212" y="262557"/>
                  </a:cubicBezTo>
                  <a:cubicBezTo>
                    <a:pt x="983095" y="261617"/>
                    <a:pt x="982801" y="260442"/>
                    <a:pt x="982331" y="259032"/>
                  </a:cubicBezTo>
                  <a:cubicBezTo>
                    <a:pt x="981861" y="257623"/>
                    <a:pt x="981156" y="255391"/>
                    <a:pt x="980217" y="252336"/>
                  </a:cubicBezTo>
                  <a:cubicBezTo>
                    <a:pt x="978572" y="246698"/>
                    <a:pt x="977867" y="242351"/>
                    <a:pt x="978102" y="239297"/>
                  </a:cubicBezTo>
                  <a:cubicBezTo>
                    <a:pt x="978337" y="236242"/>
                    <a:pt x="979747" y="233540"/>
                    <a:pt x="982331" y="231191"/>
                  </a:cubicBezTo>
                  <a:cubicBezTo>
                    <a:pt x="984446" y="229311"/>
                    <a:pt x="988792" y="227608"/>
                    <a:pt x="995371" y="226081"/>
                  </a:cubicBezTo>
                  <a:cubicBezTo>
                    <a:pt x="1001950" y="224554"/>
                    <a:pt x="1008293" y="223790"/>
                    <a:pt x="1014402" y="223790"/>
                  </a:cubicBezTo>
                  <a:lnTo>
                    <a:pt x="1023917" y="223790"/>
                  </a:lnTo>
                  <a:lnTo>
                    <a:pt x="1031318" y="208636"/>
                  </a:lnTo>
                  <a:cubicBezTo>
                    <a:pt x="1036487" y="198768"/>
                    <a:pt x="1038778" y="193364"/>
                    <a:pt x="1038191" y="192424"/>
                  </a:cubicBezTo>
                  <a:cubicBezTo>
                    <a:pt x="1037603" y="191484"/>
                    <a:pt x="1036252" y="191249"/>
                    <a:pt x="1034138" y="191719"/>
                  </a:cubicBezTo>
                  <a:cubicBezTo>
                    <a:pt x="1030848" y="192659"/>
                    <a:pt x="1027442" y="190603"/>
                    <a:pt x="1023917" y="185552"/>
                  </a:cubicBezTo>
                  <a:cubicBezTo>
                    <a:pt x="1020393" y="180500"/>
                    <a:pt x="1018631" y="175273"/>
                    <a:pt x="1018631" y="169869"/>
                  </a:cubicBezTo>
                  <a:cubicBezTo>
                    <a:pt x="1018631" y="167519"/>
                    <a:pt x="1018161" y="166110"/>
                    <a:pt x="1017221" y="165640"/>
                  </a:cubicBezTo>
                  <a:cubicBezTo>
                    <a:pt x="1016281" y="164935"/>
                    <a:pt x="1016105" y="163232"/>
                    <a:pt x="1016693" y="160530"/>
                  </a:cubicBezTo>
                  <a:cubicBezTo>
                    <a:pt x="1017280" y="157828"/>
                    <a:pt x="1018396" y="155654"/>
                    <a:pt x="1020041" y="154010"/>
                  </a:cubicBezTo>
                  <a:cubicBezTo>
                    <a:pt x="1021685" y="151895"/>
                    <a:pt x="1024035" y="147666"/>
                    <a:pt x="1027089" y="141322"/>
                  </a:cubicBezTo>
                  <a:cubicBezTo>
                    <a:pt x="1030144" y="134979"/>
                    <a:pt x="1031671" y="130985"/>
                    <a:pt x="1031671" y="129340"/>
                  </a:cubicBezTo>
                  <a:cubicBezTo>
                    <a:pt x="1031671" y="127460"/>
                    <a:pt x="1031318" y="126638"/>
                    <a:pt x="1030613" y="126873"/>
                  </a:cubicBezTo>
                  <a:close/>
                  <a:moveTo>
                    <a:pt x="1735716" y="126521"/>
                  </a:moveTo>
                  <a:cubicBezTo>
                    <a:pt x="1736773" y="127225"/>
                    <a:pt x="1737302" y="127813"/>
                    <a:pt x="1737302" y="128283"/>
                  </a:cubicBezTo>
                  <a:cubicBezTo>
                    <a:pt x="1737302" y="128753"/>
                    <a:pt x="1736773" y="128988"/>
                    <a:pt x="1735716" y="128988"/>
                  </a:cubicBezTo>
                  <a:cubicBezTo>
                    <a:pt x="1734659" y="128988"/>
                    <a:pt x="1734130" y="128400"/>
                    <a:pt x="1734130" y="127225"/>
                  </a:cubicBezTo>
                  <a:cubicBezTo>
                    <a:pt x="1734130" y="126051"/>
                    <a:pt x="1734659" y="125816"/>
                    <a:pt x="1735716" y="126521"/>
                  </a:cubicBezTo>
                  <a:close/>
                  <a:moveTo>
                    <a:pt x="3002798" y="123877"/>
                  </a:moveTo>
                  <a:cubicBezTo>
                    <a:pt x="3003855" y="124935"/>
                    <a:pt x="3005970" y="125463"/>
                    <a:pt x="3009142" y="125463"/>
                  </a:cubicBezTo>
                  <a:cubicBezTo>
                    <a:pt x="3012313" y="125463"/>
                    <a:pt x="3014252" y="126051"/>
                    <a:pt x="3014957" y="127225"/>
                  </a:cubicBezTo>
                  <a:cubicBezTo>
                    <a:pt x="3015662" y="128400"/>
                    <a:pt x="3016895" y="128635"/>
                    <a:pt x="3018657" y="127930"/>
                  </a:cubicBezTo>
                  <a:cubicBezTo>
                    <a:pt x="3020419" y="127225"/>
                    <a:pt x="3023650" y="127989"/>
                    <a:pt x="3028349" y="130221"/>
                  </a:cubicBezTo>
                  <a:cubicBezTo>
                    <a:pt x="3033048" y="132453"/>
                    <a:pt x="3036690" y="133922"/>
                    <a:pt x="3039274" y="134626"/>
                  </a:cubicBezTo>
                  <a:cubicBezTo>
                    <a:pt x="3041858" y="135566"/>
                    <a:pt x="3045911" y="138797"/>
                    <a:pt x="3051433" y="144318"/>
                  </a:cubicBezTo>
                  <a:cubicBezTo>
                    <a:pt x="3056954" y="149839"/>
                    <a:pt x="3060420" y="154127"/>
                    <a:pt x="3061829" y="157182"/>
                  </a:cubicBezTo>
                  <a:cubicBezTo>
                    <a:pt x="3065118" y="165875"/>
                    <a:pt x="3066352" y="173276"/>
                    <a:pt x="3065530" y="179384"/>
                  </a:cubicBezTo>
                  <a:cubicBezTo>
                    <a:pt x="3064707" y="185493"/>
                    <a:pt x="3061829" y="189605"/>
                    <a:pt x="3056895" y="191719"/>
                  </a:cubicBezTo>
                  <a:cubicBezTo>
                    <a:pt x="3053136" y="193364"/>
                    <a:pt x="3050199" y="193893"/>
                    <a:pt x="3048085" y="193305"/>
                  </a:cubicBezTo>
                  <a:cubicBezTo>
                    <a:pt x="3045970" y="192718"/>
                    <a:pt x="3044619" y="193070"/>
                    <a:pt x="3044032" y="194362"/>
                  </a:cubicBezTo>
                  <a:cubicBezTo>
                    <a:pt x="3043444" y="195655"/>
                    <a:pt x="3042798" y="195596"/>
                    <a:pt x="3042093" y="194186"/>
                  </a:cubicBezTo>
                  <a:cubicBezTo>
                    <a:pt x="3041388" y="192777"/>
                    <a:pt x="3040038" y="192072"/>
                    <a:pt x="3038040" y="192072"/>
                  </a:cubicBezTo>
                  <a:cubicBezTo>
                    <a:pt x="3036043" y="192072"/>
                    <a:pt x="3034751" y="191719"/>
                    <a:pt x="3034164" y="191014"/>
                  </a:cubicBezTo>
                  <a:cubicBezTo>
                    <a:pt x="3033576" y="190310"/>
                    <a:pt x="3029523" y="189840"/>
                    <a:pt x="3022005" y="189605"/>
                  </a:cubicBezTo>
                  <a:cubicBezTo>
                    <a:pt x="3014722" y="189605"/>
                    <a:pt x="3010317" y="188900"/>
                    <a:pt x="3008789" y="187490"/>
                  </a:cubicBezTo>
                  <a:cubicBezTo>
                    <a:pt x="3007262" y="186080"/>
                    <a:pt x="3008143" y="183496"/>
                    <a:pt x="3011432" y="179737"/>
                  </a:cubicBezTo>
                  <a:cubicBezTo>
                    <a:pt x="3014957" y="175743"/>
                    <a:pt x="3017541" y="171807"/>
                    <a:pt x="3019186" y="167931"/>
                  </a:cubicBezTo>
                  <a:cubicBezTo>
                    <a:pt x="3020830" y="164054"/>
                    <a:pt x="3022181" y="161763"/>
                    <a:pt x="3023239" y="161058"/>
                  </a:cubicBezTo>
                  <a:cubicBezTo>
                    <a:pt x="3024296" y="160353"/>
                    <a:pt x="3024825" y="158298"/>
                    <a:pt x="3024825" y="154891"/>
                  </a:cubicBezTo>
                  <a:cubicBezTo>
                    <a:pt x="3024825" y="151484"/>
                    <a:pt x="3022123" y="147196"/>
                    <a:pt x="3016719" y="142027"/>
                  </a:cubicBezTo>
                  <a:cubicBezTo>
                    <a:pt x="3012490" y="137798"/>
                    <a:pt x="3009024" y="135390"/>
                    <a:pt x="3006322" y="134803"/>
                  </a:cubicBezTo>
                  <a:cubicBezTo>
                    <a:pt x="3003620" y="134215"/>
                    <a:pt x="2997335" y="134744"/>
                    <a:pt x="2987468" y="136388"/>
                  </a:cubicBezTo>
                  <a:cubicBezTo>
                    <a:pt x="2983003" y="137093"/>
                    <a:pt x="2979186" y="137622"/>
                    <a:pt x="2976014" y="137974"/>
                  </a:cubicBezTo>
                  <a:cubicBezTo>
                    <a:pt x="2972842" y="138327"/>
                    <a:pt x="2970257" y="138562"/>
                    <a:pt x="2968260" y="138679"/>
                  </a:cubicBezTo>
                  <a:cubicBezTo>
                    <a:pt x="2966263" y="138797"/>
                    <a:pt x="2964854" y="138738"/>
                    <a:pt x="2964031" y="138503"/>
                  </a:cubicBezTo>
                  <a:cubicBezTo>
                    <a:pt x="2963209" y="138268"/>
                    <a:pt x="2962798" y="137916"/>
                    <a:pt x="2962798" y="137446"/>
                  </a:cubicBezTo>
                  <a:cubicBezTo>
                    <a:pt x="2962798" y="136036"/>
                    <a:pt x="2961329" y="135566"/>
                    <a:pt x="2958392" y="136036"/>
                  </a:cubicBezTo>
                  <a:cubicBezTo>
                    <a:pt x="2955456" y="136506"/>
                    <a:pt x="2953987" y="136271"/>
                    <a:pt x="2953987" y="135331"/>
                  </a:cubicBezTo>
                  <a:cubicBezTo>
                    <a:pt x="2953987" y="134391"/>
                    <a:pt x="2956689" y="133628"/>
                    <a:pt x="2962093" y="133040"/>
                  </a:cubicBezTo>
                  <a:cubicBezTo>
                    <a:pt x="2967497" y="132453"/>
                    <a:pt x="2975367" y="130515"/>
                    <a:pt x="2985706" y="127225"/>
                  </a:cubicBezTo>
                  <a:cubicBezTo>
                    <a:pt x="2996043" y="123936"/>
                    <a:pt x="3001741" y="122820"/>
                    <a:pt x="3002798" y="123877"/>
                  </a:cubicBezTo>
                  <a:close/>
                  <a:moveTo>
                    <a:pt x="1375323" y="121939"/>
                  </a:moveTo>
                  <a:cubicBezTo>
                    <a:pt x="1372974" y="124054"/>
                    <a:pt x="1374383" y="125581"/>
                    <a:pt x="1379552" y="126521"/>
                  </a:cubicBezTo>
                  <a:cubicBezTo>
                    <a:pt x="1379787" y="126521"/>
                    <a:pt x="1380140" y="126638"/>
                    <a:pt x="1380610" y="126873"/>
                  </a:cubicBezTo>
                  <a:cubicBezTo>
                    <a:pt x="1390948" y="128518"/>
                    <a:pt x="1396116" y="131220"/>
                    <a:pt x="1396116" y="134979"/>
                  </a:cubicBezTo>
                  <a:cubicBezTo>
                    <a:pt x="1396116" y="136858"/>
                    <a:pt x="1396586" y="137857"/>
                    <a:pt x="1397526" y="137974"/>
                  </a:cubicBezTo>
                  <a:cubicBezTo>
                    <a:pt x="1398466" y="138092"/>
                    <a:pt x="1399641" y="137328"/>
                    <a:pt x="1401050" y="135684"/>
                  </a:cubicBezTo>
                  <a:cubicBezTo>
                    <a:pt x="1402695" y="133569"/>
                    <a:pt x="1402930" y="131866"/>
                    <a:pt x="1401755" y="130573"/>
                  </a:cubicBezTo>
                  <a:cubicBezTo>
                    <a:pt x="1400580" y="129281"/>
                    <a:pt x="1397526" y="127695"/>
                    <a:pt x="1392592" y="125816"/>
                  </a:cubicBezTo>
                  <a:cubicBezTo>
                    <a:pt x="1382254" y="122057"/>
                    <a:pt x="1376498" y="120764"/>
                    <a:pt x="1375323" y="121939"/>
                  </a:cubicBezTo>
                  <a:close/>
                  <a:moveTo>
                    <a:pt x="596124" y="110573"/>
                  </a:moveTo>
                  <a:cubicBezTo>
                    <a:pt x="594655" y="110280"/>
                    <a:pt x="593921" y="110779"/>
                    <a:pt x="593921" y="112071"/>
                  </a:cubicBezTo>
                  <a:cubicBezTo>
                    <a:pt x="593921" y="113246"/>
                    <a:pt x="595624" y="118826"/>
                    <a:pt x="599031" y="128811"/>
                  </a:cubicBezTo>
                  <a:cubicBezTo>
                    <a:pt x="602438" y="138797"/>
                    <a:pt x="604435" y="144083"/>
                    <a:pt x="605022" y="144670"/>
                  </a:cubicBezTo>
                  <a:cubicBezTo>
                    <a:pt x="605609" y="145258"/>
                    <a:pt x="607841" y="144788"/>
                    <a:pt x="611718" y="143261"/>
                  </a:cubicBezTo>
                  <a:cubicBezTo>
                    <a:pt x="615595" y="141734"/>
                    <a:pt x="617886" y="140500"/>
                    <a:pt x="618591" y="139560"/>
                  </a:cubicBezTo>
                  <a:cubicBezTo>
                    <a:pt x="619295" y="138151"/>
                    <a:pt x="620588" y="137446"/>
                    <a:pt x="622467" y="137446"/>
                  </a:cubicBezTo>
                  <a:cubicBezTo>
                    <a:pt x="624347" y="137446"/>
                    <a:pt x="626109" y="136506"/>
                    <a:pt x="627753" y="134626"/>
                  </a:cubicBezTo>
                  <a:cubicBezTo>
                    <a:pt x="629163" y="133217"/>
                    <a:pt x="629751" y="132159"/>
                    <a:pt x="629516" y="131455"/>
                  </a:cubicBezTo>
                  <a:cubicBezTo>
                    <a:pt x="629281" y="130750"/>
                    <a:pt x="628223" y="129457"/>
                    <a:pt x="626344" y="127578"/>
                  </a:cubicBezTo>
                  <a:cubicBezTo>
                    <a:pt x="623290" y="124993"/>
                    <a:pt x="619530" y="122644"/>
                    <a:pt x="615066" y="120529"/>
                  </a:cubicBezTo>
                  <a:cubicBezTo>
                    <a:pt x="610602" y="118415"/>
                    <a:pt x="606491" y="116183"/>
                    <a:pt x="602731" y="113833"/>
                  </a:cubicBezTo>
                  <a:cubicBezTo>
                    <a:pt x="599795" y="111954"/>
                    <a:pt x="597592" y="110867"/>
                    <a:pt x="596124" y="110573"/>
                  </a:cubicBezTo>
                  <a:close/>
                  <a:moveTo>
                    <a:pt x="2584608" y="110309"/>
                  </a:moveTo>
                  <a:cubicBezTo>
                    <a:pt x="2576149" y="110074"/>
                    <a:pt x="2569806" y="110544"/>
                    <a:pt x="2565577" y="111719"/>
                  </a:cubicBezTo>
                  <a:cubicBezTo>
                    <a:pt x="2560408" y="113128"/>
                    <a:pt x="2557647" y="113892"/>
                    <a:pt x="2557295" y="114010"/>
                  </a:cubicBezTo>
                  <a:cubicBezTo>
                    <a:pt x="2556942" y="114127"/>
                    <a:pt x="2557119" y="113657"/>
                    <a:pt x="2557823" y="112600"/>
                  </a:cubicBezTo>
                  <a:cubicBezTo>
                    <a:pt x="2558528" y="111543"/>
                    <a:pt x="2558352" y="111014"/>
                    <a:pt x="2557295" y="111014"/>
                  </a:cubicBezTo>
                  <a:cubicBezTo>
                    <a:pt x="2556238" y="111014"/>
                    <a:pt x="2555357" y="111484"/>
                    <a:pt x="2554652" y="112424"/>
                  </a:cubicBezTo>
                  <a:cubicBezTo>
                    <a:pt x="2553947" y="113363"/>
                    <a:pt x="2552890" y="113598"/>
                    <a:pt x="2551480" y="113128"/>
                  </a:cubicBezTo>
                  <a:cubicBezTo>
                    <a:pt x="2549835" y="112424"/>
                    <a:pt x="2548543" y="113598"/>
                    <a:pt x="2547603" y="116653"/>
                  </a:cubicBezTo>
                  <a:cubicBezTo>
                    <a:pt x="2547133" y="119002"/>
                    <a:pt x="2546311" y="124406"/>
                    <a:pt x="2545136" y="132864"/>
                  </a:cubicBezTo>
                  <a:cubicBezTo>
                    <a:pt x="2543726" y="141792"/>
                    <a:pt x="2542787" y="149957"/>
                    <a:pt x="2542317" y="157358"/>
                  </a:cubicBezTo>
                  <a:cubicBezTo>
                    <a:pt x="2541847" y="164759"/>
                    <a:pt x="2541847" y="170574"/>
                    <a:pt x="2542317" y="174803"/>
                  </a:cubicBezTo>
                  <a:cubicBezTo>
                    <a:pt x="2542787" y="179032"/>
                    <a:pt x="2543609" y="181147"/>
                    <a:pt x="2544784" y="181147"/>
                  </a:cubicBezTo>
                  <a:cubicBezTo>
                    <a:pt x="2545724" y="181147"/>
                    <a:pt x="2548190" y="179267"/>
                    <a:pt x="2552185" y="175508"/>
                  </a:cubicBezTo>
                  <a:cubicBezTo>
                    <a:pt x="2556414" y="171748"/>
                    <a:pt x="2558528" y="170456"/>
                    <a:pt x="2558528" y="171631"/>
                  </a:cubicBezTo>
                  <a:cubicBezTo>
                    <a:pt x="2558763" y="172336"/>
                    <a:pt x="2557471" y="173981"/>
                    <a:pt x="2554652" y="176565"/>
                  </a:cubicBezTo>
                  <a:cubicBezTo>
                    <a:pt x="2552067" y="178914"/>
                    <a:pt x="2551127" y="180677"/>
                    <a:pt x="2551832" y="181851"/>
                  </a:cubicBezTo>
                  <a:lnTo>
                    <a:pt x="2551480" y="182556"/>
                  </a:lnTo>
                  <a:cubicBezTo>
                    <a:pt x="2550775" y="181851"/>
                    <a:pt x="2549424" y="181969"/>
                    <a:pt x="2547427" y="182909"/>
                  </a:cubicBezTo>
                  <a:cubicBezTo>
                    <a:pt x="2545430" y="183848"/>
                    <a:pt x="2544431" y="184788"/>
                    <a:pt x="2544431" y="185728"/>
                  </a:cubicBezTo>
                  <a:cubicBezTo>
                    <a:pt x="2544431" y="189252"/>
                    <a:pt x="2547486" y="188078"/>
                    <a:pt x="2553594" y="182204"/>
                  </a:cubicBezTo>
                  <a:cubicBezTo>
                    <a:pt x="2557588" y="178445"/>
                    <a:pt x="2562170" y="174098"/>
                    <a:pt x="2567339" y="169164"/>
                  </a:cubicBezTo>
                  <a:cubicBezTo>
                    <a:pt x="2583550" y="154127"/>
                    <a:pt x="2591304" y="146256"/>
                    <a:pt x="2590599" y="145552"/>
                  </a:cubicBezTo>
                  <a:cubicBezTo>
                    <a:pt x="2590129" y="145082"/>
                    <a:pt x="2588661" y="145963"/>
                    <a:pt x="2586194" y="148195"/>
                  </a:cubicBezTo>
                  <a:cubicBezTo>
                    <a:pt x="2583727" y="150427"/>
                    <a:pt x="2581906" y="151543"/>
                    <a:pt x="2580731" y="151543"/>
                  </a:cubicBezTo>
                  <a:cubicBezTo>
                    <a:pt x="2579556" y="151543"/>
                    <a:pt x="2578323" y="152600"/>
                    <a:pt x="2577030" y="154715"/>
                  </a:cubicBezTo>
                  <a:cubicBezTo>
                    <a:pt x="2575738" y="156829"/>
                    <a:pt x="2574622" y="157886"/>
                    <a:pt x="2573682" y="157886"/>
                  </a:cubicBezTo>
                  <a:cubicBezTo>
                    <a:pt x="2571803" y="157886"/>
                    <a:pt x="2572625" y="156242"/>
                    <a:pt x="2576149" y="152952"/>
                  </a:cubicBezTo>
                  <a:cubicBezTo>
                    <a:pt x="2577794" y="151543"/>
                    <a:pt x="2579321" y="150603"/>
                    <a:pt x="2580731" y="150133"/>
                  </a:cubicBezTo>
                  <a:cubicBezTo>
                    <a:pt x="2582141" y="149663"/>
                    <a:pt x="2583198" y="149135"/>
                    <a:pt x="2583903" y="148547"/>
                  </a:cubicBezTo>
                  <a:cubicBezTo>
                    <a:pt x="2584608" y="147960"/>
                    <a:pt x="2584843" y="147549"/>
                    <a:pt x="2584608" y="147314"/>
                  </a:cubicBezTo>
                  <a:cubicBezTo>
                    <a:pt x="2584138" y="146374"/>
                    <a:pt x="2584725" y="145082"/>
                    <a:pt x="2586370" y="143437"/>
                  </a:cubicBezTo>
                  <a:cubicBezTo>
                    <a:pt x="2588014" y="141792"/>
                    <a:pt x="2589424" y="140853"/>
                    <a:pt x="2590599" y="140618"/>
                  </a:cubicBezTo>
                  <a:cubicBezTo>
                    <a:pt x="2591539" y="140618"/>
                    <a:pt x="2592009" y="140206"/>
                    <a:pt x="2592009" y="139384"/>
                  </a:cubicBezTo>
                  <a:cubicBezTo>
                    <a:pt x="2592009" y="138562"/>
                    <a:pt x="2593183" y="136917"/>
                    <a:pt x="2595533" y="134450"/>
                  </a:cubicBezTo>
                  <a:cubicBezTo>
                    <a:pt x="2597882" y="131983"/>
                    <a:pt x="2599057" y="130339"/>
                    <a:pt x="2599057" y="129516"/>
                  </a:cubicBezTo>
                  <a:cubicBezTo>
                    <a:pt x="2599057" y="128694"/>
                    <a:pt x="2600114" y="127225"/>
                    <a:pt x="2602229" y="125111"/>
                  </a:cubicBezTo>
                  <a:cubicBezTo>
                    <a:pt x="2603874" y="123466"/>
                    <a:pt x="2604578" y="121352"/>
                    <a:pt x="2604343" y="118767"/>
                  </a:cubicBezTo>
                  <a:cubicBezTo>
                    <a:pt x="2604108" y="116183"/>
                    <a:pt x="2602934" y="114303"/>
                    <a:pt x="2600819" y="113128"/>
                  </a:cubicBezTo>
                  <a:cubicBezTo>
                    <a:pt x="2598470" y="111484"/>
                    <a:pt x="2593066" y="110544"/>
                    <a:pt x="2584608" y="110309"/>
                  </a:cubicBezTo>
                  <a:close/>
                  <a:moveTo>
                    <a:pt x="499118" y="108899"/>
                  </a:moveTo>
                  <a:cubicBezTo>
                    <a:pt x="497944" y="108194"/>
                    <a:pt x="496182" y="109369"/>
                    <a:pt x="493832" y="112424"/>
                  </a:cubicBezTo>
                  <a:cubicBezTo>
                    <a:pt x="491013" y="115948"/>
                    <a:pt x="489016" y="119002"/>
                    <a:pt x="487841" y="121587"/>
                  </a:cubicBezTo>
                  <a:cubicBezTo>
                    <a:pt x="486666" y="124171"/>
                    <a:pt x="485256" y="125698"/>
                    <a:pt x="483612" y="126168"/>
                  </a:cubicBezTo>
                  <a:cubicBezTo>
                    <a:pt x="481967" y="126638"/>
                    <a:pt x="479970" y="128635"/>
                    <a:pt x="477621" y="132159"/>
                  </a:cubicBezTo>
                  <a:cubicBezTo>
                    <a:pt x="475271" y="135684"/>
                    <a:pt x="473685" y="137446"/>
                    <a:pt x="472863" y="137446"/>
                  </a:cubicBezTo>
                  <a:cubicBezTo>
                    <a:pt x="472040" y="137446"/>
                    <a:pt x="471629" y="138033"/>
                    <a:pt x="471629" y="139208"/>
                  </a:cubicBezTo>
                  <a:cubicBezTo>
                    <a:pt x="471629" y="140383"/>
                    <a:pt x="469104" y="143554"/>
                    <a:pt x="464052" y="148723"/>
                  </a:cubicBezTo>
                  <a:cubicBezTo>
                    <a:pt x="459001" y="153892"/>
                    <a:pt x="454830" y="158650"/>
                    <a:pt x="451541" y="162997"/>
                  </a:cubicBezTo>
                  <a:cubicBezTo>
                    <a:pt x="448252" y="167343"/>
                    <a:pt x="443553" y="172806"/>
                    <a:pt x="437444" y="179384"/>
                  </a:cubicBezTo>
                  <a:cubicBezTo>
                    <a:pt x="429691" y="187608"/>
                    <a:pt x="426754" y="191719"/>
                    <a:pt x="428633" y="191719"/>
                  </a:cubicBezTo>
                  <a:cubicBezTo>
                    <a:pt x="430983" y="191719"/>
                    <a:pt x="438912" y="184906"/>
                    <a:pt x="452422" y="171279"/>
                  </a:cubicBezTo>
                  <a:cubicBezTo>
                    <a:pt x="465932" y="157652"/>
                    <a:pt x="475154" y="147196"/>
                    <a:pt x="480087" y="139913"/>
                  </a:cubicBezTo>
                  <a:cubicBezTo>
                    <a:pt x="482907" y="135684"/>
                    <a:pt x="485609" y="132277"/>
                    <a:pt x="488193" y="129692"/>
                  </a:cubicBezTo>
                  <a:cubicBezTo>
                    <a:pt x="491952" y="125933"/>
                    <a:pt x="495242" y="121117"/>
                    <a:pt x="498061" y="115243"/>
                  </a:cubicBezTo>
                  <a:cubicBezTo>
                    <a:pt x="499941" y="111719"/>
                    <a:pt x="500293" y="109604"/>
                    <a:pt x="499118" y="108899"/>
                  </a:cubicBezTo>
                  <a:close/>
                  <a:moveTo>
                    <a:pt x="2135933" y="108371"/>
                  </a:moveTo>
                  <a:cubicBezTo>
                    <a:pt x="2134523" y="108723"/>
                    <a:pt x="2133818" y="110074"/>
                    <a:pt x="2133818" y="112424"/>
                  </a:cubicBezTo>
                  <a:cubicBezTo>
                    <a:pt x="2133818" y="115008"/>
                    <a:pt x="2134523" y="116300"/>
                    <a:pt x="2135933" y="116300"/>
                  </a:cubicBezTo>
                  <a:cubicBezTo>
                    <a:pt x="2137577" y="116300"/>
                    <a:pt x="2138693" y="115830"/>
                    <a:pt x="2139281" y="114891"/>
                  </a:cubicBezTo>
                  <a:cubicBezTo>
                    <a:pt x="2139868" y="113951"/>
                    <a:pt x="2139809" y="112659"/>
                    <a:pt x="2139104" y="111014"/>
                  </a:cubicBezTo>
                  <a:cubicBezTo>
                    <a:pt x="2138400" y="108899"/>
                    <a:pt x="2137342" y="108018"/>
                    <a:pt x="2135933" y="108371"/>
                  </a:cubicBezTo>
                  <a:close/>
                  <a:moveTo>
                    <a:pt x="253440" y="107490"/>
                  </a:moveTo>
                  <a:cubicBezTo>
                    <a:pt x="253675" y="108899"/>
                    <a:pt x="253323" y="110192"/>
                    <a:pt x="252383" y="111366"/>
                  </a:cubicBezTo>
                  <a:cubicBezTo>
                    <a:pt x="251443" y="112071"/>
                    <a:pt x="250973" y="112071"/>
                    <a:pt x="250973" y="111366"/>
                  </a:cubicBezTo>
                  <a:cubicBezTo>
                    <a:pt x="251208" y="110896"/>
                    <a:pt x="251443" y="110192"/>
                    <a:pt x="251678" y="109252"/>
                  </a:cubicBezTo>
                  <a:cubicBezTo>
                    <a:pt x="252383" y="108312"/>
                    <a:pt x="252970" y="107725"/>
                    <a:pt x="253440" y="107490"/>
                  </a:cubicBezTo>
                  <a:close/>
                  <a:moveTo>
                    <a:pt x="938102" y="95860"/>
                  </a:moveTo>
                  <a:cubicBezTo>
                    <a:pt x="937280" y="95977"/>
                    <a:pt x="936046" y="96447"/>
                    <a:pt x="934402" y="97269"/>
                  </a:cubicBezTo>
                  <a:cubicBezTo>
                    <a:pt x="933227" y="97974"/>
                    <a:pt x="931759" y="99971"/>
                    <a:pt x="929996" y="103261"/>
                  </a:cubicBezTo>
                  <a:cubicBezTo>
                    <a:pt x="928234" y="106550"/>
                    <a:pt x="927353" y="109017"/>
                    <a:pt x="927353" y="110661"/>
                  </a:cubicBezTo>
                  <a:cubicBezTo>
                    <a:pt x="927353" y="114186"/>
                    <a:pt x="929820" y="112071"/>
                    <a:pt x="934754" y="104318"/>
                  </a:cubicBezTo>
                  <a:cubicBezTo>
                    <a:pt x="937808" y="99619"/>
                    <a:pt x="939335" y="97034"/>
                    <a:pt x="939335" y="96564"/>
                  </a:cubicBezTo>
                  <a:cubicBezTo>
                    <a:pt x="939335" y="95977"/>
                    <a:pt x="938924" y="95742"/>
                    <a:pt x="938102" y="95860"/>
                  </a:cubicBezTo>
                  <a:close/>
                  <a:moveTo>
                    <a:pt x="69650" y="84934"/>
                  </a:moveTo>
                  <a:cubicBezTo>
                    <a:pt x="70708" y="84699"/>
                    <a:pt x="72764" y="84817"/>
                    <a:pt x="75818" y="85287"/>
                  </a:cubicBezTo>
                  <a:cubicBezTo>
                    <a:pt x="80282" y="85992"/>
                    <a:pt x="83924" y="86462"/>
                    <a:pt x="86743" y="86697"/>
                  </a:cubicBezTo>
                  <a:cubicBezTo>
                    <a:pt x="89563" y="86932"/>
                    <a:pt x="92206" y="88048"/>
                    <a:pt x="94673" y="90045"/>
                  </a:cubicBezTo>
                  <a:cubicBezTo>
                    <a:pt x="97140" y="92042"/>
                    <a:pt x="100723" y="93980"/>
                    <a:pt x="105422" y="95860"/>
                  </a:cubicBezTo>
                  <a:cubicBezTo>
                    <a:pt x="115055" y="99384"/>
                    <a:pt x="121516" y="103730"/>
                    <a:pt x="124805" y="108899"/>
                  </a:cubicBezTo>
                  <a:cubicBezTo>
                    <a:pt x="128094" y="114068"/>
                    <a:pt x="127154" y="118297"/>
                    <a:pt x="121986" y="121587"/>
                  </a:cubicBezTo>
                  <a:cubicBezTo>
                    <a:pt x="119166" y="123701"/>
                    <a:pt x="116640" y="124054"/>
                    <a:pt x="114408" y="122644"/>
                  </a:cubicBezTo>
                  <a:cubicBezTo>
                    <a:pt x="112176" y="121234"/>
                    <a:pt x="110121" y="121410"/>
                    <a:pt x="108241" y="123173"/>
                  </a:cubicBezTo>
                  <a:cubicBezTo>
                    <a:pt x="106361" y="124935"/>
                    <a:pt x="104717" y="125816"/>
                    <a:pt x="103307" y="125816"/>
                  </a:cubicBezTo>
                  <a:cubicBezTo>
                    <a:pt x="101897" y="125816"/>
                    <a:pt x="98256" y="127578"/>
                    <a:pt x="92382" y="131102"/>
                  </a:cubicBezTo>
                  <a:lnTo>
                    <a:pt x="83571" y="136388"/>
                  </a:lnTo>
                  <a:lnTo>
                    <a:pt x="81809" y="149076"/>
                  </a:lnTo>
                  <a:cubicBezTo>
                    <a:pt x="81574" y="149781"/>
                    <a:pt x="81339" y="150838"/>
                    <a:pt x="81104" y="152248"/>
                  </a:cubicBezTo>
                  <a:cubicBezTo>
                    <a:pt x="79460" y="162350"/>
                    <a:pt x="78755" y="168400"/>
                    <a:pt x="78990" y="170398"/>
                  </a:cubicBezTo>
                  <a:cubicBezTo>
                    <a:pt x="79225" y="172395"/>
                    <a:pt x="80752" y="173981"/>
                    <a:pt x="83571" y="175155"/>
                  </a:cubicBezTo>
                  <a:cubicBezTo>
                    <a:pt x="84041" y="175390"/>
                    <a:pt x="84394" y="175508"/>
                    <a:pt x="84629" y="175508"/>
                  </a:cubicBezTo>
                  <a:cubicBezTo>
                    <a:pt x="87448" y="176917"/>
                    <a:pt x="89328" y="178327"/>
                    <a:pt x="90267" y="179737"/>
                  </a:cubicBezTo>
                  <a:cubicBezTo>
                    <a:pt x="91207" y="181147"/>
                    <a:pt x="92382" y="184201"/>
                    <a:pt x="93792" y="188900"/>
                  </a:cubicBezTo>
                  <a:cubicBezTo>
                    <a:pt x="95436" y="195009"/>
                    <a:pt x="96024" y="199825"/>
                    <a:pt x="95554" y="203349"/>
                  </a:cubicBezTo>
                  <a:cubicBezTo>
                    <a:pt x="95084" y="206874"/>
                    <a:pt x="92617" y="214157"/>
                    <a:pt x="88153" y="225200"/>
                  </a:cubicBezTo>
                  <a:cubicBezTo>
                    <a:pt x="85803" y="230838"/>
                    <a:pt x="84981" y="233775"/>
                    <a:pt x="85686" y="234010"/>
                  </a:cubicBezTo>
                  <a:cubicBezTo>
                    <a:pt x="86156" y="234245"/>
                    <a:pt x="88153" y="232601"/>
                    <a:pt x="91677" y="229076"/>
                  </a:cubicBezTo>
                  <a:cubicBezTo>
                    <a:pt x="96141" y="224847"/>
                    <a:pt x="98373" y="223320"/>
                    <a:pt x="98373" y="224495"/>
                  </a:cubicBezTo>
                  <a:cubicBezTo>
                    <a:pt x="98373" y="225670"/>
                    <a:pt x="97727" y="226668"/>
                    <a:pt x="96435" y="227490"/>
                  </a:cubicBezTo>
                  <a:cubicBezTo>
                    <a:pt x="95143" y="228313"/>
                    <a:pt x="95201" y="229076"/>
                    <a:pt x="96611" y="229781"/>
                  </a:cubicBezTo>
                  <a:cubicBezTo>
                    <a:pt x="97551" y="230251"/>
                    <a:pt x="96611" y="233540"/>
                    <a:pt x="93792" y="239649"/>
                  </a:cubicBezTo>
                  <a:cubicBezTo>
                    <a:pt x="90972" y="245758"/>
                    <a:pt x="88388" y="250222"/>
                    <a:pt x="86038" y="253041"/>
                  </a:cubicBezTo>
                  <a:cubicBezTo>
                    <a:pt x="84394" y="254921"/>
                    <a:pt x="83571" y="256389"/>
                    <a:pt x="83571" y="257447"/>
                  </a:cubicBezTo>
                  <a:cubicBezTo>
                    <a:pt x="83571" y="258504"/>
                    <a:pt x="82455" y="260031"/>
                    <a:pt x="80223" y="262028"/>
                  </a:cubicBezTo>
                  <a:cubicBezTo>
                    <a:pt x="77991" y="264025"/>
                    <a:pt x="75113" y="268665"/>
                    <a:pt x="71589" y="275949"/>
                  </a:cubicBezTo>
                  <a:cubicBezTo>
                    <a:pt x="68299" y="282292"/>
                    <a:pt x="65891" y="286404"/>
                    <a:pt x="64364" y="288284"/>
                  </a:cubicBezTo>
                  <a:cubicBezTo>
                    <a:pt x="62837" y="290163"/>
                    <a:pt x="60370" y="291690"/>
                    <a:pt x="56963" y="292865"/>
                  </a:cubicBezTo>
                  <a:cubicBezTo>
                    <a:pt x="53556" y="294040"/>
                    <a:pt x="51324" y="295978"/>
                    <a:pt x="50267" y="298680"/>
                  </a:cubicBezTo>
                  <a:cubicBezTo>
                    <a:pt x="49210" y="301382"/>
                    <a:pt x="47272" y="302733"/>
                    <a:pt x="44452" y="302733"/>
                  </a:cubicBezTo>
                  <a:cubicBezTo>
                    <a:pt x="41868" y="302733"/>
                    <a:pt x="39518" y="300736"/>
                    <a:pt x="37404" y="296742"/>
                  </a:cubicBezTo>
                  <a:cubicBezTo>
                    <a:pt x="35289" y="292748"/>
                    <a:pt x="33879" y="287579"/>
                    <a:pt x="33174" y="281235"/>
                  </a:cubicBezTo>
                  <a:cubicBezTo>
                    <a:pt x="32235" y="275127"/>
                    <a:pt x="31236" y="271367"/>
                    <a:pt x="30179" y="269958"/>
                  </a:cubicBezTo>
                  <a:cubicBezTo>
                    <a:pt x="29122" y="268548"/>
                    <a:pt x="30825" y="265376"/>
                    <a:pt x="35289" y="260442"/>
                  </a:cubicBezTo>
                  <a:cubicBezTo>
                    <a:pt x="42573" y="252219"/>
                    <a:pt x="44335" y="248107"/>
                    <a:pt x="40575" y="248107"/>
                  </a:cubicBezTo>
                  <a:cubicBezTo>
                    <a:pt x="39166" y="248107"/>
                    <a:pt x="37404" y="245640"/>
                    <a:pt x="35289" y="240706"/>
                  </a:cubicBezTo>
                  <a:cubicBezTo>
                    <a:pt x="31530" y="232248"/>
                    <a:pt x="23659" y="225082"/>
                    <a:pt x="11677" y="219208"/>
                  </a:cubicBezTo>
                  <a:cubicBezTo>
                    <a:pt x="5803" y="216389"/>
                    <a:pt x="2220" y="214216"/>
                    <a:pt x="928" y="212689"/>
                  </a:cubicBezTo>
                  <a:cubicBezTo>
                    <a:pt x="-365" y="211161"/>
                    <a:pt x="-306" y="208988"/>
                    <a:pt x="1104" y="206169"/>
                  </a:cubicBezTo>
                  <a:cubicBezTo>
                    <a:pt x="2748" y="202644"/>
                    <a:pt x="8270" y="197887"/>
                    <a:pt x="17668" y="191895"/>
                  </a:cubicBezTo>
                  <a:cubicBezTo>
                    <a:pt x="27066" y="185904"/>
                    <a:pt x="36464" y="181147"/>
                    <a:pt x="45862" y="177622"/>
                  </a:cubicBezTo>
                  <a:cubicBezTo>
                    <a:pt x="51266" y="175743"/>
                    <a:pt x="54437" y="173863"/>
                    <a:pt x="55377" y="171983"/>
                  </a:cubicBezTo>
                  <a:cubicBezTo>
                    <a:pt x="56317" y="170104"/>
                    <a:pt x="57022" y="164935"/>
                    <a:pt x="57492" y="156477"/>
                  </a:cubicBezTo>
                  <a:cubicBezTo>
                    <a:pt x="57962" y="150603"/>
                    <a:pt x="58020" y="147020"/>
                    <a:pt x="57668" y="145728"/>
                  </a:cubicBezTo>
                  <a:cubicBezTo>
                    <a:pt x="57316" y="144436"/>
                    <a:pt x="56317" y="143554"/>
                    <a:pt x="54672" y="143085"/>
                  </a:cubicBezTo>
                  <a:cubicBezTo>
                    <a:pt x="52323" y="142380"/>
                    <a:pt x="49738" y="142497"/>
                    <a:pt x="46919" y="143437"/>
                  </a:cubicBezTo>
                  <a:cubicBezTo>
                    <a:pt x="41045" y="145552"/>
                    <a:pt x="36346" y="145082"/>
                    <a:pt x="32822" y="142027"/>
                  </a:cubicBezTo>
                  <a:cubicBezTo>
                    <a:pt x="30943" y="140618"/>
                    <a:pt x="28828" y="139325"/>
                    <a:pt x="26478" y="138151"/>
                  </a:cubicBezTo>
                  <a:cubicBezTo>
                    <a:pt x="24129" y="136976"/>
                    <a:pt x="22778" y="135390"/>
                    <a:pt x="22425" y="133393"/>
                  </a:cubicBezTo>
                  <a:cubicBezTo>
                    <a:pt x="22073" y="131396"/>
                    <a:pt x="20605" y="128459"/>
                    <a:pt x="18020" y="124582"/>
                  </a:cubicBezTo>
                  <a:cubicBezTo>
                    <a:pt x="15436" y="120706"/>
                    <a:pt x="14144" y="117475"/>
                    <a:pt x="14144" y="114891"/>
                  </a:cubicBezTo>
                  <a:cubicBezTo>
                    <a:pt x="14144" y="112306"/>
                    <a:pt x="13556" y="109604"/>
                    <a:pt x="12381" y="106785"/>
                  </a:cubicBezTo>
                  <a:cubicBezTo>
                    <a:pt x="10972" y="103026"/>
                    <a:pt x="11383" y="100147"/>
                    <a:pt x="13615" y="98150"/>
                  </a:cubicBezTo>
                  <a:cubicBezTo>
                    <a:pt x="15847" y="96153"/>
                    <a:pt x="20370" y="94567"/>
                    <a:pt x="27183" y="93393"/>
                  </a:cubicBezTo>
                  <a:cubicBezTo>
                    <a:pt x="31177" y="93158"/>
                    <a:pt x="33174" y="93393"/>
                    <a:pt x="33174" y="94097"/>
                  </a:cubicBezTo>
                  <a:cubicBezTo>
                    <a:pt x="32470" y="95272"/>
                    <a:pt x="31001" y="95860"/>
                    <a:pt x="28769" y="95860"/>
                  </a:cubicBezTo>
                  <a:cubicBezTo>
                    <a:pt x="26537" y="95860"/>
                    <a:pt x="25421" y="96447"/>
                    <a:pt x="25421" y="97622"/>
                  </a:cubicBezTo>
                  <a:cubicBezTo>
                    <a:pt x="25421" y="99971"/>
                    <a:pt x="30003" y="101146"/>
                    <a:pt x="39166" y="101146"/>
                  </a:cubicBezTo>
                  <a:cubicBezTo>
                    <a:pt x="44100" y="101146"/>
                    <a:pt x="49562" y="99678"/>
                    <a:pt x="55554" y="96741"/>
                  </a:cubicBezTo>
                  <a:cubicBezTo>
                    <a:pt x="61545" y="93804"/>
                    <a:pt x="65363" y="90808"/>
                    <a:pt x="67007" y="87754"/>
                  </a:cubicBezTo>
                  <a:cubicBezTo>
                    <a:pt x="67712" y="86109"/>
                    <a:pt x="68593" y="85169"/>
                    <a:pt x="69650" y="84934"/>
                  </a:cubicBezTo>
                  <a:close/>
                  <a:moveTo>
                    <a:pt x="178374" y="64494"/>
                  </a:moveTo>
                  <a:cubicBezTo>
                    <a:pt x="182133" y="64494"/>
                    <a:pt x="184600" y="65551"/>
                    <a:pt x="185774" y="67666"/>
                  </a:cubicBezTo>
                  <a:cubicBezTo>
                    <a:pt x="186714" y="69310"/>
                    <a:pt x="187008" y="71131"/>
                    <a:pt x="186656" y="73128"/>
                  </a:cubicBezTo>
                  <a:cubicBezTo>
                    <a:pt x="186303" y="75125"/>
                    <a:pt x="185540" y="76124"/>
                    <a:pt x="184365" y="76124"/>
                  </a:cubicBezTo>
                  <a:cubicBezTo>
                    <a:pt x="183190" y="76124"/>
                    <a:pt x="181193" y="79531"/>
                    <a:pt x="178374" y="86344"/>
                  </a:cubicBezTo>
                  <a:cubicBezTo>
                    <a:pt x="175554" y="93158"/>
                    <a:pt x="174262" y="97622"/>
                    <a:pt x="174497" y="99736"/>
                  </a:cubicBezTo>
                  <a:cubicBezTo>
                    <a:pt x="174732" y="102321"/>
                    <a:pt x="174262" y="105493"/>
                    <a:pt x="173087" y="109252"/>
                  </a:cubicBezTo>
                  <a:cubicBezTo>
                    <a:pt x="171912" y="113011"/>
                    <a:pt x="171090" y="117593"/>
                    <a:pt x="170620" y="122996"/>
                  </a:cubicBezTo>
                  <a:cubicBezTo>
                    <a:pt x="170150" y="127225"/>
                    <a:pt x="170268" y="129340"/>
                    <a:pt x="170973" y="129340"/>
                  </a:cubicBezTo>
                  <a:cubicBezTo>
                    <a:pt x="171677" y="129340"/>
                    <a:pt x="174145" y="127343"/>
                    <a:pt x="178374" y="123349"/>
                  </a:cubicBezTo>
                  <a:cubicBezTo>
                    <a:pt x="185422" y="117005"/>
                    <a:pt x="195701" y="108841"/>
                    <a:pt x="209211" y="98855"/>
                  </a:cubicBezTo>
                  <a:cubicBezTo>
                    <a:pt x="222720" y="88870"/>
                    <a:pt x="232295" y="82467"/>
                    <a:pt x="237933" y="79648"/>
                  </a:cubicBezTo>
                  <a:cubicBezTo>
                    <a:pt x="244277" y="76124"/>
                    <a:pt x="249446" y="74362"/>
                    <a:pt x="253440" y="74362"/>
                  </a:cubicBezTo>
                  <a:cubicBezTo>
                    <a:pt x="256729" y="74362"/>
                    <a:pt x="260371" y="75713"/>
                    <a:pt x="264365" y="78415"/>
                  </a:cubicBezTo>
                  <a:cubicBezTo>
                    <a:pt x="268359" y="81117"/>
                    <a:pt x="270004" y="83290"/>
                    <a:pt x="269299" y="84934"/>
                  </a:cubicBezTo>
                  <a:cubicBezTo>
                    <a:pt x="268594" y="86579"/>
                    <a:pt x="269064" y="88106"/>
                    <a:pt x="270709" y="89516"/>
                  </a:cubicBezTo>
                  <a:cubicBezTo>
                    <a:pt x="273763" y="92805"/>
                    <a:pt x="275408" y="99736"/>
                    <a:pt x="275643" y="110309"/>
                  </a:cubicBezTo>
                  <a:cubicBezTo>
                    <a:pt x="275878" y="120882"/>
                    <a:pt x="274586" y="132394"/>
                    <a:pt x="271766" y="144847"/>
                  </a:cubicBezTo>
                  <a:cubicBezTo>
                    <a:pt x="267302" y="163643"/>
                    <a:pt x="265070" y="174685"/>
                    <a:pt x="265070" y="177975"/>
                  </a:cubicBezTo>
                  <a:cubicBezTo>
                    <a:pt x="265070" y="180559"/>
                    <a:pt x="264600" y="182145"/>
                    <a:pt x="263661" y="182732"/>
                  </a:cubicBezTo>
                  <a:cubicBezTo>
                    <a:pt x="262721" y="183320"/>
                    <a:pt x="261898" y="186433"/>
                    <a:pt x="261193" y="192072"/>
                  </a:cubicBezTo>
                  <a:cubicBezTo>
                    <a:pt x="260254" y="198650"/>
                    <a:pt x="258550" y="204113"/>
                    <a:pt x="256083" y="208459"/>
                  </a:cubicBezTo>
                  <a:cubicBezTo>
                    <a:pt x="253616" y="212806"/>
                    <a:pt x="250973" y="215332"/>
                    <a:pt x="248154" y="216037"/>
                  </a:cubicBezTo>
                  <a:cubicBezTo>
                    <a:pt x="245334" y="216741"/>
                    <a:pt x="242397" y="215684"/>
                    <a:pt x="239343" y="212865"/>
                  </a:cubicBezTo>
                  <a:cubicBezTo>
                    <a:pt x="236994" y="210280"/>
                    <a:pt x="232530" y="203584"/>
                    <a:pt x="225951" y="192777"/>
                  </a:cubicBezTo>
                  <a:cubicBezTo>
                    <a:pt x="224541" y="190427"/>
                    <a:pt x="223308" y="188019"/>
                    <a:pt x="222251" y="185552"/>
                  </a:cubicBezTo>
                  <a:cubicBezTo>
                    <a:pt x="221193" y="183085"/>
                    <a:pt x="220195" y="181851"/>
                    <a:pt x="219255" y="181851"/>
                  </a:cubicBezTo>
                  <a:cubicBezTo>
                    <a:pt x="218550" y="181851"/>
                    <a:pt x="216670" y="185082"/>
                    <a:pt x="213616" y="191543"/>
                  </a:cubicBezTo>
                  <a:cubicBezTo>
                    <a:pt x="210562" y="198004"/>
                    <a:pt x="209035" y="202057"/>
                    <a:pt x="209035" y="203702"/>
                  </a:cubicBezTo>
                  <a:cubicBezTo>
                    <a:pt x="209035" y="204642"/>
                    <a:pt x="207390" y="208812"/>
                    <a:pt x="204101" y="216213"/>
                  </a:cubicBezTo>
                  <a:cubicBezTo>
                    <a:pt x="200812" y="223614"/>
                    <a:pt x="197992" y="229429"/>
                    <a:pt x="195642" y="233658"/>
                  </a:cubicBezTo>
                  <a:cubicBezTo>
                    <a:pt x="193528" y="237652"/>
                    <a:pt x="192588" y="240883"/>
                    <a:pt x="192823" y="243350"/>
                  </a:cubicBezTo>
                  <a:cubicBezTo>
                    <a:pt x="193058" y="245816"/>
                    <a:pt x="194703" y="249399"/>
                    <a:pt x="197757" y="254098"/>
                  </a:cubicBezTo>
                  <a:cubicBezTo>
                    <a:pt x="203161" y="261852"/>
                    <a:pt x="207155" y="269958"/>
                    <a:pt x="209739" y="278416"/>
                  </a:cubicBezTo>
                  <a:cubicBezTo>
                    <a:pt x="211619" y="283820"/>
                    <a:pt x="212911" y="287109"/>
                    <a:pt x="213616" y="288284"/>
                  </a:cubicBezTo>
                  <a:cubicBezTo>
                    <a:pt x="214321" y="289458"/>
                    <a:pt x="214673" y="290927"/>
                    <a:pt x="214673" y="292689"/>
                  </a:cubicBezTo>
                  <a:cubicBezTo>
                    <a:pt x="214673" y="294451"/>
                    <a:pt x="215437" y="295156"/>
                    <a:pt x="216964" y="294804"/>
                  </a:cubicBezTo>
                  <a:cubicBezTo>
                    <a:pt x="218491" y="294451"/>
                    <a:pt x="220077" y="294862"/>
                    <a:pt x="221722" y="296037"/>
                  </a:cubicBezTo>
                  <a:cubicBezTo>
                    <a:pt x="224541" y="298387"/>
                    <a:pt x="232118" y="297271"/>
                    <a:pt x="244453" y="292689"/>
                  </a:cubicBezTo>
                  <a:cubicBezTo>
                    <a:pt x="256788" y="288108"/>
                    <a:pt x="265892" y="282997"/>
                    <a:pt x="271766" y="277359"/>
                  </a:cubicBezTo>
                  <a:cubicBezTo>
                    <a:pt x="276230" y="273129"/>
                    <a:pt x="278462" y="270486"/>
                    <a:pt x="278462" y="269429"/>
                  </a:cubicBezTo>
                  <a:cubicBezTo>
                    <a:pt x="278462" y="268372"/>
                    <a:pt x="279402" y="267843"/>
                    <a:pt x="281282" y="267843"/>
                  </a:cubicBezTo>
                  <a:cubicBezTo>
                    <a:pt x="282926" y="267843"/>
                    <a:pt x="284806" y="266962"/>
                    <a:pt x="286920" y="265200"/>
                  </a:cubicBezTo>
                  <a:cubicBezTo>
                    <a:pt x="289035" y="263438"/>
                    <a:pt x="290092" y="261734"/>
                    <a:pt x="290092" y="260090"/>
                  </a:cubicBezTo>
                  <a:cubicBezTo>
                    <a:pt x="290092" y="258680"/>
                    <a:pt x="290680" y="257975"/>
                    <a:pt x="291854" y="257975"/>
                  </a:cubicBezTo>
                  <a:cubicBezTo>
                    <a:pt x="293029" y="257975"/>
                    <a:pt x="293264" y="256918"/>
                    <a:pt x="292559" y="254803"/>
                  </a:cubicBezTo>
                  <a:cubicBezTo>
                    <a:pt x="291854" y="252689"/>
                    <a:pt x="292089" y="251279"/>
                    <a:pt x="293264" y="250574"/>
                  </a:cubicBezTo>
                  <a:cubicBezTo>
                    <a:pt x="294439" y="249869"/>
                    <a:pt x="295026" y="247990"/>
                    <a:pt x="295026" y="244935"/>
                  </a:cubicBezTo>
                  <a:cubicBezTo>
                    <a:pt x="295026" y="241881"/>
                    <a:pt x="295379" y="239884"/>
                    <a:pt x="296084" y="238944"/>
                  </a:cubicBezTo>
                  <a:cubicBezTo>
                    <a:pt x="297258" y="237535"/>
                    <a:pt x="298433" y="234774"/>
                    <a:pt x="299608" y="230662"/>
                  </a:cubicBezTo>
                  <a:cubicBezTo>
                    <a:pt x="300783" y="226551"/>
                    <a:pt x="301370" y="222968"/>
                    <a:pt x="301370" y="219913"/>
                  </a:cubicBezTo>
                  <a:cubicBezTo>
                    <a:pt x="301370" y="216154"/>
                    <a:pt x="302780" y="207461"/>
                    <a:pt x="305599" y="193834"/>
                  </a:cubicBezTo>
                  <a:cubicBezTo>
                    <a:pt x="308653" y="179502"/>
                    <a:pt x="309828" y="172336"/>
                    <a:pt x="309123" y="172336"/>
                  </a:cubicBezTo>
                  <a:cubicBezTo>
                    <a:pt x="309123" y="172336"/>
                    <a:pt x="308653" y="172571"/>
                    <a:pt x="307714" y="173041"/>
                  </a:cubicBezTo>
                  <a:cubicBezTo>
                    <a:pt x="306774" y="173746"/>
                    <a:pt x="306421" y="172923"/>
                    <a:pt x="306656" y="170574"/>
                  </a:cubicBezTo>
                  <a:cubicBezTo>
                    <a:pt x="307361" y="167989"/>
                    <a:pt x="309241" y="162468"/>
                    <a:pt x="312295" y="154010"/>
                  </a:cubicBezTo>
                  <a:cubicBezTo>
                    <a:pt x="317699" y="138973"/>
                    <a:pt x="319461" y="130985"/>
                    <a:pt x="317582" y="130045"/>
                  </a:cubicBezTo>
                  <a:cubicBezTo>
                    <a:pt x="316172" y="129340"/>
                    <a:pt x="316172" y="128694"/>
                    <a:pt x="317582" y="128106"/>
                  </a:cubicBezTo>
                  <a:cubicBezTo>
                    <a:pt x="318991" y="127519"/>
                    <a:pt x="319402" y="126756"/>
                    <a:pt x="318815" y="125816"/>
                  </a:cubicBezTo>
                  <a:cubicBezTo>
                    <a:pt x="318228" y="124876"/>
                    <a:pt x="318404" y="123231"/>
                    <a:pt x="319344" y="120882"/>
                  </a:cubicBezTo>
                  <a:cubicBezTo>
                    <a:pt x="320753" y="116888"/>
                    <a:pt x="322398" y="117123"/>
                    <a:pt x="324277" y="121587"/>
                  </a:cubicBezTo>
                  <a:cubicBezTo>
                    <a:pt x="324982" y="123936"/>
                    <a:pt x="325570" y="126990"/>
                    <a:pt x="326040" y="130750"/>
                  </a:cubicBezTo>
                  <a:cubicBezTo>
                    <a:pt x="326510" y="137798"/>
                    <a:pt x="327273" y="142027"/>
                    <a:pt x="328330" y="143437"/>
                  </a:cubicBezTo>
                  <a:cubicBezTo>
                    <a:pt x="329388" y="144847"/>
                    <a:pt x="329329" y="148371"/>
                    <a:pt x="328154" y="154010"/>
                  </a:cubicBezTo>
                  <a:cubicBezTo>
                    <a:pt x="326979" y="159649"/>
                    <a:pt x="326979" y="164406"/>
                    <a:pt x="328154" y="168283"/>
                  </a:cubicBezTo>
                  <a:cubicBezTo>
                    <a:pt x="329329" y="172160"/>
                    <a:pt x="329681" y="176213"/>
                    <a:pt x="329211" y="180442"/>
                  </a:cubicBezTo>
                  <a:cubicBezTo>
                    <a:pt x="328742" y="184671"/>
                    <a:pt x="329211" y="187549"/>
                    <a:pt x="330621" y="189076"/>
                  </a:cubicBezTo>
                  <a:cubicBezTo>
                    <a:pt x="332031" y="190603"/>
                    <a:pt x="332442" y="192835"/>
                    <a:pt x="331855" y="195772"/>
                  </a:cubicBezTo>
                  <a:cubicBezTo>
                    <a:pt x="331267" y="198709"/>
                    <a:pt x="331561" y="200177"/>
                    <a:pt x="332736" y="200177"/>
                  </a:cubicBezTo>
                  <a:cubicBezTo>
                    <a:pt x="333910" y="200177"/>
                    <a:pt x="334145" y="201587"/>
                    <a:pt x="333441" y="204407"/>
                  </a:cubicBezTo>
                  <a:cubicBezTo>
                    <a:pt x="332736" y="207226"/>
                    <a:pt x="332853" y="208988"/>
                    <a:pt x="333793" y="209693"/>
                  </a:cubicBezTo>
                  <a:cubicBezTo>
                    <a:pt x="335673" y="210868"/>
                    <a:pt x="337905" y="218269"/>
                    <a:pt x="340489" y="231896"/>
                  </a:cubicBezTo>
                  <a:cubicBezTo>
                    <a:pt x="341194" y="234950"/>
                    <a:pt x="342134" y="236477"/>
                    <a:pt x="343309" y="236477"/>
                  </a:cubicBezTo>
                  <a:cubicBezTo>
                    <a:pt x="344483" y="236477"/>
                    <a:pt x="344718" y="238416"/>
                    <a:pt x="344013" y="242292"/>
                  </a:cubicBezTo>
                  <a:cubicBezTo>
                    <a:pt x="343309" y="246169"/>
                    <a:pt x="343426" y="248342"/>
                    <a:pt x="344366" y="248812"/>
                  </a:cubicBezTo>
                  <a:cubicBezTo>
                    <a:pt x="345776" y="249752"/>
                    <a:pt x="346598" y="254745"/>
                    <a:pt x="346833" y="263790"/>
                  </a:cubicBezTo>
                  <a:cubicBezTo>
                    <a:pt x="347068" y="272836"/>
                    <a:pt x="346598" y="278768"/>
                    <a:pt x="345423" y="281588"/>
                  </a:cubicBezTo>
                  <a:cubicBezTo>
                    <a:pt x="345423" y="281588"/>
                    <a:pt x="344013" y="285112"/>
                    <a:pt x="341194" y="292160"/>
                  </a:cubicBezTo>
                  <a:cubicBezTo>
                    <a:pt x="337905" y="301088"/>
                    <a:pt x="327802" y="309899"/>
                    <a:pt x="310885" y="318592"/>
                  </a:cubicBezTo>
                  <a:cubicBezTo>
                    <a:pt x="304072" y="322117"/>
                    <a:pt x="299960" y="324466"/>
                    <a:pt x="298550" y="325641"/>
                  </a:cubicBezTo>
                  <a:cubicBezTo>
                    <a:pt x="296436" y="327755"/>
                    <a:pt x="289035" y="330222"/>
                    <a:pt x="276348" y="333042"/>
                  </a:cubicBezTo>
                  <a:cubicBezTo>
                    <a:pt x="263661" y="335861"/>
                    <a:pt x="255202" y="337036"/>
                    <a:pt x="250973" y="336566"/>
                  </a:cubicBezTo>
                  <a:cubicBezTo>
                    <a:pt x="239696" y="335391"/>
                    <a:pt x="233117" y="333981"/>
                    <a:pt x="231237" y="332337"/>
                  </a:cubicBezTo>
                  <a:cubicBezTo>
                    <a:pt x="229828" y="331162"/>
                    <a:pt x="227243" y="329635"/>
                    <a:pt x="223484" y="327755"/>
                  </a:cubicBezTo>
                  <a:cubicBezTo>
                    <a:pt x="220665" y="326346"/>
                    <a:pt x="216729" y="323526"/>
                    <a:pt x="211678" y="319297"/>
                  </a:cubicBezTo>
                  <a:cubicBezTo>
                    <a:pt x="206626" y="315068"/>
                    <a:pt x="204101" y="312484"/>
                    <a:pt x="204101" y="311544"/>
                  </a:cubicBezTo>
                  <a:cubicBezTo>
                    <a:pt x="204101" y="311074"/>
                    <a:pt x="202691" y="308783"/>
                    <a:pt x="199872" y="304671"/>
                  </a:cubicBezTo>
                  <a:cubicBezTo>
                    <a:pt x="197052" y="300560"/>
                    <a:pt x="195642" y="297682"/>
                    <a:pt x="195642" y="296037"/>
                  </a:cubicBezTo>
                  <a:cubicBezTo>
                    <a:pt x="195642" y="294392"/>
                    <a:pt x="193293" y="288636"/>
                    <a:pt x="188594" y="278768"/>
                  </a:cubicBezTo>
                  <a:lnTo>
                    <a:pt x="181545" y="263966"/>
                  </a:lnTo>
                  <a:lnTo>
                    <a:pt x="176964" y="271367"/>
                  </a:lnTo>
                  <a:cubicBezTo>
                    <a:pt x="174145" y="276536"/>
                    <a:pt x="172735" y="279532"/>
                    <a:pt x="172735" y="280354"/>
                  </a:cubicBezTo>
                  <a:cubicBezTo>
                    <a:pt x="172735" y="281176"/>
                    <a:pt x="171325" y="283232"/>
                    <a:pt x="168506" y="286522"/>
                  </a:cubicBezTo>
                  <a:cubicBezTo>
                    <a:pt x="165686" y="289811"/>
                    <a:pt x="164277" y="292160"/>
                    <a:pt x="164277" y="293570"/>
                  </a:cubicBezTo>
                  <a:cubicBezTo>
                    <a:pt x="164277" y="294980"/>
                    <a:pt x="163572" y="295978"/>
                    <a:pt x="162162" y="296566"/>
                  </a:cubicBezTo>
                  <a:cubicBezTo>
                    <a:pt x="160752" y="297153"/>
                    <a:pt x="158755" y="300031"/>
                    <a:pt x="156171" y="305200"/>
                  </a:cubicBezTo>
                  <a:cubicBezTo>
                    <a:pt x="151002" y="315068"/>
                    <a:pt x="145716" y="323174"/>
                    <a:pt x="140312" y="329517"/>
                  </a:cubicBezTo>
                  <a:cubicBezTo>
                    <a:pt x="137727" y="332572"/>
                    <a:pt x="136435" y="334569"/>
                    <a:pt x="136435" y="335509"/>
                  </a:cubicBezTo>
                  <a:cubicBezTo>
                    <a:pt x="136435" y="337153"/>
                    <a:pt x="135378" y="338446"/>
                    <a:pt x="133263" y="339385"/>
                  </a:cubicBezTo>
                  <a:cubicBezTo>
                    <a:pt x="131149" y="340325"/>
                    <a:pt x="129152" y="340325"/>
                    <a:pt x="127272" y="339385"/>
                  </a:cubicBezTo>
                  <a:cubicBezTo>
                    <a:pt x="122103" y="337036"/>
                    <a:pt x="118814" y="330575"/>
                    <a:pt x="117404" y="320002"/>
                  </a:cubicBezTo>
                  <a:cubicBezTo>
                    <a:pt x="116464" y="314363"/>
                    <a:pt x="115348" y="310486"/>
                    <a:pt x="114056" y="308372"/>
                  </a:cubicBezTo>
                  <a:cubicBezTo>
                    <a:pt x="112764" y="306257"/>
                    <a:pt x="111648" y="303673"/>
                    <a:pt x="110708" y="300619"/>
                  </a:cubicBezTo>
                  <a:cubicBezTo>
                    <a:pt x="109768" y="296389"/>
                    <a:pt x="110356" y="293100"/>
                    <a:pt x="112470" y="290751"/>
                  </a:cubicBezTo>
                  <a:cubicBezTo>
                    <a:pt x="113410" y="289811"/>
                    <a:pt x="114350" y="289811"/>
                    <a:pt x="115290" y="290751"/>
                  </a:cubicBezTo>
                  <a:cubicBezTo>
                    <a:pt x="117169" y="292630"/>
                    <a:pt x="121046" y="290751"/>
                    <a:pt x="126920" y="285112"/>
                  </a:cubicBezTo>
                  <a:cubicBezTo>
                    <a:pt x="129034" y="283232"/>
                    <a:pt x="132617" y="279062"/>
                    <a:pt x="137669" y="272601"/>
                  </a:cubicBezTo>
                  <a:cubicBezTo>
                    <a:pt x="142720" y="266140"/>
                    <a:pt x="145950" y="261617"/>
                    <a:pt x="147360" y="259032"/>
                  </a:cubicBezTo>
                  <a:cubicBezTo>
                    <a:pt x="149475" y="255273"/>
                    <a:pt x="153351" y="249634"/>
                    <a:pt x="158990" y="242116"/>
                  </a:cubicBezTo>
                  <a:cubicBezTo>
                    <a:pt x="162514" y="237417"/>
                    <a:pt x="164335" y="234598"/>
                    <a:pt x="164453" y="233658"/>
                  </a:cubicBezTo>
                  <a:cubicBezTo>
                    <a:pt x="164571" y="232718"/>
                    <a:pt x="166215" y="230369"/>
                    <a:pt x="169387" y="226609"/>
                  </a:cubicBezTo>
                  <a:cubicBezTo>
                    <a:pt x="172559" y="222850"/>
                    <a:pt x="174145" y="220089"/>
                    <a:pt x="174145" y="218327"/>
                  </a:cubicBezTo>
                  <a:cubicBezTo>
                    <a:pt x="174145" y="216565"/>
                    <a:pt x="175143" y="214627"/>
                    <a:pt x="177140" y="212512"/>
                  </a:cubicBezTo>
                  <a:cubicBezTo>
                    <a:pt x="179137" y="210398"/>
                    <a:pt x="180488" y="208459"/>
                    <a:pt x="181193" y="206697"/>
                  </a:cubicBezTo>
                  <a:cubicBezTo>
                    <a:pt x="181898" y="204935"/>
                    <a:pt x="184835" y="200060"/>
                    <a:pt x="190004" y="192072"/>
                  </a:cubicBezTo>
                  <a:cubicBezTo>
                    <a:pt x="197052" y="181029"/>
                    <a:pt x="198932" y="175508"/>
                    <a:pt x="195642" y="175508"/>
                  </a:cubicBezTo>
                  <a:cubicBezTo>
                    <a:pt x="194703" y="175508"/>
                    <a:pt x="193939" y="176448"/>
                    <a:pt x="193352" y="178327"/>
                  </a:cubicBezTo>
                  <a:cubicBezTo>
                    <a:pt x="192764" y="180207"/>
                    <a:pt x="191061" y="182791"/>
                    <a:pt x="188241" y="186080"/>
                  </a:cubicBezTo>
                  <a:cubicBezTo>
                    <a:pt x="186362" y="188195"/>
                    <a:pt x="185305" y="189311"/>
                    <a:pt x="185070" y="189429"/>
                  </a:cubicBezTo>
                  <a:cubicBezTo>
                    <a:pt x="184835" y="189546"/>
                    <a:pt x="185187" y="188665"/>
                    <a:pt x="186127" y="186785"/>
                  </a:cubicBezTo>
                  <a:cubicBezTo>
                    <a:pt x="187772" y="183496"/>
                    <a:pt x="191942" y="176330"/>
                    <a:pt x="198638" y="165287"/>
                  </a:cubicBezTo>
                  <a:cubicBezTo>
                    <a:pt x="205334" y="154245"/>
                    <a:pt x="209739" y="147314"/>
                    <a:pt x="211854" y="144494"/>
                  </a:cubicBezTo>
                  <a:cubicBezTo>
                    <a:pt x="217023" y="137446"/>
                    <a:pt x="221722" y="136271"/>
                    <a:pt x="225951" y="140970"/>
                  </a:cubicBezTo>
                  <a:cubicBezTo>
                    <a:pt x="227361" y="142380"/>
                    <a:pt x="228183" y="143613"/>
                    <a:pt x="228418" y="144670"/>
                  </a:cubicBezTo>
                  <a:cubicBezTo>
                    <a:pt x="228653" y="145728"/>
                    <a:pt x="228301" y="147314"/>
                    <a:pt x="227361" y="149428"/>
                  </a:cubicBezTo>
                  <a:cubicBezTo>
                    <a:pt x="226186" y="152718"/>
                    <a:pt x="226303" y="156124"/>
                    <a:pt x="227713" y="159649"/>
                  </a:cubicBezTo>
                  <a:cubicBezTo>
                    <a:pt x="229123" y="162938"/>
                    <a:pt x="230533" y="166110"/>
                    <a:pt x="231942" y="169164"/>
                  </a:cubicBezTo>
                  <a:cubicBezTo>
                    <a:pt x="232647" y="171279"/>
                    <a:pt x="233293" y="172512"/>
                    <a:pt x="233881" y="172865"/>
                  </a:cubicBezTo>
                  <a:cubicBezTo>
                    <a:pt x="234468" y="173217"/>
                    <a:pt x="235231" y="172923"/>
                    <a:pt x="236171" y="171983"/>
                  </a:cubicBezTo>
                  <a:cubicBezTo>
                    <a:pt x="237816" y="170809"/>
                    <a:pt x="238991" y="168988"/>
                    <a:pt x="239696" y="166521"/>
                  </a:cubicBezTo>
                  <a:cubicBezTo>
                    <a:pt x="240400" y="164054"/>
                    <a:pt x="241810" y="160706"/>
                    <a:pt x="243925" y="156477"/>
                  </a:cubicBezTo>
                  <a:cubicBezTo>
                    <a:pt x="246039" y="151778"/>
                    <a:pt x="248565" y="143907"/>
                    <a:pt x="251502" y="132864"/>
                  </a:cubicBezTo>
                  <a:cubicBezTo>
                    <a:pt x="254439" y="121822"/>
                    <a:pt x="255790" y="114773"/>
                    <a:pt x="255555" y="111719"/>
                  </a:cubicBezTo>
                  <a:cubicBezTo>
                    <a:pt x="255555" y="108429"/>
                    <a:pt x="255496" y="104494"/>
                    <a:pt x="255378" y="99912"/>
                  </a:cubicBezTo>
                  <a:cubicBezTo>
                    <a:pt x="255261" y="95331"/>
                    <a:pt x="254732" y="91513"/>
                    <a:pt x="253793" y="88459"/>
                  </a:cubicBezTo>
                  <a:lnTo>
                    <a:pt x="252030" y="84230"/>
                  </a:lnTo>
                  <a:lnTo>
                    <a:pt x="242515" y="89516"/>
                  </a:lnTo>
                  <a:cubicBezTo>
                    <a:pt x="236171" y="93040"/>
                    <a:pt x="229005" y="97915"/>
                    <a:pt x="221017" y="104142"/>
                  </a:cubicBezTo>
                  <a:cubicBezTo>
                    <a:pt x="213029" y="110368"/>
                    <a:pt x="209035" y="114186"/>
                    <a:pt x="209035" y="115595"/>
                  </a:cubicBezTo>
                  <a:cubicBezTo>
                    <a:pt x="209035" y="117005"/>
                    <a:pt x="207273" y="119296"/>
                    <a:pt x="203748" y="122468"/>
                  </a:cubicBezTo>
                  <a:cubicBezTo>
                    <a:pt x="200224" y="125640"/>
                    <a:pt x="197992" y="126990"/>
                    <a:pt x="197052" y="126521"/>
                  </a:cubicBezTo>
                  <a:cubicBezTo>
                    <a:pt x="196817" y="126286"/>
                    <a:pt x="196523" y="126286"/>
                    <a:pt x="196171" y="126521"/>
                  </a:cubicBezTo>
                  <a:cubicBezTo>
                    <a:pt x="195819" y="126756"/>
                    <a:pt x="195642" y="127225"/>
                    <a:pt x="195642" y="127930"/>
                  </a:cubicBezTo>
                  <a:cubicBezTo>
                    <a:pt x="195642" y="129340"/>
                    <a:pt x="192647" y="133040"/>
                    <a:pt x="186656" y="139032"/>
                  </a:cubicBezTo>
                  <a:cubicBezTo>
                    <a:pt x="180664" y="145023"/>
                    <a:pt x="177669" y="148488"/>
                    <a:pt x="177669" y="149428"/>
                  </a:cubicBezTo>
                  <a:cubicBezTo>
                    <a:pt x="177669" y="150368"/>
                    <a:pt x="176494" y="152365"/>
                    <a:pt x="174145" y="155419"/>
                  </a:cubicBezTo>
                  <a:cubicBezTo>
                    <a:pt x="171795" y="158474"/>
                    <a:pt x="170973" y="160588"/>
                    <a:pt x="171677" y="161763"/>
                  </a:cubicBezTo>
                  <a:cubicBezTo>
                    <a:pt x="172382" y="162938"/>
                    <a:pt x="172206" y="163819"/>
                    <a:pt x="171149" y="164406"/>
                  </a:cubicBezTo>
                  <a:cubicBezTo>
                    <a:pt x="170092" y="164994"/>
                    <a:pt x="169152" y="167402"/>
                    <a:pt x="168330" y="171631"/>
                  </a:cubicBezTo>
                  <a:cubicBezTo>
                    <a:pt x="167507" y="175860"/>
                    <a:pt x="167096" y="178210"/>
                    <a:pt x="167096" y="178680"/>
                  </a:cubicBezTo>
                  <a:cubicBezTo>
                    <a:pt x="164746" y="186433"/>
                    <a:pt x="163689" y="195713"/>
                    <a:pt x="163924" y="206521"/>
                  </a:cubicBezTo>
                  <a:cubicBezTo>
                    <a:pt x="164159" y="213100"/>
                    <a:pt x="164100" y="217564"/>
                    <a:pt x="163748" y="219913"/>
                  </a:cubicBezTo>
                  <a:cubicBezTo>
                    <a:pt x="163396" y="222263"/>
                    <a:pt x="162397" y="224495"/>
                    <a:pt x="160752" y="226609"/>
                  </a:cubicBezTo>
                  <a:cubicBezTo>
                    <a:pt x="158403" y="229664"/>
                    <a:pt x="156288" y="230838"/>
                    <a:pt x="154409" y="230134"/>
                  </a:cubicBezTo>
                  <a:cubicBezTo>
                    <a:pt x="151824" y="229194"/>
                    <a:pt x="149240" y="227490"/>
                    <a:pt x="146655" y="225023"/>
                  </a:cubicBezTo>
                  <a:cubicBezTo>
                    <a:pt x="144071" y="222556"/>
                    <a:pt x="142779" y="220618"/>
                    <a:pt x="142779" y="219208"/>
                  </a:cubicBezTo>
                  <a:cubicBezTo>
                    <a:pt x="142779" y="217329"/>
                    <a:pt x="141839" y="214627"/>
                    <a:pt x="139959" y="211103"/>
                  </a:cubicBezTo>
                  <a:cubicBezTo>
                    <a:pt x="138080" y="207578"/>
                    <a:pt x="137023" y="204876"/>
                    <a:pt x="136788" y="202997"/>
                  </a:cubicBezTo>
                  <a:cubicBezTo>
                    <a:pt x="136552" y="201587"/>
                    <a:pt x="135554" y="199296"/>
                    <a:pt x="133792" y="196125"/>
                  </a:cubicBezTo>
                  <a:cubicBezTo>
                    <a:pt x="132030" y="192953"/>
                    <a:pt x="130561" y="191014"/>
                    <a:pt x="129386" y="190310"/>
                  </a:cubicBezTo>
                  <a:cubicBezTo>
                    <a:pt x="125627" y="187255"/>
                    <a:pt x="124923" y="183261"/>
                    <a:pt x="127272" y="178327"/>
                  </a:cubicBezTo>
                  <a:cubicBezTo>
                    <a:pt x="128917" y="175273"/>
                    <a:pt x="130209" y="173746"/>
                    <a:pt x="131149" y="173746"/>
                  </a:cubicBezTo>
                  <a:cubicBezTo>
                    <a:pt x="132089" y="173746"/>
                    <a:pt x="133028" y="171631"/>
                    <a:pt x="133968" y="167402"/>
                  </a:cubicBezTo>
                  <a:cubicBezTo>
                    <a:pt x="134438" y="164817"/>
                    <a:pt x="134790" y="163408"/>
                    <a:pt x="135025" y="163173"/>
                  </a:cubicBezTo>
                  <a:cubicBezTo>
                    <a:pt x="135260" y="162938"/>
                    <a:pt x="135613" y="163290"/>
                    <a:pt x="136083" y="164230"/>
                  </a:cubicBezTo>
                  <a:cubicBezTo>
                    <a:pt x="136552" y="165640"/>
                    <a:pt x="137023" y="166345"/>
                    <a:pt x="137492" y="166345"/>
                  </a:cubicBezTo>
                  <a:cubicBezTo>
                    <a:pt x="137962" y="166345"/>
                    <a:pt x="138667" y="165405"/>
                    <a:pt x="139607" y="163525"/>
                  </a:cubicBezTo>
                  <a:cubicBezTo>
                    <a:pt x="141721" y="160471"/>
                    <a:pt x="144541" y="152013"/>
                    <a:pt x="148065" y="138151"/>
                  </a:cubicBezTo>
                  <a:cubicBezTo>
                    <a:pt x="149240" y="133922"/>
                    <a:pt x="150415" y="131043"/>
                    <a:pt x="151589" y="129516"/>
                  </a:cubicBezTo>
                  <a:cubicBezTo>
                    <a:pt x="152764" y="127989"/>
                    <a:pt x="152764" y="126638"/>
                    <a:pt x="151589" y="125463"/>
                  </a:cubicBezTo>
                  <a:cubicBezTo>
                    <a:pt x="150415" y="124289"/>
                    <a:pt x="149122" y="125463"/>
                    <a:pt x="147713" y="128988"/>
                  </a:cubicBezTo>
                  <a:cubicBezTo>
                    <a:pt x="147008" y="130397"/>
                    <a:pt x="146362" y="131513"/>
                    <a:pt x="145774" y="132336"/>
                  </a:cubicBezTo>
                  <a:cubicBezTo>
                    <a:pt x="145187" y="133158"/>
                    <a:pt x="144658" y="133452"/>
                    <a:pt x="144188" y="133217"/>
                  </a:cubicBezTo>
                  <a:cubicBezTo>
                    <a:pt x="143484" y="132747"/>
                    <a:pt x="144482" y="129457"/>
                    <a:pt x="147184" y="123349"/>
                  </a:cubicBezTo>
                  <a:cubicBezTo>
                    <a:pt x="149886" y="117240"/>
                    <a:pt x="151237" y="113363"/>
                    <a:pt x="151237" y="111719"/>
                  </a:cubicBezTo>
                  <a:cubicBezTo>
                    <a:pt x="151237" y="110309"/>
                    <a:pt x="152940" y="105845"/>
                    <a:pt x="156347" y="98327"/>
                  </a:cubicBezTo>
                  <a:cubicBezTo>
                    <a:pt x="159754" y="90808"/>
                    <a:pt x="162984" y="84582"/>
                    <a:pt x="166039" y="79648"/>
                  </a:cubicBezTo>
                  <a:cubicBezTo>
                    <a:pt x="168153" y="75889"/>
                    <a:pt x="169798" y="72482"/>
                    <a:pt x="170973" y="69428"/>
                  </a:cubicBezTo>
                  <a:cubicBezTo>
                    <a:pt x="171677" y="67313"/>
                    <a:pt x="172441" y="65962"/>
                    <a:pt x="173264" y="65375"/>
                  </a:cubicBezTo>
                  <a:cubicBezTo>
                    <a:pt x="174086" y="64787"/>
                    <a:pt x="175789" y="64494"/>
                    <a:pt x="178374" y="64494"/>
                  </a:cubicBezTo>
                  <a:close/>
                  <a:moveTo>
                    <a:pt x="1652015" y="55331"/>
                  </a:moveTo>
                  <a:cubicBezTo>
                    <a:pt x="1655069" y="55331"/>
                    <a:pt x="1657771" y="57093"/>
                    <a:pt x="1660121" y="60617"/>
                  </a:cubicBezTo>
                  <a:cubicBezTo>
                    <a:pt x="1662470" y="64141"/>
                    <a:pt x="1663880" y="68488"/>
                    <a:pt x="1664350" y="73657"/>
                  </a:cubicBezTo>
                  <a:cubicBezTo>
                    <a:pt x="1665290" y="80940"/>
                    <a:pt x="1666464" y="87636"/>
                    <a:pt x="1667874" y="93745"/>
                  </a:cubicBezTo>
                  <a:cubicBezTo>
                    <a:pt x="1669284" y="99854"/>
                    <a:pt x="1670576" y="103261"/>
                    <a:pt x="1671751" y="103965"/>
                  </a:cubicBezTo>
                  <a:cubicBezTo>
                    <a:pt x="1673161" y="104905"/>
                    <a:pt x="1673865" y="105962"/>
                    <a:pt x="1673865" y="107137"/>
                  </a:cubicBezTo>
                  <a:cubicBezTo>
                    <a:pt x="1673865" y="108312"/>
                    <a:pt x="1677272" y="112247"/>
                    <a:pt x="1684086" y="118943"/>
                  </a:cubicBezTo>
                  <a:cubicBezTo>
                    <a:pt x="1690899" y="125640"/>
                    <a:pt x="1694893" y="128988"/>
                    <a:pt x="1696068" y="128988"/>
                  </a:cubicBezTo>
                  <a:cubicBezTo>
                    <a:pt x="1697948" y="128988"/>
                    <a:pt x="1700767" y="130162"/>
                    <a:pt x="1704526" y="132512"/>
                  </a:cubicBezTo>
                  <a:cubicBezTo>
                    <a:pt x="1708286" y="134861"/>
                    <a:pt x="1710400" y="136741"/>
                    <a:pt x="1710870" y="138151"/>
                  </a:cubicBezTo>
                  <a:cubicBezTo>
                    <a:pt x="1711575" y="140265"/>
                    <a:pt x="1713219" y="140970"/>
                    <a:pt x="1715804" y="140265"/>
                  </a:cubicBezTo>
                  <a:cubicBezTo>
                    <a:pt x="1717214" y="139560"/>
                    <a:pt x="1717919" y="139443"/>
                    <a:pt x="1717919" y="139913"/>
                  </a:cubicBezTo>
                  <a:cubicBezTo>
                    <a:pt x="1717919" y="140383"/>
                    <a:pt x="1716744" y="142145"/>
                    <a:pt x="1714394" y="145199"/>
                  </a:cubicBezTo>
                  <a:cubicBezTo>
                    <a:pt x="1711340" y="149428"/>
                    <a:pt x="1710048" y="151836"/>
                    <a:pt x="1710518" y="152424"/>
                  </a:cubicBezTo>
                  <a:cubicBezTo>
                    <a:pt x="1710987" y="153011"/>
                    <a:pt x="1714805" y="150427"/>
                    <a:pt x="1721971" y="144670"/>
                  </a:cubicBezTo>
                  <a:cubicBezTo>
                    <a:pt x="1729137" y="138914"/>
                    <a:pt x="1733073" y="136036"/>
                    <a:pt x="1733778" y="136036"/>
                  </a:cubicBezTo>
                  <a:cubicBezTo>
                    <a:pt x="1734483" y="136036"/>
                    <a:pt x="1736245" y="134744"/>
                    <a:pt x="1739064" y="132159"/>
                  </a:cubicBezTo>
                  <a:cubicBezTo>
                    <a:pt x="1742353" y="129340"/>
                    <a:pt x="1746054" y="126403"/>
                    <a:pt x="1750165" y="123349"/>
                  </a:cubicBezTo>
                  <a:cubicBezTo>
                    <a:pt x="1754277" y="120294"/>
                    <a:pt x="1756685" y="118767"/>
                    <a:pt x="1757390" y="118767"/>
                  </a:cubicBezTo>
                  <a:cubicBezTo>
                    <a:pt x="1758800" y="118767"/>
                    <a:pt x="1760679" y="117593"/>
                    <a:pt x="1763029" y="115243"/>
                  </a:cubicBezTo>
                  <a:cubicBezTo>
                    <a:pt x="1765378" y="112893"/>
                    <a:pt x="1766553" y="110896"/>
                    <a:pt x="1766553" y="109252"/>
                  </a:cubicBezTo>
                  <a:cubicBezTo>
                    <a:pt x="1766553" y="108077"/>
                    <a:pt x="1766318" y="107431"/>
                    <a:pt x="1765848" y="107313"/>
                  </a:cubicBezTo>
                  <a:cubicBezTo>
                    <a:pt x="1765378" y="107196"/>
                    <a:pt x="1764086" y="107960"/>
                    <a:pt x="1761972" y="109604"/>
                  </a:cubicBezTo>
                  <a:cubicBezTo>
                    <a:pt x="1758682" y="111484"/>
                    <a:pt x="1756039" y="113481"/>
                    <a:pt x="1754042" y="115595"/>
                  </a:cubicBezTo>
                  <a:cubicBezTo>
                    <a:pt x="1752045" y="117710"/>
                    <a:pt x="1750342" y="118767"/>
                    <a:pt x="1748932" y="118767"/>
                  </a:cubicBezTo>
                  <a:cubicBezTo>
                    <a:pt x="1746817" y="118767"/>
                    <a:pt x="1750577" y="115126"/>
                    <a:pt x="1760210" y="107842"/>
                  </a:cubicBezTo>
                  <a:cubicBezTo>
                    <a:pt x="1761149" y="107372"/>
                    <a:pt x="1761972" y="106785"/>
                    <a:pt x="1762677" y="106080"/>
                  </a:cubicBezTo>
                  <a:cubicBezTo>
                    <a:pt x="1766671" y="103261"/>
                    <a:pt x="1769196" y="100382"/>
                    <a:pt x="1770254" y="97446"/>
                  </a:cubicBezTo>
                  <a:cubicBezTo>
                    <a:pt x="1771311" y="94509"/>
                    <a:pt x="1771252" y="90573"/>
                    <a:pt x="1770077" y="85639"/>
                  </a:cubicBezTo>
                  <a:cubicBezTo>
                    <a:pt x="1769373" y="82820"/>
                    <a:pt x="1769196" y="80882"/>
                    <a:pt x="1769549" y="79824"/>
                  </a:cubicBezTo>
                  <a:cubicBezTo>
                    <a:pt x="1769901" y="78767"/>
                    <a:pt x="1771017" y="77534"/>
                    <a:pt x="1772897" y="76124"/>
                  </a:cubicBezTo>
                  <a:cubicBezTo>
                    <a:pt x="1774776" y="74714"/>
                    <a:pt x="1776538" y="73716"/>
                    <a:pt x="1778183" y="73128"/>
                  </a:cubicBezTo>
                  <a:cubicBezTo>
                    <a:pt x="1779828" y="72541"/>
                    <a:pt x="1781179" y="72482"/>
                    <a:pt x="1782236" y="72952"/>
                  </a:cubicBezTo>
                  <a:cubicBezTo>
                    <a:pt x="1783293" y="73422"/>
                    <a:pt x="1783822" y="74479"/>
                    <a:pt x="1783822" y="76124"/>
                  </a:cubicBezTo>
                  <a:cubicBezTo>
                    <a:pt x="1783822" y="78238"/>
                    <a:pt x="1784586" y="79296"/>
                    <a:pt x="1786113" y="79296"/>
                  </a:cubicBezTo>
                  <a:cubicBezTo>
                    <a:pt x="1787640" y="79296"/>
                    <a:pt x="1789108" y="80177"/>
                    <a:pt x="1790518" y="81939"/>
                  </a:cubicBezTo>
                  <a:cubicBezTo>
                    <a:pt x="1791928" y="83701"/>
                    <a:pt x="1792926" y="84288"/>
                    <a:pt x="1793514" y="83701"/>
                  </a:cubicBezTo>
                  <a:cubicBezTo>
                    <a:pt x="1794101" y="83114"/>
                    <a:pt x="1795452" y="83760"/>
                    <a:pt x="1797567" y="85639"/>
                  </a:cubicBezTo>
                  <a:cubicBezTo>
                    <a:pt x="1799681" y="87519"/>
                    <a:pt x="1803088" y="87871"/>
                    <a:pt x="1807787" y="86697"/>
                  </a:cubicBezTo>
                  <a:cubicBezTo>
                    <a:pt x="1815070" y="84817"/>
                    <a:pt x="1820709" y="86109"/>
                    <a:pt x="1824703" y="90573"/>
                  </a:cubicBezTo>
                  <a:cubicBezTo>
                    <a:pt x="1827993" y="94097"/>
                    <a:pt x="1827405" y="97504"/>
                    <a:pt x="1822941" y="100794"/>
                  </a:cubicBezTo>
                  <a:cubicBezTo>
                    <a:pt x="1820357" y="102438"/>
                    <a:pt x="1817890" y="103261"/>
                    <a:pt x="1815540" y="103261"/>
                  </a:cubicBezTo>
                  <a:cubicBezTo>
                    <a:pt x="1814365" y="103261"/>
                    <a:pt x="1810900" y="104553"/>
                    <a:pt x="1805144" y="107137"/>
                  </a:cubicBezTo>
                  <a:cubicBezTo>
                    <a:pt x="1799387" y="109722"/>
                    <a:pt x="1794042" y="112306"/>
                    <a:pt x="1789108" y="114891"/>
                  </a:cubicBezTo>
                  <a:cubicBezTo>
                    <a:pt x="1788638" y="115126"/>
                    <a:pt x="1787934" y="119707"/>
                    <a:pt x="1786994" y="128635"/>
                  </a:cubicBezTo>
                  <a:cubicBezTo>
                    <a:pt x="1786054" y="137563"/>
                    <a:pt x="1785232" y="143437"/>
                    <a:pt x="1784527" y="146256"/>
                  </a:cubicBezTo>
                  <a:cubicBezTo>
                    <a:pt x="1784057" y="149076"/>
                    <a:pt x="1783470" y="152130"/>
                    <a:pt x="1782765" y="155419"/>
                  </a:cubicBezTo>
                  <a:lnTo>
                    <a:pt x="1781707" y="160001"/>
                  </a:lnTo>
                  <a:lnTo>
                    <a:pt x="1790518" y="156477"/>
                  </a:lnTo>
                  <a:cubicBezTo>
                    <a:pt x="1797332" y="153892"/>
                    <a:pt x="1800738" y="153070"/>
                    <a:pt x="1800738" y="154010"/>
                  </a:cubicBezTo>
                  <a:cubicBezTo>
                    <a:pt x="1800738" y="154245"/>
                    <a:pt x="1800621" y="154832"/>
                    <a:pt x="1800386" y="155772"/>
                  </a:cubicBezTo>
                  <a:cubicBezTo>
                    <a:pt x="1799681" y="157417"/>
                    <a:pt x="1799681" y="158239"/>
                    <a:pt x="1800386" y="158239"/>
                  </a:cubicBezTo>
                  <a:cubicBezTo>
                    <a:pt x="1809314" y="159179"/>
                    <a:pt x="1815364" y="161000"/>
                    <a:pt x="1818536" y="163701"/>
                  </a:cubicBezTo>
                  <a:cubicBezTo>
                    <a:pt x="1821708" y="166403"/>
                    <a:pt x="1823646" y="171396"/>
                    <a:pt x="1824351" y="178680"/>
                  </a:cubicBezTo>
                  <a:cubicBezTo>
                    <a:pt x="1824821" y="185258"/>
                    <a:pt x="1824410" y="190192"/>
                    <a:pt x="1823117" y="193481"/>
                  </a:cubicBezTo>
                  <a:cubicBezTo>
                    <a:pt x="1821825" y="196771"/>
                    <a:pt x="1819828" y="203584"/>
                    <a:pt x="1817126" y="213922"/>
                  </a:cubicBezTo>
                  <a:cubicBezTo>
                    <a:pt x="1814424" y="224260"/>
                    <a:pt x="1811664" y="233658"/>
                    <a:pt x="1808844" y="242116"/>
                  </a:cubicBezTo>
                  <a:cubicBezTo>
                    <a:pt x="1806025" y="250574"/>
                    <a:pt x="1805202" y="255391"/>
                    <a:pt x="1806377" y="256565"/>
                  </a:cubicBezTo>
                  <a:cubicBezTo>
                    <a:pt x="1809197" y="259385"/>
                    <a:pt x="1815247" y="263320"/>
                    <a:pt x="1824527" y="268372"/>
                  </a:cubicBezTo>
                  <a:cubicBezTo>
                    <a:pt x="1833808" y="273423"/>
                    <a:pt x="1841972" y="277241"/>
                    <a:pt x="1849021" y="279825"/>
                  </a:cubicBezTo>
                  <a:cubicBezTo>
                    <a:pt x="1858419" y="283585"/>
                    <a:pt x="1865350" y="286639"/>
                    <a:pt x="1869814" y="288989"/>
                  </a:cubicBezTo>
                  <a:cubicBezTo>
                    <a:pt x="1871928" y="289928"/>
                    <a:pt x="1873808" y="290398"/>
                    <a:pt x="1875453" y="290398"/>
                  </a:cubicBezTo>
                  <a:cubicBezTo>
                    <a:pt x="1877097" y="290398"/>
                    <a:pt x="1879447" y="291808"/>
                    <a:pt x="1882501" y="294627"/>
                  </a:cubicBezTo>
                  <a:cubicBezTo>
                    <a:pt x="1885555" y="297447"/>
                    <a:pt x="1889256" y="299503"/>
                    <a:pt x="1893602" y="300795"/>
                  </a:cubicBezTo>
                  <a:cubicBezTo>
                    <a:pt x="1897949" y="302087"/>
                    <a:pt x="1900122" y="303497"/>
                    <a:pt x="1900122" y="305024"/>
                  </a:cubicBezTo>
                  <a:cubicBezTo>
                    <a:pt x="1900122" y="306551"/>
                    <a:pt x="1900944" y="307315"/>
                    <a:pt x="1902589" y="307315"/>
                  </a:cubicBezTo>
                  <a:cubicBezTo>
                    <a:pt x="1903999" y="307315"/>
                    <a:pt x="1905467" y="308666"/>
                    <a:pt x="1906995" y="311368"/>
                  </a:cubicBezTo>
                  <a:cubicBezTo>
                    <a:pt x="1908522" y="314069"/>
                    <a:pt x="1909520" y="317065"/>
                    <a:pt x="1909990" y="320354"/>
                  </a:cubicBezTo>
                  <a:cubicBezTo>
                    <a:pt x="1910225" y="322939"/>
                    <a:pt x="1910108" y="324701"/>
                    <a:pt x="1909638" y="325641"/>
                  </a:cubicBezTo>
                  <a:cubicBezTo>
                    <a:pt x="1909168" y="326581"/>
                    <a:pt x="1907993" y="327403"/>
                    <a:pt x="1906113" y="328108"/>
                  </a:cubicBezTo>
                  <a:cubicBezTo>
                    <a:pt x="1901884" y="329752"/>
                    <a:pt x="1894718" y="329811"/>
                    <a:pt x="1884616" y="328284"/>
                  </a:cubicBezTo>
                  <a:cubicBezTo>
                    <a:pt x="1874513" y="326757"/>
                    <a:pt x="1866642" y="324466"/>
                    <a:pt x="1861003" y="321412"/>
                  </a:cubicBezTo>
                  <a:cubicBezTo>
                    <a:pt x="1857009" y="319297"/>
                    <a:pt x="1852956" y="317241"/>
                    <a:pt x="1848844" y="315244"/>
                  </a:cubicBezTo>
                  <a:cubicBezTo>
                    <a:pt x="1844733" y="313247"/>
                    <a:pt x="1841855" y="311720"/>
                    <a:pt x="1840210" y="310663"/>
                  </a:cubicBezTo>
                  <a:cubicBezTo>
                    <a:pt x="1838565" y="309605"/>
                    <a:pt x="1836568" y="308607"/>
                    <a:pt x="1834219" y="307667"/>
                  </a:cubicBezTo>
                  <a:cubicBezTo>
                    <a:pt x="1831164" y="306257"/>
                    <a:pt x="1824527" y="302205"/>
                    <a:pt x="1814307" y="295508"/>
                  </a:cubicBezTo>
                  <a:cubicBezTo>
                    <a:pt x="1804086" y="288812"/>
                    <a:pt x="1797801" y="284407"/>
                    <a:pt x="1795452" y="282292"/>
                  </a:cubicBezTo>
                  <a:lnTo>
                    <a:pt x="1791223" y="278063"/>
                  </a:lnTo>
                  <a:lnTo>
                    <a:pt x="1781355" y="287579"/>
                  </a:lnTo>
                  <a:cubicBezTo>
                    <a:pt x="1774776" y="293922"/>
                    <a:pt x="1770254" y="297447"/>
                    <a:pt x="1767787" y="298152"/>
                  </a:cubicBezTo>
                  <a:cubicBezTo>
                    <a:pt x="1765320" y="298856"/>
                    <a:pt x="1761737" y="301147"/>
                    <a:pt x="1757038" y="305024"/>
                  </a:cubicBezTo>
                  <a:cubicBezTo>
                    <a:pt x="1752339" y="308901"/>
                    <a:pt x="1749637" y="310486"/>
                    <a:pt x="1748932" y="309782"/>
                  </a:cubicBezTo>
                  <a:cubicBezTo>
                    <a:pt x="1748462" y="309312"/>
                    <a:pt x="1747875" y="309782"/>
                    <a:pt x="1747170" y="311191"/>
                  </a:cubicBezTo>
                  <a:cubicBezTo>
                    <a:pt x="1747170" y="311661"/>
                    <a:pt x="1747052" y="312014"/>
                    <a:pt x="1746817" y="312249"/>
                  </a:cubicBezTo>
                  <a:cubicBezTo>
                    <a:pt x="1746113" y="314363"/>
                    <a:pt x="1743822" y="315773"/>
                    <a:pt x="1739945" y="316478"/>
                  </a:cubicBezTo>
                  <a:cubicBezTo>
                    <a:pt x="1736068" y="317183"/>
                    <a:pt x="1732250" y="318357"/>
                    <a:pt x="1728491" y="320002"/>
                  </a:cubicBezTo>
                  <a:cubicBezTo>
                    <a:pt x="1724497" y="321647"/>
                    <a:pt x="1719857" y="323056"/>
                    <a:pt x="1714571" y="324231"/>
                  </a:cubicBezTo>
                  <a:cubicBezTo>
                    <a:pt x="1709284" y="325406"/>
                    <a:pt x="1705701" y="325758"/>
                    <a:pt x="1703822" y="325288"/>
                  </a:cubicBezTo>
                  <a:cubicBezTo>
                    <a:pt x="1701707" y="324818"/>
                    <a:pt x="1698535" y="324290"/>
                    <a:pt x="1694306" y="323702"/>
                  </a:cubicBezTo>
                  <a:cubicBezTo>
                    <a:pt x="1690077" y="323115"/>
                    <a:pt x="1687727" y="321764"/>
                    <a:pt x="1687258" y="319650"/>
                  </a:cubicBezTo>
                  <a:cubicBezTo>
                    <a:pt x="1686788" y="318240"/>
                    <a:pt x="1686788" y="317300"/>
                    <a:pt x="1687258" y="316830"/>
                  </a:cubicBezTo>
                  <a:cubicBezTo>
                    <a:pt x="1687727" y="316360"/>
                    <a:pt x="1688902" y="316243"/>
                    <a:pt x="1690782" y="316478"/>
                  </a:cubicBezTo>
                  <a:cubicBezTo>
                    <a:pt x="1693366" y="316478"/>
                    <a:pt x="1698770" y="314011"/>
                    <a:pt x="1706993" y="309077"/>
                  </a:cubicBezTo>
                  <a:cubicBezTo>
                    <a:pt x="1715217" y="304143"/>
                    <a:pt x="1720386" y="300266"/>
                    <a:pt x="1722500" y="297447"/>
                  </a:cubicBezTo>
                  <a:cubicBezTo>
                    <a:pt x="1724145" y="294862"/>
                    <a:pt x="1729196" y="289165"/>
                    <a:pt x="1737654" y="280354"/>
                  </a:cubicBezTo>
                  <a:cubicBezTo>
                    <a:pt x="1746113" y="271544"/>
                    <a:pt x="1752691" y="264319"/>
                    <a:pt x="1757390" y="258680"/>
                  </a:cubicBezTo>
                  <a:lnTo>
                    <a:pt x="1764791" y="250222"/>
                  </a:lnTo>
                  <a:lnTo>
                    <a:pt x="1761267" y="246345"/>
                  </a:lnTo>
                  <a:cubicBezTo>
                    <a:pt x="1756803" y="241646"/>
                    <a:pt x="1754571" y="241117"/>
                    <a:pt x="1754571" y="244759"/>
                  </a:cubicBezTo>
                  <a:cubicBezTo>
                    <a:pt x="1754571" y="248401"/>
                    <a:pt x="1752104" y="249282"/>
                    <a:pt x="1747170" y="247402"/>
                  </a:cubicBezTo>
                  <a:cubicBezTo>
                    <a:pt x="1743410" y="246228"/>
                    <a:pt x="1740239" y="243878"/>
                    <a:pt x="1737654" y="240354"/>
                  </a:cubicBezTo>
                  <a:cubicBezTo>
                    <a:pt x="1732955" y="234245"/>
                    <a:pt x="1729783" y="225435"/>
                    <a:pt x="1728139" y="213922"/>
                  </a:cubicBezTo>
                  <a:cubicBezTo>
                    <a:pt x="1727434" y="209223"/>
                    <a:pt x="1725084" y="204818"/>
                    <a:pt x="1721090" y="200706"/>
                  </a:cubicBezTo>
                  <a:cubicBezTo>
                    <a:pt x="1717096" y="196594"/>
                    <a:pt x="1715099" y="194010"/>
                    <a:pt x="1715099" y="192953"/>
                  </a:cubicBezTo>
                  <a:cubicBezTo>
                    <a:pt x="1715099" y="191895"/>
                    <a:pt x="1714394" y="191014"/>
                    <a:pt x="1712985" y="190310"/>
                  </a:cubicBezTo>
                  <a:cubicBezTo>
                    <a:pt x="1712045" y="189840"/>
                    <a:pt x="1712280" y="189487"/>
                    <a:pt x="1713689" y="189252"/>
                  </a:cubicBezTo>
                  <a:cubicBezTo>
                    <a:pt x="1713689" y="189252"/>
                    <a:pt x="1714042" y="189252"/>
                    <a:pt x="1714747" y="189252"/>
                  </a:cubicBezTo>
                  <a:cubicBezTo>
                    <a:pt x="1717331" y="189252"/>
                    <a:pt x="1720327" y="190486"/>
                    <a:pt x="1723734" y="192953"/>
                  </a:cubicBezTo>
                  <a:cubicBezTo>
                    <a:pt x="1727140" y="195420"/>
                    <a:pt x="1729549" y="196301"/>
                    <a:pt x="1730958" y="195596"/>
                  </a:cubicBezTo>
                  <a:cubicBezTo>
                    <a:pt x="1732133" y="195126"/>
                    <a:pt x="1736303" y="187314"/>
                    <a:pt x="1743469" y="172160"/>
                  </a:cubicBezTo>
                  <a:cubicBezTo>
                    <a:pt x="1750635" y="157005"/>
                    <a:pt x="1755628" y="145552"/>
                    <a:pt x="1758448" y="137798"/>
                  </a:cubicBezTo>
                  <a:cubicBezTo>
                    <a:pt x="1760797" y="130985"/>
                    <a:pt x="1761267" y="127578"/>
                    <a:pt x="1759857" y="127578"/>
                  </a:cubicBezTo>
                  <a:cubicBezTo>
                    <a:pt x="1759387" y="127578"/>
                    <a:pt x="1758565" y="128048"/>
                    <a:pt x="1757390" y="128988"/>
                  </a:cubicBezTo>
                  <a:cubicBezTo>
                    <a:pt x="1755510" y="130397"/>
                    <a:pt x="1754042" y="130750"/>
                    <a:pt x="1752985" y="130045"/>
                  </a:cubicBezTo>
                  <a:cubicBezTo>
                    <a:pt x="1751928" y="129340"/>
                    <a:pt x="1750635" y="130162"/>
                    <a:pt x="1749108" y="132512"/>
                  </a:cubicBezTo>
                  <a:cubicBezTo>
                    <a:pt x="1747581" y="134861"/>
                    <a:pt x="1746289" y="136036"/>
                    <a:pt x="1745231" y="136036"/>
                  </a:cubicBezTo>
                  <a:cubicBezTo>
                    <a:pt x="1744174" y="136036"/>
                    <a:pt x="1742177" y="137446"/>
                    <a:pt x="1739240" y="140265"/>
                  </a:cubicBezTo>
                  <a:cubicBezTo>
                    <a:pt x="1736303" y="143085"/>
                    <a:pt x="1734013" y="144670"/>
                    <a:pt x="1732368" y="145023"/>
                  </a:cubicBezTo>
                  <a:cubicBezTo>
                    <a:pt x="1730723" y="145375"/>
                    <a:pt x="1726729" y="148606"/>
                    <a:pt x="1720386" y="154715"/>
                  </a:cubicBezTo>
                  <a:cubicBezTo>
                    <a:pt x="1701589" y="173041"/>
                    <a:pt x="1691487" y="182204"/>
                    <a:pt x="1690077" y="182204"/>
                  </a:cubicBezTo>
                  <a:cubicBezTo>
                    <a:pt x="1688667" y="182204"/>
                    <a:pt x="1687610" y="183261"/>
                    <a:pt x="1686905" y="185376"/>
                  </a:cubicBezTo>
                  <a:cubicBezTo>
                    <a:pt x="1685495" y="189370"/>
                    <a:pt x="1684144" y="192072"/>
                    <a:pt x="1682852" y="193481"/>
                  </a:cubicBezTo>
                  <a:cubicBezTo>
                    <a:pt x="1681560" y="194891"/>
                    <a:pt x="1680092" y="195361"/>
                    <a:pt x="1678447" y="194891"/>
                  </a:cubicBezTo>
                  <a:cubicBezTo>
                    <a:pt x="1676567" y="194421"/>
                    <a:pt x="1675628" y="195067"/>
                    <a:pt x="1675628" y="196829"/>
                  </a:cubicBezTo>
                  <a:cubicBezTo>
                    <a:pt x="1675628" y="198592"/>
                    <a:pt x="1676567" y="199473"/>
                    <a:pt x="1678447" y="199473"/>
                  </a:cubicBezTo>
                  <a:cubicBezTo>
                    <a:pt x="1679152" y="199473"/>
                    <a:pt x="1679681" y="199590"/>
                    <a:pt x="1680033" y="199825"/>
                  </a:cubicBezTo>
                  <a:cubicBezTo>
                    <a:pt x="1680385" y="200060"/>
                    <a:pt x="1680326" y="200412"/>
                    <a:pt x="1679857" y="200882"/>
                  </a:cubicBezTo>
                  <a:cubicBezTo>
                    <a:pt x="1679152" y="202057"/>
                    <a:pt x="1678095" y="202409"/>
                    <a:pt x="1676685" y="201940"/>
                  </a:cubicBezTo>
                  <a:cubicBezTo>
                    <a:pt x="1675980" y="201470"/>
                    <a:pt x="1675334" y="201705"/>
                    <a:pt x="1674747" y="202644"/>
                  </a:cubicBezTo>
                  <a:cubicBezTo>
                    <a:pt x="1674159" y="203584"/>
                    <a:pt x="1673630" y="205111"/>
                    <a:pt x="1673161" y="207226"/>
                  </a:cubicBezTo>
                  <a:cubicBezTo>
                    <a:pt x="1672456" y="211220"/>
                    <a:pt x="1671751" y="213217"/>
                    <a:pt x="1671046" y="213217"/>
                  </a:cubicBezTo>
                  <a:cubicBezTo>
                    <a:pt x="1669871" y="213217"/>
                    <a:pt x="1668403" y="215332"/>
                    <a:pt x="1666641" y="219561"/>
                  </a:cubicBezTo>
                  <a:cubicBezTo>
                    <a:pt x="1664879" y="223790"/>
                    <a:pt x="1664467" y="226257"/>
                    <a:pt x="1665407" y="226962"/>
                  </a:cubicBezTo>
                  <a:cubicBezTo>
                    <a:pt x="1666582" y="227667"/>
                    <a:pt x="1667346" y="241117"/>
                    <a:pt x="1667698" y="267314"/>
                  </a:cubicBezTo>
                  <a:cubicBezTo>
                    <a:pt x="1668050" y="293511"/>
                    <a:pt x="1668579" y="311426"/>
                    <a:pt x="1669284" y="321059"/>
                  </a:cubicBezTo>
                  <a:cubicBezTo>
                    <a:pt x="1669754" y="328813"/>
                    <a:pt x="1669636" y="334158"/>
                    <a:pt x="1668931" y="337095"/>
                  </a:cubicBezTo>
                  <a:cubicBezTo>
                    <a:pt x="1668227" y="340031"/>
                    <a:pt x="1666464" y="341852"/>
                    <a:pt x="1663645" y="342557"/>
                  </a:cubicBezTo>
                  <a:cubicBezTo>
                    <a:pt x="1660356" y="343732"/>
                    <a:pt x="1655187" y="341617"/>
                    <a:pt x="1648138" y="336214"/>
                  </a:cubicBezTo>
                  <a:cubicBezTo>
                    <a:pt x="1641090" y="330810"/>
                    <a:pt x="1636861" y="325758"/>
                    <a:pt x="1635451" y="321059"/>
                  </a:cubicBezTo>
                  <a:cubicBezTo>
                    <a:pt x="1634511" y="318240"/>
                    <a:pt x="1632690" y="315420"/>
                    <a:pt x="1629988" y="312601"/>
                  </a:cubicBezTo>
                  <a:cubicBezTo>
                    <a:pt x="1627286" y="309782"/>
                    <a:pt x="1623351" y="304906"/>
                    <a:pt x="1618182" y="297975"/>
                  </a:cubicBezTo>
                  <a:cubicBezTo>
                    <a:pt x="1613013" y="291044"/>
                    <a:pt x="1609019" y="286052"/>
                    <a:pt x="1606200" y="282997"/>
                  </a:cubicBezTo>
                  <a:cubicBezTo>
                    <a:pt x="1603380" y="279943"/>
                    <a:pt x="1601971" y="277359"/>
                    <a:pt x="1601971" y="275244"/>
                  </a:cubicBezTo>
                  <a:cubicBezTo>
                    <a:pt x="1601971" y="273129"/>
                    <a:pt x="1601383" y="271485"/>
                    <a:pt x="1600209" y="270310"/>
                  </a:cubicBezTo>
                  <a:cubicBezTo>
                    <a:pt x="1598799" y="268900"/>
                    <a:pt x="1598505" y="265552"/>
                    <a:pt x="1599328" y="260266"/>
                  </a:cubicBezTo>
                  <a:cubicBezTo>
                    <a:pt x="1600150" y="254980"/>
                    <a:pt x="1601618" y="251044"/>
                    <a:pt x="1603733" y="248460"/>
                  </a:cubicBezTo>
                  <a:cubicBezTo>
                    <a:pt x="1606082" y="245640"/>
                    <a:pt x="1607257" y="243526"/>
                    <a:pt x="1607257" y="242116"/>
                  </a:cubicBezTo>
                  <a:cubicBezTo>
                    <a:pt x="1607257" y="241411"/>
                    <a:pt x="1608784" y="239062"/>
                    <a:pt x="1611839" y="235068"/>
                  </a:cubicBezTo>
                  <a:cubicBezTo>
                    <a:pt x="1614893" y="231073"/>
                    <a:pt x="1618006" y="227432"/>
                    <a:pt x="1621178" y="224142"/>
                  </a:cubicBezTo>
                  <a:cubicBezTo>
                    <a:pt x="1624350" y="220853"/>
                    <a:pt x="1625936" y="219678"/>
                    <a:pt x="1625936" y="220618"/>
                  </a:cubicBezTo>
                  <a:cubicBezTo>
                    <a:pt x="1625936" y="221558"/>
                    <a:pt x="1623410" y="224847"/>
                    <a:pt x="1618359" y="230486"/>
                  </a:cubicBezTo>
                  <a:cubicBezTo>
                    <a:pt x="1613307" y="236125"/>
                    <a:pt x="1611075" y="239767"/>
                    <a:pt x="1611662" y="241411"/>
                  </a:cubicBezTo>
                  <a:cubicBezTo>
                    <a:pt x="1612250" y="243056"/>
                    <a:pt x="1616949" y="239297"/>
                    <a:pt x="1625759" y="230134"/>
                  </a:cubicBezTo>
                  <a:cubicBezTo>
                    <a:pt x="1634570" y="220971"/>
                    <a:pt x="1639445" y="215214"/>
                    <a:pt x="1640385" y="212865"/>
                  </a:cubicBezTo>
                  <a:cubicBezTo>
                    <a:pt x="1641795" y="209810"/>
                    <a:pt x="1641795" y="208401"/>
                    <a:pt x="1640385" y="208636"/>
                  </a:cubicBezTo>
                  <a:cubicBezTo>
                    <a:pt x="1638975" y="208636"/>
                    <a:pt x="1637096" y="210163"/>
                    <a:pt x="1634746" y="213217"/>
                  </a:cubicBezTo>
                  <a:cubicBezTo>
                    <a:pt x="1631457" y="217211"/>
                    <a:pt x="1629460" y="218856"/>
                    <a:pt x="1628755" y="218151"/>
                  </a:cubicBezTo>
                  <a:cubicBezTo>
                    <a:pt x="1628050" y="217446"/>
                    <a:pt x="1630047" y="214744"/>
                    <a:pt x="1634746" y="210045"/>
                  </a:cubicBezTo>
                  <a:cubicBezTo>
                    <a:pt x="1638035" y="206991"/>
                    <a:pt x="1640033" y="204583"/>
                    <a:pt x="1640738" y="202821"/>
                  </a:cubicBezTo>
                  <a:cubicBezTo>
                    <a:pt x="1641442" y="201059"/>
                    <a:pt x="1641795" y="198063"/>
                    <a:pt x="1641795" y="193834"/>
                  </a:cubicBezTo>
                  <a:cubicBezTo>
                    <a:pt x="1641795" y="187725"/>
                    <a:pt x="1641266" y="183907"/>
                    <a:pt x="1640209" y="182380"/>
                  </a:cubicBezTo>
                  <a:cubicBezTo>
                    <a:pt x="1639152" y="180853"/>
                    <a:pt x="1636626" y="180442"/>
                    <a:pt x="1632632" y="181147"/>
                  </a:cubicBezTo>
                  <a:cubicBezTo>
                    <a:pt x="1628403" y="181851"/>
                    <a:pt x="1623057" y="181323"/>
                    <a:pt x="1616596" y="179561"/>
                  </a:cubicBezTo>
                  <a:cubicBezTo>
                    <a:pt x="1610135" y="177798"/>
                    <a:pt x="1604555" y="175508"/>
                    <a:pt x="1599856" y="172688"/>
                  </a:cubicBezTo>
                  <a:cubicBezTo>
                    <a:pt x="1595627" y="169869"/>
                    <a:pt x="1593043" y="168459"/>
                    <a:pt x="1592103" y="168459"/>
                  </a:cubicBezTo>
                  <a:cubicBezTo>
                    <a:pt x="1591163" y="168459"/>
                    <a:pt x="1588402" y="165699"/>
                    <a:pt x="1583821" y="160177"/>
                  </a:cubicBezTo>
                  <a:cubicBezTo>
                    <a:pt x="1579239" y="154656"/>
                    <a:pt x="1576596" y="150955"/>
                    <a:pt x="1575891" y="149076"/>
                  </a:cubicBezTo>
                  <a:cubicBezTo>
                    <a:pt x="1574716" y="146256"/>
                    <a:pt x="1574716" y="142380"/>
                    <a:pt x="1575891" y="137446"/>
                  </a:cubicBezTo>
                  <a:cubicBezTo>
                    <a:pt x="1577066" y="132512"/>
                    <a:pt x="1578593" y="129457"/>
                    <a:pt x="1580473" y="128283"/>
                  </a:cubicBezTo>
                  <a:cubicBezTo>
                    <a:pt x="1583292" y="126403"/>
                    <a:pt x="1586170" y="126051"/>
                    <a:pt x="1589107" y="127225"/>
                  </a:cubicBezTo>
                  <a:cubicBezTo>
                    <a:pt x="1592044" y="128400"/>
                    <a:pt x="1593513" y="130397"/>
                    <a:pt x="1593513" y="133217"/>
                  </a:cubicBezTo>
                  <a:cubicBezTo>
                    <a:pt x="1593513" y="136036"/>
                    <a:pt x="1594687" y="138327"/>
                    <a:pt x="1597037" y="140089"/>
                  </a:cubicBezTo>
                  <a:cubicBezTo>
                    <a:pt x="1599386" y="141851"/>
                    <a:pt x="1602206" y="142615"/>
                    <a:pt x="1605495" y="142380"/>
                  </a:cubicBezTo>
                  <a:cubicBezTo>
                    <a:pt x="1609489" y="142145"/>
                    <a:pt x="1616244" y="139854"/>
                    <a:pt x="1625759" y="135507"/>
                  </a:cubicBezTo>
                  <a:cubicBezTo>
                    <a:pt x="1635275" y="131161"/>
                    <a:pt x="1640502" y="128988"/>
                    <a:pt x="1641442" y="128988"/>
                  </a:cubicBezTo>
                  <a:cubicBezTo>
                    <a:pt x="1643557" y="128988"/>
                    <a:pt x="1644849" y="119237"/>
                    <a:pt x="1645319" y="99736"/>
                  </a:cubicBezTo>
                  <a:cubicBezTo>
                    <a:pt x="1645554" y="85404"/>
                    <a:pt x="1644790" y="76652"/>
                    <a:pt x="1643028" y="73481"/>
                  </a:cubicBezTo>
                  <a:cubicBezTo>
                    <a:pt x="1641266" y="70309"/>
                    <a:pt x="1641149" y="68429"/>
                    <a:pt x="1642676" y="67842"/>
                  </a:cubicBezTo>
                  <a:cubicBezTo>
                    <a:pt x="1644203" y="67254"/>
                    <a:pt x="1644967" y="66080"/>
                    <a:pt x="1644967" y="64318"/>
                  </a:cubicBezTo>
                  <a:cubicBezTo>
                    <a:pt x="1644967" y="62555"/>
                    <a:pt x="1645906" y="60617"/>
                    <a:pt x="1647786" y="58503"/>
                  </a:cubicBezTo>
                  <a:cubicBezTo>
                    <a:pt x="1649665" y="56388"/>
                    <a:pt x="1651075" y="55331"/>
                    <a:pt x="1652015" y="55331"/>
                  </a:cubicBezTo>
                  <a:close/>
                  <a:moveTo>
                    <a:pt x="918234" y="45022"/>
                  </a:moveTo>
                  <a:cubicBezTo>
                    <a:pt x="919791" y="44611"/>
                    <a:pt x="921362" y="44641"/>
                    <a:pt x="922948" y="45110"/>
                  </a:cubicBezTo>
                  <a:cubicBezTo>
                    <a:pt x="926119" y="46050"/>
                    <a:pt x="928763" y="48752"/>
                    <a:pt x="930877" y="53216"/>
                  </a:cubicBezTo>
                  <a:cubicBezTo>
                    <a:pt x="932522" y="56975"/>
                    <a:pt x="934813" y="60382"/>
                    <a:pt x="937749" y="63436"/>
                  </a:cubicBezTo>
                  <a:cubicBezTo>
                    <a:pt x="940686" y="66491"/>
                    <a:pt x="942155" y="68605"/>
                    <a:pt x="942155" y="69780"/>
                  </a:cubicBezTo>
                  <a:cubicBezTo>
                    <a:pt x="942155" y="70955"/>
                    <a:pt x="944269" y="73069"/>
                    <a:pt x="948498" y="76124"/>
                  </a:cubicBezTo>
                  <a:lnTo>
                    <a:pt x="954490" y="80705"/>
                  </a:lnTo>
                  <a:lnTo>
                    <a:pt x="960481" y="76476"/>
                  </a:lnTo>
                  <a:cubicBezTo>
                    <a:pt x="964475" y="73657"/>
                    <a:pt x="966766" y="71718"/>
                    <a:pt x="967353" y="70661"/>
                  </a:cubicBezTo>
                  <a:cubicBezTo>
                    <a:pt x="967940" y="69604"/>
                    <a:pt x="970114" y="70837"/>
                    <a:pt x="973873" y="74362"/>
                  </a:cubicBezTo>
                  <a:cubicBezTo>
                    <a:pt x="977632" y="77886"/>
                    <a:pt x="978924" y="80235"/>
                    <a:pt x="977750" y="81410"/>
                  </a:cubicBezTo>
                  <a:cubicBezTo>
                    <a:pt x="976575" y="82585"/>
                    <a:pt x="975988" y="84171"/>
                    <a:pt x="975988" y="86168"/>
                  </a:cubicBezTo>
                  <a:cubicBezTo>
                    <a:pt x="975988" y="88165"/>
                    <a:pt x="974813" y="90456"/>
                    <a:pt x="972463" y="93040"/>
                  </a:cubicBezTo>
                  <a:cubicBezTo>
                    <a:pt x="968234" y="97269"/>
                    <a:pt x="966707" y="105258"/>
                    <a:pt x="967882" y="117005"/>
                  </a:cubicBezTo>
                  <a:cubicBezTo>
                    <a:pt x="968352" y="121704"/>
                    <a:pt x="969233" y="124935"/>
                    <a:pt x="970525" y="126697"/>
                  </a:cubicBezTo>
                  <a:cubicBezTo>
                    <a:pt x="971817" y="128459"/>
                    <a:pt x="974460" y="129575"/>
                    <a:pt x="978455" y="130045"/>
                  </a:cubicBezTo>
                  <a:cubicBezTo>
                    <a:pt x="980569" y="130280"/>
                    <a:pt x="983388" y="131807"/>
                    <a:pt x="986913" y="134626"/>
                  </a:cubicBezTo>
                  <a:cubicBezTo>
                    <a:pt x="989262" y="136506"/>
                    <a:pt x="990613" y="137798"/>
                    <a:pt x="990966" y="138503"/>
                  </a:cubicBezTo>
                  <a:cubicBezTo>
                    <a:pt x="991318" y="139208"/>
                    <a:pt x="991142" y="140265"/>
                    <a:pt x="990437" y="141675"/>
                  </a:cubicBezTo>
                  <a:cubicBezTo>
                    <a:pt x="989027" y="143789"/>
                    <a:pt x="986560" y="144964"/>
                    <a:pt x="983036" y="145199"/>
                  </a:cubicBezTo>
                  <a:cubicBezTo>
                    <a:pt x="977632" y="145669"/>
                    <a:pt x="965650" y="150251"/>
                    <a:pt x="947089" y="158944"/>
                  </a:cubicBezTo>
                  <a:cubicBezTo>
                    <a:pt x="940980" y="161998"/>
                    <a:pt x="937221" y="163525"/>
                    <a:pt x="935811" y="163525"/>
                  </a:cubicBezTo>
                  <a:cubicBezTo>
                    <a:pt x="933932" y="163525"/>
                    <a:pt x="931876" y="164641"/>
                    <a:pt x="929644" y="166873"/>
                  </a:cubicBezTo>
                  <a:cubicBezTo>
                    <a:pt x="927412" y="169105"/>
                    <a:pt x="926531" y="170691"/>
                    <a:pt x="927000" y="171631"/>
                  </a:cubicBezTo>
                  <a:cubicBezTo>
                    <a:pt x="927940" y="173041"/>
                    <a:pt x="931171" y="172218"/>
                    <a:pt x="936692" y="169164"/>
                  </a:cubicBezTo>
                  <a:cubicBezTo>
                    <a:pt x="942214" y="166110"/>
                    <a:pt x="945209" y="164289"/>
                    <a:pt x="945679" y="163701"/>
                  </a:cubicBezTo>
                  <a:cubicBezTo>
                    <a:pt x="946149" y="163114"/>
                    <a:pt x="949791" y="163055"/>
                    <a:pt x="956604" y="163525"/>
                  </a:cubicBezTo>
                  <a:cubicBezTo>
                    <a:pt x="961538" y="163760"/>
                    <a:pt x="964769" y="164230"/>
                    <a:pt x="966296" y="164935"/>
                  </a:cubicBezTo>
                  <a:cubicBezTo>
                    <a:pt x="967823" y="165640"/>
                    <a:pt x="969879" y="167284"/>
                    <a:pt x="972463" y="169869"/>
                  </a:cubicBezTo>
                  <a:cubicBezTo>
                    <a:pt x="975988" y="173863"/>
                    <a:pt x="977985" y="175155"/>
                    <a:pt x="978455" y="173746"/>
                  </a:cubicBezTo>
                  <a:cubicBezTo>
                    <a:pt x="978924" y="172336"/>
                    <a:pt x="980745" y="169869"/>
                    <a:pt x="983917" y="166345"/>
                  </a:cubicBezTo>
                  <a:cubicBezTo>
                    <a:pt x="987089" y="162820"/>
                    <a:pt x="991729" y="157005"/>
                    <a:pt x="997838" y="148900"/>
                  </a:cubicBezTo>
                  <a:cubicBezTo>
                    <a:pt x="1003947" y="140794"/>
                    <a:pt x="1010173" y="132982"/>
                    <a:pt x="1016516" y="125463"/>
                  </a:cubicBezTo>
                  <a:cubicBezTo>
                    <a:pt x="1022860" y="117945"/>
                    <a:pt x="1026854" y="112189"/>
                    <a:pt x="1028499" y="108194"/>
                  </a:cubicBezTo>
                  <a:cubicBezTo>
                    <a:pt x="1031083" y="102791"/>
                    <a:pt x="1035548" y="99678"/>
                    <a:pt x="1041891" y="98855"/>
                  </a:cubicBezTo>
                  <a:cubicBezTo>
                    <a:pt x="1048235" y="98033"/>
                    <a:pt x="1052346" y="100089"/>
                    <a:pt x="1054226" y="105023"/>
                  </a:cubicBezTo>
                  <a:cubicBezTo>
                    <a:pt x="1055636" y="108547"/>
                    <a:pt x="1056047" y="113833"/>
                    <a:pt x="1055460" y="120882"/>
                  </a:cubicBezTo>
                  <a:cubicBezTo>
                    <a:pt x="1054872" y="127930"/>
                    <a:pt x="1053521" y="135214"/>
                    <a:pt x="1051407" y="142732"/>
                  </a:cubicBezTo>
                  <a:lnTo>
                    <a:pt x="1047530" y="155067"/>
                  </a:lnTo>
                  <a:lnTo>
                    <a:pt x="1051054" y="157534"/>
                  </a:lnTo>
                  <a:cubicBezTo>
                    <a:pt x="1053169" y="158944"/>
                    <a:pt x="1055988" y="159766"/>
                    <a:pt x="1059512" y="160001"/>
                  </a:cubicBezTo>
                  <a:cubicBezTo>
                    <a:pt x="1063976" y="160471"/>
                    <a:pt x="1068793" y="161058"/>
                    <a:pt x="1073962" y="161763"/>
                  </a:cubicBezTo>
                  <a:cubicBezTo>
                    <a:pt x="1075137" y="161998"/>
                    <a:pt x="1077486" y="163878"/>
                    <a:pt x="1081010" y="167402"/>
                  </a:cubicBezTo>
                  <a:cubicBezTo>
                    <a:pt x="1084534" y="170926"/>
                    <a:pt x="1086297" y="173276"/>
                    <a:pt x="1086297" y="174450"/>
                  </a:cubicBezTo>
                  <a:cubicBezTo>
                    <a:pt x="1086297" y="175625"/>
                    <a:pt x="1085533" y="176800"/>
                    <a:pt x="1084006" y="177975"/>
                  </a:cubicBezTo>
                  <a:cubicBezTo>
                    <a:pt x="1082479" y="179149"/>
                    <a:pt x="1081010" y="181029"/>
                    <a:pt x="1079601" y="183613"/>
                  </a:cubicBezTo>
                  <a:cubicBezTo>
                    <a:pt x="1079601" y="183613"/>
                    <a:pt x="1078191" y="186433"/>
                    <a:pt x="1075371" y="192072"/>
                  </a:cubicBezTo>
                  <a:cubicBezTo>
                    <a:pt x="1073962" y="194891"/>
                    <a:pt x="1072493" y="199531"/>
                    <a:pt x="1070966" y="205992"/>
                  </a:cubicBezTo>
                  <a:cubicBezTo>
                    <a:pt x="1069439" y="212454"/>
                    <a:pt x="1067207" y="218915"/>
                    <a:pt x="1064270" y="225376"/>
                  </a:cubicBezTo>
                  <a:cubicBezTo>
                    <a:pt x="1061333" y="231837"/>
                    <a:pt x="1059865" y="235420"/>
                    <a:pt x="1059865" y="236125"/>
                  </a:cubicBezTo>
                  <a:cubicBezTo>
                    <a:pt x="1059865" y="236830"/>
                    <a:pt x="1064329" y="239825"/>
                    <a:pt x="1073257" y="245112"/>
                  </a:cubicBezTo>
                  <a:cubicBezTo>
                    <a:pt x="1082185" y="250398"/>
                    <a:pt x="1087119" y="253041"/>
                    <a:pt x="1088059" y="253041"/>
                  </a:cubicBezTo>
                  <a:cubicBezTo>
                    <a:pt x="1088764" y="253041"/>
                    <a:pt x="1092758" y="255626"/>
                    <a:pt x="1100041" y="260795"/>
                  </a:cubicBezTo>
                  <a:cubicBezTo>
                    <a:pt x="1108734" y="267138"/>
                    <a:pt x="1115783" y="273893"/>
                    <a:pt x="1121187" y="281059"/>
                  </a:cubicBezTo>
                  <a:cubicBezTo>
                    <a:pt x="1126591" y="288225"/>
                    <a:pt x="1128823" y="293805"/>
                    <a:pt x="1127883" y="297799"/>
                  </a:cubicBezTo>
                  <a:cubicBezTo>
                    <a:pt x="1127178" y="300384"/>
                    <a:pt x="1126003" y="301676"/>
                    <a:pt x="1124359" y="301676"/>
                  </a:cubicBezTo>
                  <a:cubicBezTo>
                    <a:pt x="1122714" y="301676"/>
                    <a:pt x="1121363" y="302205"/>
                    <a:pt x="1120306" y="303262"/>
                  </a:cubicBezTo>
                  <a:cubicBezTo>
                    <a:pt x="1119248" y="304319"/>
                    <a:pt x="1117369" y="304260"/>
                    <a:pt x="1114667" y="303086"/>
                  </a:cubicBezTo>
                  <a:cubicBezTo>
                    <a:pt x="1111965" y="301911"/>
                    <a:pt x="1110379" y="301793"/>
                    <a:pt x="1109909" y="302733"/>
                  </a:cubicBezTo>
                  <a:cubicBezTo>
                    <a:pt x="1109674" y="303673"/>
                    <a:pt x="1109322" y="304202"/>
                    <a:pt x="1108852" y="304319"/>
                  </a:cubicBezTo>
                  <a:cubicBezTo>
                    <a:pt x="1108382" y="304437"/>
                    <a:pt x="1107912" y="304260"/>
                    <a:pt x="1107442" y="303790"/>
                  </a:cubicBezTo>
                  <a:cubicBezTo>
                    <a:pt x="1106972" y="303320"/>
                    <a:pt x="1106620" y="302616"/>
                    <a:pt x="1106385" y="301676"/>
                  </a:cubicBezTo>
                  <a:cubicBezTo>
                    <a:pt x="1105915" y="299561"/>
                    <a:pt x="1104681" y="298504"/>
                    <a:pt x="1102684" y="298504"/>
                  </a:cubicBezTo>
                  <a:cubicBezTo>
                    <a:pt x="1100687" y="298504"/>
                    <a:pt x="1099395" y="298093"/>
                    <a:pt x="1098808" y="297271"/>
                  </a:cubicBezTo>
                  <a:cubicBezTo>
                    <a:pt x="1098220" y="296448"/>
                    <a:pt x="1096106" y="295685"/>
                    <a:pt x="1092464" y="294980"/>
                  </a:cubicBezTo>
                  <a:cubicBezTo>
                    <a:pt x="1088822" y="294275"/>
                    <a:pt x="1084946" y="292748"/>
                    <a:pt x="1080834" y="290398"/>
                  </a:cubicBezTo>
                  <a:cubicBezTo>
                    <a:pt x="1076722" y="288049"/>
                    <a:pt x="1073962" y="287109"/>
                    <a:pt x="1072552" y="287579"/>
                  </a:cubicBezTo>
                  <a:cubicBezTo>
                    <a:pt x="1071142" y="288049"/>
                    <a:pt x="1070085" y="287344"/>
                    <a:pt x="1069380" y="285464"/>
                  </a:cubicBezTo>
                  <a:cubicBezTo>
                    <a:pt x="1067971" y="281470"/>
                    <a:pt x="1068910" y="279473"/>
                    <a:pt x="1072200" y="279473"/>
                  </a:cubicBezTo>
                  <a:cubicBezTo>
                    <a:pt x="1073139" y="279473"/>
                    <a:pt x="1074960" y="278298"/>
                    <a:pt x="1077662" y="275949"/>
                  </a:cubicBezTo>
                  <a:cubicBezTo>
                    <a:pt x="1080364" y="273599"/>
                    <a:pt x="1081715" y="271955"/>
                    <a:pt x="1081715" y="271015"/>
                  </a:cubicBezTo>
                  <a:cubicBezTo>
                    <a:pt x="1081715" y="270075"/>
                    <a:pt x="1075606" y="266081"/>
                    <a:pt x="1063389" y="259032"/>
                  </a:cubicBezTo>
                  <a:cubicBezTo>
                    <a:pt x="1059395" y="256683"/>
                    <a:pt x="1056693" y="254921"/>
                    <a:pt x="1055283" y="253746"/>
                  </a:cubicBezTo>
                  <a:cubicBezTo>
                    <a:pt x="1053404" y="252101"/>
                    <a:pt x="1051876" y="251632"/>
                    <a:pt x="1050702" y="252336"/>
                  </a:cubicBezTo>
                  <a:cubicBezTo>
                    <a:pt x="1049527" y="253041"/>
                    <a:pt x="1047412" y="255861"/>
                    <a:pt x="1044358" y="260795"/>
                  </a:cubicBezTo>
                  <a:cubicBezTo>
                    <a:pt x="1040599" y="266433"/>
                    <a:pt x="1036428" y="271720"/>
                    <a:pt x="1031847" y="276654"/>
                  </a:cubicBezTo>
                  <a:cubicBezTo>
                    <a:pt x="1027265" y="281588"/>
                    <a:pt x="1024152" y="284055"/>
                    <a:pt x="1022508" y="284055"/>
                  </a:cubicBezTo>
                  <a:cubicBezTo>
                    <a:pt x="1020863" y="284055"/>
                    <a:pt x="1019101" y="284525"/>
                    <a:pt x="1017221" y="285464"/>
                  </a:cubicBezTo>
                  <a:cubicBezTo>
                    <a:pt x="1010878" y="288754"/>
                    <a:pt x="1003712" y="288401"/>
                    <a:pt x="995723" y="284407"/>
                  </a:cubicBezTo>
                  <a:cubicBezTo>
                    <a:pt x="991964" y="282527"/>
                    <a:pt x="989321" y="280648"/>
                    <a:pt x="987794" y="278768"/>
                  </a:cubicBezTo>
                  <a:cubicBezTo>
                    <a:pt x="986267" y="276889"/>
                    <a:pt x="985033" y="274069"/>
                    <a:pt x="984093" y="270310"/>
                  </a:cubicBezTo>
                  <a:cubicBezTo>
                    <a:pt x="982919" y="265376"/>
                    <a:pt x="981979" y="265141"/>
                    <a:pt x="981274" y="269605"/>
                  </a:cubicBezTo>
                  <a:cubicBezTo>
                    <a:pt x="980804" y="271485"/>
                    <a:pt x="980569" y="274187"/>
                    <a:pt x="980569" y="277711"/>
                  </a:cubicBezTo>
                  <a:cubicBezTo>
                    <a:pt x="980569" y="282645"/>
                    <a:pt x="979453" y="289224"/>
                    <a:pt x="977221" y="297447"/>
                  </a:cubicBezTo>
                  <a:cubicBezTo>
                    <a:pt x="974989" y="305670"/>
                    <a:pt x="972933" y="310839"/>
                    <a:pt x="971054" y="312953"/>
                  </a:cubicBezTo>
                  <a:cubicBezTo>
                    <a:pt x="970114" y="314363"/>
                    <a:pt x="969116" y="316125"/>
                    <a:pt x="968058" y="318240"/>
                  </a:cubicBezTo>
                  <a:cubicBezTo>
                    <a:pt x="967001" y="320354"/>
                    <a:pt x="964828" y="322234"/>
                    <a:pt x="961538" y="323879"/>
                  </a:cubicBezTo>
                  <a:cubicBezTo>
                    <a:pt x="959424" y="324818"/>
                    <a:pt x="957838" y="325347"/>
                    <a:pt x="956780" y="325465"/>
                  </a:cubicBezTo>
                  <a:cubicBezTo>
                    <a:pt x="955723" y="325582"/>
                    <a:pt x="954372" y="325171"/>
                    <a:pt x="952728" y="324231"/>
                  </a:cubicBezTo>
                  <a:cubicBezTo>
                    <a:pt x="950143" y="322821"/>
                    <a:pt x="948381" y="322117"/>
                    <a:pt x="947441" y="322117"/>
                  </a:cubicBezTo>
                  <a:cubicBezTo>
                    <a:pt x="946501" y="322117"/>
                    <a:pt x="945150" y="321294"/>
                    <a:pt x="943388" y="319650"/>
                  </a:cubicBezTo>
                  <a:cubicBezTo>
                    <a:pt x="941626" y="318005"/>
                    <a:pt x="939453" y="317065"/>
                    <a:pt x="936868" y="316830"/>
                  </a:cubicBezTo>
                  <a:cubicBezTo>
                    <a:pt x="934284" y="316595"/>
                    <a:pt x="932169" y="315714"/>
                    <a:pt x="930525" y="314187"/>
                  </a:cubicBezTo>
                  <a:cubicBezTo>
                    <a:pt x="928880" y="312660"/>
                    <a:pt x="927470" y="311896"/>
                    <a:pt x="926296" y="311896"/>
                  </a:cubicBezTo>
                  <a:cubicBezTo>
                    <a:pt x="925121" y="311896"/>
                    <a:pt x="922595" y="310898"/>
                    <a:pt x="918719" y="308901"/>
                  </a:cubicBezTo>
                  <a:cubicBezTo>
                    <a:pt x="914842" y="306903"/>
                    <a:pt x="912727" y="306140"/>
                    <a:pt x="912375" y="306610"/>
                  </a:cubicBezTo>
                  <a:cubicBezTo>
                    <a:pt x="912022" y="307080"/>
                    <a:pt x="909732" y="306316"/>
                    <a:pt x="905503" y="304319"/>
                  </a:cubicBezTo>
                  <a:cubicBezTo>
                    <a:pt x="901273" y="302322"/>
                    <a:pt x="898572" y="300736"/>
                    <a:pt x="897397" y="299561"/>
                  </a:cubicBezTo>
                  <a:cubicBezTo>
                    <a:pt x="892463" y="294392"/>
                    <a:pt x="890936" y="289928"/>
                    <a:pt x="892815" y="286169"/>
                  </a:cubicBezTo>
                  <a:cubicBezTo>
                    <a:pt x="893990" y="283585"/>
                    <a:pt x="895517" y="282058"/>
                    <a:pt x="897397" y="281588"/>
                  </a:cubicBezTo>
                  <a:cubicBezTo>
                    <a:pt x="900451" y="280413"/>
                    <a:pt x="905033" y="275479"/>
                    <a:pt x="911141" y="266786"/>
                  </a:cubicBezTo>
                  <a:cubicBezTo>
                    <a:pt x="914666" y="262087"/>
                    <a:pt x="918660" y="257035"/>
                    <a:pt x="923124" y="251632"/>
                  </a:cubicBezTo>
                  <a:cubicBezTo>
                    <a:pt x="927588" y="246228"/>
                    <a:pt x="931347" y="241176"/>
                    <a:pt x="934402" y="236477"/>
                  </a:cubicBezTo>
                  <a:lnTo>
                    <a:pt x="939335" y="229429"/>
                  </a:lnTo>
                  <a:lnTo>
                    <a:pt x="936164" y="222733"/>
                  </a:lnTo>
                  <a:cubicBezTo>
                    <a:pt x="931934" y="213805"/>
                    <a:pt x="932169" y="204407"/>
                    <a:pt x="936868" y="194539"/>
                  </a:cubicBezTo>
                  <a:cubicBezTo>
                    <a:pt x="939923" y="188430"/>
                    <a:pt x="941156" y="185141"/>
                    <a:pt x="940569" y="184671"/>
                  </a:cubicBezTo>
                  <a:cubicBezTo>
                    <a:pt x="939982" y="184201"/>
                    <a:pt x="936281" y="186198"/>
                    <a:pt x="929468" y="190662"/>
                  </a:cubicBezTo>
                  <a:cubicBezTo>
                    <a:pt x="922654" y="195126"/>
                    <a:pt x="918190" y="197358"/>
                    <a:pt x="916075" y="197358"/>
                  </a:cubicBezTo>
                  <a:cubicBezTo>
                    <a:pt x="911611" y="197358"/>
                    <a:pt x="905973" y="203584"/>
                    <a:pt x="899159" y="216037"/>
                  </a:cubicBezTo>
                  <a:cubicBezTo>
                    <a:pt x="895165" y="223790"/>
                    <a:pt x="892110" y="229546"/>
                    <a:pt x="889996" y="233305"/>
                  </a:cubicBezTo>
                  <a:cubicBezTo>
                    <a:pt x="887881" y="237065"/>
                    <a:pt x="885532" y="241059"/>
                    <a:pt x="882947" y="245288"/>
                  </a:cubicBezTo>
                  <a:cubicBezTo>
                    <a:pt x="880363" y="249517"/>
                    <a:pt x="879071" y="251866"/>
                    <a:pt x="879071" y="252336"/>
                  </a:cubicBezTo>
                  <a:cubicBezTo>
                    <a:pt x="879071" y="252806"/>
                    <a:pt x="877661" y="255097"/>
                    <a:pt x="874842" y="259209"/>
                  </a:cubicBezTo>
                  <a:cubicBezTo>
                    <a:pt x="872022" y="263320"/>
                    <a:pt x="870436" y="265905"/>
                    <a:pt x="870084" y="266962"/>
                  </a:cubicBezTo>
                  <a:cubicBezTo>
                    <a:pt x="869731" y="268019"/>
                    <a:pt x="866031" y="274422"/>
                    <a:pt x="858982" y="286169"/>
                  </a:cubicBezTo>
                  <a:cubicBezTo>
                    <a:pt x="851934" y="297917"/>
                    <a:pt x="845767" y="308959"/>
                    <a:pt x="840480" y="319297"/>
                  </a:cubicBezTo>
                  <a:cubicBezTo>
                    <a:pt x="835194" y="329635"/>
                    <a:pt x="831728" y="335979"/>
                    <a:pt x="830084" y="338328"/>
                  </a:cubicBezTo>
                  <a:cubicBezTo>
                    <a:pt x="828439" y="340678"/>
                    <a:pt x="827617" y="342557"/>
                    <a:pt x="827617" y="343967"/>
                  </a:cubicBezTo>
                  <a:cubicBezTo>
                    <a:pt x="827617" y="345612"/>
                    <a:pt x="826618" y="347021"/>
                    <a:pt x="824621" y="348196"/>
                  </a:cubicBezTo>
                  <a:cubicBezTo>
                    <a:pt x="822624" y="349371"/>
                    <a:pt x="820803" y="349606"/>
                    <a:pt x="819158" y="348901"/>
                  </a:cubicBezTo>
                  <a:cubicBezTo>
                    <a:pt x="816339" y="347961"/>
                    <a:pt x="812991" y="345142"/>
                    <a:pt x="809114" y="340443"/>
                  </a:cubicBezTo>
                  <a:cubicBezTo>
                    <a:pt x="805238" y="335744"/>
                    <a:pt x="803769" y="332689"/>
                    <a:pt x="804709" y="331280"/>
                  </a:cubicBezTo>
                  <a:cubicBezTo>
                    <a:pt x="805179" y="330105"/>
                    <a:pt x="804885" y="328049"/>
                    <a:pt x="803828" y="325112"/>
                  </a:cubicBezTo>
                  <a:cubicBezTo>
                    <a:pt x="802771" y="322175"/>
                    <a:pt x="801655" y="320472"/>
                    <a:pt x="800480" y="320002"/>
                  </a:cubicBezTo>
                  <a:cubicBezTo>
                    <a:pt x="799070" y="319532"/>
                    <a:pt x="798835" y="317711"/>
                    <a:pt x="799775" y="314539"/>
                  </a:cubicBezTo>
                  <a:cubicBezTo>
                    <a:pt x="800715" y="311368"/>
                    <a:pt x="802477" y="307785"/>
                    <a:pt x="805061" y="303790"/>
                  </a:cubicBezTo>
                  <a:cubicBezTo>
                    <a:pt x="807646" y="299796"/>
                    <a:pt x="809878" y="296155"/>
                    <a:pt x="811758" y="292865"/>
                  </a:cubicBezTo>
                  <a:lnTo>
                    <a:pt x="813872" y="289341"/>
                  </a:lnTo>
                  <a:cubicBezTo>
                    <a:pt x="814107" y="289576"/>
                    <a:pt x="814107" y="290163"/>
                    <a:pt x="813872" y="291103"/>
                  </a:cubicBezTo>
                  <a:cubicBezTo>
                    <a:pt x="813402" y="293218"/>
                    <a:pt x="814107" y="293335"/>
                    <a:pt x="815987" y="291456"/>
                  </a:cubicBezTo>
                  <a:cubicBezTo>
                    <a:pt x="820921" y="286757"/>
                    <a:pt x="826325" y="278768"/>
                    <a:pt x="832198" y="267491"/>
                  </a:cubicBezTo>
                  <a:cubicBezTo>
                    <a:pt x="838307" y="256448"/>
                    <a:pt x="847822" y="241059"/>
                    <a:pt x="860745" y="221323"/>
                  </a:cubicBezTo>
                  <a:cubicBezTo>
                    <a:pt x="864034" y="216389"/>
                    <a:pt x="866677" y="212277"/>
                    <a:pt x="868674" y="208988"/>
                  </a:cubicBezTo>
                  <a:cubicBezTo>
                    <a:pt x="870671" y="205699"/>
                    <a:pt x="872140" y="202938"/>
                    <a:pt x="873080" y="200706"/>
                  </a:cubicBezTo>
                  <a:cubicBezTo>
                    <a:pt x="874019" y="198474"/>
                    <a:pt x="874430" y="196829"/>
                    <a:pt x="874313" y="195772"/>
                  </a:cubicBezTo>
                  <a:cubicBezTo>
                    <a:pt x="874195" y="194715"/>
                    <a:pt x="873667" y="194069"/>
                    <a:pt x="872727" y="193834"/>
                  </a:cubicBezTo>
                  <a:cubicBezTo>
                    <a:pt x="871552" y="193364"/>
                    <a:pt x="871787" y="191895"/>
                    <a:pt x="873432" y="189429"/>
                  </a:cubicBezTo>
                  <a:cubicBezTo>
                    <a:pt x="875077" y="186962"/>
                    <a:pt x="875899" y="185552"/>
                    <a:pt x="875899" y="185199"/>
                  </a:cubicBezTo>
                  <a:cubicBezTo>
                    <a:pt x="875899" y="184847"/>
                    <a:pt x="871317" y="184788"/>
                    <a:pt x="862154" y="185023"/>
                  </a:cubicBezTo>
                  <a:cubicBezTo>
                    <a:pt x="855576" y="185258"/>
                    <a:pt x="851405" y="185199"/>
                    <a:pt x="849643" y="184847"/>
                  </a:cubicBezTo>
                  <a:cubicBezTo>
                    <a:pt x="847881" y="184495"/>
                    <a:pt x="845943" y="183496"/>
                    <a:pt x="843828" y="181851"/>
                  </a:cubicBezTo>
                  <a:cubicBezTo>
                    <a:pt x="841009" y="179267"/>
                    <a:pt x="838777" y="177975"/>
                    <a:pt x="837132" y="177975"/>
                  </a:cubicBezTo>
                  <a:cubicBezTo>
                    <a:pt x="836192" y="177975"/>
                    <a:pt x="834959" y="176976"/>
                    <a:pt x="833432" y="174979"/>
                  </a:cubicBezTo>
                  <a:cubicBezTo>
                    <a:pt x="831904" y="172982"/>
                    <a:pt x="831258" y="171514"/>
                    <a:pt x="831493" y="170574"/>
                  </a:cubicBezTo>
                  <a:cubicBezTo>
                    <a:pt x="831728" y="169869"/>
                    <a:pt x="831376" y="168224"/>
                    <a:pt x="830436" y="165640"/>
                  </a:cubicBezTo>
                  <a:cubicBezTo>
                    <a:pt x="829496" y="163055"/>
                    <a:pt x="829966" y="160823"/>
                    <a:pt x="831846" y="158944"/>
                  </a:cubicBezTo>
                  <a:cubicBezTo>
                    <a:pt x="833490" y="157534"/>
                    <a:pt x="835899" y="156066"/>
                    <a:pt x="839071" y="154538"/>
                  </a:cubicBezTo>
                  <a:cubicBezTo>
                    <a:pt x="842242" y="153011"/>
                    <a:pt x="844944" y="152130"/>
                    <a:pt x="847176" y="151895"/>
                  </a:cubicBezTo>
                  <a:cubicBezTo>
                    <a:pt x="849408" y="151660"/>
                    <a:pt x="850759" y="152013"/>
                    <a:pt x="851229" y="152952"/>
                  </a:cubicBezTo>
                  <a:cubicBezTo>
                    <a:pt x="851229" y="154127"/>
                    <a:pt x="850465" y="154715"/>
                    <a:pt x="848938" y="154715"/>
                  </a:cubicBezTo>
                  <a:cubicBezTo>
                    <a:pt x="847411" y="154715"/>
                    <a:pt x="846648" y="155185"/>
                    <a:pt x="846648" y="156124"/>
                  </a:cubicBezTo>
                  <a:cubicBezTo>
                    <a:pt x="846648" y="157064"/>
                    <a:pt x="845943" y="157534"/>
                    <a:pt x="844533" y="157534"/>
                  </a:cubicBezTo>
                  <a:cubicBezTo>
                    <a:pt x="843358" y="157534"/>
                    <a:pt x="842360" y="158474"/>
                    <a:pt x="841537" y="160353"/>
                  </a:cubicBezTo>
                  <a:cubicBezTo>
                    <a:pt x="840715" y="162233"/>
                    <a:pt x="840774" y="163760"/>
                    <a:pt x="841714" y="164935"/>
                  </a:cubicBezTo>
                  <a:cubicBezTo>
                    <a:pt x="842184" y="166110"/>
                    <a:pt x="845708" y="166403"/>
                    <a:pt x="852286" y="165816"/>
                  </a:cubicBezTo>
                  <a:cubicBezTo>
                    <a:pt x="858865" y="165229"/>
                    <a:pt x="864856" y="164230"/>
                    <a:pt x="870260" y="162820"/>
                  </a:cubicBezTo>
                  <a:cubicBezTo>
                    <a:pt x="875664" y="161176"/>
                    <a:pt x="880128" y="159884"/>
                    <a:pt x="883652" y="158944"/>
                  </a:cubicBezTo>
                  <a:cubicBezTo>
                    <a:pt x="892815" y="156594"/>
                    <a:pt x="898689" y="153187"/>
                    <a:pt x="901273" y="148723"/>
                  </a:cubicBezTo>
                  <a:lnTo>
                    <a:pt x="903740" y="144494"/>
                  </a:lnTo>
                  <a:lnTo>
                    <a:pt x="897044" y="142732"/>
                  </a:lnTo>
                  <a:cubicBezTo>
                    <a:pt x="892815" y="141557"/>
                    <a:pt x="889173" y="141205"/>
                    <a:pt x="886119" y="141675"/>
                  </a:cubicBezTo>
                  <a:lnTo>
                    <a:pt x="882595" y="142027"/>
                  </a:lnTo>
                  <a:cubicBezTo>
                    <a:pt x="882595" y="142027"/>
                    <a:pt x="883065" y="141675"/>
                    <a:pt x="884005" y="140970"/>
                  </a:cubicBezTo>
                  <a:cubicBezTo>
                    <a:pt x="886119" y="139795"/>
                    <a:pt x="889409" y="136976"/>
                    <a:pt x="893873" y="132512"/>
                  </a:cubicBezTo>
                  <a:cubicBezTo>
                    <a:pt x="896927" y="129692"/>
                    <a:pt x="898865" y="127519"/>
                    <a:pt x="899688" y="125992"/>
                  </a:cubicBezTo>
                  <a:cubicBezTo>
                    <a:pt x="900510" y="124465"/>
                    <a:pt x="900921" y="122526"/>
                    <a:pt x="900921" y="120177"/>
                  </a:cubicBezTo>
                  <a:cubicBezTo>
                    <a:pt x="900921" y="117827"/>
                    <a:pt x="900745" y="116359"/>
                    <a:pt x="900392" y="115772"/>
                  </a:cubicBezTo>
                  <a:cubicBezTo>
                    <a:pt x="900040" y="115184"/>
                    <a:pt x="898807" y="114891"/>
                    <a:pt x="896692" y="114891"/>
                  </a:cubicBezTo>
                  <a:cubicBezTo>
                    <a:pt x="890583" y="114891"/>
                    <a:pt x="883124" y="111719"/>
                    <a:pt x="874313" y="105375"/>
                  </a:cubicBezTo>
                  <a:cubicBezTo>
                    <a:pt x="865502" y="99031"/>
                    <a:pt x="860157" y="93040"/>
                    <a:pt x="858278" y="87401"/>
                  </a:cubicBezTo>
                  <a:cubicBezTo>
                    <a:pt x="857103" y="83642"/>
                    <a:pt x="856104" y="81293"/>
                    <a:pt x="855282" y="80353"/>
                  </a:cubicBezTo>
                  <a:cubicBezTo>
                    <a:pt x="854460" y="79413"/>
                    <a:pt x="854049" y="78356"/>
                    <a:pt x="854049" y="77181"/>
                  </a:cubicBezTo>
                  <a:cubicBezTo>
                    <a:pt x="854049" y="76241"/>
                    <a:pt x="854812" y="75654"/>
                    <a:pt x="856339" y="75419"/>
                  </a:cubicBezTo>
                  <a:cubicBezTo>
                    <a:pt x="857867" y="75184"/>
                    <a:pt x="859805" y="75419"/>
                    <a:pt x="862154" y="76124"/>
                  </a:cubicBezTo>
                  <a:cubicBezTo>
                    <a:pt x="864504" y="76829"/>
                    <a:pt x="866971" y="77768"/>
                    <a:pt x="869555" y="78943"/>
                  </a:cubicBezTo>
                  <a:cubicBezTo>
                    <a:pt x="874019" y="81293"/>
                    <a:pt x="877720" y="82232"/>
                    <a:pt x="880657" y="81763"/>
                  </a:cubicBezTo>
                  <a:cubicBezTo>
                    <a:pt x="883593" y="81293"/>
                    <a:pt x="889878" y="78708"/>
                    <a:pt x="899511" y="74009"/>
                  </a:cubicBezTo>
                  <a:cubicBezTo>
                    <a:pt x="901626" y="72835"/>
                    <a:pt x="903153" y="71542"/>
                    <a:pt x="904093" y="70133"/>
                  </a:cubicBezTo>
                  <a:cubicBezTo>
                    <a:pt x="905033" y="68723"/>
                    <a:pt x="906090" y="65786"/>
                    <a:pt x="907265" y="61322"/>
                  </a:cubicBezTo>
                  <a:cubicBezTo>
                    <a:pt x="909144" y="54508"/>
                    <a:pt x="911259" y="49927"/>
                    <a:pt x="913608" y="47577"/>
                  </a:cubicBezTo>
                  <a:cubicBezTo>
                    <a:pt x="915136" y="46285"/>
                    <a:pt x="916677" y="45433"/>
                    <a:pt x="918234" y="45022"/>
                  </a:cubicBezTo>
                  <a:close/>
                  <a:moveTo>
                    <a:pt x="2179986" y="42643"/>
                  </a:moveTo>
                  <a:cubicBezTo>
                    <a:pt x="2181630" y="42643"/>
                    <a:pt x="2183921" y="43407"/>
                    <a:pt x="2186858" y="44934"/>
                  </a:cubicBezTo>
                  <a:cubicBezTo>
                    <a:pt x="2189795" y="46461"/>
                    <a:pt x="2191968" y="48047"/>
                    <a:pt x="2193378" y="49692"/>
                  </a:cubicBezTo>
                  <a:cubicBezTo>
                    <a:pt x="2195022" y="51806"/>
                    <a:pt x="2196491" y="54802"/>
                    <a:pt x="2197783" y="58679"/>
                  </a:cubicBezTo>
                  <a:cubicBezTo>
                    <a:pt x="2199075" y="62555"/>
                    <a:pt x="2199428" y="65257"/>
                    <a:pt x="2198840" y="66785"/>
                  </a:cubicBezTo>
                  <a:cubicBezTo>
                    <a:pt x="2198253" y="68312"/>
                    <a:pt x="2196256" y="69486"/>
                    <a:pt x="2192849" y="70309"/>
                  </a:cubicBezTo>
                  <a:cubicBezTo>
                    <a:pt x="2189443" y="71131"/>
                    <a:pt x="2187152" y="70955"/>
                    <a:pt x="2185977" y="69780"/>
                  </a:cubicBezTo>
                  <a:cubicBezTo>
                    <a:pt x="2185037" y="68605"/>
                    <a:pt x="2183275" y="68018"/>
                    <a:pt x="2180691" y="68018"/>
                  </a:cubicBezTo>
                  <a:cubicBezTo>
                    <a:pt x="2179281" y="68018"/>
                    <a:pt x="2178341" y="67666"/>
                    <a:pt x="2177871" y="66961"/>
                  </a:cubicBezTo>
                  <a:cubicBezTo>
                    <a:pt x="2177401" y="66256"/>
                    <a:pt x="2177166" y="64611"/>
                    <a:pt x="2177166" y="62027"/>
                  </a:cubicBezTo>
                  <a:cubicBezTo>
                    <a:pt x="2177166" y="58738"/>
                    <a:pt x="2176520" y="56447"/>
                    <a:pt x="2175228" y="55155"/>
                  </a:cubicBezTo>
                  <a:cubicBezTo>
                    <a:pt x="2173936" y="53862"/>
                    <a:pt x="2172467" y="54039"/>
                    <a:pt x="2170823" y="55683"/>
                  </a:cubicBezTo>
                  <a:cubicBezTo>
                    <a:pt x="2169883" y="55918"/>
                    <a:pt x="2169295" y="55213"/>
                    <a:pt x="2169060" y="53569"/>
                  </a:cubicBezTo>
                  <a:cubicBezTo>
                    <a:pt x="2169060" y="49574"/>
                    <a:pt x="2170940" y="46520"/>
                    <a:pt x="2174699" y="44406"/>
                  </a:cubicBezTo>
                  <a:cubicBezTo>
                    <a:pt x="2176814" y="43231"/>
                    <a:pt x="2178576" y="42643"/>
                    <a:pt x="2179986" y="42643"/>
                  </a:cubicBezTo>
                  <a:close/>
                  <a:moveTo>
                    <a:pt x="557092" y="28899"/>
                  </a:moveTo>
                  <a:cubicBezTo>
                    <a:pt x="557680" y="28899"/>
                    <a:pt x="558913" y="29369"/>
                    <a:pt x="560793" y="30309"/>
                  </a:cubicBezTo>
                  <a:cubicBezTo>
                    <a:pt x="562672" y="31248"/>
                    <a:pt x="563612" y="32423"/>
                    <a:pt x="563612" y="33833"/>
                  </a:cubicBezTo>
                  <a:cubicBezTo>
                    <a:pt x="563612" y="35243"/>
                    <a:pt x="564317" y="36241"/>
                    <a:pt x="565727" y="36828"/>
                  </a:cubicBezTo>
                  <a:cubicBezTo>
                    <a:pt x="567137" y="37416"/>
                    <a:pt x="568957" y="40999"/>
                    <a:pt x="571189" y="47577"/>
                  </a:cubicBezTo>
                  <a:cubicBezTo>
                    <a:pt x="573421" y="54156"/>
                    <a:pt x="575007" y="57680"/>
                    <a:pt x="575947" y="58150"/>
                  </a:cubicBezTo>
                  <a:cubicBezTo>
                    <a:pt x="576887" y="58620"/>
                    <a:pt x="577357" y="60030"/>
                    <a:pt x="577357" y="62379"/>
                  </a:cubicBezTo>
                  <a:cubicBezTo>
                    <a:pt x="577357" y="67313"/>
                    <a:pt x="579589" y="75067"/>
                    <a:pt x="584053" y="85639"/>
                  </a:cubicBezTo>
                  <a:cubicBezTo>
                    <a:pt x="585463" y="88694"/>
                    <a:pt x="586520" y="91807"/>
                    <a:pt x="587225" y="94979"/>
                  </a:cubicBezTo>
                  <a:cubicBezTo>
                    <a:pt x="587930" y="98150"/>
                    <a:pt x="589692" y="100911"/>
                    <a:pt x="592511" y="103261"/>
                  </a:cubicBezTo>
                  <a:cubicBezTo>
                    <a:pt x="595565" y="105845"/>
                    <a:pt x="601263" y="108664"/>
                    <a:pt x="609604" y="111719"/>
                  </a:cubicBezTo>
                  <a:cubicBezTo>
                    <a:pt x="617944" y="114773"/>
                    <a:pt x="624464" y="116535"/>
                    <a:pt x="629163" y="117005"/>
                  </a:cubicBezTo>
                  <a:cubicBezTo>
                    <a:pt x="635272" y="117475"/>
                    <a:pt x="641910" y="118297"/>
                    <a:pt x="649075" y="119472"/>
                  </a:cubicBezTo>
                  <a:cubicBezTo>
                    <a:pt x="656241" y="120647"/>
                    <a:pt x="660177" y="121587"/>
                    <a:pt x="660881" y="122291"/>
                  </a:cubicBezTo>
                  <a:cubicBezTo>
                    <a:pt x="662056" y="123231"/>
                    <a:pt x="663701" y="123701"/>
                    <a:pt x="665815" y="123701"/>
                  </a:cubicBezTo>
                  <a:cubicBezTo>
                    <a:pt x="667930" y="123701"/>
                    <a:pt x="669986" y="124465"/>
                    <a:pt x="671983" y="125992"/>
                  </a:cubicBezTo>
                  <a:cubicBezTo>
                    <a:pt x="673980" y="127519"/>
                    <a:pt x="675214" y="128048"/>
                    <a:pt x="675683" y="127578"/>
                  </a:cubicBezTo>
                  <a:cubicBezTo>
                    <a:pt x="676153" y="127108"/>
                    <a:pt x="677504" y="127872"/>
                    <a:pt x="679736" y="129869"/>
                  </a:cubicBezTo>
                  <a:cubicBezTo>
                    <a:pt x="681968" y="131866"/>
                    <a:pt x="683319" y="133687"/>
                    <a:pt x="683789" y="135331"/>
                  </a:cubicBezTo>
                  <a:cubicBezTo>
                    <a:pt x="684494" y="137916"/>
                    <a:pt x="684083" y="139795"/>
                    <a:pt x="682556" y="140970"/>
                  </a:cubicBezTo>
                  <a:cubicBezTo>
                    <a:pt x="681028" y="142145"/>
                    <a:pt x="677798" y="142850"/>
                    <a:pt x="672864" y="143085"/>
                  </a:cubicBezTo>
                  <a:cubicBezTo>
                    <a:pt x="666990" y="143320"/>
                    <a:pt x="662820" y="143789"/>
                    <a:pt x="660353" y="144494"/>
                  </a:cubicBezTo>
                  <a:cubicBezTo>
                    <a:pt x="657886" y="145199"/>
                    <a:pt x="656300" y="145434"/>
                    <a:pt x="655595" y="145199"/>
                  </a:cubicBezTo>
                  <a:cubicBezTo>
                    <a:pt x="655125" y="145199"/>
                    <a:pt x="654773" y="145317"/>
                    <a:pt x="654538" y="145552"/>
                  </a:cubicBezTo>
                  <a:cubicBezTo>
                    <a:pt x="654303" y="145786"/>
                    <a:pt x="654185" y="146139"/>
                    <a:pt x="654185" y="146609"/>
                  </a:cubicBezTo>
                  <a:cubicBezTo>
                    <a:pt x="654185" y="147549"/>
                    <a:pt x="653481" y="148019"/>
                    <a:pt x="652071" y="148019"/>
                  </a:cubicBezTo>
                  <a:cubicBezTo>
                    <a:pt x="647842" y="148019"/>
                    <a:pt x="642203" y="151308"/>
                    <a:pt x="635154" y="157886"/>
                  </a:cubicBezTo>
                  <a:cubicBezTo>
                    <a:pt x="631395" y="161411"/>
                    <a:pt x="628693" y="162879"/>
                    <a:pt x="627049" y="162292"/>
                  </a:cubicBezTo>
                  <a:cubicBezTo>
                    <a:pt x="625404" y="161704"/>
                    <a:pt x="623759" y="162644"/>
                    <a:pt x="622115" y="165111"/>
                  </a:cubicBezTo>
                  <a:cubicBezTo>
                    <a:pt x="620470" y="167578"/>
                    <a:pt x="618708" y="168577"/>
                    <a:pt x="616828" y="168107"/>
                  </a:cubicBezTo>
                  <a:cubicBezTo>
                    <a:pt x="614949" y="167637"/>
                    <a:pt x="613657" y="168342"/>
                    <a:pt x="612952" y="170221"/>
                  </a:cubicBezTo>
                  <a:cubicBezTo>
                    <a:pt x="612012" y="172571"/>
                    <a:pt x="612952" y="179326"/>
                    <a:pt x="615771" y="190486"/>
                  </a:cubicBezTo>
                  <a:cubicBezTo>
                    <a:pt x="618591" y="201646"/>
                    <a:pt x="621645" y="210633"/>
                    <a:pt x="624934" y="217446"/>
                  </a:cubicBezTo>
                  <a:cubicBezTo>
                    <a:pt x="627284" y="222380"/>
                    <a:pt x="628223" y="225787"/>
                    <a:pt x="627753" y="227667"/>
                  </a:cubicBezTo>
                  <a:cubicBezTo>
                    <a:pt x="627284" y="229546"/>
                    <a:pt x="628047" y="231426"/>
                    <a:pt x="630044" y="233305"/>
                  </a:cubicBezTo>
                  <a:cubicBezTo>
                    <a:pt x="632041" y="235185"/>
                    <a:pt x="633040" y="236771"/>
                    <a:pt x="633040" y="238063"/>
                  </a:cubicBezTo>
                  <a:cubicBezTo>
                    <a:pt x="633040" y="239355"/>
                    <a:pt x="633804" y="240589"/>
                    <a:pt x="635331" y="241764"/>
                  </a:cubicBezTo>
                  <a:cubicBezTo>
                    <a:pt x="636858" y="242938"/>
                    <a:pt x="637621" y="244289"/>
                    <a:pt x="637621" y="245816"/>
                  </a:cubicBezTo>
                  <a:cubicBezTo>
                    <a:pt x="637621" y="247344"/>
                    <a:pt x="638326" y="249693"/>
                    <a:pt x="639736" y="252865"/>
                  </a:cubicBezTo>
                  <a:cubicBezTo>
                    <a:pt x="641146" y="256037"/>
                    <a:pt x="642144" y="259444"/>
                    <a:pt x="642732" y="263085"/>
                  </a:cubicBezTo>
                  <a:cubicBezTo>
                    <a:pt x="643319" y="266727"/>
                    <a:pt x="644611" y="270721"/>
                    <a:pt x="646608" y="275068"/>
                  </a:cubicBezTo>
                  <a:cubicBezTo>
                    <a:pt x="648605" y="279414"/>
                    <a:pt x="649428" y="281881"/>
                    <a:pt x="649075" y="282469"/>
                  </a:cubicBezTo>
                  <a:cubicBezTo>
                    <a:pt x="648723" y="283056"/>
                    <a:pt x="649016" y="284055"/>
                    <a:pt x="649956" y="285464"/>
                  </a:cubicBezTo>
                  <a:cubicBezTo>
                    <a:pt x="650661" y="286874"/>
                    <a:pt x="652071" y="285464"/>
                    <a:pt x="654185" y="281235"/>
                  </a:cubicBezTo>
                  <a:cubicBezTo>
                    <a:pt x="656535" y="277006"/>
                    <a:pt x="659707" y="269605"/>
                    <a:pt x="663701" y="259032"/>
                  </a:cubicBezTo>
                  <a:cubicBezTo>
                    <a:pt x="676153" y="226844"/>
                    <a:pt x="682614" y="203584"/>
                    <a:pt x="683084" y="189252"/>
                  </a:cubicBezTo>
                  <a:cubicBezTo>
                    <a:pt x="683084" y="188078"/>
                    <a:pt x="683613" y="187490"/>
                    <a:pt x="684670" y="187490"/>
                  </a:cubicBezTo>
                  <a:cubicBezTo>
                    <a:pt x="685727" y="187490"/>
                    <a:pt x="685904" y="187960"/>
                    <a:pt x="685199" y="188900"/>
                  </a:cubicBezTo>
                  <a:cubicBezTo>
                    <a:pt x="684494" y="190310"/>
                    <a:pt x="684259" y="193540"/>
                    <a:pt x="684494" y="198592"/>
                  </a:cubicBezTo>
                  <a:cubicBezTo>
                    <a:pt x="684729" y="203643"/>
                    <a:pt x="685316" y="206756"/>
                    <a:pt x="686256" y="207931"/>
                  </a:cubicBezTo>
                  <a:cubicBezTo>
                    <a:pt x="687431" y="209341"/>
                    <a:pt x="688194" y="213687"/>
                    <a:pt x="688547" y="220971"/>
                  </a:cubicBezTo>
                  <a:cubicBezTo>
                    <a:pt x="688899" y="228254"/>
                    <a:pt x="689193" y="231896"/>
                    <a:pt x="689428" y="231896"/>
                  </a:cubicBezTo>
                  <a:cubicBezTo>
                    <a:pt x="689663" y="231896"/>
                    <a:pt x="689780" y="233717"/>
                    <a:pt x="689780" y="237358"/>
                  </a:cubicBezTo>
                  <a:cubicBezTo>
                    <a:pt x="689780" y="241000"/>
                    <a:pt x="689663" y="244700"/>
                    <a:pt x="689428" y="248460"/>
                  </a:cubicBezTo>
                  <a:cubicBezTo>
                    <a:pt x="689193" y="252219"/>
                    <a:pt x="688958" y="254333"/>
                    <a:pt x="688723" y="254803"/>
                  </a:cubicBezTo>
                  <a:cubicBezTo>
                    <a:pt x="687783" y="256213"/>
                    <a:pt x="687607" y="257270"/>
                    <a:pt x="688194" y="257975"/>
                  </a:cubicBezTo>
                  <a:cubicBezTo>
                    <a:pt x="688782" y="258680"/>
                    <a:pt x="688547" y="259679"/>
                    <a:pt x="687490" y="260971"/>
                  </a:cubicBezTo>
                  <a:cubicBezTo>
                    <a:pt x="686432" y="262263"/>
                    <a:pt x="686726" y="262909"/>
                    <a:pt x="688371" y="262909"/>
                  </a:cubicBezTo>
                  <a:cubicBezTo>
                    <a:pt x="689310" y="262909"/>
                    <a:pt x="689898" y="263262"/>
                    <a:pt x="690133" y="263966"/>
                  </a:cubicBezTo>
                  <a:cubicBezTo>
                    <a:pt x="690368" y="264671"/>
                    <a:pt x="690250" y="266198"/>
                    <a:pt x="689780" y="268548"/>
                  </a:cubicBezTo>
                  <a:cubicBezTo>
                    <a:pt x="689076" y="272307"/>
                    <a:pt x="688253" y="274833"/>
                    <a:pt x="687313" y="276125"/>
                  </a:cubicBezTo>
                  <a:cubicBezTo>
                    <a:pt x="686374" y="277417"/>
                    <a:pt x="686432" y="278063"/>
                    <a:pt x="687490" y="278063"/>
                  </a:cubicBezTo>
                  <a:cubicBezTo>
                    <a:pt x="688547" y="278063"/>
                    <a:pt x="688782" y="278886"/>
                    <a:pt x="688194" y="280530"/>
                  </a:cubicBezTo>
                  <a:cubicBezTo>
                    <a:pt x="687607" y="282175"/>
                    <a:pt x="687901" y="283350"/>
                    <a:pt x="689076" y="284055"/>
                  </a:cubicBezTo>
                  <a:cubicBezTo>
                    <a:pt x="690250" y="284759"/>
                    <a:pt x="690368" y="286110"/>
                    <a:pt x="689428" y="288108"/>
                  </a:cubicBezTo>
                  <a:cubicBezTo>
                    <a:pt x="688488" y="290105"/>
                    <a:pt x="688488" y="291925"/>
                    <a:pt x="689428" y="293570"/>
                  </a:cubicBezTo>
                  <a:cubicBezTo>
                    <a:pt x="690368" y="295215"/>
                    <a:pt x="690661" y="299326"/>
                    <a:pt x="690309" y="305905"/>
                  </a:cubicBezTo>
                  <a:cubicBezTo>
                    <a:pt x="689957" y="312484"/>
                    <a:pt x="690485" y="315773"/>
                    <a:pt x="691895" y="315773"/>
                  </a:cubicBezTo>
                  <a:cubicBezTo>
                    <a:pt x="693305" y="315773"/>
                    <a:pt x="693598" y="316654"/>
                    <a:pt x="692776" y="318416"/>
                  </a:cubicBezTo>
                  <a:cubicBezTo>
                    <a:pt x="691954" y="320178"/>
                    <a:pt x="691425" y="323879"/>
                    <a:pt x="691190" y="329517"/>
                  </a:cubicBezTo>
                  <a:cubicBezTo>
                    <a:pt x="690955" y="334451"/>
                    <a:pt x="690603" y="341265"/>
                    <a:pt x="690133" y="349958"/>
                  </a:cubicBezTo>
                  <a:cubicBezTo>
                    <a:pt x="689193" y="365465"/>
                    <a:pt x="686139" y="374980"/>
                    <a:pt x="680970" y="378504"/>
                  </a:cubicBezTo>
                  <a:cubicBezTo>
                    <a:pt x="676036" y="382029"/>
                    <a:pt x="670162" y="381676"/>
                    <a:pt x="663349" y="377447"/>
                  </a:cubicBezTo>
                  <a:cubicBezTo>
                    <a:pt x="656535" y="373218"/>
                    <a:pt x="650896" y="366405"/>
                    <a:pt x="646432" y="357007"/>
                  </a:cubicBezTo>
                  <a:cubicBezTo>
                    <a:pt x="642673" y="349253"/>
                    <a:pt x="639795" y="343497"/>
                    <a:pt x="637798" y="339738"/>
                  </a:cubicBezTo>
                  <a:cubicBezTo>
                    <a:pt x="635801" y="335979"/>
                    <a:pt x="634802" y="333335"/>
                    <a:pt x="634802" y="331808"/>
                  </a:cubicBezTo>
                  <a:cubicBezTo>
                    <a:pt x="634802" y="330281"/>
                    <a:pt x="633510" y="328930"/>
                    <a:pt x="630925" y="327755"/>
                  </a:cubicBezTo>
                  <a:cubicBezTo>
                    <a:pt x="626696" y="325641"/>
                    <a:pt x="625404" y="321882"/>
                    <a:pt x="627049" y="316478"/>
                  </a:cubicBezTo>
                  <a:cubicBezTo>
                    <a:pt x="627988" y="313423"/>
                    <a:pt x="627812" y="310663"/>
                    <a:pt x="626520" y="308196"/>
                  </a:cubicBezTo>
                  <a:cubicBezTo>
                    <a:pt x="625228" y="305729"/>
                    <a:pt x="624817" y="304084"/>
                    <a:pt x="625287" y="303262"/>
                  </a:cubicBezTo>
                  <a:cubicBezTo>
                    <a:pt x="625756" y="302439"/>
                    <a:pt x="625522" y="301441"/>
                    <a:pt x="624582" y="300266"/>
                  </a:cubicBezTo>
                  <a:cubicBezTo>
                    <a:pt x="623642" y="299091"/>
                    <a:pt x="622467" y="296213"/>
                    <a:pt x="621058" y="291632"/>
                  </a:cubicBezTo>
                  <a:cubicBezTo>
                    <a:pt x="619648" y="287050"/>
                    <a:pt x="618179" y="283291"/>
                    <a:pt x="616652" y="280354"/>
                  </a:cubicBezTo>
                  <a:cubicBezTo>
                    <a:pt x="615125" y="277417"/>
                    <a:pt x="614479" y="275538"/>
                    <a:pt x="614714" y="274715"/>
                  </a:cubicBezTo>
                  <a:cubicBezTo>
                    <a:pt x="614949" y="273893"/>
                    <a:pt x="614009" y="269311"/>
                    <a:pt x="611895" y="260971"/>
                  </a:cubicBezTo>
                  <a:cubicBezTo>
                    <a:pt x="609780" y="252630"/>
                    <a:pt x="608311" y="246051"/>
                    <a:pt x="607489" y="241235"/>
                  </a:cubicBezTo>
                  <a:cubicBezTo>
                    <a:pt x="606667" y="236418"/>
                    <a:pt x="605668" y="233305"/>
                    <a:pt x="604494" y="231896"/>
                  </a:cubicBezTo>
                  <a:cubicBezTo>
                    <a:pt x="603319" y="230486"/>
                    <a:pt x="603025" y="229311"/>
                    <a:pt x="603612" y="228371"/>
                  </a:cubicBezTo>
                  <a:cubicBezTo>
                    <a:pt x="604200" y="227432"/>
                    <a:pt x="603730" y="224788"/>
                    <a:pt x="602203" y="220442"/>
                  </a:cubicBezTo>
                  <a:cubicBezTo>
                    <a:pt x="600676" y="216095"/>
                    <a:pt x="598444" y="208871"/>
                    <a:pt x="595507" y="198768"/>
                  </a:cubicBezTo>
                  <a:cubicBezTo>
                    <a:pt x="592570" y="188665"/>
                    <a:pt x="590749" y="183731"/>
                    <a:pt x="590044" y="183966"/>
                  </a:cubicBezTo>
                  <a:cubicBezTo>
                    <a:pt x="587460" y="184436"/>
                    <a:pt x="583701" y="185728"/>
                    <a:pt x="578767" y="187843"/>
                  </a:cubicBezTo>
                  <a:cubicBezTo>
                    <a:pt x="573833" y="189957"/>
                    <a:pt x="570308" y="191719"/>
                    <a:pt x="568194" y="193129"/>
                  </a:cubicBezTo>
                  <a:cubicBezTo>
                    <a:pt x="564669" y="195244"/>
                    <a:pt x="562203" y="196301"/>
                    <a:pt x="560793" y="196301"/>
                  </a:cubicBezTo>
                  <a:cubicBezTo>
                    <a:pt x="559383" y="196301"/>
                    <a:pt x="557034" y="197123"/>
                    <a:pt x="553744" y="198768"/>
                  </a:cubicBezTo>
                  <a:cubicBezTo>
                    <a:pt x="539412" y="205111"/>
                    <a:pt x="528252" y="208753"/>
                    <a:pt x="520264" y="209693"/>
                  </a:cubicBezTo>
                  <a:cubicBezTo>
                    <a:pt x="513920" y="210633"/>
                    <a:pt x="510337" y="210633"/>
                    <a:pt x="509515" y="209693"/>
                  </a:cubicBezTo>
                  <a:cubicBezTo>
                    <a:pt x="508693" y="208753"/>
                    <a:pt x="506402" y="210868"/>
                    <a:pt x="502643" y="216037"/>
                  </a:cubicBezTo>
                  <a:cubicBezTo>
                    <a:pt x="500293" y="219326"/>
                    <a:pt x="498707" y="221969"/>
                    <a:pt x="497885" y="223966"/>
                  </a:cubicBezTo>
                  <a:cubicBezTo>
                    <a:pt x="497063" y="225963"/>
                    <a:pt x="496534" y="229194"/>
                    <a:pt x="496299" y="233658"/>
                  </a:cubicBezTo>
                  <a:cubicBezTo>
                    <a:pt x="495829" y="242586"/>
                    <a:pt x="495594" y="253746"/>
                    <a:pt x="495594" y="267138"/>
                  </a:cubicBezTo>
                  <a:cubicBezTo>
                    <a:pt x="495594" y="280530"/>
                    <a:pt x="495829" y="289576"/>
                    <a:pt x="496299" y="294275"/>
                  </a:cubicBezTo>
                  <a:cubicBezTo>
                    <a:pt x="496769" y="298504"/>
                    <a:pt x="496886" y="301088"/>
                    <a:pt x="496651" y="302028"/>
                  </a:cubicBezTo>
                  <a:cubicBezTo>
                    <a:pt x="496416" y="302968"/>
                    <a:pt x="495594" y="303673"/>
                    <a:pt x="494184" y="304143"/>
                  </a:cubicBezTo>
                  <a:cubicBezTo>
                    <a:pt x="488781" y="305553"/>
                    <a:pt x="483729" y="302498"/>
                    <a:pt x="479030" y="294980"/>
                  </a:cubicBezTo>
                  <a:cubicBezTo>
                    <a:pt x="475976" y="290281"/>
                    <a:pt x="474449" y="287403"/>
                    <a:pt x="474449" y="286345"/>
                  </a:cubicBezTo>
                  <a:cubicBezTo>
                    <a:pt x="474449" y="285288"/>
                    <a:pt x="473509" y="282762"/>
                    <a:pt x="471629" y="278768"/>
                  </a:cubicBezTo>
                  <a:cubicBezTo>
                    <a:pt x="469750" y="274774"/>
                    <a:pt x="469045" y="272425"/>
                    <a:pt x="469515" y="271720"/>
                  </a:cubicBezTo>
                  <a:cubicBezTo>
                    <a:pt x="469750" y="271250"/>
                    <a:pt x="469691" y="270956"/>
                    <a:pt x="469339" y="270839"/>
                  </a:cubicBezTo>
                  <a:cubicBezTo>
                    <a:pt x="468986" y="270721"/>
                    <a:pt x="468575" y="270662"/>
                    <a:pt x="468105" y="270662"/>
                  </a:cubicBezTo>
                  <a:cubicBezTo>
                    <a:pt x="465286" y="270662"/>
                    <a:pt x="463817" y="269253"/>
                    <a:pt x="463700" y="266433"/>
                  </a:cubicBezTo>
                  <a:cubicBezTo>
                    <a:pt x="463582" y="263614"/>
                    <a:pt x="464463" y="257740"/>
                    <a:pt x="466343" y="248812"/>
                  </a:cubicBezTo>
                  <a:cubicBezTo>
                    <a:pt x="468692" y="237065"/>
                    <a:pt x="469867" y="230427"/>
                    <a:pt x="469867" y="228900"/>
                  </a:cubicBezTo>
                  <a:cubicBezTo>
                    <a:pt x="469867" y="227373"/>
                    <a:pt x="467400" y="228371"/>
                    <a:pt x="462466" y="231896"/>
                  </a:cubicBezTo>
                  <a:cubicBezTo>
                    <a:pt x="457767" y="235185"/>
                    <a:pt x="453538" y="236712"/>
                    <a:pt x="449779" y="236477"/>
                  </a:cubicBezTo>
                  <a:cubicBezTo>
                    <a:pt x="446020" y="236242"/>
                    <a:pt x="442378" y="234245"/>
                    <a:pt x="438854" y="230486"/>
                  </a:cubicBezTo>
                  <a:cubicBezTo>
                    <a:pt x="435564" y="227197"/>
                    <a:pt x="433567" y="225904"/>
                    <a:pt x="432863" y="226609"/>
                  </a:cubicBezTo>
                  <a:cubicBezTo>
                    <a:pt x="432863" y="226609"/>
                    <a:pt x="432745" y="226609"/>
                    <a:pt x="432510" y="226609"/>
                  </a:cubicBezTo>
                  <a:cubicBezTo>
                    <a:pt x="432275" y="226139"/>
                    <a:pt x="432393" y="225435"/>
                    <a:pt x="432863" y="224495"/>
                  </a:cubicBezTo>
                  <a:cubicBezTo>
                    <a:pt x="433332" y="222615"/>
                    <a:pt x="432921" y="220089"/>
                    <a:pt x="431629" y="216918"/>
                  </a:cubicBezTo>
                  <a:cubicBezTo>
                    <a:pt x="430337" y="213746"/>
                    <a:pt x="428751" y="209928"/>
                    <a:pt x="426871" y="205464"/>
                  </a:cubicBezTo>
                  <a:cubicBezTo>
                    <a:pt x="424992" y="201000"/>
                    <a:pt x="423347" y="197945"/>
                    <a:pt x="421937" y="196301"/>
                  </a:cubicBezTo>
                  <a:cubicBezTo>
                    <a:pt x="420058" y="193951"/>
                    <a:pt x="420117" y="191191"/>
                    <a:pt x="422114" y="188019"/>
                  </a:cubicBezTo>
                  <a:cubicBezTo>
                    <a:pt x="424111" y="184847"/>
                    <a:pt x="428516" y="180324"/>
                    <a:pt x="435330" y="174450"/>
                  </a:cubicBezTo>
                  <a:cubicBezTo>
                    <a:pt x="438619" y="171866"/>
                    <a:pt x="446020" y="163995"/>
                    <a:pt x="457532" y="150838"/>
                  </a:cubicBezTo>
                  <a:cubicBezTo>
                    <a:pt x="469045" y="137681"/>
                    <a:pt x="477738" y="127225"/>
                    <a:pt x="483612" y="119472"/>
                  </a:cubicBezTo>
                  <a:cubicBezTo>
                    <a:pt x="488546" y="113128"/>
                    <a:pt x="492775" y="106785"/>
                    <a:pt x="496299" y="100441"/>
                  </a:cubicBezTo>
                  <a:cubicBezTo>
                    <a:pt x="499823" y="94097"/>
                    <a:pt x="501585" y="89751"/>
                    <a:pt x="501585" y="87401"/>
                  </a:cubicBezTo>
                  <a:cubicBezTo>
                    <a:pt x="501585" y="84817"/>
                    <a:pt x="500234" y="81939"/>
                    <a:pt x="497533" y="78767"/>
                  </a:cubicBezTo>
                  <a:cubicBezTo>
                    <a:pt x="494831" y="75595"/>
                    <a:pt x="492657" y="74244"/>
                    <a:pt x="491013" y="74714"/>
                  </a:cubicBezTo>
                  <a:cubicBezTo>
                    <a:pt x="489838" y="75184"/>
                    <a:pt x="489074" y="75184"/>
                    <a:pt x="488722" y="74714"/>
                  </a:cubicBezTo>
                  <a:cubicBezTo>
                    <a:pt x="488370" y="74244"/>
                    <a:pt x="488193" y="73304"/>
                    <a:pt x="488193" y="71895"/>
                  </a:cubicBezTo>
                  <a:cubicBezTo>
                    <a:pt x="488193" y="68605"/>
                    <a:pt x="490132" y="66843"/>
                    <a:pt x="494008" y="66608"/>
                  </a:cubicBezTo>
                  <a:cubicBezTo>
                    <a:pt x="497885" y="66373"/>
                    <a:pt x="503113" y="67783"/>
                    <a:pt x="509691" y="70837"/>
                  </a:cubicBezTo>
                  <a:cubicBezTo>
                    <a:pt x="516035" y="73657"/>
                    <a:pt x="519559" y="75654"/>
                    <a:pt x="520264" y="76829"/>
                  </a:cubicBezTo>
                  <a:cubicBezTo>
                    <a:pt x="520969" y="78003"/>
                    <a:pt x="522144" y="78591"/>
                    <a:pt x="523788" y="78591"/>
                  </a:cubicBezTo>
                  <a:cubicBezTo>
                    <a:pt x="524963" y="78591"/>
                    <a:pt x="526373" y="79237"/>
                    <a:pt x="528018" y="80529"/>
                  </a:cubicBezTo>
                  <a:cubicBezTo>
                    <a:pt x="529662" y="81821"/>
                    <a:pt x="530484" y="83055"/>
                    <a:pt x="530484" y="84230"/>
                  </a:cubicBezTo>
                  <a:cubicBezTo>
                    <a:pt x="530484" y="85169"/>
                    <a:pt x="531248" y="85933"/>
                    <a:pt x="532775" y="86520"/>
                  </a:cubicBezTo>
                  <a:cubicBezTo>
                    <a:pt x="534302" y="87108"/>
                    <a:pt x="535066" y="88165"/>
                    <a:pt x="535066" y="89692"/>
                  </a:cubicBezTo>
                  <a:cubicBezTo>
                    <a:pt x="535066" y="91219"/>
                    <a:pt x="535712" y="92394"/>
                    <a:pt x="537004" y="93216"/>
                  </a:cubicBezTo>
                  <a:cubicBezTo>
                    <a:pt x="538296" y="94039"/>
                    <a:pt x="540117" y="96329"/>
                    <a:pt x="542467" y="100089"/>
                  </a:cubicBezTo>
                  <a:cubicBezTo>
                    <a:pt x="544111" y="102908"/>
                    <a:pt x="545051" y="105258"/>
                    <a:pt x="545286" y="107137"/>
                  </a:cubicBezTo>
                  <a:cubicBezTo>
                    <a:pt x="545521" y="109017"/>
                    <a:pt x="545521" y="112659"/>
                    <a:pt x="545286" y="118062"/>
                  </a:cubicBezTo>
                  <a:cubicBezTo>
                    <a:pt x="544581" y="126051"/>
                    <a:pt x="543113" y="132159"/>
                    <a:pt x="540881" y="136388"/>
                  </a:cubicBezTo>
                  <a:cubicBezTo>
                    <a:pt x="538649" y="140618"/>
                    <a:pt x="536769" y="144259"/>
                    <a:pt x="535242" y="147314"/>
                  </a:cubicBezTo>
                  <a:cubicBezTo>
                    <a:pt x="533715" y="150368"/>
                    <a:pt x="532305" y="152306"/>
                    <a:pt x="531013" y="153129"/>
                  </a:cubicBezTo>
                  <a:cubicBezTo>
                    <a:pt x="529721" y="153951"/>
                    <a:pt x="529075" y="155067"/>
                    <a:pt x="529075" y="156477"/>
                  </a:cubicBezTo>
                  <a:cubicBezTo>
                    <a:pt x="529075" y="157886"/>
                    <a:pt x="528546" y="158591"/>
                    <a:pt x="527489" y="158591"/>
                  </a:cubicBezTo>
                  <a:cubicBezTo>
                    <a:pt x="526431" y="158591"/>
                    <a:pt x="525315" y="159766"/>
                    <a:pt x="524141" y="162116"/>
                  </a:cubicBezTo>
                  <a:cubicBezTo>
                    <a:pt x="520616" y="168694"/>
                    <a:pt x="513803" y="177740"/>
                    <a:pt x="503700" y="189252"/>
                  </a:cubicBezTo>
                  <a:cubicBezTo>
                    <a:pt x="500411" y="193011"/>
                    <a:pt x="497474" y="196771"/>
                    <a:pt x="494889" y="200530"/>
                  </a:cubicBezTo>
                  <a:lnTo>
                    <a:pt x="491013" y="206521"/>
                  </a:lnTo>
                  <a:lnTo>
                    <a:pt x="493832" y="213217"/>
                  </a:lnTo>
                  <a:lnTo>
                    <a:pt x="496651" y="219561"/>
                  </a:lnTo>
                  <a:lnTo>
                    <a:pt x="502643" y="210750"/>
                  </a:lnTo>
                  <a:cubicBezTo>
                    <a:pt x="505932" y="205816"/>
                    <a:pt x="509632" y="201705"/>
                    <a:pt x="513744" y="198415"/>
                  </a:cubicBezTo>
                  <a:cubicBezTo>
                    <a:pt x="517856" y="195126"/>
                    <a:pt x="521556" y="193246"/>
                    <a:pt x="524846" y="192777"/>
                  </a:cubicBezTo>
                  <a:cubicBezTo>
                    <a:pt x="527665" y="192307"/>
                    <a:pt x="531718" y="190368"/>
                    <a:pt x="537004" y="186962"/>
                  </a:cubicBezTo>
                  <a:cubicBezTo>
                    <a:pt x="542291" y="183555"/>
                    <a:pt x="549398" y="179384"/>
                    <a:pt x="558326" y="174450"/>
                  </a:cubicBezTo>
                  <a:cubicBezTo>
                    <a:pt x="570543" y="168107"/>
                    <a:pt x="577709" y="163995"/>
                    <a:pt x="579824" y="162116"/>
                  </a:cubicBezTo>
                  <a:cubicBezTo>
                    <a:pt x="581234" y="160706"/>
                    <a:pt x="582761" y="159649"/>
                    <a:pt x="584405" y="158944"/>
                  </a:cubicBezTo>
                  <a:cubicBezTo>
                    <a:pt x="585580" y="158239"/>
                    <a:pt x="586109" y="157123"/>
                    <a:pt x="585991" y="155596"/>
                  </a:cubicBezTo>
                  <a:cubicBezTo>
                    <a:pt x="585874" y="154068"/>
                    <a:pt x="585228" y="150251"/>
                    <a:pt x="584053" y="144142"/>
                  </a:cubicBezTo>
                  <a:cubicBezTo>
                    <a:pt x="582408" y="135214"/>
                    <a:pt x="581116" y="128988"/>
                    <a:pt x="580176" y="125463"/>
                  </a:cubicBezTo>
                  <a:cubicBezTo>
                    <a:pt x="579236" y="121939"/>
                    <a:pt x="578355" y="118415"/>
                    <a:pt x="577533" y="114891"/>
                  </a:cubicBezTo>
                  <a:cubicBezTo>
                    <a:pt x="576711" y="111366"/>
                    <a:pt x="575712" y="109722"/>
                    <a:pt x="574537" y="109957"/>
                  </a:cubicBezTo>
                  <a:cubicBezTo>
                    <a:pt x="574067" y="109957"/>
                    <a:pt x="573656" y="109722"/>
                    <a:pt x="573304" y="109252"/>
                  </a:cubicBezTo>
                  <a:cubicBezTo>
                    <a:pt x="572952" y="108782"/>
                    <a:pt x="572775" y="108077"/>
                    <a:pt x="572775" y="107137"/>
                  </a:cubicBezTo>
                  <a:cubicBezTo>
                    <a:pt x="572775" y="105258"/>
                    <a:pt x="572305" y="103437"/>
                    <a:pt x="571366" y="101675"/>
                  </a:cubicBezTo>
                  <a:cubicBezTo>
                    <a:pt x="570426" y="99912"/>
                    <a:pt x="569134" y="95742"/>
                    <a:pt x="567489" y="89164"/>
                  </a:cubicBezTo>
                  <a:cubicBezTo>
                    <a:pt x="565375" y="80235"/>
                    <a:pt x="561850" y="66608"/>
                    <a:pt x="556916" y="48282"/>
                  </a:cubicBezTo>
                  <a:cubicBezTo>
                    <a:pt x="555272" y="42643"/>
                    <a:pt x="553862" y="38649"/>
                    <a:pt x="552687" y="36300"/>
                  </a:cubicBezTo>
                  <a:cubicBezTo>
                    <a:pt x="551512" y="33950"/>
                    <a:pt x="551865" y="32071"/>
                    <a:pt x="553744" y="30661"/>
                  </a:cubicBezTo>
                  <a:cubicBezTo>
                    <a:pt x="555389" y="29486"/>
                    <a:pt x="556505" y="28899"/>
                    <a:pt x="557092" y="28899"/>
                  </a:cubicBezTo>
                  <a:close/>
                  <a:moveTo>
                    <a:pt x="620793" y="26564"/>
                  </a:moveTo>
                  <a:cubicBezTo>
                    <a:pt x="622614" y="26417"/>
                    <a:pt x="625169" y="26667"/>
                    <a:pt x="628458" y="27313"/>
                  </a:cubicBezTo>
                  <a:cubicBezTo>
                    <a:pt x="635037" y="28605"/>
                    <a:pt x="639266" y="30426"/>
                    <a:pt x="641146" y="32776"/>
                  </a:cubicBezTo>
                  <a:cubicBezTo>
                    <a:pt x="642320" y="34655"/>
                    <a:pt x="644964" y="36946"/>
                    <a:pt x="649075" y="39648"/>
                  </a:cubicBezTo>
                  <a:cubicBezTo>
                    <a:pt x="653187" y="42350"/>
                    <a:pt x="656065" y="46403"/>
                    <a:pt x="657710" y="51806"/>
                  </a:cubicBezTo>
                  <a:cubicBezTo>
                    <a:pt x="659354" y="56506"/>
                    <a:pt x="660177" y="59325"/>
                    <a:pt x="660177" y="60265"/>
                  </a:cubicBezTo>
                  <a:cubicBezTo>
                    <a:pt x="660177" y="61205"/>
                    <a:pt x="659237" y="62732"/>
                    <a:pt x="657357" y="64846"/>
                  </a:cubicBezTo>
                  <a:lnTo>
                    <a:pt x="654538" y="68018"/>
                  </a:lnTo>
                  <a:lnTo>
                    <a:pt x="648194" y="65199"/>
                  </a:lnTo>
                  <a:cubicBezTo>
                    <a:pt x="643730" y="63319"/>
                    <a:pt x="639853" y="62027"/>
                    <a:pt x="636564" y="61322"/>
                  </a:cubicBezTo>
                  <a:cubicBezTo>
                    <a:pt x="633275" y="60617"/>
                    <a:pt x="631630" y="59560"/>
                    <a:pt x="631630" y="58150"/>
                  </a:cubicBezTo>
                  <a:cubicBezTo>
                    <a:pt x="631630" y="56740"/>
                    <a:pt x="630573" y="55801"/>
                    <a:pt x="628458" y="55331"/>
                  </a:cubicBezTo>
                  <a:cubicBezTo>
                    <a:pt x="627284" y="55096"/>
                    <a:pt x="626520" y="54626"/>
                    <a:pt x="626168" y="53921"/>
                  </a:cubicBezTo>
                  <a:cubicBezTo>
                    <a:pt x="625815" y="53216"/>
                    <a:pt x="625874" y="52041"/>
                    <a:pt x="626344" y="50397"/>
                  </a:cubicBezTo>
                  <a:cubicBezTo>
                    <a:pt x="626814" y="47577"/>
                    <a:pt x="626344" y="44112"/>
                    <a:pt x="624934" y="40000"/>
                  </a:cubicBezTo>
                  <a:cubicBezTo>
                    <a:pt x="623524" y="35889"/>
                    <a:pt x="622115" y="33950"/>
                    <a:pt x="620705" y="34185"/>
                  </a:cubicBezTo>
                  <a:cubicBezTo>
                    <a:pt x="619295" y="34420"/>
                    <a:pt x="618238" y="33833"/>
                    <a:pt x="617533" y="32423"/>
                  </a:cubicBezTo>
                  <a:cubicBezTo>
                    <a:pt x="616828" y="31013"/>
                    <a:pt x="616828" y="29604"/>
                    <a:pt x="617533" y="28194"/>
                  </a:cubicBezTo>
                  <a:cubicBezTo>
                    <a:pt x="617886" y="27254"/>
                    <a:pt x="618972" y="26711"/>
                    <a:pt x="620793" y="26564"/>
                  </a:cubicBezTo>
                  <a:close/>
                  <a:moveTo>
                    <a:pt x="2126241" y="21674"/>
                  </a:moveTo>
                  <a:cubicBezTo>
                    <a:pt x="2129883" y="21322"/>
                    <a:pt x="2132408" y="22320"/>
                    <a:pt x="2133818" y="24670"/>
                  </a:cubicBezTo>
                  <a:cubicBezTo>
                    <a:pt x="2134758" y="26784"/>
                    <a:pt x="2134993" y="28546"/>
                    <a:pt x="2134523" y="29956"/>
                  </a:cubicBezTo>
                  <a:cubicBezTo>
                    <a:pt x="2133113" y="34185"/>
                    <a:pt x="2132643" y="44288"/>
                    <a:pt x="2133113" y="60265"/>
                  </a:cubicBezTo>
                  <a:cubicBezTo>
                    <a:pt x="2133348" y="63554"/>
                    <a:pt x="2133583" y="64846"/>
                    <a:pt x="2133818" y="64141"/>
                  </a:cubicBezTo>
                  <a:cubicBezTo>
                    <a:pt x="2134523" y="62262"/>
                    <a:pt x="2134993" y="62262"/>
                    <a:pt x="2135228" y="64141"/>
                  </a:cubicBezTo>
                  <a:cubicBezTo>
                    <a:pt x="2135228" y="64141"/>
                    <a:pt x="2135228" y="65081"/>
                    <a:pt x="2135228" y="66961"/>
                  </a:cubicBezTo>
                  <a:cubicBezTo>
                    <a:pt x="2135228" y="70955"/>
                    <a:pt x="2134699" y="72952"/>
                    <a:pt x="2133642" y="72952"/>
                  </a:cubicBezTo>
                  <a:cubicBezTo>
                    <a:pt x="2132584" y="72952"/>
                    <a:pt x="2132056" y="73892"/>
                    <a:pt x="2132056" y="75771"/>
                  </a:cubicBezTo>
                  <a:cubicBezTo>
                    <a:pt x="2132056" y="76946"/>
                    <a:pt x="2132173" y="77592"/>
                    <a:pt x="2132408" y="77710"/>
                  </a:cubicBezTo>
                  <a:cubicBezTo>
                    <a:pt x="2132643" y="77827"/>
                    <a:pt x="2133113" y="77357"/>
                    <a:pt x="2133818" y="76300"/>
                  </a:cubicBezTo>
                  <a:cubicBezTo>
                    <a:pt x="2134523" y="75243"/>
                    <a:pt x="2134875" y="75184"/>
                    <a:pt x="2134875" y="76124"/>
                  </a:cubicBezTo>
                  <a:cubicBezTo>
                    <a:pt x="2134875" y="76829"/>
                    <a:pt x="2134758" y="78238"/>
                    <a:pt x="2134523" y="80353"/>
                  </a:cubicBezTo>
                  <a:cubicBezTo>
                    <a:pt x="2134053" y="83642"/>
                    <a:pt x="2134170" y="85874"/>
                    <a:pt x="2134875" y="87049"/>
                  </a:cubicBezTo>
                  <a:cubicBezTo>
                    <a:pt x="2135580" y="88224"/>
                    <a:pt x="2138165" y="90691"/>
                    <a:pt x="2142629" y="94450"/>
                  </a:cubicBezTo>
                  <a:cubicBezTo>
                    <a:pt x="2146388" y="97504"/>
                    <a:pt x="2149677" y="99678"/>
                    <a:pt x="2152497" y="100970"/>
                  </a:cubicBezTo>
                  <a:cubicBezTo>
                    <a:pt x="2155316" y="102262"/>
                    <a:pt x="2159663" y="103613"/>
                    <a:pt x="2165536" y="105023"/>
                  </a:cubicBezTo>
                  <a:cubicBezTo>
                    <a:pt x="2175169" y="107137"/>
                    <a:pt x="2180691" y="108253"/>
                    <a:pt x="2182100" y="108371"/>
                  </a:cubicBezTo>
                  <a:cubicBezTo>
                    <a:pt x="2183510" y="108488"/>
                    <a:pt x="2186036" y="110133"/>
                    <a:pt x="2189677" y="113305"/>
                  </a:cubicBezTo>
                  <a:cubicBezTo>
                    <a:pt x="2193319" y="116476"/>
                    <a:pt x="2194905" y="119590"/>
                    <a:pt x="2194435" y="122644"/>
                  </a:cubicBezTo>
                  <a:cubicBezTo>
                    <a:pt x="2194200" y="124289"/>
                    <a:pt x="2193730" y="125463"/>
                    <a:pt x="2193025" y="126168"/>
                  </a:cubicBezTo>
                  <a:cubicBezTo>
                    <a:pt x="2192321" y="126873"/>
                    <a:pt x="2190793" y="127343"/>
                    <a:pt x="2188444" y="127578"/>
                  </a:cubicBezTo>
                  <a:cubicBezTo>
                    <a:pt x="2179751" y="128988"/>
                    <a:pt x="2175404" y="130515"/>
                    <a:pt x="2175404" y="132159"/>
                  </a:cubicBezTo>
                  <a:cubicBezTo>
                    <a:pt x="2175404" y="133099"/>
                    <a:pt x="2172644" y="134509"/>
                    <a:pt x="2167122" y="136388"/>
                  </a:cubicBezTo>
                  <a:cubicBezTo>
                    <a:pt x="2161601" y="138268"/>
                    <a:pt x="2156667" y="140500"/>
                    <a:pt x="2152320" y="143085"/>
                  </a:cubicBezTo>
                  <a:cubicBezTo>
                    <a:pt x="2147974" y="145669"/>
                    <a:pt x="2144861" y="146961"/>
                    <a:pt x="2142981" y="146961"/>
                  </a:cubicBezTo>
                  <a:cubicBezTo>
                    <a:pt x="2141101" y="146961"/>
                    <a:pt x="2138752" y="148253"/>
                    <a:pt x="2135933" y="150838"/>
                  </a:cubicBezTo>
                  <a:cubicBezTo>
                    <a:pt x="2134288" y="152718"/>
                    <a:pt x="2133231" y="154656"/>
                    <a:pt x="2132761" y="156653"/>
                  </a:cubicBezTo>
                  <a:cubicBezTo>
                    <a:pt x="2132291" y="158650"/>
                    <a:pt x="2132056" y="163290"/>
                    <a:pt x="2132056" y="170574"/>
                  </a:cubicBezTo>
                  <a:lnTo>
                    <a:pt x="2132056" y="186080"/>
                  </a:lnTo>
                  <a:lnTo>
                    <a:pt x="2144391" y="194186"/>
                  </a:lnTo>
                  <a:cubicBezTo>
                    <a:pt x="2152849" y="199590"/>
                    <a:pt x="2158429" y="203114"/>
                    <a:pt x="2161131" y="204759"/>
                  </a:cubicBezTo>
                  <a:cubicBezTo>
                    <a:pt x="2163833" y="206404"/>
                    <a:pt x="2167533" y="208929"/>
                    <a:pt x="2172232" y="212336"/>
                  </a:cubicBezTo>
                  <a:cubicBezTo>
                    <a:pt x="2176931" y="215743"/>
                    <a:pt x="2179927" y="217446"/>
                    <a:pt x="2181219" y="217446"/>
                  </a:cubicBezTo>
                  <a:cubicBezTo>
                    <a:pt x="2182511" y="217446"/>
                    <a:pt x="2183745" y="218269"/>
                    <a:pt x="2184920" y="219913"/>
                  </a:cubicBezTo>
                  <a:cubicBezTo>
                    <a:pt x="2186564" y="221793"/>
                    <a:pt x="2192614" y="225141"/>
                    <a:pt x="2203070" y="229957"/>
                  </a:cubicBezTo>
                  <a:cubicBezTo>
                    <a:pt x="2213525" y="234774"/>
                    <a:pt x="2221454" y="237887"/>
                    <a:pt x="2226858" y="239297"/>
                  </a:cubicBezTo>
                  <a:cubicBezTo>
                    <a:pt x="2233907" y="241176"/>
                    <a:pt x="2238253" y="242527"/>
                    <a:pt x="2239898" y="243350"/>
                  </a:cubicBezTo>
                  <a:cubicBezTo>
                    <a:pt x="2241543" y="244172"/>
                    <a:pt x="2243951" y="244759"/>
                    <a:pt x="2247123" y="245112"/>
                  </a:cubicBezTo>
                  <a:cubicBezTo>
                    <a:pt x="2250294" y="245464"/>
                    <a:pt x="2252938" y="246345"/>
                    <a:pt x="2255052" y="247755"/>
                  </a:cubicBezTo>
                  <a:cubicBezTo>
                    <a:pt x="2257167" y="249165"/>
                    <a:pt x="2258929" y="249869"/>
                    <a:pt x="2260339" y="249869"/>
                  </a:cubicBezTo>
                  <a:cubicBezTo>
                    <a:pt x="2261748" y="249869"/>
                    <a:pt x="2265038" y="251749"/>
                    <a:pt x="2270206" y="255508"/>
                  </a:cubicBezTo>
                  <a:cubicBezTo>
                    <a:pt x="2275375" y="259267"/>
                    <a:pt x="2278195" y="261734"/>
                    <a:pt x="2278665" y="262909"/>
                  </a:cubicBezTo>
                  <a:cubicBezTo>
                    <a:pt x="2279135" y="264319"/>
                    <a:pt x="2279135" y="266727"/>
                    <a:pt x="2278665" y="270134"/>
                  </a:cubicBezTo>
                  <a:cubicBezTo>
                    <a:pt x="2278195" y="273541"/>
                    <a:pt x="2276433" y="275831"/>
                    <a:pt x="2273378" y="277006"/>
                  </a:cubicBezTo>
                  <a:cubicBezTo>
                    <a:pt x="2269149" y="278416"/>
                    <a:pt x="2265273" y="278886"/>
                    <a:pt x="2261748" y="278416"/>
                  </a:cubicBezTo>
                  <a:cubicBezTo>
                    <a:pt x="2258224" y="277946"/>
                    <a:pt x="2252233" y="276301"/>
                    <a:pt x="2243775" y="273482"/>
                  </a:cubicBezTo>
                  <a:cubicBezTo>
                    <a:pt x="2240485" y="272307"/>
                    <a:pt x="2235845" y="270839"/>
                    <a:pt x="2229854" y="269077"/>
                  </a:cubicBezTo>
                  <a:cubicBezTo>
                    <a:pt x="2223863" y="267314"/>
                    <a:pt x="2219868" y="265611"/>
                    <a:pt x="2217871" y="263966"/>
                  </a:cubicBezTo>
                  <a:cubicBezTo>
                    <a:pt x="2215874" y="262322"/>
                    <a:pt x="2210118" y="258974"/>
                    <a:pt x="2200603" y="253922"/>
                  </a:cubicBezTo>
                  <a:cubicBezTo>
                    <a:pt x="2191087" y="248871"/>
                    <a:pt x="2184332" y="244348"/>
                    <a:pt x="2180338" y="240354"/>
                  </a:cubicBezTo>
                  <a:cubicBezTo>
                    <a:pt x="2177519" y="237300"/>
                    <a:pt x="2169060" y="230486"/>
                    <a:pt x="2154964" y="219913"/>
                  </a:cubicBezTo>
                  <a:cubicBezTo>
                    <a:pt x="2140867" y="209341"/>
                    <a:pt x="2133348" y="204054"/>
                    <a:pt x="2132408" y="204054"/>
                  </a:cubicBezTo>
                  <a:cubicBezTo>
                    <a:pt x="2131938" y="205229"/>
                    <a:pt x="2131703" y="209517"/>
                    <a:pt x="2131703" y="216918"/>
                  </a:cubicBezTo>
                  <a:cubicBezTo>
                    <a:pt x="2131703" y="224319"/>
                    <a:pt x="2131938" y="233364"/>
                    <a:pt x="2132408" y="244054"/>
                  </a:cubicBezTo>
                  <a:cubicBezTo>
                    <a:pt x="2132878" y="254745"/>
                    <a:pt x="2133348" y="262557"/>
                    <a:pt x="2133818" y="267491"/>
                  </a:cubicBezTo>
                  <a:cubicBezTo>
                    <a:pt x="2134758" y="275009"/>
                    <a:pt x="2134993" y="289576"/>
                    <a:pt x="2134523" y="311191"/>
                  </a:cubicBezTo>
                  <a:cubicBezTo>
                    <a:pt x="2134053" y="332807"/>
                    <a:pt x="2133231" y="346904"/>
                    <a:pt x="2132056" y="353482"/>
                  </a:cubicBezTo>
                  <a:cubicBezTo>
                    <a:pt x="2131116" y="358651"/>
                    <a:pt x="2129471" y="362175"/>
                    <a:pt x="2127122" y="364055"/>
                  </a:cubicBezTo>
                  <a:cubicBezTo>
                    <a:pt x="2124772" y="365700"/>
                    <a:pt x="2123187" y="366581"/>
                    <a:pt x="2122364" y="366698"/>
                  </a:cubicBezTo>
                  <a:cubicBezTo>
                    <a:pt x="2121542" y="366816"/>
                    <a:pt x="2120896" y="366052"/>
                    <a:pt x="2120426" y="364408"/>
                  </a:cubicBezTo>
                  <a:cubicBezTo>
                    <a:pt x="2119721" y="362998"/>
                    <a:pt x="2118781" y="362293"/>
                    <a:pt x="2117606" y="362293"/>
                  </a:cubicBezTo>
                  <a:cubicBezTo>
                    <a:pt x="2116197" y="362293"/>
                    <a:pt x="2113965" y="361001"/>
                    <a:pt x="2110910" y="358416"/>
                  </a:cubicBezTo>
                  <a:cubicBezTo>
                    <a:pt x="2107856" y="355832"/>
                    <a:pt x="2106329" y="354070"/>
                    <a:pt x="2106329" y="353130"/>
                  </a:cubicBezTo>
                  <a:cubicBezTo>
                    <a:pt x="2106329" y="351720"/>
                    <a:pt x="2105683" y="351015"/>
                    <a:pt x="2104391" y="351015"/>
                  </a:cubicBezTo>
                  <a:cubicBezTo>
                    <a:pt x="2103098" y="351015"/>
                    <a:pt x="2100455" y="347902"/>
                    <a:pt x="2096461" y="341676"/>
                  </a:cubicBezTo>
                  <a:cubicBezTo>
                    <a:pt x="2092467" y="335450"/>
                    <a:pt x="2089178" y="330810"/>
                    <a:pt x="2086593" y="327755"/>
                  </a:cubicBezTo>
                  <a:cubicBezTo>
                    <a:pt x="2083539" y="323996"/>
                    <a:pt x="2081248" y="317770"/>
                    <a:pt x="2079721" y="309077"/>
                  </a:cubicBezTo>
                  <a:cubicBezTo>
                    <a:pt x="2078194" y="300384"/>
                    <a:pt x="2077665" y="291338"/>
                    <a:pt x="2078135" y="281940"/>
                  </a:cubicBezTo>
                  <a:cubicBezTo>
                    <a:pt x="2079545" y="264789"/>
                    <a:pt x="2080602" y="256918"/>
                    <a:pt x="2081307" y="258328"/>
                  </a:cubicBezTo>
                  <a:cubicBezTo>
                    <a:pt x="2081777" y="259032"/>
                    <a:pt x="2082012" y="263966"/>
                    <a:pt x="2082012" y="273129"/>
                  </a:cubicBezTo>
                  <a:cubicBezTo>
                    <a:pt x="2082246" y="285112"/>
                    <a:pt x="2082893" y="293511"/>
                    <a:pt x="2083950" y="298328"/>
                  </a:cubicBezTo>
                  <a:cubicBezTo>
                    <a:pt x="2085007" y="303144"/>
                    <a:pt x="2087063" y="306962"/>
                    <a:pt x="2090117" y="309782"/>
                  </a:cubicBezTo>
                  <a:cubicBezTo>
                    <a:pt x="2092232" y="311896"/>
                    <a:pt x="2094581" y="313188"/>
                    <a:pt x="2097166" y="313658"/>
                  </a:cubicBezTo>
                  <a:cubicBezTo>
                    <a:pt x="2099750" y="314128"/>
                    <a:pt x="2101395" y="313541"/>
                    <a:pt x="2102100" y="311896"/>
                  </a:cubicBezTo>
                  <a:cubicBezTo>
                    <a:pt x="2102335" y="311426"/>
                    <a:pt x="2102570" y="311544"/>
                    <a:pt x="2102805" y="312249"/>
                  </a:cubicBezTo>
                  <a:cubicBezTo>
                    <a:pt x="2103039" y="313423"/>
                    <a:pt x="2103157" y="315185"/>
                    <a:pt x="2103157" y="317535"/>
                  </a:cubicBezTo>
                  <a:cubicBezTo>
                    <a:pt x="2103157" y="322469"/>
                    <a:pt x="2103510" y="325171"/>
                    <a:pt x="2104214" y="325641"/>
                  </a:cubicBezTo>
                  <a:cubicBezTo>
                    <a:pt x="2104684" y="326111"/>
                    <a:pt x="2105154" y="325523"/>
                    <a:pt x="2105624" y="323879"/>
                  </a:cubicBezTo>
                  <a:cubicBezTo>
                    <a:pt x="2106329" y="321529"/>
                    <a:pt x="2106799" y="318122"/>
                    <a:pt x="2107034" y="313658"/>
                  </a:cubicBezTo>
                  <a:cubicBezTo>
                    <a:pt x="2108209" y="298856"/>
                    <a:pt x="2109090" y="284525"/>
                    <a:pt x="2109677" y="270662"/>
                  </a:cubicBezTo>
                  <a:cubicBezTo>
                    <a:pt x="2110264" y="256800"/>
                    <a:pt x="2110558" y="246051"/>
                    <a:pt x="2110558" y="238416"/>
                  </a:cubicBezTo>
                  <a:cubicBezTo>
                    <a:pt x="2110558" y="230780"/>
                    <a:pt x="2110323" y="226492"/>
                    <a:pt x="2109853" y="225552"/>
                  </a:cubicBezTo>
                  <a:cubicBezTo>
                    <a:pt x="2108913" y="225552"/>
                    <a:pt x="2107856" y="227549"/>
                    <a:pt x="2106681" y="231543"/>
                  </a:cubicBezTo>
                  <a:lnTo>
                    <a:pt x="2104919" y="237535"/>
                  </a:lnTo>
                  <a:lnTo>
                    <a:pt x="2105624" y="231191"/>
                  </a:lnTo>
                  <a:cubicBezTo>
                    <a:pt x="2106329" y="226962"/>
                    <a:pt x="2106858" y="221969"/>
                    <a:pt x="2107210" y="216213"/>
                  </a:cubicBezTo>
                  <a:cubicBezTo>
                    <a:pt x="2107562" y="210457"/>
                    <a:pt x="2107680" y="205523"/>
                    <a:pt x="2107562" y="201411"/>
                  </a:cubicBezTo>
                  <a:cubicBezTo>
                    <a:pt x="2107445" y="197299"/>
                    <a:pt x="2107151" y="195244"/>
                    <a:pt x="2106681" y="195244"/>
                  </a:cubicBezTo>
                  <a:cubicBezTo>
                    <a:pt x="2105506" y="195244"/>
                    <a:pt x="2104919" y="196007"/>
                    <a:pt x="2104919" y="197534"/>
                  </a:cubicBezTo>
                  <a:cubicBezTo>
                    <a:pt x="2104919" y="199061"/>
                    <a:pt x="2102687" y="202057"/>
                    <a:pt x="2098223" y="206521"/>
                  </a:cubicBezTo>
                  <a:cubicBezTo>
                    <a:pt x="2091175" y="214274"/>
                    <a:pt x="2085653" y="221205"/>
                    <a:pt x="2081659" y="227314"/>
                  </a:cubicBezTo>
                  <a:cubicBezTo>
                    <a:pt x="2073906" y="239767"/>
                    <a:pt x="2059926" y="256096"/>
                    <a:pt x="2039721" y="276301"/>
                  </a:cubicBezTo>
                  <a:cubicBezTo>
                    <a:pt x="2020924" y="294862"/>
                    <a:pt x="2009647" y="302498"/>
                    <a:pt x="2005888" y="299209"/>
                  </a:cubicBezTo>
                  <a:cubicBezTo>
                    <a:pt x="2004478" y="298034"/>
                    <a:pt x="2003421" y="297799"/>
                    <a:pt x="2002716" y="298504"/>
                  </a:cubicBezTo>
                  <a:cubicBezTo>
                    <a:pt x="2002246" y="298739"/>
                    <a:pt x="2001306" y="298152"/>
                    <a:pt x="1999897" y="296742"/>
                  </a:cubicBezTo>
                  <a:cubicBezTo>
                    <a:pt x="1998487" y="295332"/>
                    <a:pt x="1997136" y="293629"/>
                    <a:pt x="1995844" y="291632"/>
                  </a:cubicBezTo>
                  <a:cubicBezTo>
                    <a:pt x="1994552" y="289635"/>
                    <a:pt x="1993905" y="288166"/>
                    <a:pt x="1993905" y="287226"/>
                  </a:cubicBezTo>
                  <a:cubicBezTo>
                    <a:pt x="1993905" y="286052"/>
                    <a:pt x="1993259" y="285229"/>
                    <a:pt x="1991967" y="284759"/>
                  </a:cubicBezTo>
                  <a:cubicBezTo>
                    <a:pt x="1990675" y="284290"/>
                    <a:pt x="1989794" y="280530"/>
                    <a:pt x="1989324" y="273482"/>
                  </a:cubicBezTo>
                  <a:cubicBezTo>
                    <a:pt x="1989089" y="267608"/>
                    <a:pt x="1989618" y="263496"/>
                    <a:pt x="1990910" y="261147"/>
                  </a:cubicBezTo>
                  <a:cubicBezTo>
                    <a:pt x="1992202" y="258797"/>
                    <a:pt x="1995315" y="256565"/>
                    <a:pt x="2000249" y="254451"/>
                  </a:cubicBezTo>
                  <a:cubicBezTo>
                    <a:pt x="2009177" y="250927"/>
                    <a:pt x="2035726" y="227197"/>
                    <a:pt x="2079897" y="183261"/>
                  </a:cubicBezTo>
                  <a:cubicBezTo>
                    <a:pt x="2092349" y="170809"/>
                    <a:pt x="2098341" y="164230"/>
                    <a:pt x="2097871" y="163525"/>
                  </a:cubicBezTo>
                  <a:cubicBezTo>
                    <a:pt x="2097401" y="163290"/>
                    <a:pt x="2096226" y="163408"/>
                    <a:pt x="2094346" y="163878"/>
                  </a:cubicBezTo>
                  <a:cubicBezTo>
                    <a:pt x="2090117" y="164583"/>
                    <a:pt x="2085888" y="165522"/>
                    <a:pt x="2081659" y="166697"/>
                  </a:cubicBezTo>
                  <a:cubicBezTo>
                    <a:pt x="2077195" y="168107"/>
                    <a:pt x="2071380" y="168635"/>
                    <a:pt x="2064214" y="168283"/>
                  </a:cubicBezTo>
                  <a:cubicBezTo>
                    <a:pt x="2057048" y="167931"/>
                    <a:pt x="2052055" y="166932"/>
                    <a:pt x="2049236" y="165287"/>
                  </a:cubicBezTo>
                  <a:cubicBezTo>
                    <a:pt x="2045712" y="163173"/>
                    <a:pt x="2042599" y="160765"/>
                    <a:pt x="2039897" y="158063"/>
                  </a:cubicBezTo>
                  <a:cubicBezTo>
                    <a:pt x="2037195" y="155361"/>
                    <a:pt x="2035844" y="153422"/>
                    <a:pt x="2035844" y="152248"/>
                  </a:cubicBezTo>
                  <a:cubicBezTo>
                    <a:pt x="2035844" y="150838"/>
                    <a:pt x="2035374" y="150133"/>
                    <a:pt x="2034434" y="150133"/>
                  </a:cubicBezTo>
                  <a:cubicBezTo>
                    <a:pt x="2033259" y="150133"/>
                    <a:pt x="2032378" y="148488"/>
                    <a:pt x="2031791" y="145199"/>
                  </a:cubicBezTo>
                  <a:cubicBezTo>
                    <a:pt x="2031204" y="141910"/>
                    <a:pt x="2031145" y="139208"/>
                    <a:pt x="2031615" y="137093"/>
                  </a:cubicBezTo>
                  <a:cubicBezTo>
                    <a:pt x="2032320" y="134979"/>
                    <a:pt x="2033729" y="133452"/>
                    <a:pt x="2035844" y="132512"/>
                  </a:cubicBezTo>
                  <a:cubicBezTo>
                    <a:pt x="2038193" y="131337"/>
                    <a:pt x="2040367" y="131631"/>
                    <a:pt x="2042364" y="133393"/>
                  </a:cubicBezTo>
                  <a:cubicBezTo>
                    <a:pt x="2044361" y="135155"/>
                    <a:pt x="2045947" y="138151"/>
                    <a:pt x="2047122" y="142380"/>
                  </a:cubicBezTo>
                  <a:lnTo>
                    <a:pt x="2048884" y="148723"/>
                  </a:lnTo>
                  <a:lnTo>
                    <a:pt x="2056637" y="147666"/>
                  </a:lnTo>
                  <a:cubicBezTo>
                    <a:pt x="2063451" y="146961"/>
                    <a:pt x="2070029" y="145610"/>
                    <a:pt x="2076373" y="143613"/>
                  </a:cubicBezTo>
                  <a:cubicBezTo>
                    <a:pt x="2082716" y="141616"/>
                    <a:pt x="2091762" y="137916"/>
                    <a:pt x="2103510" y="132512"/>
                  </a:cubicBezTo>
                  <a:cubicBezTo>
                    <a:pt x="2107034" y="131102"/>
                    <a:pt x="2109148" y="128753"/>
                    <a:pt x="2109853" y="125463"/>
                  </a:cubicBezTo>
                  <a:cubicBezTo>
                    <a:pt x="2110558" y="122174"/>
                    <a:pt x="2111263" y="112189"/>
                    <a:pt x="2111968" y="95507"/>
                  </a:cubicBezTo>
                  <a:cubicBezTo>
                    <a:pt x="2112672" y="82115"/>
                    <a:pt x="2113319" y="71131"/>
                    <a:pt x="2113906" y="62555"/>
                  </a:cubicBezTo>
                  <a:cubicBezTo>
                    <a:pt x="2114493" y="53980"/>
                    <a:pt x="2114905" y="46461"/>
                    <a:pt x="2115139" y="40000"/>
                  </a:cubicBezTo>
                  <a:cubicBezTo>
                    <a:pt x="2115374" y="33539"/>
                    <a:pt x="2116373" y="28958"/>
                    <a:pt x="2118135" y="26256"/>
                  </a:cubicBezTo>
                  <a:cubicBezTo>
                    <a:pt x="2119897" y="23554"/>
                    <a:pt x="2122599" y="22027"/>
                    <a:pt x="2126241" y="21674"/>
                  </a:cubicBezTo>
                  <a:close/>
                  <a:moveTo>
                    <a:pt x="1343957" y="17445"/>
                  </a:moveTo>
                  <a:cubicBezTo>
                    <a:pt x="1344427" y="17093"/>
                    <a:pt x="1345837" y="17151"/>
                    <a:pt x="1348186" y="17621"/>
                  </a:cubicBezTo>
                  <a:cubicBezTo>
                    <a:pt x="1355235" y="19266"/>
                    <a:pt x="1361579" y="22555"/>
                    <a:pt x="1367217" y="27489"/>
                  </a:cubicBezTo>
                  <a:cubicBezTo>
                    <a:pt x="1370272" y="30309"/>
                    <a:pt x="1374971" y="35889"/>
                    <a:pt x="1381314" y="44229"/>
                  </a:cubicBezTo>
                  <a:cubicBezTo>
                    <a:pt x="1387658" y="52570"/>
                    <a:pt x="1390830" y="57445"/>
                    <a:pt x="1390830" y="58855"/>
                  </a:cubicBezTo>
                  <a:cubicBezTo>
                    <a:pt x="1390830" y="61674"/>
                    <a:pt x="1396469" y="64259"/>
                    <a:pt x="1407746" y="66608"/>
                  </a:cubicBezTo>
                  <a:cubicBezTo>
                    <a:pt x="1415265" y="68018"/>
                    <a:pt x="1420434" y="69486"/>
                    <a:pt x="1423253" y="71014"/>
                  </a:cubicBezTo>
                  <a:cubicBezTo>
                    <a:pt x="1426072" y="72541"/>
                    <a:pt x="1428187" y="73304"/>
                    <a:pt x="1429597" y="73304"/>
                  </a:cubicBezTo>
                  <a:cubicBezTo>
                    <a:pt x="1431241" y="73304"/>
                    <a:pt x="1432592" y="75008"/>
                    <a:pt x="1433650" y="78415"/>
                  </a:cubicBezTo>
                  <a:cubicBezTo>
                    <a:pt x="1434707" y="81821"/>
                    <a:pt x="1434648" y="84699"/>
                    <a:pt x="1433473" y="87049"/>
                  </a:cubicBezTo>
                  <a:cubicBezTo>
                    <a:pt x="1432299" y="89398"/>
                    <a:pt x="1429832" y="90280"/>
                    <a:pt x="1426072" y="89692"/>
                  </a:cubicBezTo>
                  <a:cubicBezTo>
                    <a:pt x="1422313" y="89105"/>
                    <a:pt x="1420081" y="89164"/>
                    <a:pt x="1419376" y="89868"/>
                  </a:cubicBezTo>
                  <a:cubicBezTo>
                    <a:pt x="1418672" y="90573"/>
                    <a:pt x="1415852" y="91161"/>
                    <a:pt x="1410918" y="91631"/>
                  </a:cubicBezTo>
                  <a:cubicBezTo>
                    <a:pt x="1402460" y="92335"/>
                    <a:pt x="1393473" y="94861"/>
                    <a:pt x="1383958" y="99208"/>
                  </a:cubicBezTo>
                  <a:cubicBezTo>
                    <a:pt x="1374442" y="103554"/>
                    <a:pt x="1362518" y="110544"/>
                    <a:pt x="1348186" y="120177"/>
                  </a:cubicBezTo>
                  <a:cubicBezTo>
                    <a:pt x="1339024" y="126521"/>
                    <a:pt x="1333913" y="129692"/>
                    <a:pt x="1332856" y="129692"/>
                  </a:cubicBezTo>
                  <a:cubicBezTo>
                    <a:pt x="1331799" y="129692"/>
                    <a:pt x="1331270" y="130104"/>
                    <a:pt x="1331270" y="130926"/>
                  </a:cubicBezTo>
                  <a:cubicBezTo>
                    <a:pt x="1331270" y="131748"/>
                    <a:pt x="1328333" y="134391"/>
                    <a:pt x="1322459" y="138855"/>
                  </a:cubicBezTo>
                  <a:cubicBezTo>
                    <a:pt x="1318935" y="141440"/>
                    <a:pt x="1314706" y="145082"/>
                    <a:pt x="1309772" y="149781"/>
                  </a:cubicBezTo>
                  <a:cubicBezTo>
                    <a:pt x="1304838" y="154480"/>
                    <a:pt x="1300727" y="158709"/>
                    <a:pt x="1297437" y="162468"/>
                  </a:cubicBezTo>
                  <a:cubicBezTo>
                    <a:pt x="1294148" y="166227"/>
                    <a:pt x="1292856" y="168224"/>
                    <a:pt x="1293561" y="168459"/>
                  </a:cubicBezTo>
                  <a:cubicBezTo>
                    <a:pt x="1294735" y="168929"/>
                    <a:pt x="1298612" y="167754"/>
                    <a:pt x="1305191" y="164935"/>
                  </a:cubicBezTo>
                  <a:cubicBezTo>
                    <a:pt x="1333855" y="152718"/>
                    <a:pt x="1353708" y="144142"/>
                    <a:pt x="1364750" y="139208"/>
                  </a:cubicBezTo>
                  <a:lnTo>
                    <a:pt x="1373209" y="134979"/>
                  </a:lnTo>
                  <a:lnTo>
                    <a:pt x="1372504" y="126521"/>
                  </a:lnTo>
                  <a:cubicBezTo>
                    <a:pt x="1372034" y="120882"/>
                    <a:pt x="1372798" y="117358"/>
                    <a:pt x="1374795" y="115948"/>
                  </a:cubicBezTo>
                  <a:cubicBezTo>
                    <a:pt x="1376792" y="114538"/>
                    <a:pt x="1381784" y="113833"/>
                    <a:pt x="1389773" y="113833"/>
                  </a:cubicBezTo>
                  <a:cubicBezTo>
                    <a:pt x="1404105" y="114303"/>
                    <a:pt x="1417673" y="116829"/>
                    <a:pt x="1430478" y="121410"/>
                  </a:cubicBezTo>
                  <a:cubicBezTo>
                    <a:pt x="1443283" y="125992"/>
                    <a:pt x="1450742" y="131102"/>
                    <a:pt x="1452857" y="136741"/>
                  </a:cubicBezTo>
                  <a:cubicBezTo>
                    <a:pt x="1453562" y="138386"/>
                    <a:pt x="1453327" y="140676"/>
                    <a:pt x="1452152" y="143613"/>
                  </a:cubicBezTo>
                  <a:cubicBezTo>
                    <a:pt x="1450977" y="146550"/>
                    <a:pt x="1449685" y="148371"/>
                    <a:pt x="1448275" y="149076"/>
                  </a:cubicBezTo>
                  <a:cubicBezTo>
                    <a:pt x="1446866" y="149546"/>
                    <a:pt x="1443341" y="148488"/>
                    <a:pt x="1437703" y="145904"/>
                  </a:cubicBezTo>
                  <a:cubicBezTo>
                    <a:pt x="1428305" y="141205"/>
                    <a:pt x="1419259" y="141557"/>
                    <a:pt x="1410566" y="146961"/>
                  </a:cubicBezTo>
                  <a:cubicBezTo>
                    <a:pt x="1407041" y="149076"/>
                    <a:pt x="1404105" y="150133"/>
                    <a:pt x="1401755" y="150133"/>
                  </a:cubicBezTo>
                  <a:cubicBezTo>
                    <a:pt x="1399406" y="150133"/>
                    <a:pt x="1397879" y="150485"/>
                    <a:pt x="1397174" y="151190"/>
                  </a:cubicBezTo>
                  <a:cubicBezTo>
                    <a:pt x="1396469" y="151895"/>
                    <a:pt x="1394530" y="152424"/>
                    <a:pt x="1391359" y="152776"/>
                  </a:cubicBezTo>
                  <a:cubicBezTo>
                    <a:pt x="1388187" y="153129"/>
                    <a:pt x="1386014" y="154127"/>
                    <a:pt x="1384839" y="155772"/>
                  </a:cubicBezTo>
                  <a:cubicBezTo>
                    <a:pt x="1382724" y="158826"/>
                    <a:pt x="1381549" y="159649"/>
                    <a:pt x="1381314" y="158239"/>
                  </a:cubicBezTo>
                  <a:cubicBezTo>
                    <a:pt x="1381314" y="157299"/>
                    <a:pt x="1381902" y="156007"/>
                    <a:pt x="1383077" y="154362"/>
                  </a:cubicBezTo>
                  <a:cubicBezTo>
                    <a:pt x="1384956" y="151543"/>
                    <a:pt x="1385367" y="150133"/>
                    <a:pt x="1384310" y="150133"/>
                  </a:cubicBezTo>
                  <a:cubicBezTo>
                    <a:pt x="1383253" y="150133"/>
                    <a:pt x="1382254" y="150897"/>
                    <a:pt x="1381314" y="152424"/>
                  </a:cubicBezTo>
                  <a:cubicBezTo>
                    <a:pt x="1380375" y="153951"/>
                    <a:pt x="1376733" y="156242"/>
                    <a:pt x="1370389" y="159296"/>
                  </a:cubicBezTo>
                  <a:cubicBezTo>
                    <a:pt x="1343840" y="171279"/>
                    <a:pt x="1329860" y="177270"/>
                    <a:pt x="1328451" y="177270"/>
                  </a:cubicBezTo>
                  <a:cubicBezTo>
                    <a:pt x="1327746" y="177270"/>
                    <a:pt x="1317878" y="181734"/>
                    <a:pt x="1298847" y="190662"/>
                  </a:cubicBezTo>
                  <a:cubicBezTo>
                    <a:pt x="1292503" y="193716"/>
                    <a:pt x="1286160" y="195478"/>
                    <a:pt x="1279816" y="195948"/>
                  </a:cubicBezTo>
                  <a:lnTo>
                    <a:pt x="1270653" y="196653"/>
                  </a:lnTo>
                  <a:lnTo>
                    <a:pt x="1265719" y="187843"/>
                  </a:lnTo>
                  <a:cubicBezTo>
                    <a:pt x="1262665" y="182204"/>
                    <a:pt x="1261138" y="177152"/>
                    <a:pt x="1261138" y="172688"/>
                  </a:cubicBezTo>
                  <a:cubicBezTo>
                    <a:pt x="1261138" y="169634"/>
                    <a:pt x="1261725" y="167167"/>
                    <a:pt x="1262900" y="165287"/>
                  </a:cubicBezTo>
                  <a:cubicBezTo>
                    <a:pt x="1264074" y="163408"/>
                    <a:pt x="1267364" y="160001"/>
                    <a:pt x="1272768" y="155067"/>
                  </a:cubicBezTo>
                  <a:cubicBezTo>
                    <a:pt x="1283105" y="145199"/>
                    <a:pt x="1295910" y="134509"/>
                    <a:pt x="1311182" y="122996"/>
                  </a:cubicBezTo>
                  <a:cubicBezTo>
                    <a:pt x="1321050" y="115478"/>
                    <a:pt x="1325984" y="111366"/>
                    <a:pt x="1325984" y="110661"/>
                  </a:cubicBezTo>
                  <a:cubicBezTo>
                    <a:pt x="1325984" y="110192"/>
                    <a:pt x="1325749" y="109957"/>
                    <a:pt x="1325279" y="109957"/>
                  </a:cubicBezTo>
                  <a:cubicBezTo>
                    <a:pt x="1324809" y="109957"/>
                    <a:pt x="1323987" y="110015"/>
                    <a:pt x="1322812" y="110133"/>
                  </a:cubicBezTo>
                  <a:cubicBezTo>
                    <a:pt x="1321637" y="110250"/>
                    <a:pt x="1320051" y="110603"/>
                    <a:pt x="1318054" y="111190"/>
                  </a:cubicBezTo>
                  <a:cubicBezTo>
                    <a:pt x="1316057" y="111777"/>
                    <a:pt x="1313296" y="112541"/>
                    <a:pt x="1309772" y="113481"/>
                  </a:cubicBezTo>
                  <a:cubicBezTo>
                    <a:pt x="1304133" y="114891"/>
                    <a:pt x="1295088" y="116888"/>
                    <a:pt x="1282635" y="119472"/>
                  </a:cubicBezTo>
                  <a:cubicBezTo>
                    <a:pt x="1274177" y="121117"/>
                    <a:pt x="1268715" y="121939"/>
                    <a:pt x="1266248" y="121939"/>
                  </a:cubicBezTo>
                  <a:cubicBezTo>
                    <a:pt x="1263781" y="121939"/>
                    <a:pt x="1261255" y="121352"/>
                    <a:pt x="1258671" y="120177"/>
                  </a:cubicBezTo>
                  <a:cubicBezTo>
                    <a:pt x="1254911" y="118532"/>
                    <a:pt x="1252562" y="117710"/>
                    <a:pt x="1251622" y="117710"/>
                  </a:cubicBezTo>
                  <a:cubicBezTo>
                    <a:pt x="1250682" y="117710"/>
                    <a:pt x="1248098" y="116183"/>
                    <a:pt x="1243869" y="113128"/>
                  </a:cubicBezTo>
                  <a:cubicBezTo>
                    <a:pt x="1237525" y="108664"/>
                    <a:pt x="1234471" y="103143"/>
                    <a:pt x="1234706" y="96564"/>
                  </a:cubicBezTo>
                  <a:cubicBezTo>
                    <a:pt x="1234706" y="94685"/>
                    <a:pt x="1236057" y="92688"/>
                    <a:pt x="1238759" y="90573"/>
                  </a:cubicBezTo>
                  <a:cubicBezTo>
                    <a:pt x="1241460" y="88459"/>
                    <a:pt x="1244339" y="86932"/>
                    <a:pt x="1247393" y="85992"/>
                  </a:cubicBezTo>
                  <a:cubicBezTo>
                    <a:pt x="1249507" y="85287"/>
                    <a:pt x="1250624" y="85052"/>
                    <a:pt x="1250741" y="85287"/>
                  </a:cubicBezTo>
                  <a:cubicBezTo>
                    <a:pt x="1250859" y="85522"/>
                    <a:pt x="1250565" y="86109"/>
                    <a:pt x="1249860" y="87049"/>
                  </a:cubicBezTo>
                  <a:cubicBezTo>
                    <a:pt x="1248685" y="88694"/>
                    <a:pt x="1247628" y="91631"/>
                    <a:pt x="1246688" y="95860"/>
                  </a:cubicBezTo>
                  <a:lnTo>
                    <a:pt x="1245631" y="101851"/>
                  </a:lnTo>
                  <a:lnTo>
                    <a:pt x="1253032" y="102556"/>
                  </a:lnTo>
                  <a:cubicBezTo>
                    <a:pt x="1257731" y="103026"/>
                    <a:pt x="1262665" y="102908"/>
                    <a:pt x="1267834" y="102203"/>
                  </a:cubicBezTo>
                  <a:cubicBezTo>
                    <a:pt x="1272063" y="101498"/>
                    <a:pt x="1279170" y="99912"/>
                    <a:pt x="1289155" y="97446"/>
                  </a:cubicBezTo>
                  <a:cubicBezTo>
                    <a:pt x="1299141" y="94979"/>
                    <a:pt x="1305191" y="93393"/>
                    <a:pt x="1307305" y="92688"/>
                  </a:cubicBezTo>
                  <a:cubicBezTo>
                    <a:pt x="1308950" y="91983"/>
                    <a:pt x="1310947" y="91396"/>
                    <a:pt x="1313296" y="90926"/>
                  </a:cubicBezTo>
                  <a:cubicBezTo>
                    <a:pt x="1315646" y="90456"/>
                    <a:pt x="1321931" y="88576"/>
                    <a:pt x="1332151" y="85287"/>
                  </a:cubicBezTo>
                  <a:cubicBezTo>
                    <a:pt x="1342372" y="81998"/>
                    <a:pt x="1350477" y="79707"/>
                    <a:pt x="1356469" y="78415"/>
                  </a:cubicBezTo>
                  <a:cubicBezTo>
                    <a:pt x="1362460" y="77122"/>
                    <a:pt x="1365455" y="76006"/>
                    <a:pt x="1365455" y="75067"/>
                  </a:cubicBezTo>
                  <a:cubicBezTo>
                    <a:pt x="1365455" y="74362"/>
                    <a:pt x="1362988" y="73598"/>
                    <a:pt x="1358055" y="72776"/>
                  </a:cubicBezTo>
                  <a:cubicBezTo>
                    <a:pt x="1353121" y="71953"/>
                    <a:pt x="1348657" y="71542"/>
                    <a:pt x="1344662" y="71542"/>
                  </a:cubicBezTo>
                  <a:cubicBezTo>
                    <a:pt x="1341138" y="71542"/>
                    <a:pt x="1338025" y="70602"/>
                    <a:pt x="1335323" y="68723"/>
                  </a:cubicBezTo>
                  <a:cubicBezTo>
                    <a:pt x="1332621" y="66843"/>
                    <a:pt x="1330741" y="66256"/>
                    <a:pt x="1329684" y="66961"/>
                  </a:cubicBezTo>
                  <a:cubicBezTo>
                    <a:pt x="1328627" y="67666"/>
                    <a:pt x="1327746" y="67431"/>
                    <a:pt x="1327041" y="66256"/>
                  </a:cubicBezTo>
                  <a:cubicBezTo>
                    <a:pt x="1326571" y="65786"/>
                    <a:pt x="1327217" y="64905"/>
                    <a:pt x="1328979" y="63613"/>
                  </a:cubicBezTo>
                  <a:cubicBezTo>
                    <a:pt x="1330741" y="62320"/>
                    <a:pt x="1332739" y="61322"/>
                    <a:pt x="1334971" y="60617"/>
                  </a:cubicBezTo>
                  <a:cubicBezTo>
                    <a:pt x="1337203" y="59912"/>
                    <a:pt x="1338671" y="59795"/>
                    <a:pt x="1339376" y="60265"/>
                  </a:cubicBezTo>
                  <a:cubicBezTo>
                    <a:pt x="1340551" y="60970"/>
                    <a:pt x="1342019" y="60441"/>
                    <a:pt x="1343781" y="58679"/>
                  </a:cubicBezTo>
                  <a:cubicBezTo>
                    <a:pt x="1345543" y="56917"/>
                    <a:pt x="1347129" y="56036"/>
                    <a:pt x="1348539" y="56036"/>
                  </a:cubicBezTo>
                  <a:cubicBezTo>
                    <a:pt x="1349949" y="56036"/>
                    <a:pt x="1351652" y="54685"/>
                    <a:pt x="1353649" y="51983"/>
                  </a:cubicBezTo>
                  <a:cubicBezTo>
                    <a:pt x="1355646" y="49281"/>
                    <a:pt x="1356645" y="46990"/>
                    <a:pt x="1356645" y="45110"/>
                  </a:cubicBezTo>
                  <a:cubicBezTo>
                    <a:pt x="1356645" y="42526"/>
                    <a:pt x="1355353" y="38884"/>
                    <a:pt x="1352768" y="34185"/>
                  </a:cubicBezTo>
                  <a:cubicBezTo>
                    <a:pt x="1350184" y="29486"/>
                    <a:pt x="1348069" y="27019"/>
                    <a:pt x="1346424" y="26784"/>
                  </a:cubicBezTo>
                  <a:cubicBezTo>
                    <a:pt x="1344310" y="26079"/>
                    <a:pt x="1343253" y="24200"/>
                    <a:pt x="1343253" y="21146"/>
                  </a:cubicBezTo>
                  <a:cubicBezTo>
                    <a:pt x="1343253" y="19031"/>
                    <a:pt x="1343488" y="17797"/>
                    <a:pt x="1343957" y="17445"/>
                  </a:cubicBezTo>
                  <a:close/>
                  <a:moveTo>
                    <a:pt x="2511656" y="0"/>
                  </a:moveTo>
                  <a:cubicBezTo>
                    <a:pt x="2513770" y="0"/>
                    <a:pt x="2514828" y="822"/>
                    <a:pt x="2514828" y="2467"/>
                  </a:cubicBezTo>
                  <a:cubicBezTo>
                    <a:pt x="2514828" y="4112"/>
                    <a:pt x="2515885" y="5228"/>
                    <a:pt x="2517999" y="5815"/>
                  </a:cubicBezTo>
                  <a:cubicBezTo>
                    <a:pt x="2520114" y="6402"/>
                    <a:pt x="2521171" y="7166"/>
                    <a:pt x="2521171" y="8106"/>
                  </a:cubicBezTo>
                  <a:cubicBezTo>
                    <a:pt x="2521171" y="9046"/>
                    <a:pt x="2521935" y="9515"/>
                    <a:pt x="2523462" y="9515"/>
                  </a:cubicBezTo>
                  <a:cubicBezTo>
                    <a:pt x="2524989" y="9515"/>
                    <a:pt x="2525753" y="9927"/>
                    <a:pt x="2525753" y="10749"/>
                  </a:cubicBezTo>
                  <a:cubicBezTo>
                    <a:pt x="2525753" y="11571"/>
                    <a:pt x="2527045" y="12570"/>
                    <a:pt x="2529629" y="13745"/>
                  </a:cubicBezTo>
                  <a:cubicBezTo>
                    <a:pt x="2532214" y="14919"/>
                    <a:pt x="2533506" y="16153"/>
                    <a:pt x="2533506" y="17445"/>
                  </a:cubicBezTo>
                  <a:cubicBezTo>
                    <a:pt x="2533506" y="18737"/>
                    <a:pt x="2534798" y="20793"/>
                    <a:pt x="2537383" y="23612"/>
                  </a:cubicBezTo>
                  <a:cubicBezTo>
                    <a:pt x="2539262" y="25492"/>
                    <a:pt x="2541318" y="29075"/>
                    <a:pt x="2543550" y="34361"/>
                  </a:cubicBezTo>
                  <a:cubicBezTo>
                    <a:pt x="2545782" y="39648"/>
                    <a:pt x="2547368" y="44523"/>
                    <a:pt x="2548308" y="48987"/>
                  </a:cubicBezTo>
                  <a:cubicBezTo>
                    <a:pt x="2548778" y="52041"/>
                    <a:pt x="2549541" y="54215"/>
                    <a:pt x="2550599" y="55507"/>
                  </a:cubicBezTo>
                  <a:cubicBezTo>
                    <a:pt x="2551656" y="56799"/>
                    <a:pt x="2551891" y="57798"/>
                    <a:pt x="2551304" y="58503"/>
                  </a:cubicBezTo>
                  <a:cubicBezTo>
                    <a:pt x="2550716" y="59207"/>
                    <a:pt x="2550951" y="60206"/>
                    <a:pt x="2552008" y="61498"/>
                  </a:cubicBezTo>
                  <a:cubicBezTo>
                    <a:pt x="2553066" y="62790"/>
                    <a:pt x="2553183" y="66021"/>
                    <a:pt x="2552361" y="71190"/>
                  </a:cubicBezTo>
                  <a:cubicBezTo>
                    <a:pt x="2551538" y="76359"/>
                    <a:pt x="2550775" y="82232"/>
                    <a:pt x="2550070" y="88811"/>
                  </a:cubicBezTo>
                  <a:cubicBezTo>
                    <a:pt x="2549600" y="93275"/>
                    <a:pt x="2549483" y="95977"/>
                    <a:pt x="2549718" y="96917"/>
                  </a:cubicBezTo>
                  <a:cubicBezTo>
                    <a:pt x="2549953" y="97857"/>
                    <a:pt x="2550775" y="98327"/>
                    <a:pt x="2552185" y="98327"/>
                  </a:cubicBezTo>
                  <a:cubicBezTo>
                    <a:pt x="2554064" y="98327"/>
                    <a:pt x="2557119" y="97504"/>
                    <a:pt x="2561348" y="95860"/>
                  </a:cubicBezTo>
                  <a:cubicBezTo>
                    <a:pt x="2565107" y="94215"/>
                    <a:pt x="2570804" y="93628"/>
                    <a:pt x="2578440" y="94097"/>
                  </a:cubicBezTo>
                  <a:cubicBezTo>
                    <a:pt x="2586076" y="94567"/>
                    <a:pt x="2591891" y="95742"/>
                    <a:pt x="2595885" y="97622"/>
                  </a:cubicBezTo>
                  <a:cubicBezTo>
                    <a:pt x="2604108" y="101851"/>
                    <a:pt x="2611157" y="107020"/>
                    <a:pt x="2617031" y="113128"/>
                  </a:cubicBezTo>
                  <a:cubicBezTo>
                    <a:pt x="2622200" y="118532"/>
                    <a:pt x="2625254" y="125052"/>
                    <a:pt x="2626194" y="132688"/>
                  </a:cubicBezTo>
                  <a:cubicBezTo>
                    <a:pt x="2627134" y="140324"/>
                    <a:pt x="2625724" y="147784"/>
                    <a:pt x="2621965" y="155067"/>
                  </a:cubicBezTo>
                  <a:cubicBezTo>
                    <a:pt x="2618910" y="160941"/>
                    <a:pt x="2615504" y="165287"/>
                    <a:pt x="2611744" y="168107"/>
                  </a:cubicBezTo>
                  <a:cubicBezTo>
                    <a:pt x="2607985" y="170926"/>
                    <a:pt x="2605636" y="172923"/>
                    <a:pt x="2604696" y="174098"/>
                  </a:cubicBezTo>
                  <a:cubicBezTo>
                    <a:pt x="2603286" y="175743"/>
                    <a:pt x="2599351" y="179208"/>
                    <a:pt x="2592890" y="184495"/>
                  </a:cubicBezTo>
                  <a:cubicBezTo>
                    <a:pt x="2586429" y="189781"/>
                    <a:pt x="2582141" y="193129"/>
                    <a:pt x="2580026" y="194539"/>
                  </a:cubicBezTo>
                  <a:cubicBezTo>
                    <a:pt x="2576972" y="196418"/>
                    <a:pt x="2574857" y="196771"/>
                    <a:pt x="2573682" y="195596"/>
                  </a:cubicBezTo>
                  <a:cubicBezTo>
                    <a:pt x="2572743" y="194421"/>
                    <a:pt x="2571685" y="195361"/>
                    <a:pt x="2570511" y="198415"/>
                  </a:cubicBezTo>
                  <a:cubicBezTo>
                    <a:pt x="2570511" y="198885"/>
                    <a:pt x="2570393" y="199473"/>
                    <a:pt x="2570158" y="200177"/>
                  </a:cubicBezTo>
                  <a:cubicBezTo>
                    <a:pt x="2568044" y="207226"/>
                    <a:pt x="2569336" y="210750"/>
                    <a:pt x="2574035" y="210750"/>
                  </a:cubicBezTo>
                  <a:cubicBezTo>
                    <a:pt x="2575915" y="210750"/>
                    <a:pt x="2577501" y="211514"/>
                    <a:pt x="2578793" y="213041"/>
                  </a:cubicBezTo>
                  <a:cubicBezTo>
                    <a:pt x="2580085" y="214568"/>
                    <a:pt x="2581847" y="215625"/>
                    <a:pt x="2584079" y="216213"/>
                  </a:cubicBezTo>
                  <a:cubicBezTo>
                    <a:pt x="2586311" y="216800"/>
                    <a:pt x="2588014" y="218386"/>
                    <a:pt x="2589189" y="220971"/>
                  </a:cubicBezTo>
                  <a:cubicBezTo>
                    <a:pt x="2590599" y="224025"/>
                    <a:pt x="2589953" y="226727"/>
                    <a:pt x="2587251" y="229076"/>
                  </a:cubicBezTo>
                  <a:cubicBezTo>
                    <a:pt x="2584549" y="231426"/>
                    <a:pt x="2579674" y="233658"/>
                    <a:pt x="2572625" y="235772"/>
                  </a:cubicBezTo>
                  <a:cubicBezTo>
                    <a:pt x="2553124" y="241646"/>
                    <a:pt x="2542082" y="245758"/>
                    <a:pt x="2539497" y="248107"/>
                  </a:cubicBezTo>
                  <a:cubicBezTo>
                    <a:pt x="2538558" y="249047"/>
                    <a:pt x="2537853" y="255156"/>
                    <a:pt x="2537383" y="266433"/>
                  </a:cubicBezTo>
                  <a:cubicBezTo>
                    <a:pt x="2536913" y="277711"/>
                    <a:pt x="2536091" y="287226"/>
                    <a:pt x="2534916" y="294980"/>
                  </a:cubicBezTo>
                  <a:cubicBezTo>
                    <a:pt x="2533741" y="302733"/>
                    <a:pt x="2533271" y="312953"/>
                    <a:pt x="2533506" y="325641"/>
                  </a:cubicBezTo>
                  <a:cubicBezTo>
                    <a:pt x="2533741" y="344437"/>
                    <a:pt x="2533271" y="355009"/>
                    <a:pt x="2532096" y="357359"/>
                  </a:cubicBezTo>
                  <a:cubicBezTo>
                    <a:pt x="2531157" y="359239"/>
                    <a:pt x="2530393" y="366640"/>
                    <a:pt x="2529805" y="379562"/>
                  </a:cubicBezTo>
                  <a:cubicBezTo>
                    <a:pt x="2529218" y="392484"/>
                    <a:pt x="2528572" y="401530"/>
                    <a:pt x="2527867" y="406698"/>
                  </a:cubicBezTo>
                  <a:cubicBezTo>
                    <a:pt x="2527632" y="408343"/>
                    <a:pt x="2527456" y="409753"/>
                    <a:pt x="2527338" y="410928"/>
                  </a:cubicBezTo>
                  <a:cubicBezTo>
                    <a:pt x="2527221" y="412102"/>
                    <a:pt x="2527162" y="413042"/>
                    <a:pt x="2527162" y="413747"/>
                  </a:cubicBezTo>
                  <a:cubicBezTo>
                    <a:pt x="2527162" y="414452"/>
                    <a:pt x="2527280" y="414804"/>
                    <a:pt x="2527515" y="414804"/>
                  </a:cubicBezTo>
                  <a:cubicBezTo>
                    <a:pt x="2527985" y="414804"/>
                    <a:pt x="2527045" y="416038"/>
                    <a:pt x="2524695" y="418505"/>
                  </a:cubicBezTo>
                  <a:cubicBezTo>
                    <a:pt x="2522346" y="420972"/>
                    <a:pt x="2521171" y="422910"/>
                    <a:pt x="2521171" y="424320"/>
                  </a:cubicBezTo>
                  <a:cubicBezTo>
                    <a:pt x="2521171" y="425729"/>
                    <a:pt x="2520584" y="426434"/>
                    <a:pt x="2519409" y="426434"/>
                  </a:cubicBezTo>
                  <a:cubicBezTo>
                    <a:pt x="2518469" y="426434"/>
                    <a:pt x="2517529" y="425436"/>
                    <a:pt x="2516590" y="423439"/>
                  </a:cubicBezTo>
                  <a:cubicBezTo>
                    <a:pt x="2515650" y="421442"/>
                    <a:pt x="2515180" y="419268"/>
                    <a:pt x="2515180" y="416919"/>
                  </a:cubicBezTo>
                  <a:cubicBezTo>
                    <a:pt x="2515180" y="414334"/>
                    <a:pt x="2514945" y="410928"/>
                    <a:pt x="2514475" y="406698"/>
                  </a:cubicBezTo>
                  <a:cubicBezTo>
                    <a:pt x="2511421" y="386258"/>
                    <a:pt x="2509894" y="351838"/>
                    <a:pt x="2509894" y="303438"/>
                  </a:cubicBezTo>
                  <a:cubicBezTo>
                    <a:pt x="2509894" y="275009"/>
                    <a:pt x="2509189" y="260795"/>
                    <a:pt x="2507779" y="260795"/>
                  </a:cubicBezTo>
                  <a:cubicBezTo>
                    <a:pt x="2506369" y="260795"/>
                    <a:pt x="2502140" y="263203"/>
                    <a:pt x="2495092" y="268019"/>
                  </a:cubicBezTo>
                  <a:cubicBezTo>
                    <a:pt x="2488043" y="272836"/>
                    <a:pt x="2483932" y="275479"/>
                    <a:pt x="2482757" y="275949"/>
                  </a:cubicBezTo>
                  <a:cubicBezTo>
                    <a:pt x="2481112" y="276654"/>
                    <a:pt x="2478528" y="275185"/>
                    <a:pt x="2475004" y="271544"/>
                  </a:cubicBezTo>
                  <a:cubicBezTo>
                    <a:pt x="2471479" y="267902"/>
                    <a:pt x="2469717" y="265141"/>
                    <a:pt x="2469717" y="263262"/>
                  </a:cubicBezTo>
                  <a:cubicBezTo>
                    <a:pt x="2469717" y="261852"/>
                    <a:pt x="2469130" y="260795"/>
                    <a:pt x="2467955" y="260090"/>
                  </a:cubicBezTo>
                  <a:cubicBezTo>
                    <a:pt x="2466780" y="259385"/>
                    <a:pt x="2464313" y="258563"/>
                    <a:pt x="2460554" y="257623"/>
                  </a:cubicBezTo>
                  <a:cubicBezTo>
                    <a:pt x="2454680" y="256213"/>
                    <a:pt x="2450569" y="254333"/>
                    <a:pt x="2448219" y="251984"/>
                  </a:cubicBezTo>
                  <a:cubicBezTo>
                    <a:pt x="2445870" y="249634"/>
                    <a:pt x="2444166" y="248460"/>
                    <a:pt x="2443109" y="248460"/>
                  </a:cubicBezTo>
                  <a:cubicBezTo>
                    <a:pt x="2442052" y="248460"/>
                    <a:pt x="2441523" y="247637"/>
                    <a:pt x="2441523" y="245993"/>
                  </a:cubicBezTo>
                  <a:cubicBezTo>
                    <a:pt x="2441523" y="244348"/>
                    <a:pt x="2440995" y="243526"/>
                    <a:pt x="2439937" y="243526"/>
                  </a:cubicBezTo>
                  <a:cubicBezTo>
                    <a:pt x="2438880" y="243526"/>
                    <a:pt x="2437470" y="241587"/>
                    <a:pt x="2435708" y="237711"/>
                  </a:cubicBezTo>
                  <a:cubicBezTo>
                    <a:pt x="2433946" y="233834"/>
                    <a:pt x="2432654" y="230838"/>
                    <a:pt x="2431831" y="228724"/>
                  </a:cubicBezTo>
                  <a:cubicBezTo>
                    <a:pt x="2431009" y="226609"/>
                    <a:pt x="2430363" y="223261"/>
                    <a:pt x="2429893" y="218680"/>
                  </a:cubicBezTo>
                  <a:cubicBezTo>
                    <a:pt x="2429423" y="214098"/>
                    <a:pt x="2428601" y="211573"/>
                    <a:pt x="2427426" y="211103"/>
                  </a:cubicBezTo>
                  <a:cubicBezTo>
                    <a:pt x="2426251" y="210633"/>
                    <a:pt x="2425664" y="209752"/>
                    <a:pt x="2425664" y="208459"/>
                  </a:cubicBezTo>
                  <a:cubicBezTo>
                    <a:pt x="2425664" y="207167"/>
                    <a:pt x="2424665" y="205934"/>
                    <a:pt x="2422668" y="204759"/>
                  </a:cubicBezTo>
                  <a:cubicBezTo>
                    <a:pt x="2420671" y="203584"/>
                    <a:pt x="2419673" y="202292"/>
                    <a:pt x="2419673" y="200882"/>
                  </a:cubicBezTo>
                  <a:cubicBezTo>
                    <a:pt x="2419673" y="199473"/>
                    <a:pt x="2418909" y="198474"/>
                    <a:pt x="2417382" y="197887"/>
                  </a:cubicBezTo>
                  <a:cubicBezTo>
                    <a:pt x="2415855" y="197299"/>
                    <a:pt x="2415561" y="195244"/>
                    <a:pt x="2416501" y="191719"/>
                  </a:cubicBezTo>
                  <a:cubicBezTo>
                    <a:pt x="2416971" y="189370"/>
                    <a:pt x="2417911" y="186727"/>
                    <a:pt x="2419320" y="183790"/>
                  </a:cubicBezTo>
                  <a:cubicBezTo>
                    <a:pt x="2420730" y="180853"/>
                    <a:pt x="2421905" y="178914"/>
                    <a:pt x="2422845" y="177975"/>
                  </a:cubicBezTo>
                  <a:cubicBezTo>
                    <a:pt x="2424019" y="177035"/>
                    <a:pt x="2425312" y="174685"/>
                    <a:pt x="2426721" y="170926"/>
                  </a:cubicBezTo>
                  <a:cubicBezTo>
                    <a:pt x="2428131" y="167167"/>
                    <a:pt x="2429071" y="163525"/>
                    <a:pt x="2429541" y="160001"/>
                  </a:cubicBezTo>
                  <a:cubicBezTo>
                    <a:pt x="2430246" y="154832"/>
                    <a:pt x="2431068" y="148371"/>
                    <a:pt x="2432008" y="140618"/>
                  </a:cubicBezTo>
                  <a:cubicBezTo>
                    <a:pt x="2433182" y="132864"/>
                    <a:pt x="2434005" y="127108"/>
                    <a:pt x="2434475" y="123349"/>
                  </a:cubicBezTo>
                  <a:cubicBezTo>
                    <a:pt x="2434944" y="119825"/>
                    <a:pt x="2435649" y="116653"/>
                    <a:pt x="2436589" y="113833"/>
                  </a:cubicBezTo>
                  <a:cubicBezTo>
                    <a:pt x="2437529" y="111014"/>
                    <a:pt x="2437705" y="109310"/>
                    <a:pt x="2437118" y="108723"/>
                  </a:cubicBezTo>
                  <a:cubicBezTo>
                    <a:pt x="2436530" y="108136"/>
                    <a:pt x="2436942" y="106550"/>
                    <a:pt x="2438351" y="103965"/>
                  </a:cubicBezTo>
                  <a:cubicBezTo>
                    <a:pt x="2439761" y="101381"/>
                    <a:pt x="2440113" y="98796"/>
                    <a:pt x="2439409" y="96212"/>
                  </a:cubicBezTo>
                  <a:cubicBezTo>
                    <a:pt x="2439174" y="94097"/>
                    <a:pt x="2439409" y="93040"/>
                    <a:pt x="2440113" y="93040"/>
                  </a:cubicBezTo>
                  <a:cubicBezTo>
                    <a:pt x="2440818" y="93510"/>
                    <a:pt x="2441758" y="93040"/>
                    <a:pt x="2442933" y="91631"/>
                  </a:cubicBezTo>
                  <a:cubicBezTo>
                    <a:pt x="2444107" y="90221"/>
                    <a:pt x="2446809" y="90103"/>
                    <a:pt x="2451038" y="91278"/>
                  </a:cubicBezTo>
                  <a:cubicBezTo>
                    <a:pt x="2455268" y="92453"/>
                    <a:pt x="2457970" y="94097"/>
                    <a:pt x="2459144" y="96212"/>
                  </a:cubicBezTo>
                  <a:cubicBezTo>
                    <a:pt x="2460319" y="98092"/>
                    <a:pt x="2461494" y="99736"/>
                    <a:pt x="2462669" y="101146"/>
                  </a:cubicBezTo>
                  <a:cubicBezTo>
                    <a:pt x="2464783" y="103261"/>
                    <a:pt x="2466545" y="112071"/>
                    <a:pt x="2467955" y="127578"/>
                  </a:cubicBezTo>
                  <a:lnTo>
                    <a:pt x="2468660" y="138855"/>
                  </a:lnTo>
                  <a:lnTo>
                    <a:pt x="2478880" y="133569"/>
                  </a:lnTo>
                  <a:cubicBezTo>
                    <a:pt x="2485459" y="130045"/>
                    <a:pt x="2491685" y="126756"/>
                    <a:pt x="2497559" y="123701"/>
                  </a:cubicBezTo>
                  <a:cubicBezTo>
                    <a:pt x="2503433" y="120412"/>
                    <a:pt x="2508014" y="118062"/>
                    <a:pt x="2511303" y="116653"/>
                  </a:cubicBezTo>
                  <a:cubicBezTo>
                    <a:pt x="2513653" y="115478"/>
                    <a:pt x="2515121" y="114421"/>
                    <a:pt x="2515709" y="113481"/>
                  </a:cubicBezTo>
                  <a:cubicBezTo>
                    <a:pt x="2516296" y="112541"/>
                    <a:pt x="2516590" y="110544"/>
                    <a:pt x="2516590" y="107490"/>
                  </a:cubicBezTo>
                  <a:cubicBezTo>
                    <a:pt x="2516590" y="101146"/>
                    <a:pt x="2517529" y="87636"/>
                    <a:pt x="2519409" y="66961"/>
                  </a:cubicBezTo>
                  <a:cubicBezTo>
                    <a:pt x="2520584" y="53099"/>
                    <a:pt x="2520466" y="40823"/>
                    <a:pt x="2519057" y="30132"/>
                  </a:cubicBezTo>
                  <a:cubicBezTo>
                    <a:pt x="2517647" y="19442"/>
                    <a:pt x="2515180" y="12452"/>
                    <a:pt x="2511656" y="9163"/>
                  </a:cubicBezTo>
                  <a:cubicBezTo>
                    <a:pt x="2509541" y="7049"/>
                    <a:pt x="2508484" y="4993"/>
                    <a:pt x="2508484" y="2996"/>
                  </a:cubicBezTo>
                  <a:cubicBezTo>
                    <a:pt x="2508484" y="999"/>
                    <a:pt x="2509541" y="0"/>
                    <a:pt x="2511656" y="0"/>
                  </a:cubicBezTo>
                  <a:close/>
                </a:path>
              </a:pathLst>
            </a:custGeom>
            <a:gr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任意多边形: 形状 11">
              <a:extLst>
                <a:ext uri="{FF2B5EF4-FFF2-40B4-BE49-F238E27FC236}">
                  <a16:creationId xmlns:a16="http://schemas.microsoft.com/office/drawing/2014/main" id="{C7F9F517-403C-428C-9CED-C4E5E09529AE}"/>
                </a:ext>
              </a:extLst>
            </p:cNvPr>
            <p:cNvSpPr/>
            <p:nvPr/>
          </p:nvSpPr>
          <p:spPr>
            <a:xfrm>
              <a:off x="1079211" y="1367933"/>
              <a:ext cx="3106834" cy="169841"/>
            </a:xfrm>
            <a:custGeom>
              <a:avLst/>
              <a:gdLst/>
              <a:ahLst/>
              <a:cxnLst/>
              <a:rect l="l" t="t" r="r" b="b"/>
              <a:pathLst>
                <a:path w="3106834" h="169841">
                  <a:moveTo>
                    <a:pt x="1506210" y="84656"/>
                  </a:moveTo>
                  <a:cubicBezTo>
                    <a:pt x="1500437" y="87012"/>
                    <a:pt x="1491777" y="89015"/>
                    <a:pt x="1480231" y="90665"/>
                  </a:cubicBezTo>
                  <a:cubicBezTo>
                    <a:pt x="1473691" y="91607"/>
                    <a:pt x="1469067" y="92668"/>
                    <a:pt x="1466357" y="93846"/>
                  </a:cubicBezTo>
                  <a:cubicBezTo>
                    <a:pt x="1463647" y="95024"/>
                    <a:pt x="1461556" y="96747"/>
                    <a:pt x="1460083" y="99015"/>
                  </a:cubicBezTo>
                  <a:cubicBezTo>
                    <a:pt x="1458610" y="101283"/>
                    <a:pt x="1457874" y="103802"/>
                    <a:pt x="1457874" y="106571"/>
                  </a:cubicBezTo>
                  <a:cubicBezTo>
                    <a:pt x="1457874" y="110812"/>
                    <a:pt x="1459479" y="114347"/>
                    <a:pt x="1462690" y="117175"/>
                  </a:cubicBezTo>
                  <a:cubicBezTo>
                    <a:pt x="1465900" y="120002"/>
                    <a:pt x="1470599" y="121416"/>
                    <a:pt x="1476784" y="121416"/>
                  </a:cubicBezTo>
                  <a:cubicBezTo>
                    <a:pt x="1482911" y="121416"/>
                    <a:pt x="1488360" y="120076"/>
                    <a:pt x="1493132" y="117395"/>
                  </a:cubicBezTo>
                  <a:cubicBezTo>
                    <a:pt x="1497904" y="114715"/>
                    <a:pt x="1501409" y="111048"/>
                    <a:pt x="1503648" y="106394"/>
                  </a:cubicBezTo>
                  <a:cubicBezTo>
                    <a:pt x="1505356" y="102800"/>
                    <a:pt x="1506210" y="97498"/>
                    <a:pt x="1506210" y="90488"/>
                  </a:cubicBezTo>
                  <a:close/>
                  <a:moveTo>
                    <a:pt x="1125210" y="84656"/>
                  </a:moveTo>
                  <a:cubicBezTo>
                    <a:pt x="1119437" y="87012"/>
                    <a:pt x="1110777" y="89015"/>
                    <a:pt x="1099231" y="90665"/>
                  </a:cubicBezTo>
                  <a:cubicBezTo>
                    <a:pt x="1092691" y="91607"/>
                    <a:pt x="1088067" y="92668"/>
                    <a:pt x="1085357" y="93846"/>
                  </a:cubicBezTo>
                  <a:cubicBezTo>
                    <a:pt x="1082647" y="95024"/>
                    <a:pt x="1080556" y="96747"/>
                    <a:pt x="1079083" y="99015"/>
                  </a:cubicBezTo>
                  <a:cubicBezTo>
                    <a:pt x="1077610" y="101283"/>
                    <a:pt x="1076874" y="103802"/>
                    <a:pt x="1076874" y="106571"/>
                  </a:cubicBezTo>
                  <a:cubicBezTo>
                    <a:pt x="1076874" y="110812"/>
                    <a:pt x="1078479" y="114347"/>
                    <a:pt x="1081690" y="117175"/>
                  </a:cubicBezTo>
                  <a:cubicBezTo>
                    <a:pt x="1084900" y="120002"/>
                    <a:pt x="1089599" y="121416"/>
                    <a:pt x="1095784" y="121416"/>
                  </a:cubicBezTo>
                  <a:cubicBezTo>
                    <a:pt x="1101911" y="121416"/>
                    <a:pt x="1107360" y="120076"/>
                    <a:pt x="1112132" y="117395"/>
                  </a:cubicBezTo>
                  <a:cubicBezTo>
                    <a:pt x="1116904" y="114715"/>
                    <a:pt x="1120409" y="111048"/>
                    <a:pt x="1122648" y="106394"/>
                  </a:cubicBezTo>
                  <a:cubicBezTo>
                    <a:pt x="1124356" y="102800"/>
                    <a:pt x="1125210" y="97498"/>
                    <a:pt x="1125210" y="90488"/>
                  </a:cubicBezTo>
                  <a:close/>
                  <a:moveTo>
                    <a:pt x="2386873" y="48955"/>
                  </a:moveTo>
                  <a:cubicBezTo>
                    <a:pt x="2379803" y="48955"/>
                    <a:pt x="2373795" y="51827"/>
                    <a:pt x="2368846" y="57571"/>
                  </a:cubicBezTo>
                  <a:cubicBezTo>
                    <a:pt x="2363897" y="63315"/>
                    <a:pt x="2361423" y="71842"/>
                    <a:pt x="2361423" y="83153"/>
                  </a:cubicBezTo>
                  <a:cubicBezTo>
                    <a:pt x="2361423" y="95466"/>
                    <a:pt x="2363868" y="104450"/>
                    <a:pt x="2368758" y="110105"/>
                  </a:cubicBezTo>
                  <a:cubicBezTo>
                    <a:pt x="2373647" y="115761"/>
                    <a:pt x="2379774" y="118588"/>
                    <a:pt x="2387138" y="118588"/>
                  </a:cubicBezTo>
                  <a:cubicBezTo>
                    <a:pt x="2394443" y="118588"/>
                    <a:pt x="2400570" y="115775"/>
                    <a:pt x="2405518" y="110149"/>
                  </a:cubicBezTo>
                  <a:cubicBezTo>
                    <a:pt x="2410467" y="104523"/>
                    <a:pt x="2412941" y="95701"/>
                    <a:pt x="2412941" y="83684"/>
                  </a:cubicBezTo>
                  <a:cubicBezTo>
                    <a:pt x="2412941" y="72196"/>
                    <a:pt x="2410393" y="63536"/>
                    <a:pt x="2405297" y="57704"/>
                  </a:cubicBezTo>
                  <a:cubicBezTo>
                    <a:pt x="2400201" y="51872"/>
                    <a:pt x="2394060" y="48955"/>
                    <a:pt x="2386873" y="48955"/>
                  </a:cubicBezTo>
                  <a:close/>
                  <a:moveTo>
                    <a:pt x="2284484" y="48955"/>
                  </a:moveTo>
                  <a:cubicBezTo>
                    <a:pt x="2276531" y="48955"/>
                    <a:pt x="2269933" y="51930"/>
                    <a:pt x="2264690" y="57881"/>
                  </a:cubicBezTo>
                  <a:cubicBezTo>
                    <a:pt x="2259446" y="63831"/>
                    <a:pt x="2256825" y="72814"/>
                    <a:pt x="2256825" y="84832"/>
                  </a:cubicBezTo>
                  <a:cubicBezTo>
                    <a:pt x="2256825" y="96850"/>
                    <a:pt x="2259446" y="105849"/>
                    <a:pt x="2264690" y="111828"/>
                  </a:cubicBezTo>
                  <a:cubicBezTo>
                    <a:pt x="2269933" y="117808"/>
                    <a:pt x="2276531" y="120798"/>
                    <a:pt x="2284484" y="120798"/>
                  </a:cubicBezTo>
                  <a:cubicBezTo>
                    <a:pt x="2292378" y="120798"/>
                    <a:pt x="2298946" y="117793"/>
                    <a:pt x="2304190" y="111784"/>
                  </a:cubicBezTo>
                  <a:cubicBezTo>
                    <a:pt x="2309433" y="105775"/>
                    <a:pt x="2312054" y="96615"/>
                    <a:pt x="2312054" y="84302"/>
                  </a:cubicBezTo>
                  <a:cubicBezTo>
                    <a:pt x="2312054" y="72697"/>
                    <a:pt x="2309418" y="63904"/>
                    <a:pt x="2304145" y="57925"/>
                  </a:cubicBezTo>
                  <a:cubicBezTo>
                    <a:pt x="2298873" y="51945"/>
                    <a:pt x="2292319" y="48955"/>
                    <a:pt x="2284484" y="48955"/>
                  </a:cubicBezTo>
                  <a:close/>
                  <a:moveTo>
                    <a:pt x="2141609" y="48955"/>
                  </a:moveTo>
                  <a:cubicBezTo>
                    <a:pt x="2133656" y="48955"/>
                    <a:pt x="2127058" y="51930"/>
                    <a:pt x="2121815" y="57881"/>
                  </a:cubicBezTo>
                  <a:cubicBezTo>
                    <a:pt x="2116572" y="63831"/>
                    <a:pt x="2113950" y="72814"/>
                    <a:pt x="2113950" y="84832"/>
                  </a:cubicBezTo>
                  <a:cubicBezTo>
                    <a:pt x="2113950" y="96850"/>
                    <a:pt x="2116572" y="105849"/>
                    <a:pt x="2121815" y="111828"/>
                  </a:cubicBezTo>
                  <a:cubicBezTo>
                    <a:pt x="2127058" y="117808"/>
                    <a:pt x="2133656" y="120798"/>
                    <a:pt x="2141609" y="120798"/>
                  </a:cubicBezTo>
                  <a:cubicBezTo>
                    <a:pt x="2149503" y="120798"/>
                    <a:pt x="2156072" y="117793"/>
                    <a:pt x="2161315" y="111784"/>
                  </a:cubicBezTo>
                  <a:cubicBezTo>
                    <a:pt x="2166558" y="105775"/>
                    <a:pt x="2169179" y="96615"/>
                    <a:pt x="2169179" y="84302"/>
                  </a:cubicBezTo>
                  <a:cubicBezTo>
                    <a:pt x="2169179" y="72697"/>
                    <a:pt x="2166543" y="63904"/>
                    <a:pt x="2161270" y="57925"/>
                  </a:cubicBezTo>
                  <a:cubicBezTo>
                    <a:pt x="2155998" y="51945"/>
                    <a:pt x="2149444" y="48955"/>
                    <a:pt x="2141609" y="48955"/>
                  </a:cubicBezTo>
                  <a:close/>
                  <a:moveTo>
                    <a:pt x="1284359" y="48955"/>
                  </a:moveTo>
                  <a:cubicBezTo>
                    <a:pt x="1276406" y="48955"/>
                    <a:pt x="1269808" y="51930"/>
                    <a:pt x="1264565" y="57881"/>
                  </a:cubicBezTo>
                  <a:cubicBezTo>
                    <a:pt x="1259322" y="63831"/>
                    <a:pt x="1256700" y="72814"/>
                    <a:pt x="1256700" y="84832"/>
                  </a:cubicBezTo>
                  <a:cubicBezTo>
                    <a:pt x="1256700" y="96850"/>
                    <a:pt x="1259322" y="105849"/>
                    <a:pt x="1264565" y="111828"/>
                  </a:cubicBezTo>
                  <a:cubicBezTo>
                    <a:pt x="1269808" y="117808"/>
                    <a:pt x="1276406" y="120798"/>
                    <a:pt x="1284359" y="120798"/>
                  </a:cubicBezTo>
                  <a:cubicBezTo>
                    <a:pt x="1292253" y="120798"/>
                    <a:pt x="1298821" y="117793"/>
                    <a:pt x="1304065" y="111784"/>
                  </a:cubicBezTo>
                  <a:cubicBezTo>
                    <a:pt x="1309308" y="105775"/>
                    <a:pt x="1311929" y="96615"/>
                    <a:pt x="1311929" y="84302"/>
                  </a:cubicBezTo>
                  <a:cubicBezTo>
                    <a:pt x="1311929" y="72697"/>
                    <a:pt x="1309293" y="63904"/>
                    <a:pt x="1304020" y="57925"/>
                  </a:cubicBezTo>
                  <a:cubicBezTo>
                    <a:pt x="1298748" y="51945"/>
                    <a:pt x="1292194" y="48955"/>
                    <a:pt x="1284359" y="48955"/>
                  </a:cubicBezTo>
                  <a:close/>
                  <a:moveTo>
                    <a:pt x="805458" y="48955"/>
                  </a:moveTo>
                  <a:cubicBezTo>
                    <a:pt x="798388" y="48955"/>
                    <a:pt x="792483" y="51842"/>
                    <a:pt x="787740" y="57615"/>
                  </a:cubicBezTo>
                  <a:cubicBezTo>
                    <a:pt x="782998" y="63389"/>
                    <a:pt x="780627" y="72490"/>
                    <a:pt x="780627" y="84921"/>
                  </a:cubicBezTo>
                  <a:cubicBezTo>
                    <a:pt x="780627" y="96939"/>
                    <a:pt x="783160" y="105923"/>
                    <a:pt x="788226" y="111873"/>
                  </a:cubicBezTo>
                  <a:cubicBezTo>
                    <a:pt x="793293" y="117823"/>
                    <a:pt x="799272" y="120798"/>
                    <a:pt x="806165" y="120798"/>
                  </a:cubicBezTo>
                  <a:cubicBezTo>
                    <a:pt x="813116" y="120798"/>
                    <a:pt x="819022" y="117955"/>
                    <a:pt x="823882" y="112270"/>
                  </a:cubicBezTo>
                  <a:cubicBezTo>
                    <a:pt x="828742" y="106585"/>
                    <a:pt x="831172" y="97911"/>
                    <a:pt x="831172" y="86246"/>
                  </a:cubicBezTo>
                  <a:cubicBezTo>
                    <a:pt x="831172" y="73404"/>
                    <a:pt x="828698" y="63978"/>
                    <a:pt x="823750" y="57969"/>
                  </a:cubicBezTo>
                  <a:cubicBezTo>
                    <a:pt x="818801" y="51960"/>
                    <a:pt x="812704" y="48955"/>
                    <a:pt x="805458" y="48955"/>
                  </a:cubicBezTo>
                  <a:close/>
                  <a:moveTo>
                    <a:pt x="281583" y="48955"/>
                  </a:moveTo>
                  <a:cubicBezTo>
                    <a:pt x="274513" y="48955"/>
                    <a:pt x="268608" y="51842"/>
                    <a:pt x="263865" y="57615"/>
                  </a:cubicBezTo>
                  <a:cubicBezTo>
                    <a:pt x="259123" y="63389"/>
                    <a:pt x="256752" y="72490"/>
                    <a:pt x="256752" y="84921"/>
                  </a:cubicBezTo>
                  <a:cubicBezTo>
                    <a:pt x="256752" y="96939"/>
                    <a:pt x="259285" y="105923"/>
                    <a:pt x="264351" y="111873"/>
                  </a:cubicBezTo>
                  <a:cubicBezTo>
                    <a:pt x="269417" y="117823"/>
                    <a:pt x="275397" y="120798"/>
                    <a:pt x="282290" y="120798"/>
                  </a:cubicBezTo>
                  <a:cubicBezTo>
                    <a:pt x="289241" y="120798"/>
                    <a:pt x="295147" y="117955"/>
                    <a:pt x="300007" y="112270"/>
                  </a:cubicBezTo>
                  <a:cubicBezTo>
                    <a:pt x="304867" y="106585"/>
                    <a:pt x="307297" y="97911"/>
                    <a:pt x="307297" y="86246"/>
                  </a:cubicBezTo>
                  <a:cubicBezTo>
                    <a:pt x="307297" y="73404"/>
                    <a:pt x="304823" y="63978"/>
                    <a:pt x="299875" y="57969"/>
                  </a:cubicBezTo>
                  <a:cubicBezTo>
                    <a:pt x="294926" y="51960"/>
                    <a:pt x="288829" y="48955"/>
                    <a:pt x="281583" y="48955"/>
                  </a:cubicBezTo>
                  <a:close/>
                  <a:moveTo>
                    <a:pt x="179459" y="48955"/>
                  </a:moveTo>
                  <a:cubicBezTo>
                    <a:pt x="171506" y="48955"/>
                    <a:pt x="164908" y="51930"/>
                    <a:pt x="159665" y="57881"/>
                  </a:cubicBezTo>
                  <a:cubicBezTo>
                    <a:pt x="154422" y="63831"/>
                    <a:pt x="151800" y="72814"/>
                    <a:pt x="151800" y="84832"/>
                  </a:cubicBezTo>
                  <a:cubicBezTo>
                    <a:pt x="151800" y="96850"/>
                    <a:pt x="154422" y="105849"/>
                    <a:pt x="159665" y="111828"/>
                  </a:cubicBezTo>
                  <a:cubicBezTo>
                    <a:pt x="164908" y="117808"/>
                    <a:pt x="171506" y="120798"/>
                    <a:pt x="179459" y="120798"/>
                  </a:cubicBezTo>
                  <a:cubicBezTo>
                    <a:pt x="187353" y="120798"/>
                    <a:pt x="193921" y="117793"/>
                    <a:pt x="199165" y="111784"/>
                  </a:cubicBezTo>
                  <a:cubicBezTo>
                    <a:pt x="204408" y="105775"/>
                    <a:pt x="207029" y="96615"/>
                    <a:pt x="207029" y="84302"/>
                  </a:cubicBezTo>
                  <a:cubicBezTo>
                    <a:pt x="207029" y="72697"/>
                    <a:pt x="204393" y="63904"/>
                    <a:pt x="199120" y="57925"/>
                  </a:cubicBezTo>
                  <a:cubicBezTo>
                    <a:pt x="193848" y="51945"/>
                    <a:pt x="187294" y="48955"/>
                    <a:pt x="179459" y="48955"/>
                  </a:cubicBezTo>
                  <a:close/>
                  <a:moveTo>
                    <a:pt x="2989952" y="48867"/>
                  </a:moveTo>
                  <a:cubicBezTo>
                    <a:pt x="2982647" y="48867"/>
                    <a:pt x="2976506" y="51312"/>
                    <a:pt x="2971528" y="56202"/>
                  </a:cubicBezTo>
                  <a:cubicBezTo>
                    <a:pt x="2966550" y="61091"/>
                    <a:pt x="2963796" y="67630"/>
                    <a:pt x="2963266" y="75819"/>
                  </a:cubicBezTo>
                  <a:lnTo>
                    <a:pt x="3015667" y="75819"/>
                  </a:lnTo>
                  <a:cubicBezTo>
                    <a:pt x="3014960" y="67925"/>
                    <a:pt x="3012957" y="62004"/>
                    <a:pt x="3009658" y="58057"/>
                  </a:cubicBezTo>
                  <a:cubicBezTo>
                    <a:pt x="3004592" y="51930"/>
                    <a:pt x="2998023" y="48867"/>
                    <a:pt x="2989952" y="48867"/>
                  </a:cubicBezTo>
                  <a:close/>
                  <a:moveTo>
                    <a:pt x="2742302" y="48867"/>
                  </a:moveTo>
                  <a:cubicBezTo>
                    <a:pt x="2734997" y="48867"/>
                    <a:pt x="2728856" y="51312"/>
                    <a:pt x="2723878" y="56202"/>
                  </a:cubicBezTo>
                  <a:cubicBezTo>
                    <a:pt x="2718900" y="61091"/>
                    <a:pt x="2716146" y="67630"/>
                    <a:pt x="2715616" y="75819"/>
                  </a:cubicBezTo>
                  <a:lnTo>
                    <a:pt x="2768017" y="75819"/>
                  </a:lnTo>
                  <a:cubicBezTo>
                    <a:pt x="2767310" y="67925"/>
                    <a:pt x="2765307" y="62004"/>
                    <a:pt x="2762008" y="58057"/>
                  </a:cubicBezTo>
                  <a:cubicBezTo>
                    <a:pt x="2756942" y="51930"/>
                    <a:pt x="2750373" y="48867"/>
                    <a:pt x="2742302" y="48867"/>
                  </a:cubicBezTo>
                  <a:close/>
                  <a:moveTo>
                    <a:pt x="1751702" y="48867"/>
                  </a:moveTo>
                  <a:cubicBezTo>
                    <a:pt x="1744397" y="48867"/>
                    <a:pt x="1738256" y="51312"/>
                    <a:pt x="1733278" y="56202"/>
                  </a:cubicBezTo>
                  <a:cubicBezTo>
                    <a:pt x="1728300" y="61091"/>
                    <a:pt x="1725546" y="67630"/>
                    <a:pt x="1725016" y="75819"/>
                  </a:cubicBezTo>
                  <a:lnTo>
                    <a:pt x="1777417" y="75819"/>
                  </a:lnTo>
                  <a:cubicBezTo>
                    <a:pt x="1776710" y="67925"/>
                    <a:pt x="1774707" y="62004"/>
                    <a:pt x="1771408" y="58057"/>
                  </a:cubicBezTo>
                  <a:cubicBezTo>
                    <a:pt x="1766342" y="51930"/>
                    <a:pt x="1759773" y="48867"/>
                    <a:pt x="1751702" y="48867"/>
                  </a:cubicBezTo>
                  <a:close/>
                  <a:moveTo>
                    <a:pt x="389627" y="48867"/>
                  </a:moveTo>
                  <a:cubicBezTo>
                    <a:pt x="382322" y="48867"/>
                    <a:pt x="376181" y="51312"/>
                    <a:pt x="371203" y="56202"/>
                  </a:cubicBezTo>
                  <a:cubicBezTo>
                    <a:pt x="366225" y="61091"/>
                    <a:pt x="363471" y="67630"/>
                    <a:pt x="362941" y="75819"/>
                  </a:cubicBezTo>
                  <a:lnTo>
                    <a:pt x="415342" y="75819"/>
                  </a:lnTo>
                  <a:cubicBezTo>
                    <a:pt x="414635" y="67925"/>
                    <a:pt x="412632" y="62004"/>
                    <a:pt x="409333" y="58057"/>
                  </a:cubicBezTo>
                  <a:cubicBezTo>
                    <a:pt x="404267" y="51930"/>
                    <a:pt x="397698" y="48867"/>
                    <a:pt x="389627" y="48867"/>
                  </a:cubicBezTo>
                  <a:close/>
                  <a:moveTo>
                    <a:pt x="2446934" y="37910"/>
                  </a:moveTo>
                  <a:lnTo>
                    <a:pt x="2464077" y="37910"/>
                  </a:lnTo>
                  <a:lnTo>
                    <a:pt x="2483606" y="92255"/>
                  </a:lnTo>
                  <a:cubicBezTo>
                    <a:pt x="2486140" y="99148"/>
                    <a:pt x="2488408" y="106394"/>
                    <a:pt x="2490411" y="113993"/>
                  </a:cubicBezTo>
                  <a:cubicBezTo>
                    <a:pt x="2492237" y="106688"/>
                    <a:pt x="2494417" y="99560"/>
                    <a:pt x="2496950" y="92609"/>
                  </a:cubicBezTo>
                  <a:lnTo>
                    <a:pt x="2517009" y="37910"/>
                  </a:lnTo>
                  <a:lnTo>
                    <a:pt x="2532915" y="37910"/>
                  </a:lnTo>
                  <a:lnTo>
                    <a:pt x="2497215" y="133346"/>
                  </a:lnTo>
                  <a:cubicBezTo>
                    <a:pt x="2493386" y="143655"/>
                    <a:pt x="2490411" y="150754"/>
                    <a:pt x="2488290" y="154642"/>
                  </a:cubicBezTo>
                  <a:cubicBezTo>
                    <a:pt x="2485462" y="159885"/>
                    <a:pt x="2482222" y="163729"/>
                    <a:pt x="2478570" y="166174"/>
                  </a:cubicBezTo>
                  <a:cubicBezTo>
                    <a:pt x="2474917" y="168619"/>
                    <a:pt x="2470558" y="169841"/>
                    <a:pt x="2465491" y="169841"/>
                  </a:cubicBezTo>
                  <a:cubicBezTo>
                    <a:pt x="2462428" y="169841"/>
                    <a:pt x="2459011" y="169193"/>
                    <a:pt x="2455241" y="167897"/>
                  </a:cubicBezTo>
                  <a:lnTo>
                    <a:pt x="2453473" y="152963"/>
                  </a:lnTo>
                  <a:cubicBezTo>
                    <a:pt x="2456949" y="153906"/>
                    <a:pt x="2459983" y="154377"/>
                    <a:pt x="2462575" y="154377"/>
                  </a:cubicBezTo>
                  <a:cubicBezTo>
                    <a:pt x="2466110" y="154377"/>
                    <a:pt x="2468938" y="153788"/>
                    <a:pt x="2471058" y="152610"/>
                  </a:cubicBezTo>
                  <a:cubicBezTo>
                    <a:pt x="2473179" y="151431"/>
                    <a:pt x="2474917" y="149782"/>
                    <a:pt x="2476272" y="147661"/>
                  </a:cubicBezTo>
                  <a:cubicBezTo>
                    <a:pt x="2477273" y="146070"/>
                    <a:pt x="2478894" y="142123"/>
                    <a:pt x="2481132" y="135820"/>
                  </a:cubicBezTo>
                  <a:cubicBezTo>
                    <a:pt x="2481427" y="134936"/>
                    <a:pt x="2481898" y="133640"/>
                    <a:pt x="2482546" y="131932"/>
                  </a:cubicBezTo>
                  <a:close/>
                  <a:moveTo>
                    <a:pt x="1208261" y="37910"/>
                  </a:moveTo>
                  <a:lnTo>
                    <a:pt x="1224167" y="37910"/>
                  </a:lnTo>
                  <a:lnTo>
                    <a:pt x="1224167" y="131755"/>
                  </a:lnTo>
                  <a:lnTo>
                    <a:pt x="1208261" y="131755"/>
                  </a:lnTo>
                  <a:close/>
                  <a:moveTo>
                    <a:pt x="874444" y="37910"/>
                  </a:moveTo>
                  <a:lnTo>
                    <a:pt x="890350" y="37910"/>
                  </a:lnTo>
                  <a:lnTo>
                    <a:pt x="890350" y="89958"/>
                  </a:lnTo>
                  <a:cubicBezTo>
                    <a:pt x="890350" y="98264"/>
                    <a:pt x="890674" y="103861"/>
                    <a:pt x="891322" y="106747"/>
                  </a:cubicBezTo>
                  <a:cubicBezTo>
                    <a:pt x="892324" y="110930"/>
                    <a:pt x="894444" y="114214"/>
                    <a:pt x="897685" y="116600"/>
                  </a:cubicBezTo>
                  <a:cubicBezTo>
                    <a:pt x="900925" y="118986"/>
                    <a:pt x="904931" y="120179"/>
                    <a:pt x="909703" y="120179"/>
                  </a:cubicBezTo>
                  <a:cubicBezTo>
                    <a:pt x="914474" y="120179"/>
                    <a:pt x="918952" y="118957"/>
                    <a:pt x="923134" y="116512"/>
                  </a:cubicBezTo>
                  <a:cubicBezTo>
                    <a:pt x="927317" y="114067"/>
                    <a:pt x="930277" y="110739"/>
                    <a:pt x="932015" y="106526"/>
                  </a:cubicBezTo>
                  <a:cubicBezTo>
                    <a:pt x="933753" y="102314"/>
                    <a:pt x="934622" y="96202"/>
                    <a:pt x="934622" y="88190"/>
                  </a:cubicBezTo>
                  <a:lnTo>
                    <a:pt x="934622" y="37910"/>
                  </a:lnTo>
                  <a:lnTo>
                    <a:pt x="950528" y="37910"/>
                  </a:lnTo>
                  <a:lnTo>
                    <a:pt x="950528" y="131755"/>
                  </a:lnTo>
                  <a:lnTo>
                    <a:pt x="936301" y="131755"/>
                  </a:lnTo>
                  <a:lnTo>
                    <a:pt x="936301" y="117970"/>
                  </a:lnTo>
                  <a:cubicBezTo>
                    <a:pt x="928996" y="128574"/>
                    <a:pt x="919069" y="133876"/>
                    <a:pt x="906521" y="133876"/>
                  </a:cubicBezTo>
                  <a:cubicBezTo>
                    <a:pt x="900984" y="133876"/>
                    <a:pt x="895814" y="132815"/>
                    <a:pt x="891013" y="130695"/>
                  </a:cubicBezTo>
                  <a:cubicBezTo>
                    <a:pt x="886212" y="128574"/>
                    <a:pt x="882648" y="125908"/>
                    <a:pt x="880321" y="122697"/>
                  </a:cubicBezTo>
                  <a:cubicBezTo>
                    <a:pt x="877993" y="119487"/>
                    <a:pt x="876359" y="115555"/>
                    <a:pt x="875416" y="110901"/>
                  </a:cubicBezTo>
                  <a:cubicBezTo>
                    <a:pt x="874768" y="107778"/>
                    <a:pt x="874444" y="102830"/>
                    <a:pt x="874444" y="96055"/>
                  </a:cubicBezTo>
                  <a:close/>
                  <a:moveTo>
                    <a:pt x="3090486" y="35789"/>
                  </a:moveTo>
                  <a:cubicBezTo>
                    <a:pt x="3095846" y="35789"/>
                    <a:pt x="3101296" y="37497"/>
                    <a:pt x="3106834" y="40914"/>
                  </a:cubicBezTo>
                  <a:lnTo>
                    <a:pt x="3101355" y="55671"/>
                  </a:lnTo>
                  <a:cubicBezTo>
                    <a:pt x="3097467" y="53374"/>
                    <a:pt x="3093579" y="52225"/>
                    <a:pt x="3089690" y="52225"/>
                  </a:cubicBezTo>
                  <a:cubicBezTo>
                    <a:pt x="3086214" y="52225"/>
                    <a:pt x="3083092" y="53271"/>
                    <a:pt x="3080324" y="55362"/>
                  </a:cubicBezTo>
                  <a:cubicBezTo>
                    <a:pt x="3077555" y="57453"/>
                    <a:pt x="3075581" y="60355"/>
                    <a:pt x="3074403" y="64066"/>
                  </a:cubicBezTo>
                  <a:cubicBezTo>
                    <a:pt x="3072636" y="69722"/>
                    <a:pt x="3071752" y="75907"/>
                    <a:pt x="3071752" y="82623"/>
                  </a:cubicBezTo>
                  <a:lnTo>
                    <a:pt x="3071752" y="131755"/>
                  </a:lnTo>
                  <a:lnTo>
                    <a:pt x="3055846" y="131755"/>
                  </a:lnTo>
                  <a:lnTo>
                    <a:pt x="3055846" y="37910"/>
                  </a:lnTo>
                  <a:lnTo>
                    <a:pt x="3070161" y="37910"/>
                  </a:lnTo>
                  <a:lnTo>
                    <a:pt x="3070161" y="52137"/>
                  </a:lnTo>
                  <a:cubicBezTo>
                    <a:pt x="3073814" y="45480"/>
                    <a:pt x="3077187" y="41091"/>
                    <a:pt x="3080279" y="38970"/>
                  </a:cubicBezTo>
                  <a:cubicBezTo>
                    <a:pt x="3083372" y="36849"/>
                    <a:pt x="3086774" y="35789"/>
                    <a:pt x="3090486" y="35789"/>
                  </a:cubicBezTo>
                  <a:close/>
                  <a:moveTo>
                    <a:pt x="2989776" y="35789"/>
                  </a:moveTo>
                  <a:cubicBezTo>
                    <a:pt x="3002324" y="35789"/>
                    <a:pt x="3012574" y="40060"/>
                    <a:pt x="3020527" y="48602"/>
                  </a:cubicBezTo>
                  <a:cubicBezTo>
                    <a:pt x="3028480" y="57144"/>
                    <a:pt x="3032457" y="69162"/>
                    <a:pt x="3032457" y="84656"/>
                  </a:cubicBezTo>
                  <a:cubicBezTo>
                    <a:pt x="3032457" y="85598"/>
                    <a:pt x="3032427" y="87012"/>
                    <a:pt x="3032368" y="88897"/>
                  </a:cubicBezTo>
                  <a:lnTo>
                    <a:pt x="2962382" y="88897"/>
                  </a:lnTo>
                  <a:cubicBezTo>
                    <a:pt x="2962971" y="99207"/>
                    <a:pt x="2965887" y="107101"/>
                    <a:pt x="2971130" y="112579"/>
                  </a:cubicBezTo>
                  <a:cubicBezTo>
                    <a:pt x="2976373" y="118058"/>
                    <a:pt x="2982912" y="120798"/>
                    <a:pt x="2990748" y="120798"/>
                  </a:cubicBezTo>
                  <a:cubicBezTo>
                    <a:pt x="2996580" y="120798"/>
                    <a:pt x="3001558" y="119266"/>
                    <a:pt x="3005682" y="116203"/>
                  </a:cubicBezTo>
                  <a:cubicBezTo>
                    <a:pt x="3009805" y="113139"/>
                    <a:pt x="3013075" y="108250"/>
                    <a:pt x="3015490" y="101534"/>
                  </a:cubicBezTo>
                  <a:lnTo>
                    <a:pt x="3031926" y="103566"/>
                  </a:lnTo>
                  <a:cubicBezTo>
                    <a:pt x="3029334" y="113169"/>
                    <a:pt x="3024533" y="120621"/>
                    <a:pt x="3017523" y="125923"/>
                  </a:cubicBezTo>
                  <a:cubicBezTo>
                    <a:pt x="3010512" y="131225"/>
                    <a:pt x="3001558" y="133876"/>
                    <a:pt x="2990659" y="133876"/>
                  </a:cubicBezTo>
                  <a:cubicBezTo>
                    <a:pt x="2976933" y="133876"/>
                    <a:pt x="2966049" y="129649"/>
                    <a:pt x="2958008" y="121195"/>
                  </a:cubicBezTo>
                  <a:cubicBezTo>
                    <a:pt x="2949966" y="112742"/>
                    <a:pt x="2945946" y="100886"/>
                    <a:pt x="2945946" y="85628"/>
                  </a:cubicBezTo>
                  <a:cubicBezTo>
                    <a:pt x="2945946" y="69839"/>
                    <a:pt x="2950011" y="57586"/>
                    <a:pt x="2958140" y="48867"/>
                  </a:cubicBezTo>
                  <a:cubicBezTo>
                    <a:pt x="2966270" y="40148"/>
                    <a:pt x="2976815" y="35789"/>
                    <a:pt x="2989776" y="35789"/>
                  </a:cubicBezTo>
                  <a:close/>
                  <a:moveTo>
                    <a:pt x="2852556" y="35789"/>
                  </a:moveTo>
                  <a:cubicBezTo>
                    <a:pt x="2858212" y="35789"/>
                    <a:pt x="2863410" y="36805"/>
                    <a:pt x="2868153" y="38837"/>
                  </a:cubicBezTo>
                  <a:cubicBezTo>
                    <a:pt x="2872895" y="40870"/>
                    <a:pt x="2876444" y="43536"/>
                    <a:pt x="2878801" y="46835"/>
                  </a:cubicBezTo>
                  <a:cubicBezTo>
                    <a:pt x="2881157" y="50134"/>
                    <a:pt x="2882807" y="54051"/>
                    <a:pt x="2883749" y="58587"/>
                  </a:cubicBezTo>
                  <a:cubicBezTo>
                    <a:pt x="2884339" y="61533"/>
                    <a:pt x="2884633" y="66688"/>
                    <a:pt x="2884633" y="74052"/>
                  </a:cubicBezTo>
                  <a:lnTo>
                    <a:pt x="2884633" y="131755"/>
                  </a:lnTo>
                  <a:lnTo>
                    <a:pt x="2868727" y="131755"/>
                  </a:lnTo>
                  <a:lnTo>
                    <a:pt x="2868727" y="74670"/>
                  </a:lnTo>
                  <a:cubicBezTo>
                    <a:pt x="2868727" y="68190"/>
                    <a:pt x="2868109" y="63345"/>
                    <a:pt x="2866871" y="60134"/>
                  </a:cubicBezTo>
                  <a:cubicBezTo>
                    <a:pt x="2865634" y="56923"/>
                    <a:pt x="2863440" y="54361"/>
                    <a:pt x="2860288" y="52446"/>
                  </a:cubicBezTo>
                  <a:cubicBezTo>
                    <a:pt x="2857136" y="50531"/>
                    <a:pt x="2853440" y="49574"/>
                    <a:pt x="2849198" y="49574"/>
                  </a:cubicBezTo>
                  <a:cubicBezTo>
                    <a:pt x="2842423" y="49574"/>
                    <a:pt x="2836576" y="51724"/>
                    <a:pt x="2831657" y="56025"/>
                  </a:cubicBezTo>
                  <a:cubicBezTo>
                    <a:pt x="2826738" y="60325"/>
                    <a:pt x="2824279" y="68485"/>
                    <a:pt x="2824279" y="80502"/>
                  </a:cubicBezTo>
                  <a:lnTo>
                    <a:pt x="2824279" y="131755"/>
                  </a:lnTo>
                  <a:lnTo>
                    <a:pt x="2808373" y="131755"/>
                  </a:lnTo>
                  <a:lnTo>
                    <a:pt x="2808373" y="37910"/>
                  </a:lnTo>
                  <a:lnTo>
                    <a:pt x="2822688" y="37910"/>
                  </a:lnTo>
                  <a:lnTo>
                    <a:pt x="2822688" y="51253"/>
                  </a:lnTo>
                  <a:cubicBezTo>
                    <a:pt x="2829581" y="40944"/>
                    <a:pt x="2839536" y="35789"/>
                    <a:pt x="2852556" y="35789"/>
                  </a:cubicBezTo>
                  <a:close/>
                  <a:moveTo>
                    <a:pt x="2742126" y="35789"/>
                  </a:moveTo>
                  <a:cubicBezTo>
                    <a:pt x="2754674" y="35789"/>
                    <a:pt x="2764924" y="40060"/>
                    <a:pt x="2772877" y="48602"/>
                  </a:cubicBezTo>
                  <a:cubicBezTo>
                    <a:pt x="2780830" y="57144"/>
                    <a:pt x="2784807" y="69162"/>
                    <a:pt x="2784807" y="84656"/>
                  </a:cubicBezTo>
                  <a:cubicBezTo>
                    <a:pt x="2784807" y="85598"/>
                    <a:pt x="2784777" y="87012"/>
                    <a:pt x="2784718" y="88897"/>
                  </a:cubicBezTo>
                  <a:lnTo>
                    <a:pt x="2714732" y="88897"/>
                  </a:lnTo>
                  <a:cubicBezTo>
                    <a:pt x="2715321" y="99207"/>
                    <a:pt x="2718237" y="107101"/>
                    <a:pt x="2723480" y="112579"/>
                  </a:cubicBezTo>
                  <a:cubicBezTo>
                    <a:pt x="2728723" y="118058"/>
                    <a:pt x="2735262" y="120798"/>
                    <a:pt x="2743098" y="120798"/>
                  </a:cubicBezTo>
                  <a:cubicBezTo>
                    <a:pt x="2748930" y="120798"/>
                    <a:pt x="2753908" y="119266"/>
                    <a:pt x="2758032" y="116203"/>
                  </a:cubicBezTo>
                  <a:cubicBezTo>
                    <a:pt x="2762155" y="113139"/>
                    <a:pt x="2765425" y="108250"/>
                    <a:pt x="2767840" y="101534"/>
                  </a:cubicBezTo>
                  <a:lnTo>
                    <a:pt x="2784276" y="103566"/>
                  </a:lnTo>
                  <a:cubicBezTo>
                    <a:pt x="2781684" y="113169"/>
                    <a:pt x="2776883" y="120621"/>
                    <a:pt x="2769873" y="125923"/>
                  </a:cubicBezTo>
                  <a:cubicBezTo>
                    <a:pt x="2762862" y="131225"/>
                    <a:pt x="2753908" y="133876"/>
                    <a:pt x="2743009" y="133876"/>
                  </a:cubicBezTo>
                  <a:cubicBezTo>
                    <a:pt x="2729283" y="133876"/>
                    <a:pt x="2718399" y="129649"/>
                    <a:pt x="2710358" y="121195"/>
                  </a:cubicBezTo>
                  <a:cubicBezTo>
                    <a:pt x="2702316" y="112742"/>
                    <a:pt x="2698296" y="100886"/>
                    <a:pt x="2698296" y="85628"/>
                  </a:cubicBezTo>
                  <a:cubicBezTo>
                    <a:pt x="2698296" y="69839"/>
                    <a:pt x="2702361" y="57586"/>
                    <a:pt x="2710490" y="48867"/>
                  </a:cubicBezTo>
                  <a:cubicBezTo>
                    <a:pt x="2718620" y="40148"/>
                    <a:pt x="2729165" y="35789"/>
                    <a:pt x="2742126" y="35789"/>
                  </a:cubicBezTo>
                  <a:close/>
                  <a:moveTo>
                    <a:pt x="2385724" y="35789"/>
                  </a:moveTo>
                  <a:cubicBezTo>
                    <a:pt x="2396799" y="35789"/>
                    <a:pt x="2405930" y="40266"/>
                    <a:pt x="2413118" y="49221"/>
                  </a:cubicBezTo>
                  <a:lnTo>
                    <a:pt x="2413118" y="37910"/>
                  </a:lnTo>
                  <a:lnTo>
                    <a:pt x="2427787" y="37910"/>
                  </a:lnTo>
                  <a:lnTo>
                    <a:pt x="2427787" y="119030"/>
                  </a:lnTo>
                  <a:cubicBezTo>
                    <a:pt x="2427787" y="133640"/>
                    <a:pt x="2426299" y="143994"/>
                    <a:pt x="2423324" y="150091"/>
                  </a:cubicBezTo>
                  <a:cubicBezTo>
                    <a:pt x="2420349" y="156188"/>
                    <a:pt x="2415636" y="161004"/>
                    <a:pt x="2409185" y="164539"/>
                  </a:cubicBezTo>
                  <a:cubicBezTo>
                    <a:pt x="2402735" y="168074"/>
                    <a:pt x="2394796" y="169841"/>
                    <a:pt x="2385371" y="169841"/>
                  </a:cubicBezTo>
                  <a:cubicBezTo>
                    <a:pt x="2374177" y="169841"/>
                    <a:pt x="2365135" y="167323"/>
                    <a:pt x="2358242" y="162286"/>
                  </a:cubicBezTo>
                  <a:cubicBezTo>
                    <a:pt x="2351349" y="157249"/>
                    <a:pt x="2348021" y="149664"/>
                    <a:pt x="2348257" y="139531"/>
                  </a:cubicBezTo>
                  <a:lnTo>
                    <a:pt x="2363721" y="141829"/>
                  </a:lnTo>
                  <a:cubicBezTo>
                    <a:pt x="2364369" y="146601"/>
                    <a:pt x="2366165" y="150076"/>
                    <a:pt x="2369111" y="152256"/>
                  </a:cubicBezTo>
                  <a:cubicBezTo>
                    <a:pt x="2373058" y="155202"/>
                    <a:pt x="2378448" y="156674"/>
                    <a:pt x="2385282" y="156674"/>
                  </a:cubicBezTo>
                  <a:cubicBezTo>
                    <a:pt x="2392646" y="156674"/>
                    <a:pt x="2398331" y="155202"/>
                    <a:pt x="2402337" y="152256"/>
                  </a:cubicBezTo>
                  <a:cubicBezTo>
                    <a:pt x="2406343" y="149311"/>
                    <a:pt x="2409053" y="145187"/>
                    <a:pt x="2410467" y="139885"/>
                  </a:cubicBezTo>
                  <a:cubicBezTo>
                    <a:pt x="2411291" y="136645"/>
                    <a:pt x="2411674" y="129840"/>
                    <a:pt x="2411616" y="119472"/>
                  </a:cubicBezTo>
                  <a:cubicBezTo>
                    <a:pt x="2404664" y="127661"/>
                    <a:pt x="2396004" y="131755"/>
                    <a:pt x="2385636" y="131755"/>
                  </a:cubicBezTo>
                  <a:cubicBezTo>
                    <a:pt x="2372734" y="131755"/>
                    <a:pt x="2362749" y="127101"/>
                    <a:pt x="2355679" y="117793"/>
                  </a:cubicBezTo>
                  <a:cubicBezTo>
                    <a:pt x="2348610" y="108485"/>
                    <a:pt x="2345075" y="97322"/>
                    <a:pt x="2345075" y="84302"/>
                  </a:cubicBezTo>
                  <a:cubicBezTo>
                    <a:pt x="2345075" y="75348"/>
                    <a:pt x="2346695" y="67085"/>
                    <a:pt x="2349936" y="59515"/>
                  </a:cubicBezTo>
                  <a:cubicBezTo>
                    <a:pt x="2353175" y="51945"/>
                    <a:pt x="2357874" y="46098"/>
                    <a:pt x="2364030" y="41975"/>
                  </a:cubicBezTo>
                  <a:cubicBezTo>
                    <a:pt x="2370186" y="37851"/>
                    <a:pt x="2377418" y="35789"/>
                    <a:pt x="2385724" y="35789"/>
                  </a:cubicBezTo>
                  <a:close/>
                  <a:moveTo>
                    <a:pt x="2284484" y="35789"/>
                  </a:moveTo>
                  <a:cubicBezTo>
                    <a:pt x="2297385" y="35789"/>
                    <a:pt x="2307930" y="40016"/>
                    <a:pt x="2316119" y="48469"/>
                  </a:cubicBezTo>
                  <a:cubicBezTo>
                    <a:pt x="2324308" y="56923"/>
                    <a:pt x="2328402" y="68602"/>
                    <a:pt x="2328402" y="83507"/>
                  </a:cubicBezTo>
                  <a:cubicBezTo>
                    <a:pt x="2328402" y="95584"/>
                    <a:pt x="2326590" y="105083"/>
                    <a:pt x="2322967" y="112005"/>
                  </a:cubicBezTo>
                  <a:cubicBezTo>
                    <a:pt x="2319344" y="118927"/>
                    <a:pt x="2314072" y="124303"/>
                    <a:pt x="2307150" y="128132"/>
                  </a:cubicBezTo>
                  <a:cubicBezTo>
                    <a:pt x="2300228" y="131961"/>
                    <a:pt x="2292672" y="133876"/>
                    <a:pt x="2284484" y="133876"/>
                  </a:cubicBezTo>
                  <a:cubicBezTo>
                    <a:pt x="2271346" y="133876"/>
                    <a:pt x="2260728" y="129664"/>
                    <a:pt x="2252628" y="121239"/>
                  </a:cubicBezTo>
                  <a:cubicBezTo>
                    <a:pt x="2244527" y="112815"/>
                    <a:pt x="2240477" y="100679"/>
                    <a:pt x="2240477" y="84832"/>
                  </a:cubicBezTo>
                  <a:cubicBezTo>
                    <a:pt x="2240477" y="67454"/>
                    <a:pt x="2245308" y="54581"/>
                    <a:pt x="2254969" y="46216"/>
                  </a:cubicBezTo>
                  <a:cubicBezTo>
                    <a:pt x="2263040" y="39265"/>
                    <a:pt x="2272878" y="35789"/>
                    <a:pt x="2284484" y="35789"/>
                  </a:cubicBezTo>
                  <a:close/>
                  <a:moveTo>
                    <a:pt x="2141609" y="35789"/>
                  </a:moveTo>
                  <a:cubicBezTo>
                    <a:pt x="2154510" y="35789"/>
                    <a:pt x="2165055" y="40016"/>
                    <a:pt x="2173244" y="48469"/>
                  </a:cubicBezTo>
                  <a:cubicBezTo>
                    <a:pt x="2181433" y="56923"/>
                    <a:pt x="2185527" y="68602"/>
                    <a:pt x="2185527" y="83507"/>
                  </a:cubicBezTo>
                  <a:cubicBezTo>
                    <a:pt x="2185527" y="95584"/>
                    <a:pt x="2183716" y="105083"/>
                    <a:pt x="2180093" y="112005"/>
                  </a:cubicBezTo>
                  <a:cubicBezTo>
                    <a:pt x="2176470" y="118927"/>
                    <a:pt x="2171197" y="124303"/>
                    <a:pt x="2164275" y="128132"/>
                  </a:cubicBezTo>
                  <a:cubicBezTo>
                    <a:pt x="2157353" y="131961"/>
                    <a:pt x="2149797" y="133876"/>
                    <a:pt x="2141609" y="133876"/>
                  </a:cubicBezTo>
                  <a:cubicBezTo>
                    <a:pt x="2128471" y="133876"/>
                    <a:pt x="2117853" y="129664"/>
                    <a:pt x="2109753" y="121239"/>
                  </a:cubicBezTo>
                  <a:cubicBezTo>
                    <a:pt x="2101652" y="112815"/>
                    <a:pt x="2097602" y="100679"/>
                    <a:pt x="2097602" y="84832"/>
                  </a:cubicBezTo>
                  <a:cubicBezTo>
                    <a:pt x="2097602" y="67454"/>
                    <a:pt x="2102433" y="54581"/>
                    <a:pt x="2112094" y="46216"/>
                  </a:cubicBezTo>
                  <a:cubicBezTo>
                    <a:pt x="2120165" y="39265"/>
                    <a:pt x="2130003" y="35789"/>
                    <a:pt x="2141609" y="35789"/>
                  </a:cubicBezTo>
                  <a:close/>
                  <a:moveTo>
                    <a:pt x="2052456" y="35789"/>
                  </a:moveTo>
                  <a:cubicBezTo>
                    <a:pt x="2058112" y="35789"/>
                    <a:pt x="2063310" y="36805"/>
                    <a:pt x="2068053" y="38837"/>
                  </a:cubicBezTo>
                  <a:cubicBezTo>
                    <a:pt x="2072795" y="40870"/>
                    <a:pt x="2076345" y="43536"/>
                    <a:pt x="2078701" y="46835"/>
                  </a:cubicBezTo>
                  <a:cubicBezTo>
                    <a:pt x="2081057" y="50134"/>
                    <a:pt x="2082707" y="54051"/>
                    <a:pt x="2083649" y="58587"/>
                  </a:cubicBezTo>
                  <a:cubicBezTo>
                    <a:pt x="2084239" y="61533"/>
                    <a:pt x="2084533" y="66688"/>
                    <a:pt x="2084533" y="74052"/>
                  </a:cubicBezTo>
                  <a:lnTo>
                    <a:pt x="2084533" y="131755"/>
                  </a:lnTo>
                  <a:lnTo>
                    <a:pt x="2068627" y="131755"/>
                  </a:lnTo>
                  <a:lnTo>
                    <a:pt x="2068627" y="74670"/>
                  </a:lnTo>
                  <a:cubicBezTo>
                    <a:pt x="2068627" y="68190"/>
                    <a:pt x="2068009" y="63345"/>
                    <a:pt x="2066771" y="60134"/>
                  </a:cubicBezTo>
                  <a:cubicBezTo>
                    <a:pt x="2065534" y="56923"/>
                    <a:pt x="2063340" y="54361"/>
                    <a:pt x="2060188" y="52446"/>
                  </a:cubicBezTo>
                  <a:cubicBezTo>
                    <a:pt x="2057036" y="50531"/>
                    <a:pt x="2053340" y="49574"/>
                    <a:pt x="2049098" y="49574"/>
                  </a:cubicBezTo>
                  <a:cubicBezTo>
                    <a:pt x="2042323" y="49574"/>
                    <a:pt x="2036476" y="51724"/>
                    <a:pt x="2031557" y="56025"/>
                  </a:cubicBezTo>
                  <a:cubicBezTo>
                    <a:pt x="2026638" y="60325"/>
                    <a:pt x="2024179" y="68485"/>
                    <a:pt x="2024179" y="80502"/>
                  </a:cubicBezTo>
                  <a:lnTo>
                    <a:pt x="2024179" y="131755"/>
                  </a:lnTo>
                  <a:lnTo>
                    <a:pt x="2008273" y="131755"/>
                  </a:lnTo>
                  <a:lnTo>
                    <a:pt x="2008273" y="37910"/>
                  </a:lnTo>
                  <a:lnTo>
                    <a:pt x="2022588" y="37910"/>
                  </a:lnTo>
                  <a:lnTo>
                    <a:pt x="2022588" y="51253"/>
                  </a:lnTo>
                  <a:cubicBezTo>
                    <a:pt x="2029481" y="40944"/>
                    <a:pt x="2039437" y="35789"/>
                    <a:pt x="2052456" y="35789"/>
                  </a:cubicBezTo>
                  <a:close/>
                  <a:moveTo>
                    <a:pt x="1855682" y="35789"/>
                  </a:moveTo>
                  <a:cubicBezTo>
                    <a:pt x="1865874" y="35789"/>
                    <a:pt x="1874210" y="38366"/>
                    <a:pt x="1880690" y="43521"/>
                  </a:cubicBezTo>
                  <a:cubicBezTo>
                    <a:pt x="1887170" y="48676"/>
                    <a:pt x="1891323" y="55995"/>
                    <a:pt x="1893150" y="65480"/>
                  </a:cubicBezTo>
                  <a:lnTo>
                    <a:pt x="1877685" y="67866"/>
                  </a:lnTo>
                  <a:cubicBezTo>
                    <a:pt x="1876213" y="61562"/>
                    <a:pt x="1873606" y="56820"/>
                    <a:pt x="1869865" y="53639"/>
                  </a:cubicBezTo>
                  <a:cubicBezTo>
                    <a:pt x="1866124" y="50458"/>
                    <a:pt x="1861603" y="48867"/>
                    <a:pt x="1856301" y="48867"/>
                  </a:cubicBezTo>
                  <a:cubicBezTo>
                    <a:pt x="1848289" y="48867"/>
                    <a:pt x="1841779" y="51739"/>
                    <a:pt x="1836772" y="57483"/>
                  </a:cubicBezTo>
                  <a:cubicBezTo>
                    <a:pt x="1831764" y="63227"/>
                    <a:pt x="1829260" y="72314"/>
                    <a:pt x="1829260" y="84744"/>
                  </a:cubicBezTo>
                  <a:cubicBezTo>
                    <a:pt x="1829260" y="97351"/>
                    <a:pt x="1831676" y="106512"/>
                    <a:pt x="1836506" y="112226"/>
                  </a:cubicBezTo>
                  <a:cubicBezTo>
                    <a:pt x="1841337" y="117940"/>
                    <a:pt x="1847641" y="120798"/>
                    <a:pt x="1855417" y="120798"/>
                  </a:cubicBezTo>
                  <a:cubicBezTo>
                    <a:pt x="1861662" y="120798"/>
                    <a:pt x="1866875" y="118883"/>
                    <a:pt x="1871058" y="115054"/>
                  </a:cubicBezTo>
                  <a:cubicBezTo>
                    <a:pt x="1875241" y="111225"/>
                    <a:pt x="1877892" y="105333"/>
                    <a:pt x="1879011" y="97380"/>
                  </a:cubicBezTo>
                  <a:lnTo>
                    <a:pt x="1894652" y="99413"/>
                  </a:lnTo>
                  <a:cubicBezTo>
                    <a:pt x="1892943" y="110194"/>
                    <a:pt x="1888569" y="118633"/>
                    <a:pt x="1881529" y="124730"/>
                  </a:cubicBezTo>
                  <a:cubicBezTo>
                    <a:pt x="1874489" y="130827"/>
                    <a:pt x="1865844" y="133876"/>
                    <a:pt x="1855594" y="133876"/>
                  </a:cubicBezTo>
                  <a:cubicBezTo>
                    <a:pt x="1842751" y="133876"/>
                    <a:pt x="1832427" y="129678"/>
                    <a:pt x="1824621" y="121284"/>
                  </a:cubicBezTo>
                  <a:cubicBezTo>
                    <a:pt x="1816816" y="112889"/>
                    <a:pt x="1812913" y="100856"/>
                    <a:pt x="1812913" y="85186"/>
                  </a:cubicBezTo>
                  <a:cubicBezTo>
                    <a:pt x="1812913" y="75053"/>
                    <a:pt x="1814592" y="66187"/>
                    <a:pt x="1817949" y="58587"/>
                  </a:cubicBezTo>
                  <a:cubicBezTo>
                    <a:pt x="1821307" y="50988"/>
                    <a:pt x="1826418" y="45288"/>
                    <a:pt x="1833281" y="41488"/>
                  </a:cubicBezTo>
                  <a:cubicBezTo>
                    <a:pt x="1840144" y="37689"/>
                    <a:pt x="1847611" y="35789"/>
                    <a:pt x="1855682" y="35789"/>
                  </a:cubicBezTo>
                  <a:close/>
                  <a:moveTo>
                    <a:pt x="1751526" y="35789"/>
                  </a:moveTo>
                  <a:cubicBezTo>
                    <a:pt x="1764074" y="35789"/>
                    <a:pt x="1774324" y="40060"/>
                    <a:pt x="1782277" y="48602"/>
                  </a:cubicBezTo>
                  <a:cubicBezTo>
                    <a:pt x="1790230" y="57144"/>
                    <a:pt x="1794207" y="69162"/>
                    <a:pt x="1794207" y="84656"/>
                  </a:cubicBezTo>
                  <a:cubicBezTo>
                    <a:pt x="1794207" y="85598"/>
                    <a:pt x="1794177" y="87012"/>
                    <a:pt x="1794118" y="88897"/>
                  </a:cubicBezTo>
                  <a:lnTo>
                    <a:pt x="1724132" y="88897"/>
                  </a:lnTo>
                  <a:cubicBezTo>
                    <a:pt x="1724721" y="99207"/>
                    <a:pt x="1727637" y="107101"/>
                    <a:pt x="1732880" y="112579"/>
                  </a:cubicBezTo>
                  <a:cubicBezTo>
                    <a:pt x="1738123" y="118058"/>
                    <a:pt x="1744663" y="120798"/>
                    <a:pt x="1752498" y="120798"/>
                  </a:cubicBezTo>
                  <a:cubicBezTo>
                    <a:pt x="1758330" y="120798"/>
                    <a:pt x="1763308" y="119266"/>
                    <a:pt x="1767432" y="116203"/>
                  </a:cubicBezTo>
                  <a:cubicBezTo>
                    <a:pt x="1771555" y="113139"/>
                    <a:pt x="1774825" y="108250"/>
                    <a:pt x="1777240" y="101534"/>
                  </a:cubicBezTo>
                  <a:lnTo>
                    <a:pt x="1793677" y="103566"/>
                  </a:lnTo>
                  <a:cubicBezTo>
                    <a:pt x="1791084" y="113169"/>
                    <a:pt x="1786283" y="120621"/>
                    <a:pt x="1779273" y="125923"/>
                  </a:cubicBezTo>
                  <a:cubicBezTo>
                    <a:pt x="1772262" y="131225"/>
                    <a:pt x="1763308" y="133876"/>
                    <a:pt x="1752409" y="133876"/>
                  </a:cubicBezTo>
                  <a:cubicBezTo>
                    <a:pt x="1738683" y="133876"/>
                    <a:pt x="1727799" y="129649"/>
                    <a:pt x="1719758" y="121195"/>
                  </a:cubicBezTo>
                  <a:cubicBezTo>
                    <a:pt x="1711716" y="112742"/>
                    <a:pt x="1707696" y="100886"/>
                    <a:pt x="1707696" y="85628"/>
                  </a:cubicBezTo>
                  <a:cubicBezTo>
                    <a:pt x="1707696" y="69839"/>
                    <a:pt x="1711761" y="57586"/>
                    <a:pt x="1719890" y="48867"/>
                  </a:cubicBezTo>
                  <a:cubicBezTo>
                    <a:pt x="1728020" y="40148"/>
                    <a:pt x="1738565" y="35789"/>
                    <a:pt x="1751526" y="35789"/>
                  </a:cubicBezTo>
                  <a:close/>
                  <a:moveTo>
                    <a:pt x="1485974" y="35789"/>
                  </a:moveTo>
                  <a:cubicBezTo>
                    <a:pt x="1493986" y="35789"/>
                    <a:pt x="1500496" y="36731"/>
                    <a:pt x="1505503" y="38617"/>
                  </a:cubicBezTo>
                  <a:cubicBezTo>
                    <a:pt x="1510511" y="40502"/>
                    <a:pt x="1514193" y="42873"/>
                    <a:pt x="1516549" y="45730"/>
                  </a:cubicBezTo>
                  <a:cubicBezTo>
                    <a:pt x="1518906" y="48587"/>
                    <a:pt x="1520555" y="52196"/>
                    <a:pt x="1521498" y="56555"/>
                  </a:cubicBezTo>
                  <a:cubicBezTo>
                    <a:pt x="1522028" y="59265"/>
                    <a:pt x="1522293" y="64155"/>
                    <a:pt x="1522293" y="71224"/>
                  </a:cubicBezTo>
                  <a:lnTo>
                    <a:pt x="1522293" y="92432"/>
                  </a:lnTo>
                  <a:cubicBezTo>
                    <a:pt x="1522293" y="107219"/>
                    <a:pt x="1522632" y="116571"/>
                    <a:pt x="1523309" y="120488"/>
                  </a:cubicBezTo>
                  <a:cubicBezTo>
                    <a:pt x="1523987" y="124406"/>
                    <a:pt x="1525327" y="128161"/>
                    <a:pt x="1527330" y="131755"/>
                  </a:cubicBezTo>
                  <a:lnTo>
                    <a:pt x="1510717" y="131755"/>
                  </a:lnTo>
                  <a:cubicBezTo>
                    <a:pt x="1509068" y="128456"/>
                    <a:pt x="1508007" y="124597"/>
                    <a:pt x="1507536" y="120179"/>
                  </a:cubicBezTo>
                  <a:cubicBezTo>
                    <a:pt x="1501645" y="125186"/>
                    <a:pt x="1495975" y="128721"/>
                    <a:pt x="1490525" y="130783"/>
                  </a:cubicBezTo>
                  <a:cubicBezTo>
                    <a:pt x="1485076" y="132845"/>
                    <a:pt x="1479229" y="133876"/>
                    <a:pt x="1472984" y="133876"/>
                  </a:cubicBezTo>
                  <a:cubicBezTo>
                    <a:pt x="1462675" y="133876"/>
                    <a:pt x="1454751" y="131357"/>
                    <a:pt x="1449214" y="126321"/>
                  </a:cubicBezTo>
                  <a:cubicBezTo>
                    <a:pt x="1443676" y="121284"/>
                    <a:pt x="1440907" y="114848"/>
                    <a:pt x="1440907" y="107012"/>
                  </a:cubicBezTo>
                  <a:cubicBezTo>
                    <a:pt x="1440907" y="102417"/>
                    <a:pt x="1441953" y="98220"/>
                    <a:pt x="1444044" y="94420"/>
                  </a:cubicBezTo>
                  <a:cubicBezTo>
                    <a:pt x="1446136" y="90620"/>
                    <a:pt x="1448875" y="87572"/>
                    <a:pt x="1452263" y="85274"/>
                  </a:cubicBezTo>
                  <a:cubicBezTo>
                    <a:pt x="1455650" y="82977"/>
                    <a:pt x="1459464" y="81239"/>
                    <a:pt x="1463706" y="80061"/>
                  </a:cubicBezTo>
                  <a:cubicBezTo>
                    <a:pt x="1466828" y="79236"/>
                    <a:pt x="1471541" y="78440"/>
                    <a:pt x="1477845" y="77675"/>
                  </a:cubicBezTo>
                  <a:cubicBezTo>
                    <a:pt x="1490687" y="76143"/>
                    <a:pt x="1500143" y="74317"/>
                    <a:pt x="1506210" y="72196"/>
                  </a:cubicBezTo>
                  <a:cubicBezTo>
                    <a:pt x="1506269" y="70016"/>
                    <a:pt x="1506299" y="68632"/>
                    <a:pt x="1506299" y="68043"/>
                  </a:cubicBezTo>
                  <a:cubicBezTo>
                    <a:pt x="1506299" y="61562"/>
                    <a:pt x="1504797" y="56997"/>
                    <a:pt x="1501792" y="54346"/>
                  </a:cubicBezTo>
                  <a:cubicBezTo>
                    <a:pt x="1497727" y="50752"/>
                    <a:pt x="1491689" y="48955"/>
                    <a:pt x="1483677" y="48955"/>
                  </a:cubicBezTo>
                  <a:cubicBezTo>
                    <a:pt x="1476195" y="48955"/>
                    <a:pt x="1470672" y="50266"/>
                    <a:pt x="1467108" y="52888"/>
                  </a:cubicBezTo>
                  <a:cubicBezTo>
                    <a:pt x="1463544" y="55509"/>
                    <a:pt x="1460908" y="60149"/>
                    <a:pt x="1459199" y="66806"/>
                  </a:cubicBezTo>
                  <a:lnTo>
                    <a:pt x="1443647" y="64685"/>
                  </a:lnTo>
                  <a:cubicBezTo>
                    <a:pt x="1445061" y="58028"/>
                    <a:pt x="1447388" y="52652"/>
                    <a:pt x="1450628" y="48558"/>
                  </a:cubicBezTo>
                  <a:cubicBezTo>
                    <a:pt x="1453868" y="44464"/>
                    <a:pt x="1458551" y="41312"/>
                    <a:pt x="1464678" y="39103"/>
                  </a:cubicBezTo>
                  <a:cubicBezTo>
                    <a:pt x="1470805" y="36893"/>
                    <a:pt x="1477904" y="35789"/>
                    <a:pt x="1485974" y="35789"/>
                  </a:cubicBezTo>
                  <a:close/>
                  <a:moveTo>
                    <a:pt x="1395231" y="35789"/>
                  </a:moveTo>
                  <a:cubicBezTo>
                    <a:pt x="1400887" y="35789"/>
                    <a:pt x="1406086" y="36805"/>
                    <a:pt x="1410828" y="38837"/>
                  </a:cubicBezTo>
                  <a:cubicBezTo>
                    <a:pt x="1415570" y="40870"/>
                    <a:pt x="1419120" y="43536"/>
                    <a:pt x="1421476" y="46835"/>
                  </a:cubicBezTo>
                  <a:cubicBezTo>
                    <a:pt x="1423832" y="50134"/>
                    <a:pt x="1425482" y="54051"/>
                    <a:pt x="1426425" y="58587"/>
                  </a:cubicBezTo>
                  <a:cubicBezTo>
                    <a:pt x="1427014" y="61533"/>
                    <a:pt x="1427308" y="66688"/>
                    <a:pt x="1427308" y="74052"/>
                  </a:cubicBezTo>
                  <a:lnTo>
                    <a:pt x="1427308" y="131755"/>
                  </a:lnTo>
                  <a:lnTo>
                    <a:pt x="1411402" y="131755"/>
                  </a:lnTo>
                  <a:lnTo>
                    <a:pt x="1411402" y="74670"/>
                  </a:lnTo>
                  <a:cubicBezTo>
                    <a:pt x="1411402" y="68190"/>
                    <a:pt x="1410784" y="63345"/>
                    <a:pt x="1409547" y="60134"/>
                  </a:cubicBezTo>
                  <a:cubicBezTo>
                    <a:pt x="1408309" y="56923"/>
                    <a:pt x="1406115" y="54361"/>
                    <a:pt x="1402963" y="52446"/>
                  </a:cubicBezTo>
                  <a:cubicBezTo>
                    <a:pt x="1399811" y="50531"/>
                    <a:pt x="1396115" y="49574"/>
                    <a:pt x="1391873" y="49574"/>
                  </a:cubicBezTo>
                  <a:cubicBezTo>
                    <a:pt x="1385098" y="49574"/>
                    <a:pt x="1379251" y="51724"/>
                    <a:pt x="1374332" y="56025"/>
                  </a:cubicBezTo>
                  <a:cubicBezTo>
                    <a:pt x="1369413" y="60325"/>
                    <a:pt x="1366954" y="68485"/>
                    <a:pt x="1366954" y="80502"/>
                  </a:cubicBezTo>
                  <a:lnTo>
                    <a:pt x="1366954" y="131755"/>
                  </a:lnTo>
                  <a:lnTo>
                    <a:pt x="1351048" y="131755"/>
                  </a:lnTo>
                  <a:lnTo>
                    <a:pt x="1351048" y="37910"/>
                  </a:lnTo>
                  <a:lnTo>
                    <a:pt x="1365363" y="37910"/>
                  </a:lnTo>
                  <a:lnTo>
                    <a:pt x="1365363" y="51253"/>
                  </a:lnTo>
                  <a:cubicBezTo>
                    <a:pt x="1372256" y="40944"/>
                    <a:pt x="1382212" y="35789"/>
                    <a:pt x="1395231" y="35789"/>
                  </a:cubicBezTo>
                  <a:close/>
                  <a:moveTo>
                    <a:pt x="1284359" y="35789"/>
                  </a:moveTo>
                  <a:cubicBezTo>
                    <a:pt x="1297260" y="35789"/>
                    <a:pt x="1307805" y="40016"/>
                    <a:pt x="1315994" y="48469"/>
                  </a:cubicBezTo>
                  <a:cubicBezTo>
                    <a:pt x="1324183" y="56923"/>
                    <a:pt x="1328277" y="68602"/>
                    <a:pt x="1328277" y="83507"/>
                  </a:cubicBezTo>
                  <a:cubicBezTo>
                    <a:pt x="1328277" y="95584"/>
                    <a:pt x="1326466" y="105083"/>
                    <a:pt x="1322842" y="112005"/>
                  </a:cubicBezTo>
                  <a:cubicBezTo>
                    <a:pt x="1319219" y="118927"/>
                    <a:pt x="1313947" y="124303"/>
                    <a:pt x="1307025" y="128132"/>
                  </a:cubicBezTo>
                  <a:cubicBezTo>
                    <a:pt x="1300103" y="131961"/>
                    <a:pt x="1292547" y="133876"/>
                    <a:pt x="1284359" y="133876"/>
                  </a:cubicBezTo>
                  <a:cubicBezTo>
                    <a:pt x="1271222" y="133876"/>
                    <a:pt x="1260603" y="129664"/>
                    <a:pt x="1252503" y="121239"/>
                  </a:cubicBezTo>
                  <a:cubicBezTo>
                    <a:pt x="1244402" y="112815"/>
                    <a:pt x="1240352" y="100679"/>
                    <a:pt x="1240352" y="84832"/>
                  </a:cubicBezTo>
                  <a:cubicBezTo>
                    <a:pt x="1240352" y="67454"/>
                    <a:pt x="1245183" y="54581"/>
                    <a:pt x="1254844" y="46216"/>
                  </a:cubicBezTo>
                  <a:cubicBezTo>
                    <a:pt x="1262915" y="39265"/>
                    <a:pt x="1272753" y="35789"/>
                    <a:pt x="1284359" y="35789"/>
                  </a:cubicBezTo>
                  <a:close/>
                  <a:moveTo>
                    <a:pt x="1104974" y="35789"/>
                  </a:moveTo>
                  <a:cubicBezTo>
                    <a:pt x="1112986" y="35789"/>
                    <a:pt x="1119496" y="36731"/>
                    <a:pt x="1124503" y="38617"/>
                  </a:cubicBezTo>
                  <a:cubicBezTo>
                    <a:pt x="1129511" y="40502"/>
                    <a:pt x="1133193" y="42873"/>
                    <a:pt x="1135549" y="45730"/>
                  </a:cubicBezTo>
                  <a:cubicBezTo>
                    <a:pt x="1137906" y="48587"/>
                    <a:pt x="1139555" y="52196"/>
                    <a:pt x="1140498" y="56555"/>
                  </a:cubicBezTo>
                  <a:cubicBezTo>
                    <a:pt x="1141028" y="59265"/>
                    <a:pt x="1141293" y="64155"/>
                    <a:pt x="1141293" y="71224"/>
                  </a:cubicBezTo>
                  <a:lnTo>
                    <a:pt x="1141293" y="92432"/>
                  </a:lnTo>
                  <a:cubicBezTo>
                    <a:pt x="1141293" y="107219"/>
                    <a:pt x="1141632" y="116571"/>
                    <a:pt x="1142309" y="120488"/>
                  </a:cubicBezTo>
                  <a:cubicBezTo>
                    <a:pt x="1142987" y="124406"/>
                    <a:pt x="1144327" y="128161"/>
                    <a:pt x="1146330" y="131755"/>
                  </a:cubicBezTo>
                  <a:lnTo>
                    <a:pt x="1129717" y="131755"/>
                  </a:lnTo>
                  <a:cubicBezTo>
                    <a:pt x="1128068" y="128456"/>
                    <a:pt x="1127007" y="124597"/>
                    <a:pt x="1126536" y="120179"/>
                  </a:cubicBezTo>
                  <a:cubicBezTo>
                    <a:pt x="1120645" y="125186"/>
                    <a:pt x="1114975" y="128721"/>
                    <a:pt x="1109525" y="130783"/>
                  </a:cubicBezTo>
                  <a:cubicBezTo>
                    <a:pt x="1104076" y="132845"/>
                    <a:pt x="1098229" y="133876"/>
                    <a:pt x="1091984" y="133876"/>
                  </a:cubicBezTo>
                  <a:cubicBezTo>
                    <a:pt x="1081675" y="133876"/>
                    <a:pt x="1073752" y="131357"/>
                    <a:pt x="1068214" y="126321"/>
                  </a:cubicBezTo>
                  <a:cubicBezTo>
                    <a:pt x="1062676" y="121284"/>
                    <a:pt x="1059907" y="114848"/>
                    <a:pt x="1059907" y="107012"/>
                  </a:cubicBezTo>
                  <a:cubicBezTo>
                    <a:pt x="1059907" y="102417"/>
                    <a:pt x="1060953" y="98220"/>
                    <a:pt x="1063044" y="94420"/>
                  </a:cubicBezTo>
                  <a:cubicBezTo>
                    <a:pt x="1065136" y="90620"/>
                    <a:pt x="1067875" y="87572"/>
                    <a:pt x="1071263" y="85274"/>
                  </a:cubicBezTo>
                  <a:cubicBezTo>
                    <a:pt x="1074650" y="82977"/>
                    <a:pt x="1078464" y="81239"/>
                    <a:pt x="1082706" y="80061"/>
                  </a:cubicBezTo>
                  <a:cubicBezTo>
                    <a:pt x="1085828" y="79236"/>
                    <a:pt x="1090541" y="78440"/>
                    <a:pt x="1096845" y="77675"/>
                  </a:cubicBezTo>
                  <a:cubicBezTo>
                    <a:pt x="1109687" y="76143"/>
                    <a:pt x="1119142" y="74317"/>
                    <a:pt x="1125210" y="72196"/>
                  </a:cubicBezTo>
                  <a:cubicBezTo>
                    <a:pt x="1125269" y="70016"/>
                    <a:pt x="1125299" y="68632"/>
                    <a:pt x="1125299" y="68043"/>
                  </a:cubicBezTo>
                  <a:cubicBezTo>
                    <a:pt x="1125299" y="61562"/>
                    <a:pt x="1123797" y="56997"/>
                    <a:pt x="1120792" y="54346"/>
                  </a:cubicBezTo>
                  <a:cubicBezTo>
                    <a:pt x="1116727" y="50752"/>
                    <a:pt x="1110689" y="48955"/>
                    <a:pt x="1102677" y="48955"/>
                  </a:cubicBezTo>
                  <a:cubicBezTo>
                    <a:pt x="1095195" y="48955"/>
                    <a:pt x="1089672" y="50266"/>
                    <a:pt x="1086108" y="52888"/>
                  </a:cubicBezTo>
                  <a:cubicBezTo>
                    <a:pt x="1082544" y="55509"/>
                    <a:pt x="1079908" y="60149"/>
                    <a:pt x="1078199" y="66806"/>
                  </a:cubicBezTo>
                  <a:lnTo>
                    <a:pt x="1062647" y="64685"/>
                  </a:lnTo>
                  <a:cubicBezTo>
                    <a:pt x="1064061" y="58028"/>
                    <a:pt x="1066388" y="52652"/>
                    <a:pt x="1069628" y="48558"/>
                  </a:cubicBezTo>
                  <a:cubicBezTo>
                    <a:pt x="1072868" y="44464"/>
                    <a:pt x="1077551" y="41312"/>
                    <a:pt x="1083678" y="39103"/>
                  </a:cubicBezTo>
                  <a:cubicBezTo>
                    <a:pt x="1089805" y="36893"/>
                    <a:pt x="1096904" y="35789"/>
                    <a:pt x="1104974" y="35789"/>
                  </a:cubicBezTo>
                  <a:close/>
                  <a:moveTo>
                    <a:pt x="1007957" y="35789"/>
                  </a:moveTo>
                  <a:cubicBezTo>
                    <a:pt x="1018149" y="35789"/>
                    <a:pt x="1026485" y="38366"/>
                    <a:pt x="1032965" y="43521"/>
                  </a:cubicBezTo>
                  <a:cubicBezTo>
                    <a:pt x="1039445" y="48676"/>
                    <a:pt x="1043598" y="55995"/>
                    <a:pt x="1045425" y="65480"/>
                  </a:cubicBezTo>
                  <a:lnTo>
                    <a:pt x="1029960" y="67866"/>
                  </a:lnTo>
                  <a:cubicBezTo>
                    <a:pt x="1028487" y="61562"/>
                    <a:pt x="1025881" y="56820"/>
                    <a:pt x="1022140" y="53639"/>
                  </a:cubicBezTo>
                  <a:cubicBezTo>
                    <a:pt x="1018399" y="50458"/>
                    <a:pt x="1013878" y="48867"/>
                    <a:pt x="1008576" y="48867"/>
                  </a:cubicBezTo>
                  <a:cubicBezTo>
                    <a:pt x="1000564" y="48867"/>
                    <a:pt x="994054" y="51739"/>
                    <a:pt x="989047" y="57483"/>
                  </a:cubicBezTo>
                  <a:cubicBezTo>
                    <a:pt x="984039" y="63227"/>
                    <a:pt x="981535" y="72314"/>
                    <a:pt x="981535" y="84744"/>
                  </a:cubicBezTo>
                  <a:cubicBezTo>
                    <a:pt x="981535" y="97351"/>
                    <a:pt x="983951" y="106512"/>
                    <a:pt x="988781" y="112226"/>
                  </a:cubicBezTo>
                  <a:cubicBezTo>
                    <a:pt x="993612" y="117940"/>
                    <a:pt x="999916" y="120798"/>
                    <a:pt x="1007692" y="120798"/>
                  </a:cubicBezTo>
                  <a:cubicBezTo>
                    <a:pt x="1013936" y="120798"/>
                    <a:pt x="1019150" y="118883"/>
                    <a:pt x="1023333" y="115054"/>
                  </a:cubicBezTo>
                  <a:cubicBezTo>
                    <a:pt x="1027516" y="111225"/>
                    <a:pt x="1030167" y="105333"/>
                    <a:pt x="1031286" y="97380"/>
                  </a:cubicBezTo>
                  <a:lnTo>
                    <a:pt x="1046927" y="99413"/>
                  </a:lnTo>
                  <a:cubicBezTo>
                    <a:pt x="1045218" y="110194"/>
                    <a:pt x="1040844" y="118633"/>
                    <a:pt x="1033804" y="124730"/>
                  </a:cubicBezTo>
                  <a:cubicBezTo>
                    <a:pt x="1026764" y="130827"/>
                    <a:pt x="1018119" y="133876"/>
                    <a:pt x="1007868" y="133876"/>
                  </a:cubicBezTo>
                  <a:cubicBezTo>
                    <a:pt x="995026" y="133876"/>
                    <a:pt x="984702" y="129678"/>
                    <a:pt x="976896" y="121284"/>
                  </a:cubicBezTo>
                  <a:cubicBezTo>
                    <a:pt x="969090" y="112889"/>
                    <a:pt x="965187" y="100856"/>
                    <a:pt x="965187" y="85186"/>
                  </a:cubicBezTo>
                  <a:cubicBezTo>
                    <a:pt x="965187" y="75053"/>
                    <a:pt x="966866" y="66187"/>
                    <a:pt x="970224" y="58587"/>
                  </a:cubicBezTo>
                  <a:cubicBezTo>
                    <a:pt x="973582" y="50988"/>
                    <a:pt x="978693" y="45288"/>
                    <a:pt x="985556" y="41488"/>
                  </a:cubicBezTo>
                  <a:cubicBezTo>
                    <a:pt x="992419" y="37689"/>
                    <a:pt x="999886" y="35789"/>
                    <a:pt x="1007957" y="35789"/>
                  </a:cubicBezTo>
                  <a:close/>
                  <a:moveTo>
                    <a:pt x="557031" y="35789"/>
                  </a:moveTo>
                  <a:cubicBezTo>
                    <a:pt x="562686" y="35789"/>
                    <a:pt x="567885" y="36805"/>
                    <a:pt x="572628" y="38837"/>
                  </a:cubicBezTo>
                  <a:cubicBezTo>
                    <a:pt x="577370" y="40870"/>
                    <a:pt x="580920" y="43536"/>
                    <a:pt x="583276" y="46835"/>
                  </a:cubicBezTo>
                  <a:cubicBezTo>
                    <a:pt x="585632" y="50134"/>
                    <a:pt x="587282" y="54051"/>
                    <a:pt x="588224" y="58587"/>
                  </a:cubicBezTo>
                  <a:cubicBezTo>
                    <a:pt x="588814" y="61533"/>
                    <a:pt x="589108" y="66688"/>
                    <a:pt x="589108" y="74052"/>
                  </a:cubicBezTo>
                  <a:lnTo>
                    <a:pt x="589108" y="131755"/>
                  </a:lnTo>
                  <a:lnTo>
                    <a:pt x="573202" y="131755"/>
                  </a:lnTo>
                  <a:lnTo>
                    <a:pt x="573202" y="74670"/>
                  </a:lnTo>
                  <a:cubicBezTo>
                    <a:pt x="573202" y="68190"/>
                    <a:pt x="572583" y="63345"/>
                    <a:pt x="571346" y="60134"/>
                  </a:cubicBezTo>
                  <a:cubicBezTo>
                    <a:pt x="570109" y="56923"/>
                    <a:pt x="567915" y="54361"/>
                    <a:pt x="564763" y="52446"/>
                  </a:cubicBezTo>
                  <a:cubicBezTo>
                    <a:pt x="561611" y="50531"/>
                    <a:pt x="557915" y="49574"/>
                    <a:pt x="553673" y="49574"/>
                  </a:cubicBezTo>
                  <a:cubicBezTo>
                    <a:pt x="546898" y="49574"/>
                    <a:pt x="541051" y="51724"/>
                    <a:pt x="536132" y="56025"/>
                  </a:cubicBezTo>
                  <a:cubicBezTo>
                    <a:pt x="531213" y="60325"/>
                    <a:pt x="528754" y="68485"/>
                    <a:pt x="528754" y="80502"/>
                  </a:cubicBezTo>
                  <a:lnTo>
                    <a:pt x="528754" y="131755"/>
                  </a:lnTo>
                  <a:lnTo>
                    <a:pt x="512848" y="131755"/>
                  </a:lnTo>
                  <a:lnTo>
                    <a:pt x="512848" y="37910"/>
                  </a:lnTo>
                  <a:lnTo>
                    <a:pt x="527163" y="37910"/>
                  </a:lnTo>
                  <a:lnTo>
                    <a:pt x="527163" y="51253"/>
                  </a:lnTo>
                  <a:cubicBezTo>
                    <a:pt x="534056" y="40944"/>
                    <a:pt x="544012" y="35789"/>
                    <a:pt x="557031" y="35789"/>
                  </a:cubicBezTo>
                  <a:close/>
                  <a:moveTo>
                    <a:pt x="490161" y="35789"/>
                  </a:moveTo>
                  <a:cubicBezTo>
                    <a:pt x="495522" y="35789"/>
                    <a:pt x="500971" y="37497"/>
                    <a:pt x="506509" y="40914"/>
                  </a:cubicBezTo>
                  <a:lnTo>
                    <a:pt x="501030" y="55671"/>
                  </a:lnTo>
                  <a:cubicBezTo>
                    <a:pt x="497142" y="53374"/>
                    <a:pt x="493254" y="52225"/>
                    <a:pt x="489365" y="52225"/>
                  </a:cubicBezTo>
                  <a:cubicBezTo>
                    <a:pt x="485890" y="52225"/>
                    <a:pt x="482767" y="53271"/>
                    <a:pt x="479999" y="55362"/>
                  </a:cubicBezTo>
                  <a:cubicBezTo>
                    <a:pt x="477230" y="57453"/>
                    <a:pt x="475256" y="60355"/>
                    <a:pt x="474078" y="64066"/>
                  </a:cubicBezTo>
                  <a:cubicBezTo>
                    <a:pt x="472311" y="69722"/>
                    <a:pt x="471427" y="75907"/>
                    <a:pt x="471427" y="82623"/>
                  </a:cubicBezTo>
                  <a:lnTo>
                    <a:pt x="471427" y="131755"/>
                  </a:lnTo>
                  <a:lnTo>
                    <a:pt x="455521" y="131755"/>
                  </a:lnTo>
                  <a:lnTo>
                    <a:pt x="455521" y="37910"/>
                  </a:lnTo>
                  <a:lnTo>
                    <a:pt x="469836" y="37910"/>
                  </a:lnTo>
                  <a:lnTo>
                    <a:pt x="469836" y="52137"/>
                  </a:lnTo>
                  <a:cubicBezTo>
                    <a:pt x="473489" y="45480"/>
                    <a:pt x="476861" y="41091"/>
                    <a:pt x="479954" y="38970"/>
                  </a:cubicBezTo>
                  <a:cubicBezTo>
                    <a:pt x="483047" y="36849"/>
                    <a:pt x="486449" y="35789"/>
                    <a:pt x="490161" y="35789"/>
                  </a:cubicBezTo>
                  <a:close/>
                  <a:moveTo>
                    <a:pt x="389451" y="35789"/>
                  </a:moveTo>
                  <a:cubicBezTo>
                    <a:pt x="401999" y="35789"/>
                    <a:pt x="412249" y="40060"/>
                    <a:pt x="420202" y="48602"/>
                  </a:cubicBezTo>
                  <a:cubicBezTo>
                    <a:pt x="428155" y="57144"/>
                    <a:pt x="432132" y="69162"/>
                    <a:pt x="432132" y="84656"/>
                  </a:cubicBezTo>
                  <a:cubicBezTo>
                    <a:pt x="432132" y="85598"/>
                    <a:pt x="432102" y="87012"/>
                    <a:pt x="432043" y="88897"/>
                  </a:cubicBezTo>
                  <a:lnTo>
                    <a:pt x="362057" y="88897"/>
                  </a:lnTo>
                  <a:cubicBezTo>
                    <a:pt x="362646" y="99207"/>
                    <a:pt x="365562" y="107101"/>
                    <a:pt x="370805" y="112579"/>
                  </a:cubicBezTo>
                  <a:cubicBezTo>
                    <a:pt x="376048" y="118058"/>
                    <a:pt x="382587" y="120798"/>
                    <a:pt x="390423" y="120798"/>
                  </a:cubicBezTo>
                  <a:cubicBezTo>
                    <a:pt x="396255" y="120798"/>
                    <a:pt x="401233" y="119266"/>
                    <a:pt x="405357" y="116203"/>
                  </a:cubicBezTo>
                  <a:cubicBezTo>
                    <a:pt x="409480" y="113139"/>
                    <a:pt x="412750" y="108250"/>
                    <a:pt x="415165" y="101534"/>
                  </a:cubicBezTo>
                  <a:lnTo>
                    <a:pt x="431601" y="103566"/>
                  </a:lnTo>
                  <a:cubicBezTo>
                    <a:pt x="429009" y="113169"/>
                    <a:pt x="424208" y="120621"/>
                    <a:pt x="417198" y="125923"/>
                  </a:cubicBezTo>
                  <a:cubicBezTo>
                    <a:pt x="410187" y="131225"/>
                    <a:pt x="401233" y="133876"/>
                    <a:pt x="390334" y="133876"/>
                  </a:cubicBezTo>
                  <a:cubicBezTo>
                    <a:pt x="376608" y="133876"/>
                    <a:pt x="365724" y="129649"/>
                    <a:pt x="357683" y="121195"/>
                  </a:cubicBezTo>
                  <a:cubicBezTo>
                    <a:pt x="349641" y="112742"/>
                    <a:pt x="345621" y="100886"/>
                    <a:pt x="345621" y="85628"/>
                  </a:cubicBezTo>
                  <a:cubicBezTo>
                    <a:pt x="345621" y="69839"/>
                    <a:pt x="349686" y="57586"/>
                    <a:pt x="357815" y="48867"/>
                  </a:cubicBezTo>
                  <a:cubicBezTo>
                    <a:pt x="365945" y="40148"/>
                    <a:pt x="376490" y="35789"/>
                    <a:pt x="389451" y="35789"/>
                  </a:cubicBezTo>
                  <a:close/>
                  <a:moveTo>
                    <a:pt x="179459" y="35789"/>
                  </a:moveTo>
                  <a:cubicBezTo>
                    <a:pt x="192360" y="35789"/>
                    <a:pt x="202905" y="40016"/>
                    <a:pt x="211094" y="48469"/>
                  </a:cubicBezTo>
                  <a:cubicBezTo>
                    <a:pt x="219283" y="56923"/>
                    <a:pt x="223377" y="68602"/>
                    <a:pt x="223377" y="83507"/>
                  </a:cubicBezTo>
                  <a:cubicBezTo>
                    <a:pt x="223377" y="95584"/>
                    <a:pt x="221565" y="105083"/>
                    <a:pt x="217942" y="112005"/>
                  </a:cubicBezTo>
                  <a:cubicBezTo>
                    <a:pt x="214319" y="118927"/>
                    <a:pt x="209047" y="124303"/>
                    <a:pt x="202125" y="128132"/>
                  </a:cubicBezTo>
                  <a:cubicBezTo>
                    <a:pt x="195203" y="131961"/>
                    <a:pt x="187647" y="133876"/>
                    <a:pt x="179459" y="133876"/>
                  </a:cubicBezTo>
                  <a:cubicBezTo>
                    <a:pt x="166322" y="133876"/>
                    <a:pt x="155703" y="129664"/>
                    <a:pt x="147602" y="121239"/>
                  </a:cubicBezTo>
                  <a:cubicBezTo>
                    <a:pt x="139502" y="112815"/>
                    <a:pt x="135452" y="100679"/>
                    <a:pt x="135452" y="84832"/>
                  </a:cubicBezTo>
                  <a:cubicBezTo>
                    <a:pt x="135452" y="67454"/>
                    <a:pt x="140283" y="54581"/>
                    <a:pt x="149944" y="46216"/>
                  </a:cubicBezTo>
                  <a:cubicBezTo>
                    <a:pt x="158015" y="39265"/>
                    <a:pt x="167853" y="35789"/>
                    <a:pt x="179459" y="35789"/>
                  </a:cubicBezTo>
                  <a:close/>
                  <a:moveTo>
                    <a:pt x="2922356" y="5126"/>
                  </a:moveTo>
                  <a:lnTo>
                    <a:pt x="2922356" y="37910"/>
                  </a:lnTo>
                  <a:lnTo>
                    <a:pt x="2938351" y="37910"/>
                  </a:lnTo>
                  <a:lnTo>
                    <a:pt x="2938351" y="50281"/>
                  </a:lnTo>
                  <a:lnTo>
                    <a:pt x="2922356" y="50281"/>
                  </a:lnTo>
                  <a:lnTo>
                    <a:pt x="2922356" y="105157"/>
                  </a:lnTo>
                  <a:cubicBezTo>
                    <a:pt x="2922356" y="109693"/>
                    <a:pt x="2922636" y="112609"/>
                    <a:pt x="2923196" y="113905"/>
                  </a:cubicBezTo>
                  <a:cubicBezTo>
                    <a:pt x="2923755" y="115201"/>
                    <a:pt x="2924669" y="116232"/>
                    <a:pt x="2925935" y="116998"/>
                  </a:cubicBezTo>
                  <a:cubicBezTo>
                    <a:pt x="2927202" y="117764"/>
                    <a:pt x="2929013" y="118147"/>
                    <a:pt x="2931370" y="118147"/>
                  </a:cubicBezTo>
                  <a:cubicBezTo>
                    <a:pt x="2933137" y="118147"/>
                    <a:pt x="2935464" y="117940"/>
                    <a:pt x="2938351" y="117528"/>
                  </a:cubicBezTo>
                  <a:lnTo>
                    <a:pt x="2940648" y="131578"/>
                  </a:lnTo>
                  <a:cubicBezTo>
                    <a:pt x="2936171" y="132521"/>
                    <a:pt x="2932165" y="132992"/>
                    <a:pt x="2928630" y="132992"/>
                  </a:cubicBezTo>
                  <a:cubicBezTo>
                    <a:pt x="2922857" y="132992"/>
                    <a:pt x="2918380" y="132079"/>
                    <a:pt x="2915199" y="130253"/>
                  </a:cubicBezTo>
                  <a:cubicBezTo>
                    <a:pt x="2912018" y="128427"/>
                    <a:pt x="2909779" y="126026"/>
                    <a:pt x="2908483" y="123051"/>
                  </a:cubicBezTo>
                  <a:cubicBezTo>
                    <a:pt x="2907187" y="120076"/>
                    <a:pt x="2906539" y="113817"/>
                    <a:pt x="2906539" y="104273"/>
                  </a:cubicBezTo>
                  <a:lnTo>
                    <a:pt x="2906539" y="50281"/>
                  </a:lnTo>
                  <a:lnTo>
                    <a:pt x="2894874" y="50281"/>
                  </a:lnTo>
                  <a:lnTo>
                    <a:pt x="2894874" y="37910"/>
                  </a:lnTo>
                  <a:lnTo>
                    <a:pt x="2906539" y="37910"/>
                  </a:lnTo>
                  <a:lnTo>
                    <a:pt x="2906539" y="14669"/>
                  </a:lnTo>
                  <a:close/>
                  <a:moveTo>
                    <a:pt x="1179281" y="5126"/>
                  </a:moveTo>
                  <a:lnTo>
                    <a:pt x="1179281" y="37910"/>
                  </a:lnTo>
                  <a:lnTo>
                    <a:pt x="1195276" y="37910"/>
                  </a:lnTo>
                  <a:lnTo>
                    <a:pt x="1195276" y="50281"/>
                  </a:lnTo>
                  <a:lnTo>
                    <a:pt x="1179281" y="50281"/>
                  </a:lnTo>
                  <a:lnTo>
                    <a:pt x="1179281" y="105157"/>
                  </a:lnTo>
                  <a:cubicBezTo>
                    <a:pt x="1179281" y="109693"/>
                    <a:pt x="1179561" y="112609"/>
                    <a:pt x="1180121" y="113905"/>
                  </a:cubicBezTo>
                  <a:cubicBezTo>
                    <a:pt x="1180681" y="115201"/>
                    <a:pt x="1181594" y="116232"/>
                    <a:pt x="1182860" y="116998"/>
                  </a:cubicBezTo>
                  <a:cubicBezTo>
                    <a:pt x="1184127" y="117764"/>
                    <a:pt x="1185938" y="118147"/>
                    <a:pt x="1188295" y="118147"/>
                  </a:cubicBezTo>
                  <a:cubicBezTo>
                    <a:pt x="1190062" y="118147"/>
                    <a:pt x="1192389" y="117940"/>
                    <a:pt x="1195276" y="117528"/>
                  </a:cubicBezTo>
                  <a:lnTo>
                    <a:pt x="1197573" y="131578"/>
                  </a:lnTo>
                  <a:cubicBezTo>
                    <a:pt x="1193096" y="132521"/>
                    <a:pt x="1189090" y="132992"/>
                    <a:pt x="1185556" y="132992"/>
                  </a:cubicBezTo>
                  <a:cubicBezTo>
                    <a:pt x="1179782" y="132992"/>
                    <a:pt x="1175305" y="132079"/>
                    <a:pt x="1172124" y="130253"/>
                  </a:cubicBezTo>
                  <a:cubicBezTo>
                    <a:pt x="1168943" y="128427"/>
                    <a:pt x="1166704" y="126026"/>
                    <a:pt x="1165408" y="123051"/>
                  </a:cubicBezTo>
                  <a:cubicBezTo>
                    <a:pt x="1164112" y="120076"/>
                    <a:pt x="1163464" y="113817"/>
                    <a:pt x="1163464" y="104273"/>
                  </a:cubicBezTo>
                  <a:lnTo>
                    <a:pt x="1163464" y="50281"/>
                  </a:lnTo>
                  <a:lnTo>
                    <a:pt x="1151799" y="50281"/>
                  </a:lnTo>
                  <a:lnTo>
                    <a:pt x="1151799" y="37910"/>
                  </a:lnTo>
                  <a:lnTo>
                    <a:pt x="1163464" y="37910"/>
                  </a:lnTo>
                  <a:lnTo>
                    <a:pt x="1163464" y="14669"/>
                  </a:lnTo>
                  <a:close/>
                  <a:moveTo>
                    <a:pt x="2207944" y="2209"/>
                  </a:moveTo>
                  <a:lnTo>
                    <a:pt x="2223850" y="2209"/>
                  </a:lnTo>
                  <a:lnTo>
                    <a:pt x="2223850" y="131755"/>
                  </a:lnTo>
                  <a:lnTo>
                    <a:pt x="2207944" y="131755"/>
                  </a:lnTo>
                  <a:close/>
                  <a:moveTo>
                    <a:pt x="1913023" y="2209"/>
                  </a:moveTo>
                  <a:lnTo>
                    <a:pt x="1928929" y="2209"/>
                  </a:lnTo>
                  <a:lnTo>
                    <a:pt x="1928929" y="48690"/>
                  </a:lnTo>
                  <a:cubicBezTo>
                    <a:pt x="1936352" y="40089"/>
                    <a:pt x="1945718" y="35789"/>
                    <a:pt x="1957029" y="35789"/>
                  </a:cubicBezTo>
                  <a:cubicBezTo>
                    <a:pt x="1963981" y="35789"/>
                    <a:pt x="1970019" y="37159"/>
                    <a:pt x="1975145" y="39898"/>
                  </a:cubicBezTo>
                  <a:cubicBezTo>
                    <a:pt x="1980270" y="42637"/>
                    <a:pt x="1983937" y="46422"/>
                    <a:pt x="1986146" y="51253"/>
                  </a:cubicBezTo>
                  <a:cubicBezTo>
                    <a:pt x="1988355" y="56084"/>
                    <a:pt x="1989460" y="63094"/>
                    <a:pt x="1989460" y="72284"/>
                  </a:cubicBezTo>
                  <a:lnTo>
                    <a:pt x="1989460" y="131755"/>
                  </a:lnTo>
                  <a:lnTo>
                    <a:pt x="1973554" y="131755"/>
                  </a:lnTo>
                  <a:lnTo>
                    <a:pt x="1973554" y="72284"/>
                  </a:lnTo>
                  <a:cubicBezTo>
                    <a:pt x="1973554" y="64331"/>
                    <a:pt x="1971831" y="58543"/>
                    <a:pt x="1968384" y="54920"/>
                  </a:cubicBezTo>
                  <a:cubicBezTo>
                    <a:pt x="1964938" y="51297"/>
                    <a:pt x="1960063" y="49486"/>
                    <a:pt x="1953760" y="49486"/>
                  </a:cubicBezTo>
                  <a:cubicBezTo>
                    <a:pt x="1949047" y="49486"/>
                    <a:pt x="1944614" y="50708"/>
                    <a:pt x="1940461" y="53153"/>
                  </a:cubicBezTo>
                  <a:cubicBezTo>
                    <a:pt x="1936307" y="55598"/>
                    <a:pt x="1933347" y="58911"/>
                    <a:pt x="1931580" y="63094"/>
                  </a:cubicBezTo>
                  <a:cubicBezTo>
                    <a:pt x="1929812" y="67277"/>
                    <a:pt x="1928929" y="73050"/>
                    <a:pt x="1928929" y="80414"/>
                  </a:cubicBezTo>
                  <a:lnTo>
                    <a:pt x="1928929" y="131755"/>
                  </a:lnTo>
                  <a:lnTo>
                    <a:pt x="1913023" y="131755"/>
                  </a:lnTo>
                  <a:close/>
                  <a:moveTo>
                    <a:pt x="1610060" y="2209"/>
                  </a:moveTo>
                  <a:lnTo>
                    <a:pt x="1712742" y="2209"/>
                  </a:lnTo>
                  <a:lnTo>
                    <a:pt x="1712742" y="17497"/>
                  </a:lnTo>
                  <a:lnTo>
                    <a:pt x="1669884" y="17497"/>
                  </a:lnTo>
                  <a:lnTo>
                    <a:pt x="1669884" y="131755"/>
                  </a:lnTo>
                  <a:lnTo>
                    <a:pt x="1652741" y="131755"/>
                  </a:lnTo>
                  <a:lnTo>
                    <a:pt x="1652741" y="17497"/>
                  </a:lnTo>
                  <a:lnTo>
                    <a:pt x="1610060" y="17497"/>
                  </a:lnTo>
                  <a:close/>
                  <a:moveTo>
                    <a:pt x="1541194" y="2209"/>
                  </a:moveTo>
                  <a:lnTo>
                    <a:pt x="1557100" y="2209"/>
                  </a:lnTo>
                  <a:lnTo>
                    <a:pt x="1557100" y="131755"/>
                  </a:lnTo>
                  <a:lnTo>
                    <a:pt x="1541194" y="131755"/>
                  </a:lnTo>
                  <a:close/>
                  <a:moveTo>
                    <a:pt x="1208261" y="2209"/>
                  </a:moveTo>
                  <a:lnTo>
                    <a:pt x="1224167" y="2209"/>
                  </a:lnTo>
                  <a:lnTo>
                    <a:pt x="1224167" y="20501"/>
                  </a:lnTo>
                  <a:lnTo>
                    <a:pt x="1208261" y="20501"/>
                  </a:lnTo>
                  <a:close/>
                  <a:moveTo>
                    <a:pt x="829847" y="2209"/>
                  </a:moveTo>
                  <a:lnTo>
                    <a:pt x="845665" y="2209"/>
                  </a:lnTo>
                  <a:lnTo>
                    <a:pt x="845665" y="131755"/>
                  </a:lnTo>
                  <a:lnTo>
                    <a:pt x="830907" y="131755"/>
                  </a:lnTo>
                  <a:lnTo>
                    <a:pt x="830907" y="119914"/>
                  </a:lnTo>
                  <a:cubicBezTo>
                    <a:pt x="824957" y="129222"/>
                    <a:pt x="816209" y="133876"/>
                    <a:pt x="804662" y="133876"/>
                  </a:cubicBezTo>
                  <a:cubicBezTo>
                    <a:pt x="797181" y="133876"/>
                    <a:pt x="790303" y="131814"/>
                    <a:pt x="784029" y="127690"/>
                  </a:cubicBezTo>
                  <a:cubicBezTo>
                    <a:pt x="777755" y="123566"/>
                    <a:pt x="772895" y="117808"/>
                    <a:pt x="769448" y="110415"/>
                  </a:cubicBezTo>
                  <a:cubicBezTo>
                    <a:pt x="766002" y="103021"/>
                    <a:pt x="764279" y="94523"/>
                    <a:pt x="764279" y="84921"/>
                  </a:cubicBezTo>
                  <a:cubicBezTo>
                    <a:pt x="764279" y="75554"/>
                    <a:pt x="765840" y="67056"/>
                    <a:pt x="768962" y="59427"/>
                  </a:cubicBezTo>
                  <a:cubicBezTo>
                    <a:pt x="772085" y="51798"/>
                    <a:pt x="776768" y="45951"/>
                    <a:pt x="783013" y="41886"/>
                  </a:cubicBezTo>
                  <a:cubicBezTo>
                    <a:pt x="789257" y="37821"/>
                    <a:pt x="796238" y="35789"/>
                    <a:pt x="803955" y="35789"/>
                  </a:cubicBezTo>
                  <a:cubicBezTo>
                    <a:pt x="809611" y="35789"/>
                    <a:pt x="814648" y="36982"/>
                    <a:pt x="819066" y="39368"/>
                  </a:cubicBezTo>
                  <a:cubicBezTo>
                    <a:pt x="823485" y="41754"/>
                    <a:pt x="827078" y="44861"/>
                    <a:pt x="829847" y="48690"/>
                  </a:cubicBezTo>
                  <a:close/>
                  <a:moveTo>
                    <a:pt x="648584" y="2209"/>
                  </a:moveTo>
                  <a:lnTo>
                    <a:pt x="742252" y="2209"/>
                  </a:lnTo>
                  <a:lnTo>
                    <a:pt x="742252" y="17497"/>
                  </a:lnTo>
                  <a:lnTo>
                    <a:pt x="665727" y="17497"/>
                  </a:lnTo>
                  <a:lnTo>
                    <a:pt x="665727" y="57174"/>
                  </a:lnTo>
                  <a:lnTo>
                    <a:pt x="737392" y="57174"/>
                  </a:lnTo>
                  <a:lnTo>
                    <a:pt x="737392" y="72373"/>
                  </a:lnTo>
                  <a:lnTo>
                    <a:pt x="665727" y="72373"/>
                  </a:lnTo>
                  <a:lnTo>
                    <a:pt x="665727" y="116468"/>
                  </a:lnTo>
                  <a:lnTo>
                    <a:pt x="745257" y="116468"/>
                  </a:lnTo>
                  <a:lnTo>
                    <a:pt x="745257" y="131755"/>
                  </a:lnTo>
                  <a:lnTo>
                    <a:pt x="648584" y="131755"/>
                  </a:lnTo>
                  <a:close/>
                  <a:moveTo>
                    <a:pt x="305972" y="2209"/>
                  </a:moveTo>
                  <a:lnTo>
                    <a:pt x="321789" y="2209"/>
                  </a:lnTo>
                  <a:lnTo>
                    <a:pt x="321789" y="131755"/>
                  </a:lnTo>
                  <a:lnTo>
                    <a:pt x="307032" y="131755"/>
                  </a:lnTo>
                  <a:lnTo>
                    <a:pt x="307032" y="119914"/>
                  </a:lnTo>
                  <a:cubicBezTo>
                    <a:pt x="301082" y="129222"/>
                    <a:pt x="292334" y="133876"/>
                    <a:pt x="280787" y="133876"/>
                  </a:cubicBezTo>
                  <a:cubicBezTo>
                    <a:pt x="273306" y="133876"/>
                    <a:pt x="266428" y="131814"/>
                    <a:pt x="260154" y="127690"/>
                  </a:cubicBezTo>
                  <a:cubicBezTo>
                    <a:pt x="253880" y="123566"/>
                    <a:pt x="249020" y="117808"/>
                    <a:pt x="245573" y="110415"/>
                  </a:cubicBezTo>
                  <a:cubicBezTo>
                    <a:pt x="242127" y="103021"/>
                    <a:pt x="240404" y="94523"/>
                    <a:pt x="240404" y="84921"/>
                  </a:cubicBezTo>
                  <a:cubicBezTo>
                    <a:pt x="240404" y="75554"/>
                    <a:pt x="241965" y="67056"/>
                    <a:pt x="245087" y="59427"/>
                  </a:cubicBezTo>
                  <a:cubicBezTo>
                    <a:pt x="248210" y="51798"/>
                    <a:pt x="252893" y="45951"/>
                    <a:pt x="259138" y="41886"/>
                  </a:cubicBezTo>
                  <a:cubicBezTo>
                    <a:pt x="265382" y="37821"/>
                    <a:pt x="272363" y="35789"/>
                    <a:pt x="280080" y="35789"/>
                  </a:cubicBezTo>
                  <a:cubicBezTo>
                    <a:pt x="285736" y="35789"/>
                    <a:pt x="290773" y="36982"/>
                    <a:pt x="295191" y="39368"/>
                  </a:cubicBezTo>
                  <a:cubicBezTo>
                    <a:pt x="299609" y="41754"/>
                    <a:pt x="303203" y="44861"/>
                    <a:pt x="305972" y="48690"/>
                  </a:cubicBezTo>
                  <a:close/>
                  <a:moveTo>
                    <a:pt x="0" y="2209"/>
                  </a:moveTo>
                  <a:lnTo>
                    <a:pt x="25803" y="2209"/>
                  </a:lnTo>
                  <a:lnTo>
                    <a:pt x="56466" y="93934"/>
                  </a:lnTo>
                  <a:cubicBezTo>
                    <a:pt x="59294" y="102476"/>
                    <a:pt x="61356" y="108868"/>
                    <a:pt x="62652" y="113110"/>
                  </a:cubicBezTo>
                  <a:cubicBezTo>
                    <a:pt x="64125" y="108397"/>
                    <a:pt x="66422" y="101475"/>
                    <a:pt x="69544" y="92344"/>
                  </a:cubicBezTo>
                  <a:lnTo>
                    <a:pt x="100561" y="2209"/>
                  </a:lnTo>
                  <a:lnTo>
                    <a:pt x="123625" y="2209"/>
                  </a:lnTo>
                  <a:lnTo>
                    <a:pt x="123625" y="131755"/>
                  </a:lnTo>
                  <a:lnTo>
                    <a:pt x="107100" y="131755"/>
                  </a:lnTo>
                  <a:lnTo>
                    <a:pt x="107100" y="23329"/>
                  </a:lnTo>
                  <a:lnTo>
                    <a:pt x="69456" y="131755"/>
                  </a:lnTo>
                  <a:lnTo>
                    <a:pt x="53992" y="131755"/>
                  </a:lnTo>
                  <a:lnTo>
                    <a:pt x="16524" y="21473"/>
                  </a:lnTo>
                  <a:lnTo>
                    <a:pt x="16524" y="131755"/>
                  </a:lnTo>
                  <a:lnTo>
                    <a:pt x="0" y="131755"/>
                  </a:lnTo>
                  <a:close/>
                  <a:moveTo>
                    <a:pt x="2628481" y="0"/>
                  </a:moveTo>
                  <a:cubicBezTo>
                    <a:pt x="2641442" y="0"/>
                    <a:pt x="2652340" y="3299"/>
                    <a:pt x="2661177" y="9897"/>
                  </a:cubicBezTo>
                  <a:cubicBezTo>
                    <a:pt x="2670014" y="16495"/>
                    <a:pt x="2676170" y="25774"/>
                    <a:pt x="2679646" y="37733"/>
                  </a:cubicBezTo>
                  <a:lnTo>
                    <a:pt x="2662768" y="41709"/>
                  </a:lnTo>
                  <a:cubicBezTo>
                    <a:pt x="2659763" y="32284"/>
                    <a:pt x="2655404" y="25420"/>
                    <a:pt x="2649689" y="21120"/>
                  </a:cubicBezTo>
                  <a:cubicBezTo>
                    <a:pt x="2643975" y="16819"/>
                    <a:pt x="2636788" y="14669"/>
                    <a:pt x="2628128" y="14669"/>
                  </a:cubicBezTo>
                  <a:cubicBezTo>
                    <a:pt x="2618172" y="14669"/>
                    <a:pt x="2609851" y="17055"/>
                    <a:pt x="2603164" y="21827"/>
                  </a:cubicBezTo>
                  <a:cubicBezTo>
                    <a:pt x="2596478" y="26599"/>
                    <a:pt x="2591780" y="33005"/>
                    <a:pt x="2589070" y="41047"/>
                  </a:cubicBezTo>
                  <a:cubicBezTo>
                    <a:pt x="2586360" y="49088"/>
                    <a:pt x="2585005" y="57380"/>
                    <a:pt x="2585005" y="65922"/>
                  </a:cubicBezTo>
                  <a:cubicBezTo>
                    <a:pt x="2585005" y="76938"/>
                    <a:pt x="2586610" y="86555"/>
                    <a:pt x="2589821" y="94774"/>
                  </a:cubicBezTo>
                  <a:cubicBezTo>
                    <a:pt x="2593032" y="102992"/>
                    <a:pt x="2598024" y="109133"/>
                    <a:pt x="2604799" y="113198"/>
                  </a:cubicBezTo>
                  <a:cubicBezTo>
                    <a:pt x="2611574" y="117263"/>
                    <a:pt x="2618908" y="119295"/>
                    <a:pt x="2626802" y="119295"/>
                  </a:cubicBezTo>
                  <a:cubicBezTo>
                    <a:pt x="2636405" y="119295"/>
                    <a:pt x="2644535" y="116527"/>
                    <a:pt x="2651192" y="110989"/>
                  </a:cubicBezTo>
                  <a:cubicBezTo>
                    <a:pt x="2657849" y="105451"/>
                    <a:pt x="2662355" y="97233"/>
                    <a:pt x="2664712" y="86335"/>
                  </a:cubicBezTo>
                  <a:lnTo>
                    <a:pt x="2681855" y="90665"/>
                  </a:lnTo>
                  <a:cubicBezTo>
                    <a:pt x="2678261" y="104744"/>
                    <a:pt x="2671796" y="115481"/>
                    <a:pt x="2662458" y="122874"/>
                  </a:cubicBezTo>
                  <a:cubicBezTo>
                    <a:pt x="2653121" y="130268"/>
                    <a:pt x="2641707" y="133964"/>
                    <a:pt x="2628216" y="133964"/>
                  </a:cubicBezTo>
                  <a:cubicBezTo>
                    <a:pt x="2614254" y="133964"/>
                    <a:pt x="2602899" y="131122"/>
                    <a:pt x="2594151" y="125437"/>
                  </a:cubicBezTo>
                  <a:cubicBezTo>
                    <a:pt x="2585403" y="119752"/>
                    <a:pt x="2578746" y="111519"/>
                    <a:pt x="2574180" y="100738"/>
                  </a:cubicBezTo>
                  <a:cubicBezTo>
                    <a:pt x="2569615" y="89958"/>
                    <a:pt x="2567332" y="78382"/>
                    <a:pt x="2567332" y="66010"/>
                  </a:cubicBezTo>
                  <a:cubicBezTo>
                    <a:pt x="2567332" y="52520"/>
                    <a:pt x="2569909" y="40752"/>
                    <a:pt x="2575064" y="30708"/>
                  </a:cubicBezTo>
                  <a:cubicBezTo>
                    <a:pt x="2580219" y="20663"/>
                    <a:pt x="2587553" y="13034"/>
                    <a:pt x="2597067" y="7821"/>
                  </a:cubicBezTo>
                  <a:cubicBezTo>
                    <a:pt x="2606581" y="2607"/>
                    <a:pt x="2617053" y="0"/>
                    <a:pt x="2628481" y="0"/>
                  </a:cubicBezTo>
                  <a:close/>
                </a:path>
              </a:pathLst>
            </a:custGeom>
            <a:gr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3" name="标题 12">
            <a:extLst>
              <a:ext uri="{FF2B5EF4-FFF2-40B4-BE49-F238E27FC236}">
                <a16:creationId xmlns:a16="http://schemas.microsoft.com/office/drawing/2014/main" id="{23DAC494-8507-4AE9-93BE-F19A3A744EBD}"/>
              </a:ext>
            </a:extLst>
          </p:cNvPr>
          <p:cNvSpPr>
            <a:spLocks noGrp="1"/>
          </p:cNvSpPr>
          <p:nvPr>
            <p:ph type="title"/>
          </p:nvPr>
        </p:nvSpPr>
        <p:spPr>
          <a:xfrm>
            <a:off x="925354" y="2926439"/>
            <a:ext cx="10341293" cy="1006429"/>
          </a:xfrm>
          <a:noFill/>
        </p:spPr>
        <p:txBody>
          <a:bodyPr wrap="none" rtlCol="0">
            <a:spAutoFit/>
          </a:bodyPr>
          <a:lstStyle>
            <a:lvl1pPr algn="ctr">
              <a:defRPr kumimoji="1" lang="zh-CN" altLang="en-US" sz="6600" b="1">
                <a:solidFill>
                  <a:srgbClr val="E9C793"/>
                </a:solidFill>
                <a:latin typeface="Microsoft YaHei" panose="020B0503020204020204" pitchFamily="34" charset="-122"/>
                <a:ea typeface="Microsoft YaHei" panose="020B0503020204020204" pitchFamily="34" charset="-122"/>
                <a:cs typeface="+mn-cs"/>
              </a:defRPr>
            </a:lvl1pPr>
          </a:lstStyle>
          <a:p>
            <a:pPr marL="0" lvl="0"/>
            <a:r>
              <a:rPr lang="zh-CN" altLang="en-US" dirty="0"/>
              <a:t>单击此处编辑母版标题样式</a:t>
            </a:r>
          </a:p>
        </p:txBody>
      </p:sp>
    </p:spTree>
    <p:extLst>
      <p:ext uri="{BB962C8B-B14F-4D97-AF65-F5344CB8AC3E}">
        <p14:creationId xmlns:p14="http://schemas.microsoft.com/office/powerpoint/2010/main" val="365998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单击此处编辑母版标题样式</a:t>
            </a:r>
            <a:endParaRPr lang="en-US" dirty="0"/>
          </a:p>
        </p:txBody>
      </p:sp>
      <p:sp>
        <p:nvSpPr>
          <p:cNvPr id="3" name="Content Placeholder 2"/>
          <p:cNvSpPr>
            <a:spLocks noGrp="1"/>
          </p:cNvSpPr>
          <p:nvPr>
            <p:ph idx="1"/>
          </p:nvPr>
        </p:nvSpPr>
        <p:spPr/>
        <p:txBody>
          <a:bodyPr/>
          <a:lstStyle>
            <a:lvl1pPr marL="182880" indent="-182880">
              <a:buClr>
                <a:schemeClr val="accent1">
                  <a:lumMod val="60000"/>
                  <a:lumOff val="40000"/>
                </a:schemeClr>
              </a:buClr>
              <a:buSzPct val="100000"/>
              <a:buFont typeface="Wingdings" panose="05000000000000000000" pitchFamily="2" charset="2"/>
              <a:buChar char=""/>
              <a:defRPr/>
            </a:lvl1pPr>
            <a:lvl2pPr marL="457200" indent="-182880">
              <a:buClr>
                <a:schemeClr val="accent1">
                  <a:lumMod val="60000"/>
                  <a:lumOff val="40000"/>
                </a:schemeClr>
              </a:buClr>
              <a:buSzPct val="100000"/>
              <a:buFont typeface="Wingdings" panose="05000000000000000000" pitchFamily="2" charset="2"/>
              <a:buChar char=""/>
              <a:defRPr/>
            </a:lvl2pPr>
            <a:lvl3pPr>
              <a:buClr>
                <a:schemeClr val="accent1">
                  <a:lumMod val="60000"/>
                  <a:lumOff val="40000"/>
                </a:schemeClr>
              </a:buClr>
              <a:buSzPct val="100000"/>
              <a:defRPr/>
            </a:lvl3pPr>
            <a:lvl4pPr>
              <a:buClr>
                <a:schemeClr val="accent1">
                  <a:lumMod val="60000"/>
                  <a:lumOff val="40000"/>
                </a:schemeClr>
              </a:buClr>
              <a:buSzPct val="100000"/>
              <a:defRPr/>
            </a:lvl4pPr>
            <a:lvl5pPr>
              <a:buClr>
                <a:schemeClr val="accent1">
                  <a:lumMod val="60000"/>
                  <a:lumOff val="40000"/>
                </a:schemeClr>
              </a:buClr>
              <a:buSzPct val="100000"/>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
        <p:nvSpPr>
          <p:cNvPr id="4" name="Date Placeholder 3"/>
          <p:cNvSpPr>
            <a:spLocks noGrp="1"/>
          </p:cNvSpPr>
          <p:nvPr>
            <p:ph type="dt" sz="half" idx="10"/>
          </p:nvPr>
        </p:nvSpPr>
        <p:spPr/>
        <p:txBody>
          <a:bodyPr/>
          <a:lstStyle/>
          <a:p>
            <a:fld id="{7A6E2488-67E7-479C-A83A-2522C0335B84}" type="datetime1">
              <a:rPr lang="en-US" altLang="zh-CN" smtClean="0"/>
              <a:t>11/11/2019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77766699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CN" altLang="en-US" dirty="0" smtClean="0"/>
              <a:t>单击此处编辑母版标题样式</a:t>
            </a:r>
            <a:endParaRPr lang="en-US" dirty="0"/>
          </a:p>
        </p:txBody>
      </p:sp>
      <p:sp>
        <p:nvSpPr>
          <p:cNvPr id="3" name="Date Placeholder 2"/>
          <p:cNvSpPr>
            <a:spLocks noGrp="1"/>
          </p:cNvSpPr>
          <p:nvPr>
            <p:ph type="dt" sz="half" idx="10"/>
          </p:nvPr>
        </p:nvSpPr>
        <p:spPr/>
        <p:txBody>
          <a:bodyPr/>
          <a:lstStyle/>
          <a:p>
            <a:fld id="{BAD28A12-48B1-4A99-8E86-2E08D2D679E9}" type="datetime1">
              <a:rPr lang="en-US" altLang="zh-CN" smtClean="0"/>
              <a:t>11/11/2019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82499407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E0AB193-6E9B-DF4C-830F-935926DD5D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CE6297CE-75C8-B042-9837-9E957290ACF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r>
              <a:rPr kumimoji="1" lang="zh-CN" altLang="en-US" dirty="0"/>
              <a:t>编辑母版文本样式
第二级
第三级
第四级
第五级</a:t>
            </a:r>
          </a:p>
        </p:txBody>
      </p:sp>
      <p:sp>
        <p:nvSpPr>
          <p:cNvPr id="4" name="日期占位符 3">
            <a:extLst>
              <a:ext uri="{FF2B5EF4-FFF2-40B4-BE49-F238E27FC236}">
                <a16:creationId xmlns:a16="http://schemas.microsoft.com/office/drawing/2014/main" id="{C0F1183A-F082-F64C-9BD3-F7BD2E9D7F39}"/>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Microsoft YaHei Regular"/>
              </a:defRPr>
            </a:lvl1pPr>
          </a:lstStyle>
          <a:p>
            <a:fld id="{37D891FA-EBCE-9D45-B3E7-F55B1E6469A1}" type="datetimeFigureOut">
              <a:rPr kumimoji="1" lang="zh-CN" altLang="en-US" smtClean="0"/>
              <a:pPr/>
              <a:t>2019-11-11</a:t>
            </a:fld>
            <a:endParaRPr kumimoji="1" lang="zh-CN" altLang="en-US" dirty="0"/>
          </a:p>
        </p:txBody>
      </p:sp>
      <p:sp>
        <p:nvSpPr>
          <p:cNvPr id="5" name="页脚占位符 4">
            <a:extLst>
              <a:ext uri="{FF2B5EF4-FFF2-40B4-BE49-F238E27FC236}">
                <a16:creationId xmlns:a16="http://schemas.microsoft.com/office/drawing/2014/main" id="{D494472D-1AD2-5049-9B25-6256CEAE834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Microsoft YaHei Regular"/>
              </a:defRPr>
            </a:lvl1pPr>
          </a:lstStyle>
          <a:p>
            <a:endParaRPr kumimoji="1" lang="zh-CN" altLang="en-US" dirty="0"/>
          </a:p>
        </p:txBody>
      </p:sp>
      <p:sp>
        <p:nvSpPr>
          <p:cNvPr id="6" name="灯片编号占位符 5">
            <a:extLst>
              <a:ext uri="{FF2B5EF4-FFF2-40B4-BE49-F238E27FC236}">
                <a16:creationId xmlns:a16="http://schemas.microsoft.com/office/drawing/2014/main" id="{75EDF16F-14CD-334C-938F-2C1252E7290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Microsoft YaHei Regular"/>
              </a:defRPr>
            </a:lvl1pPr>
          </a:lstStyle>
          <a:p>
            <a:fld id="{426546DC-DD2D-A940-A706-F6627B10989A}" type="slidenum">
              <a:rPr kumimoji="1" lang="zh-CN" altLang="en-US" smtClean="0"/>
              <a:pPr/>
              <a:t>‹#›</a:t>
            </a:fld>
            <a:endParaRPr kumimoji="1" lang="zh-CN" altLang="en-US" dirty="0"/>
          </a:p>
        </p:txBody>
      </p:sp>
    </p:spTree>
    <p:extLst>
      <p:ext uri="{BB962C8B-B14F-4D97-AF65-F5344CB8AC3E}">
        <p14:creationId xmlns:p14="http://schemas.microsoft.com/office/powerpoint/2010/main" val="21997867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4" r:id="rId7"/>
    <p:sldLayoutId id="2147483675" r:id="rId8"/>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Microsoft YaHei Regular"/>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04" userDrawn="1">
          <p15:clr>
            <a:srgbClr val="F26B43"/>
          </p15:clr>
        </p15:guide>
        <p15:guide id="2" pos="3840" userDrawn="1">
          <p15:clr>
            <a:srgbClr val="F26B43"/>
          </p15:clr>
        </p15:guide>
        <p15:guide id="3" pos="304" userDrawn="1">
          <p15:clr>
            <a:srgbClr val="F26B43"/>
          </p15:clr>
        </p15:guide>
        <p15:guide id="4" pos="7368" userDrawn="1">
          <p15:clr>
            <a:srgbClr val="F26B43"/>
          </p15:clr>
        </p15:guide>
        <p15:guide id="5" orient="horz" pos="560" userDrawn="1">
          <p15:clr>
            <a:srgbClr val="F26B43"/>
          </p15:clr>
        </p15:guide>
        <p15:guide id="6" orient="horz" pos="624" userDrawn="1">
          <p15:clr>
            <a:srgbClr val="F26B43"/>
          </p15:clr>
        </p15:guide>
        <p15:guide id="7" orient="horz" pos="4056" userDrawn="1">
          <p15:clr>
            <a:srgbClr val="F26B43"/>
          </p15:clr>
        </p15:guide>
        <p15:guide id="8" orient="horz" pos="39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26.pn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29.pn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2.xml"/><Relationship Id="rId5" Type="http://schemas.openxmlformats.org/officeDocument/2006/relationships/image" Target="../media/image35.gif"/><Relationship Id="rId4" Type="http://schemas.openxmlformats.org/officeDocument/2006/relationships/image" Target="../media/image34.gif"/></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16.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16.jpg"/></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64.png"/><Relationship Id="rId4" Type="http://schemas.openxmlformats.org/officeDocument/2006/relationships/image" Target="../media/image16.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6.jp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hyperlink" Target="http://eol.scau.edu.cn/meol/index.do"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4.xml"/><Relationship Id="rId5" Type="http://schemas.openxmlformats.org/officeDocument/2006/relationships/image" Target="../media/image83.jpeg"/><Relationship Id="rId4" Type="http://schemas.openxmlformats.org/officeDocument/2006/relationships/image" Target="../media/image82.jpeg"/></Relationships>
</file>

<file path=ppt/slides/_rels/slide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eol.scau.edu.cn/meol/index.do" TargetMode="External"/><Relationship Id="rId1" Type="http://schemas.openxmlformats.org/officeDocument/2006/relationships/slideLayout" Target="../slideLayouts/slideLayout5.xml"/><Relationship Id="rId4" Type="http://schemas.openxmlformats.org/officeDocument/2006/relationships/image" Target="../media/image85.png"/></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zxkc.scau.edu.cn/" TargetMode="Externa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peixun.scau.edu.cn/" TargetMode="Externa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7.jpe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23F25497-F1B8-42A3-881A-87B4C10ECE13}"/>
              </a:ext>
            </a:extLst>
          </p:cNvPr>
          <p:cNvSpPr/>
          <p:nvPr/>
        </p:nvSpPr>
        <p:spPr>
          <a:xfrm>
            <a:off x="0" y="4997882"/>
            <a:ext cx="12192000" cy="1860117"/>
          </a:xfrm>
          <a:prstGeom prst="rect">
            <a:avLst/>
          </a:prstGeom>
          <a:blipFill dpi="0" rotWithShape="1">
            <a:blip r:embed="rId2"/>
            <a:srcRect/>
            <a:tile tx="0" ty="0" sx="100000" sy="100000" flip="none" algn="ctr"/>
          </a:bli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4" name="矩形 113">
            <a:extLst>
              <a:ext uri="{FF2B5EF4-FFF2-40B4-BE49-F238E27FC236}">
                <a16:creationId xmlns:a16="http://schemas.microsoft.com/office/drawing/2014/main" id="{933D2543-56B1-4205-9103-B0009D3F3474}"/>
              </a:ext>
            </a:extLst>
          </p:cNvPr>
          <p:cNvSpPr/>
          <p:nvPr/>
        </p:nvSpPr>
        <p:spPr>
          <a:xfrm>
            <a:off x="0" y="0"/>
            <a:ext cx="12192000" cy="5041255"/>
          </a:xfrm>
          <a:prstGeom prst="rect">
            <a:avLst/>
          </a:prstGeom>
          <a:blipFill dpi="0" rotWithShape="1">
            <a:blip r:embed="rId3"/>
            <a:srcRect/>
            <a:tile tx="0" ty="0" sx="100000" sy="100000" flip="none" algn="ctr"/>
          </a:bli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 name="矩形 1">
            <a:extLst>
              <a:ext uri="{FF2B5EF4-FFF2-40B4-BE49-F238E27FC236}">
                <a16:creationId xmlns:a16="http://schemas.microsoft.com/office/drawing/2014/main" id="{56E5D777-3110-4DD2-BA01-0256FCF7A3C7}"/>
              </a:ext>
            </a:extLst>
          </p:cNvPr>
          <p:cNvSpPr/>
          <p:nvPr/>
        </p:nvSpPr>
        <p:spPr>
          <a:xfrm>
            <a:off x="3276600" y="612046"/>
            <a:ext cx="5638800" cy="5633908"/>
          </a:xfrm>
          <a:prstGeom prst="rect">
            <a:avLst/>
          </a:prstGeom>
          <a:blipFill dpi="0" rotWithShape="1">
            <a:blip r:embed="rId4">
              <a:alphaModFix amt="50000"/>
            </a:blip>
            <a:srcRect/>
            <a:tile tx="0" ty="0" sx="100000" sy="100000" flip="none" algn="tl"/>
          </a:bli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a:extLst>
              <a:ext uri="{FF2B5EF4-FFF2-40B4-BE49-F238E27FC236}">
                <a16:creationId xmlns:a16="http://schemas.microsoft.com/office/drawing/2014/main" id="{BDB3B26A-523E-9F41-AB69-26951844F4D4}"/>
              </a:ext>
            </a:extLst>
          </p:cNvPr>
          <p:cNvSpPr/>
          <p:nvPr/>
        </p:nvSpPr>
        <p:spPr>
          <a:xfrm>
            <a:off x="0" y="415"/>
            <a:ext cx="12192000" cy="6857585"/>
          </a:xfrm>
          <a:prstGeom prst="rect">
            <a:avLst/>
          </a:prstGeom>
          <a:gradFill>
            <a:gsLst>
              <a:gs pos="50000">
                <a:schemeClr val="tx1">
                  <a:alpha val="70000"/>
                </a:schemeClr>
              </a:gs>
              <a:gs pos="100000">
                <a:schemeClr val="accent1">
                  <a:alpha val="70000"/>
                </a:schemeClr>
              </a:gs>
            </a:gsLst>
            <a:lin ang="5400000" scaled="0"/>
          </a:gra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dirty="0"/>
          </a:p>
        </p:txBody>
      </p:sp>
      <p:sp>
        <p:nvSpPr>
          <p:cNvPr id="144" name="文本框 143">
            <a:extLst>
              <a:ext uri="{FF2B5EF4-FFF2-40B4-BE49-F238E27FC236}">
                <a16:creationId xmlns:a16="http://schemas.microsoft.com/office/drawing/2014/main" id="{E7D0BFD6-8CFC-BE44-8E21-FAF9F17BE7D6}"/>
              </a:ext>
            </a:extLst>
          </p:cNvPr>
          <p:cNvSpPr txBox="1"/>
          <p:nvPr/>
        </p:nvSpPr>
        <p:spPr>
          <a:xfrm>
            <a:off x="2310363" y="1440805"/>
            <a:ext cx="7571303" cy="2529923"/>
          </a:xfrm>
          <a:prstGeom prst="rect">
            <a:avLst/>
          </a:prstGeom>
          <a:noFill/>
        </p:spPr>
        <p:txBody>
          <a:bodyPr wrap="none" rtlCol="0">
            <a:spAutoFit/>
          </a:bodyPr>
          <a:lstStyle/>
          <a:p>
            <a:pPr lvl="0" algn="ctr" defTabSz="914377">
              <a:lnSpc>
                <a:spcPct val="120000"/>
              </a:lnSpc>
              <a:defRPr/>
            </a:pPr>
            <a:r>
              <a:rPr kumimoji="1" lang="zh-CN" altLang="en-US" sz="6600" b="1" spc="600" dirty="0" smtClean="0">
                <a:solidFill>
                  <a:srgbClr val="FFFFFF"/>
                </a:solidFill>
                <a:effectLst>
                  <a:outerShdw blurRad="38100" dist="25400" dir="2700000" algn="tl" rotWithShape="0">
                    <a:prstClr val="black">
                      <a:alpha val="40000"/>
                    </a:prstClr>
                  </a:outerShdw>
                </a:effectLst>
                <a:latin typeface="Microsoft YaHei" panose="020B0503020204020204" pitchFamily="34" charset="-122"/>
                <a:ea typeface="Microsoft YaHei" panose="020B0503020204020204" pitchFamily="34" charset="-122"/>
              </a:rPr>
              <a:t>“教育在线”</a:t>
            </a:r>
            <a:endParaRPr kumimoji="1" lang="en-US" altLang="zh-CN" sz="6600" b="1" spc="600" dirty="0" smtClean="0">
              <a:solidFill>
                <a:srgbClr val="FFFFFF"/>
              </a:solidFill>
              <a:effectLst>
                <a:outerShdw blurRad="38100" dist="25400" dir="2700000" algn="tl" rotWithShape="0">
                  <a:prstClr val="black">
                    <a:alpha val="40000"/>
                  </a:prstClr>
                </a:outerShdw>
              </a:effectLst>
              <a:latin typeface="Microsoft YaHei" panose="020B0503020204020204" pitchFamily="34" charset="-122"/>
              <a:ea typeface="Microsoft YaHei" panose="020B0503020204020204" pitchFamily="34" charset="-122"/>
            </a:endParaRPr>
          </a:p>
          <a:p>
            <a:pPr lvl="0" algn="ctr" defTabSz="914377">
              <a:lnSpc>
                <a:spcPct val="120000"/>
              </a:lnSpc>
              <a:defRPr/>
            </a:pPr>
            <a:r>
              <a:rPr kumimoji="1" lang="zh-CN" altLang="en-US" sz="6600" b="1" i="0" u="none" strike="noStrike" kern="1200" cap="none" spc="600" normalizeH="0" noProof="0" dirty="0" smtClean="0">
                <a:ln>
                  <a:noFill/>
                </a:ln>
                <a:solidFill>
                  <a:srgbClr val="FFFFFF"/>
                </a:solidFill>
                <a:effectLst>
                  <a:outerShdw blurRad="38100" dist="25400" dir="2700000" algn="tl" rotWithShape="0">
                    <a:prstClr val="black">
                      <a:alpha val="40000"/>
                    </a:prstClr>
                  </a:outerShdw>
                </a:effectLst>
                <a:uLnTx/>
                <a:uFillTx/>
                <a:latin typeface="Microsoft YaHei" panose="020B0503020204020204" pitchFamily="34" charset="-122"/>
                <a:ea typeface="Microsoft YaHei" panose="020B0503020204020204" pitchFamily="34" charset="-122"/>
                <a:cs typeface="+mn-cs"/>
              </a:rPr>
              <a:t>你能用来做什么？</a:t>
            </a:r>
            <a:endParaRPr kumimoji="1" lang="en-US" altLang="zh-CN" sz="6600" b="1" i="0" u="none" strike="noStrike" kern="1200" cap="none" spc="600" normalizeH="0" noProof="0" dirty="0">
              <a:ln>
                <a:noFill/>
              </a:ln>
              <a:solidFill>
                <a:srgbClr val="FFFFFF"/>
              </a:solidFill>
              <a:effectLst>
                <a:outerShdw blurRad="38100" dist="25400" dir="2700000" algn="tl" rotWithShape="0">
                  <a:prstClr val="black">
                    <a:alpha val="40000"/>
                  </a:prstClr>
                </a:outerShdw>
              </a:effectLst>
              <a:uLnTx/>
              <a:uFillTx/>
              <a:latin typeface="Microsoft YaHei" panose="020B0503020204020204" pitchFamily="34" charset="-122"/>
              <a:ea typeface="Microsoft YaHei" panose="020B0503020204020204" pitchFamily="34" charset="-122"/>
              <a:cs typeface="+mn-cs"/>
            </a:endParaRPr>
          </a:p>
        </p:txBody>
      </p:sp>
      <p:sp>
        <p:nvSpPr>
          <p:cNvPr id="11" name="直角三角形 10">
            <a:extLst>
              <a:ext uri="{FF2B5EF4-FFF2-40B4-BE49-F238E27FC236}">
                <a16:creationId xmlns:a16="http://schemas.microsoft.com/office/drawing/2014/main" id="{D4497A03-22E9-D34A-B3EA-E6C3786D24B1}"/>
              </a:ext>
            </a:extLst>
          </p:cNvPr>
          <p:cNvSpPr/>
          <p:nvPr/>
        </p:nvSpPr>
        <p:spPr>
          <a:xfrm>
            <a:off x="7283450" y="4706800"/>
            <a:ext cx="91883" cy="291083"/>
          </a:xfrm>
          <a:prstGeom prst="rtTriangle">
            <a:avLst/>
          </a:prstGeom>
          <a:solidFill>
            <a:srgbClr val="D6AA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zh-CN" altLang="en-US" sz="1351"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endParaRPr>
          </a:p>
        </p:txBody>
      </p:sp>
      <p:sp>
        <p:nvSpPr>
          <p:cNvPr id="262" name="直角三角形 261">
            <a:extLst>
              <a:ext uri="{FF2B5EF4-FFF2-40B4-BE49-F238E27FC236}">
                <a16:creationId xmlns:a16="http://schemas.microsoft.com/office/drawing/2014/main" id="{EB2CE380-F7D0-5140-8979-9F1A5982D4AA}"/>
              </a:ext>
            </a:extLst>
          </p:cNvPr>
          <p:cNvSpPr/>
          <p:nvPr/>
        </p:nvSpPr>
        <p:spPr>
          <a:xfrm flipH="1">
            <a:off x="4816672" y="4706800"/>
            <a:ext cx="91883" cy="291083"/>
          </a:xfrm>
          <a:prstGeom prst="rtTriangle">
            <a:avLst/>
          </a:prstGeom>
          <a:solidFill>
            <a:srgbClr val="D6AA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zh-CN" altLang="en-US" sz="1351"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endParaRPr>
          </a:p>
        </p:txBody>
      </p:sp>
      <p:cxnSp>
        <p:nvCxnSpPr>
          <p:cNvPr id="78" name="直线连接符 77">
            <a:extLst>
              <a:ext uri="{FF2B5EF4-FFF2-40B4-BE49-F238E27FC236}">
                <a16:creationId xmlns:a16="http://schemas.microsoft.com/office/drawing/2014/main" id="{38A7F337-734F-BA49-8778-A70794F6A7DD}"/>
              </a:ext>
            </a:extLst>
          </p:cNvPr>
          <p:cNvCxnSpPr>
            <a:cxnSpLocks/>
          </p:cNvCxnSpPr>
          <p:nvPr/>
        </p:nvCxnSpPr>
        <p:spPr>
          <a:xfrm flipH="1">
            <a:off x="-1" y="5041255"/>
            <a:ext cx="12192001" cy="0"/>
          </a:xfrm>
          <a:prstGeom prst="line">
            <a:avLst/>
          </a:prstGeom>
          <a:ln w="101600">
            <a:gradFill>
              <a:gsLst>
                <a:gs pos="50000">
                  <a:srgbClr val="F6D9A7"/>
                </a:gs>
                <a:gs pos="100000">
                  <a:srgbClr val="D6AA74"/>
                </a:gs>
                <a:gs pos="0">
                  <a:srgbClr val="D6AA74"/>
                </a:gs>
              </a:gsLst>
              <a:lin ang="0" scaled="0"/>
            </a:gradFill>
          </a:ln>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a16="http://schemas.microsoft.com/office/drawing/2014/main" id="{6A6C7BE3-F2B2-964A-99E3-A8D9AE00ACCA}"/>
              </a:ext>
            </a:extLst>
          </p:cNvPr>
          <p:cNvSpPr/>
          <p:nvPr/>
        </p:nvSpPr>
        <p:spPr>
          <a:xfrm>
            <a:off x="4908556" y="4710756"/>
            <a:ext cx="2374894" cy="638773"/>
          </a:xfrm>
          <a:prstGeom prst="rect">
            <a:avLst/>
          </a:prstGeom>
          <a:solidFill>
            <a:srgbClr val="F6D9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zh-CN" altLang="en-US" sz="1351"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endParaRPr>
          </a:p>
        </p:txBody>
      </p:sp>
      <p:sp>
        <p:nvSpPr>
          <p:cNvPr id="191" name="圆角矩形 190">
            <a:extLst>
              <a:ext uri="{FF2B5EF4-FFF2-40B4-BE49-F238E27FC236}">
                <a16:creationId xmlns:a16="http://schemas.microsoft.com/office/drawing/2014/main" id="{91A0C695-E185-5D42-8A6B-8F14DADAED21}"/>
              </a:ext>
            </a:extLst>
          </p:cNvPr>
          <p:cNvSpPr/>
          <p:nvPr/>
        </p:nvSpPr>
        <p:spPr>
          <a:xfrm>
            <a:off x="3543909" y="5727356"/>
            <a:ext cx="2016233" cy="49714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defRPr/>
            </a:pPr>
            <a:r>
              <a:rPr kumimoji="1" lang="zh-CN" altLang="en-US"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rPr>
              <a:t>汇报人</a:t>
            </a:r>
            <a:r>
              <a:rPr kumimoji="1" lang="zh-CN" altLang="en-US" dirty="0">
                <a:solidFill>
                  <a:srgbClr val="FFFFFF"/>
                </a:solidFill>
                <a:latin typeface="Microsoft YaHei" panose="020B0503020204020204" pitchFamily="34" charset="-122"/>
                <a:ea typeface="Microsoft YaHei" panose="020B0503020204020204" pitchFamily="34" charset="-122"/>
              </a:rPr>
              <a:t>：</a:t>
            </a:r>
            <a:r>
              <a:rPr kumimoji="1" lang="en-US" altLang="zh-CN" dirty="0">
                <a:solidFill>
                  <a:srgbClr val="FFFFFF"/>
                </a:solidFill>
                <a:latin typeface="Microsoft YaHei" panose="020B0503020204020204" pitchFamily="34" charset="-122"/>
                <a:ea typeface="Microsoft YaHei" panose="020B0503020204020204" pitchFamily="34" charset="-122"/>
              </a:rPr>
              <a:t> </a:t>
            </a:r>
            <a:r>
              <a:rPr kumimoji="1" lang="zh-CN" altLang="en-US" dirty="0" smtClean="0">
                <a:solidFill>
                  <a:srgbClr val="FFFFFF"/>
                </a:solidFill>
                <a:latin typeface="Microsoft YaHei" panose="020B0503020204020204" pitchFamily="34" charset="-122"/>
                <a:ea typeface="Microsoft YaHei" panose="020B0503020204020204" pitchFamily="34" charset="-122"/>
              </a:rPr>
              <a:t>李玉玲</a:t>
            </a:r>
            <a:endParaRPr kumimoji="1" lang="zh-CN" altLang="en-US"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endParaRPr>
          </a:p>
        </p:txBody>
      </p:sp>
      <p:sp>
        <p:nvSpPr>
          <p:cNvPr id="101" name="圆角矩形 190">
            <a:extLst>
              <a:ext uri="{FF2B5EF4-FFF2-40B4-BE49-F238E27FC236}">
                <a16:creationId xmlns:a16="http://schemas.microsoft.com/office/drawing/2014/main" id="{85120824-0568-4FD9-95F3-0E652DAC9C9D}"/>
              </a:ext>
            </a:extLst>
          </p:cNvPr>
          <p:cNvSpPr/>
          <p:nvPr/>
        </p:nvSpPr>
        <p:spPr>
          <a:xfrm>
            <a:off x="6350689" y="5727356"/>
            <a:ext cx="2832020" cy="49714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defRPr/>
            </a:pPr>
            <a:r>
              <a:rPr kumimoji="1" lang="zh-CN" altLang="en-US"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rPr>
              <a:t>时间</a:t>
            </a:r>
            <a:r>
              <a:rPr kumimoji="1" lang="zh-CN" altLang="en-US" dirty="0">
                <a:solidFill>
                  <a:srgbClr val="FFFFFF"/>
                </a:solidFill>
                <a:latin typeface="Microsoft YaHei" panose="020B0503020204020204" pitchFamily="34" charset="-122"/>
                <a:ea typeface="Microsoft YaHei" panose="020B0503020204020204" pitchFamily="34" charset="-122"/>
              </a:rPr>
              <a:t>：</a:t>
            </a:r>
            <a:r>
              <a:rPr kumimoji="1" lang="en-US" altLang="zh-CN" dirty="0">
                <a:solidFill>
                  <a:srgbClr val="FFFFFF"/>
                </a:solidFill>
                <a:latin typeface="Microsoft YaHei" panose="020B0503020204020204" pitchFamily="34" charset="-122"/>
                <a:ea typeface="Microsoft YaHei" panose="020B0503020204020204" pitchFamily="34" charset="-122"/>
              </a:rPr>
              <a:t> </a:t>
            </a:r>
            <a:r>
              <a:rPr kumimoji="1" lang="en-US" altLang="zh-CN" dirty="0" smtClean="0">
                <a:solidFill>
                  <a:srgbClr val="FFFFFF"/>
                </a:solidFill>
                <a:latin typeface="Microsoft YaHei" panose="020B0503020204020204" pitchFamily="34" charset="-122"/>
                <a:ea typeface="Microsoft YaHei" panose="020B0503020204020204" pitchFamily="34" charset="-122"/>
              </a:rPr>
              <a:t>2019</a:t>
            </a:r>
            <a:r>
              <a:rPr kumimoji="1" lang="zh-CN" altLang="en-US" dirty="0" smtClean="0">
                <a:solidFill>
                  <a:srgbClr val="FFFFFF"/>
                </a:solidFill>
                <a:latin typeface="Microsoft YaHei" panose="020B0503020204020204" pitchFamily="34" charset="-122"/>
                <a:ea typeface="Microsoft YaHei" panose="020B0503020204020204" pitchFamily="34" charset="-122"/>
              </a:rPr>
              <a:t>年</a:t>
            </a:r>
            <a:r>
              <a:rPr kumimoji="1" lang="en-US" altLang="zh-CN" dirty="0" smtClean="0">
                <a:solidFill>
                  <a:srgbClr val="FFFFFF"/>
                </a:solidFill>
                <a:latin typeface="Microsoft YaHei" panose="020B0503020204020204" pitchFamily="34" charset="-122"/>
                <a:ea typeface="Microsoft YaHei" panose="020B0503020204020204" pitchFamily="34" charset="-122"/>
              </a:rPr>
              <a:t>10</a:t>
            </a:r>
            <a:r>
              <a:rPr kumimoji="1" lang="zh-CN" altLang="en-US" dirty="0" smtClean="0">
                <a:solidFill>
                  <a:srgbClr val="FFFFFF"/>
                </a:solidFill>
                <a:latin typeface="Microsoft YaHei" panose="020B0503020204020204" pitchFamily="34" charset="-122"/>
                <a:ea typeface="Microsoft YaHei" panose="020B0503020204020204" pitchFamily="34" charset="-122"/>
              </a:rPr>
              <a:t>月</a:t>
            </a:r>
            <a:r>
              <a:rPr kumimoji="1" lang="en-US" altLang="zh-CN" dirty="0" smtClean="0">
                <a:solidFill>
                  <a:srgbClr val="FFFFFF"/>
                </a:solidFill>
                <a:latin typeface="Microsoft YaHei" panose="020B0503020204020204" pitchFamily="34" charset="-122"/>
                <a:ea typeface="Microsoft YaHei" panose="020B0503020204020204" pitchFamily="34" charset="-122"/>
              </a:rPr>
              <a:t>21</a:t>
            </a:r>
            <a:r>
              <a:rPr kumimoji="1" lang="zh-CN" altLang="en-US" dirty="0" smtClean="0">
                <a:solidFill>
                  <a:srgbClr val="FFFFFF"/>
                </a:solidFill>
                <a:latin typeface="Microsoft YaHei" panose="020B0503020204020204" pitchFamily="34" charset="-122"/>
                <a:ea typeface="Microsoft YaHei" panose="020B0503020204020204" pitchFamily="34" charset="-122"/>
              </a:rPr>
              <a:t>日</a:t>
            </a:r>
            <a:endParaRPr kumimoji="1" lang="zh-CN" altLang="en-US"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endParaRPr>
          </a:p>
        </p:txBody>
      </p:sp>
      <p:grpSp>
        <p:nvGrpSpPr>
          <p:cNvPr id="109" name="组合 108">
            <a:extLst>
              <a:ext uri="{FF2B5EF4-FFF2-40B4-BE49-F238E27FC236}">
                <a16:creationId xmlns:a16="http://schemas.microsoft.com/office/drawing/2014/main" id="{F2555DEF-A0BD-4941-AC95-495B4E57B2CB}"/>
              </a:ext>
            </a:extLst>
          </p:cNvPr>
          <p:cNvGrpSpPr/>
          <p:nvPr/>
        </p:nvGrpSpPr>
        <p:grpSpPr>
          <a:xfrm>
            <a:off x="5009800" y="4803775"/>
            <a:ext cx="2172408" cy="447824"/>
            <a:chOff x="1062588" y="893899"/>
            <a:chExt cx="3123457" cy="643875"/>
          </a:xfrm>
          <a:solidFill>
            <a:schemeClr val="tx1"/>
          </a:solidFill>
        </p:grpSpPr>
        <p:sp>
          <p:nvSpPr>
            <p:cNvPr id="110" name="任意多边形: 形状 109">
              <a:extLst>
                <a:ext uri="{FF2B5EF4-FFF2-40B4-BE49-F238E27FC236}">
                  <a16:creationId xmlns:a16="http://schemas.microsoft.com/office/drawing/2014/main" id="{63761561-8490-4CEE-9F12-7C251B6709AB}"/>
                </a:ext>
              </a:extLst>
            </p:cNvPr>
            <p:cNvSpPr/>
            <p:nvPr/>
          </p:nvSpPr>
          <p:spPr>
            <a:xfrm>
              <a:off x="1062588" y="893899"/>
              <a:ext cx="3065776" cy="426434"/>
            </a:xfrm>
            <a:custGeom>
              <a:avLst/>
              <a:gdLst/>
              <a:ahLst/>
              <a:cxnLst/>
              <a:rect l="l" t="t" r="r" b="b"/>
              <a:pathLst>
                <a:path w="3065776" h="426434">
                  <a:moveTo>
                    <a:pt x="1689372" y="310134"/>
                  </a:moveTo>
                  <a:cubicBezTo>
                    <a:pt x="1694541" y="310134"/>
                    <a:pt x="1697008" y="310604"/>
                    <a:pt x="1696773" y="311544"/>
                  </a:cubicBezTo>
                  <a:cubicBezTo>
                    <a:pt x="1696538" y="312014"/>
                    <a:pt x="1695070" y="312366"/>
                    <a:pt x="1692368" y="312601"/>
                  </a:cubicBezTo>
                  <a:cubicBezTo>
                    <a:pt x="1689666" y="312836"/>
                    <a:pt x="1687081" y="312836"/>
                    <a:pt x="1684614" y="312601"/>
                  </a:cubicBezTo>
                  <a:cubicBezTo>
                    <a:pt x="1682147" y="312366"/>
                    <a:pt x="1680914" y="312014"/>
                    <a:pt x="1680914" y="311544"/>
                  </a:cubicBezTo>
                  <a:cubicBezTo>
                    <a:pt x="1680914" y="310604"/>
                    <a:pt x="1683733" y="310134"/>
                    <a:pt x="1689372" y="310134"/>
                  </a:cubicBezTo>
                  <a:close/>
                  <a:moveTo>
                    <a:pt x="119342" y="282821"/>
                  </a:moveTo>
                  <a:cubicBezTo>
                    <a:pt x="119695" y="282939"/>
                    <a:pt x="119636" y="283467"/>
                    <a:pt x="119166" y="284407"/>
                  </a:cubicBezTo>
                  <a:cubicBezTo>
                    <a:pt x="118461" y="285347"/>
                    <a:pt x="118814" y="286052"/>
                    <a:pt x="120224" y="286522"/>
                  </a:cubicBezTo>
                  <a:cubicBezTo>
                    <a:pt x="121633" y="286991"/>
                    <a:pt x="121398" y="287344"/>
                    <a:pt x="119519" y="287579"/>
                  </a:cubicBezTo>
                  <a:cubicBezTo>
                    <a:pt x="117874" y="287579"/>
                    <a:pt x="116875" y="287226"/>
                    <a:pt x="116523" y="286522"/>
                  </a:cubicBezTo>
                  <a:cubicBezTo>
                    <a:pt x="116171" y="285817"/>
                    <a:pt x="116464" y="284994"/>
                    <a:pt x="117404" y="284055"/>
                  </a:cubicBezTo>
                  <a:cubicBezTo>
                    <a:pt x="118344" y="283115"/>
                    <a:pt x="118990" y="282704"/>
                    <a:pt x="119342" y="282821"/>
                  </a:cubicBezTo>
                  <a:close/>
                  <a:moveTo>
                    <a:pt x="2104214" y="270310"/>
                  </a:moveTo>
                  <a:cubicBezTo>
                    <a:pt x="2104214" y="270310"/>
                    <a:pt x="2104214" y="270545"/>
                    <a:pt x="2104214" y="271015"/>
                  </a:cubicBezTo>
                  <a:cubicBezTo>
                    <a:pt x="2104684" y="273834"/>
                    <a:pt x="2104684" y="276771"/>
                    <a:pt x="2104214" y="279825"/>
                  </a:cubicBezTo>
                  <a:cubicBezTo>
                    <a:pt x="2104214" y="281235"/>
                    <a:pt x="2104097" y="281235"/>
                    <a:pt x="2103862" y="279825"/>
                  </a:cubicBezTo>
                  <a:cubicBezTo>
                    <a:pt x="2103862" y="279825"/>
                    <a:pt x="2103862" y="278298"/>
                    <a:pt x="2103862" y="275244"/>
                  </a:cubicBezTo>
                  <a:cubicBezTo>
                    <a:pt x="2103862" y="272190"/>
                    <a:pt x="2103979" y="270545"/>
                    <a:pt x="2104214" y="270310"/>
                  </a:cubicBezTo>
                  <a:close/>
                  <a:moveTo>
                    <a:pt x="1382019" y="254098"/>
                  </a:moveTo>
                  <a:cubicBezTo>
                    <a:pt x="1379200" y="254098"/>
                    <a:pt x="1372856" y="258386"/>
                    <a:pt x="1362988" y="266962"/>
                  </a:cubicBezTo>
                  <a:cubicBezTo>
                    <a:pt x="1353121" y="275538"/>
                    <a:pt x="1348186" y="281000"/>
                    <a:pt x="1348186" y="283350"/>
                  </a:cubicBezTo>
                  <a:cubicBezTo>
                    <a:pt x="1348422" y="284525"/>
                    <a:pt x="1349538" y="285112"/>
                    <a:pt x="1351535" y="285112"/>
                  </a:cubicBezTo>
                  <a:cubicBezTo>
                    <a:pt x="1353532" y="285112"/>
                    <a:pt x="1356351" y="284583"/>
                    <a:pt x="1359993" y="283526"/>
                  </a:cubicBezTo>
                  <a:cubicBezTo>
                    <a:pt x="1363635" y="282469"/>
                    <a:pt x="1367452" y="281118"/>
                    <a:pt x="1371447" y="279473"/>
                  </a:cubicBezTo>
                  <a:lnTo>
                    <a:pt x="1384134" y="273834"/>
                  </a:lnTo>
                  <a:lnTo>
                    <a:pt x="1384134" y="263966"/>
                  </a:lnTo>
                  <a:cubicBezTo>
                    <a:pt x="1384134" y="257388"/>
                    <a:pt x="1383429" y="254098"/>
                    <a:pt x="1382019" y="254098"/>
                  </a:cubicBezTo>
                  <a:close/>
                  <a:moveTo>
                    <a:pt x="947882" y="254098"/>
                  </a:moveTo>
                  <a:cubicBezTo>
                    <a:pt x="947236" y="254568"/>
                    <a:pt x="946384" y="255626"/>
                    <a:pt x="945327" y="257270"/>
                  </a:cubicBezTo>
                  <a:cubicBezTo>
                    <a:pt x="944152" y="258915"/>
                    <a:pt x="943565" y="260325"/>
                    <a:pt x="943565" y="261499"/>
                  </a:cubicBezTo>
                  <a:cubicBezTo>
                    <a:pt x="943565" y="262909"/>
                    <a:pt x="942155" y="265376"/>
                    <a:pt x="939335" y="268900"/>
                  </a:cubicBezTo>
                  <a:cubicBezTo>
                    <a:pt x="934402" y="275244"/>
                    <a:pt x="931934" y="279473"/>
                    <a:pt x="931934" y="281588"/>
                  </a:cubicBezTo>
                  <a:cubicBezTo>
                    <a:pt x="931934" y="282058"/>
                    <a:pt x="932346" y="282292"/>
                    <a:pt x="933168" y="282292"/>
                  </a:cubicBezTo>
                  <a:cubicBezTo>
                    <a:pt x="933990" y="282292"/>
                    <a:pt x="935106" y="282116"/>
                    <a:pt x="936516" y="281764"/>
                  </a:cubicBezTo>
                  <a:cubicBezTo>
                    <a:pt x="937926" y="281411"/>
                    <a:pt x="939335" y="280883"/>
                    <a:pt x="940745" y="280178"/>
                  </a:cubicBezTo>
                  <a:cubicBezTo>
                    <a:pt x="942625" y="279238"/>
                    <a:pt x="943917" y="278005"/>
                    <a:pt x="944622" y="276477"/>
                  </a:cubicBezTo>
                  <a:cubicBezTo>
                    <a:pt x="945327" y="274950"/>
                    <a:pt x="946266" y="271837"/>
                    <a:pt x="947441" y="267138"/>
                  </a:cubicBezTo>
                  <a:cubicBezTo>
                    <a:pt x="949086" y="259855"/>
                    <a:pt x="949673" y="255626"/>
                    <a:pt x="949203" y="254451"/>
                  </a:cubicBezTo>
                  <a:cubicBezTo>
                    <a:pt x="948968" y="253746"/>
                    <a:pt x="948528" y="253629"/>
                    <a:pt x="947882" y="254098"/>
                  </a:cubicBezTo>
                  <a:close/>
                  <a:moveTo>
                    <a:pt x="1638975" y="253041"/>
                  </a:moveTo>
                  <a:cubicBezTo>
                    <a:pt x="1638975" y="253041"/>
                    <a:pt x="1638740" y="253394"/>
                    <a:pt x="1638271" y="254098"/>
                  </a:cubicBezTo>
                  <a:cubicBezTo>
                    <a:pt x="1637566" y="254568"/>
                    <a:pt x="1636743" y="255449"/>
                    <a:pt x="1635804" y="256742"/>
                  </a:cubicBezTo>
                  <a:cubicBezTo>
                    <a:pt x="1634864" y="258034"/>
                    <a:pt x="1633924" y="259502"/>
                    <a:pt x="1632984" y="261147"/>
                  </a:cubicBezTo>
                  <a:lnTo>
                    <a:pt x="1627698" y="269253"/>
                  </a:lnTo>
                  <a:lnTo>
                    <a:pt x="1632984" y="277359"/>
                  </a:lnTo>
                  <a:cubicBezTo>
                    <a:pt x="1633924" y="278768"/>
                    <a:pt x="1634864" y="280060"/>
                    <a:pt x="1635804" y="281235"/>
                  </a:cubicBezTo>
                  <a:cubicBezTo>
                    <a:pt x="1636743" y="282410"/>
                    <a:pt x="1637507" y="283291"/>
                    <a:pt x="1638094" y="283878"/>
                  </a:cubicBezTo>
                  <a:cubicBezTo>
                    <a:pt x="1638682" y="284466"/>
                    <a:pt x="1639093" y="284642"/>
                    <a:pt x="1639328" y="284407"/>
                  </a:cubicBezTo>
                  <a:cubicBezTo>
                    <a:pt x="1639798" y="283937"/>
                    <a:pt x="1639974" y="278709"/>
                    <a:pt x="1639856" y="268724"/>
                  </a:cubicBezTo>
                  <a:cubicBezTo>
                    <a:pt x="1639739" y="258739"/>
                    <a:pt x="1639445" y="253511"/>
                    <a:pt x="1638975" y="253041"/>
                  </a:cubicBezTo>
                  <a:close/>
                  <a:moveTo>
                    <a:pt x="2105624" y="249869"/>
                  </a:moveTo>
                  <a:cubicBezTo>
                    <a:pt x="2105859" y="250104"/>
                    <a:pt x="2105977" y="250457"/>
                    <a:pt x="2105977" y="250927"/>
                  </a:cubicBezTo>
                  <a:cubicBezTo>
                    <a:pt x="2106446" y="253276"/>
                    <a:pt x="2106446" y="255391"/>
                    <a:pt x="2105977" y="257270"/>
                  </a:cubicBezTo>
                  <a:cubicBezTo>
                    <a:pt x="2105742" y="258210"/>
                    <a:pt x="2105506" y="258093"/>
                    <a:pt x="2105272" y="256918"/>
                  </a:cubicBezTo>
                  <a:cubicBezTo>
                    <a:pt x="2105272" y="256918"/>
                    <a:pt x="2105272" y="255861"/>
                    <a:pt x="2105272" y="253746"/>
                  </a:cubicBezTo>
                  <a:close/>
                  <a:moveTo>
                    <a:pt x="2083421" y="244231"/>
                  </a:moveTo>
                  <a:lnTo>
                    <a:pt x="2083421" y="244583"/>
                  </a:lnTo>
                  <a:cubicBezTo>
                    <a:pt x="2083891" y="245758"/>
                    <a:pt x="2083891" y="247050"/>
                    <a:pt x="2083421" y="248460"/>
                  </a:cubicBezTo>
                  <a:cubicBezTo>
                    <a:pt x="2083186" y="247990"/>
                    <a:pt x="2082951" y="247285"/>
                    <a:pt x="2082716" y="246345"/>
                  </a:cubicBezTo>
                  <a:close/>
                  <a:moveTo>
                    <a:pt x="1015459" y="234010"/>
                  </a:moveTo>
                  <a:cubicBezTo>
                    <a:pt x="1014284" y="234480"/>
                    <a:pt x="1010995" y="235126"/>
                    <a:pt x="1005591" y="235949"/>
                  </a:cubicBezTo>
                  <a:cubicBezTo>
                    <a:pt x="1000187" y="236771"/>
                    <a:pt x="996311" y="237182"/>
                    <a:pt x="993961" y="237182"/>
                  </a:cubicBezTo>
                  <a:cubicBezTo>
                    <a:pt x="989967" y="237182"/>
                    <a:pt x="987207" y="237887"/>
                    <a:pt x="985679" y="239297"/>
                  </a:cubicBezTo>
                  <a:cubicBezTo>
                    <a:pt x="984152" y="240706"/>
                    <a:pt x="983858" y="242938"/>
                    <a:pt x="984798" y="245993"/>
                  </a:cubicBezTo>
                  <a:cubicBezTo>
                    <a:pt x="985503" y="248342"/>
                    <a:pt x="987030" y="250809"/>
                    <a:pt x="989380" y="253394"/>
                  </a:cubicBezTo>
                  <a:cubicBezTo>
                    <a:pt x="991729" y="255978"/>
                    <a:pt x="993609" y="257270"/>
                    <a:pt x="995018" y="257270"/>
                  </a:cubicBezTo>
                  <a:cubicBezTo>
                    <a:pt x="995958" y="257270"/>
                    <a:pt x="999600" y="253981"/>
                    <a:pt x="1005944" y="247402"/>
                  </a:cubicBezTo>
                  <a:cubicBezTo>
                    <a:pt x="1012287" y="240824"/>
                    <a:pt x="1015459" y="237065"/>
                    <a:pt x="1015459" y="236125"/>
                  </a:cubicBezTo>
                  <a:cubicBezTo>
                    <a:pt x="1015459" y="236125"/>
                    <a:pt x="1015459" y="235420"/>
                    <a:pt x="1015459" y="234010"/>
                  </a:cubicBezTo>
                  <a:close/>
                  <a:moveTo>
                    <a:pt x="2494387" y="223790"/>
                  </a:moveTo>
                  <a:cubicBezTo>
                    <a:pt x="2493212" y="224142"/>
                    <a:pt x="2491450" y="225082"/>
                    <a:pt x="2489100" y="226609"/>
                  </a:cubicBezTo>
                  <a:cubicBezTo>
                    <a:pt x="2486046" y="228489"/>
                    <a:pt x="2485224" y="229429"/>
                    <a:pt x="2486633" y="229429"/>
                  </a:cubicBezTo>
                  <a:cubicBezTo>
                    <a:pt x="2486633" y="229429"/>
                    <a:pt x="2486869" y="229429"/>
                    <a:pt x="2487338" y="229429"/>
                  </a:cubicBezTo>
                  <a:cubicBezTo>
                    <a:pt x="2488983" y="229429"/>
                    <a:pt x="2490862" y="228841"/>
                    <a:pt x="2492977" y="227667"/>
                  </a:cubicBezTo>
                  <a:cubicBezTo>
                    <a:pt x="2495092" y="226492"/>
                    <a:pt x="2496149" y="225435"/>
                    <a:pt x="2496149" y="224495"/>
                  </a:cubicBezTo>
                  <a:cubicBezTo>
                    <a:pt x="2496149" y="223672"/>
                    <a:pt x="2495562" y="223438"/>
                    <a:pt x="2494387" y="223790"/>
                  </a:cubicBezTo>
                  <a:close/>
                  <a:moveTo>
                    <a:pt x="2048355" y="221499"/>
                  </a:moveTo>
                  <a:cubicBezTo>
                    <a:pt x="2047768" y="220912"/>
                    <a:pt x="2047122" y="220971"/>
                    <a:pt x="2046417" y="221675"/>
                  </a:cubicBezTo>
                  <a:cubicBezTo>
                    <a:pt x="2045712" y="222380"/>
                    <a:pt x="2045359" y="223320"/>
                    <a:pt x="2045359" y="224495"/>
                  </a:cubicBezTo>
                  <a:cubicBezTo>
                    <a:pt x="2045359" y="225670"/>
                    <a:pt x="2046005" y="225611"/>
                    <a:pt x="2047298" y="224319"/>
                  </a:cubicBezTo>
                  <a:cubicBezTo>
                    <a:pt x="2048590" y="223026"/>
                    <a:pt x="2048942" y="222087"/>
                    <a:pt x="2048355" y="221499"/>
                  </a:cubicBezTo>
                  <a:close/>
                  <a:moveTo>
                    <a:pt x="2501788" y="220618"/>
                  </a:moveTo>
                  <a:cubicBezTo>
                    <a:pt x="2501083" y="220853"/>
                    <a:pt x="2500261" y="221323"/>
                    <a:pt x="2499321" y="222028"/>
                  </a:cubicBezTo>
                  <a:cubicBezTo>
                    <a:pt x="2498851" y="222733"/>
                    <a:pt x="2499204" y="223203"/>
                    <a:pt x="2500378" y="223438"/>
                  </a:cubicBezTo>
                  <a:cubicBezTo>
                    <a:pt x="2502728" y="223438"/>
                    <a:pt x="2503902" y="222850"/>
                    <a:pt x="2503902" y="221675"/>
                  </a:cubicBezTo>
                  <a:cubicBezTo>
                    <a:pt x="2503902" y="221205"/>
                    <a:pt x="2503726" y="220853"/>
                    <a:pt x="2503374" y="220618"/>
                  </a:cubicBezTo>
                  <a:cubicBezTo>
                    <a:pt x="2503021" y="220383"/>
                    <a:pt x="2502493" y="220383"/>
                    <a:pt x="2501788" y="220618"/>
                  </a:cubicBezTo>
                  <a:close/>
                  <a:moveTo>
                    <a:pt x="1378495" y="196301"/>
                  </a:moveTo>
                  <a:cubicBezTo>
                    <a:pt x="1376381" y="196301"/>
                    <a:pt x="1371564" y="198004"/>
                    <a:pt x="1364046" y="201411"/>
                  </a:cubicBezTo>
                  <a:cubicBezTo>
                    <a:pt x="1356527" y="204818"/>
                    <a:pt x="1351946" y="207226"/>
                    <a:pt x="1350301" y="208636"/>
                  </a:cubicBezTo>
                  <a:cubicBezTo>
                    <a:pt x="1347717" y="210985"/>
                    <a:pt x="1345837" y="214157"/>
                    <a:pt x="1344662" y="218151"/>
                  </a:cubicBezTo>
                  <a:cubicBezTo>
                    <a:pt x="1343253" y="223790"/>
                    <a:pt x="1343076" y="227197"/>
                    <a:pt x="1344134" y="228371"/>
                  </a:cubicBezTo>
                  <a:cubicBezTo>
                    <a:pt x="1345191" y="229546"/>
                    <a:pt x="1349479" y="230369"/>
                    <a:pt x="1356997" y="230838"/>
                  </a:cubicBezTo>
                  <a:cubicBezTo>
                    <a:pt x="1366395" y="231543"/>
                    <a:pt x="1372974" y="233070"/>
                    <a:pt x="1376733" y="235420"/>
                  </a:cubicBezTo>
                  <a:lnTo>
                    <a:pt x="1382372" y="238592"/>
                  </a:lnTo>
                  <a:lnTo>
                    <a:pt x="1382372" y="235068"/>
                  </a:lnTo>
                  <a:cubicBezTo>
                    <a:pt x="1382607" y="232483"/>
                    <a:pt x="1382842" y="227197"/>
                    <a:pt x="1383077" y="219208"/>
                  </a:cubicBezTo>
                  <a:cubicBezTo>
                    <a:pt x="1383312" y="211220"/>
                    <a:pt x="1382959" y="205405"/>
                    <a:pt x="1382019" y="201763"/>
                  </a:cubicBezTo>
                  <a:cubicBezTo>
                    <a:pt x="1381080" y="198122"/>
                    <a:pt x="1379905" y="196301"/>
                    <a:pt x="1378495" y="196301"/>
                  </a:cubicBezTo>
                  <a:close/>
                  <a:moveTo>
                    <a:pt x="1690429" y="187490"/>
                  </a:moveTo>
                  <a:cubicBezTo>
                    <a:pt x="1692074" y="187490"/>
                    <a:pt x="1691369" y="188665"/>
                    <a:pt x="1688315" y="191014"/>
                  </a:cubicBezTo>
                  <a:cubicBezTo>
                    <a:pt x="1686905" y="192189"/>
                    <a:pt x="1686141" y="192718"/>
                    <a:pt x="1686024" y="192600"/>
                  </a:cubicBezTo>
                  <a:cubicBezTo>
                    <a:pt x="1685907" y="192483"/>
                    <a:pt x="1686435" y="191719"/>
                    <a:pt x="1687610" y="190310"/>
                  </a:cubicBezTo>
                  <a:cubicBezTo>
                    <a:pt x="1689020" y="188430"/>
                    <a:pt x="1689959" y="187490"/>
                    <a:pt x="1690429" y="187490"/>
                  </a:cubicBezTo>
                  <a:close/>
                  <a:moveTo>
                    <a:pt x="51501" y="187138"/>
                  </a:moveTo>
                  <a:cubicBezTo>
                    <a:pt x="49856" y="187138"/>
                    <a:pt x="41750" y="191367"/>
                    <a:pt x="27183" y="199825"/>
                  </a:cubicBezTo>
                  <a:cubicBezTo>
                    <a:pt x="22249" y="202879"/>
                    <a:pt x="18490" y="204524"/>
                    <a:pt x="15906" y="204759"/>
                  </a:cubicBezTo>
                  <a:cubicBezTo>
                    <a:pt x="13086" y="204994"/>
                    <a:pt x="10972" y="205758"/>
                    <a:pt x="9562" y="207050"/>
                  </a:cubicBezTo>
                  <a:cubicBezTo>
                    <a:pt x="8152" y="208342"/>
                    <a:pt x="8035" y="209693"/>
                    <a:pt x="9210" y="211103"/>
                  </a:cubicBezTo>
                  <a:cubicBezTo>
                    <a:pt x="10854" y="213217"/>
                    <a:pt x="15025" y="215802"/>
                    <a:pt x="21721" y="218856"/>
                  </a:cubicBezTo>
                  <a:cubicBezTo>
                    <a:pt x="28417" y="221910"/>
                    <a:pt x="33057" y="223438"/>
                    <a:pt x="35642" y="223438"/>
                  </a:cubicBezTo>
                  <a:cubicBezTo>
                    <a:pt x="38461" y="223438"/>
                    <a:pt x="39753" y="223907"/>
                    <a:pt x="39518" y="224847"/>
                  </a:cubicBezTo>
                  <a:cubicBezTo>
                    <a:pt x="38814" y="226022"/>
                    <a:pt x="39401" y="226962"/>
                    <a:pt x="41280" y="227667"/>
                  </a:cubicBezTo>
                  <a:cubicBezTo>
                    <a:pt x="43865" y="228606"/>
                    <a:pt x="46097" y="228371"/>
                    <a:pt x="47976" y="226962"/>
                  </a:cubicBezTo>
                  <a:cubicBezTo>
                    <a:pt x="48446" y="226257"/>
                    <a:pt x="48329" y="225670"/>
                    <a:pt x="47624" y="225200"/>
                  </a:cubicBezTo>
                  <a:cubicBezTo>
                    <a:pt x="46684" y="224495"/>
                    <a:pt x="47154" y="223203"/>
                    <a:pt x="49034" y="221323"/>
                  </a:cubicBezTo>
                  <a:cubicBezTo>
                    <a:pt x="50913" y="219913"/>
                    <a:pt x="51853" y="219796"/>
                    <a:pt x="51853" y="220971"/>
                  </a:cubicBezTo>
                  <a:cubicBezTo>
                    <a:pt x="51853" y="222615"/>
                    <a:pt x="51324" y="224495"/>
                    <a:pt x="50267" y="226609"/>
                  </a:cubicBezTo>
                  <a:cubicBezTo>
                    <a:pt x="49210" y="228724"/>
                    <a:pt x="49151" y="230838"/>
                    <a:pt x="50091" y="232953"/>
                  </a:cubicBezTo>
                  <a:cubicBezTo>
                    <a:pt x="51501" y="235302"/>
                    <a:pt x="52558" y="234480"/>
                    <a:pt x="53263" y="230486"/>
                  </a:cubicBezTo>
                  <a:cubicBezTo>
                    <a:pt x="53498" y="228841"/>
                    <a:pt x="53850" y="226257"/>
                    <a:pt x="54320" y="222733"/>
                  </a:cubicBezTo>
                  <a:cubicBezTo>
                    <a:pt x="54555" y="218269"/>
                    <a:pt x="54320" y="216037"/>
                    <a:pt x="53615" y="216037"/>
                  </a:cubicBezTo>
                  <a:cubicBezTo>
                    <a:pt x="52675" y="216506"/>
                    <a:pt x="52205" y="215332"/>
                    <a:pt x="52205" y="212512"/>
                  </a:cubicBezTo>
                  <a:cubicBezTo>
                    <a:pt x="52205" y="210163"/>
                    <a:pt x="52323" y="206639"/>
                    <a:pt x="52558" y="201940"/>
                  </a:cubicBezTo>
                  <a:cubicBezTo>
                    <a:pt x="53028" y="196301"/>
                    <a:pt x="53145" y="192424"/>
                    <a:pt x="52910" y="190310"/>
                  </a:cubicBezTo>
                  <a:cubicBezTo>
                    <a:pt x="52675" y="188195"/>
                    <a:pt x="52205" y="187138"/>
                    <a:pt x="51501" y="187138"/>
                  </a:cubicBezTo>
                  <a:close/>
                  <a:moveTo>
                    <a:pt x="1345984" y="180706"/>
                  </a:moveTo>
                  <a:cubicBezTo>
                    <a:pt x="1347687" y="180412"/>
                    <a:pt x="1349244" y="180559"/>
                    <a:pt x="1350654" y="181147"/>
                  </a:cubicBezTo>
                  <a:cubicBezTo>
                    <a:pt x="1351358" y="181381"/>
                    <a:pt x="1351358" y="181851"/>
                    <a:pt x="1350654" y="182556"/>
                  </a:cubicBezTo>
                  <a:cubicBezTo>
                    <a:pt x="1349714" y="183496"/>
                    <a:pt x="1349420" y="185728"/>
                    <a:pt x="1349772" y="189252"/>
                  </a:cubicBezTo>
                  <a:cubicBezTo>
                    <a:pt x="1350125" y="192777"/>
                    <a:pt x="1350771" y="194539"/>
                    <a:pt x="1351711" y="194539"/>
                  </a:cubicBezTo>
                  <a:cubicBezTo>
                    <a:pt x="1352651" y="194539"/>
                    <a:pt x="1356057" y="193129"/>
                    <a:pt x="1361931" y="190310"/>
                  </a:cubicBezTo>
                  <a:cubicBezTo>
                    <a:pt x="1367335" y="187725"/>
                    <a:pt x="1371740" y="186315"/>
                    <a:pt x="1375147" y="186080"/>
                  </a:cubicBezTo>
                  <a:cubicBezTo>
                    <a:pt x="1378554" y="185846"/>
                    <a:pt x="1382607" y="186668"/>
                    <a:pt x="1387306" y="188547"/>
                  </a:cubicBezTo>
                  <a:cubicBezTo>
                    <a:pt x="1391065" y="189957"/>
                    <a:pt x="1395177" y="193364"/>
                    <a:pt x="1399641" y="198768"/>
                  </a:cubicBezTo>
                  <a:cubicBezTo>
                    <a:pt x="1404105" y="204172"/>
                    <a:pt x="1406337" y="208401"/>
                    <a:pt x="1406337" y="211455"/>
                  </a:cubicBezTo>
                  <a:cubicBezTo>
                    <a:pt x="1406337" y="213570"/>
                    <a:pt x="1406924" y="217329"/>
                    <a:pt x="1408099" y="222733"/>
                  </a:cubicBezTo>
                  <a:cubicBezTo>
                    <a:pt x="1412093" y="242938"/>
                    <a:pt x="1414677" y="277006"/>
                    <a:pt x="1415852" y="324936"/>
                  </a:cubicBezTo>
                  <a:cubicBezTo>
                    <a:pt x="1416322" y="345377"/>
                    <a:pt x="1416440" y="357829"/>
                    <a:pt x="1416205" y="362293"/>
                  </a:cubicBezTo>
                  <a:cubicBezTo>
                    <a:pt x="1415970" y="366757"/>
                    <a:pt x="1415030" y="369929"/>
                    <a:pt x="1413385" y="371808"/>
                  </a:cubicBezTo>
                  <a:cubicBezTo>
                    <a:pt x="1411741" y="373923"/>
                    <a:pt x="1409039" y="375274"/>
                    <a:pt x="1405279" y="375861"/>
                  </a:cubicBezTo>
                  <a:cubicBezTo>
                    <a:pt x="1401520" y="376449"/>
                    <a:pt x="1399053" y="375920"/>
                    <a:pt x="1397879" y="374275"/>
                  </a:cubicBezTo>
                  <a:cubicBezTo>
                    <a:pt x="1397174" y="373101"/>
                    <a:pt x="1394119" y="371221"/>
                    <a:pt x="1388715" y="368637"/>
                  </a:cubicBezTo>
                  <a:cubicBezTo>
                    <a:pt x="1380257" y="364408"/>
                    <a:pt x="1368510" y="353717"/>
                    <a:pt x="1353473" y="336566"/>
                  </a:cubicBezTo>
                  <a:cubicBezTo>
                    <a:pt x="1347364" y="329517"/>
                    <a:pt x="1343018" y="323702"/>
                    <a:pt x="1340433" y="319121"/>
                  </a:cubicBezTo>
                  <a:cubicBezTo>
                    <a:pt x="1337849" y="314539"/>
                    <a:pt x="1336204" y="309664"/>
                    <a:pt x="1335499" y="304495"/>
                  </a:cubicBezTo>
                  <a:lnTo>
                    <a:pt x="1334442" y="296037"/>
                  </a:lnTo>
                  <a:lnTo>
                    <a:pt x="1336909" y="302381"/>
                  </a:lnTo>
                  <a:cubicBezTo>
                    <a:pt x="1338554" y="306610"/>
                    <a:pt x="1340081" y="309782"/>
                    <a:pt x="1341490" y="311896"/>
                  </a:cubicBezTo>
                  <a:cubicBezTo>
                    <a:pt x="1345250" y="316360"/>
                    <a:pt x="1350184" y="320178"/>
                    <a:pt x="1356292" y="323350"/>
                  </a:cubicBezTo>
                  <a:cubicBezTo>
                    <a:pt x="1362401" y="326522"/>
                    <a:pt x="1368510" y="328108"/>
                    <a:pt x="1374618" y="328108"/>
                  </a:cubicBezTo>
                  <a:lnTo>
                    <a:pt x="1383429" y="328460"/>
                  </a:lnTo>
                  <a:lnTo>
                    <a:pt x="1383781" y="315068"/>
                  </a:lnTo>
                  <a:cubicBezTo>
                    <a:pt x="1384016" y="306140"/>
                    <a:pt x="1383605" y="301088"/>
                    <a:pt x="1382548" y="299914"/>
                  </a:cubicBezTo>
                  <a:cubicBezTo>
                    <a:pt x="1381491" y="298739"/>
                    <a:pt x="1379259" y="299444"/>
                    <a:pt x="1375852" y="302028"/>
                  </a:cubicBezTo>
                  <a:cubicBezTo>
                    <a:pt x="1372445" y="304613"/>
                    <a:pt x="1368275" y="305787"/>
                    <a:pt x="1363341" y="305553"/>
                  </a:cubicBezTo>
                  <a:cubicBezTo>
                    <a:pt x="1358172" y="305318"/>
                    <a:pt x="1353943" y="305083"/>
                    <a:pt x="1350654" y="304848"/>
                  </a:cubicBezTo>
                  <a:cubicBezTo>
                    <a:pt x="1347129" y="304613"/>
                    <a:pt x="1344016" y="303086"/>
                    <a:pt x="1341314" y="300266"/>
                  </a:cubicBezTo>
                  <a:cubicBezTo>
                    <a:pt x="1338612" y="297447"/>
                    <a:pt x="1336792" y="293688"/>
                    <a:pt x="1335852" y="288989"/>
                  </a:cubicBezTo>
                  <a:lnTo>
                    <a:pt x="1334442" y="280530"/>
                  </a:lnTo>
                  <a:lnTo>
                    <a:pt x="1342548" y="273834"/>
                  </a:lnTo>
                  <a:cubicBezTo>
                    <a:pt x="1350771" y="267021"/>
                    <a:pt x="1357232" y="260560"/>
                    <a:pt x="1361931" y="254451"/>
                  </a:cubicBezTo>
                  <a:cubicBezTo>
                    <a:pt x="1366630" y="248342"/>
                    <a:pt x="1368157" y="244348"/>
                    <a:pt x="1366513" y="242468"/>
                  </a:cubicBezTo>
                  <a:cubicBezTo>
                    <a:pt x="1365573" y="241764"/>
                    <a:pt x="1360991" y="241176"/>
                    <a:pt x="1352768" y="240706"/>
                  </a:cubicBezTo>
                  <a:cubicBezTo>
                    <a:pt x="1345719" y="240471"/>
                    <a:pt x="1341490" y="240941"/>
                    <a:pt x="1340081" y="242116"/>
                  </a:cubicBezTo>
                  <a:cubicBezTo>
                    <a:pt x="1338671" y="243291"/>
                    <a:pt x="1337614" y="247285"/>
                    <a:pt x="1336909" y="254098"/>
                  </a:cubicBezTo>
                  <a:cubicBezTo>
                    <a:pt x="1336439" y="259267"/>
                    <a:pt x="1335969" y="263262"/>
                    <a:pt x="1335499" y="266081"/>
                  </a:cubicBezTo>
                  <a:cubicBezTo>
                    <a:pt x="1335029" y="268900"/>
                    <a:pt x="1334148" y="275185"/>
                    <a:pt x="1332856" y="284936"/>
                  </a:cubicBezTo>
                  <a:cubicBezTo>
                    <a:pt x="1331564" y="294686"/>
                    <a:pt x="1330330" y="299914"/>
                    <a:pt x="1329156" y="300619"/>
                  </a:cubicBezTo>
                  <a:cubicBezTo>
                    <a:pt x="1327981" y="301323"/>
                    <a:pt x="1327746" y="302263"/>
                    <a:pt x="1328451" y="303438"/>
                  </a:cubicBezTo>
                  <a:cubicBezTo>
                    <a:pt x="1329156" y="304613"/>
                    <a:pt x="1328686" y="309077"/>
                    <a:pt x="1327041" y="316830"/>
                  </a:cubicBezTo>
                  <a:cubicBezTo>
                    <a:pt x="1321637" y="342440"/>
                    <a:pt x="1319053" y="359826"/>
                    <a:pt x="1319288" y="368989"/>
                  </a:cubicBezTo>
                  <a:cubicBezTo>
                    <a:pt x="1319523" y="374628"/>
                    <a:pt x="1319053" y="378446"/>
                    <a:pt x="1317878" y="380443"/>
                  </a:cubicBezTo>
                  <a:cubicBezTo>
                    <a:pt x="1316703" y="382440"/>
                    <a:pt x="1314236" y="383908"/>
                    <a:pt x="1310477" y="384848"/>
                  </a:cubicBezTo>
                  <a:cubicBezTo>
                    <a:pt x="1307188" y="385553"/>
                    <a:pt x="1305543" y="385318"/>
                    <a:pt x="1305543" y="384143"/>
                  </a:cubicBezTo>
                  <a:cubicBezTo>
                    <a:pt x="1305543" y="382969"/>
                    <a:pt x="1304251" y="381794"/>
                    <a:pt x="1301666" y="380619"/>
                  </a:cubicBezTo>
                  <a:cubicBezTo>
                    <a:pt x="1299787" y="379914"/>
                    <a:pt x="1297966" y="378152"/>
                    <a:pt x="1296204" y="375333"/>
                  </a:cubicBezTo>
                  <a:cubicBezTo>
                    <a:pt x="1294442" y="372513"/>
                    <a:pt x="1290976" y="365582"/>
                    <a:pt x="1285807" y="354540"/>
                  </a:cubicBezTo>
                  <a:cubicBezTo>
                    <a:pt x="1282518" y="347961"/>
                    <a:pt x="1280403" y="344319"/>
                    <a:pt x="1279464" y="343614"/>
                  </a:cubicBezTo>
                  <a:cubicBezTo>
                    <a:pt x="1278524" y="342910"/>
                    <a:pt x="1278171" y="341265"/>
                    <a:pt x="1278406" y="338680"/>
                  </a:cubicBezTo>
                  <a:cubicBezTo>
                    <a:pt x="1278641" y="336096"/>
                    <a:pt x="1279346" y="334569"/>
                    <a:pt x="1280521" y="334099"/>
                  </a:cubicBezTo>
                  <a:cubicBezTo>
                    <a:pt x="1281461" y="333629"/>
                    <a:pt x="1282870" y="330986"/>
                    <a:pt x="1284750" y="326169"/>
                  </a:cubicBezTo>
                  <a:cubicBezTo>
                    <a:pt x="1286630" y="321353"/>
                    <a:pt x="1287335" y="318240"/>
                    <a:pt x="1286865" y="316830"/>
                  </a:cubicBezTo>
                  <a:cubicBezTo>
                    <a:pt x="1286630" y="315890"/>
                    <a:pt x="1287158" y="314657"/>
                    <a:pt x="1288450" y="313130"/>
                  </a:cubicBezTo>
                  <a:cubicBezTo>
                    <a:pt x="1289743" y="311602"/>
                    <a:pt x="1290976" y="307256"/>
                    <a:pt x="1292151" y="300090"/>
                  </a:cubicBezTo>
                  <a:cubicBezTo>
                    <a:pt x="1293326" y="292924"/>
                    <a:pt x="1294442" y="288754"/>
                    <a:pt x="1295499" y="287579"/>
                  </a:cubicBezTo>
                  <a:cubicBezTo>
                    <a:pt x="1296556" y="286404"/>
                    <a:pt x="1297085" y="284701"/>
                    <a:pt x="1297085" y="282469"/>
                  </a:cubicBezTo>
                  <a:cubicBezTo>
                    <a:pt x="1297085" y="280237"/>
                    <a:pt x="1298730" y="274598"/>
                    <a:pt x="1302019" y="265552"/>
                  </a:cubicBezTo>
                  <a:cubicBezTo>
                    <a:pt x="1305308" y="256507"/>
                    <a:pt x="1306953" y="251632"/>
                    <a:pt x="1306953" y="250927"/>
                  </a:cubicBezTo>
                  <a:cubicBezTo>
                    <a:pt x="1306483" y="249987"/>
                    <a:pt x="1309185" y="242821"/>
                    <a:pt x="1315059" y="229429"/>
                  </a:cubicBezTo>
                  <a:cubicBezTo>
                    <a:pt x="1316703" y="225904"/>
                    <a:pt x="1318113" y="221440"/>
                    <a:pt x="1319288" y="216037"/>
                  </a:cubicBezTo>
                  <a:cubicBezTo>
                    <a:pt x="1320462" y="210633"/>
                    <a:pt x="1323399" y="204289"/>
                    <a:pt x="1328098" y="197006"/>
                  </a:cubicBezTo>
                  <a:cubicBezTo>
                    <a:pt x="1332797" y="189722"/>
                    <a:pt x="1336909" y="185023"/>
                    <a:pt x="1340433" y="182909"/>
                  </a:cubicBezTo>
                  <a:cubicBezTo>
                    <a:pt x="1342430" y="181734"/>
                    <a:pt x="1344280" y="181000"/>
                    <a:pt x="1345984" y="180706"/>
                  </a:cubicBezTo>
                  <a:close/>
                  <a:moveTo>
                    <a:pt x="1793338" y="175420"/>
                  </a:moveTo>
                  <a:cubicBezTo>
                    <a:pt x="1791693" y="175713"/>
                    <a:pt x="1789226" y="176565"/>
                    <a:pt x="1785937" y="177975"/>
                  </a:cubicBezTo>
                  <a:cubicBezTo>
                    <a:pt x="1783587" y="179149"/>
                    <a:pt x="1780356" y="181851"/>
                    <a:pt x="1776245" y="186080"/>
                  </a:cubicBezTo>
                  <a:cubicBezTo>
                    <a:pt x="1772133" y="190310"/>
                    <a:pt x="1770077" y="193129"/>
                    <a:pt x="1770077" y="194539"/>
                  </a:cubicBezTo>
                  <a:cubicBezTo>
                    <a:pt x="1770077" y="195478"/>
                    <a:pt x="1768668" y="198122"/>
                    <a:pt x="1765848" y="202468"/>
                  </a:cubicBezTo>
                  <a:cubicBezTo>
                    <a:pt x="1763029" y="206815"/>
                    <a:pt x="1761267" y="210985"/>
                    <a:pt x="1760562" y="214979"/>
                  </a:cubicBezTo>
                  <a:cubicBezTo>
                    <a:pt x="1760092" y="217799"/>
                    <a:pt x="1760151" y="219737"/>
                    <a:pt x="1760738" y="220794"/>
                  </a:cubicBezTo>
                  <a:cubicBezTo>
                    <a:pt x="1761326" y="221852"/>
                    <a:pt x="1763322" y="223672"/>
                    <a:pt x="1766729" y="226257"/>
                  </a:cubicBezTo>
                  <a:cubicBezTo>
                    <a:pt x="1770136" y="228841"/>
                    <a:pt x="1772309" y="230310"/>
                    <a:pt x="1773249" y="230662"/>
                  </a:cubicBezTo>
                  <a:cubicBezTo>
                    <a:pt x="1774189" y="231015"/>
                    <a:pt x="1775129" y="230486"/>
                    <a:pt x="1776069" y="229076"/>
                  </a:cubicBezTo>
                  <a:cubicBezTo>
                    <a:pt x="1777008" y="227902"/>
                    <a:pt x="1780533" y="219091"/>
                    <a:pt x="1786641" y="202644"/>
                  </a:cubicBezTo>
                  <a:cubicBezTo>
                    <a:pt x="1792750" y="186198"/>
                    <a:pt x="1795805" y="177387"/>
                    <a:pt x="1795805" y="176213"/>
                  </a:cubicBezTo>
                  <a:cubicBezTo>
                    <a:pt x="1795805" y="175390"/>
                    <a:pt x="1794982" y="175126"/>
                    <a:pt x="1793338" y="175420"/>
                  </a:cubicBezTo>
                  <a:close/>
                  <a:moveTo>
                    <a:pt x="2561700" y="167050"/>
                  </a:moveTo>
                  <a:cubicBezTo>
                    <a:pt x="2562875" y="167050"/>
                    <a:pt x="2563110" y="167578"/>
                    <a:pt x="2562405" y="168635"/>
                  </a:cubicBezTo>
                  <a:cubicBezTo>
                    <a:pt x="2561700" y="169693"/>
                    <a:pt x="2561113" y="170221"/>
                    <a:pt x="2560643" y="170221"/>
                  </a:cubicBezTo>
                  <a:cubicBezTo>
                    <a:pt x="2560173" y="170221"/>
                    <a:pt x="2559938" y="169693"/>
                    <a:pt x="2559938" y="168635"/>
                  </a:cubicBezTo>
                  <a:cubicBezTo>
                    <a:pt x="2559938" y="167578"/>
                    <a:pt x="2560525" y="167050"/>
                    <a:pt x="2561700" y="167050"/>
                  </a:cubicBezTo>
                  <a:close/>
                  <a:moveTo>
                    <a:pt x="1687610" y="161058"/>
                  </a:moveTo>
                  <a:cubicBezTo>
                    <a:pt x="1687140" y="160588"/>
                    <a:pt x="1684967" y="161469"/>
                    <a:pt x="1681090" y="163701"/>
                  </a:cubicBezTo>
                  <a:cubicBezTo>
                    <a:pt x="1677214" y="165933"/>
                    <a:pt x="1674100" y="168107"/>
                    <a:pt x="1671751" y="170221"/>
                  </a:cubicBezTo>
                  <a:cubicBezTo>
                    <a:pt x="1671046" y="171161"/>
                    <a:pt x="1670224" y="172453"/>
                    <a:pt x="1669284" y="174098"/>
                  </a:cubicBezTo>
                  <a:cubicBezTo>
                    <a:pt x="1668344" y="175743"/>
                    <a:pt x="1667698" y="177211"/>
                    <a:pt x="1667346" y="178503"/>
                  </a:cubicBezTo>
                  <a:cubicBezTo>
                    <a:pt x="1666993" y="179796"/>
                    <a:pt x="1667052" y="180442"/>
                    <a:pt x="1667522" y="180442"/>
                  </a:cubicBezTo>
                  <a:cubicBezTo>
                    <a:pt x="1668227" y="180442"/>
                    <a:pt x="1671927" y="177329"/>
                    <a:pt x="1678623" y="171102"/>
                  </a:cubicBezTo>
                  <a:cubicBezTo>
                    <a:pt x="1685319" y="164876"/>
                    <a:pt x="1688315" y="161528"/>
                    <a:pt x="1687610" y="161058"/>
                  </a:cubicBezTo>
                  <a:close/>
                  <a:moveTo>
                    <a:pt x="2799273" y="154362"/>
                  </a:moveTo>
                  <a:cubicBezTo>
                    <a:pt x="2800447" y="154362"/>
                    <a:pt x="2803737" y="157417"/>
                    <a:pt x="2809140" y="163525"/>
                  </a:cubicBezTo>
                  <a:cubicBezTo>
                    <a:pt x="2814544" y="169634"/>
                    <a:pt x="2817364" y="173393"/>
                    <a:pt x="2817599" y="174803"/>
                  </a:cubicBezTo>
                  <a:cubicBezTo>
                    <a:pt x="2817599" y="176682"/>
                    <a:pt x="2817716" y="180148"/>
                    <a:pt x="2817951" y="185199"/>
                  </a:cubicBezTo>
                  <a:cubicBezTo>
                    <a:pt x="2818186" y="190251"/>
                    <a:pt x="2818656" y="193716"/>
                    <a:pt x="2819361" y="195596"/>
                  </a:cubicBezTo>
                  <a:cubicBezTo>
                    <a:pt x="2820066" y="197241"/>
                    <a:pt x="2820359" y="199061"/>
                    <a:pt x="2820242" y="201059"/>
                  </a:cubicBezTo>
                  <a:cubicBezTo>
                    <a:pt x="2820124" y="203056"/>
                    <a:pt x="2819596" y="204054"/>
                    <a:pt x="2818656" y="204054"/>
                  </a:cubicBezTo>
                  <a:cubicBezTo>
                    <a:pt x="2817716" y="204054"/>
                    <a:pt x="2816894" y="206580"/>
                    <a:pt x="2816189" y="211631"/>
                  </a:cubicBezTo>
                  <a:cubicBezTo>
                    <a:pt x="2815484" y="216683"/>
                    <a:pt x="2815484" y="220266"/>
                    <a:pt x="2816189" y="222380"/>
                  </a:cubicBezTo>
                  <a:cubicBezTo>
                    <a:pt x="2816894" y="224495"/>
                    <a:pt x="2819948" y="226844"/>
                    <a:pt x="2825352" y="229429"/>
                  </a:cubicBezTo>
                  <a:cubicBezTo>
                    <a:pt x="2830756" y="232013"/>
                    <a:pt x="2837393" y="235302"/>
                    <a:pt x="2845264" y="239297"/>
                  </a:cubicBezTo>
                  <a:cubicBezTo>
                    <a:pt x="2853135" y="243291"/>
                    <a:pt x="2857364" y="244994"/>
                    <a:pt x="2857951" y="244407"/>
                  </a:cubicBezTo>
                  <a:cubicBezTo>
                    <a:pt x="2858539" y="243819"/>
                    <a:pt x="2859831" y="244054"/>
                    <a:pt x="2861828" y="245112"/>
                  </a:cubicBezTo>
                  <a:cubicBezTo>
                    <a:pt x="2863825" y="246169"/>
                    <a:pt x="2867702" y="246933"/>
                    <a:pt x="2873458" y="247402"/>
                  </a:cubicBezTo>
                  <a:cubicBezTo>
                    <a:pt x="2879214" y="247872"/>
                    <a:pt x="2882562" y="248460"/>
                    <a:pt x="2883502" y="249165"/>
                  </a:cubicBezTo>
                  <a:cubicBezTo>
                    <a:pt x="2884442" y="249869"/>
                    <a:pt x="2889141" y="250457"/>
                    <a:pt x="2897599" y="250927"/>
                  </a:cubicBezTo>
                  <a:lnTo>
                    <a:pt x="2909934" y="251632"/>
                  </a:lnTo>
                  <a:lnTo>
                    <a:pt x="2908877" y="247755"/>
                  </a:lnTo>
                  <a:cubicBezTo>
                    <a:pt x="2908172" y="244935"/>
                    <a:pt x="2908642" y="243056"/>
                    <a:pt x="2910287" y="242116"/>
                  </a:cubicBezTo>
                  <a:cubicBezTo>
                    <a:pt x="2912401" y="240941"/>
                    <a:pt x="2915397" y="232424"/>
                    <a:pt x="2919273" y="216565"/>
                  </a:cubicBezTo>
                  <a:cubicBezTo>
                    <a:pt x="2923150" y="200706"/>
                    <a:pt x="2924618" y="191132"/>
                    <a:pt x="2923678" y="187843"/>
                  </a:cubicBezTo>
                  <a:cubicBezTo>
                    <a:pt x="2922739" y="185023"/>
                    <a:pt x="2922563" y="182028"/>
                    <a:pt x="2923150" y="178856"/>
                  </a:cubicBezTo>
                  <a:cubicBezTo>
                    <a:pt x="2923737" y="175684"/>
                    <a:pt x="2924618" y="174098"/>
                    <a:pt x="2925793" y="174098"/>
                  </a:cubicBezTo>
                  <a:cubicBezTo>
                    <a:pt x="2926968" y="174098"/>
                    <a:pt x="2927731" y="175331"/>
                    <a:pt x="2928084" y="177798"/>
                  </a:cubicBezTo>
                  <a:cubicBezTo>
                    <a:pt x="2928436" y="180265"/>
                    <a:pt x="2930140" y="182909"/>
                    <a:pt x="2933194" y="185728"/>
                  </a:cubicBezTo>
                  <a:cubicBezTo>
                    <a:pt x="2939068" y="191837"/>
                    <a:pt x="2942005" y="197476"/>
                    <a:pt x="2942005" y="202644"/>
                  </a:cubicBezTo>
                  <a:cubicBezTo>
                    <a:pt x="2942005" y="204524"/>
                    <a:pt x="2942592" y="205816"/>
                    <a:pt x="2943767" y="206521"/>
                  </a:cubicBezTo>
                  <a:cubicBezTo>
                    <a:pt x="2944941" y="207226"/>
                    <a:pt x="2945529" y="208694"/>
                    <a:pt x="2945529" y="210926"/>
                  </a:cubicBezTo>
                  <a:cubicBezTo>
                    <a:pt x="2945529" y="213158"/>
                    <a:pt x="2946586" y="214803"/>
                    <a:pt x="2948701" y="215860"/>
                  </a:cubicBezTo>
                  <a:cubicBezTo>
                    <a:pt x="2950815" y="216918"/>
                    <a:pt x="2952225" y="219208"/>
                    <a:pt x="2952930" y="222733"/>
                  </a:cubicBezTo>
                  <a:cubicBezTo>
                    <a:pt x="2953635" y="226257"/>
                    <a:pt x="2955338" y="229311"/>
                    <a:pt x="2958040" y="231896"/>
                  </a:cubicBezTo>
                  <a:cubicBezTo>
                    <a:pt x="2960742" y="234480"/>
                    <a:pt x="2962445" y="236771"/>
                    <a:pt x="2963150" y="238768"/>
                  </a:cubicBezTo>
                  <a:cubicBezTo>
                    <a:pt x="2963855" y="240765"/>
                    <a:pt x="2965088" y="241764"/>
                    <a:pt x="2966851" y="241764"/>
                  </a:cubicBezTo>
                  <a:cubicBezTo>
                    <a:pt x="2968613" y="241764"/>
                    <a:pt x="2969494" y="242292"/>
                    <a:pt x="2969494" y="243350"/>
                  </a:cubicBezTo>
                  <a:cubicBezTo>
                    <a:pt x="2969494" y="244407"/>
                    <a:pt x="2970493" y="245229"/>
                    <a:pt x="2972489" y="245816"/>
                  </a:cubicBezTo>
                  <a:cubicBezTo>
                    <a:pt x="2974486" y="246404"/>
                    <a:pt x="2976542" y="248695"/>
                    <a:pt x="2978657" y="252689"/>
                  </a:cubicBezTo>
                  <a:cubicBezTo>
                    <a:pt x="2980067" y="255273"/>
                    <a:pt x="2980772" y="257329"/>
                    <a:pt x="2980772" y="258856"/>
                  </a:cubicBezTo>
                  <a:cubicBezTo>
                    <a:pt x="2980772" y="260383"/>
                    <a:pt x="2980184" y="263379"/>
                    <a:pt x="2979009" y="267843"/>
                  </a:cubicBezTo>
                  <a:cubicBezTo>
                    <a:pt x="2977600" y="272542"/>
                    <a:pt x="2975779" y="276125"/>
                    <a:pt x="2973547" y="278592"/>
                  </a:cubicBezTo>
                  <a:cubicBezTo>
                    <a:pt x="2971315" y="281059"/>
                    <a:pt x="2969141" y="281940"/>
                    <a:pt x="2967027" y="281235"/>
                  </a:cubicBezTo>
                  <a:cubicBezTo>
                    <a:pt x="2965852" y="280765"/>
                    <a:pt x="2963209" y="281235"/>
                    <a:pt x="2959097" y="282645"/>
                  </a:cubicBezTo>
                  <a:cubicBezTo>
                    <a:pt x="2954986" y="284055"/>
                    <a:pt x="2947820" y="284113"/>
                    <a:pt x="2937599" y="282821"/>
                  </a:cubicBezTo>
                  <a:cubicBezTo>
                    <a:pt x="2927379" y="281529"/>
                    <a:pt x="2919861" y="280648"/>
                    <a:pt x="2915044" y="280178"/>
                  </a:cubicBezTo>
                  <a:cubicBezTo>
                    <a:pt x="2910228" y="279708"/>
                    <a:pt x="2907115" y="278944"/>
                    <a:pt x="2905705" y="277887"/>
                  </a:cubicBezTo>
                  <a:cubicBezTo>
                    <a:pt x="2904295" y="276830"/>
                    <a:pt x="2901006" y="275949"/>
                    <a:pt x="2895837" y="275244"/>
                  </a:cubicBezTo>
                  <a:cubicBezTo>
                    <a:pt x="2885264" y="273599"/>
                    <a:pt x="2874045" y="270545"/>
                    <a:pt x="2862181" y="266081"/>
                  </a:cubicBezTo>
                  <a:cubicBezTo>
                    <a:pt x="2850316" y="261617"/>
                    <a:pt x="2842386" y="257270"/>
                    <a:pt x="2838392" y="253041"/>
                  </a:cubicBezTo>
                  <a:cubicBezTo>
                    <a:pt x="2835572" y="250457"/>
                    <a:pt x="2829934" y="246933"/>
                    <a:pt x="2821475" y="242468"/>
                  </a:cubicBezTo>
                  <a:lnTo>
                    <a:pt x="2808436" y="236125"/>
                  </a:lnTo>
                  <a:lnTo>
                    <a:pt x="2804206" y="240001"/>
                  </a:lnTo>
                  <a:cubicBezTo>
                    <a:pt x="2801622" y="242586"/>
                    <a:pt x="2800565" y="244289"/>
                    <a:pt x="2801035" y="245112"/>
                  </a:cubicBezTo>
                  <a:cubicBezTo>
                    <a:pt x="2801505" y="245934"/>
                    <a:pt x="2800624" y="247344"/>
                    <a:pt x="2798391" y="249341"/>
                  </a:cubicBezTo>
                  <a:cubicBezTo>
                    <a:pt x="2796160" y="251338"/>
                    <a:pt x="2795044" y="252865"/>
                    <a:pt x="2795044" y="253922"/>
                  </a:cubicBezTo>
                  <a:cubicBezTo>
                    <a:pt x="2795044" y="254980"/>
                    <a:pt x="2794162" y="256389"/>
                    <a:pt x="2792400" y="258151"/>
                  </a:cubicBezTo>
                  <a:cubicBezTo>
                    <a:pt x="2790638" y="259913"/>
                    <a:pt x="2789052" y="261793"/>
                    <a:pt x="2787643" y="263790"/>
                  </a:cubicBezTo>
                  <a:cubicBezTo>
                    <a:pt x="2786233" y="265787"/>
                    <a:pt x="2783942" y="267961"/>
                    <a:pt x="2780770" y="270310"/>
                  </a:cubicBezTo>
                  <a:cubicBezTo>
                    <a:pt x="2777598" y="272660"/>
                    <a:pt x="2774250" y="273364"/>
                    <a:pt x="2770726" y="272425"/>
                  </a:cubicBezTo>
                  <a:cubicBezTo>
                    <a:pt x="2767202" y="271485"/>
                    <a:pt x="2764852" y="271132"/>
                    <a:pt x="2763678" y="271367"/>
                  </a:cubicBezTo>
                  <a:cubicBezTo>
                    <a:pt x="2762973" y="271367"/>
                    <a:pt x="2762503" y="271191"/>
                    <a:pt x="2762268" y="270839"/>
                  </a:cubicBezTo>
                  <a:cubicBezTo>
                    <a:pt x="2762033" y="270486"/>
                    <a:pt x="2761915" y="270075"/>
                    <a:pt x="2761915" y="269605"/>
                  </a:cubicBezTo>
                  <a:cubicBezTo>
                    <a:pt x="2762151" y="268195"/>
                    <a:pt x="2761211" y="267138"/>
                    <a:pt x="2759096" y="266433"/>
                  </a:cubicBezTo>
                  <a:cubicBezTo>
                    <a:pt x="2757451" y="265963"/>
                    <a:pt x="2756218" y="264671"/>
                    <a:pt x="2755396" y="262557"/>
                  </a:cubicBezTo>
                  <a:cubicBezTo>
                    <a:pt x="2754573" y="260442"/>
                    <a:pt x="2753810" y="256096"/>
                    <a:pt x="2753105" y="249517"/>
                  </a:cubicBezTo>
                  <a:cubicBezTo>
                    <a:pt x="2752165" y="243643"/>
                    <a:pt x="2751108" y="238709"/>
                    <a:pt x="2749933" y="234715"/>
                  </a:cubicBezTo>
                  <a:cubicBezTo>
                    <a:pt x="2746879" y="225082"/>
                    <a:pt x="2747466" y="217329"/>
                    <a:pt x="2751695" y="211455"/>
                  </a:cubicBezTo>
                  <a:cubicBezTo>
                    <a:pt x="2754045" y="208166"/>
                    <a:pt x="2759566" y="203467"/>
                    <a:pt x="2768259" y="197358"/>
                  </a:cubicBezTo>
                  <a:cubicBezTo>
                    <a:pt x="2782591" y="186550"/>
                    <a:pt x="2789757" y="176917"/>
                    <a:pt x="2789757" y="168459"/>
                  </a:cubicBezTo>
                  <a:cubicBezTo>
                    <a:pt x="2789757" y="165405"/>
                    <a:pt x="2791226" y="162292"/>
                    <a:pt x="2794162" y="159120"/>
                  </a:cubicBezTo>
                  <a:cubicBezTo>
                    <a:pt x="2797099" y="155948"/>
                    <a:pt x="2798803" y="154362"/>
                    <a:pt x="2799273" y="154362"/>
                  </a:cubicBezTo>
                  <a:close/>
                  <a:moveTo>
                    <a:pt x="1707698" y="153305"/>
                  </a:moveTo>
                  <a:cubicBezTo>
                    <a:pt x="1706993" y="153540"/>
                    <a:pt x="1704409" y="154950"/>
                    <a:pt x="1699945" y="157534"/>
                  </a:cubicBezTo>
                  <a:cubicBezTo>
                    <a:pt x="1694776" y="160118"/>
                    <a:pt x="1691722" y="161058"/>
                    <a:pt x="1690782" y="160353"/>
                  </a:cubicBezTo>
                  <a:lnTo>
                    <a:pt x="1689725" y="160706"/>
                  </a:lnTo>
                  <a:cubicBezTo>
                    <a:pt x="1689725" y="160941"/>
                    <a:pt x="1689842" y="161176"/>
                    <a:pt x="1690077" y="161411"/>
                  </a:cubicBezTo>
                  <a:cubicBezTo>
                    <a:pt x="1690782" y="162350"/>
                    <a:pt x="1689725" y="164641"/>
                    <a:pt x="1686905" y="168283"/>
                  </a:cubicBezTo>
                  <a:cubicBezTo>
                    <a:pt x="1684086" y="171925"/>
                    <a:pt x="1681971" y="173746"/>
                    <a:pt x="1680562" y="173746"/>
                  </a:cubicBezTo>
                  <a:cubicBezTo>
                    <a:pt x="1679622" y="173746"/>
                    <a:pt x="1677155" y="175860"/>
                    <a:pt x="1673161" y="180089"/>
                  </a:cubicBezTo>
                  <a:cubicBezTo>
                    <a:pt x="1669166" y="184318"/>
                    <a:pt x="1667169" y="186903"/>
                    <a:pt x="1667169" y="187843"/>
                  </a:cubicBezTo>
                  <a:cubicBezTo>
                    <a:pt x="1667169" y="189487"/>
                    <a:pt x="1669871" y="188195"/>
                    <a:pt x="1675275" y="183966"/>
                  </a:cubicBezTo>
                  <a:cubicBezTo>
                    <a:pt x="1676920" y="182791"/>
                    <a:pt x="1678212" y="181616"/>
                    <a:pt x="1679152" y="180442"/>
                  </a:cubicBezTo>
                  <a:cubicBezTo>
                    <a:pt x="1680796" y="178562"/>
                    <a:pt x="1685907" y="174039"/>
                    <a:pt x="1694482" y="166873"/>
                  </a:cubicBezTo>
                  <a:cubicBezTo>
                    <a:pt x="1703058" y="159707"/>
                    <a:pt x="1707581" y="155537"/>
                    <a:pt x="1708051" y="154362"/>
                  </a:cubicBezTo>
                  <a:cubicBezTo>
                    <a:pt x="1708286" y="153422"/>
                    <a:pt x="1708168" y="153070"/>
                    <a:pt x="1707698" y="153305"/>
                  </a:cubicBezTo>
                  <a:close/>
                  <a:moveTo>
                    <a:pt x="2922797" y="145904"/>
                  </a:moveTo>
                  <a:cubicBezTo>
                    <a:pt x="2923385" y="145669"/>
                    <a:pt x="2923796" y="145786"/>
                    <a:pt x="2924031" y="146256"/>
                  </a:cubicBezTo>
                  <a:cubicBezTo>
                    <a:pt x="2924501" y="146726"/>
                    <a:pt x="2924266" y="147431"/>
                    <a:pt x="2923326" y="148371"/>
                  </a:cubicBezTo>
                  <a:cubicBezTo>
                    <a:pt x="2922152" y="150016"/>
                    <a:pt x="2921682" y="151601"/>
                    <a:pt x="2921916" y="153129"/>
                  </a:cubicBezTo>
                  <a:cubicBezTo>
                    <a:pt x="2922152" y="154656"/>
                    <a:pt x="2920683" y="157945"/>
                    <a:pt x="2917511" y="162997"/>
                  </a:cubicBezTo>
                  <a:cubicBezTo>
                    <a:pt x="2914339" y="168048"/>
                    <a:pt x="2912871" y="173158"/>
                    <a:pt x="2913106" y="178327"/>
                  </a:cubicBezTo>
                  <a:cubicBezTo>
                    <a:pt x="2913811" y="189840"/>
                    <a:pt x="2913576" y="196771"/>
                    <a:pt x="2912401" y="199120"/>
                  </a:cubicBezTo>
                  <a:cubicBezTo>
                    <a:pt x="2911931" y="200765"/>
                    <a:pt x="2909582" y="202116"/>
                    <a:pt x="2905353" y="203173"/>
                  </a:cubicBezTo>
                  <a:cubicBezTo>
                    <a:pt x="2901123" y="204230"/>
                    <a:pt x="2898656" y="204172"/>
                    <a:pt x="2897952" y="202997"/>
                  </a:cubicBezTo>
                  <a:cubicBezTo>
                    <a:pt x="2897247" y="201822"/>
                    <a:pt x="2895485" y="201117"/>
                    <a:pt x="2892665" y="200882"/>
                  </a:cubicBezTo>
                  <a:cubicBezTo>
                    <a:pt x="2890551" y="200882"/>
                    <a:pt x="2888260" y="200001"/>
                    <a:pt x="2885793" y="198239"/>
                  </a:cubicBezTo>
                  <a:cubicBezTo>
                    <a:pt x="2883326" y="196477"/>
                    <a:pt x="2882092" y="194774"/>
                    <a:pt x="2882092" y="193129"/>
                  </a:cubicBezTo>
                  <a:cubicBezTo>
                    <a:pt x="2882092" y="191954"/>
                    <a:pt x="2880095" y="188430"/>
                    <a:pt x="2876101" y="182556"/>
                  </a:cubicBezTo>
                  <a:cubicBezTo>
                    <a:pt x="2872107" y="176682"/>
                    <a:pt x="2870110" y="172336"/>
                    <a:pt x="2870110" y="169516"/>
                  </a:cubicBezTo>
                  <a:cubicBezTo>
                    <a:pt x="2870110" y="166697"/>
                    <a:pt x="2869640" y="164759"/>
                    <a:pt x="2868700" y="163701"/>
                  </a:cubicBezTo>
                  <a:cubicBezTo>
                    <a:pt x="2867760" y="162644"/>
                    <a:pt x="2866938" y="160236"/>
                    <a:pt x="2866233" y="156477"/>
                  </a:cubicBezTo>
                  <a:cubicBezTo>
                    <a:pt x="2865763" y="154127"/>
                    <a:pt x="2865705" y="152600"/>
                    <a:pt x="2866057" y="151895"/>
                  </a:cubicBezTo>
                  <a:cubicBezTo>
                    <a:pt x="2866410" y="151190"/>
                    <a:pt x="2867408" y="150838"/>
                    <a:pt x="2869053" y="150838"/>
                  </a:cubicBezTo>
                  <a:cubicBezTo>
                    <a:pt x="2871872" y="150838"/>
                    <a:pt x="2874692" y="152189"/>
                    <a:pt x="2877511" y="154891"/>
                  </a:cubicBezTo>
                  <a:cubicBezTo>
                    <a:pt x="2880330" y="157593"/>
                    <a:pt x="2884325" y="159296"/>
                    <a:pt x="2889493" y="160001"/>
                  </a:cubicBezTo>
                  <a:cubicBezTo>
                    <a:pt x="2893018" y="160471"/>
                    <a:pt x="2895837" y="160412"/>
                    <a:pt x="2897952" y="159825"/>
                  </a:cubicBezTo>
                  <a:cubicBezTo>
                    <a:pt x="2900066" y="159237"/>
                    <a:pt x="2903473" y="157651"/>
                    <a:pt x="2908172" y="155067"/>
                  </a:cubicBezTo>
                  <a:cubicBezTo>
                    <a:pt x="2915455" y="151073"/>
                    <a:pt x="2919567" y="148606"/>
                    <a:pt x="2920507" y="147666"/>
                  </a:cubicBezTo>
                  <a:cubicBezTo>
                    <a:pt x="2921447" y="146726"/>
                    <a:pt x="2922210" y="146139"/>
                    <a:pt x="2922797" y="145904"/>
                  </a:cubicBezTo>
                  <a:close/>
                  <a:moveTo>
                    <a:pt x="2513418" y="134274"/>
                  </a:moveTo>
                  <a:cubicBezTo>
                    <a:pt x="2512478" y="134274"/>
                    <a:pt x="2509600" y="135801"/>
                    <a:pt x="2504783" y="138855"/>
                  </a:cubicBezTo>
                  <a:cubicBezTo>
                    <a:pt x="2499967" y="141910"/>
                    <a:pt x="2496501" y="144377"/>
                    <a:pt x="2494387" y="146256"/>
                  </a:cubicBezTo>
                  <a:cubicBezTo>
                    <a:pt x="2491803" y="148841"/>
                    <a:pt x="2490158" y="150133"/>
                    <a:pt x="2489453" y="150133"/>
                  </a:cubicBezTo>
                  <a:cubicBezTo>
                    <a:pt x="2488278" y="150133"/>
                    <a:pt x="2484813" y="153070"/>
                    <a:pt x="2479056" y="158944"/>
                  </a:cubicBezTo>
                  <a:cubicBezTo>
                    <a:pt x="2473300" y="164817"/>
                    <a:pt x="2469835" y="168812"/>
                    <a:pt x="2468660" y="170926"/>
                  </a:cubicBezTo>
                  <a:cubicBezTo>
                    <a:pt x="2467250" y="173746"/>
                    <a:pt x="2466780" y="177564"/>
                    <a:pt x="2467250" y="182380"/>
                  </a:cubicBezTo>
                  <a:cubicBezTo>
                    <a:pt x="2467720" y="187196"/>
                    <a:pt x="2468073" y="192307"/>
                    <a:pt x="2468307" y="197710"/>
                  </a:cubicBezTo>
                  <a:cubicBezTo>
                    <a:pt x="2468307" y="201235"/>
                    <a:pt x="2468895" y="206286"/>
                    <a:pt x="2470070" y="212865"/>
                  </a:cubicBezTo>
                  <a:cubicBezTo>
                    <a:pt x="2471244" y="219443"/>
                    <a:pt x="2472419" y="224142"/>
                    <a:pt x="2473594" y="226962"/>
                  </a:cubicBezTo>
                  <a:cubicBezTo>
                    <a:pt x="2474064" y="228606"/>
                    <a:pt x="2475708" y="229018"/>
                    <a:pt x="2478528" y="228195"/>
                  </a:cubicBezTo>
                  <a:cubicBezTo>
                    <a:pt x="2481347" y="227373"/>
                    <a:pt x="2485106" y="225728"/>
                    <a:pt x="2489805" y="223261"/>
                  </a:cubicBezTo>
                  <a:cubicBezTo>
                    <a:pt x="2494504" y="220794"/>
                    <a:pt x="2498029" y="218738"/>
                    <a:pt x="2500378" y="217094"/>
                  </a:cubicBezTo>
                  <a:cubicBezTo>
                    <a:pt x="2502963" y="214979"/>
                    <a:pt x="2504725" y="214274"/>
                    <a:pt x="2505664" y="214979"/>
                  </a:cubicBezTo>
                  <a:cubicBezTo>
                    <a:pt x="2506135" y="215214"/>
                    <a:pt x="2506428" y="215273"/>
                    <a:pt x="2506546" y="215156"/>
                  </a:cubicBezTo>
                  <a:cubicBezTo>
                    <a:pt x="2506663" y="215038"/>
                    <a:pt x="2506722" y="214744"/>
                    <a:pt x="2506722" y="214274"/>
                  </a:cubicBezTo>
                  <a:cubicBezTo>
                    <a:pt x="2506487" y="213100"/>
                    <a:pt x="2507250" y="211866"/>
                    <a:pt x="2509013" y="210574"/>
                  </a:cubicBezTo>
                  <a:cubicBezTo>
                    <a:pt x="2510775" y="209282"/>
                    <a:pt x="2512361" y="201881"/>
                    <a:pt x="2513770" y="188371"/>
                  </a:cubicBezTo>
                  <a:cubicBezTo>
                    <a:pt x="2515180" y="174862"/>
                    <a:pt x="2515650" y="162233"/>
                    <a:pt x="2515180" y="150485"/>
                  </a:cubicBezTo>
                  <a:cubicBezTo>
                    <a:pt x="2514945" y="139678"/>
                    <a:pt x="2514358" y="134274"/>
                    <a:pt x="2513418" y="134274"/>
                  </a:cubicBezTo>
                  <a:close/>
                  <a:moveTo>
                    <a:pt x="1030613" y="126873"/>
                  </a:moveTo>
                  <a:cubicBezTo>
                    <a:pt x="1029439" y="127108"/>
                    <a:pt x="1023800" y="133452"/>
                    <a:pt x="1013697" y="145904"/>
                  </a:cubicBezTo>
                  <a:cubicBezTo>
                    <a:pt x="1007823" y="153187"/>
                    <a:pt x="1004475" y="157005"/>
                    <a:pt x="1003653" y="157358"/>
                  </a:cubicBezTo>
                  <a:cubicBezTo>
                    <a:pt x="1002831" y="157710"/>
                    <a:pt x="1002419" y="158533"/>
                    <a:pt x="1002419" y="159825"/>
                  </a:cubicBezTo>
                  <a:cubicBezTo>
                    <a:pt x="1002419" y="161117"/>
                    <a:pt x="1002067" y="161881"/>
                    <a:pt x="1001362" y="162116"/>
                  </a:cubicBezTo>
                  <a:cubicBezTo>
                    <a:pt x="999013" y="163055"/>
                    <a:pt x="992669" y="171748"/>
                    <a:pt x="982331" y="188195"/>
                  </a:cubicBezTo>
                  <a:cubicBezTo>
                    <a:pt x="977632" y="195948"/>
                    <a:pt x="974930" y="199884"/>
                    <a:pt x="974226" y="200001"/>
                  </a:cubicBezTo>
                  <a:cubicBezTo>
                    <a:pt x="973521" y="200119"/>
                    <a:pt x="973168" y="201000"/>
                    <a:pt x="973168" y="202644"/>
                  </a:cubicBezTo>
                  <a:cubicBezTo>
                    <a:pt x="973168" y="203819"/>
                    <a:pt x="971876" y="206874"/>
                    <a:pt x="969291" y="211807"/>
                  </a:cubicBezTo>
                  <a:cubicBezTo>
                    <a:pt x="966707" y="216741"/>
                    <a:pt x="964592" y="220266"/>
                    <a:pt x="962948" y="222380"/>
                  </a:cubicBezTo>
                  <a:cubicBezTo>
                    <a:pt x="961773" y="224025"/>
                    <a:pt x="961245" y="225258"/>
                    <a:pt x="961362" y="226081"/>
                  </a:cubicBezTo>
                  <a:cubicBezTo>
                    <a:pt x="961480" y="226903"/>
                    <a:pt x="961186" y="228195"/>
                    <a:pt x="960481" y="229957"/>
                  </a:cubicBezTo>
                  <a:cubicBezTo>
                    <a:pt x="959776" y="231719"/>
                    <a:pt x="960598" y="233952"/>
                    <a:pt x="962948" y="236653"/>
                  </a:cubicBezTo>
                  <a:cubicBezTo>
                    <a:pt x="965297" y="239355"/>
                    <a:pt x="967177" y="241881"/>
                    <a:pt x="968587" y="244231"/>
                  </a:cubicBezTo>
                  <a:cubicBezTo>
                    <a:pt x="969997" y="246580"/>
                    <a:pt x="972287" y="249634"/>
                    <a:pt x="975459" y="253394"/>
                  </a:cubicBezTo>
                  <a:cubicBezTo>
                    <a:pt x="978631" y="257153"/>
                    <a:pt x="980217" y="259972"/>
                    <a:pt x="980217" y="261852"/>
                  </a:cubicBezTo>
                  <a:cubicBezTo>
                    <a:pt x="980217" y="263731"/>
                    <a:pt x="980804" y="264671"/>
                    <a:pt x="981979" y="264671"/>
                  </a:cubicBezTo>
                  <a:cubicBezTo>
                    <a:pt x="982449" y="264671"/>
                    <a:pt x="982801" y="264554"/>
                    <a:pt x="983036" y="264319"/>
                  </a:cubicBezTo>
                  <a:cubicBezTo>
                    <a:pt x="983271" y="264084"/>
                    <a:pt x="983330" y="263496"/>
                    <a:pt x="983212" y="262557"/>
                  </a:cubicBezTo>
                  <a:cubicBezTo>
                    <a:pt x="983095" y="261617"/>
                    <a:pt x="982801" y="260442"/>
                    <a:pt x="982331" y="259032"/>
                  </a:cubicBezTo>
                  <a:cubicBezTo>
                    <a:pt x="981861" y="257623"/>
                    <a:pt x="981156" y="255391"/>
                    <a:pt x="980217" y="252336"/>
                  </a:cubicBezTo>
                  <a:cubicBezTo>
                    <a:pt x="978572" y="246698"/>
                    <a:pt x="977867" y="242351"/>
                    <a:pt x="978102" y="239297"/>
                  </a:cubicBezTo>
                  <a:cubicBezTo>
                    <a:pt x="978337" y="236242"/>
                    <a:pt x="979747" y="233540"/>
                    <a:pt x="982331" y="231191"/>
                  </a:cubicBezTo>
                  <a:cubicBezTo>
                    <a:pt x="984446" y="229311"/>
                    <a:pt x="988792" y="227608"/>
                    <a:pt x="995371" y="226081"/>
                  </a:cubicBezTo>
                  <a:cubicBezTo>
                    <a:pt x="1001950" y="224554"/>
                    <a:pt x="1008293" y="223790"/>
                    <a:pt x="1014402" y="223790"/>
                  </a:cubicBezTo>
                  <a:lnTo>
                    <a:pt x="1023917" y="223790"/>
                  </a:lnTo>
                  <a:lnTo>
                    <a:pt x="1031318" y="208636"/>
                  </a:lnTo>
                  <a:cubicBezTo>
                    <a:pt x="1036487" y="198768"/>
                    <a:pt x="1038778" y="193364"/>
                    <a:pt x="1038191" y="192424"/>
                  </a:cubicBezTo>
                  <a:cubicBezTo>
                    <a:pt x="1037603" y="191484"/>
                    <a:pt x="1036252" y="191249"/>
                    <a:pt x="1034138" y="191719"/>
                  </a:cubicBezTo>
                  <a:cubicBezTo>
                    <a:pt x="1030848" y="192659"/>
                    <a:pt x="1027442" y="190603"/>
                    <a:pt x="1023917" y="185552"/>
                  </a:cubicBezTo>
                  <a:cubicBezTo>
                    <a:pt x="1020393" y="180500"/>
                    <a:pt x="1018631" y="175273"/>
                    <a:pt x="1018631" y="169869"/>
                  </a:cubicBezTo>
                  <a:cubicBezTo>
                    <a:pt x="1018631" y="167519"/>
                    <a:pt x="1018161" y="166110"/>
                    <a:pt x="1017221" y="165640"/>
                  </a:cubicBezTo>
                  <a:cubicBezTo>
                    <a:pt x="1016281" y="164935"/>
                    <a:pt x="1016105" y="163232"/>
                    <a:pt x="1016693" y="160530"/>
                  </a:cubicBezTo>
                  <a:cubicBezTo>
                    <a:pt x="1017280" y="157828"/>
                    <a:pt x="1018396" y="155654"/>
                    <a:pt x="1020041" y="154010"/>
                  </a:cubicBezTo>
                  <a:cubicBezTo>
                    <a:pt x="1021685" y="151895"/>
                    <a:pt x="1024035" y="147666"/>
                    <a:pt x="1027089" y="141322"/>
                  </a:cubicBezTo>
                  <a:cubicBezTo>
                    <a:pt x="1030144" y="134979"/>
                    <a:pt x="1031671" y="130985"/>
                    <a:pt x="1031671" y="129340"/>
                  </a:cubicBezTo>
                  <a:cubicBezTo>
                    <a:pt x="1031671" y="127460"/>
                    <a:pt x="1031318" y="126638"/>
                    <a:pt x="1030613" y="126873"/>
                  </a:cubicBezTo>
                  <a:close/>
                  <a:moveTo>
                    <a:pt x="1735716" y="126521"/>
                  </a:moveTo>
                  <a:cubicBezTo>
                    <a:pt x="1736773" y="127225"/>
                    <a:pt x="1737302" y="127813"/>
                    <a:pt x="1737302" y="128283"/>
                  </a:cubicBezTo>
                  <a:cubicBezTo>
                    <a:pt x="1737302" y="128753"/>
                    <a:pt x="1736773" y="128988"/>
                    <a:pt x="1735716" y="128988"/>
                  </a:cubicBezTo>
                  <a:cubicBezTo>
                    <a:pt x="1734659" y="128988"/>
                    <a:pt x="1734130" y="128400"/>
                    <a:pt x="1734130" y="127225"/>
                  </a:cubicBezTo>
                  <a:cubicBezTo>
                    <a:pt x="1734130" y="126051"/>
                    <a:pt x="1734659" y="125816"/>
                    <a:pt x="1735716" y="126521"/>
                  </a:cubicBezTo>
                  <a:close/>
                  <a:moveTo>
                    <a:pt x="3002798" y="123877"/>
                  </a:moveTo>
                  <a:cubicBezTo>
                    <a:pt x="3003855" y="124935"/>
                    <a:pt x="3005970" y="125463"/>
                    <a:pt x="3009142" y="125463"/>
                  </a:cubicBezTo>
                  <a:cubicBezTo>
                    <a:pt x="3012313" y="125463"/>
                    <a:pt x="3014252" y="126051"/>
                    <a:pt x="3014957" y="127225"/>
                  </a:cubicBezTo>
                  <a:cubicBezTo>
                    <a:pt x="3015662" y="128400"/>
                    <a:pt x="3016895" y="128635"/>
                    <a:pt x="3018657" y="127930"/>
                  </a:cubicBezTo>
                  <a:cubicBezTo>
                    <a:pt x="3020419" y="127225"/>
                    <a:pt x="3023650" y="127989"/>
                    <a:pt x="3028349" y="130221"/>
                  </a:cubicBezTo>
                  <a:cubicBezTo>
                    <a:pt x="3033048" y="132453"/>
                    <a:pt x="3036690" y="133922"/>
                    <a:pt x="3039274" y="134626"/>
                  </a:cubicBezTo>
                  <a:cubicBezTo>
                    <a:pt x="3041858" y="135566"/>
                    <a:pt x="3045911" y="138797"/>
                    <a:pt x="3051433" y="144318"/>
                  </a:cubicBezTo>
                  <a:cubicBezTo>
                    <a:pt x="3056954" y="149839"/>
                    <a:pt x="3060420" y="154127"/>
                    <a:pt x="3061829" y="157182"/>
                  </a:cubicBezTo>
                  <a:cubicBezTo>
                    <a:pt x="3065118" y="165875"/>
                    <a:pt x="3066352" y="173276"/>
                    <a:pt x="3065530" y="179384"/>
                  </a:cubicBezTo>
                  <a:cubicBezTo>
                    <a:pt x="3064707" y="185493"/>
                    <a:pt x="3061829" y="189605"/>
                    <a:pt x="3056895" y="191719"/>
                  </a:cubicBezTo>
                  <a:cubicBezTo>
                    <a:pt x="3053136" y="193364"/>
                    <a:pt x="3050199" y="193893"/>
                    <a:pt x="3048085" y="193305"/>
                  </a:cubicBezTo>
                  <a:cubicBezTo>
                    <a:pt x="3045970" y="192718"/>
                    <a:pt x="3044619" y="193070"/>
                    <a:pt x="3044032" y="194362"/>
                  </a:cubicBezTo>
                  <a:cubicBezTo>
                    <a:pt x="3043444" y="195655"/>
                    <a:pt x="3042798" y="195596"/>
                    <a:pt x="3042093" y="194186"/>
                  </a:cubicBezTo>
                  <a:cubicBezTo>
                    <a:pt x="3041388" y="192777"/>
                    <a:pt x="3040038" y="192072"/>
                    <a:pt x="3038040" y="192072"/>
                  </a:cubicBezTo>
                  <a:cubicBezTo>
                    <a:pt x="3036043" y="192072"/>
                    <a:pt x="3034751" y="191719"/>
                    <a:pt x="3034164" y="191014"/>
                  </a:cubicBezTo>
                  <a:cubicBezTo>
                    <a:pt x="3033576" y="190310"/>
                    <a:pt x="3029523" y="189840"/>
                    <a:pt x="3022005" y="189605"/>
                  </a:cubicBezTo>
                  <a:cubicBezTo>
                    <a:pt x="3014722" y="189605"/>
                    <a:pt x="3010317" y="188900"/>
                    <a:pt x="3008789" y="187490"/>
                  </a:cubicBezTo>
                  <a:cubicBezTo>
                    <a:pt x="3007262" y="186080"/>
                    <a:pt x="3008143" y="183496"/>
                    <a:pt x="3011432" y="179737"/>
                  </a:cubicBezTo>
                  <a:cubicBezTo>
                    <a:pt x="3014957" y="175743"/>
                    <a:pt x="3017541" y="171807"/>
                    <a:pt x="3019186" y="167931"/>
                  </a:cubicBezTo>
                  <a:cubicBezTo>
                    <a:pt x="3020830" y="164054"/>
                    <a:pt x="3022181" y="161763"/>
                    <a:pt x="3023239" y="161058"/>
                  </a:cubicBezTo>
                  <a:cubicBezTo>
                    <a:pt x="3024296" y="160353"/>
                    <a:pt x="3024825" y="158298"/>
                    <a:pt x="3024825" y="154891"/>
                  </a:cubicBezTo>
                  <a:cubicBezTo>
                    <a:pt x="3024825" y="151484"/>
                    <a:pt x="3022123" y="147196"/>
                    <a:pt x="3016719" y="142027"/>
                  </a:cubicBezTo>
                  <a:cubicBezTo>
                    <a:pt x="3012490" y="137798"/>
                    <a:pt x="3009024" y="135390"/>
                    <a:pt x="3006322" y="134803"/>
                  </a:cubicBezTo>
                  <a:cubicBezTo>
                    <a:pt x="3003620" y="134215"/>
                    <a:pt x="2997335" y="134744"/>
                    <a:pt x="2987468" y="136388"/>
                  </a:cubicBezTo>
                  <a:cubicBezTo>
                    <a:pt x="2983003" y="137093"/>
                    <a:pt x="2979186" y="137622"/>
                    <a:pt x="2976014" y="137974"/>
                  </a:cubicBezTo>
                  <a:cubicBezTo>
                    <a:pt x="2972842" y="138327"/>
                    <a:pt x="2970257" y="138562"/>
                    <a:pt x="2968260" y="138679"/>
                  </a:cubicBezTo>
                  <a:cubicBezTo>
                    <a:pt x="2966263" y="138797"/>
                    <a:pt x="2964854" y="138738"/>
                    <a:pt x="2964031" y="138503"/>
                  </a:cubicBezTo>
                  <a:cubicBezTo>
                    <a:pt x="2963209" y="138268"/>
                    <a:pt x="2962798" y="137916"/>
                    <a:pt x="2962798" y="137446"/>
                  </a:cubicBezTo>
                  <a:cubicBezTo>
                    <a:pt x="2962798" y="136036"/>
                    <a:pt x="2961329" y="135566"/>
                    <a:pt x="2958392" y="136036"/>
                  </a:cubicBezTo>
                  <a:cubicBezTo>
                    <a:pt x="2955456" y="136506"/>
                    <a:pt x="2953987" y="136271"/>
                    <a:pt x="2953987" y="135331"/>
                  </a:cubicBezTo>
                  <a:cubicBezTo>
                    <a:pt x="2953987" y="134391"/>
                    <a:pt x="2956689" y="133628"/>
                    <a:pt x="2962093" y="133040"/>
                  </a:cubicBezTo>
                  <a:cubicBezTo>
                    <a:pt x="2967497" y="132453"/>
                    <a:pt x="2975367" y="130515"/>
                    <a:pt x="2985706" y="127225"/>
                  </a:cubicBezTo>
                  <a:cubicBezTo>
                    <a:pt x="2996043" y="123936"/>
                    <a:pt x="3001741" y="122820"/>
                    <a:pt x="3002798" y="123877"/>
                  </a:cubicBezTo>
                  <a:close/>
                  <a:moveTo>
                    <a:pt x="1375323" y="121939"/>
                  </a:moveTo>
                  <a:cubicBezTo>
                    <a:pt x="1372974" y="124054"/>
                    <a:pt x="1374383" y="125581"/>
                    <a:pt x="1379552" y="126521"/>
                  </a:cubicBezTo>
                  <a:cubicBezTo>
                    <a:pt x="1379787" y="126521"/>
                    <a:pt x="1380140" y="126638"/>
                    <a:pt x="1380610" y="126873"/>
                  </a:cubicBezTo>
                  <a:cubicBezTo>
                    <a:pt x="1390948" y="128518"/>
                    <a:pt x="1396116" y="131220"/>
                    <a:pt x="1396116" y="134979"/>
                  </a:cubicBezTo>
                  <a:cubicBezTo>
                    <a:pt x="1396116" y="136858"/>
                    <a:pt x="1396586" y="137857"/>
                    <a:pt x="1397526" y="137974"/>
                  </a:cubicBezTo>
                  <a:cubicBezTo>
                    <a:pt x="1398466" y="138092"/>
                    <a:pt x="1399641" y="137328"/>
                    <a:pt x="1401050" y="135684"/>
                  </a:cubicBezTo>
                  <a:cubicBezTo>
                    <a:pt x="1402695" y="133569"/>
                    <a:pt x="1402930" y="131866"/>
                    <a:pt x="1401755" y="130573"/>
                  </a:cubicBezTo>
                  <a:cubicBezTo>
                    <a:pt x="1400580" y="129281"/>
                    <a:pt x="1397526" y="127695"/>
                    <a:pt x="1392592" y="125816"/>
                  </a:cubicBezTo>
                  <a:cubicBezTo>
                    <a:pt x="1382254" y="122057"/>
                    <a:pt x="1376498" y="120764"/>
                    <a:pt x="1375323" y="121939"/>
                  </a:cubicBezTo>
                  <a:close/>
                  <a:moveTo>
                    <a:pt x="596124" y="110573"/>
                  </a:moveTo>
                  <a:cubicBezTo>
                    <a:pt x="594655" y="110280"/>
                    <a:pt x="593921" y="110779"/>
                    <a:pt x="593921" y="112071"/>
                  </a:cubicBezTo>
                  <a:cubicBezTo>
                    <a:pt x="593921" y="113246"/>
                    <a:pt x="595624" y="118826"/>
                    <a:pt x="599031" y="128811"/>
                  </a:cubicBezTo>
                  <a:cubicBezTo>
                    <a:pt x="602438" y="138797"/>
                    <a:pt x="604435" y="144083"/>
                    <a:pt x="605022" y="144670"/>
                  </a:cubicBezTo>
                  <a:cubicBezTo>
                    <a:pt x="605609" y="145258"/>
                    <a:pt x="607841" y="144788"/>
                    <a:pt x="611718" y="143261"/>
                  </a:cubicBezTo>
                  <a:cubicBezTo>
                    <a:pt x="615595" y="141734"/>
                    <a:pt x="617886" y="140500"/>
                    <a:pt x="618591" y="139560"/>
                  </a:cubicBezTo>
                  <a:cubicBezTo>
                    <a:pt x="619295" y="138151"/>
                    <a:pt x="620588" y="137446"/>
                    <a:pt x="622467" y="137446"/>
                  </a:cubicBezTo>
                  <a:cubicBezTo>
                    <a:pt x="624347" y="137446"/>
                    <a:pt x="626109" y="136506"/>
                    <a:pt x="627753" y="134626"/>
                  </a:cubicBezTo>
                  <a:cubicBezTo>
                    <a:pt x="629163" y="133217"/>
                    <a:pt x="629751" y="132159"/>
                    <a:pt x="629516" y="131455"/>
                  </a:cubicBezTo>
                  <a:cubicBezTo>
                    <a:pt x="629281" y="130750"/>
                    <a:pt x="628223" y="129457"/>
                    <a:pt x="626344" y="127578"/>
                  </a:cubicBezTo>
                  <a:cubicBezTo>
                    <a:pt x="623290" y="124993"/>
                    <a:pt x="619530" y="122644"/>
                    <a:pt x="615066" y="120529"/>
                  </a:cubicBezTo>
                  <a:cubicBezTo>
                    <a:pt x="610602" y="118415"/>
                    <a:pt x="606491" y="116183"/>
                    <a:pt x="602731" y="113833"/>
                  </a:cubicBezTo>
                  <a:cubicBezTo>
                    <a:pt x="599795" y="111954"/>
                    <a:pt x="597592" y="110867"/>
                    <a:pt x="596124" y="110573"/>
                  </a:cubicBezTo>
                  <a:close/>
                  <a:moveTo>
                    <a:pt x="2584608" y="110309"/>
                  </a:moveTo>
                  <a:cubicBezTo>
                    <a:pt x="2576149" y="110074"/>
                    <a:pt x="2569806" y="110544"/>
                    <a:pt x="2565577" y="111719"/>
                  </a:cubicBezTo>
                  <a:cubicBezTo>
                    <a:pt x="2560408" y="113128"/>
                    <a:pt x="2557647" y="113892"/>
                    <a:pt x="2557295" y="114010"/>
                  </a:cubicBezTo>
                  <a:cubicBezTo>
                    <a:pt x="2556942" y="114127"/>
                    <a:pt x="2557119" y="113657"/>
                    <a:pt x="2557823" y="112600"/>
                  </a:cubicBezTo>
                  <a:cubicBezTo>
                    <a:pt x="2558528" y="111543"/>
                    <a:pt x="2558352" y="111014"/>
                    <a:pt x="2557295" y="111014"/>
                  </a:cubicBezTo>
                  <a:cubicBezTo>
                    <a:pt x="2556238" y="111014"/>
                    <a:pt x="2555357" y="111484"/>
                    <a:pt x="2554652" y="112424"/>
                  </a:cubicBezTo>
                  <a:cubicBezTo>
                    <a:pt x="2553947" y="113363"/>
                    <a:pt x="2552890" y="113598"/>
                    <a:pt x="2551480" y="113128"/>
                  </a:cubicBezTo>
                  <a:cubicBezTo>
                    <a:pt x="2549835" y="112424"/>
                    <a:pt x="2548543" y="113598"/>
                    <a:pt x="2547603" y="116653"/>
                  </a:cubicBezTo>
                  <a:cubicBezTo>
                    <a:pt x="2547133" y="119002"/>
                    <a:pt x="2546311" y="124406"/>
                    <a:pt x="2545136" y="132864"/>
                  </a:cubicBezTo>
                  <a:cubicBezTo>
                    <a:pt x="2543726" y="141792"/>
                    <a:pt x="2542787" y="149957"/>
                    <a:pt x="2542317" y="157358"/>
                  </a:cubicBezTo>
                  <a:cubicBezTo>
                    <a:pt x="2541847" y="164759"/>
                    <a:pt x="2541847" y="170574"/>
                    <a:pt x="2542317" y="174803"/>
                  </a:cubicBezTo>
                  <a:cubicBezTo>
                    <a:pt x="2542787" y="179032"/>
                    <a:pt x="2543609" y="181147"/>
                    <a:pt x="2544784" y="181147"/>
                  </a:cubicBezTo>
                  <a:cubicBezTo>
                    <a:pt x="2545724" y="181147"/>
                    <a:pt x="2548190" y="179267"/>
                    <a:pt x="2552185" y="175508"/>
                  </a:cubicBezTo>
                  <a:cubicBezTo>
                    <a:pt x="2556414" y="171748"/>
                    <a:pt x="2558528" y="170456"/>
                    <a:pt x="2558528" y="171631"/>
                  </a:cubicBezTo>
                  <a:cubicBezTo>
                    <a:pt x="2558763" y="172336"/>
                    <a:pt x="2557471" y="173981"/>
                    <a:pt x="2554652" y="176565"/>
                  </a:cubicBezTo>
                  <a:cubicBezTo>
                    <a:pt x="2552067" y="178914"/>
                    <a:pt x="2551127" y="180677"/>
                    <a:pt x="2551832" y="181851"/>
                  </a:cubicBezTo>
                  <a:lnTo>
                    <a:pt x="2551480" y="182556"/>
                  </a:lnTo>
                  <a:cubicBezTo>
                    <a:pt x="2550775" y="181851"/>
                    <a:pt x="2549424" y="181969"/>
                    <a:pt x="2547427" y="182909"/>
                  </a:cubicBezTo>
                  <a:cubicBezTo>
                    <a:pt x="2545430" y="183848"/>
                    <a:pt x="2544431" y="184788"/>
                    <a:pt x="2544431" y="185728"/>
                  </a:cubicBezTo>
                  <a:cubicBezTo>
                    <a:pt x="2544431" y="189252"/>
                    <a:pt x="2547486" y="188078"/>
                    <a:pt x="2553594" y="182204"/>
                  </a:cubicBezTo>
                  <a:cubicBezTo>
                    <a:pt x="2557588" y="178445"/>
                    <a:pt x="2562170" y="174098"/>
                    <a:pt x="2567339" y="169164"/>
                  </a:cubicBezTo>
                  <a:cubicBezTo>
                    <a:pt x="2583550" y="154127"/>
                    <a:pt x="2591304" y="146256"/>
                    <a:pt x="2590599" y="145552"/>
                  </a:cubicBezTo>
                  <a:cubicBezTo>
                    <a:pt x="2590129" y="145082"/>
                    <a:pt x="2588661" y="145963"/>
                    <a:pt x="2586194" y="148195"/>
                  </a:cubicBezTo>
                  <a:cubicBezTo>
                    <a:pt x="2583727" y="150427"/>
                    <a:pt x="2581906" y="151543"/>
                    <a:pt x="2580731" y="151543"/>
                  </a:cubicBezTo>
                  <a:cubicBezTo>
                    <a:pt x="2579556" y="151543"/>
                    <a:pt x="2578323" y="152600"/>
                    <a:pt x="2577030" y="154715"/>
                  </a:cubicBezTo>
                  <a:cubicBezTo>
                    <a:pt x="2575738" y="156829"/>
                    <a:pt x="2574622" y="157886"/>
                    <a:pt x="2573682" y="157886"/>
                  </a:cubicBezTo>
                  <a:cubicBezTo>
                    <a:pt x="2571803" y="157886"/>
                    <a:pt x="2572625" y="156242"/>
                    <a:pt x="2576149" y="152952"/>
                  </a:cubicBezTo>
                  <a:cubicBezTo>
                    <a:pt x="2577794" y="151543"/>
                    <a:pt x="2579321" y="150603"/>
                    <a:pt x="2580731" y="150133"/>
                  </a:cubicBezTo>
                  <a:cubicBezTo>
                    <a:pt x="2582141" y="149663"/>
                    <a:pt x="2583198" y="149135"/>
                    <a:pt x="2583903" y="148547"/>
                  </a:cubicBezTo>
                  <a:cubicBezTo>
                    <a:pt x="2584608" y="147960"/>
                    <a:pt x="2584843" y="147549"/>
                    <a:pt x="2584608" y="147314"/>
                  </a:cubicBezTo>
                  <a:cubicBezTo>
                    <a:pt x="2584138" y="146374"/>
                    <a:pt x="2584725" y="145082"/>
                    <a:pt x="2586370" y="143437"/>
                  </a:cubicBezTo>
                  <a:cubicBezTo>
                    <a:pt x="2588014" y="141792"/>
                    <a:pt x="2589424" y="140853"/>
                    <a:pt x="2590599" y="140618"/>
                  </a:cubicBezTo>
                  <a:cubicBezTo>
                    <a:pt x="2591539" y="140618"/>
                    <a:pt x="2592009" y="140206"/>
                    <a:pt x="2592009" y="139384"/>
                  </a:cubicBezTo>
                  <a:cubicBezTo>
                    <a:pt x="2592009" y="138562"/>
                    <a:pt x="2593183" y="136917"/>
                    <a:pt x="2595533" y="134450"/>
                  </a:cubicBezTo>
                  <a:cubicBezTo>
                    <a:pt x="2597882" y="131983"/>
                    <a:pt x="2599057" y="130339"/>
                    <a:pt x="2599057" y="129516"/>
                  </a:cubicBezTo>
                  <a:cubicBezTo>
                    <a:pt x="2599057" y="128694"/>
                    <a:pt x="2600114" y="127225"/>
                    <a:pt x="2602229" y="125111"/>
                  </a:cubicBezTo>
                  <a:cubicBezTo>
                    <a:pt x="2603874" y="123466"/>
                    <a:pt x="2604578" y="121352"/>
                    <a:pt x="2604343" y="118767"/>
                  </a:cubicBezTo>
                  <a:cubicBezTo>
                    <a:pt x="2604108" y="116183"/>
                    <a:pt x="2602934" y="114303"/>
                    <a:pt x="2600819" y="113128"/>
                  </a:cubicBezTo>
                  <a:cubicBezTo>
                    <a:pt x="2598470" y="111484"/>
                    <a:pt x="2593066" y="110544"/>
                    <a:pt x="2584608" y="110309"/>
                  </a:cubicBezTo>
                  <a:close/>
                  <a:moveTo>
                    <a:pt x="499118" y="108899"/>
                  </a:moveTo>
                  <a:cubicBezTo>
                    <a:pt x="497944" y="108194"/>
                    <a:pt x="496182" y="109369"/>
                    <a:pt x="493832" y="112424"/>
                  </a:cubicBezTo>
                  <a:cubicBezTo>
                    <a:pt x="491013" y="115948"/>
                    <a:pt x="489016" y="119002"/>
                    <a:pt x="487841" y="121587"/>
                  </a:cubicBezTo>
                  <a:cubicBezTo>
                    <a:pt x="486666" y="124171"/>
                    <a:pt x="485256" y="125698"/>
                    <a:pt x="483612" y="126168"/>
                  </a:cubicBezTo>
                  <a:cubicBezTo>
                    <a:pt x="481967" y="126638"/>
                    <a:pt x="479970" y="128635"/>
                    <a:pt x="477621" y="132159"/>
                  </a:cubicBezTo>
                  <a:cubicBezTo>
                    <a:pt x="475271" y="135684"/>
                    <a:pt x="473685" y="137446"/>
                    <a:pt x="472863" y="137446"/>
                  </a:cubicBezTo>
                  <a:cubicBezTo>
                    <a:pt x="472040" y="137446"/>
                    <a:pt x="471629" y="138033"/>
                    <a:pt x="471629" y="139208"/>
                  </a:cubicBezTo>
                  <a:cubicBezTo>
                    <a:pt x="471629" y="140383"/>
                    <a:pt x="469104" y="143554"/>
                    <a:pt x="464052" y="148723"/>
                  </a:cubicBezTo>
                  <a:cubicBezTo>
                    <a:pt x="459001" y="153892"/>
                    <a:pt x="454830" y="158650"/>
                    <a:pt x="451541" y="162997"/>
                  </a:cubicBezTo>
                  <a:cubicBezTo>
                    <a:pt x="448252" y="167343"/>
                    <a:pt x="443553" y="172806"/>
                    <a:pt x="437444" y="179384"/>
                  </a:cubicBezTo>
                  <a:cubicBezTo>
                    <a:pt x="429691" y="187608"/>
                    <a:pt x="426754" y="191719"/>
                    <a:pt x="428633" y="191719"/>
                  </a:cubicBezTo>
                  <a:cubicBezTo>
                    <a:pt x="430983" y="191719"/>
                    <a:pt x="438912" y="184906"/>
                    <a:pt x="452422" y="171279"/>
                  </a:cubicBezTo>
                  <a:cubicBezTo>
                    <a:pt x="465932" y="157652"/>
                    <a:pt x="475154" y="147196"/>
                    <a:pt x="480087" y="139913"/>
                  </a:cubicBezTo>
                  <a:cubicBezTo>
                    <a:pt x="482907" y="135684"/>
                    <a:pt x="485609" y="132277"/>
                    <a:pt x="488193" y="129692"/>
                  </a:cubicBezTo>
                  <a:cubicBezTo>
                    <a:pt x="491952" y="125933"/>
                    <a:pt x="495242" y="121117"/>
                    <a:pt x="498061" y="115243"/>
                  </a:cubicBezTo>
                  <a:cubicBezTo>
                    <a:pt x="499941" y="111719"/>
                    <a:pt x="500293" y="109604"/>
                    <a:pt x="499118" y="108899"/>
                  </a:cubicBezTo>
                  <a:close/>
                  <a:moveTo>
                    <a:pt x="2135933" y="108371"/>
                  </a:moveTo>
                  <a:cubicBezTo>
                    <a:pt x="2134523" y="108723"/>
                    <a:pt x="2133818" y="110074"/>
                    <a:pt x="2133818" y="112424"/>
                  </a:cubicBezTo>
                  <a:cubicBezTo>
                    <a:pt x="2133818" y="115008"/>
                    <a:pt x="2134523" y="116300"/>
                    <a:pt x="2135933" y="116300"/>
                  </a:cubicBezTo>
                  <a:cubicBezTo>
                    <a:pt x="2137577" y="116300"/>
                    <a:pt x="2138693" y="115830"/>
                    <a:pt x="2139281" y="114891"/>
                  </a:cubicBezTo>
                  <a:cubicBezTo>
                    <a:pt x="2139868" y="113951"/>
                    <a:pt x="2139809" y="112659"/>
                    <a:pt x="2139104" y="111014"/>
                  </a:cubicBezTo>
                  <a:cubicBezTo>
                    <a:pt x="2138400" y="108899"/>
                    <a:pt x="2137342" y="108018"/>
                    <a:pt x="2135933" y="108371"/>
                  </a:cubicBezTo>
                  <a:close/>
                  <a:moveTo>
                    <a:pt x="253440" y="107490"/>
                  </a:moveTo>
                  <a:cubicBezTo>
                    <a:pt x="253675" y="108899"/>
                    <a:pt x="253323" y="110192"/>
                    <a:pt x="252383" y="111366"/>
                  </a:cubicBezTo>
                  <a:cubicBezTo>
                    <a:pt x="251443" y="112071"/>
                    <a:pt x="250973" y="112071"/>
                    <a:pt x="250973" y="111366"/>
                  </a:cubicBezTo>
                  <a:cubicBezTo>
                    <a:pt x="251208" y="110896"/>
                    <a:pt x="251443" y="110192"/>
                    <a:pt x="251678" y="109252"/>
                  </a:cubicBezTo>
                  <a:cubicBezTo>
                    <a:pt x="252383" y="108312"/>
                    <a:pt x="252970" y="107725"/>
                    <a:pt x="253440" y="107490"/>
                  </a:cubicBezTo>
                  <a:close/>
                  <a:moveTo>
                    <a:pt x="938102" y="95860"/>
                  </a:moveTo>
                  <a:cubicBezTo>
                    <a:pt x="937280" y="95977"/>
                    <a:pt x="936046" y="96447"/>
                    <a:pt x="934402" y="97269"/>
                  </a:cubicBezTo>
                  <a:cubicBezTo>
                    <a:pt x="933227" y="97974"/>
                    <a:pt x="931759" y="99971"/>
                    <a:pt x="929996" y="103261"/>
                  </a:cubicBezTo>
                  <a:cubicBezTo>
                    <a:pt x="928234" y="106550"/>
                    <a:pt x="927353" y="109017"/>
                    <a:pt x="927353" y="110661"/>
                  </a:cubicBezTo>
                  <a:cubicBezTo>
                    <a:pt x="927353" y="114186"/>
                    <a:pt x="929820" y="112071"/>
                    <a:pt x="934754" y="104318"/>
                  </a:cubicBezTo>
                  <a:cubicBezTo>
                    <a:pt x="937808" y="99619"/>
                    <a:pt x="939335" y="97034"/>
                    <a:pt x="939335" y="96564"/>
                  </a:cubicBezTo>
                  <a:cubicBezTo>
                    <a:pt x="939335" y="95977"/>
                    <a:pt x="938924" y="95742"/>
                    <a:pt x="938102" y="95860"/>
                  </a:cubicBezTo>
                  <a:close/>
                  <a:moveTo>
                    <a:pt x="69650" y="84934"/>
                  </a:moveTo>
                  <a:cubicBezTo>
                    <a:pt x="70708" y="84699"/>
                    <a:pt x="72764" y="84817"/>
                    <a:pt x="75818" y="85287"/>
                  </a:cubicBezTo>
                  <a:cubicBezTo>
                    <a:pt x="80282" y="85992"/>
                    <a:pt x="83924" y="86462"/>
                    <a:pt x="86743" y="86697"/>
                  </a:cubicBezTo>
                  <a:cubicBezTo>
                    <a:pt x="89563" y="86932"/>
                    <a:pt x="92206" y="88048"/>
                    <a:pt x="94673" y="90045"/>
                  </a:cubicBezTo>
                  <a:cubicBezTo>
                    <a:pt x="97140" y="92042"/>
                    <a:pt x="100723" y="93980"/>
                    <a:pt x="105422" y="95860"/>
                  </a:cubicBezTo>
                  <a:cubicBezTo>
                    <a:pt x="115055" y="99384"/>
                    <a:pt x="121516" y="103730"/>
                    <a:pt x="124805" y="108899"/>
                  </a:cubicBezTo>
                  <a:cubicBezTo>
                    <a:pt x="128094" y="114068"/>
                    <a:pt x="127154" y="118297"/>
                    <a:pt x="121986" y="121587"/>
                  </a:cubicBezTo>
                  <a:cubicBezTo>
                    <a:pt x="119166" y="123701"/>
                    <a:pt x="116640" y="124054"/>
                    <a:pt x="114408" y="122644"/>
                  </a:cubicBezTo>
                  <a:cubicBezTo>
                    <a:pt x="112176" y="121234"/>
                    <a:pt x="110121" y="121410"/>
                    <a:pt x="108241" y="123173"/>
                  </a:cubicBezTo>
                  <a:cubicBezTo>
                    <a:pt x="106361" y="124935"/>
                    <a:pt x="104717" y="125816"/>
                    <a:pt x="103307" y="125816"/>
                  </a:cubicBezTo>
                  <a:cubicBezTo>
                    <a:pt x="101897" y="125816"/>
                    <a:pt x="98256" y="127578"/>
                    <a:pt x="92382" y="131102"/>
                  </a:cubicBezTo>
                  <a:lnTo>
                    <a:pt x="83571" y="136388"/>
                  </a:lnTo>
                  <a:lnTo>
                    <a:pt x="81809" y="149076"/>
                  </a:lnTo>
                  <a:cubicBezTo>
                    <a:pt x="81574" y="149781"/>
                    <a:pt x="81339" y="150838"/>
                    <a:pt x="81104" y="152248"/>
                  </a:cubicBezTo>
                  <a:cubicBezTo>
                    <a:pt x="79460" y="162350"/>
                    <a:pt x="78755" y="168400"/>
                    <a:pt x="78990" y="170398"/>
                  </a:cubicBezTo>
                  <a:cubicBezTo>
                    <a:pt x="79225" y="172395"/>
                    <a:pt x="80752" y="173981"/>
                    <a:pt x="83571" y="175155"/>
                  </a:cubicBezTo>
                  <a:cubicBezTo>
                    <a:pt x="84041" y="175390"/>
                    <a:pt x="84394" y="175508"/>
                    <a:pt x="84629" y="175508"/>
                  </a:cubicBezTo>
                  <a:cubicBezTo>
                    <a:pt x="87448" y="176917"/>
                    <a:pt x="89328" y="178327"/>
                    <a:pt x="90267" y="179737"/>
                  </a:cubicBezTo>
                  <a:cubicBezTo>
                    <a:pt x="91207" y="181147"/>
                    <a:pt x="92382" y="184201"/>
                    <a:pt x="93792" y="188900"/>
                  </a:cubicBezTo>
                  <a:cubicBezTo>
                    <a:pt x="95436" y="195009"/>
                    <a:pt x="96024" y="199825"/>
                    <a:pt x="95554" y="203349"/>
                  </a:cubicBezTo>
                  <a:cubicBezTo>
                    <a:pt x="95084" y="206874"/>
                    <a:pt x="92617" y="214157"/>
                    <a:pt x="88153" y="225200"/>
                  </a:cubicBezTo>
                  <a:cubicBezTo>
                    <a:pt x="85803" y="230838"/>
                    <a:pt x="84981" y="233775"/>
                    <a:pt x="85686" y="234010"/>
                  </a:cubicBezTo>
                  <a:cubicBezTo>
                    <a:pt x="86156" y="234245"/>
                    <a:pt x="88153" y="232601"/>
                    <a:pt x="91677" y="229076"/>
                  </a:cubicBezTo>
                  <a:cubicBezTo>
                    <a:pt x="96141" y="224847"/>
                    <a:pt x="98373" y="223320"/>
                    <a:pt x="98373" y="224495"/>
                  </a:cubicBezTo>
                  <a:cubicBezTo>
                    <a:pt x="98373" y="225670"/>
                    <a:pt x="97727" y="226668"/>
                    <a:pt x="96435" y="227490"/>
                  </a:cubicBezTo>
                  <a:cubicBezTo>
                    <a:pt x="95143" y="228313"/>
                    <a:pt x="95201" y="229076"/>
                    <a:pt x="96611" y="229781"/>
                  </a:cubicBezTo>
                  <a:cubicBezTo>
                    <a:pt x="97551" y="230251"/>
                    <a:pt x="96611" y="233540"/>
                    <a:pt x="93792" y="239649"/>
                  </a:cubicBezTo>
                  <a:cubicBezTo>
                    <a:pt x="90972" y="245758"/>
                    <a:pt x="88388" y="250222"/>
                    <a:pt x="86038" y="253041"/>
                  </a:cubicBezTo>
                  <a:cubicBezTo>
                    <a:pt x="84394" y="254921"/>
                    <a:pt x="83571" y="256389"/>
                    <a:pt x="83571" y="257447"/>
                  </a:cubicBezTo>
                  <a:cubicBezTo>
                    <a:pt x="83571" y="258504"/>
                    <a:pt x="82455" y="260031"/>
                    <a:pt x="80223" y="262028"/>
                  </a:cubicBezTo>
                  <a:cubicBezTo>
                    <a:pt x="77991" y="264025"/>
                    <a:pt x="75113" y="268665"/>
                    <a:pt x="71589" y="275949"/>
                  </a:cubicBezTo>
                  <a:cubicBezTo>
                    <a:pt x="68299" y="282292"/>
                    <a:pt x="65891" y="286404"/>
                    <a:pt x="64364" y="288284"/>
                  </a:cubicBezTo>
                  <a:cubicBezTo>
                    <a:pt x="62837" y="290163"/>
                    <a:pt x="60370" y="291690"/>
                    <a:pt x="56963" y="292865"/>
                  </a:cubicBezTo>
                  <a:cubicBezTo>
                    <a:pt x="53556" y="294040"/>
                    <a:pt x="51324" y="295978"/>
                    <a:pt x="50267" y="298680"/>
                  </a:cubicBezTo>
                  <a:cubicBezTo>
                    <a:pt x="49210" y="301382"/>
                    <a:pt x="47272" y="302733"/>
                    <a:pt x="44452" y="302733"/>
                  </a:cubicBezTo>
                  <a:cubicBezTo>
                    <a:pt x="41868" y="302733"/>
                    <a:pt x="39518" y="300736"/>
                    <a:pt x="37404" y="296742"/>
                  </a:cubicBezTo>
                  <a:cubicBezTo>
                    <a:pt x="35289" y="292748"/>
                    <a:pt x="33879" y="287579"/>
                    <a:pt x="33174" y="281235"/>
                  </a:cubicBezTo>
                  <a:cubicBezTo>
                    <a:pt x="32235" y="275127"/>
                    <a:pt x="31236" y="271367"/>
                    <a:pt x="30179" y="269958"/>
                  </a:cubicBezTo>
                  <a:cubicBezTo>
                    <a:pt x="29122" y="268548"/>
                    <a:pt x="30825" y="265376"/>
                    <a:pt x="35289" y="260442"/>
                  </a:cubicBezTo>
                  <a:cubicBezTo>
                    <a:pt x="42573" y="252219"/>
                    <a:pt x="44335" y="248107"/>
                    <a:pt x="40575" y="248107"/>
                  </a:cubicBezTo>
                  <a:cubicBezTo>
                    <a:pt x="39166" y="248107"/>
                    <a:pt x="37404" y="245640"/>
                    <a:pt x="35289" y="240706"/>
                  </a:cubicBezTo>
                  <a:cubicBezTo>
                    <a:pt x="31530" y="232248"/>
                    <a:pt x="23659" y="225082"/>
                    <a:pt x="11677" y="219208"/>
                  </a:cubicBezTo>
                  <a:cubicBezTo>
                    <a:pt x="5803" y="216389"/>
                    <a:pt x="2220" y="214216"/>
                    <a:pt x="928" y="212689"/>
                  </a:cubicBezTo>
                  <a:cubicBezTo>
                    <a:pt x="-365" y="211161"/>
                    <a:pt x="-306" y="208988"/>
                    <a:pt x="1104" y="206169"/>
                  </a:cubicBezTo>
                  <a:cubicBezTo>
                    <a:pt x="2748" y="202644"/>
                    <a:pt x="8270" y="197887"/>
                    <a:pt x="17668" y="191895"/>
                  </a:cubicBezTo>
                  <a:cubicBezTo>
                    <a:pt x="27066" y="185904"/>
                    <a:pt x="36464" y="181147"/>
                    <a:pt x="45862" y="177622"/>
                  </a:cubicBezTo>
                  <a:cubicBezTo>
                    <a:pt x="51266" y="175743"/>
                    <a:pt x="54437" y="173863"/>
                    <a:pt x="55377" y="171983"/>
                  </a:cubicBezTo>
                  <a:cubicBezTo>
                    <a:pt x="56317" y="170104"/>
                    <a:pt x="57022" y="164935"/>
                    <a:pt x="57492" y="156477"/>
                  </a:cubicBezTo>
                  <a:cubicBezTo>
                    <a:pt x="57962" y="150603"/>
                    <a:pt x="58020" y="147020"/>
                    <a:pt x="57668" y="145728"/>
                  </a:cubicBezTo>
                  <a:cubicBezTo>
                    <a:pt x="57316" y="144436"/>
                    <a:pt x="56317" y="143554"/>
                    <a:pt x="54672" y="143085"/>
                  </a:cubicBezTo>
                  <a:cubicBezTo>
                    <a:pt x="52323" y="142380"/>
                    <a:pt x="49738" y="142497"/>
                    <a:pt x="46919" y="143437"/>
                  </a:cubicBezTo>
                  <a:cubicBezTo>
                    <a:pt x="41045" y="145552"/>
                    <a:pt x="36346" y="145082"/>
                    <a:pt x="32822" y="142027"/>
                  </a:cubicBezTo>
                  <a:cubicBezTo>
                    <a:pt x="30943" y="140618"/>
                    <a:pt x="28828" y="139325"/>
                    <a:pt x="26478" y="138151"/>
                  </a:cubicBezTo>
                  <a:cubicBezTo>
                    <a:pt x="24129" y="136976"/>
                    <a:pt x="22778" y="135390"/>
                    <a:pt x="22425" y="133393"/>
                  </a:cubicBezTo>
                  <a:cubicBezTo>
                    <a:pt x="22073" y="131396"/>
                    <a:pt x="20605" y="128459"/>
                    <a:pt x="18020" y="124582"/>
                  </a:cubicBezTo>
                  <a:cubicBezTo>
                    <a:pt x="15436" y="120706"/>
                    <a:pt x="14144" y="117475"/>
                    <a:pt x="14144" y="114891"/>
                  </a:cubicBezTo>
                  <a:cubicBezTo>
                    <a:pt x="14144" y="112306"/>
                    <a:pt x="13556" y="109604"/>
                    <a:pt x="12381" y="106785"/>
                  </a:cubicBezTo>
                  <a:cubicBezTo>
                    <a:pt x="10972" y="103026"/>
                    <a:pt x="11383" y="100147"/>
                    <a:pt x="13615" y="98150"/>
                  </a:cubicBezTo>
                  <a:cubicBezTo>
                    <a:pt x="15847" y="96153"/>
                    <a:pt x="20370" y="94567"/>
                    <a:pt x="27183" y="93393"/>
                  </a:cubicBezTo>
                  <a:cubicBezTo>
                    <a:pt x="31177" y="93158"/>
                    <a:pt x="33174" y="93393"/>
                    <a:pt x="33174" y="94097"/>
                  </a:cubicBezTo>
                  <a:cubicBezTo>
                    <a:pt x="32470" y="95272"/>
                    <a:pt x="31001" y="95860"/>
                    <a:pt x="28769" y="95860"/>
                  </a:cubicBezTo>
                  <a:cubicBezTo>
                    <a:pt x="26537" y="95860"/>
                    <a:pt x="25421" y="96447"/>
                    <a:pt x="25421" y="97622"/>
                  </a:cubicBezTo>
                  <a:cubicBezTo>
                    <a:pt x="25421" y="99971"/>
                    <a:pt x="30003" y="101146"/>
                    <a:pt x="39166" y="101146"/>
                  </a:cubicBezTo>
                  <a:cubicBezTo>
                    <a:pt x="44100" y="101146"/>
                    <a:pt x="49562" y="99678"/>
                    <a:pt x="55554" y="96741"/>
                  </a:cubicBezTo>
                  <a:cubicBezTo>
                    <a:pt x="61545" y="93804"/>
                    <a:pt x="65363" y="90808"/>
                    <a:pt x="67007" y="87754"/>
                  </a:cubicBezTo>
                  <a:cubicBezTo>
                    <a:pt x="67712" y="86109"/>
                    <a:pt x="68593" y="85169"/>
                    <a:pt x="69650" y="84934"/>
                  </a:cubicBezTo>
                  <a:close/>
                  <a:moveTo>
                    <a:pt x="178374" y="64494"/>
                  </a:moveTo>
                  <a:cubicBezTo>
                    <a:pt x="182133" y="64494"/>
                    <a:pt x="184600" y="65551"/>
                    <a:pt x="185774" y="67666"/>
                  </a:cubicBezTo>
                  <a:cubicBezTo>
                    <a:pt x="186714" y="69310"/>
                    <a:pt x="187008" y="71131"/>
                    <a:pt x="186656" y="73128"/>
                  </a:cubicBezTo>
                  <a:cubicBezTo>
                    <a:pt x="186303" y="75125"/>
                    <a:pt x="185540" y="76124"/>
                    <a:pt x="184365" y="76124"/>
                  </a:cubicBezTo>
                  <a:cubicBezTo>
                    <a:pt x="183190" y="76124"/>
                    <a:pt x="181193" y="79531"/>
                    <a:pt x="178374" y="86344"/>
                  </a:cubicBezTo>
                  <a:cubicBezTo>
                    <a:pt x="175554" y="93158"/>
                    <a:pt x="174262" y="97622"/>
                    <a:pt x="174497" y="99736"/>
                  </a:cubicBezTo>
                  <a:cubicBezTo>
                    <a:pt x="174732" y="102321"/>
                    <a:pt x="174262" y="105493"/>
                    <a:pt x="173087" y="109252"/>
                  </a:cubicBezTo>
                  <a:cubicBezTo>
                    <a:pt x="171912" y="113011"/>
                    <a:pt x="171090" y="117593"/>
                    <a:pt x="170620" y="122996"/>
                  </a:cubicBezTo>
                  <a:cubicBezTo>
                    <a:pt x="170150" y="127225"/>
                    <a:pt x="170268" y="129340"/>
                    <a:pt x="170973" y="129340"/>
                  </a:cubicBezTo>
                  <a:cubicBezTo>
                    <a:pt x="171677" y="129340"/>
                    <a:pt x="174145" y="127343"/>
                    <a:pt x="178374" y="123349"/>
                  </a:cubicBezTo>
                  <a:cubicBezTo>
                    <a:pt x="185422" y="117005"/>
                    <a:pt x="195701" y="108841"/>
                    <a:pt x="209211" y="98855"/>
                  </a:cubicBezTo>
                  <a:cubicBezTo>
                    <a:pt x="222720" y="88870"/>
                    <a:pt x="232295" y="82467"/>
                    <a:pt x="237933" y="79648"/>
                  </a:cubicBezTo>
                  <a:cubicBezTo>
                    <a:pt x="244277" y="76124"/>
                    <a:pt x="249446" y="74362"/>
                    <a:pt x="253440" y="74362"/>
                  </a:cubicBezTo>
                  <a:cubicBezTo>
                    <a:pt x="256729" y="74362"/>
                    <a:pt x="260371" y="75713"/>
                    <a:pt x="264365" y="78415"/>
                  </a:cubicBezTo>
                  <a:cubicBezTo>
                    <a:pt x="268359" y="81117"/>
                    <a:pt x="270004" y="83290"/>
                    <a:pt x="269299" y="84934"/>
                  </a:cubicBezTo>
                  <a:cubicBezTo>
                    <a:pt x="268594" y="86579"/>
                    <a:pt x="269064" y="88106"/>
                    <a:pt x="270709" y="89516"/>
                  </a:cubicBezTo>
                  <a:cubicBezTo>
                    <a:pt x="273763" y="92805"/>
                    <a:pt x="275408" y="99736"/>
                    <a:pt x="275643" y="110309"/>
                  </a:cubicBezTo>
                  <a:cubicBezTo>
                    <a:pt x="275878" y="120882"/>
                    <a:pt x="274586" y="132394"/>
                    <a:pt x="271766" y="144847"/>
                  </a:cubicBezTo>
                  <a:cubicBezTo>
                    <a:pt x="267302" y="163643"/>
                    <a:pt x="265070" y="174685"/>
                    <a:pt x="265070" y="177975"/>
                  </a:cubicBezTo>
                  <a:cubicBezTo>
                    <a:pt x="265070" y="180559"/>
                    <a:pt x="264600" y="182145"/>
                    <a:pt x="263661" y="182732"/>
                  </a:cubicBezTo>
                  <a:cubicBezTo>
                    <a:pt x="262721" y="183320"/>
                    <a:pt x="261898" y="186433"/>
                    <a:pt x="261193" y="192072"/>
                  </a:cubicBezTo>
                  <a:cubicBezTo>
                    <a:pt x="260254" y="198650"/>
                    <a:pt x="258550" y="204113"/>
                    <a:pt x="256083" y="208459"/>
                  </a:cubicBezTo>
                  <a:cubicBezTo>
                    <a:pt x="253616" y="212806"/>
                    <a:pt x="250973" y="215332"/>
                    <a:pt x="248154" y="216037"/>
                  </a:cubicBezTo>
                  <a:cubicBezTo>
                    <a:pt x="245334" y="216741"/>
                    <a:pt x="242397" y="215684"/>
                    <a:pt x="239343" y="212865"/>
                  </a:cubicBezTo>
                  <a:cubicBezTo>
                    <a:pt x="236994" y="210280"/>
                    <a:pt x="232530" y="203584"/>
                    <a:pt x="225951" y="192777"/>
                  </a:cubicBezTo>
                  <a:cubicBezTo>
                    <a:pt x="224541" y="190427"/>
                    <a:pt x="223308" y="188019"/>
                    <a:pt x="222251" y="185552"/>
                  </a:cubicBezTo>
                  <a:cubicBezTo>
                    <a:pt x="221193" y="183085"/>
                    <a:pt x="220195" y="181851"/>
                    <a:pt x="219255" y="181851"/>
                  </a:cubicBezTo>
                  <a:cubicBezTo>
                    <a:pt x="218550" y="181851"/>
                    <a:pt x="216670" y="185082"/>
                    <a:pt x="213616" y="191543"/>
                  </a:cubicBezTo>
                  <a:cubicBezTo>
                    <a:pt x="210562" y="198004"/>
                    <a:pt x="209035" y="202057"/>
                    <a:pt x="209035" y="203702"/>
                  </a:cubicBezTo>
                  <a:cubicBezTo>
                    <a:pt x="209035" y="204642"/>
                    <a:pt x="207390" y="208812"/>
                    <a:pt x="204101" y="216213"/>
                  </a:cubicBezTo>
                  <a:cubicBezTo>
                    <a:pt x="200812" y="223614"/>
                    <a:pt x="197992" y="229429"/>
                    <a:pt x="195642" y="233658"/>
                  </a:cubicBezTo>
                  <a:cubicBezTo>
                    <a:pt x="193528" y="237652"/>
                    <a:pt x="192588" y="240883"/>
                    <a:pt x="192823" y="243350"/>
                  </a:cubicBezTo>
                  <a:cubicBezTo>
                    <a:pt x="193058" y="245816"/>
                    <a:pt x="194703" y="249399"/>
                    <a:pt x="197757" y="254098"/>
                  </a:cubicBezTo>
                  <a:cubicBezTo>
                    <a:pt x="203161" y="261852"/>
                    <a:pt x="207155" y="269958"/>
                    <a:pt x="209739" y="278416"/>
                  </a:cubicBezTo>
                  <a:cubicBezTo>
                    <a:pt x="211619" y="283820"/>
                    <a:pt x="212911" y="287109"/>
                    <a:pt x="213616" y="288284"/>
                  </a:cubicBezTo>
                  <a:cubicBezTo>
                    <a:pt x="214321" y="289458"/>
                    <a:pt x="214673" y="290927"/>
                    <a:pt x="214673" y="292689"/>
                  </a:cubicBezTo>
                  <a:cubicBezTo>
                    <a:pt x="214673" y="294451"/>
                    <a:pt x="215437" y="295156"/>
                    <a:pt x="216964" y="294804"/>
                  </a:cubicBezTo>
                  <a:cubicBezTo>
                    <a:pt x="218491" y="294451"/>
                    <a:pt x="220077" y="294862"/>
                    <a:pt x="221722" y="296037"/>
                  </a:cubicBezTo>
                  <a:cubicBezTo>
                    <a:pt x="224541" y="298387"/>
                    <a:pt x="232118" y="297271"/>
                    <a:pt x="244453" y="292689"/>
                  </a:cubicBezTo>
                  <a:cubicBezTo>
                    <a:pt x="256788" y="288108"/>
                    <a:pt x="265892" y="282997"/>
                    <a:pt x="271766" y="277359"/>
                  </a:cubicBezTo>
                  <a:cubicBezTo>
                    <a:pt x="276230" y="273129"/>
                    <a:pt x="278462" y="270486"/>
                    <a:pt x="278462" y="269429"/>
                  </a:cubicBezTo>
                  <a:cubicBezTo>
                    <a:pt x="278462" y="268372"/>
                    <a:pt x="279402" y="267843"/>
                    <a:pt x="281282" y="267843"/>
                  </a:cubicBezTo>
                  <a:cubicBezTo>
                    <a:pt x="282926" y="267843"/>
                    <a:pt x="284806" y="266962"/>
                    <a:pt x="286920" y="265200"/>
                  </a:cubicBezTo>
                  <a:cubicBezTo>
                    <a:pt x="289035" y="263438"/>
                    <a:pt x="290092" y="261734"/>
                    <a:pt x="290092" y="260090"/>
                  </a:cubicBezTo>
                  <a:cubicBezTo>
                    <a:pt x="290092" y="258680"/>
                    <a:pt x="290680" y="257975"/>
                    <a:pt x="291854" y="257975"/>
                  </a:cubicBezTo>
                  <a:cubicBezTo>
                    <a:pt x="293029" y="257975"/>
                    <a:pt x="293264" y="256918"/>
                    <a:pt x="292559" y="254803"/>
                  </a:cubicBezTo>
                  <a:cubicBezTo>
                    <a:pt x="291854" y="252689"/>
                    <a:pt x="292089" y="251279"/>
                    <a:pt x="293264" y="250574"/>
                  </a:cubicBezTo>
                  <a:cubicBezTo>
                    <a:pt x="294439" y="249869"/>
                    <a:pt x="295026" y="247990"/>
                    <a:pt x="295026" y="244935"/>
                  </a:cubicBezTo>
                  <a:cubicBezTo>
                    <a:pt x="295026" y="241881"/>
                    <a:pt x="295379" y="239884"/>
                    <a:pt x="296084" y="238944"/>
                  </a:cubicBezTo>
                  <a:cubicBezTo>
                    <a:pt x="297258" y="237535"/>
                    <a:pt x="298433" y="234774"/>
                    <a:pt x="299608" y="230662"/>
                  </a:cubicBezTo>
                  <a:cubicBezTo>
                    <a:pt x="300783" y="226551"/>
                    <a:pt x="301370" y="222968"/>
                    <a:pt x="301370" y="219913"/>
                  </a:cubicBezTo>
                  <a:cubicBezTo>
                    <a:pt x="301370" y="216154"/>
                    <a:pt x="302780" y="207461"/>
                    <a:pt x="305599" y="193834"/>
                  </a:cubicBezTo>
                  <a:cubicBezTo>
                    <a:pt x="308653" y="179502"/>
                    <a:pt x="309828" y="172336"/>
                    <a:pt x="309123" y="172336"/>
                  </a:cubicBezTo>
                  <a:cubicBezTo>
                    <a:pt x="309123" y="172336"/>
                    <a:pt x="308653" y="172571"/>
                    <a:pt x="307714" y="173041"/>
                  </a:cubicBezTo>
                  <a:cubicBezTo>
                    <a:pt x="306774" y="173746"/>
                    <a:pt x="306421" y="172923"/>
                    <a:pt x="306656" y="170574"/>
                  </a:cubicBezTo>
                  <a:cubicBezTo>
                    <a:pt x="307361" y="167989"/>
                    <a:pt x="309241" y="162468"/>
                    <a:pt x="312295" y="154010"/>
                  </a:cubicBezTo>
                  <a:cubicBezTo>
                    <a:pt x="317699" y="138973"/>
                    <a:pt x="319461" y="130985"/>
                    <a:pt x="317582" y="130045"/>
                  </a:cubicBezTo>
                  <a:cubicBezTo>
                    <a:pt x="316172" y="129340"/>
                    <a:pt x="316172" y="128694"/>
                    <a:pt x="317582" y="128106"/>
                  </a:cubicBezTo>
                  <a:cubicBezTo>
                    <a:pt x="318991" y="127519"/>
                    <a:pt x="319402" y="126756"/>
                    <a:pt x="318815" y="125816"/>
                  </a:cubicBezTo>
                  <a:cubicBezTo>
                    <a:pt x="318228" y="124876"/>
                    <a:pt x="318404" y="123231"/>
                    <a:pt x="319344" y="120882"/>
                  </a:cubicBezTo>
                  <a:cubicBezTo>
                    <a:pt x="320753" y="116888"/>
                    <a:pt x="322398" y="117123"/>
                    <a:pt x="324277" y="121587"/>
                  </a:cubicBezTo>
                  <a:cubicBezTo>
                    <a:pt x="324982" y="123936"/>
                    <a:pt x="325570" y="126990"/>
                    <a:pt x="326040" y="130750"/>
                  </a:cubicBezTo>
                  <a:cubicBezTo>
                    <a:pt x="326510" y="137798"/>
                    <a:pt x="327273" y="142027"/>
                    <a:pt x="328330" y="143437"/>
                  </a:cubicBezTo>
                  <a:cubicBezTo>
                    <a:pt x="329388" y="144847"/>
                    <a:pt x="329329" y="148371"/>
                    <a:pt x="328154" y="154010"/>
                  </a:cubicBezTo>
                  <a:cubicBezTo>
                    <a:pt x="326979" y="159649"/>
                    <a:pt x="326979" y="164406"/>
                    <a:pt x="328154" y="168283"/>
                  </a:cubicBezTo>
                  <a:cubicBezTo>
                    <a:pt x="329329" y="172160"/>
                    <a:pt x="329681" y="176213"/>
                    <a:pt x="329211" y="180442"/>
                  </a:cubicBezTo>
                  <a:cubicBezTo>
                    <a:pt x="328742" y="184671"/>
                    <a:pt x="329211" y="187549"/>
                    <a:pt x="330621" y="189076"/>
                  </a:cubicBezTo>
                  <a:cubicBezTo>
                    <a:pt x="332031" y="190603"/>
                    <a:pt x="332442" y="192835"/>
                    <a:pt x="331855" y="195772"/>
                  </a:cubicBezTo>
                  <a:cubicBezTo>
                    <a:pt x="331267" y="198709"/>
                    <a:pt x="331561" y="200177"/>
                    <a:pt x="332736" y="200177"/>
                  </a:cubicBezTo>
                  <a:cubicBezTo>
                    <a:pt x="333910" y="200177"/>
                    <a:pt x="334145" y="201587"/>
                    <a:pt x="333441" y="204407"/>
                  </a:cubicBezTo>
                  <a:cubicBezTo>
                    <a:pt x="332736" y="207226"/>
                    <a:pt x="332853" y="208988"/>
                    <a:pt x="333793" y="209693"/>
                  </a:cubicBezTo>
                  <a:cubicBezTo>
                    <a:pt x="335673" y="210868"/>
                    <a:pt x="337905" y="218269"/>
                    <a:pt x="340489" y="231896"/>
                  </a:cubicBezTo>
                  <a:cubicBezTo>
                    <a:pt x="341194" y="234950"/>
                    <a:pt x="342134" y="236477"/>
                    <a:pt x="343309" y="236477"/>
                  </a:cubicBezTo>
                  <a:cubicBezTo>
                    <a:pt x="344483" y="236477"/>
                    <a:pt x="344718" y="238416"/>
                    <a:pt x="344013" y="242292"/>
                  </a:cubicBezTo>
                  <a:cubicBezTo>
                    <a:pt x="343309" y="246169"/>
                    <a:pt x="343426" y="248342"/>
                    <a:pt x="344366" y="248812"/>
                  </a:cubicBezTo>
                  <a:cubicBezTo>
                    <a:pt x="345776" y="249752"/>
                    <a:pt x="346598" y="254745"/>
                    <a:pt x="346833" y="263790"/>
                  </a:cubicBezTo>
                  <a:cubicBezTo>
                    <a:pt x="347068" y="272836"/>
                    <a:pt x="346598" y="278768"/>
                    <a:pt x="345423" y="281588"/>
                  </a:cubicBezTo>
                  <a:cubicBezTo>
                    <a:pt x="345423" y="281588"/>
                    <a:pt x="344013" y="285112"/>
                    <a:pt x="341194" y="292160"/>
                  </a:cubicBezTo>
                  <a:cubicBezTo>
                    <a:pt x="337905" y="301088"/>
                    <a:pt x="327802" y="309899"/>
                    <a:pt x="310885" y="318592"/>
                  </a:cubicBezTo>
                  <a:cubicBezTo>
                    <a:pt x="304072" y="322117"/>
                    <a:pt x="299960" y="324466"/>
                    <a:pt x="298550" y="325641"/>
                  </a:cubicBezTo>
                  <a:cubicBezTo>
                    <a:pt x="296436" y="327755"/>
                    <a:pt x="289035" y="330222"/>
                    <a:pt x="276348" y="333042"/>
                  </a:cubicBezTo>
                  <a:cubicBezTo>
                    <a:pt x="263661" y="335861"/>
                    <a:pt x="255202" y="337036"/>
                    <a:pt x="250973" y="336566"/>
                  </a:cubicBezTo>
                  <a:cubicBezTo>
                    <a:pt x="239696" y="335391"/>
                    <a:pt x="233117" y="333981"/>
                    <a:pt x="231237" y="332337"/>
                  </a:cubicBezTo>
                  <a:cubicBezTo>
                    <a:pt x="229828" y="331162"/>
                    <a:pt x="227243" y="329635"/>
                    <a:pt x="223484" y="327755"/>
                  </a:cubicBezTo>
                  <a:cubicBezTo>
                    <a:pt x="220665" y="326346"/>
                    <a:pt x="216729" y="323526"/>
                    <a:pt x="211678" y="319297"/>
                  </a:cubicBezTo>
                  <a:cubicBezTo>
                    <a:pt x="206626" y="315068"/>
                    <a:pt x="204101" y="312484"/>
                    <a:pt x="204101" y="311544"/>
                  </a:cubicBezTo>
                  <a:cubicBezTo>
                    <a:pt x="204101" y="311074"/>
                    <a:pt x="202691" y="308783"/>
                    <a:pt x="199872" y="304671"/>
                  </a:cubicBezTo>
                  <a:cubicBezTo>
                    <a:pt x="197052" y="300560"/>
                    <a:pt x="195642" y="297682"/>
                    <a:pt x="195642" y="296037"/>
                  </a:cubicBezTo>
                  <a:cubicBezTo>
                    <a:pt x="195642" y="294392"/>
                    <a:pt x="193293" y="288636"/>
                    <a:pt x="188594" y="278768"/>
                  </a:cubicBezTo>
                  <a:lnTo>
                    <a:pt x="181545" y="263966"/>
                  </a:lnTo>
                  <a:lnTo>
                    <a:pt x="176964" y="271367"/>
                  </a:lnTo>
                  <a:cubicBezTo>
                    <a:pt x="174145" y="276536"/>
                    <a:pt x="172735" y="279532"/>
                    <a:pt x="172735" y="280354"/>
                  </a:cubicBezTo>
                  <a:cubicBezTo>
                    <a:pt x="172735" y="281176"/>
                    <a:pt x="171325" y="283232"/>
                    <a:pt x="168506" y="286522"/>
                  </a:cubicBezTo>
                  <a:cubicBezTo>
                    <a:pt x="165686" y="289811"/>
                    <a:pt x="164277" y="292160"/>
                    <a:pt x="164277" y="293570"/>
                  </a:cubicBezTo>
                  <a:cubicBezTo>
                    <a:pt x="164277" y="294980"/>
                    <a:pt x="163572" y="295978"/>
                    <a:pt x="162162" y="296566"/>
                  </a:cubicBezTo>
                  <a:cubicBezTo>
                    <a:pt x="160752" y="297153"/>
                    <a:pt x="158755" y="300031"/>
                    <a:pt x="156171" y="305200"/>
                  </a:cubicBezTo>
                  <a:cubicBezTo>
                    <a:pt x="151002" y="315068"/>
                    <a:pt x="145716" y="323174"/>
                    <a:pt x="140312" y="329517"/>
                  </a:cubicBezTo>
                  <a:cubicBezTo>
                    <a:pt x="137727" y="332572"/>
                    <a:pt x="136435" y="334569"/>
                    <a:pt x="136435" y="335509"/>
                  </a:cubicBezTo>
                  <a:cubicBezTo>
                    <a:pt x="136435" y="337153"/>
                    <a:pt x="135378" y="338446"/>
                    <a:pt x="133263" y="339385"/>
                  </a:cubicBezTo>
                  <a:cubicBezTo>
                    <a:pt x="131149" y="340325"/>
                    <a:pt x="129152" y="340325"/>
                    <a:pt x="127272" y="339385"/>
                  </a:cubicBezTo>
                  <a:cubicBezTo>
                    <a:pt x="122103" y="337036"/>
                    <a:pt x="118814" y="330575"/>
                    <a:pt x="117404" y="320002"/>
                  </a:cubicBezTo>
                  <a:cubicBezTo>
                    <a:pt x="116464" y="314363"/>
                    <a:pt x="115348" y="310486"/>
                    <a:pt x="114056" y="308372"/>
                  </a:cubicBezTo>
                  <a:cubicBezTo>
                    <a:pt x="112764" y="306257"/>
                    <a:pt x="111648" y="303673"/>
                    <a:pt x="110708" y="300619"/>
                  </a:cubicBezTo>
                  <a:cubicBezTo>
                    <a:pt x="109768" y="296389"/>
                    <a:pt x="110356" y="293100"/>
                    <a:pt x="112470" y="290751"/>
                  </a:cubicBezTo>
                  <a:cubicBezTo>
                    <a:pt x="113410" y="289811"/>
                    <a:pt x="114350" y="289811"/>
                    <a:pt x="115290" y="290751"/>
                  </a:cubicBezTo>
                  <a:cubicBezTo>
                    <a:pt x="117169" y="292630"/>
                    <a:pt x="121046" y="290751"/>
                    <a:pt x="126920" y="285112"/>
                  </a:cubicBezTo>
                  <a:cubicBezTo>
                    <a:pt x="129034" y="283232"/>
                    <a:pt x="132617" y="279062"/>
                    <a:pt x="137669" y="272601"/>
                  </a:cubicBezTo>
                  <a:cubicBezTo>
                    <a:pt x="142720" y="266140"/>
                    <a:pt x="145950" y="261617"/>
                    <a:pt x="147360" y="259032"/>
                  </a:cubicBezTo>
                  <a:cubicBezTo>
                    <a:pt x="149475" y="255273"/>
                    <a:pt x="153351" y="249634"/>
                    <a:pt x="158990" y="242116"/>
                  </a:cubicBezTo>
                  <a:cubicBezTo>
                    <a:pt x="162514" y="237417"/>
                    <a:pt x="164335" y="234598"/>
                    <a:pt x="164453" y="233658"/>
                  </a:cubicBezTo>
                  <a:cubicBezTo>
                    <a:pt x="164571" y="232718"/>
                    <a:pt x="166215" y="230369"/>
                    <a:pt x="169387" y="226609"/>
                  </a:cubicBezTo>
                  <a:cubicBezTo>
                    <a:pt x="172559" y="222850"/>
                    <a:pt x="174145" y="220089"/>
                    <a:pt x="174145" y="218327"/>
                  </a:cubicBezTo>
                  <a:cubicBezTo>
                    <a:pt x="174145" y="216565"/>
                    <a:pt x="175143" y="214627"/>
                    <a:pt x="177140" y="212512"/>
                  </a:cubicBezTo>
                  <a:cubicBezTo>
                    <a:pt x="179137" y="210398"/>
                    <a:pt x="180488" y="208459"/>
                    <a:pt x="181193" y="206697"/>
                  </a:cubicBezTo>
                  <a:cubicBezTo>
                    <a:pt x="181898" y="204935"/>
                    <a:pt x="184835" y="200060"/>
                    <a:pt x="190004" y="192072"/>
                  </a:cubicBezTo>
                  <a:cubicBezTo>
                    <a:pt x="197052" y="181029"/>
                    <a:pt x="198932" y="175508"/>
                    <a:pt x="195642" y="175508"/>
                  </a:cubicBezTo>
                  <a:cubicBezTo>
                    <a:pt x="194703" y="175508"/>
                    <a:pt x="193939" y="176448"/>
                    <a:pt x="193352" y="178327"/>
                  </a:cubicBezTo>
                  <a:cubicBezTo>
                    <a:pt x="192764" y="180207"/>
                    <a:pt x="191061" y="182791"/>
                    <a:pt x="188241" y="186080"/>
                  </a:cubicBezTo>
                  <a:cubicBezTo>
                    <a:pt x="186362" y="188195"/>
                    <a:pt x="185305" y="189311"/>
                    <a:pt x="185070" y="189429"/>
                  </a:cubicBezTo>
                  <a:cubicBezTo>
                    <a:pt x="184835" y="189546"/>
                    <a:pt x="185187" y="188665"/>
                    <a:pt x="186127" y="186785"/>
                  </a:cubicBezTo>
                  <a:cubicBezTo>
                    <a:pt x="187772" y="183496"/>
                    <a:pt x="191942" y="176330"/>
                    <a:pt x="198638" y="165287"/>
                  </a:cubicBezTo>
                  <a:cubicBezTo>
                    <a:pt x="205334" y="154245"/>
                    <a:pt x="209739" y="147314"/>
                    <a:pt x="211854" y="144494"/>
                  </a:cubicBezTo>
                  <a:cubicBezTo>
                    <a:pt x="217023" y="137446"/>
                    <a:pt x="221722" y="136271"/>
                    <a:pt x="225951" y="140970"/>
                  </a:cubicBezTo>
                  <a:cubicBezTo>
                    <a:pt x="227361" y="142380"/>
                    <a:pt x="228183" y="143613"/>
                    <a:pt x="228418" y="144670"/>
                  </a:cubicBezTo>
                  <a:cubicBezTo>
                    <a:pt x="228653" y="145728"/>
                    <a:pt x="228301" y="147314"/>
                    <a:pt x="227361" y="149428"/>
                  </a:cubicBezTo>
                  <a:cubicBezTo>
                    <a:pt x="226186" y="152718"/>
                    <a:pt x="226303" y="156124"/>
                    <a:pt x="227713" y="159649"/>
                  </a:cubicBezTo>
                  <a:cubicBezTo>
                    <a:pt x="229123" y="162938"/>
                    <a:pt x="230533" y="166110"/>
                    <a:pt x="231942" y="169164"/>
                  </a:cubicBezTo>
                  <a:cubicBezTo>
                    <a:pt x="232647" y="171279"/>
                    <a:pt x="233293" y="172512"/>
                    <a:pt x="233881" y="172865"/>
                  </a:cubicBezTo>
                  <a:cubicBezTo>
                    <a:pt x="234468" y="173217"/>
                    <a:pt x="235231" y="172923"/>
                    <a:pt x="236171" y="171983"/>
                  </a:cubicBezTo>
                  <a:cubicBezTo>
                    <a:pt x="237816" y="170809"/>
                    <a:pt x="238991" y="168988"/>
                    <a:pt x="239696" y="166521"/>
                  </a:cubicBezTo>
                  <a:cubicBezTo>
                    <a:pt x="240400" y="164054"/>
                    <a:pt x="241810" y="160706"/>
                    <a:pt x="243925" y="156477"/>
                  </a:cubicBezTo>
                  <a:cubicBezTo>
                    <a:pt x="246039" y="151778"/>
                    <a:pt x="248565" y="143907"/>
                    <a:pt x="251502" y="132864"/>
                  </a:cubicBezTo>
                  <a:cubicBezTo>
                    <a:pt x="254439" y="121822"/>
                    <a:pt x="255790" y="114773"/>
                    <a:pt x="255555" y="111719"/>
                  </a:cubicBezTo>
                  <a:cubicBezTo>
                    <a:pt x="255555" y="108429"/>
                    <a:pt x="255496" y="104494"/>
                    <a:pt x="255378" y="99912"/>
                  </a:cubicBezTo>
                  <a:cubicBezTo>
                    <a:pt x="255261" y="95331"/>
                    <a:pt x="254732" y="91513"/>
                    <a:pt x="253793" y="88459"/>
                  </a:cubicBezTo>
                  <a:lnTo>
                    <a:pt x="252030" y="84230"/>
                  </a:lnTo>
                  <a:lnTo>
                    <a:pt x="242515" y="89516"/>
                  </a:lnTo>
                  <a:cubicBezTo>
                    <a:pt x="236171" y="93040"/>
                    <a:pt x="229005" y="97915"/>
                    <a:pt x="221017" y="104142"/>
                  </a:cubicBezTo>
                  <a:cubicBezTo>
                    <a:pt x="213029" y="110368"/>
                    <a:pt x="209035" y="114186"/>
                    <a:pt x="209035" y="115595"/>
                  </a:cubicBezTo>
                  <a:cubicBezTo>
                    <a:pt x="209035" y="117005"/>
                    <a:pt x="207273" y="119296"/>
                    <a:pt x="203748" y="122468"/>
                  </a:cubicBezTo>
                  <a:cubicBezTo>
                    <a:pt x="200224" y="125640"/>
                    <a:pt x="197992" y="126990"/>
                    <a:pt x="197052" y="126521"/>
                  </a:cubicBezTo>
                  <a:cubicBezTo>
                    <a:pt x="196817" y="126286"/>
                    <a:pt x="196523" y="126286"/>
                    <a:pt x="196171" y="126521"/>
                  </a:cubicBezTo>
                  <a:cubicBezTo>
                    <a:pt x="195819" y="126756"/>
                    <a:pt x="195642" y="127225"/>
                    <a:pt x="195642" y="127930"/>
                  </a:cubicBezTo>
                  <a:cubicBezTo>
                    <a:pt x="195642" y="129340"/>
                    <a:pt x="192647" y="133040"/>
                    <a:pt x="186656" y="139032"/>
                  </a:cubicBezTo>
                  <a:cubicBezTo>
                    <a:pt x="180664" y="145023"/>
                    <a:pt x="177669" y="148488"/>
                    <a:pt x="177669" y="149428"/>
                  </a:cubicBezTo>
                  <a:cubicBezTo>
                    <a:pt x="177669" y="150368"/>
                    <a:pt x="176494" y="152365"/>
                    <a:pt x="174145" y="155419"/>
                  </a:cubicBezTo>
                  <a:cubicBezTo>
                    <a:pt x="171795" y="158474"/>
                    <a:pt x="170973" y="160588"/>
                    <a:pt x="171677" y="161763"/>
                  </a:cubicBezTo>
                  <a:cubicBezTo>
                    <a:pt x="172382" y="162938"/>
                    <a:pt x="172206" y="163819"/>
                    <a:pt x="171149" y="164406"/>
                  </a:cubicBezTo>
                  <a:cubicBezTo>
                    <a:pt x="170092" y="164994"/>
                    <a:pt x="169152" y="167402"/>
                    <a:pt x="168330" y="171631"/>
                  </a:cubicBezTo>
                  <a:cubicBezTo>
                    <a:pt x="167507" y="175860"/>
                    <a:pt x="167096" y="178210"/>
                    <a:pt x="167096" y="178680"/>
                  </a:cubicBezTo>
                  <a:cubicBezTo>
                    <a:pt x="164746" y="186433"/>
                    <a:pt x="163689" y="195713"/>
                    <a:pt x="163924" y="206521"/>
                  </a:cubicBezTo>
                  <a:cubicBezTo>
                    <a:pt x="164159" y="213100"/>
                    <a:pt x="164100" y="217564"/>
                    <a:pt x="163748" y="219913"/>
                  </a:cubicBezTo>
                  <a:cubicBezTo>
                    <a:pt x="163396" y="222263"/>
                    <a:pt x="162397" y="224495"/>
                    <a:pt x="160752" y="226609"/>
                  </a:cubicBezTo>
                  <a:cubicBezTo>
                    <a:pt x="158403" y="229664"/>
                    <a:pt x="156288" y="230838"/>
                    <a:pt x="154409" y="230134"/>
                  </a:cubicBezTo>
                  <a:cubicBezTo>
                    <a:pt x="151824" y="229194"/>
                    <a:pt x="149240" y="227490"/>
                    <a:pt x="146655" y="225023"/>
                  </a:cubicBezTo>
                  <a:cubicBezTo>
                    <a:pt x="144071" y="222556"/>
                    <a:pt x="142779" y="220618"/>
                    <a:pt x="142779" y="219208"/>
                  </a:cubicBezTo>
                  <a:cubicBezTo>
                    <a:pt x="142779" y="217329"/>
                    <a:pt x="141839" y="214627"/>
                    <a:pt x="139959" y="211103"/>
                  </a:cubicBezTo>
                  <a:cubicBezTo>
                    <a:pt x="138080" y="207578"/>
                    <a:pt x="137023" y="204876"/>
                    <a:pt x="136788" y="202997"/>
                  </a:cubicBezTo>
                  <a:cubicBezTo>
                    <a:pt x="136552" y="201587"/>
                    <a:pt x="135554" y="199296"/>
                    <a:pt x="133792" y="196125"/>
                  </a:cubicBezTo>
                  <a:cubicBezTo>
                    <a:pt x="132030" y="192953"/>
                    <a:pt x="130561" y="191014"/>
                    <a:pt x="129386" y="190310"/>
                  </a:cubicBezTo>
                  <a:cubicBezTo>
                    <a:pt x="125627" y="187255"/>
                    <a:pt x="124923" y="183261"/>
                    <a:pt x="127272" y="178327"/>
                  </a:cubicBezTo>
                  <a:cubicBezTo>
                    <a:pt x="128917" y="175273"/>
                    <a:pt x="130209" y="173746"/>
                    <a:pt x="131149" y="173746"/>
                  </a:cubicBezTo>
                  <a:cubicBezTo>
                    <a:pt x="132089" y="173746"/>
                    <a:pt x="133028" y="171631"/>
                    <a:pt x="133968" y="167402"/>
                  </a:cubicBezTo>
                  <a:cubicBezTo>
                    <a:pt x="134438" y="164817"/>
                    <a:pt x="134790" y="163408"/>
                    <a:pt x="135025" y="163173"/>
                  </a:cubicBezTo>
                  <a:cubicBezTo>
                    <a:pt x="135260" y="162938"/>
                    <a:pt x="135613" y="163290"/>
                    <a:pt x="136083" y="164230"/>
                  </a:cubicBezTo>
                  <a:cubicBezTo>
                    <a:pt x="136552" y="165640"/>
                    <a:pt x="137023" y="166345"/>
                    <a:pt x="137492" y="166345"/>
                  </a:cubicBezTo>
                  <a:cubicBezTo>
                    <a:pt x="137962" y="166345"/>
                    <a:pt x="138667" y="165405"/>
                    <a:pt x="139607" y="163525"/>
                  </a:cubicBezTo>
                  <a:cubicBezTo>
                    <a:pt x="141721" y="160471"/>
                    <a:pt x="144541" y="152013"/>
                    <a:pt x="148065" y="138151"/>
                  </a:cubicBezTo>
                  <a:cubicBezTo>
                    <a:pt x="149240" y="133922"/>
                    <a:pt x="150415" y="131043"/>
                    <a:pt x="151589" y="129516"/>
                  </a:cubicBezTo>
                  <a:cubicBezTo>
                    <a:pt x="152764" y="127989"/>
                    <a:pt x="152764" y="126638"/>
                    <a:pt x="151589" y="125463"/>
                  </a:cubicBezTo>
                  <a:cubicBezTo>
                    <a:pt x="150415" y="124289"/>
                    <a:pt x="149122" y="125463"/>
                    <a:pt x="147713" y="128988"/>
                  </a:cubicBezTo>
                  <a:cubicBezTo>
                    <a:pt x="147008" y="130397"/>
                    <a:pt x="146362" y="131513"/>
                    <a:pt x="145774" y="132336"/>
                  </a:cubicBezTo>
                  <a:cubicBezTo>
                    <a:pt x="145187" y="133158"/>
                    <a:pt x="144658" y="133452"/>
                    <a:pt x="144188" y="133217"/>
                  </a:cubicBezTo>
                  <a:cubicBezTo>
                    <a:pt x="143484" y="132747"/>
                    <a:pt x="144482" y="129457"/>
                    <a:pt x="147184" y="123349"/>
                  </a:cubicBezTo>
                  <a:cubicBezTo>
                    <a:pt x="149886" y="117240"/>
                    <a:pt x="151237" y="113363"/>
                    <a:pt x="151237" y="111719"/>
                  </a:cubicBezTo>
                  <a:cubicBezTo>
                    <a:pt x="151237" y="110309"/>
                    <a:pt x="152940" y="105845"/>
                    <a:pt x="156347" y="98327"/>
                  </a:cubicBezTo>
                  <a:cubicBezTo>
                    <a:pt x="159754" y="90808"/>
                    <a:pt x="162984" y="84582"/>
                    <a:pt x="166039" y="79648"/>
                  </a:cubicBezTo>
                  <a:cubicBezTo>
                    <a:pt x="168153" y="75889"/>
                    <a:pt x="169798" y="72482"/>
                    <a:pt x="170973" y="69428"/>
                  </a:cubicBezTo>
                  <a:cubicBezTo>
                    <a:pt x="171677" y="67313"/>
                    <a:pt x="172441" y="65962"/>
                    <a:pt x="173264" y="65375"/>
                  </a:cubicBezTo>
                  <a:cubicBezTo>
                    <a:pt x="174086" y="64787"/>
                    <a:pt x="175789" y="64494"/>
                    <a:pt x="178374" y="64494"/>
                  </a:cubicBezTo>
                  <a:close/>
                  <a:moveTo>
                    <a:pt x="1652015" y="55331"/>
                  </a:moveTo>
                  <a:cubicBezTo>
                    <a:pt x="1655069" y="55331"/>
                    <a:pt x="1657771" y="57093"/>
                    <a:pt x="1660121" y="60617"/>
                  </a:cubicBezTo>
                  <a:cubicBezTo>
                    <a:pt x="1662470" y="64141"/>
                    <a:pt x="1663880" y="68488"/>
                    <a:pt x="1664350" y="73657"/>
                  </a:cubicBezTo>
                  <a:cubicBezTo>
                    <a:pt x="1665290" y="80940"/>
                    <a:pt x="1666464" y="87636"/>
                    <a:pt x="1667874" y="93745"/>
                  </a:cubicBezTo>
                  <a:cubicBezTo>
                    <a:pt x="1669284" y="99854"/>
                    <a:pt x="1670576" y="103261"/>
                    <a:pt x="1671751" y="103965"/>
                  </a:cubicBezTo>
                  <a:cubicBezTo>
                    <a:pt x="1673161" y="104905"/>
                    <a:pt x="1673865" y="105962"/>
                    <a:pt x="1673865" y="107137"/>
                  </a:cubicBezTo>
                  <a:cubicBezTo>
                    <a:pt x="1673865" y="108312"/>
                    <a:pt x="1677272" y="112247"/>
                    <a:pt x="1684086" y="118943"/>
                  </a:cubicBezTo>
                  <a:cubicBezTo>
                    <a:pt x="1690899" y="125640"/>
                    <a:pt x="1694893" y="128988"/>
                    <a:pt x="1696068" y="128988"/>
                  </a:cubicBezTo>
                  <a:cubicBezTo>
                    <a:pt x="1697948" y="128988"/>
                    <a:pt x="1700767" y="130162"/>
                    <a:pt x="1704526" y="132512"/>
                  </a:cubicBezTo>
                  <a:cubicBezTo>
                    <a:pt x="1708286" y="134861"/>
                    <a:pt x="1710400" y="136741"/>
                    <a:pt x="1710870" y="138151"/>
                  </a:cubicBezTo>
                  <a:cubicBezTo>
                    <a:pt x="1711575" y="140265"/>
                    <a:pt x="1713219" y="140970"/>
                    <a:pt x="1715804" y="140265"/>
                  </a:cubicBezTo>
                  <a:cubicBezTo>
                    <a:pt x="1717214" y="139560"/>
                    <a:pt x="1717919" y="139443"/>
                    <a:pt x="1717919" y="139913"/>
                  </a:cubicBezTo>
                  <a:cubicBezTo>
                    <a:pt x="1717919" y="140383"/>
                    <a:pt x="1716744" y="142145"/>
                    <a:pt x="1714394" y="145199"/>
                  </a:cubicBezTo>
                  <a:cubicBezTo>
                    <a:pt x="1711340" y="149428"/>
                    <a:pt x="1710048" y="151836"/>
                    <a:pt x="1710518" y="152424"/>
                  </a:cubicBezTo>
                  <a:cubicBezTo>
                    <a:pt x="1710987" y="153011"/>
                    <a:pt x="1714805" y="150427"/>
                    <a:pt x="1721971" y="144670"/>
                  </a:cubicBezTo>
                  <a:cubicBezTo>
                    <a:pt x="1729137" y="138914"/>
                    <a:pt x="1733073" y="136036"/>
                    <a:pt x="1733778" y="136036"/>
                  </a:cubicBezTo>
                  <a:cubicBezTo>
                    <a:pt x="1734483" y="136036"/>
                    <a:pt x="1736245" y="134744"/>
                    <a:pt x="1739064" y="132159"/>
                  </a:cubicBezTo>
                  <a:cubicBezTo>
                    <a:pt x="1742353" y="129340"/>
                    <a:pt x="1746054" y="126403"/>
                    <a:pt x="1750165" y="123349"/>
                  </a:cubicBezTo>
                  <a:cubicBezTo>
                    <a:pt x="1754277" y="120294"/>
                    <a:pt x="1756685" y="118767"/>
                    <a:pt x="1757390" y="118767"/>
                  </a:cubicBezTo>
                  <a:cubicBezTo>
                    <a:pt x="1758800" y="118767"/>
                    <a:pt x="1760679" y="117593"/>
                    <a:pt x="1763029" y="115243"/>
                  </a:cubicBezTo>
                  <a:cubicBezTo>
                    <a:pt x="1765378" y="112893"/>
                    <a:pt x="1766553" y="110896"/>
                    <a:pt x="1766553" y="109252"/>
                  </a:cubicBezTo>
                  <a:cubicBezTo>
                    <a:pt x="1766553" y="108077"/>
                    <a:pt x="1766318" y="107431"/>
                    <a:pt x="1765848" y="107313"/>
                  </a:cubicBezTo>
                  <a:cubicBezTo>
                    <a:pt x="1765378" y="107196"/>
                    <a:pt x="1764086" y="107960"/>
                    <a:pt x="1761972" y="109604"/>
                  </a:cubicBezTo>
                  <a:cubicBezTo>
                    <a:pt x="1758682" y="111484"/>
                    <a:pt x="1756039" y="113481"/>
                    <a:pt x="1754042" y="115595"/>
                  </a:cubicBezTo>
                  <a:cubicBezTo>
                    <a:pt x="1752045" y="117710"/>
                    <a:pt x="1750342" y="118767"/>
                    <a:pt x="1748932" y="118767"/>
                  </a:cubicBezTo>
                  <a:cubicBezTo>
                    <a:pt x="1746817" y="118767"/>
                    <a:pt x="1750577" y="115126"/>
                    <a:pt x="1760210" y="107842"/>
                  </a:cubicBezTo>
                  <a:cubicBezTo>
                    <a:pt x="1761149" y="107372"/>
                    <a:pt x="1761972" y="106785"/>
                    <a:pt x="1762677" y="106080"/>
                  </a:cubicBezTo>
                  <a:cubicBezTo>
                    <a:pt x="1766671" y="103261"/>
                    <a:pt x="1769196" y="100382"/>
                    <a:pt x="1770254" y="97446"/>
                  </a:cubicBezTo>
                  <a:cubicBezTo>
                    <a:pt x="1771311" y="94509"/>
                    <a:pt x="1771252" y="90573"/>
                    <a:pt x="1770077" y="85639"/>
                  </a:cubicBezTo>
                  <a:cubicBezTo>
                    <a:pt x="1769373" y="82820"/>
                    <a:pt x="1769196" y="80882"/>
                    <a:pt x="1769549" y="79824"/>
                  </a:cubicBezTo>
                  <a:cubicBezTo>
                    <a:pt x="1769901" y="78767"/>
                    <a:pt x="1771017" y="77534"/>
                    <a:pt x="1772897" y="76124"/>
                  </a:cubicBezTo>
                  <a:cubicBezTo>
                    <a:pt x="1774776" y="74714"/>
                    <a:pt x="1776538" y="73716"/>
                    <a:pt x="1778183" y="73128"/>
                  </a:cubicBezTo>
                  <a:cubicBezTo>
                    <a:pt x="1779828" y="72541"/>
                    <a:pt x="1781179" y="72482"/>
                    <a:pt x="1782236" y="72952"/>
                  </a:cubicBezTo>
                  <a:cubicBezTo>
                    <a:pt x="1783293" y="73422"/>
                    <a:pt x="1783822" y="74479"/>
                    <a:pt x="1783822" y="76124"/>
                  </a:cubicBezTo>
                  <a:cubicBezTo>
                    <a:pt x="1783822" y="78238"/>
                    <a:pt x="1784586" y="79296"/>
                    <a:pt x="1786113" y="79296"/>
                  </a:cubicBezTo>
                  <a:cubicBezTo>
                    <a:pt x="1787640" y="79296"/>
                    <a:pt x="1789108" y="80177"/>
                    <a:pt x="1790518" y="81939"/>
                  </a:cubicBezTo>
                  <a:cubicBezTo>
                    <a:pt x="1791928" y="83701"/>
                    <a:pt x="1792926" y="84288"/>
                    <a:pt x="1793514" y="83701"/>
                  </a:cubicBezTo>
                  <a:cubicBezTo>
                    <a:pt x="1794101" y="83114"/>
                    <a:pt x="1795452" y="83760"/>
                    <a:pt x="1797567" y="85639"/>
                  </a:cubicBezTo>
                  <a:cubicBezTo>
                    <a:pt x="1799681" y="87519"/>
                    <a:pt x="1803088" y="87871"/>
                    <a:pt x="1807787" y="86697"/>
                  </a:cubicBezTo>
                  <a:cubicBezTo>
                    <a:pt x="1815070" y="84817"/>
                    <a:pt x="1820709" y="86109"/>
                    <a:pt x="1824703" y="90573"/>
                  </a:cubicBezTo>
                  <a:cubicBezTo>
                    <a:pt x="1827993" y="94097"/>
                    <a:pt x="1827405" y="97504"/>
                    <a:pt x="1822941" y="100794"/>
                  </a:cubicBezTo>
                  <a:cubicBezTo>
                    <a:pt x="1820357" y="102438"/>
                    <a:pt x="1817890" y="103261"/>
                    <a:pt x="1815540" y="103261"/>
                  </a:cubicBezTo>
                  <a:cubicBezTo>
                    <a:pt x="1814365" y="103261"/>
                    <a:pt x="1810900" y="104553"/>
                    <a:pt x="1805144" y="107137"/>
                  </a:cubicBezTo>
                  <a:cubicBezTo>
                    <a:pt x="1799387" y="109722"/>
                    <a:pt x="1794042" y="112306"/>
                    <a:pt x="1789108" y="114891"/>
                  </a:cubicBezTo>
                  <a:cubicBezTo>
                    <a:pt x="1788638" y="115126"/>
                    <a:pt x="1787934" y="119707"/>
                    <a:pt x="1786994" y="128635"/>
                  </a:cubicBezTo>
                  <a:cubicBezTo>
                    <a:pt x="1786054" y="137563"/>
                    <a:pt x="1785232" y="143437"/>
                    <a:pt x="1784527" y="146256"/>
                  </a:cubicBezTo>
                  <a:cubicBezTo>
                    <a:pt x="1784057" y="149076"/>
                    <a:pt x="1783470" y="152130"/>
                    <a:pt x="1782765" y="155419"/>
                  </a:cubicBezTo>
                  <a:lnTo>
                    <a:pt x="1781707" y="160001"/>
                  </a:lnTo>
                  <a:lnTo>
                    <a:pt x="1790518" y="156477"/>
                  </a:lnTo>
                  <a:cubicBezTo>
                    <a:pt x="1797332" y="153892"/>
                    <a:pt x="1800738" y="153070"/>
                    <a:pt x="1800738" y="154010"/>
                  </a:cubicBezTo>
                  <a:cubicBezTo>
                    <a:pt x="1800738" y="154245"/>
                    <a:pt x="1800621" y="154832"/>
                    <a:pt x="1800386" y="155772"/>
                  </a:cubicBezTo>
                  <a:cubicBezTo>
                    <a:pt x="1799681" y="157417"/>
                    <a:pt x="1799681" y="158239"/>
                    <a:pt x="1800386" y="158239"/>
                  </a:cubicBezTo>
                  <a:cubicBezTo>
                    <a:pt x="1809314" y="159179"/>
                    <a:pt x="1815364" y="161000"/>
                    <a:pt x="1818536" y="163701"/>
                  </a:cubicBezTo>
                  <a:cubicBezTo>
                    <a:pt x="1821708" y="166403"/>
                    <a:pt x="1823646" y="171396"/>
                    <a:pt x="1824351" y="178680"/>
                  </a:cubicBezTo>
                  <a:cubicBezTo>
                    <a:pt x="1824821" y="185258"/>
                    <a:pt x="1824410" y="190192"/>
                    <a:pt x="1823117" y="193481"/>
                  </a:cubicBezTo>
                  <a:cubicBezTo>
                    <a:pt x="1821825" y="196771"/>
                    <a:pt x="1819828" y="203584"/>
                    <a:pt x="1817126" y="213922"/>
                  </a:cubicBezTo>
                  <a:cubicBezTo>
                    <a:pt x="1814424" y="224260"/>
                    <a:pt x="1811664" y="233658"/>
                    <a:pt x="1808844" y="242116"/>
                  </a:cubicBezTo>
                  <a:cubicBezTo>
                    <a:pt x="1806025" y="250574"/>
                    <a:pt x="1805202" y="255391"/>
                    <a:pt x="1806377" y="256565"/>
                  </a:cubicBezTo>
                  <a:cubicBezTo>
                    <a:pt x="1809197" y="259385"/>
                    <a:pt x="1815247" y="263320"/>
                    <a:pt x="1824527" y="268372"/>
                  </a:cubicBezTo>
                  <a:cubicBezTo>
                    <a:pt x="1833808" y="273423"/>
                    <a:pt x="1841972" y="277241"/>
                    <a:pt x="1849021" y="279825"/>
                  </a:cubicBezTo>
                  <a:cubicBezTo>
                    <a:pt x="1858419" y="283585"/>
                    <a:pt x="1865350" y="286639"/>
                    <a:pt x="1869814" y="288989"/>
                  </a:cubicBezTo>
                  <a:cubicBezTo>
                    <a:pt x="1871928" y="289928"/>
                    <a:pt x="1873808" y="290398"/>
                    <a:pt x="1875453" y="290398"/>
                  </a:cubicBezTo>
                  <a:cubicBezTo>
                    <a:pt x="1877097" y="290398"/>
                    <a:pt x="1879447" y="291808"/>
                    <a:pt x="1882501" y="294627"/>
                  </a:cubicBezTo>
                  <a:cubicBezTo>
                    <a:pt x="1885555" y="297447"/>
                    <a:pt x="1889256" y="299503"/>
                    <a:pt x="1893602" y="300795"/>
                  </a:cubicBezTo>
                  <a:cubicBezTo>
                    <a:pt x="1897949" y="302087"/>
                    <a:pt x="1900122" y="303497"/>
                    <a:pt x="1900122" y="305024"/>
                  </a:cubicBezTo>
                  <a:cubicBezTo>
                    <a:pt x="1900122" y="306551"/>
                    <a:pt x="1900944" y="307315"/>
                    <a:pt x="1902589" y="307315"/>
                  </a:cubicBezTo>
                  <a:cubicBezTo>
                    <a:pt x="1903999" y="307315"/>
                    <a:pt x="1905467" y="308666"/>
                    <a:pt x="1906995" y="311368"/>
                  </a:cubicBezTo>
                  <a:cubicBezTo>
                    <a:pt x="1908522" y="314069"/>
                    <a:pt x="1909520" y="317065"/>
                    <a:pt x="1909990" y="320354"/>
                  </a:cubicBezTo>
                  <a:cubicBezTo>
                    <a:pt x="1910225" y="322939"/>
                    <a:pt x="1910108" y="324701"/>
                    <a:pt x="1909638" y="325641"/>
                  </a:cubicBezTo>
                  <a:cubicBezTo>
                    <a:pt x="1909168" y="326581"/>
                    <a:pt x="1907993" y="327403"/>
                    <a:pt x="1906113" y="328108"/>
                  </a:cubicBezTo>
                  <a:cubicBezTo>
                    <a:pt x="1901884" y="329752"/>
                    <a:pt x="1894718" y="329811"/>
                    <a:pt x="1884616" y="328284"/>
                  </a:cubicBezTo>
                  <a:cubicBezTo>
                    <a:pt x="1874513" y="326757"/>
                    <a:pt x="1866642" y="324466"/>
                    <a:pt x="1861003" y="321412"/>
                  </a:cubicBezTo>
                  <a:cubicBezTo>
                    <a:pt x="1857009" y="319297"/>
                    <a:pt x="1852956" y="317241"/>
                    <a:pt x="1848844" y="315244"/>
                  </a:cubicBezTo>
                  <a:cubicBezTo>
                    <a:pt x="1844733" y="313247"/>
                    <a:pt x="1841855" y="311720"/>
                    <a:pt x="1840210" y="310663"/>
                  </a:cubicBezTo>
                  <a:cubicBezTo>
                    <a:pt x="1838565" y="309605"/>
                    <a:pt x="1836568" y="308607"/>
                    <a:pt x="1834219" y="307667"/>
                  </a:cubicBezTo>
                  <a:cubicBezTo>
                    <a:pt x="1831164" y="306257"/>
                    <a:pt x="1824527" y="302205"/>
                    <a:pt x="1814307" y="295508"/>
                  </a:cubicBezTo>
                  <a:cubicBezTo>
                    <a:pt x="1804086" y="288812"/>
                    <a:pt x="1797801" y="284407"/>
                    <a:pt x="1795452" y="282292"/>
                  </a:cubicBezTo>
                  <a:lnTo>
                    <a:pt x="1791223" y="278063"/>
                  </a:lnTo>
                  <a:lnTo>
                    <a:pt x="1781355" y="287579"/>
                  </a:lnTo>
                  <a:cubicBezTo>
                    <a:pt x="1774776" y="293922"/>
                    <a:pt x="1770254" y="297447"/>
                    <a:pt x="1767787" y="298152"/>
                  </a:cubicBezTo>
                  <a:cubicBezTo>
                    <a:pt x="1765320" y="298856"/>
                    <a:pt x="1761737" y="301147"/>
                    <a:pt x="1757038" y="305024"/>
                  </a:cubicBezTo>
                  <a:cubicBezTo>
                    <a:pt x="1752339" y="308901"/>
                    <a:pt x="1749637" y="310486"/>
                    <a:pt x="1748932" y="309782"/>
                  </a:cubicBezTo>
                  <a:cubicBezTo>
                    <a:pt x="1748462" y="309312"/>
                    <a:pt x="1747875" y="309782"/>
                    <a:pt x="1747170" y="311191"/>
                  </a:cubicBezTo>
                  <a:cubicBezTo>
                    <a:pt x="1747170" y="311661"/>
                    <a:pt x="1747052" y="312014"/>
                    <a:pt x="1746817" y="312249"/>
                  </a:cubicBezTo>
                  <a:cubicBezTo>
                    <a:pt x="1746113" y="314363"/>
                    <a:pt x="1743822" y="315773"/>
                    <a:pt x="1739945" y="316478"/>
                  </a:cubicBezTo>
                  <a:cubicBezTo>
                    <a:pt x="1736068" y="317183"/>
                    <a:pt x="1732250" y="318357"/>
                    <a:pt x="1728491" y="320002"/>
                  </a:cubicBezTo>
                  <a:cubicBezTo>
                    <a:pt x="1724497" y="321647"/>
                    <a:pt x="1719857" y="323056"/>
                    <a:pt x="1714571" y="324231"/>
                  </a:cubicBezTo>
                  <a:cubicBezTo>
                    <a:pt x="1709284" y="325406"/>
                    <a:pt x="1705701" y="325758"/>
                    <a:pt x="1703822" y="325288"/>
                  </a:cubicBezTo>
                  <a:cubicBezTo>
                    <a:pt x="1701707" y="324818"/>
                    <a:pt x="1698535" y="324290"/>
                    <a:pt x="1694306" y="323702"/>
                  </a:cubicBezTo>
                  <a:cubicBezTo>
                    <a:pt x="1690077" y="323115"/>
                    <a:pt x="1687727" y="321764"/>
                    <a:pt x="1687258" y="319650"/>
                  </a:cubicBezTo>
                  <a:cubicBezTo>
                    <a:pt x="1686788" y="318240"/>
                    <a:pt x="1686788" y="317300"/>
                    <a:pt x="1687258" y="316830"/>
                  </a:cubicBezTo>
                  <a:cubicBezTo>
                    <a:pt x="1687727" y="316360"/>
                    <a:pt x="1688902" y="316243"/>
                    <a:pt x="1690782" y="316478"/>
                  </a:cubicBezTo>
                  <a:cubicBezTo>
                    <a:pt x="1693366" y="316478"/>
                    <a:pt x="1698770" y="314011"/>
                    <a:pt x="1706993" y="309077"/>
                  </a:cubicBezTo>
                  <a:cubicBezTo>
                    <a:pt x="1715217" y="304143"/>
                    <a:pt x="1720386" y="300266"/>
                    <a:pt x="1722500" y="297447"/>
                  </a:cubicBezTo>
                  <a:cubicBezTo>
                    <a:pt x="1724145" y="294862"/>
                    <a:pt x="1729196" y="289165"/>
                    <a:pt x="1737654" y="280354"/>
                  </a:cubicBezTo>
                  <a:cubicBezTo>
                    <a:pt x="1746113" y="271544"/>
                    <a:pt x="1752691" y="264319"/>
                    <a:pt x="1757390" y="258680"/>
                  </a:cubicBezTo>
                  <a:lnTo>
                    <a:pt x="1764791" y="250222"/>
                  </a:lnTo>
                  <a:lnTo>
                    <a:pt x="1761267" y="246345"/>
                  </a:lnTo>
                  <a:cubicBezTo>
                    <a:pt x="1756803" y="241646"/>
                    <a:pt x="1754571" y="241117"/>
                    <a:pt x="1754571" y="244759"/>
                  </a:cubicBezTo>
                  <a:cubicBezTo>
                    <a:pt x="1754571" y="248401"/>
                    <a:pt x="1752104" y="249282"/>
                    <a:pt x="1747170" y="247402"/>
                  </a:cubicBezTo>
                  <a:cubicBezTo>
                    <a:pt x="1743410" y="246228"/>
                    <a:pt x="1740239" y="243878"/>
                    <a:pt x="1737654" y="240354"/>
                  </a:cubicBezTo>
                  <a:cubicBezTo>
                    <a:pt x="1732955" y="234245"/>
                    <a:pt x="1729783" y="225435"/>
                    <a:pt x="1728139" y="213922"/>
                  </a:cubicBezTo>
                  <a:cubicBezTo>
                    <a:pt x="1727434" y="209223"/>
                    <a:pt x="1725084" y="204818"/>
                    <a:pt x="1721090" y="200706"/>
                  </a:cubicBezTo>
                  <a:cubicBezTo>
                    <a:pt x="1717096" y="196594"/>
                    <a:pt x="1715099" y="194010"/>
                    <a:pt x="1715099" y="192953"/>
                  </a:cubicBezTo>
                  <a:cubicBezTo>
                    <a:pt x="1715099" y="191895"/>
                    <a:pt x="1714394" y="191014"/>
                    <a:pt x="1712985" y="190310"/>
                  </a:cubicBezTo>
                  <a:cubicBezTo>
                    <a:pt x="1712045" y="189840"/>
                    <a:pt x="1712280" y="189487"/>
                    <a:pt x="1713689" y="189252"/>
                  </a:cubicBezTo>
                  <a:cubicBezTo>
                    <a:pt x="1713689" y="189252"/>
                    <a:pt x="1714042" y="189252"/>
                    <a:pt x="1714747" y="189252"/>
                  </a:cubicBezTo>
                  <a:cubicBezTo>
                    <a:pt x="1717331" y="189252"/>
                    <a:pt x="1720327" y="190486"/>
                    <a:pt x="1723734" y="192953"/>
                  </a:cubicBezTo>
                  <a:cubicBezTo>
                    <a:pt x="1727140" y="195420"/>
                    <a:pt x="1729549" y="196301"/>
                    <a:pt x="1730958" y="195596"/>
                  </a:cubicBezTo>
                  <a:cubicBezTo>
                    <a:pt x="1732133" y="195126"/>
                    <a:pt x="1736303" y="187314"/>
                    <a:pt x="1743469" y="172160"/>
                  </a:cubicBezTo>
                  <a:cubicBezTo>
                    <a:pt x="1750635" y="157005"/>
                    <a:pt x="1755628" y="145552"/>
                    <a:pt x="1758448" y="137798"/>
                  </a:cubicBezTo>
                  <a:cubicBezTo>
                    <a:pt x="1760797" y="130985"/>
                    <a:pt x="1761267" y="127578"/>
                    <a:pt x="1759857" y="127578"/>
                  </a:cubicBezTo>
                  <a:cubicBezTo>
                    <a:pt x="1759387" y="127578"/>
                    <a:pt x="1758565" y="128048"/>
                    <a:pt x="1757390" y="128988"/>
                  </a:cubicBezTo>
                  <a:cubicBezTo>
                    <a:pt x="1755510" y="130397"/>
                    <a:pt x="1754042" y="130750"/>
                    <a:pt x="1752985" y="130045"/>
                  </a:cubicBezTo>
                  <a:cubicBezTo>
                    <a:pt x="1751928" y="129340"/>
                    <a:pt x="1750635" y="130162"/>
                    <a:pt x="1749108" y="132512"/>
                  </a:cubicBezTo>
                  <a:cubicBezTo>
                    <a:pt x="1747581" y="134861"/>
                    <a:pt x="1746289" y="136036"/>
                    <a:pt x="1745231" y="136036"/>
                  </a:cubicBezTo>
                  <a:cubicBezTo>
                    <a:pt x="1744174" y="136036"/>
                    <a:pt x="1742177" y="137446"/>
                    <a:pt x="1739240" y="140265"/>
                  </a:cubicBezTo>
                  <a:cubicBezTo>
                    <a:pt x="1736303" y="143085"/>
                    <a:pt x="1734013" y="144670"/>
                    <a:pt x="1732368" y="145023"/>
                  </a:cubicBezTo>
                  <a:cubicBezTo>
                    <a:pt x="1730723" y="145375"/>
                    <a:pt x="1726729" y="148606"/>
                    <a:pt x="1720386" y="154715"/>
                  </a:cubicBezTo>
                  <a:cubicBezTo>
                    <a:pt x="1701589" y="173041"/>
                    <a:pt x="1691487" y="182204"/>
                    <a:pt x="1690077" y="182204"/>
                  </a:cubicBezTo>
                  <a:cubicBezTo>
                    <a:pt x="1688667" y="182204"/>
                    <a:pt x="1687610" y="183261"/>
                    <a:pt x="1686905" y="185376"/>
                  </a:cubicBezTo>
                  <a:cubicBezTo>
                    <a:pt x="1685495" y="189370"/>
                    <a:pt x="1684144" y="192072"/>
                    <a:pt x="1682852" y="193481"/>
                  </a:cubicBezTo>
                  <a:cubicBezTo>
                    <a:pt x="1681560" y="194891"/>
                    <a:pt x="1680092" y="195361"/>
                    <a:pt x="1678447" y="194891"/>
                  </a:cubicBezTo>
                  <a:cubicBezTo>
                    <a:pt x="1676567" y="194421"/>
                    <a:pt x="1675628" y="195067"/>
                    <a:pt x="1675628" y="196829"/>
                  </a:cubicBezTo>
                  <a:cubicBezTo>
                    <a:pt x="1675628" y="198592"/>
                    <a:pt x="1676567" y="199473"/>
                    <a:pt x="1678447" y="199473"/>
                  </a:cubicBezTo>
                  <a:cubicBezTo>
                    <a:pt x="1679152" y="199473"/>
                    <a:pt x="1679681" y="199590"/>
                    <a:pt x="1680033" y="199825"/>
                  </a:cubicBezTo>
                  <a:cubicBezTo>
                    <a:pt x="1680385" y="200060"/>
                    <a:pt x="1680326" y="200412"/>
                    <a:pt x="1679857" y="200882"/>
                  </a:cubicBezTo>
                  <a:cubicBezTo>
                    <a:pt x="1679152" y="202057"/>
                    <a:pt x="1678095" y="202409"/>
                    <a:pt x="1676685" y="201940"/>
                  </a:cubicBezTo>
                  <a:cubicBezTo>
                    <a:pt x="1675980" y="201470"/>
                    <a:pt x="1675334" y="201705"/>
                    <a:pt x="1674747" y="202644"/>
                  </a:cubicBezTo>
                  <a:cubicBezTo>
                    <a:pt x="1674159" y="203584"/>
                    <a:pt x="1673630" y="205111"/>
                    <a:pt x="1673161" y="207226"/>
                  </a:cubicBezTo>
                  <a:cubicBezTo>
                    <a:pt x="1672456" y="211220"/>
                    <a:pt x="1671751" y="213217"/>
                    <a:pt x="1671046" y="213217"/>
                  </a:cubicBezTo>
                  <a:cubicBezTo>
                    <a:pt x="1669871" y="213217"/>
                    <a:pt x="1668403" y="215332"/>
                    <a:pt x="1666641" y="219561"/>
                  </a:cubicBezTo>
                  <a:cubicBezTo>
                    <a:pt x="1664879" y="223790"/>
                    <a:pt x="1664467" y="226257"/>
                    <a:pt x="1665407" y="226962"/>
                  </a:cubicBezTo>
                  <a:cubicBezTo>
                    <a:pt x="1666582" y="227667"/>
                    <a:pt x="1667346" y="241117"/>
                    <a:pt x="1667698" y="267314"/>
                  </a:cubicBezTo>
                  <a:cubicBezTo>
                    <a:pt x="1668050" y="293511"/>
                    <a:pt x="1668579" y="311426"/>
                    <a:pt x="1669284" y="321059"/>
                  </a:cubicBezTo>
                  <a:cubicBezTo>
                    <a:pt x="1669754" y="328813"/>
                    <a:pt x="1669636" y="334158"/>
                    <a:pt x="1668931" y="337095"/>
                  </a:cubicBezTo>
                  <a:cubicBezTo>
                    <a:pt x="1668227" y="340031"/>
                    <a:pt x="1666464" y="341852"/>
                    <a:pt x="1663645" y="342557"/>
                  </a:cubicBezTo>
                  <a:cubicBezTo>
                    <a:pt x="1660356" y="343732"/>
                    <a:pt x="1655187" y="341617"/>
                    <a:pt x="1648138" y="336214"/>
                  </a:cubicBezTo>
                  <a:cubicBezTo>
                    <a:pt x="1641090" y="330810"/>
                    <a:pt x="1636861" y="325758"/>
                    <a:pt x="1635451" y="321059"/>
                  </a:cubicBezTo>
                  <a:cubicBezTo>
                    <a:pt x="1634511" y="318240"/>
                    <a:pt x="1632690" y="315420"/>
                    <a:pt x="1629988" y="312601"/>
                  </a:cubicBezTo>
                  <a:cubicBezTo>
                    <a:pt x="1627286" y="309782"/>
                    <a:pt x="1623351" y="304906"/>
                    <a:pt x="1618182" y="297975"/>
                  </a:cubicBezTo>
                  <a:cubicBezTo>
                    <a:pt x="1613013" y="291044"/>
                    <a:pt x="1609019" y="286052"/>
                    <a:pt x="1606200" y="282997"/>
                  </a:cubicBezTo>
                  <a:cubicBezTo>
                    <a:pt x="1603380" y="279943"/>
                    <a:pt x="1601971" y="277359"/>
                    <a:pt x="1601971" y="275244"/>
                  </a:cubicBezTo>
                  <a:cubicBezTo>
                    <a:pt x="1601971" y="273129"/>
                    <a:pt x="1601383" y="271485"/>
                    <a:pt x="1600209" y="270310"/>
                  </a:cubicBezTo>
                  <a:cubicBezTo>
                    <a:pt x="1598799" y="268900"/>
                    <a:pt x="1598505" y="265552"/>
                    <a:pt x="1599328" y="260266"/>
                  </a:cubicBezTo>
                  <a:cubicBezTo>
                    <a:pt x="1600150" y="254980"/>
                    <a:pt x="1601618" y="251044"/>
                    <a:pt x="1603733" y="248460"/>
                  </a:cubicBezTo>
                  <a:cubicBezTo>
                    <a:pt x="1606082" y="245640"/>
                    <a:pt x="1607257" y="243526"/>
                    <a:pt x="1607257" y="242116"/>
                  </a:cubicBezTo>
                  <a:cubicBezTo>
                    <a:pt x="1607257" y="241411"/>
                    <a:pt x="1608784" y="239062"/>
                    <a:pt x="1611839" y="235068"/>
                  </a:cubicBezTo>
                  <a:cubicBezTo>
                    <a:pt x="1614893" y="231073"/>
                    <a:pt x="1618006" y="227432"/>
                    <a:pt x="1621178" y="224142"/>
                  </a:cubicBezTo>
                  <a:cubicBezTo>
                    <a:pt x="1624350" y="220853"/>
                    <a:pt x="1625936" y="219678"/>
                    <a:pt x="1625936" y="220618"/>
                  </a:cubicBezTo>
                  <a:cubicBezTo>
                    <a:pt x="1625936" y="221558"/>
                    <a:pt x="1623410" y="224847"/>
                    <a:pt x="1618359" y="230486"/>
                  </a:cubicBezTo>
                  <a:cubicBezTo>
                    <a:pt x="1613307" y="236125"/>
                    <a:pt x="1611075" y="239767"/>
                    <a:pt x="1611662" y="241411"/>
                  </a:cubicBezTo>
                  <a:cubicBezTo>
                    <a:pt x="1612250" y="243056"/>
                    <a:pt x="1616949" y="239297"/>
                    <a:pt x="1625759" y="230134"/>
                  </a:cubicBezTo>
                  <a:cubicBezTo>
                    <a:pt x="1634570" y="220971"/>
                    <a:pt x="1639445" y="215214"/>
                    <a:pt x="1640385" y="212865"/>
                  </a:cubicBezTo>
                  <a:cubicBezTo>
                    <a:pt x="1641795" y="209810"/>
                    <a:pt x="1641795" y="208401"/>
                    <a:pt x="1640385" y="208636"/>
                  </a:cubicBezTo>
                  <a:cubicBezTo>
                    <a:pt x="1638975" y="208636"/>
                    <a:pt x="1637096" y="210163"/>
                    <a:pt x="1634746" y="213217"/>
                  </a:cubicBezTo>
                  <a:cubicBezTo>
                    <a:pt x="1631457" y="217211"/>
                    <a:pt x="1629460" y="218856"/>
                    <a:pt x="1628755" y="218151"/>
                  </a:cubicBezTo>
                  <a:cubicBezTo>
                    <a:pt x="1628050" y="217446"/>
                    <a:pt x="1630047" y="214744"/>
                    <a:pt x="1634746" y="210045"/>
                  </a:cubicBezTo>
                  <a:cubicBezTo>
                    <a:pt x="1638035" y="206991"/>
                    <a:pt x="1640033" y="204583"/>
                    <a:pt x="1640738" y="202821"/>
                  </a:cubicBezTo>
                  <a:cubicBezTo>
                    <a:pt x="1641442" y="201059"/>
                    <a:pt x="1641795" y="198063"/>
                    <a:pt x="1641795" y="193834"/>
                  </a:cubicBezTo>
                  <a:cubicBezTo>
                    <a:pt x="1641795" y="187725"/>
                    <a:pt x="1641266" y="183907"/>
                    <a:pt x="1640209" y="182380"/>
                  </a:cubicBezTo>
                  <a:cubicBezTo>
                    <a:pt x="1639152" y="180853"/>
                    <a:pt x="1636626" y="180442"/>
                    <a:pt x="1632632" y="181147"/>
                  </a:cubicBezTo>
                  <a:cubicBezTo>
                    <a:pt x="1628403" y="181851"/>
                    <a:pt x="1623057" y="181323"/>
                    <a:pt x="1616596" y="179561"/>
                  </a:cubicBezTo>
                  <a:cubicBezTo>
                    <a:pt x="1610135" y="177798"/>
                    <a:pt x="1604555" y="175508"/>
                    <a:pt x="1599856" y="172688"/>
                  </a:cubicBezTo>
                  <a:cubicBezTo>
                    <a:pt x="1595627" y="169869"/>
                    <a:pt x="1593043" y="168459"/>
                    <a:pt x="1592103" y="168459"/>
                  </a:cubicBezTo>
                  <a:cubicBezTo>
                    <a:pt x="1591163" y="168459"/>
                    <a:pt x="1588402" y="165699"/>
                    <a:pt x="1583821" y="160177"/>
                  </a:cubicBezTo>
                  <a:cubicBezTo>
                    <a:pt x="1579239" y="154656"/>
                    <a:pt x="1576596" y="150955"/>
                    <a:pt x="1575891" y="149076"/>
                  </a:cubicBezTo>
                  <a:cubicBezTo>
                    <a:pt x="1574716" y="146256"/>
                    <a:pt x="1574716" y="142380"/>
                    <a:pt x="1575891" y="137446"/>
                  </a:cubicBezTo>
                  <a:cubicBezTo>
                    <a:pt x="1577066" y="132512"/>
                    <a:pt x="1578593" y="129457"/>
                    <a:pt x="1580473" y="128283"/>
                  </a:cubicBezTo>
                  <a:cubicBezTo>
                    <a:pt x="1583292" y="126403"/>
                    <a:pt x="1586170" y="126051"/>
                    <a:pt x="1589107" y="127225"/>
                  </a:cubicBezTo>
                  <a:cubicBezTo>
                    <a:pt x="1592044" y="128400"/>
                    <a:pt x="1593513" y="130397"/>
                    <a:pt x="1593513" y="133217"/>
                  </a:cubicBezTo>
                  <a:cubicBezTo>
                    <a:pt x="1593513" y="136036"/>
                    <a:pt x="1594687" y="138327"/>
                    <a:pt x="1597037" y="140089"/>
                  </a:cubicBezTo>
                  <a:cubicBezTo>
                    <a:pt x="1599386" y="141851"/>
                    <a:pt x="1602206" y="142615"/>
                    <a:pt x="1605495" y="142380"/>
                  </a:cubicBezTo>
                  <a:cubicBezTo>
                    <a:pt x="1609489" y="142145"/>
                    <a:pt x="1616244" y="139854"/>
                    <a:pt x="1625759" y="135507"/>
                  </a:cubicBezTo>
                  <a:cubicBezTo>
                    <a:pt x="1635275" y="131161"/>
                    <a:pt x="1640502" y="128988"/>
                    <a:pt x="1641442" y="128988"/>
                  </a:cubicBezTo>
                  <a:cubicBezTo>
                    <a:pt x="1643557" y="128988"/>
                    <a:pt x="1644849" y="119237"/>
                    <a:pt x="1645319" y="99736"/>
                  </a:cubicBezTo>
                  <a:cubicBezTo>
                    <a:pt x="1645554" y="85404"/>
                    <a:pt x="1644790" y="76652"/>
                    <a:pt x="1643028" y="73481"/>
                  </a:cubicBezTo>
                  <a:cubicBezTo>
                    <a:pt x="1641266" y="70309"/>
                    <a:pt x="1641149" y="68429"/>
                    <a:pt x="1642676" y="67842"/>
                  </a:cubicBezTo>
                  <a:cubicBezTo>
                    <a:pt x="1644203" y="67254"/>
                    <a:pt x="1644967" y="66080"/>
                    <a:pt x="1644967" y="64318"/>
                  </a:cubicBezTo>
                  <a:cubicBezTo>
                    <a:pt x="1644967" y="62555"/>
                    <a:pt x="1645906" y="60617"/>
                    <a:pt x="1647786" y="58503"/>
                  </a:cubicBezTo>
                  <a:cubicBezTo>
                    <a:pt x="1649665" y="56388"/>
                    <a:pt x="1651075" y="55331"/>
                    <a:pt x="1652015" y="55331"/>
                  </a:cubicBezTo>
                  <a:close/>
                  <a:moveTo>
                    <a:pt x="918234" y="45022"/>
                  </a:moveTo>
                  <a:cubicBezTo>
                    <a:pt x="919791" y="44611"/>
                    <a:pt x="921362" y="44641"/>
                    <a:pt x="922948" y="45110"/>
                  </a:cubicBezTo>
                  <a:cubicBezTo>
                    <a:pt x="926119" y="46050"/>
                    <a:pt x="928763" y="48752"/>
                    <a:pt x="930877" y="53216"/>
                  </a:cubicBezTo>
                  <a:cubicBezTo>
                    <a:pt x="932522" y="56975"/>
                    <a:pt x="934813" y="60382"/>
                    <a:pt x="937749" y="63436"/>
                  </a:cubicBezTo>
                  <a:cubicBezTo>
                    <a:pt x="940686" y="66491"/>
                    <a:pt x="942155" y="68605"/>
                    <a:pt x="942155" y="69780"/>
                  </a:cubicBezTo>
                  <a:cubicBezTo>
                    <a:pt x="942155" y="70955"/>
                    <a:pt x="944269" y="73069"/>
                    <a:pt x="948498" y="76124"/>
                  </a:cubicBezTo>
                  <a:lnTo>
                    <a:pt x="954490" y="80705"/>
                  </a:lnTo>
                  <a:lnTo>
                    <a:pt x="960481" y="76476"/>
                  </a:lnTo>
                  <a:cubicBezTo>
                    <a:pt x="964475" y="73657"/>
                    <a:pt x="966766" y="71718"/>
                    <a:pt x="967353" y="70661"/>
                  </a:cubicBezTo>
                  <a:cubicBezTo>
                    <a:pt x="967940" y="69604"/>
                    <a:pt x="970114" y="70837"/>
                    <a:pt x="973873" y="74362"/>
                  </a:cubicBezTo>
                  <a:cubicBezTo>
                    <a:pt x="977632" y="77886"/>
                    <a:pt x="978924" y="80235"/>
                    <a:pt x="977750" y="81410"/>
                  </a:cubicBezTo>
                  <a:cubicBezTo>
                    <a:pt x="976575" y="82585"/>
                    <a:pt x="975988" y="84171"/>
                    <a:pt x="975988" y="86168"/>
                  </a:cubicBezTo>
                  <a:cubicBezTo>
                    <a:pt x="975988" y="88165"/>
                    <a:pt x="974813" y="90456"/>
                    <a:pt x="972463" y="93040"/>
                  </a:cubicBezTo>
                  <a:cubicBezTo>
                    <a:pt x="968234" y="97269"/>
                    <a:pt x="966707" y="105258"/>
                    <a:pt x="967882" y="117005"/>
                  </a:cubicBezTo>
                  <a:cubicBezTo>
                    <a:pt x="968352" y="121704"/>
                    <a:pt x="969233" y="124935"/>
                    <a:pt x="970525" y="126697"/>
                  </a:cubicBezTo>
                  <a:cubicBezTo>
                    <a:pt x="971817" y="128459"/>
                    <a:pt x="974460" y="129575"/>
                    <a:pt x="978455" y="130045"/>
                  </a:cubicBezTo>
                  <a:cubicBezTo>
                    <a:pt x="980569" y="130280"/>
                    <a:pt x="983388" y="131807"/>
                    <a:pt x="986913" y="134626"/>
                  </a:cubicBezTo>
                  <a:cubicBezTo>
                    <a:pt x="989262" y="136506"/>
                    <a:pt x="990613" y="137798"/>
                    <a:pt x="990966" y="138503"/>
                  </a:cubicBezTo>
                  <a:cubicBezTo>
                    <a:pt x="991318" y="139208"/>
                    <a:pt x="991142" y="140265"/>
                    <a:pt x="990437" y="141675"/>
                  </a:cubicBezTo>
                  <a:cubicBezTo>
                    <a:pt x="989027" y="143789"/>
                    <a:pt x="986560" y="144964"/>
                    <a:pt x="983036" y="145199"/>
                  </a:cubicBezTo>
                  <a:cubicBezTo>
                    <a:pt x="977632" y="145669"/>
                    <a:pt x="965650" y="150251"/>
                    <a:pt x="947089" y="158944"/>
                  </a:cubicBezTo>
                  <a:cubicBezTo>
                    <a:pt x="940980" y="161998"/>
                    <a:pt x="937221" y="163525"/>
                    <a:pt x="935811" y="163525"/>
                  </a:cubicBezTo>
                  <a:cubicBezTo>
                    <a:pt x="933932" y="163525"/>
                    <a:pt x="931876" y="164641"/>
                    <a:pt x="929644" y="166873"/>
                  </a:cubicBezTo>
                  <a:cubicBezTo>
                    <a:pt x="927412" y="169105"/>
                    <a:pt x="926531" y="170691"/>
                    <a:pt x="927000" y="171631"/>
                  </a:cubicBezTo>
                  <a:cubicBezTo>
                    <a:pt x="927940" y="173041"/>
                    <a:pt x="931171" y="172218"/>
                    <a:pt x="936692" y="169164"/>
                  </a:cubicBezTo>
                  <a:cubicBezTo>
                    <a:pt x="942214" y="166110"/>
                    <a:pt x="945209" y="164289"/>
                    <a:pt x="945679" y="163701"/>
                  </a:cubicBezTo>
                  <a:cubicBezTo>
                    <a:pt x="946149" y="163114"/>
                    <a:pt x="949791" y="163055"/>
                    <a:pt x="956604" y="163525"/>
                  </a:cubicBezTo>
                  <a:cubicBezTo>
                    <a:pt x="961538" y="163760"/>
                    <a:pt x="964769" y="164230"/>
                    <a:pt x="966296" y="164935"/>
                  </a:cubicBezTo>
                  <a:cubicBezTo>
                    <a:pt x="967823" y="165640"/>
                    <a:pt x="969879" y="167284"/>
                    <a:pt x="972463" y="169869"/>
                  </a:cubicBezTo>
                  <a:cubicBezTo>
                    <a:pt x="975988" y="173863"/>
                    <a:pt x="977985" y="175155"/>
                    <a:pt x="978455" y="173746"/>
                  </a:cubicBezTo>
                  <a:cubicBezTo>
                    <a:pt x="978924" y="172336"/>
                    <a:pt x="980745" y="169869"/>
                    <a:pt x="983917" y="166345"/>
                  </a:cubicBezTo>
                  <a:cubicBezTo>
                    <a:pt x="987089" y="162820"/>
                    <a:pt x="991729" y="157005"/>
                    <a:pt x="997838" y="148900"/>
                  </a:cubicBezTo>
                  <a:cubicBezTo>
                    <a:pt x="1003947" y="140794"/>
                    <a:pt x="1010173" y="132982"/>
                    <a:pt x="1016516" y="125463"/>
                  </a:cubicBezTo>
                  <a:cubicBezTo>
                    <a:pt x="1022860" y="117945"/>
                    <a:pt x="1026854" y="112189"/>
                    <a:pt x="1028499" y="108194"/>
                  </a:cubicBezTo>
                  <a:cubicBezTo>
                    <a:pt x="1031083" y="102791"/>
                    <a:pt x="1035548" y="99678"/>
                    <a:pt x="1041891" y="98855"/>
                  </a:cubicBezTo>
                  <a:cubicBezTo>
                    <a:pt x="1048235" y="98033"/>
                    <a:pt x="1052346" y="100089"/>
                    <a:pt x="1054226" y="105023"/>
                  </a:cubicBezTo>
                  <a:cubicBezTo>
                    <a:pt x="1055636" y="108547"/>
                    <a:pt x="1056047" y="113833"/>
                    <a:pt x="1055460" y="120882"/>
                  </a:cubicBezTo>
                  <a:cubicBezTo>
                    <a:pt x="1054872" y="127930"/>
                    <a:pt x="1053521" y="135214"/>
                    <a:pt x="1051407" y="142732"/>
                  </a:cubicBezTo>
                  <a:lnTo>
                    <a:pt x="1047530" y="155067"/>
                  </a:lnTo>
                  <a:lnTo>
                    <a:pt x="1051054" y="157534"/>
                  </a:lnTo>
                  <a:cubicBezTo>
                    <a:pt x="1053169" y="158944"/>
                    <a:pt x="1055988" y="159766"/>
                    <a:pt x="1059512" y="160001"/>
                  </a:cubicBezTo>
                  <a:cubicBezTo>
                    <a:pt x="1063976" y="160471"/>
                    <a:pt x="1068793" y="161058"/>
                    <a:pt x="1073962" y="161763"/>
                  </a:cubicBezTo>
                  <a:cubicBezTo>
                    <a:pt x="1075137" y="161998"/>
                    <a:pt x="1077486" y="163878"/>
                    <a:pt x="1081010" y="167402"/>
                  </a:cubicBezTo>
                  <a:cubicBezTo>
                    <a:pt x="1084534" y="170926"/>
                    <a:pt x="1086297" y="173276"/>
                    <a:pt x="1086297" y="174450"/>
                  </a:cubicBezTo>
                  <a:cubicBezTo>
                    <a:pt x="1086297" y="175625"/>
                    <a:pt x="1085533" y="176800"/>
                    <a:pt x="1084006" y="177975"/>
                  </a:cubicBezTo>
                  <a:cubicBezTo>
                    <a:pt x="1082479" y="179149"/>
                    <a:pt x="1081010" y="181029"/>
                    <a:pt x="1079601" y="183613"/>
                  </a:cubicBezTo>
                  <a:cubicBezTo>
                    <a:pt x="1079601" y="183613"/>
                    <a:pt x="1078191" y="186433"/>
                    <a:pt x="1075371" y="192072"/>
                  </a:cubicBezTo>
                  <a:cubicBezTo>
                    <a:pt x="1073962" y="194891"/>
                    <a:pt x="1072493" y="199531"/>
                    <a:pt x="1070966" y="205992"/>
                  </a:cubicBezTo>
                  <a:cubicBezTo>
                    <a:pt x="1069439" y="212454"/>
                    <a:pt x="1067207" y="218915"/>
                    <a:pt x="1064270" y="225376"/>
                  </a:cubicBezTo>
                  <a:cubicBezTo>
                    <a:pt x="1061333" y="231837"/>
                    <a:pt x="1059865" y="235420"/>
                    <a:pt x="1059865" y="236125"/>
                  </a:cubicBezTo>
                  <a:cubicBezTo>
                    <a:pt x="1059865" y="236830"/>
                    <a:pt x="1064329" y="239825"/>
                    <a:pt x="1073257" y="245112"/>
                  </a:cubicBezTo>
                  <a:cubicBezTo>
                    <a:pt x="1082185" y="250398"/>
                    <a:pt x="1087119" y="253041"/>
                    <a:pt x="1088059" y="253041"/>
                  </a:cubicBezTo>
                  <a:cubicBezTo>
                    <a:pt x="1088764" y="253041"/>
                    <a:pt x="1092758" y="255626"/>
                    <a:pt x="1100041" y="260795"/>
                  </a:cubicBezTo>
                  <a:cubicBezTo>
                    <a:pt x="1108734" y="267138"/>
                    <a:pt x="1115783" y="273893"/>
                    <a:pt x="1121187" y="281059"/>
                  </a:cubicBezTo>
                  <a:cubicBezTo>
                    <a:pt x="1126591" y="288225"/>
                    <a:pt x="1128823" y="293805"/>
                    <a:pt x="1127883" y="297799"/>
                  </a:cubicBezTo>
                  <a:cubicBezTo>
                    <a:pt x="1127178" y="300384"/>
                    <a:pt x="1126003" y="301676"/>
                    <a:pt x="1124359" y="301676"/>
                  </a:cubicBezTo>
                  <a:cubicBezTo>
                    <a:pt x="1122714" y="301676"/>
                    <a:pt x="1121363" y="302205"/>
                    <a:pt x="1120306" y="303262"/>
                  </a:cubicBezTo>
                  <a:cubicBezTo>
                    <a:pt x="1119248" y="304319"/>
                    <a:pt x="1117369" y="304260"/>
                    <a:pt x="1114667" y="303086"/>
                  </a:cubicBezTo>
                  <a:cubicBezTo>
                    <a:pt x="1111965" y="301911"/>
                    <a:pt x="1110379" y="301793"/>
                    <a:pt x="1109909" y="302733"/>
                  </a:cubicBezTo>
                  <a:cubicBezTo>
                    <a:pt x="1109674" y="303673"/>
                    <a:pt x="1109322" y="304202"/>
                    <a:pt x="1108852" y="304319"/>
                  </a:cubicBezTo>
                  <a:cubicBezTo>
                    <a:pt x="1108382" y="304437"/>
                    <a:pt x="1107912" y="304260"/>
                    <a:pt x="1107442" y="303790"/>
                  </a:cubicBezTo>
                  <a:cubicBezTo>
                    <a:pt x="1106972" y="303320"/>
                    <a:pt x="1106620" y="302616"/>
                    <a:pt x="1106385" y="301676"/>
                  </a:cubicBezTo>
                  <a:cubicBezTo>
                    <a:pt x="1105915" y="299561"/>
                    <a:pt x="1104681" y="298504"/>
                    <a:pt x="1102684" y="298504"/>
                  </a:cubicBezTo>
                  <a:cubicBezTo>
                    <a:pt x="1100687" y="298504"/>
                    <a:pt x="1099395" y="298093"/>
                    <a:pt x="1098808" y="297271"/>
                  </a:cubicBezTo>
                  <a:cubicBezTo>
                    <a:pt x="1098220" y="296448"/>
                    <a:pt x="1096106" y="295685"/>
                    <a:pt x="1092464" y="294980"/>
                  </a:cubicBezTo>
                  <a:cubicBezTo>
                    <a:pt x="1088822" y="294275"/>
                    <a:pt x="1084946" y="292748"/>
                    <a:pt x="1080834" y="290398"/>
                  </a:cubicBezTo>
                  <a:cubicBezTo>
                    <a:pt x="1076722" y="288049"/>
                    <a:pt x="1073962" y="287109"/>
                    <a:pt x="1072552" y="287579"/>
                  </a:cubicBezTo>
                  <a:cubicBezTo>
                    <a:pt x="1071142" y="288049"/>
                    <a:pt x="1070085" y="287344"/>
                    <a:pt x="1069380" y="285464"/>
                  </a:cubicBezTo>
                  <a:cubicBezTo>
                    <a:pt x="1067971" y="281470"/>
                    <a:pt x="1068910" y="279473"/>
                    <a:pt x="1072200" y="279473"/>
                  </a:cubicBezTo>
                  <a:cubicBezTo>
                    <a:pt x="1073139" y="279473"/>
                    <a:pt x="1074960" y="278298"/>
                    <a:pt x="1077662" y="275949"/>
                  </a:cubicBezTo>
                  <a:cubicBezTo>
                    <a:pt x="1080364" y="273599"/>
                    <a:pt x="1081715" y="271955"/>
                    <a:pt x="1081715" y="271015"/>
                  </a:cubicBezTo>
                  <a:cubicBezTo>
                    <a:pt x="1081715" y="270075"/>
                    <a:pt x="1075606" y="266081"/>
                    <a:pt x="1063389" y="259032"/>
                  </a:cubicBezTo>
                  <a:cubicBezTo>
                    <a:pt x="1059395" y="256683"/>
                    <a:pt x="1056693" y="254921"/>
                    <a:pt x="1055283" y="253746"/>
                  </a:cubicBezTo>
                  <a:cubicBezTo>
                    <a:pt x="1053404" y="252101"/>
                    <a:pt x="1051876" y="251632"/>
                    <a:pt x="1050702" y="252336"/>
                  </a:cubicBezTo>
                  <a:cubicBezTo>
                    <a:pt x="1049527" y="253041"/>
                    <a:pt x="1047412" y="255861"/>
                    <a:pt x="1044358" y="260795"/>
                  </a:cubicBezTo>
                  <a:cubicBezTo>
                    <a:pt x="1040599" y="266433"/>
                    <a:pt x="1036428" y="271720"/>
                    <a:pt x="1031847" y="276654"/>
                  </a:cubicBezTo>
                  <a:cubicBezTo>
                    <a:pt x="1027265" y="281588"/>
                    <a:pt x="1024152" y="284055"/>
                    <a:pt x="1022508" y="284055"/>
                  </a:cubicBezTo>
                  <a:cubicBezTo>
                    <a:pt x="1020863" y="284055"/>
                    <a:pt x="1019101" y="284525"/>
                    <a:pt x="1017221" y="285464"/>
                  </a:cubicBezTo>
                  <a:cubicBezTo>
                    <a:pt x="1010878" y="288754"/>
                    <a:pt x="1003712" y="288401"/>
                    <a:pt x="995723" y="284407"/>
                  </a:cubicBezTo>
                  <a:cubicBezTo>
                    <a:pt x="991964" y="282527"/>
                    <a:pt x="989321" y="280648"/>
                    <a:pt x="987794" y="278768"/>
                  </a:cubicBezTo>
                  <a:cubicBezTo>
                    <a:pt x="986267" y="276889"/>
                    <a:pt x="985033" y="274069"/>
                    <a:pt x="984093" y="270310"/>
                  </a:cubicBezTo>
                  <a:cubicBezTo>
                    <a:pt x="982919" y="265376"/>
                    <a:pt x="981979" y="265141"/>
                    <a:pt x="981274" y="269605"/>
                  </a:cubicBezTo>
                  <a:cubicBezTo>
                    <a:pt x="980804" y="271485"/>
                    <a:pt x="980569" y="274187"/>
                    <a:pt x="980569" y="277711"/>
                  </a:cubicBezTo>
                  <a:cubicBezTo>
                    <a:pt x="980569" y="282645"/>
                    <a:pt x="979453" y="289224"/>
                    <a:pt x="977221" y="297447"/>
                  </a:cubicBezTo>
                  <a:cubicBezTo>
                    <a:pt x="974989" y="305670"/>
                    <a:pt x="972933" y="310839"/>
                    <a:pt x="971054" y="312953"/>
                  </a:cubicBezTo>
                  <a:cubicBezTo>
                    <a:pt x="970114" y="314363"/>
                    <a:pt x="969116" y="316125"/>
                    <a:pt x="968058" y="318240"/>
                  </a:cubicBezTo>
                  <a:cubicBezTo>
                    <a:pt x="967001" y="320354"/>
                    <a:pt x="964828" y="322234"/>
                    <a:pt x="961538" y="323879"/>
                  </a:cubicBezTo>
                  <a:cubicBezTo>
                    <a:pt x="959424" y="324818"/>
                    <a:pt x="957838" y="325347"/>
                    <a:pt x="956780" y="325465"/>
                  </a:cubicBezTo>
                  <a:cubicBezTo>
                    <a:pt x="955723" y="325582"/>
                    <a:pt x="954372" y="325171"/>
                    <a:pt x="952728" y="324231"/>
                  </a:cubicBezTo>
                  <a:cubicBezTo>
                    <a:pt x="950143" y="322821"/>
                    <a:pt x="948381" y="322117"/>
                    <a:pt x="947441" y="322117"/>
                  </a:cubicBezTo>
                  <a:cubicBezTo>
                    <a:pt x="946501" y="322117"/>
                    <a:pt x="945150" y="321294"/>
                    <a:pt x="943388" y="319650"/>
                  </a:cubicBezTo>
                  <a:cubicBezTo>
                    <a:pt x="941626" y="318005"/>
                    <a:pt x="939453" y="317065"/>
                    <a:pt x="936868" y="316830"/>
                  </a:cubicBezTo>
                  <a:cubicBezTo>
                    <a:pt x="934284" y="316595"/>
                    <a:pt x="932169" y="315714"/>
                    <a:pt x="930525" y="314187"/>
                  </a:cubicBezTo>
                  <a:cubicBezTo>
                    <a:pt x="928880" y="312660"/>
                    <a:pt x="927470" y="311896"/>
                    <a:pt x="926296" y="311896"/>
                  </a:cubicBezTo>
                  <a:cubicBezTo>
                    <a:pt x="925121" y="311896"/>
                    <a:pt x="922595" y="310898"/>
                    <a:pt x="918719" y="308901"/>
                  </a:cubicBezTo>
                  <a:cubicBezTo>
                    <a:pt x="914842" y="306903"/>
                    <a:pt x="912727" y="306140"/>
                    <a:pt x="912375" y="306610"/>
                  </a:cubicBezTo>
                  <a:cubicBezTo>
                    <a:pt x="912022" y="307080"/>
                    <a:pt x="909732" y="306316"/>
                    <a:pt x="905503" y="304319"/>
                  </a:cubicBezTo>
                  <a:cubicBezTo>
                    <a:pt x="901273" y="302322"/>
                    <a:pt x="898572" y="300736"/>
                    <a:pt x="897397" y="299561"/>
                  </a:cubicBezTo>
                  <a:cubicBezTo>
                    <a:pt x="892463" y="294392"/>
                    <a:pt x="890936" y="289928"/>
                    <a:pt x="892815" y="286169"/>
                  </a:cubicBezTo>
                  <a:cubicBezTo>
                    <a:pt x="893990" y="283585"/>
                    <a:pt x="895517" y="282058"/>
                    <a:pt x="897397" y="281588"/>
                  </a:cubicBezTo>
                  <a:cubicBezTo>
                    <a:pt x="900451" y="280413"/>
                    <a:pt x="905033" y="275479"/>
                    <a:pt x="911141" y="266786"/>
                  </a:cubicBezTo>
                  <a:cubicBezTo>
                    <a:pt x="914666" y="262087"/>
                    <a:pt x="918660" y="257035"/>
                    <a:pt x="923124" y="251632"/>
                  </a:cubicBezTo>
                  <a:cubicBezTo>
                    <a:pt x="927588" y="246228"/>
                    <a:pt x="931347" y="241176"/>
                    <a:pt x="934402" y="236477"/>
                  </a:cubicBezTo>
                  <a:lnTo>
                    <a:pt x="939335" y="229429"/>
                  </a:lnTo>
                  <a:lnTo>
                    <a:pt x="936164" y="222733"/>
                  </a:lnTo>
                  <a:cubicBezTo>
                    <a:pt x="931934" y="213805"/>
                    <a:pt x="932169" y="204407"/>
                    <a:pt x="936868" y="194539"/>
                  </a:cubicBezTo>
                  <a:cubicBezTo>
                    <a:pt x="939923" y="188430"/>
                    <a:pt x="941156" y="185141"/>
                    <a:pt x="940569" y="184671"/>
                  </a:cubicBezTo>
                  <a:cubicBezTo>
                    <a:pt x="939982" y="184201"/>
                    <a:pt x="936281" y="186198"/>
                    <a:pt x="929468" y="190662"/>
                  </a:cubicBezTo>
                  <a:cubicBezTo>
                    <a:pt x="922654" y="195126"/>
                    <a:pt x="918190" y="197358"/>
                    <a:pt x="916075" y="197358"/>
                  </a:cubicBezTo>
                  <a:cubicBezTo>
                    <a:pt x="911611" y="197358"/>
                    <a:pt x="905973" y="203584"/>
                    <a:pt x="899159" y="216037"/>
                  </a:cubicBezTo>
                  <a:cubicBezTo>
                    <a:pt x="895165" y="223790"/>
                    <a:pt x="892110" y="229546"/>
                    <a:pt x="889996" y="233305"/>
                  </a:cubicBezTo>
                  <a:cubicBezTo>
                    <a:pt x="887881" y="237065"/>
                    <a:pt x="885532" y="241059"/>
                    <a:pt x="882947" y="245288"/>
                  </a:cubicBezTo>
                  <a:cubicBezTo>
                    <a:pt x="880363" y="249517"/>
                    <a:pt x="879071" y="251866"/>
                    <a:pt x="879071" y="252336"/>
                  </a:cubicBezTo>
                  <a:cubicBezTo>
                    <a:pt x="879071" y="252806"/>
                    <a:pt x="877661" y="255097"/>
                    <a:pt x="874842" y="259209"/>
                  </a:cubicBezTo>
                  <a:cubicBezTo>
                    <a:pt x="872022" y="263320"/>
                    <a:pt x="870436" y="265905"/>
                    <a:pt x="870084" y="266962"/>
                  </a:cubicBezTo>
                  <a:cubicBezTo>
                    <a:pt x="869731" y="268019"/>
                    <a:pt x="866031" y="274422"/>
                    <a:pt x="858982" y="286169"/>
                  </a:cubicBezTo>
                  <a:cubicBezTo>
                    <a:pt x="851934" y="297917"/>
                    <a:pt x="845767" y="308959"/>
                    <a:pt x="840480" y="319297"/>
                  </a:cubicBezTo>
                  <a:cubicBezTo>
                    <a:pt x="835194" y="329635"/>
                    <a:pt x="831728" y="335979"/>
                    <a:pt x="830084" y="338328"/>
                  </a:cubicBezTo>
                  <a:cubicBezTo>
                    <a:pt x="828439" y="340678"/>
                    <a:pt x="827617" y="342557"/>
                    <a:pt x="827617" y="343967"/>
                  </a:cubicBezTo>
                  <a:cubicBezTo>
                    <a:pt x="827617" y="345612"/>
                    <a:pt x="826618" y="347021"/>
                    <a:pt x="824621" y="348196"/>
                  </a:cubicBezTo>
                  <a:cubicBezTo>
                    <a:pt x="822624" y="349371"/>
                    <a:pt x="820803" y="349606"/>
                    <a:pt x="819158" y="348901"/>
                  </a:cubicBezTo>
                  <a:cubicBezTo>
                    <a:pt x="816339" y="347961"/>
                    <a:pt x="812991" y="345142"/>
                    <a:pt x="809114" y="340443"/>
                  </a:cubicBezTo>
                  <a:cubicBezTo>
                    <a:pt x="805238" y="335744"/>
                    <a:pt x="803769" y="332689"/>
                    <a:pt x="804709" y="331280"/>
                  </a:cubicBezTo>
                  <a:cubicBezTo>
                    <a:pt x="805179" y="330105"/>
                    <a:pt x="804885" y="328049"/>
                    <a:pt x="803828" y="325112"/>
                  </a:cubicBezTo>
                  <a:cubicBezTo>
                    <a:pt x="802771" y="322175"/>
                    <a:pt x="801655" y="320472"/>
                    <a:pt x="800480" y="320002"/>
                  </a:cubicBezTo>
                  <a:cubicBezTo>
                    <a:pt x="799070" y="319532"/>
                    <a:pt x="798835" y="317711"/>
                    <a:pt x="799775" y="314539"/>
                  </a:cubicBezTo>
                  <a:cubicBezTo>
                    <a:pt x="800715" y="311368"/>
                    <a:pt x="802477" y="307785"/>
                    <a:pt x="805061" y="303790"/>
                  </a:cubicBezTo>
                  <a:cubicBezTo>
                    <a:pt x="807646" y="299796"/>
                    <a:pt x="809878" y="296155"/>
                    <a:pt x="811758" y="292865"/>
                  </a:cubicBezTo>
                  <a:lnTo>
                    <a:pt x="813872" y="289341"/>
                  </a:lnTo>
                  <a:cubicBezTo>
                    <a:pt x="814107" y="289576"/>
                    <a:pt x="814107" y="290163"/>
                    <a:pt x="813872" y="291103"/>
                  </a:cubicBezTo>
                  <a:cubicBezTo>
                    <a:pt x="813402" y="293218"/>
                    <a:pt x="814107" y="293335"/>
                    <a:pt x="815987" y="291456"/>
                  </a:cubicBezTo>
                  <a:cubicBezTo>
                    <a:pt x="820921" y="286757"/>
                    <a:pt x="826325" y="278768"/>
                    <a:pt x="832198" y="267491"/>
                  </a:cubicBezTo>
                  <a:cubicBezTo>
                    <a:pt x="838307" y="256448"/>
                    <a:pt x="847822" y="241059"/>
                    <a:pt x="860745" y="221323"/>
                  </a:cubicBezTo>
                  <a:cubicBezTo>
                    <a:pt x="864034" y="216389"/>
                    <a:pt x="866677" y="212277"/>
                    <a:pt x="868674" y="208988"/>
                  </a:cubicBezTo>
                  <a:cubicBezTo>
                    <a:pt x="870671" y="205699"/>
                    <a:pt x="872140" y="202938"/>
                    <a:pt x="873080" y="200706"/>
                  </a:cubicBezTo>
                  <a:cubicBezTo>
                    <a:pt x="874019" y="198474"/>
                    <a:pt x="874430" y="196829"/>
                    <a:pt x="874313" y="195772"/>
                  </a:cubicBezTo>
                  <a:cubicBezTo>
                    <a:pt x="874195" y="194715"/>
                    <a:pt x="873667" y="194069"/>
                    <a:pt x="872727" y="193834"/>
                  </a:cubicBezTo>
                  <a:cubicBezTo>
                    <a:pt x="871552" y="193364"/>
                    <a:pt x="871787" y="191895"/>
                    <a:pt x="873432" y="189429"/>
                  </a:cubicBezTo>
                  <a:cubicBezTo>
                    <a:pt x="875077" y="186962"/>
                    <a:pt x="875899" y="185552"/>
                    <a:pt x="875899" y="185199"/>
                  </a:cubicBezTo>
                  <a:cubicBezTo>
                    <a:pt x="875899" y="184847"/>
                    <a:pt x="871317" y="184788"/>
                    <a:pt x="862154" y="185023"/>
                  </a:cubicBezTo>
                  <a:cubicBezTo>
                    <a:pt x="855576" y="185258"/>
                    <a:pt x="851405" y="185199"/>
                    <a:pt x="849643" y="184847"/>
                  </a:cubicBezTo>
                  <a:cubicBezTo>
                    <a:pt x="847881" y="184495"/>
                    <a:pt x="845943" y="183496"/>
                    <a:pt x="843828" y="181851"/>
                  </a:cubicBezTo>
                  <a:cubicBezTo>
                    <a:pt x="841009" y="179267"/>
                    <a:pt x="838777" y="177975"/>
                    <a:pt x="837132" y="177975"/>
                  </a:cubicBezTo>
                  <a:cubicBezTo>
                    <a:pt x="836192" y="177975"/>
                    <a:pt x="834959" y="176976"/>
                    <a:pt x="833432" y="174979"/>
                  </a:cubicBezTo>
                  <a:cubicBezTo>
                    <a:pt x="831904" y="172982"/>
                    <a:pt x="831258" y="171514"/>
                    <a:pt x="831493" y="170574"/>
                  </a:cubicBezTo>
                  <a:cubicBezTo>
                    <a:pt x="831728" y="169869"/>
                    <a:pt x="831376" y="168224"/>
                    <a:pt x="830436" y="165640"/>
                  </a:cubicBezTo>
                  <a:cubicBezTo>
                    <a:pt x="829496" y="163055"/>
                    <a:pt x="829966" y="160823"/>
                    <a:pt x="831846" y="158944"/>
                  </a:cubicBezTo>
                  <a:cubicBezTo>
                    <a:pt x="833490" y="157534"/>
                    <a:pt x="835899" y="156066"/>
                    <a:pt x="839071" y="154538"/>
                  </a:cubicBezTo>
                  <a:cubicBezTo>
                    <a:pt x="842242" y="153011"/>
                    <a:pt x="844944" y="152130"/>
                    <a:pt x="847176" y="151895"/>
                  </a:cubicBezTo>
                  <a:cubicBezTo>
                    <a:pt x="849408" y="151660"/>
                    <a:pt x="850759" y="152013"/>
                    <a:pt x="851229" y="152952"/>
                  </a:cubicBezTo>
                  <a:cubicBezTo>
                    <a:pt x="851229" y="154127"/>
                    <a:pt x="850465" y="154715"/>
                    <a:pt x="848938" y="154715"/>
                  </a:cubicBezTo>
                  <a:cubicBezTo>
                    <a:pt x="847411" y="154715"/>
                    <a:pt x="846648" y="155185"/>
                    <a:pt x="846648" y="156124"/>
                  </a:cubicBezTo>
                  <a:cubicBezTo>
                    <a:pt x="846648" y="157064"/>
                    <a:pt x="845943" y="157534"/>
                    <a:pt x="844533" y="157534"/>
                  </a:cubicBezTo>
                  <a:cubicBezTo>
                    <a:pt x="843358" y="157534"/>
                    <a:pt x="842360" y="158474"/>
                    <a:pt x="841537" y="160353"/>
                  </a:cubicBezTo>
                  <a:cubicBezTo>
                    <a:pt x="840715" y="162233"/>
                    <a:pt x="840774" y="163760"/>
                    <a:pt x="841714" y="164935"/>
                  </a:cubicBezTo>
                  <a:cubicBezTo>
                    <a:pt x="842184" y="166110"/>
                    <a:pt x="845708" y="166403"/>
                    <a:pt x="852286" y="165816"/>
                  </a:cubicBezTo>
                  <a:cubicBezTo>
                    <a:pt x="858865" y="165229"/>
                    <a:pt x="864856" y="164230"/>
                    <a:pt x="870260" y="162820"/>
                  </a:cubicBezTo>
                  <a:cubicBezTo>
                    <a:pt x="875664" y="161176"/>
                    <a:pt x="880128" y="159884"/>
                    <a:pt x="883652" y="158944"/>
                  </a:cubicBezTo>
                  <a:cubicBezTo>
                    <a:pt x="892815" y="156594"/>
                    <a:pt x="898689" y="153187"/>
                    <a:pt x="901273" y="148723"/>
                  </a:cubicBezTo>
                  <a:lnTo>
                    <a:pt x="903740" y="144494"/>
                  </a:lnTo>
                  <a:lnTo>
                    <a:pt x="897044" y="142732"/>
                  </a:lnTo>
                  <a:cubicBezTo>
                    <a:pt x="892815" y="141557"/>
                    <a:pt x="889173" y="141205"/>
                    <a:pt x="886119" y="141675"/>
                  </a:cubicBezTo>
                  <a:lnTo>
                    <a:pt x="882595" y="142027"/>
                  </a:lnTo>
                  <a:cubicBezTo>
                    <a:pt x="882595" y="142027"/>
                    <a:pt x="883065" y="141675"/>
                    <a:pt x="884005" y="140970"/>
                  </a:cubicBezTo>
                  <a:cubicBezTo>
                    <a:pt x="886119" y="139795"/>
                    <a:pt x="889409" y="136976"/>
                    <a:pt x="893873" y="132512"/>
                  </a:cubicBezTo>
                  <a:cubicBezTo>
                    <a:pt x="896927" y="129692"/>
                    <a:pt x="898865" y="127519"/>
                    <a:pt x="899688" y="125992"/>
                  </a:cubicBezTo>
                  <a:cubicBezTo>
                    <a:pt x="900510" y="124465"/>
                    <a:pt x="900921" y="122526"/>
                    <a:pt x="900921" y="120177"/>
                  </a:cubicBezTo>
                  <a:cubicBezTo>
                    <a:pt x="900921" y="117827"/>
                    <a:pt x="900745" y="116359"/>
                    <a:pt x="900392" y="115772"/>
                  </a:cubicBezTo>
                  <a:cubicBezTo>
                    <a:pt x="900040" y="115184"/>
                    <a:pt x="898807" y="114891"/>
                    <a:pt x="896692" y="114891"/>
                  </a:cubicBezTo>
                  <a:cubicBezTo>
                    <a:pt x="890583" y="114891"/>
                    <a:pt x="883124" y="111719"/>
                    <a:pt x="874313" y="105375"/>
                  </a:cubicBezTo>
                  <a:cubicBezTo>
                    <a:pt x="865502" y="99031"/>
                    <a:pt x="860157" y="93040"/>
                    <a:pt x="858278" y="87401"/>
                  </a:cubicBezTo>
                  <a:cubicBezTo>
                    <a:pt x="857103" y="83642"/>
                    <a:pt x="856104" y="81293"/>
                    <a:pt x="855282" y="80353"/>
                  </a:cubicBezTo>
                  <a:cubicBezTo>
                    <a:pt x="854460" y="79413"/>
                    <a:pt x="854049" y="78356"/>
                    <a:pt x="854049" y="77181"/>
                  </a:cubicBezTo>
                  <a:cubicBezTo>
                    <a:pt x="854049" y="76241"/>
                    <a:pt x="854812" y="75654"/>
                    <a:pt x="856339" y="75419"/>
                  </a:cubicBezTo>
                  <a:cubicBezTo>
                    <a:pt x="857867" y="75184"/>
                    <a:pt x="859805" y="75419"/>
                    <a:pt x="862154" y="76124"/>
                  </a:cubicBezTo>
                  <a:cubicBezTo>
                    <a:pt x="864504" y="76829"/>
                    <a:pt x="866971" y="77768"/>
                    <a:pt x="869555" y="78943"/>
                  </a:cubicBezTo>
                  <a:cubicBezTo>
                    <a:pt x="874019" y="81293"/>
                    <a:pt x="877720" y="82232"/>
                    <a:pt x="880657" y="81763"/>
                  </a:cubicBezTo>
                  <a:cubicBezTo>
                    <a:pt x="883593" y="81293"/>
                    <a:pt x="889878" y="78708"/>
                    <a:pt x="899511" y="74009"/>
                  </a:cubicBezTo>
                  <a:cubicBezTo>
                    <a:pt x="901626" y="72835"/>
                    <a:pt x="903153" y="71542"/>
                    <a:pt x="904093" y="70133"/>
                  </a:cubicBezTo>
                  <a:cubicBezTo>
                    <a:pt x="905033" y="68723"/>
                    <a:pt x="906090" y="65786"/>
                    <a:pt x="907265" y="61322"/>
                  </a:cubicBezTo>
                  <a:cubicBezTo>
                    <a:pt x="909144" y="54508"/>
                    <a:pt x="911259" y="49927"/>
                    <a:pt x="913608" y="47577"/>
                  </a:cubicBezTo>
                  <a:cubicBezTo>
                    <a:pt x="915136" y="46285"/>
                    <a:pt x="916677" y="45433"/>
                    <a:pt x="918234" y="45022"/>
                  </a:cubicBezTo>
                  <a:close/>
                  <a:moveTo>
                    <a:pt x="2179986" y="42643"/>
                  </a:moveTo>
                  <a:cubicBezTo>
                    <a:pt x="2181630" y="42643"/>
                    <a:pt x="2183921" y="43407"/>
                    <a:pt x="2186858" y="44934"/>
                  </a:cubicBezTo>
                  <a:cubicBezTo>
                    <a:pt x="2189795" y="46461"/>
                    <a:pt x="2191968" y="48047"/>
                    <a:pt x="2193378" y="49692"/>
                  </a:cubicBezTo>
                  <a:cubicBezTo>
                    <a:pt x="2195022" y="51806"/>
                    <a:pt x="2196491" y="54802"/>
                    <a:pt x="2197783" y="58679"/>
                  </a:cubicBezTo>
                  <a:cubicBezTo>
                    <a:pt x="2199075" y="62555"/>
                    <a:pt x="2199428" y="65257"/>
                    <a:pt x="2198840" y="66785"/>
                  </a:cubicBezTo>
                  <a:cubicBezTo>
                    <a:pt x="2198253" y="68312"/>
                    <a:pt x="2196256" y="69486"/>
                    <a:pt x="2192849" y="70309"/>
                  </a:cubicBezTo>
                  <a:cubicBezTo>
                    <a:pt x="2189443" y="71131"/>
                    <a:pt x="2187152" y="70955"/>
                    <a:pt x="2185977" y="69780"/>
                  </a:cubicBezTo>
                  <a:cubicBezTo>
                    <a:pt x="2185037" y="68605"/>
                    <a:pt x="2183275" y="68018"/>
                    <a:pt x="2180691" y="68018"/>
                  </a:cubicBezTo>
                  <a:cubicBezTo>
                    <a:pt x="2179281" y="68018"/>
                    <a:pt x="2178341" y="67666"/>
                    <a:pt x="2177871" y="66961"/>
                  </a:cubicBezTo>
                  <a:cubicBezTo>
                    <a:pt x="2177401" y="66256"/>
                    <a:pt x="2177166" y="64611"/>
                    <a:pt x="2177166" y="62027"/>
                  </a:cubicBezTo>
                  <a:cubicBezTo>
                    <a:pt x="2177166" y="58738"/>
                    <a:pt x="2176520" y="56447"/>
                    <a:pt x="2175228" y="55155"/>
                  </a:cubicBezTo>
                  <a:cubicBezTo>
                    <a:pt x="2173936" y="53862"/>
                    <a:pt x="2172467" y="54039"/>
                    <a:pt x="2170823" y="55683"/>
                  </a:cubicBezTo>
                  <a:cubicBezTo>
                    <a:pt x="2169883" y="55918"/>
                    <a:pt x="2169295" y="55213"/>
                    <a:pt x="2169060" y="53569"/>
                  </a:cubicBezTo>
                  <a:cubicBezTo>
                    <a:pt x="2169060" y="49574"/>
                    <a:pt x="2170940" y="46520"/>
                    <a:pt x="2174699" y="44406"/>
                  </a:cubicBezTo>
                  <a:cubicBezTo>
                    <a:pt x="2176814" y="43231"/>
                    <a:pt x="2178576" y="42643"/>
                    <a:pt x="2179986" y="42643"/>
                  </a:cubicBezTo>
                  <a:close/>
                  <a:moveTo>
                    <a:pt x="557092" y="28899"/>
                  </a:moveTo>
                  <a:cubicBezTo>
                    <a:pt x="557680" y="28899"/>
                    <a:pt x="558913" y="29369"/>
                    <a:pt x="560793" y="30309"/>
                  </a:cubicBezTo>
                  <a:cubicBezTo>
                    <a:pt x="562672" y="31248"/>
                    <a:pt x="563612" y="32423"/>
                    <a:pt x="563612" y="33833"/>
                  </a:cubicBezTo>
                  <a:cubicBezTo>
                    <a:pt x="563612" y="35243"/>
                    <a:pt x="564317" y="36241"/>
                    <a:pt x="565727" y="36828"/>
                  </a:cubicBezTo>
                  <a:cubicBezTo>
                    <a:pt x="567137" y="37416"/>
                    <a:pt x="568957" y="40999"/>
                    <a:pt x="571189" y="47577"/>
                  </a:cubicBezTo>
                  <a:cubicBezTo>
                    <a:pt x="573421" y="54156"/>
                    <a:pt x="575007" y="57680"/>
                    <a:pt x="575947" y="58150"/>
                  </a:cubicBezTo>
                  <a:cubicBezTo>
                    <a:pt x="576887" y="58620"/>
                    <a:pt x="577357" y="60030"/>
                    <a:pt x="577357" y="62379"/>
                  </a:cubicBezTo>
                  <a:cubicBezTo>
                    <a:pt x="577357" y="67313"/>
                    <a:pt x="579589" y="75067"/>
                    <a:pt x="584053" y="85639"/>
                  </a:cubicBezTo>
                  <a:cubicBezTo>
                    <a:pt x="585463" y="88694"/>
                    <a:pt x="586520" y="91807"/>
                    <a:pt x="587225" y="94979"/>
                  </a:cubicBezTo>
                  <a:cubicBezTo>
                    <a:pt x="587930" y="98150"/>
                    <a:pt x="589692" y="100911"/>
                    <a:pt x="592511" y="103261"/>
                  </a:cubicBezTo>
                  <a:cubicBezTo>
                    <a:pt x="595565" y="105845"/>
                    <a:pt x="601263" y="108664"/>
                    <a:pt x="609604" y="111719"/>
                  </a:cubicBezTo>
                  <a:cubicBezTo>
                    <a:pt x="617944" y="114773"/>
                    <a:pt x="624464" y="116535"/>
                    <a:pt x="629163" y="117005"/>
                  </a:cubicBezTo>
                  <a:cubicBezTo>
                    <a:pt x="635272" y="117475"/>
                    <a:pt x="641910" y="118297"/>
                    <a:pt x="649075" y="119472"/>
                  </a:cubicBezTo>
                  <a:cubicBezTo>
                    <a:pt x="656241" y="120647"/>
                    <a:pt x="660177" y="121587"/>
                    <a:pt x="660881" y="122291"/>
                  </a:cubicBezTo>
                  <a:cubicBezTo>
                    <a:pt x="662056" y="123231"/>
                    <a:pt x="663701" y="123701"/>
                    <a:pt x="665815" y="123701"/>
                  </a:cubicBezTo>
                  <a:cubicBezTo>
                    <a:pt x="667930" y="123701"/>
                    <a:pt x="669986" y="124465"/>
                    <a:pt x="671983" y="125992"/>
                  </a:cubicBezTo>
                  <a:cubicBezTo>
                    <a:pt x="673980" y="127519"/>
                    <a:pt x="675214" y="128048"/>
                    <a:pt x="675683" y="127578"/>
                  </a:cubicBezTo>
                  <a:cubicBezTo>
                    <a:pt x="676153" y="127108"/>
                    <a:pt x="677504" y="127872"/>
                    <a:pt x="679736" y="129869"/>
                  </a:cubicBezTo>
                  <a:cubicBezTo>
                    <a:pt x="681968" y="131866"/>
                    <a:pt x="683319" y="133687"/>
                    <a:pt x="683789" y="135331"/>
                  </a:cubicBezTo>
                  <a:cubicBezTo>
                    <a:pt x="684494" y="137916"/>
                    <a:pt x="684083" y="139795"/>
                    <a:pt x="682556" y="140970"/>
                  </a:cubicBezTo>
                  <a:cubicBezTo>
                    <a:pt x="681028" y="142145"/>
                    <a:pt x="677798" y="142850"/>
                    <a:pt x="672864" y="143085"/>
                  </a:cubicBezTo>
                  <a:cubicBezTo>
                    <a:pt x="666990" y="143320"/>
                    <a:pt x="662820" y="143789"/>
                    <a:pt x="660353" y="144494"/>
                  </a:cubicBezTo>
                  <a:cubicBezTo>
                    <a:pt x="657886" y="145199"/>
                    <a:pt x="656300" y="145434"/>
                    <a:pt x="655595" y="145199"/>
                  </a:cubicBezTo>
                  <a:cubicBezTo>
                    <a:pt x="655125" y="145199"/>
                    <a:pt x="654773" y="145317"/>
                    <a:pt x="654538" y="145552"/>
                  </a:cubicBezTo>
                  <a:cubicBezTo>
                    <a:pt x="654303" y="145786"/>
                    <a:pt x="654185" y="146139"/>
                    <a:pt x="654185" y="146609"/>
                  </a:cubicBezTo>
                  <a:cubicBezTo>
                    <a:pt x="654185" y="147549"/>
                    <a:pt x="653481" y="148019"/>
                    <a:pt x="652071" y="148019"/>
                  </a:cubicBezTo>
                  <a:cubicBezTo>
                    <a:pt x="647842" y="148019"/>
                    <a:pt x="642203" y="151308"/>
                    <a:pt x="635154" y="157886"/>
                  </a:cubicBezTo>
                  <a:cubicBezTo>
                    <a:pt x="631395" y="161411"/>
                    <a:pt x="628693" y="162879"/>
                    <a:pt x="627049" y="162292"/>
                  </a:cubicBezTo>
                  <a:cubicBezTo>
                    <a:pt x="625404" y="161704"/>
                    <a:pt x="623759" y="162644"/>
                    <a:pt x="622115" y="165111"/>
                  </a:cubicBezTo>
                  <a:cubicBezTo>
                    <a:pt x="620470" y="167578"/>
                    <a:pt x="618708" y="168577"/>
                    <a:pt x="616828" y="168107"/>
                  </a:cubicBezTo>
                  <a:cubicBezTo>
                    <a:pt x="614949" y="167637"/>
                    <a:pt x="613657" y="168342"/>
                    <a:pt x="612952" y="170221"/>
                  </a:cubicBezTo>
                  <a:cubicBezTo>
                    <a:pt x="612012" y="172571"/>
                    <a:pt x="612952" y="179326"/>
                    <a:pt x="615771" y="190486"/>
                  </a:cubicBezTo>
                  <a:cubicBezTo>
                    <a:pt x="618591" y="201646"/>
                    <a:pt x="621645" y="210633"/>
                    <a:pt x="624934" y="217446"/>
                  </a:cubicBezTo>
                  <a:cubicBezTo>
                    <a:pt x="627284" y="222380"/>
                    <a:pt x="628223" y="225787"/>
                    <a:pt x="627753" y="227667"/>
                  </a:cubicBezTo>
                  <a:cubicBezTo>
                    <a:pt x="627284" y="229546"/>
                    <a:pt x="628047" y="231426"/>
                    <a:pt x="630044" y="233305"/>
                  </a:cubicBezTo>
                  <a:cubicBezTo>
                    <a:pt x="632041" y="235185"/>
                    <a:pt x="633040" y="236771"/>
                    <a:pt x="633040" y="238063"/>
                  </a:cubicBezTo>
                  <a:cubicBezTo>
                    <a:pt x="633040" y="239355"/>
                    <a:pt x="633804" y="240589"/>
                    <a:pt x="635331" y="241764"/>
                  </a:cubicBezTo>
                  <a:cubicBezTo>
                    <a:pt x="636858" y="242938"/>
                    <a:pt x="637621" y="244289"/>
                    <a:pt x="637621" y="245816"/>
                  </a:cubicBezTo>
                  <a:cubicBezTo>
                    <a:pt x="637621" y="247344"/>
                    <a:pt x="638326" y="249693"/>
                    <a:pt x="639736" y="252865"/>
                  </a:cubicBezTo>
                  <a:cubicBezTo>
                    <a:pt x="641146" y="256037"/>
                    <a:pt x="642144" y="259444"/>
                    <a:pt x="642732" y="263085"/>
                  </a:cubicBezTo>
                  <a:cubicBezTo>
                    <a:pt x="643319" y="266727"/>
                    <a:pt x="644611" y="270721"/>
                    <a:pt x="646608" y="275068"/>
                  </a:cubicBezTo>
                  <a:cubicBezTo>
                    <a:pt x="648605" y="279414"/>
                    <a:pt x="649428" y="281881"/>
                    <a:pt x="649075" y="282469"/>
                  </a:cubicBezTo>
                  <a:cubicBezTo>
                    <a:pt x="648723" y="283056"/>
                    <a:pt x="649016" y="284055"/>
                    <a:pt x="649956" y="285464"/>
                  </a:cubicBezTo>
                  <a:cubicBezTo>
                    <a:pt x="650661" y="286874"/>
                    <a:pt x="652071" y="285464"/>
                    <a:pt x="654185" y="281235"/>
                  </a:cubicBezTo>
                  <a:cubicBezTo>
                    <a:pt x="656535" y="277006"/>
                    <a:pt x="659707" y="269605"/>
                    <a:pt x="663701" y="259032"/>
                  </a:cubicBezTo>
                  <a:cubicBezTo>
                    <a:pt x="676153" y="226844"/>
                    <a:pt x="682614" y="203584"/>
                    <a:pt x="683084" y="189252"/>
                  </a:cubicBezTo>
                  <a:cubicBezTo>
                    <a:pt x="683084" y="188078"/>
                    <a:pt x="683613" y="187490"/>
                    <a:pt x="684670" y="187490"/>
                  </a:cubicBezTo>
                  <a:cubicBezTo>
                    <a:pt x="685727" y="187490"/>
                    <a:pt x="685904" y="187960"/>
                    <a:pt x="685199" y="188900"/>
                  </a:cubicBezTo>
                  <a:cubicBezTo>
                    <a:pt x="684494" y="190310"/>
                    <a:pt x="684259" y="193540"/>
                    <a:pt x="684494" y="198592"/>
                  </a:cubicBezTo>
                  <a:cubicBezTo>
                    <a:pt x="684729" y="203643"/>
                    <a:pt x="685316" y="206756"/>
                    <a:pt x="686256" y="207931"/>
                  </a:cubicBezTo>
                  <a:cubicBezTo>
                    <a:pt x="687431" y="209341"/>
                    <a:pt x="688194" y="213687"/>
                    <a:pt x="688547" y="220971"/>
                  </a:cubicBezTo>
                  <a:cubicBezTo>
                    <a:pt x="688899" y="228254"/>
                    <a:pt x="689193" y="231896"/>
                    <a:pt x="689428" y="231896"/>
                  </a:cubicBezTo>
                  <a:cubicBezTo>
                    <a:pt x="689663" y="231896"/>
                    <a:pt x="689780" y="233717"/>
                    <a:pt x="689780" y="237358"/>
                  </a:cubicBezTo>
                  <a:cubicBezTo>
                    <a:pt x="689780" y="241000"/>
                    <a:pt x="689663" y="244700"/>
                    <a:pt x="689428" y="248460"/>
                  </a:cubicBezTo>
                  <a:cubicBezTo>
                    <a:pt x="689193" y="252219"/>
                    <a:pt x="688958" y="254333"/>
                    <a:pt x="688723" y="254803"/>
                  </a:cubicBezTo>
                  <a:cubicBezTo>
                    <a:pt x="687783" y="256213"/>
                    <a:pt x="687607" y="257270"/>
                    <a:pt x="688194" y="257975"/>
                  </a:cubicBezTo>
                  <a:cubicBezTo>
                    <a:pt x="688782" y="258680"/>
                    <a:pt x="688547" y="259679"/>
                    <a:pt x="687490" y="260971"/>
                  </a:cubicBezTo>
                  <a:cubicBezTo>
                    <a:pt x="686432" y="262263"/>
                    <a:pt x="686726" y="262909"/>
                    <a:pt x="688371" y="262909"/>
                  </a:cubicBezTo>
                  <a:cubicBezTo>
                    <a:pt x="689310" y="262909"/>
                    <a:pt x="689898" y="263262"/>
                    <a:pt x="690133" y="263966"/>
                  </a:cubicBezTo>
                  <a:cubicBezTo>
                    <a:pt x="690368" y="264671"/>
                    <a:pt x="690250" y="266198"/>
                    <a:pt x="689780" y="268548"/>
                  </a:cubicBezTo>
                  <a:cubicBezTo>
                    <a:pt x="689076" y="272307"/>
                    <a:pt x="688253" y="274833"/>
                    <a:pt x="687313" y="276125"/>
                  </a:cubicBezTo>
                  <a:cubicBezTo>
                    <a:pt x="686374" y="277417"/>
                    <a:pt x="686432" y="278063"/>
                    <a:pt x="687490" y="278063"/>
                  </a:cubicBezTo>
                  <a:cubicBezTo>
                    <a:pt x="688547" y="278063"/>
                    <a:pt x="688782" y="278886"/>
                    <a:pt x="688194" y="280530"/>
                  </a:cubicBezTo>
                  <a:cubicBezTo>
                    <a:pt x="687607" y="282175"/>
                    <a:pt x="687901" y="283350"/>
                    <a:pt x="689076" y="284055"/>
                  </a:cubicBezTo>
                  <a:cubicBezTo>
                    <a:pt x="690250" y="284759"/>
                    <a:pt x="690368" y="286110"/>
                    <a:pt x="689428" y="288108"/>
                  </a:cubicBezTo>
                  <a:cubicBezTo>
                    <a:pt x="688488" y="290105"/>
                    <a:pt x="688488" y="291925"/>
                    <a:pt x="689428" y="293570"/>
                  </a:cubicBezTo>
                  <a:cubicBezTo>
                    <a:pt x="690368" y="295215"/>
                    <a:pt x="690661" y="299326"/>
                    <a:pt x="690309" y="305905"/>
                  </a:cubicBezTo>
                  <a:cubicBezTo>
                    <a:pt x="689957" y="312484"/>
                    <a:pt x="690485" y="315773"/>
                    <a:pt x="691895" y="315773"/>
                  </a:cubicBezTo>
                  <a:cubicBezTo>
                    <a:pt x="693305" y="315773"/>
                    <a:pt x="693598" y="316654"/>
                    <a:pt x="692776" y="318416"/>
                  </a:cubicBezTo>
                  <a:cubicBezTo>
                    <a:pt x="691954" y="320178"/>
                    <a:pt x="691425" y="323879"/>
                    <a:pt x="691190" y="329517"/>
                  </a:cubicBezTo>
                  <a:cubicBezTo>
                    <a:pt x="690955" y="334451"/>
                    <a:pt x="690603" y="341265"/>
                    <a:pt x="690133" y="349958"/>
                  </a:cubicBezTo>
                  <a:cubicBezTo>
                    <a:pt x="689193" y="365465"/>
                    <a:pt x="686139" y="374980"/>
                    <a:pt x="680970" y="378504"/>
                  </a:cubicBezTo>
                  <a:cubicBezTo>
                    <a:pt x="676036" y="382029"/>
                    <a:pt x="670162" y="381676"/>
                    <a:pt x="663349" y="377447"/>
                  </a:cubicBezTo>
                  <a:cubicBezTo>
                    <a:pt x="656535" y="373218"/>
                    <a:pt x="650896" y="366405"/>
                    <a:pt x="646432" y="357007"/>
                  </a:cubicBezTo>
                  <a:cubicBezTo>
                    <a:pt x="642673" y="349253"/>
                    <a:pt x="639795" y="343497"/>
                    <a:pt x="637798" y="339738"/>
                  </a:cubicBezTo>
                  <a:cubicBezTo>
                    <a:pt x="635801" y="335979"/>
                    <a:pt x="634802" y="333335"/>
                    <a:pt x="634802" y="331808"/>
                  </a:cubicBezTo>
                  <a:cubicBezTo>
                    <a:pt x="634802" y="330281"/>
                    <a:pt x="633510" y="328930"/>
                    <a:pt x="630925" y="327755"/>
                  </a:cubicBezTo>
                  <a:cubicBezTo>
                    <a:pt x="626696" y="325641"/>
                    <a:pt x="625404" y="321882"/>
                    <a:pt x="627049" y="316478"/>
                  </a:cubicBezTo>
                  <a:cubicBezTo>
                    <a:pt x="627988" y="313423"/>
                    <a:pt x="627812" y="310663"/>
                    <a:pt x="626520" y="308196"/>
                  </a:cubicBezTo>
                  <a:cubicBezTo>
                    <a:pt x="625228" y="305729"/>
                    <a:pt x="624817" y="304084"/>
                    <a:pt x="625287" y="303262"/>
                  </a:cubicBezTo>
                  <a:cubicBezTo>
                    <a:pt x="625756" y="302439"/>
                    <a:pt x="625522" y="301441"/>
                    <a:pt x="624582" y="300266"/>
                  </a:cubicBezTo>
                  <a:cubicBezTo>
                    <a:pt x="623642" y="299091"/>
                    <a:pt x="622467" y="296213"/>
                    <a:pt x="621058" y="291632"/>
                  </a:cubicBezTo>
                  <a:cubicBezTo>
                    <a:pt x="619648" y="287050"/>
                    <a:pt x="618179" y="283291"/>
                    <a:pt x="616652" y="280354"/>
                  </a:cubicBezTo>
                  <a:cubicBezTo>
                    <a:pt x="615125" y="277417"/>
                    <a:pt x="614479" y="275538"/>
                    <a:pt x="614714" y="274715"/>
                  </a:cubicBezTo>
                  <a:cubicBezTo>
                    <a:pt x="614949" y="273893"/>
                    <a:pt x="614009" y="269311"/>
                    <a:pt x="611895" y="260971"/>
                  </a:cubicBezTo>
                  <a:cubicBezTo>
                    <a:pt x="609780" y="252630"/>
                    <a:pt x="608311" y="246051"/>
                    <a:pt x="607489" y="241235"/>
                  </a:cubicBezTo>
                  <a:cubicBezTo>
                    <a:pt x="606667" y="236418"/>
                    <a:pt x="605668" y="233305"/>
                    <a:pt x="604494" y="231896"/>
                  </a:cubicBezTo>
                  <a:cubicBezTo>
                    <a:pt x="603319" y="230486"/>
                    <a:pt x="603025" y="229311"/>
                    <a:pt x="603612" y="228371"/>
                  </a:cubicBezTo>
                  <a:cubicBezTo>
                    <a:pt x="604200" y="227432"/>
                    <a:pt x="603730" y="224788"/>
                    <a:pt x="602203" y="220442"/>
                  </a:cubicBezTo>
                  <a:cubicBezTo>
                    <a:pt x="600676" y="216095"/>
                    <a:pt x="598444" y="208871"/>
                    <a:pt x="595507" y="198768"/>
                  </a:cubicBezTo>
                  <a:cubicBezTo>
                    <a:pt x="592570" y="188665"/>
                    <a:pt x="590749" y="183731"/>
                    <a:pt x="590044" y="183966"/>
                  </a:cubicBezTo>
                  <a:cubicBezTo>
                    <a:pt x="587460" y="184436"/>
                    <a:pt x="583701" y="185728"/>
                    <a:pt x="578767" y="187843"/>
                  </a:cubicBezTo>
                  <a:cubicBezTo>
                    <a:pt x="573833" y="189957"/>
                    <a:pt x="570308" y="191719"/>
                    <a:pt x="568194" y="193129"/>
                  </a:cubicBezTo>
                  <a:cubicBezTo>
                    <a:pt x="564669" y="195244"/>
                    <a:pt x="562203" y="196301"/>
                    <a:pt x="560793" y="196301"/>
                  </a:cubicBezTo>
                  <a:cubicBezTo>
                    <a:pt x="559383" y="196301"/>
                    <a:pt x="557034" y="197123"/>
                    <a:pt x="553744" y="198768"/>
                  </a:cubicBezTo>
                  <a:cubicBezTo>
                    <a:pt x="539412" y="205111"/>
                    <a:pt x="528252" y="208753"/>
                    <a:pt x="520264" y="209693"/>
                  </a:cubicBezTo>
                  <a:cubicBezTo>
                    <a:pt x="513920" y="210633"/>
                    <a:pt x="510337" y="210633"/>
                    <a:pt x="509515" y="209693"/>
                  </a:cubicBezTo>
                  <a:cubicBezTo>
                    <a:pt x="508693" y="208753"/>
                    <a:pt x="506402" y="210868"/>
                    <a:pt x="502643" y="216037"/>
                  </a:cubicBezTo>
                  <a:cubicBezTo>
                    <a:pt x="500293" y="219326"/>
                    <a:pt x="498707" y="221969"/>
                    <a:pt x="497885" y="223966"/>
                  </a:cubicBezTo>
                  <a:cubicBezTo>
                    <a:pt x="497063" y="225963"/>
                    <a:pt x="496534" y="229194"/>
                    <a:pt x="496299" y="233658"/>
                  </a:cubicBezTo>
                  <a:cubicBezTo>
                    <a:pt x="495829" y="242586"/>
                    <a:pt x="495594" y="253746"/>
                    <a:pt x="495594" y="267138"/>
                  </a:cubicBezTo>
                  <a:cubicBezTo>
                    <a:pt x="495594" y="280530"/>
                    <a:pt x="495829" y="289576"/>
                    <a:pt x="496299" y="294275"/>
                  </a:cubicBezTo>
                  <a:cubicBezTo>
                    <a:pt x="496769" y="298504"/>
                    <a:pt x="496886" y="301088"/>
                    <a:pt x="496651" y="302028"/>
                  </a:cubicBezTo>
                  <a:cubicBezTo>
                    <a:pt x="496416" y="302968"/>
                    <a:pt x="495594" y="303673"/>
                    <a:pt x="494184" y="304143"/>
                  </a:cubicBezTo>
                  <a:cubicBezTo>
                    <a:pt x="488781" y="305553"/>
                    <a:pt x="483729" y="302498"/>
                    <a:pt x="479030" y="294980"/>
                  </a:cubicBezTo>
                  <a:cubicBezTo>
                    <a:pt x="475976" y="290281"/>
                    <a:pt x="474449" y="287403"/>
                    <a:pt x="474449" y="286345"/>
                  </a:cubicBezTo>
                  <a:cubicBezTo>
                    <a:pt x="474449" y="285288"/>
                    <a:pt x="473509" y="282762"/>
                    <a:pt x="471629" y="278768"/>
                  </a:cubicBezTo>
                  <a:cubicBezTo>
                    <a:pt x="469750" y="274774"/>
                    <a:pt x="469045" y="272425"/>
                    <a:pt x="469515" y="271720"/>
                  </a:cubicBezTo>
                  <a:cubicBezTo>
                    <a:pt x="469750" y="271250"/>
                    <a:pt x="469691" y="270956"/>
                    <a:pt x="469339" y="270839"/>
                  </a:cubicBezTo>
                  <a:cubicBezTo>
                    <a:pt x="468986" y="270721"/>
                    <a:pt x="468575" y="270662"/>
                    <a:pt x="468105" y="270662"/>
                  </a:cubicBezTo>
                  <a:cubicBezTo>
                    <a:pt x="465286" y="270662"/>
                    <a:pt x="463817" y="269253"/>
                    <a:pt x="463700" y="266433"/>
                  </a:cubicBezTo>
                  <a:cubicBezTo>
                    <a:pt x="463582" y="263614"/>
                    <a:pt x="464463" y="257740"/>
                    <a:pt x="466343" y="248812"/>
                  </a:cubicBezTo>
                  <a:cubicBezTo>
                    <a:pt x="468692" y="237065"/>
                    <a:pt x="469867" y="230427"/>
                    <a:pt x="469867" y="228900"/>
                  </a:cubicBezTo>
                  <a:cubicBezTo>
                    <a:pt x="469867" y="227373"/>
                    <a:pt x="467400" y="228371"/>
                    <a:pt x="462466" y="231896"/>
                  </a:cubicBezTo>
                  <a:cubicBezTo>
                    <a:pt x="457767" y="235185"/>
                    <a:pt x="453538" y="236712"/>
                    <a:pt x="449779" y="236477"/>
                  </a:cubicBezTo>
                  <a:cubicBezTo>
                    <a:pt x="446020" y="236242"/>
                    <a:pt x="442378" y="234245"/>
                    <a:pt x="438854" y="230486"/>
                  </a:cubicBezTo>
                  <a:cubicBezTo>
                    <a:pt x="435564" y="227197"/>
                    <a:pt x="433567" y="225904"/>
                    <a:pt x="432863" y="226609"/>
                  </a:cubicBezTo>
                  <a:cubicBezTo>
                    <a:pt x="432863" y="226609"/>
                    <a:pt x="432745" y="226609"/>
                    <a:pt x="432510" y="226609"/>
                  </a:cubicBezTo>
                  <a:cubicBezTo>
                    <a:pt x="432275" y="226139"/>
                    <a:pt x="432393" y="225435"/>
                    <a:pt x="432863" y="224495"/>
                  </a:cubicBezTo>
                  <a:cubicBezTo>
                    <a:pt x="433332" y="222615"/>
                    <a:pt x="432921" y="220089"/>
                    <a:pt x="431629" y="216918"/>
                  </a:cubicBezTo>
                  <a:cubicBezTo>
                    <a:pt x="430337" y="213746"/>
                    <a:pt x="428751" y="209928"/>
                    <a:pt x="426871" y="205464"/>
                  </a:cubicBezTo>
                  <a:cubicBezTo>
                    <a:pt x="424992" y="201000"/>
                    <a:pt x="423347" y="197945"/>
                    <a:pt x="421937" y="196301"/>
                  </a:cubicBezTo>
                  <a:cubicBezTo>
                    <a:pt x="420058" y="193951"/>
                    <a:pt x="420117" y="191191"/>
                    <a:pt x="422114" y="188019"/>
                  </a:cubicBezTo>
                  <a:cubicBezTo>
                    <a:pt x="424111" y="184847"/>
                    <a:pt x="428516" y="180324"/>
                    <a:pt x="435330" y="174450"/>
                  </a:cubicBezTo>
                  <a:cubicBezTo>
                    <a:pt x="438619" y="171866"/>
                    <a:pt x="446020" y="163995"/>
                    <a:pt x="457532" y="150838"/>
                  </a:cubicBezTo>
                  <a:cubicBezTo>
                    <a:pt x="469045" y="137681"/>
                    <a:pt x="477738" y="127225"/>
                    <a:pt x="483612" y="119472"/>
                  </a:cubicBezTo>
                  <a:cubicBezTo>
                    <a:pt x="488546" y="113128"/>
                    <a:pt x="492775" y="106785"/>
                    <a:pt x="496299" y="100441"/>
                  </a:cubicBezTo>
                  <a:cubicBezTo>
                    <a:pt x="499823" y="94097"/>
                    <a:pt x="501585" y="89751"/>
                    <a:pt x="501585" y="87401"/>
                  </a:cubicBezTo>
                  <a:cubicBezTo>
                    <a:pt x="501585" y="84817"/>
                    <a:pt x="500234" y="81939"/>
                    <a:pt x="497533" y="78767"/>
                  </a:cubicBezTo>
                  <a:cubicBezTo>
                    <a:pt x="494831" y="75595"/>
                    <a:pt x="492657" y="74244"/>
                    <a:pt x="491013" y="74714"/>
                  </a:cubicBezTo>
                  <a:cubicBezTo>
                    <a:pt x="489838" y="75184"/>
                    <a:pt x="489074" y="75184"/>
                    <a:pt x="488722" y="74714"/>
                  </a:cubicBezTo>
                  <a:cubicBezTo>
                    <a:pt x="488370" y="74244"/>
                    <a:pt x="488193" y="73304"/>
                    <a:pt x="488193" y="71895"/>
                  </a:cubicBezTo>
                  <a:cubicBezTo>
                    <a:pt x="488193" y="68605"/>
                    <a:pt x="490132" y="66843"/>
                    <a:pt x="494008" y="66608"/>
                  </a:cubicBezTo>
                  <a:cubicBezTo>
                    <a:pt x="497885" y="66373"/>
                    <a:pt x="503113" y="67783"/>
                    <a:pt x="509691" y="70837"/>
                  </a:cubicBezTo>
                  <a:cubicBezTo>
                    <a:pt x="516035" y="73657"/>
                    <a:pt x="519559" y="75654"/>
                    <a:pt x="520264" y="76829"/>
                  </a:cubicBezTo>
                  <a:cubicBezTo>
                    <a:pt x="520969" y="78003"/>
                    <a:pt x="522144" y="78591"/>
                    <a:pt x="523788" y="78591"/>
                  </a:cubicBezTo>
                  <a:cubicBezTo>
                    <a:pt x="524963" y="78591"/>
                    <a:pt x="526373" y="79237"/>
                    <a:pt x="528018" y="80529"/>
                  </a:cubicBezTo>
                  <a:cubicBezTo>
                    <a:pt x="529662" y="81821"/>
                    <a:pt x="530484" y="83055"/>
                    <a:pt x="530484" y="84230"/>
                  </a:cubicBezTo>
                  <a:cubicBezTo>
                    <a:pt x="530484" y="85169"/>
                    <a:pt x="531248" y="85933"/>
                    <a:pt x="532775" y="86520"/>
                  </a:cubicBezTo>
                  <a:cubicBezTo>
                    <a:pt x="534302" y="87108"/>
                    <a:pt x="535066" y="88165"/>
                    <a:pt x="535066" y="89692"/>
                  </a:cubicBezTo>
                  <a:cubicBezTo>
                    <a:pt x="535066" y="91219"/>
                    <a:pt x="535712" y="92394"/>
                    <a:pt x="537004" y="93216"/>
                  </a:cubicBezTo>
                  <a:cubicBezTo>
                    <a:pt x="538296" y="94039"/>
                    <a:pt x="540117" y="96329"/>
                    <a:pt x="542467" y="100089"/>
                  </a:cubicBezTo>
                  <a:cubicBezTo>
                    <a:pt x="544111" y="102908"/>
                    <a:pt x="545051" y="105258"/>
                    <a:pt x="545286" y="107137"/>
                  </a:cubicBezTo>
                  <a:cubicBezTo>
                    <a:pt x="545521" y="109017"/>
                    <a:pt x="545521" y="112659"/>
                    <a:pt x="545286" y="118062"/>
                  </a:cubicBezTo>
                  <a:cubicBezTo>
                    <a:pt x="544581" y="126051"/>
                    <a:pt x="543113" y="132159"/>
                    <a:pt x="540881" y="136388"/>
                  </a:cubicBezTo>
                  <a:cubicBezTo>
                    <a:pt x="538649" y="140618"/>
                    <a:pt x="536769" y="144259"/>
                    <a:pt x="535242" y="147314"/>
                  </a:cubicBezTo>
                  <a:cubicBezTo>
                    <a:pt x="533715" y="150368"/>
                    <a:pt x="532305" y="152306"/>
                    <a:pt x="531013" y="153129"/>
                  </a:cubicBezTo>
                  <a:cubicBezTo>
                    <a:pt x="529721" y="153951"/>
                    <a:pt x="529075" y="155067"/>
                    <a:pt x="529075" y="156477"/>
                  </a:cubicBezTo>
                  <a:cubicBezTo>
                    <a:pt x="529075" y="157886"/>
                    <a:pt x="528546" y="158591"/>
                    <a:pt x="527489" y="158591"/>
                  </a:cubicBezTo>
                  <a:cubicBezTo>
                    <a:pt x="526431" y="158591"/>
                    <a:pt x="525315" y="159766"/>
                    <a:pt x="524141" y="162116"/>
                  </a:cubicBezTo>
                  <a:cubicBezTo>
                    <a:pt x="520616" y="168694"/>
                    <a:pt x="513803" y="177740"/>
                    <a:pt x="503700" y="189252"/>
                  </a:cubicBezTo>
                  <a:cubicBezTo>
                    <a:pt x="500411" y="193011"/>
                    <a:pt x="497474" y="196771"/>
                    <a:pt x="494889" y="200530"/>
                  </a:cubicBezTo>
                  <a:lnTo>
                    <a:pt x="491013" y="206521"/>
                  </a:lnTo>
                  <a:lnTo>
                    <a:pt x="493832" y="213217"/>
                  </a:lnTo>
                  <a:lnTo>
                    <a:pt x="496651" y="219561"/>
                  </a:lnTo>
                  <a:lnTo>
                    <a:pt x="502643" y="210750"/>
                  </a:lnTo>
                  <a:cubicBezTo>
                    <a:pt x="505932" y="205816"/>
                    <a:pt x="509632" y="201705"/>
                    <a:pt x="513744" y="198415"/>
                  </a:cubicBezTo>
                  <a:cubicBezTo>
                    <a:pt x="517856" y="195126"/>
                    <a:pt x="521556" y="193246"/>
                    <a:pt x="524846" y="192777"/>
                  </a:cubicBezTo>
                  <a:cubicBezTo>
                    <a:pt x="527665" y="192307"/>
                    <a:pt x="531718" y="190368"/>
                    <a:pt x="537004" y="186962"/>
                  </a:cubicBezTo>
                  <a:cubicBezTo>
                    <a:pt x="542291" y="183555"/>
                    <a:pt x="549398" y="179384"/>
                    <a:pt x="558326" y="174450"/>
                  </a:cubicBezTo>
                  <a:cubicBezTo>
                    <a:pt x="570543" y="168107"/>
                    <a:pt x="577709" y="163995"/>
                    <a:pt x="579824" y="162116"/>
                  </a:cubicBezTo>
                  <a:cubicBezTo>
                    <a:pt x="581234" y="160706"/>
                    <a:pt x="582761" y="159649"/>
                    <a:pt x="584405" y="158944"/>
                  </a:cubicBezTo>
                  <a:cubicBezTo>
                    <a:pt x="585580" y="158239"/>
                    <a:pt x="586109" y="157123"/>
                    <a:pt x="585991" y="155596"/>
                  </a:cubicBezTo>
                  <a:cubicBezTo>
                    <a:pt x="585874" y="154068"/>
                    <a:pt x="585228" y="150251"/>
                    <a:pt x="584053" y="144142"/>
                  </a:cubicBezTo>
                  <a:cubicBezTo>
                    <a:pt x="582408" y="135214"/>
                    <a:pt x="581116" y="128988"/>
                    <a:pt x="580176" y="125463"/>
                  </a:cubicBezTo>
                  <a:cubicBezTo>
                    <a:pt x="579236" y="121939"/>
                    <a:pt x="578355" y="118415"/>
                    <a:pt x="577533" y="114891"/>
                  </a:cubicBezTo>
                  <a:cubicBezTo>
                    <a:pt x="576711" y="111366"/>
                    <a:pt x="575712" y="109722"/>
                    <a:pt x="574537" y="109957"/>
                  </a:cubicBezTo>
                  <a:cubicBezTo>
                    <a:pt x="574067" y="109957"/>
                    <a:pt x="573656" y="109722"/>
                    <a:pt x="573304" y="109252"/>
                  </a:cubicBezTo>
                  <a:cubicBezTo>
                    <a:pt x="572952" y="108782"/>
                    <a:pt x="572775" y="108077"/>
                    <a:pt x="572775" y="107137"/>
                  </a:cubicBezTo>
                  <a:cubicBezTo>
                    <a:pt x="572775" y="105258"/>
                    <a:pt x="572305" y="103437"/>
                    <a:pt x="571366" y="101675"/>
                  </a:cubicBezTo>
                  <a:cubicBezTo>
                    <a:pt x="570426" y="99912"/>
                    <a:pt x="569134" y="95742"/>
                    <a:pt x="567489" y="89164"/>
                  </a:cubicBezTo>
                  <a:cubicBezTo>
                    <a:pt x="565375" y="80235"/>
                    <a:pt x="561850" y="66608"/>
                    <a:pt x="556916" y="48282"/>
                  </a:cubicBezTo>
                  <a:cubicBezTo>
                    <a:pt x="555272" y="42643"/>
                    <a:pt x="553862" y="38649"/>
                    <a:pt x="552687" y="36300"/>
                  </a:cubicBezTo>
                  <a:cubicBezTo>
                    <a:pt x="551512" y="33950"/>
                    <a:pt x="551865" y="32071"/>
                    <a:pt x="553744" y="30661"/>
                  </a:cubicBezTo>
                  <a:cubicBezTo>
                    <a:pt x="555389" y="29486"/>
                    <a:pt x="556505" y="28899"/>
                    <a:pt x="557092" y="28899"/>
                  </a:cubicBezTo>
                  <a:close/>
                  <a:moveTo>
                    <a:pt x="620793" y="26564"/>
                  </a:moveTo>
                  <a:cubicBezTo>
                    <a:pt x="622614" y="26417"/>
                    <a:pt x="625169" y="26667"/>
                    <a:pt x="628458" y="27313"/>
                  </a:cubicBezTo>
                  <a:cubicBezTo>
                    <a:pt x="635037" y="28605"/>
                    <a:pt x="639266" y="30426"/>
                    <a:pt x="641146" y="32776"/>
                  </a:cubicBezTo>
                  <a:cubicBezTo>
                    <a:pt x="642320" y="34655"/>
                    <a:pt x="644964" y="36946"/>
                    <a:pt x="649075" y="39648"/>
                  </a:cubicBezTo>
                  <a:cubicBezTo>
                    <a:pt x="653187" y="42350"/>
                    <a:pt x="656065" y="46403"/>
                    <a:pt x="657710" y="51806"/>
                  </a:cubicBezTo>
                  <a:cubicBezTo>
                    <a:pt x="659354" y="56506"/>
                    <a:pt x="660177" y="59325"/>
                    <a:pt x="660177" y="60265"/>
                  </a:cubicBezTo>
                  <a:cubicBezTo>
                    <a:pt x="660177" y="61205"/>
                    <a:pt x="659237" y="62732"/>
                    <a:pt x="657357" y="64846"/>
                  </a:cubicBezTo>
                  <a:lnTo>
                    <a:pt x="654538" y="68018"/>
                  </a:lnTo>
                  <a:lnTo>
                    <a:pt x="648194" y="65199"/>
                  </a:lnTo>
                  <a:cubicBezTo>
                    <a:pt x="643730" y="63319"/>
                    <a:pt x="639853" y="62027"/>
                    <a:pt x="636564" y="61322"/>
                  </a:cubicBezTo>
                  <a:cubicBezTo>
                    <a:pt x="633275" y="60617"/>
                    <a:pt x="631630" y="59560"/>
                    <a:pt x="631630" y="58150"/>
                  </a:cubicBezTo>
                  <a:cubicBezTo>
                    <a:pt x="631630" y="56740"/>
                    <a:pt x="630573" y="55801"/>
                    <a:pt x="628458" y="55331"/>
                  </a:cubicBezTo>
                  <a:cubicBezTo>
                    <a:pt x="627284" y="55096"/>
                    <a:pt x="626520" y="54626"/>
                    <a:pt x="626168" y="53921"/>
                  </a:cubicBezTo>
                  <a:cubicBezTo>
                    <a:pt x="625815" y="53216"/>
                    <a:pt x="625874" y="52041"/>
                    <a:pt x="626344" y="50397"/>
                  </a:cubicBezTo>
                  <a:cubicBezTo>
                    <a:pt x="626814" y="47577"/>
                    <a:pt x="626344" y="44112"/>
                    <a:pt x="624934" y="40000"/>
                  </a:cubicBezTo>
                  <a:cubicBezTo>
                    <a:pt x="623524" y="35889"/>
                    <a:pt x="622115" y="33950"/>
                    <a:pt x="620705" y="34185"/>
                  </a:cubicBezTo>
                  <a:cubicBezTo>
                    <a:pt x="619295" y="34420"/>
                    <a:pt x="618238" y="33833"/>
                    <a:pt x="617533" y="32423"/>
                  </a:cubicBezTo>
                  <a:cubicBezTo>
                    <a:pt x="616828" y="31013"/>
                    <a:pt x="616828" y="29604"/>
                    <a:pt x="617533" y="28194"/>
                  </a:cubicBezTo>
                  <a:cubicBezTo>
                    <a:pt x="617886" y="27254"/>
                    <a:pt x="618972" y="26711"/>
                    <a:pt x="620793" y="26564"/>
                  </a:cubicBezTo>
                  <a:close/>
                  <a:moveTo>
                    <a:pt x="2126241" y="21674"/>
                  </a:moveTo>
                  <a:cubicBezTo>
                    <a:pt x="2129883" y="21322"/>
                    <a:pt x="2132408" y="22320"/>
                    <a:pt x="2133818" y="24670"/>
                  </a:cubicBezTo>
                  <a:cubicBezTo>
                    <a:pt x="2134758" y="26784"/>
                    <a:pt x="2134993" y="28546"/>
                    <a:pt x="2134523" y="29956"/>
                  </a:cubicBezTo>
                  <a:cubicBezTo>
                    <a:pt x="2133113" y="34185"/>
                    <a:pt x="2132643" y="44288"/>
                    <a:pt x="2133113" y="60265"/>
                  </a:cubicBezTo>
                  <a:cubicBezTo>
                    <a:pt x="2133348" y="63554"/>
                    <a:pt x="2133583" y="64846"/>
                    <a:pt x="2133818" y="64141"/>
                  </a:cubicBezTo>
                  <a:cubicBezTo>
                    <a:pt x="2134523" y="62262"/>
                    <a:pt x="2134993" y="62262"/>
                    <a:pt x="2135228" y="64141"/>
                  </a:cubicBezTo>
                  <a:cubicBezTo>
                    <a:pt x="2135228" y="64141"/>
                    <a:pt x="2135228" y="65081"/>
                    <a:pt x="2135228" y="66961"/>
                  </a:cubicBezTo>
                  <a:cubicBezTo>
                    <a:pt x="2135228" y="70955"/>
                    <a:pt x="2134699" y="72952"/>
                    <a:pt x="2133642" y="72952"/>
                  </a:cubicBezTo>
                  <a:cubicBezTo>
                    <a:pt x="2132584" y="72952"/>
                    <a:pt x="2132056" y="73892"/>
                    <a:pt x="2132056" y="75771"/>
                  </a:cubicBezTo>
                  <a:cubicBezTo>
                    <a:pt x="2132056" y="76946"/>
                    <a:pt x="2132173" y="77592"/>
                    <a:pt x="2132408" y="77710"/>
                  </a:cubicBezTo>
                  <a:cubicBezTo>
                    <a:pt x="2132643" y="77827"/>
                    <a:pt x="2133113" y="77357"/>
                    <a:pt x="2133818" y="76300"/>
                  </a:cubicBezTo>
                  <a:cubicBezTo>
                    <a:pt x="2134523" y="75243"/>
                    <a:pt x="2134875" y="75184"/>
                    <a:pt x="2134875" y="76124"/>
                  </a:cubicBezTo>
                  <a:cubicBezTo>
                    <a:pt x="2134875" y="76829"/>
                    <a:pt x="2134758" y="78238"/>
                    <a:pt x="2134523" y="80353"/>
                  </a:cubicBezTo>
                  <a:cubicBezTo>
                    <a:pt x="2134053" y="83642"/>
                    <a:pt x="2134170" y="85874"/>
                    <a:pt x="2134875" y="87049"/>
                  </a:cubicBezTo>
                  <a:cubicBezTo>
                    <a:pt x="2135580" y="88224"/>
                    <a:pt x="2138165" y="90691"/>
                    <a:pt x="2142629" y="94450"/>
                  </a:cubicBezTo>
                  <a:cubicBezTo>
                    <a:pt x="2146388" y="97504"/>
                    <a:pt x="2149677" y="99678"/>
                    <a:pt x="2152497" y="100970"/>
                  </a:cubicBezTo>
                  <a:cubicBezTo>
                    <a:pt x="2155316" y="102262"/>
                    <a:pt x="2159663" y="103613"/>
                    <a:pt x="2165536" y="105023"/>
                  </a:cubicBezTo>
                  <a:cubicBezTo>
                    <a:pt x="2175169" y="107137"/>
                    <a:pt x="2180691" y="108253"/>
                    <a:pt x="2182100" y="108371"/>
                  </a:cubicBezTo>
                  <a:cubicBezTo>
                    <a:pt x="2183510" y="108488"/>
                    <a:pt x="2186036" y="110133"/>
                    <a:pt x="2189677" y="113305"/>
                  </a:cubicBezTo>
                  <a:cubicBezTo>
                    <a:pt x="2193319" y="116476"/>
                    <a:pt x="2194905" y="119590"/>
                    <a:pt x="2194435" y="122644"/>
                  </a:cubicBezTo>
                  <a:cubicBezTo>
                    <a:pt x="2194200" y="124289"/>
                    <a:pt x="2193730" y="125463"/>
                    <a:pt x="2193025" y="126168"/>
                  </a:cubicBezTo>
                  <a:cubicBezTo>
                    <a:pt x="2192321" y="126873"/>
                    <a:pt x="2190793" y="127343"/>
                    <a:pt x="2188444" y="127578"/>
                  </a:cubicBezTo>
                  <a:cubicBezTo>
                    <a:pt x="2179751" y="128988"/>
                    <a:pt x="2175404" y="130515"/>
                    <a:pt x="2175404" y="132159"/>
                  </a:cubicBezTo>
                  <a:cubicBezTo>
                    <a:pt x="2175404" y="133099"/>
                    <a:pt x="2172644" y="134509"/>
                    <a:pt x="2167122" y="136388"/>
                  </a:cubicBezTo>
                  <a:cubicBezTo>
                    <a:pt x="2161601" y="138268"/>
                    <a:pt x="2156667" y="140500"/>
                    <a:pt x="2152320" y="143085"/>
                  </a:cubicBezTo>
                  <a:cubicBezTo>
                    <a:pt x="2147974" y="145669"/>
                    <a:pt x="2144861" y="146961"/>
                    <a:pt x="2142981" y="146961"/>
                  </a:cubicBezTo>
                  <a:cubicBezTo>
                    <a:pt x="2141101" y="146961"/>
                    <a:pt x="2138752" y="148253"/>
                    <a:pt x="2135933" y="150838"/>
                  </a:cubicBezTo>
                  <a:cubicBezTo>
                    <a:pt x="2134288" y="152718"/>
                    <a:pt x="2133231" y="154656"/>
                    <a:pt x="2132761" y="156653"/>
                  </a:cubicBezTo>
                  <a:cubicBezTo>
                    <a:pt x="2132291" y="158650"/>
                    <a:pt x="2132056" y="163290"/>
                    <a:pt x="2132056" y="170574"/>
                  </a:cubicBezTo>
                  <a:lnTo>
                    <a:pt x="2132056" y="186080"/>
                  </a:lnTo>
                  <a:lnTo>
                    <a:pt x="2144391" y="194186"/>
                  </a:lnTo>
                  <a:cubicBezTo>
                    <a:pt x="2152849" y="199590"/>
                    <a:pt x="2158429" y="203114"/>
                    <a:pt x="2161131" y="204759"/>
                  </a:cubicBezTo>
                  <a:cubicBezTo>
                    <a:pt x="2163833" y="206404"/>
                    <a:pt x="2167533" y="208929"/>
                    <a:pt x="2172232" y="212336"/>
                  </a:cubicBezTo>
                  <a:cubicBezTo>
                    <a:pt x="2176931" y="215743"/>
                    <a:pt x="2179927" y="217446"/>
                    <a:pt x="2181219" y="217446"/>
                  </a:cubicBezTo>
                  <a:cubicBezTo>
                    <a:pt x="2182511" y="217446"/>
                    <a:pt x="2183745" y="218269"/>
                    <a:pt x="2184920" y="219913"/>
                  </a:cubicBezTo>
                  <a:cubicBezTo>
                    <a:pt x="2186564" y="221793"/>
                    <a:pt x="2192614" y="225141"/>
                    <a:pt x="2203070" y="229957"/>
                  </a:cubicBezTo>
                  <a:cubicBezTo>
                    <a:pt x="2213525" y="234774"/>
                    <a:pt x="2221454" y="237887"/>
                    <a:pt x="2226858" y="239297"/>
                  </a:cubicBezTo>
                  <a:cubicBezTo>
                    <a:pt x="2233907" y="241176"/>
                    <a:pt x="2238253" y="242527"/>
                    <a:pt x="2239898" y="243350"/>
                  </a:cubicBezTo>
                  <a:cubicBezTo>
                    <a:pt x="2241543" y="244172"/>
                    <a:pt x="2243951" y="244759"/>
                    <a:pt x="2247123" y="245112"/>
                  </a:cubicBezTo>
                  <a:cubicBezTo>
                    <a:pt x="2250294" y="245464"/>
                    <a:pt x="2252938" y="246345"/>
                    <a:pt x="2255052" y="247755"/>
                  </a:cubicBezTo>
                  <a:cubicBezTo>
                    <a:pt x="2257167" y="249165"/>
                    <a:pt x="2258929" y="249869"/>
                    <a:pt x="2260339" y="249869"/>
                  </a:cubicBezTo>
                  <a:cubicBezTo>
                    <a:pt x="2261748" y="249869"/>
                    <a:pt x="2265038" y="251749"/>
                    <a:pt x="2270206" y="255508"/>
                  </a:cubicBezTo>
                  <a:cubicBezTo>
                    <a:pt x="2275375" y="259267"/>
                    <a:pt x="2278195" y="261734"/>
                    <a:pt x="2278665" y="262909"/>
                  </a:cubicBezTo>
                  <a:cubicBezTo>
                    <a:pt x="2279135" y="264319"/>
                    <a:pt x="2279135" y="266727"/>
                    <a:pt x="2278665" y="270134"/>
                  </a:cubicBezTo>
                  <a:cubicBezTo>
                    <a:pt x="2278195" y="273541"/>
                    <a:pt x="2276433" y="275831"/>
                    <a:pt x="2273378" y="277006"/>
                  </a:cubicBezTo>
                  <a:cubicBezTo>
                    <a:pt x="2269149" y="278416"/>
                    <a:pt x="2265273" y="278886"/>
                    <a:pt x="2261748" y="278416"/>
                  </a:cubicBezTo>
                  <a:cubicBezTo>
                    <a:pt x="2258224" y="277946"/>
                    <a:pt x="2252233" y="276301"/>
                    <a:pt x="2243775" y="273482"/>
                  </a:cubicBezTo>
                  <a:cubicBezTo>
                    <a:pt x="2240485" y="272307"/>
                    <a:pt x="2235845" y="270839"/>
                    <a:pt x="2229854" y="269077"/>
                  </a:cubicBezTo>
                  <a:cubicBezTo>
                    <a:pt x="2223863" y="267314"/>
                    <a:pt x="2219868" y="265611"/>
                    <a:pt x="2217871" y="263966"/>
                  </a:cubicBezTo>
                  <a:cubicBezTo>
                    <a:pt x="2215874" y="262322"/>
                    <a:pt x="2210118" y="258974"/>
                    <a:pt x="2200603" y="253922"/>
                  </a:cubicBezTo>
                  <a:cubicBezTo>
                    <a:pt x="2191087" y="248871"/>
                    <a:pt x="2184332" y="244348"/>
                    <a:pt x="2180338" y="240354"/>
                  </a:cubicBezTo>
                  <a:cubicBezTo>
                    <a:pt x="2177519" y="237300"/>
                    <a:pt x="2169060" y="230486"/>
                    <a:pt x="2154964" y="219913"/>
                  </a:cubicBezTo>
                  <a:cubicBezTo>
                    <a:pt x="2140867" y="209341"/>
                    <a:pt x="2133348" y="204054"/>
                    <a:pt x="2132408" y="204054"/>
                  </a:cubicBezTo>
                  <a:cubicBezTo>
                    <a:pt x="2131938" y="205229"/>
                    <a:pt x="2131703" y="209517"/>
                    <a:pt x="2131703" y="216918"/>
                  </a:cubicBezTo>
                  <a:cubicBezTo>
                    <a:pt x="2131703" y="224319"/>
                    <a:pt x="2131938" y="233364"/>
                    <a:pt x="2132408" y="244054"/>
                  </a:cubicBezTo>
                  <a:cubicBezTo>
                    <a:pt x="2132878" y="254745"/>
                    <a:pt x="2133348" y="262557"/>
                    <a:pt x="2133818" y="267491"/>
                  </a:cubicBezTo>
                  <a:cubicBezTo>
                    <a:pt x="2134758" y="275009"/>
                    <a:pt x="2134993" y="289576"/>
                    <a:pt x="2134523" y="311191"/>
                  </a:cubicBezTo>
                  <a:cubicBezTo>
                    <a:pt x="2134053" y="332807"/>
                    <a:pt x="2133231" y="346904"/>
                    <a:pt x="2132056" y="353482"/>
                  </a:cubicBezTo>
                  <a:cubicBezTo>
                    <a:pt x="2131116" y="358651"/>
                    <a:pt x="2129471" y="362175"/>
                    <a:pt x="2127122" y="364055"/>
                  </a:cubicBezTo>
                  <a:cubicBezTo>
                    <a:pt x="2124772" y="365700"/>
                    <a:pt x="2123187" y="366581"/>
                    <a:pt x="2122364" y="366698"/>
                  </a:cubicBezTo>
                  <a:cubicBezTo>
                    <a:pt x="2121542" y="366816"/>
                    <a:pt x="2120896" y="366052"/>
                    <a:pt x="2120426" y="364408"/>
                  </a:cubicBezTo>
                  <a:cubicBezTo>
                    <a:pt x="2119721" y="362998"/>
                    <a:pt x="2118781" y="362293"/>
                    <a:pt x="2117606" y="362293"/>
                  </a:cubicBezTo>
                  <a:cubicBezTo>
                    <a:pt x="2116197" y="362293"/>
                    <a:pt x="2113965" y="361001"/>
                    <a:pt x="2110910" y="358416"/>
                  </a:cubicBezTo>
                  <a:cubicBezTo>
                    <a:pt x="2107856" y="355832"/>
                    <a:pt x="2106329" y="354070"/>
                    <a:pt x="2106329" y="353130"/>
                  </a:cubicBezTo>
                  <a:cubicBezTo>
                    <a:pt x="2106329" y="351720"/>
                    <a:pt x="2105683" y="351015"/>
                    <a:pt x="2104391" y="351015"/>
                  </a:cubicBezTo>
                  <a:cubicBezTo>
                    <a:pt x="2103098" y="351015"/>
                    <a:pt x="2100455" y="347902"/>
                    <a:pt x="2096461" y="341676"/>
                  </a:cubicBezTo>
                  <a:cubicBezTo>
                    <a:pt x="2092467" y="335450"/>
                    <a:pt x="2089178" y="330810"/>
                    <a:pt x="2086593" y="327755"/>
                  </a:cubicBezTo>
                  <a:cubicBezTo>
                    <a:pt x="2083539" y="323996"/>
                    <a:pt x="2081248" y="317770"/>
                    <a:pt x="2079721" y="309077"/>
                  </a:cubicBezTo>
                  <a:cubicBezTo>
                    <a:pt x="2078194" y="300384"/>
                    <a:pt x="2077665" y="291338"/>
                    <a:pt x="2078135" y="281940"/>
                  </a:cubicBezTo>
                  <a:cubicBezTo>
                    <a:pt x="2079545" y="264789"/>
                    <a:pt x="2080602" y="256918"/>
                    <a:pt x="2081307" y="258328"/>
                  </a:cubicBezTo>
                  <a:cubicBezTo>
                    <a:pt x="2081777" y="259032"/>
                    <a:pt x="2082012" y="263966"/>
                    <a:pt x="2082012" y="273129"/>
                  </a:cubicBezTo>
                  <a:cubicBezTo>
                    <a:pt x="2082246" y="285112"/>
                    <a:pt x="2082893" y="293511"/>
                    <a:pt x="2083950" y="298328"/>
                  </a:cubicBezTo>
                  <a:cubicBezTo>
                    <a:pt x="2085007" y="303144"/>
                    <a:pt x="2087063" y="306962"/>
                    <a:pt x="2090117" y="309782"/>
                  </a:cubicBezTo>
                  <a:cubicBezTo>
                    <a:pt x="2092232" y="311896"/>
                    <a:pt x="2094581" y="313188"/>
                    <a:pt x="2097166" y="313658"/>
                  </a:cubicBezTo>
                  <a:cubicBezTo>
                    <a:pt x="2099750" y="314128"/>
                    <a:pt x="2101395" y="313541"/>
                    <a:pt x="2102100" y="311896"/>
                  </a:cubicBezTo>
                  <a:cubicBezTo>
                    <a:pt x="2102335" y="311426"/>
                    <a:pt x="2102570" y="311544"/>
                    <a:pt x="2102805" y="312249"/>
                  </a:cubicBezTo>
                  <a:cubicBezTo>
                    <a:pt x="2103039" y="313423"/>
                    <a:pt x="2103157" y="315185"/>
                    <a:pt x="2103157" y="317535"/>
                  </a:cubicBezTo>
                  <a:cubicBezTo>
                    <a:pt x="2103157" y="322469"/>
                    <a:pt x="2103510" y="325171"/>
                    <a:pt x="2104214" y="325641"/>
                  </a:cubicBezTo>
                  <a:cubicBezTo>
                    <a:pt x="2104684" y="326111"/>
                    <a:pt x="2105154" y="325523"/>
                    <a:pt x="2105624" y="323879"/>
                  </a:cubicBezTo>
                  <a:cubicBezTo>
                    <a:pt x="2106329" y="321529"/>
                    <a:pt x="2106799" y="318122"/>
                    <a:pt x="2107034" y="313658"/>
                  </a:cubicBezTo>
                  <a:cubicBezTo>
                    <a:pt x="2108209" y="298856"/>
                    <a:pt x="2109090" y="284525"/>
                    <a:pt x="2109677" y="270662"/>
                  </a:cubicBezTo>
                  <a:cubicBezTo>
                    <a:pt x="2110264" y="256800"/>
                    <a:pt x="2110558" y="246051"/>
                    <a:pt x="2110558" y="238416"/>
                  </a:cubicBezTo>
                  <a:cubicBezTo>
                    <a:pt x="2110558" y="230780"/>
                    <a:pt x="2110323" y="226492"/>
                    <a:pt x="2109853" y="225552"/>
                  </a:cubicBezTo>
                  <a:cubicBezTo>
                    <a:pt x="2108913" y="225552"/>
                    <a:pt x="2107856" y="227549"/>
                    <a:pt x="2106681" y="231543"/>
                  </a:cubicBezTo>
                  <a:lnTo>
                    <a:pt x="2104919" y="237535"/>
                  </a:lnTo>
                  <a:lnTo>
                    <a:pt x="2105624" y="231191"/>
                  </a:lnTo>
                  <a:cubicBezTo>
                    <a:pt x="2106329" y="226962"/>
                    <a:pt x="2106858" y="221969"/>
                    <a:pt x="2107210" y="216213"/>
                  </a:cubicBezTo>
                  <a:cubicBezTo>
                    <a:pt x="2107562" y="210457"/>
                    <a:pt x="2107680" y="205523"/>
                    <a:pt x="2107562" y="201411"/>
                  </a:cubicBezTo>
                  <a:cubicBezTo>
                    <a:pt x="2107445" y="197299"/>
                    <a:pt x="2107151" y="195244"/>
                    <a:pt x="2106681" y="195244"/>
                  </a:cubicBezTo>
                  <a:cubicBezTo>
                    <a:pt x="2105506" y="195244"/>
                    <a:pt x="2104919" y="196007"/>
                    <a:pt x="2104919" y="197534"/>
                  </a:cubicBezTo>
                  <a:cubicBezTo>
                    <a:pt x="2104919" y="199061"/>
                    <a:pt x="2102687" y="202057"/>
                    <a:pt x="2098223" y="206521"/>
                  </a:cubicBezTo>
                  <a:cubicBezTo>
                    <a:pt x="2091175" y="214274"/>
                    <a:pt x="2085653" y="221205"/>
                    <a:pt x="2081659" y="227314"/>
                  </a:cubicBezTo>
                  <a:cubicBezTo>
                    <a:pt x="2073906" y="239767"/>
                    <a:pt x="2059926" y="256096"/>
                    <a:pt x="2039721" y="276301"/>
                  </a:cubicBezTo>
                  <a:cubicBezTo>
                    <a:pt x="2020924" y="294862"/>
                    <a:pt x="2009647" y="302498"/>
                    <a:pt x="2005888" y="299209"/>
                  </a:cubicBezTo>
                  <a:cubicBezTo>
                    <a:pt x="2004478" y="298034"/>
                    <a:pt x="2003421" y="297799"/>
                    <a:pt x="2002716" y="298504"/>
                  </a:cubicBezTo>
                  <a:cubicBezTo>
                    <a:pt x="2002246" y="298739"/>
                    <a:pt x="2001306" y="298152"/>
                    <a:pt x="1999897" y="296742"/>
                  </a:cubicBezTo>
                  <a:cubicBezTo>
                    <a:pt x="1998487" y="295332"/>
                    <a:pt x="1997136" y="293629"/>
                    <a:pt x="1995844" y="291632"/>
                  </a:cubicBezTo>
                  <a:cubicBezTo>
                    <a:pt x="1994552" y="289635"/>
                    <a:pt x="1993905" y="288166"/>
                    <a:pt x="1993905" y="287226"/>
                  </a:cubicBezTo>
                  <a:cubicBezTo>
                    <a:pt x="1993905" y="286052"/>
                    <a:pt x="1993259" y="285229"/>
                    <a:pt x="1991967" y="284759"/>
                  </a:cubicBezTo>
                  <a:cubicBezTo>
                    <a:pt x="1990675" y="284290"/>
                    <a:pt x="1989794" y="280530"/>
                    <a:pt x="1989324" y="273482"/>
                  </a:cubicBezTo>
                  <a:cubicBezTo>
                    <a:pt x="1989089" y="267608"/>
                    <a:pt x="1989618" y="263496"/>
                    <a:pt x="1990910" y="261147"/>
                  </a:cubicBezTo>
                  <a:cubicBezTo>
                    <a:pt x="1992202" y="258797"/>
                    <a:pt x="1995315" y="256565"/>
                    <a:pt x="2000249" y="254451"/>
                  </a:cubicBezTo>
                  <a:cubicBezTo>
                    <a:pt x="2009177" y="250927"/>
                    <a:pt x="2035726" y="227197"/>
                    <a:pt x="2079897" y="183261"/>
                  </a:cubicBezTo>
                  <a:cubicBezTo>
                    <a:pt x="2092349" y="170809"/>
                    <a:pt x="2098341" y="164230"/>
                    <a:pt x="2097871" y="163525"/>
                  </a:cubicBezTo>
                  <a:cubicBezTo>
                    <a:pt x="2097401" y="163290"/>
                    <a:pt x="2096226" y="163408"/>
                    <a:pt x="2094346" y="163878"/>
                  </a:cubicBezTo>
                  <a:cubicBezTo>
                    <a:pt x="2090117" y="164583"/>
                    <a:pt x="2085888" y="165522"/>
                    <a:pt x="2081659" y="166697"/>
                  </a:cubicBezTo>
                  <a:cubicBezTo>
                    <a:pt x="2077195" y="168107"/>
                    <a:pt x="2071380" y="168635"/>
                    <a:pt x="2064214" y="168283"/>
                  </a:cubicBezTo>
                  <a:cubicBezTo>
                    <a:pt x="2057048" y="167931"/>
                    <a:pt x="2052055" y="166932"/>
                    <a:pt x="2049236" y="165287"/>
                  </a:cubicBezTo>
                  <a:cubicBezTo>
                    <a:pt x="2045712" y="163173"/>
                    <a:pt x="2042599" y="160765"/>
                    <a:pt x="2039897" y="158063"/>
                  </a:cubicBezTo>
                  <a:cubicBezTo>
                    <a:pt x="2037195" y="155361"/>
                    <a:pt x="2035844" y="153422"/>
                    <a:pt x="2035844" y="152248"/>
                  </a:cubicBezTo>
                  <a:cubicBezTo>
                    <a:pt x="2035844" y="150838"/>
                    <a:pt x="2035374" y="150133"/>
                    <a:pt x="2034434" y="150133"/>
                  </a:cubicBezTo>
                  <a:cubicBezTo>
                    <a:pt x="2033259" y="150133"/>
                    <a:pt x="2032378" y="148488"/>
                    <a:pt x="2031791" y="145199"/>
                  </a:cubicBezTo>
                  <a:cubicBezTo>
                    <a:pt x="2031204" y="141910"/>
                    <a:pt x="2031145" y="139208"/>
                    <a:pt x="2031615" y="137093"/>
                  </a:cubicBezTo>
                  <a:cubicBezTo>
                    <a:pt x="2032320" y="134979"/>
                    <a:pt x="2033729" y="133452"/>
                    <a:pt x="2035844" y="132512"/>
                  </a:cubicBezTo>
                  <a:cubicBezTo>
                    <a:pt x="2038193" y="131337"/>
                    <a:pt x="2040367" y="131631"/>
                    <a:pt x="2042364" y="133393"/>
                  </a:cubicBezTo>
                  <a:cubicBezTo>
                    <a:pt x="2044361" y="135155"/>
                    <a:pt x="2045947" y="138151"/>
                    <a:pt x="2047122" y="142380"/>
                  </a:cubicBezTo>
                  <a:lnTo>
                    <a:pt x="2048884" y="148723"/>
                  </a:lnTo>
                  <a:lnTo>
                    <a:pt x="2056637" y="147666"/>
                  </a:lnTo>
                  <a:cubicBezTo>
                    <a:pt x="2063451" y="146961"/>
                    <a:pt x="2070029" y="145610"/>
                    <a:pt x="2076373" y="143613"/>
                  </a:cubicBezTo>
                  <a:cubicBezTo>
                    <a:pt x="2082716" y="141616"/>
                    <a:pt x="2091762" y="137916"/>
                    <a:pt x="2103510" y="132512"/>
                  </a:cubicBezTo>
                  <a:cubicBezTo>
                    <a:pt x="2107034" y="131102"/>
                    <a:pt x="2109148" y="128753"/>
                    <a:pt x="2109853" y="125463"/>
                  </a:cubicBezTo>
                  <a:cubicBezTo>
                    <a:pt x="2110558" y="122174"/>
                    <a:pt x="2111263" y="112189"/>
                    <a:pt x="2111968" y="95507"/>
                  </a:cubicBezTo>
                  <a:cubicBezTo>
                    <a:pt x="2112672" y="82115"/>
                    <a:pt x="2113319" y="71131"/>
                    <a:pt x="2113906" y="62555"/>
                  </a:cubicBezTo>
                  <a:cubicBezTo>
                    <a:pt x="2114493" y="53980"/>
                    <a:pt x="2114905" y="46461"/>
                    <a:pt x="2115139" y="40000"/>
                  </a:cubicBezTo>
                  <a:cubicBezTo>
                    <a:pt x="2115374" y="33539"/>
                    <a:pt x="2116373" y="28958"/>
                    <a:pt x="2118135" y="26256"/>
                  </a:cubicBezTo>
                  <a:cubicBezTo>
                    <a:pt x="2119897" y="23554"/>
                    <a:pt x="2122599" y="22027"/>
                    <a:pt x="2126241" y="21674"/>
                  </a:cubicBezTo>
                  <a:close/>
                  <a:moveTo>
                    <a:pt x="1343957" y="17445"/>
                  </a:moveTo>
                  <a:cubicBezTo>
                    <a:pt x="1344427" y="17093"/>
                    <a:pt x="1345837" y="17151"/>
                    <a:pt x="1348186" y="17621"/>
                  </a:cubicBezTo>
                  <a:cubicBezTo>
                    <a:pt x="1355235" y="19266"/>
                    <a:pt x="1361579" y="22555"/>
                    <a:pt x="1367217" y="27489"/>
                  </a:cubicBezTo>
                  <a:cubicBezTo>
                    <a:pt x="1370272" y="30309"/>
                    <a:pt x="1374971" y="35889"/>
                    <a:pt x="1381314" y="44229"/>
                  </a:cubicBezTo>
                  <a:cubicBezTo>
                    <a:pt x="1387658" y="52570"/>
                    <a:pt x="1390830" y="57445"/>
                    <a:pt x="1390830" y="58855"/>
                  </a:cubicBezTo>
                  <a:cubicBezTo>
                    <a:pt x="1390830" y="61674"/>
                    <a:pt x="1396469" y="64259"/>
                    <a:pt x="1407746" y="66608"/>
                  </a:cubicBezTo>
                  <a:cubicBezTo>
                    <a:pt x="1415265" y="68018"/>
                    <a:pt x="1420434" y="69486"/>
                    <a:pt x="1423253" y="71014"/>
                  </a:cubicBezTo>
                  <a:cubicBezTo>
                    <a:pt x="1426072" y="72541"/>
                    <a:pt x="1428187" y="73304"/>
                    <a:pt x="1429597" y="73304"/>
                  </a:cubicBezTo>
                  <a:cubicBezTo>
                    <a:pt x="1431241" y="73304"/>
                    <a:pt x="1432592" y="75008"/>
                    <a:pt x="1433650" y="78415"/>
                  </a:cubicBezTo>
                  <a:cubicBezTo>
                    <a:pt x="1434707" y="81821"/>
                    <a:pt x="1434648" y="84699"/>
                    <a:pt x="1433473" y="87049"/>
                  </a:cubicBezTo>
                  <a:cubicBezTo>
                    <a:pt x="1432299" y="89398"/>
                    <a:pt x="1429832" y="90280"/>
                    <a:pt x="1426072" y="89692"/>
                  </a:cubicBezTo>
                  <a:cubicBezTo>
                    <a:pt x="1422313" y="89105"/>
                    <a:pt x="1420081" y="89164"/>
                    <a:pt x="1419376" y="89868"/>
                  </a:cubicBezTo>
                  <a:cubicBezTo>
                    <a:pt x="1418672" y="90573"/>
                    <a:pt x="1415852" y="91161"/>
                    <a:pt x="1410918" y="91631"/>
                  </a:cubicBezTo>
                  <a:cubicBezTo>
                    <a:pt x="1402460" y="92335"/>
                    <a:pt x="1393473" y="94861"/>
                    <a:pt x="1383958" y="99208"/>
                  </a:cubicBezTo>
                  <a:cubicBezTo>
                    <a:pt x="1374442" y="103554"/>
                    <a:pt x="1362518" y="110544"/>
                    <a:pt x="1348186" y="120177"/>
                  </a:cubicBezTo>
                  <a:cubicBezTo>
                    <a:pt x="1339024" y="126521"/>
                    <a:pt x="1333913" y="129692"/>
                    <a:pt x="1332856" y="129692"/>
                  </a:cubicBezTo>
                  <a:cubicBezTo>
                    <a:pt x="1331799" y="129692"/>
                    <a:pt x="1331270" y="130104"/>
                    <a:pt x="1331270" y="130926"/>
                  </a:cubicBezTo>
                  <a:cubicBezTo>
                    <a:pt x="1331270" y="131748"/>
                    <a:pt x="1328333" y="134391"/>
                    <a:pt x="1322459" y="138855"/>
                  </a:cubicBezTo>
                  <a:cubicBezTo>
                    <a:pt x="1318935" y="141440"/>
                    <a:pt x="1314706" y="145082"/>
                    <a:pt x="1309772" y="149781"/>
                  </a:cubicBezTo>
                  <a:cubicBezTo>
                    <a:pt x="1304838" y="154480"/>
                    <a:pt x="1300727" y="158709"/>
                    <a:pt x="1297437" y="162468"/>
                  </a:cubicBezTo>
                  <a:cubicBezTo>
                    <a:pt x="1294148" y="166227"/>
                    <a:pt x="1292856" y="168224"/>
                    <a:pt x="1293561" y="168459"/>
                  </a:cubicBezTo>
                  <a:cubicBezTo>
                    <a:pt x="1294735" y="168929"/>
                    <a:pt x="1298612" y="167754"/>
                    <a:pt x="1305191" y="164935"/>
                  </a:cubicBezTo>
                  <a:cubicBezTo>
                    <a:pt x="1333855" y="152718"/>
                    <a:pt x="1353708" y="144142"/>
                    <a:pt x="1364750" y="139208"/>
                  </a:cubicBezTo>
                  <a:lnTo>
                    <a:pt x="1373209" y="134979"/>
                  </a:lnTo>
                  <a:lnTo>
                    <a:pt x="1372504" y="126521"/>
                  </a:lnTo>
                  <a:cubicBezTo>
                    <a:pt x="1372034" y="120882"/>
                    <a:pt x="1372798" y="117358"/>
                    <a:pt x="1374795" y="115948"/>
                  </a:cubicBezTo>
                  <a:cubicBezTo>
                    <a:pt x="1376792" y="114538"/>
                    <a:pt x="1381784" y="113833"/>
                    <a:pt x="1389773" y="113833"/>
                  </a:cubicBezTo>
                  <a:cubicBezTo>
                    <a:pt x="1404105" y="114303"/>
                    <a:pt x="1417673" y="116829"/>
                    <a:pt x="1430478" y="121410"/>
                  </a:cubicBezTo>
                  <a:cubicBezTo>
                    <a:pt x="1443283" y="125992"/>
                    <a:pt x="1450742" y="131102"/>
                    <a:pt x="1452857" y="136741"/>
                  </a:cubicBezTo>
                  <a:cubicBezTo>
                    <a:pt x="1453562" y="138386"/>
                    <a:pt x="1453327" y="140676"/>
                    <a:pt x="1452152" y="143613"/>
                  </a:cubicBezTo>
                  <a:cubicBezTo>
                    <a:pt x="1450977" y="146550"/>
                    <a:pt x="1449685" y="148371"/>
                    <a:pt x="1448275" y="149076"/>
                  </a:cubicBezTo>
                  <a:cubicBezTo>
                    <a:pt x="1446866" y="149546"/>
                    <a:pt x="1443341" y="148488"/>
                    <a:pt x="1437703" y="145904"/>
                  </a:cubicBezTo>
                  <a:cubicBezTo>
                    <a:pt x="1428305" y="141205"/>
                    <a:pt x="1419259" y="141557"/>
                    <a:pt x="1410566" y="146961"/>
                  </a:cubicBezTo>
                  <a:cubicBezTo>
                    <a:pt x="1407041" y="149076"/>
                    <a:pt x="1404105" y="150133"/>
                    <a:pt x="1401755" y="150133"/>
                  </a:cubicBezTo>
                  <a:cubicBezTo>
                    <a:pt x="1399406" y="150133"/>
                    <a:pt x="1397879" y="150485"/>
                    <a:pt x="1397174" y="151190"/>
                  </a:cubicBezTo>
                  <a:cubicBezTo>
                    <a:pt x="1396469" y="151895"/>
                    <a:pt x="1394530" y="152424"/>
                    <a:pt x="1391359" y="152776"/>
                  </a:cubicBezTo>
                  <a:cubicBezTo>
                    <a:pt x="1388187" y="153129"/>
                    <a:pt x="1386014" y="154127"/>
                    <a:pt x="1384839" y="155772"/>
                  </a:cubicBezTo>
                  <a:cubicBezTo>
                    <a:pt x="1382724" y="158826"/>
                    <a:pt x="1381549" y="159649"/>
                    <a:pt x="1381314" y="158239"/>
                  </a:cubicBezTo>
                  <a:cubicBezTo>
                    <a:pt x="1381314" y="157299"/>
                    <a:pt x="1381902" y="156007"/>
                    <a:pt x="1383077" y="154362"/>
                  </a:cubicBezTo>
                  <a:cubicBezTo>
                    <a:pt x="1384956" y="151543"/>
                    <a:pt x="1385367" y="150133"/>
                    <a:pt x="1384310" y="150133"/>
                  </a:cubicBezTo>
                  <a:cubicBezTo>
                    <a:pt x="1383253" y="150133"/>
                    <a:pt x="1382254" y="150897"/>
                    <a:pt x="1381314" y="152424"/>
                  </a:cubicBezTo>
                  <a:cubicBezTo>
                    <a:pt x="1380375" y="153951"/>
                    <a:pt x="1376733" y="156242"/>
                    <a:pt x="1370389" y="159296"/>
                  </a:cubicBezTo>
                  <a:cubicBezTo>
                    <a:pt x="1343840" y="171279"/>
                    <a:pt x="1329860" y="177270"/>
                    <a:pt x="1328451" y="177270"/>
                  </a:cubicBezTo>
                  <a:cubicBezTo>
                    <a:pt x="1327746" y="177270"/>
                    <a:pt x="1317878" y="181734"/>
                    <a:pt x="1298847" y="190662"/>
                  </a:cubicBezTo>
                  <a:cubicBezTo>
                    <a:pt x="1292503" y="193716"/>
                    <a:pt x="1286160" y="195478"/>
                    <a:pt x="1279816" y="195948"/>
                  </a:cubicBezTo>
                  <a:lnTo>
                    <a:pt x="1270653" y="196653"/>
                  </a:lnTo>
                  <a:lnTo>
                    <a:pt x="1265719" y="187843"/>
                  </a:lnTo>
                  <a:cubicBezTo>
                    <a:pt x="1262665" y="182204"/>
                    <a:pt x="1261138" y="177152"/>
                    <a:pt x="1261138" y="172688"/>
                  </a:cubicBezTo>
                  <a:cubicBezTo>
                    <a:pt x="1261138" y="169634"/>
                    <a:pt x="1261725" y="167167"/>
                    <a:pt x="1262900" y="165287"/>
                  </a:cubicBezTo>
                  <a:cubicBezTo>
                    <a:pt x="1264074" y="163408"/>
                    <a:pt x="1267364" y="160001"/>
                    <a:pt x="1272768" y="155067"/>
                  </a:cubicBezTo>
                  <a:cubicBezTo>
                    <a:pt x="1283105" y="145199"/>
                    <a:pt x="1295910" y="134509"/>
                    <a:pt x="1311182" y="122996"/>
                  </a:cubicBezTo>
                  <a:cubicBezTo>
                    <a:pt x="1321050" y="115478"/>
                    <a:pt x="1325984" y="111366"/>
                    <a:pt x="1325984" y="110661"/>
                  </a:cubicBezTo>
                  <a:cubicBezTo>
                    <a:pt x="1325984" y="110192"/>
                    <a:pt x="1325749" y="109957"/>
                    <a:pt x="1325279" y="109957"/>
                  </a:cubicBezTo>
                  <a:cubicBezTo>
                    <a:pt x="1324809" y="109957"/>
                    <a:pt x="1323987" y="110015"/>
                    <a:pt x="1322812" y="110133"/>
                  </a:cubicBezTo>
                  <a:cubicBezTo>
                    <a:pt x="1321637" y="110250"/>
                    <a:pt x="1320051" y="110603"/>
                    <a:pt x="1318054" y="111190"/>
                  </a:cubicBezTo>
                  <a:cubicBezTo>
                    <a:pt x="1316057" y="111777"/>
                    <a:pt x="1313296" y="112541"/>
                    <a:pt x="1309772" y="113481"/>
                  </a:cubicBezTo>
                  <a:cubicBezTo>
                    <a:pt x="1304133" y="114891"/>
                    <a:pt x="1295088" y="116888"/>
                    <a:pt x="1282635" y="119472"/>
                  </a:cubicBezTo>
                  <a:cubicBezTo>
                    <a:pt x="1274177" y="121117"/>
                    <a:pt x="1268715" y="121939"/>
                    <a:pt x="1266248" y="121939"/>
                  </a:cubicBezTo>
                  <a:cubicBezTo>
                    <a:pt x="1263781" y="121939"/>
                    <a:pt x="1261255" y="121352"/>
                    <a:pt x="1258671" y="120177"/>
                  </a:cubicBezTo>
                  <a:cubicBezTo>
                    <a:pt x="1254911" y="118532"/>
                    <a:pt x="1252562" y="117710"/>
                    <a:pt x="1251622" y="117710"/>
                  </a:cubicBezTo>
                  <a:cubicBezTo>
                    <a:pt x="1250682" y="117710"/>
                    <a:pt x="1248098" y="116183"/>
                    <a:pt x="1243869" y="113128"/>
                  </a:cubicBezTo>
                  <a:cubicBezTo>
                    <a:pt x="1237525" y="108664"/>
                    <a:pt x="1234471" y="103143"/>
                    <a:pt x="1234706" y="96564"/>
                  </a:cubicBezTo>
                  <a:cubicBezTo>
                    <a:pt x="1234706" y="94685"/>
                    <a:pt x="1236057" y="92688"/>
                    <a:pt x="1238759" y="90573"/>
                  </a:cubicBezTo>
                  <a:cubicBezTo>
                    <a:pt x="1241460" y="88459"/>
                    <a:pt x="1244339" y="86932"/>
                    <a:pt x="1247393" y="85992"/>
                  </a:cubicBezTo>
                  <a:cubicBezTo>
                    <a:pt x="1249507" y="85287"/>
                    <a:pt x="1250624" y="85052"/>
                    <a:pt x="1250741" y="85287"/>
                  </a:cubicBezTo>
                  <a:cubicBezTo>
                    <a:pt x="1250859" y="85522"/>
                    <a:pt x="1250565" y="86109"/>
                    <a:pt x="1249860" y="87049"/>
                  </a:cubicBezTo>
                  <a:cubicBezTo>
                    <a:pt x="1248685" y="88694"/>
                    <a:pt x="1247628" y="91631"/>
                    <a:pt x="1246688" y="95860"/>
                  </a:cubicBezTo>
                  <a:lnTo>
                    <a:pt x="1245631" y="101851"/>
                  </a:lnTo>
                  <a:lnTo>
                    <a:pt x="1253032" y="102556"/>
                  </a:lnTo>
                  <a:cubicBezTo>
                    <a:pt x="1257731" y="103026"/>
                    <a:pt x="1262665" y="102908"/>
                    <a:pt x="1267834" y="102203"/>
                  </a:cubicBezTo>
                  <a:cubicBezTo>
                    <a:pt x="1272063" y="101498"/>
                    <a:pt x="1279170" y="99912"/>
                    <a:pt x="1289155" y="97446"/>
                  </a:cubicBezTo>
                  <a:cubicBezTo>
                    <a:pt x="1299141" y="94979"/>
                    <a:pt x="1305191" y="93393"/>
                    <a:pt x="1307305" y="92688"/>
                  </a:cubicBezTo>
                  <a:cubicBezTo>
                    <a:pt x="1308950" y="91983"/>
                    <a:pt x="1310947" y="91396"/>
                    <a:pt x="1313296" y="90926"/>
                  </a:cubicBezTo>
                  <a:cubicBezTo>
                    <a:pt x="1315646" y="90456"/>
                    <a:pt x="1321931" y="88576"/>
                    <a:pt x="1332151" y="85287"/>
                  </a:cubicBezTo>
                  <a:cubicBezTo>
                    <a:pt x="1342372" y="81998"/>
                    <a:pt x="1350477" y="79707"/>
                    <a:pt x="1356469" y="78415"/>
                  </a:cubicBezTo>
                  <a:cubicBezTo>
                    <a:pt x="1362460" y="77122"/>
                    <a:pt x="1365455" y="76006"/>
                    <a:pt x="1365455" y="75067"/>
                  </a:cubicBezTo>
                  <a:cubicBezTo>
                    <a:pt x="1365455" y="74362"/>
                    <a:pt x="1362988" y="73598"/>
                    <a:pt x="1358055" y="72776"/>
                  </a:cubicBezTo>
                  <a:cubicBezTo>
                    <a:pt x="1353121" y="71953"/>
                    <a:pt x="1348657" y="71542"/>
                    <a:pt x="1344662" y="71542"/>
                  </a:cubicBezTo>
                  <a:cubicBezTo>
                    <a:pt x="1341138" y="71542"/>
                    <a:pt x="1338025" y="70602"/>
                    <a:pt x="1335323" y="68723"/>
                  </a:cubicBezTo>
                  <a:cubicBezTo>
                    <a:pt x="1332621" y="66843"/>
                    <a:pt x="1330741" y="66256"/>
                    <a:pt x="1329684" y="66961"/>
                  </a:cubicBezTo>
                  <a:cubicBezTo>
                    <a:pt x="1328627" y="67666"/>
                    <a:pt x="1327746" y="67431"/>
                    <a:pt x="1327041" y="66256"/>
                  </a:cubicBezTo>
                  <a:cubicBezTo>
                    <a:pt x="1326571" y="65786"/>
                    <a:pt x="1327217" y="64905"/>
                    <a:pt x="1328979" y="63613"/>
                  </a:cubicBezTo>
                  <a:cubicBezTo>
                    <a:pt x="1330741" y="62320"/>
                    <a:pt x="1332739" y="61322"/>
                    <a:pt x="1334971" y="60617"/>
                  </a:cubicBezTo>
                  <a:cubicBezTo>
                    <a:pt x="1337203" y="59912"/>
                    <a:pt x="1338671" y="59795"/>
                    <a:pt x="1339376" y="60265"/>
                  </a:cubicBezTo>
                  <a:cubicBezTo>
                    <a:pt x="1340551" y="60970"/>
                    <a:pt x="1342019" y="60441"/>
                    <a:pt x="1343781" y="58679"/>
                  </a:cubicBezTo>
                  <a:cubicBezTo>
                    <a:pt x="1345543" y="56917"/>
                    <a:pt x="1347129" y="56036"/>
                    <a:pt x="1348539" y="56036"/>
                  </a:cubicBezTo>
                  <a:cubicBezTo>
                    <a:pt x="1349949" y="56036"/>
                    <a:pt x="1351652" y="54685"/>
                    <a:pt x="1353649" y="51983"/>
                  </a:cubicBezTo>
                  <a:cubicBezTo>
                    <a:pt x="1355646" y="49281"/>
                    <a:pt x="1356645" y="46990"/>
                    <a:pt x="1356645" y="45110"/>
                  </a:cubicBezTo>
                  <a:cubicBezTo>
                    <a:pt x="1356645" y="42526"/>
                    <a:pt x="1355353" y="38884"/>
                    <a:pt x="1352768" y="34185"/>
                  </a:cubicBezTo>
                  <a:cubicBezTo>
                    <a:pt x="1350184" y="29486"/>
                    <a:pt x="1348069" y="27019"/>
                    <a:pt x="1346424" y="26784"/>
                  </a:cubicBezTo>
                  <a:cubicBezTo>
                    <a:pt x="1344310" y="26079"/>
                    <a:pt x="1343253" y="24200"/>
                    <a:pt x="1343253" y="21146"/>
                  </a:cubicBezTo>
                  <a:cubicBezTo>
                    <a:pt x="1343253" y="19031"/>
                    <a:pt x="1343488" y="17797"/>
                    <a:pt x="1343957" y="17445"/>
                  </a:cubicBezTo>
                  <a:close/>
                  <a:moveTo>
                    <a:pt x="2511656" y="0"/>
                  </a:moveTo>
                  <a:cubicBezTo>
                    <a:pt x="2513770" y="0"/>
                    <a:pt x="2514828" y="822"/>
                    <a:pt x="2514828" y="2467"/>
                  </a:cubicBezTo>
                  <a:cubicBezTo>
                    <a:pt x="2514828" y="4112"/>
                    <a:pt x="2515885" y="5228"/>
                    <a:pt x="2517999" y="5815"/>
                  </a:cubicBezTo>
                  <a:cubicBezTo>
                    <a:pt x="2520114" y="6402"/>
                    <a:pt x="2521171" y="7166"/>
                    <a:pt x="2521171" y="8106"/>
                  </a:cubicBezTo>
                  <a:cubicBezTo>
                    <a:pt x="2521171" y="9046"/>
                    <a:pt x="2521935" y="9515"/>
                    <a:pt x="2523462" y="9515"/>
                  </a:cubicBezTo>
                  <a:cubicBezTo>
                    <a:pt x="2524989" y="9515"/>
                    <a:pt x="2525753" y="9927"/>
                    <a:pt x="2525753" y="10749"/>
                  </a:cubicBezTo>
                  <a:cubicBezTo>
                    <a:pt x="2525753" y="11571"/>
                    <a:pt x="2527045" y="12570"/>
                    <a:pt x="2529629" y="13745"/>
                  </a:cubicBezTo>
                  <a:cubicBezTo>
                    <a:pt x="2532214" y="14919"/>
                    <a:pt x="2533506" y="16153"/>
                    <a:pt x="2533506" y="17445"/>
                  </a:cubicBezTo>
                  <a:cubicBezTo>
                    <a:pt x="2533506" y="18737"/>
                    <a:pt x="2534798" y="20793"/>
                    <a:pt x="2537383" y="23612"/>
                  </a:cubicBezTo>
                  <a:cubicBezTo>
                    <a:pt x="2539262" y="25492"/>
                    <a:pt x="2541318" y="29075"/>
                    <a:pt x="2543550" y="34361"/>
                  </a:cubicBezTo>
                  <a:cubicBezTo>
                    <a:pt x="2545782" y="39648"/>
                    <a:pt x="2547368" y="44523"/>
                    <a:pt x="2548308" y="48987"/>
                  </a:cubicBezTo>
                  <a:cubicBezTo>
                    <a:pt x="2548778" y="52041"/>
                    <a:pt x="2549541" y="54215"/>
                    <a:pt x="2550599" y="55507"/>
                  </a:cubicBezTo>
                  <a:cubicBezTo>
                    <a:pt x="2551656" y="56799"/>
                    <a:pt x="2551891" y="57798"/>
                    <a:pt x="2551304" y="58503"/>
                  </a:cubicBezTo>
                  <a:cubicBezTo>
                    <a:pt x="2550716" y="59207"/>
                    <a:pt x="2550951" y="60206"/>
                    <a:pt x="2552008" y="61498"/>
                  </a:cubicBezTo>
                  <a:cubicBezTo>
                    <a:pt x="2553066" y="62790"/>
                    <a:pt x="2553183" y="66021"/>
                    <a:pt x="2552361" y="71190"/>
                  </a:cubicBezTo>
                  <a:cubicBezTo>
                    <a:pt x="2551538" y="76359"/>
                    <a:pt x="2550775" y="82232"/>
                    <a:pt x="2550070" y="88811"/>
                  </a:cubicBezTo>
                  <a:cubicBezTo>
                    <a:pt x="2549600" y="93275"/>
                    <a:pt x="2549483" y="95977"/>
                    <a:pt x="2549718" y="96917"/>
                  </a:cubicBezTo>
                  <a:cubicBezTo>
                    <a:pt x="2549953" y="97857"/>
                    <a:pt x="2550775" y="98327"/>
                    <a:pt x="2552185" y="98327"/>
                  </a:cubicBezTo>
                  <a:cubicBezTo>
                    <a:pt x="2554064" y="98327"/>
                    <a:pt x="2557119" y="97504"/>
                    <a:pt x="2561348" y="95860"/>
                  </a:cubicBezTo>
                  <a:cubicBezTo>
                    <a:pt x="2565107" y="94215"/>
                    <a:pt x="2570804" y="93628"/>
                    <a:pt x="2578440" y="94097"/>
                  </a:cubicBezTo>
                  <a:cubicBezTo>
                    <a:pt x="2586076" y="94567"/>
                    <a:pt x="2591891" y="95742"/>
                    <a:pt x="2595885" y="97622"/>
                  </a:cubicBezTo>
                  <a:cubicBezTo>
                    <a:pt x="2604108" y="101851"/>
                    <a:pt x="2611157" y="107020"/>
                    <a:pt x="2617031" y="113128"/>
                  </a:cubicBezTo>
                  <a:cubicBezTo>
                    <a:pt x="2622200" y="118532"/>
                    <a:pt x="2625254" y="125052"/>
                    <a:pt x="2626194" y="132688"/>
                  </a:cubicBezTo>
                  <a:cubicBezTo>
                    <a:pt x="2627134" y="140324"/>
                    <a:pt x="2625724" y="147784"/>
                    <a:pt x="2621965" y="155067"/>
                  </a:cubicBezTo>
                  <a:cubicBezTo>
                    <a:pt x="2618910" y="160941"/>
                    <a:pt x="2615504" y="165287"/>
                    <a:pt x="2611744" y="168107"/>
                  </a:cubicBezTo>
                  <a:cubicBezTo>
                    <a:pt x="2607985" y="170926"/>
                    <a:pt x="2605636" y="172923"/>
                    <a:pt x="2604696" y="174098"/>
                  </a:cubicBezTo>
                  <a:cubicBezTo>
                    <a:pt x="2603286" y="175743"/>
                    <a:pt x="2599351" y="179208"/>
                    <a:pt x="2592890" y="184495"/>
                  </a:cubicBezTo>
                  <a:cubicBezTo>
                    <a:pt x="2586429" y="189781"/>
                    <a:pt x="2582141" y="193129"/>
                    <a:pt x="2580026" y="194539"/>
                  </a:cubicBezTo>
                  <a:cubicBezTo>
                    <a:pt x="2576972" y="196418"/>
                    <a:pt x="2574857" y="196771"/>
                    <a:pt x="2573682" y="195596"/>
                  </a:cubicBezTo>
                  <a:cubicBezTo>
                    <a:pt x="2572743" y="194421"/>
                    <a:pt x="2571685" y="195361"/>
                    <a:pt x="2570511" y="198415"/>
                  </a:cubicBezTo>
                  <a:cubicBezTo>
                    <a:pt x="2570511" y="198885"/>
                    <a:pt x="2570393" y="199473"/>
                    <a:pt x="2570158" y="200177"/>
                  </a:cubicBezTo>
                  <a:cubicBezTo>
                    <a:pt x="2568044" y="207226"/>
                    <a:pt x="2569336" y="210750"/>
                    <a:pt x="2574035" y="210750"/>
                  </a:cubicBezTo>
                  <a:cubicBezTo>
                    <a:pt x="2575915" y="210750"/>
                    <a:pt x="2577501" y="211514"/>
                    <a:pt x="2578793" y="213041"/>
                  </a:cubicBezTo>
                  <a:cubicBezTo>
                    <a:pt x="2580085" y="214568"/>
                    <a:pt x="2581847" y="215625"/>
                    <a:pt x="2584079" y="216213"/>
                  </a:cubicBezTo>
                  <a:cubicBezTo>
                    <a:pt x="2586311" y="216800"/>
                    <a:pt x="2588014" y="218386"/>
                    <a:pt x="2589189" y="220971"/>
                  </a:cubicBezTo>
                  <a:cubicBezTo>
                    <a:pt x="2590599" y="224025"/>
                    <a:pt x="2589953" y="226727"/>
                    <a:pt x="2587251" y="229076"/>
                  </a:cubicBezTo>
                  <a:cubicBezTo>
                    <a:pt x="2584549" y="231426"/>
                    <a:pt x="2579674" y="233658"/>
                    <a:pt x="2572625" y="235772"/>
                  </a:cubicBezTo>
                  <a:cubicBezTo>
                    <a:pt x="2553124" y="241646"/>
                    <a:pt x="2542082" y="245758"/>
                    <a:pt x="2539497" y="248107"/>
                  </a:cubicBezTo>
                  <a:cubicBezTo>
                    <a:pt x="2538558" y="249047"/>
                    <a:pt x="2537853" y="255156"/>
                    <a:pt x="2537383" y="266433"/>
                  </a:cubicBezTo>
                  <a:cubicBezTo>
                    <a:pt x="2536913" y="277711"/>
                    <a:pt x="2536091" y="287226"/>
                    <a:pt x="2534916" y="294980"/>
                  </a:cubicBezTo>
                  <a:cubicBezTo>
                    <a:pt x="2533741" y="302733"/>
                    <a:pt x="2533271" y="312953"/>
                    <a:pt x="2533506" y="325641"/>
                  </a:cubicBezTo>
                  <a:cubicBezTo>
                    <a:pt x="2533741" y="344437"/>
                    <a:pt x="2533271" y="355009"/>
                    <a:pt x="2532096" y="357359"/>
                  </a:cubicBezTo>
                  <a:cubicBezTo>
                    <a:pt x="2531157" y="359239"/>
                    <a:pt x="2530393" y="366640"/>
                    <a:pt x="2529805" y="379562"/>
                  </a:cubicBezTo>
                  <a:cubicBezTo>
                    <a:pt x="2529218" y="392484"/>
                    <a:pt x="2528572" y="401530"/>
                    <a:pt x="2527867" y="406698"/>
                  </a:cubicBezTo>
                  <a:cubicBezTo>
                    <a:pt x="2527632" y="408343"/>
                    <a:pt x="2527456" y="409753"/>
                    <a:pt x="2527338" y="410928"/>
                  </a:cubicBezTo>
                  <a:cubicBezTo>
                    <a:pt x="2527221" y="412102"/>
                    <a:pt x="2527162" y="413042"/>
                    <a:pt x="2527162" y="413747"/>
                  </a:cubicBezTo>
                  <a:cubicBezTo>
                    <a:pt x="2527162" y="414452"/>
                    <a:pt x="2527280" y="414804"/>
                    <a:pt x="2527515" y="414804"/>
                  </a:cubicBezTo>
                  <a:cubicBezTo>
                    <a:pt x="2527985" y="414804"/>
                    <a:pt x="2527045" y="416038"/>
                    <a:pt x="2524695" y="418505"/>
                  </a:cubicBezTo>
                  <a:cubicBezTo>
                    <a:pt x="2522346" y="420972"/>
                    <a:pt x="2521171" y="422910"/>
                    <a:pt x="2521171" y="424320"/>
                  </a:cubicBezTo>
                  <a:cubicBezTo>
                    <a:pt x="2521171" y="425729"/>
                    <a:pt x="2520584" y="426434"/>
                    <a:pt x="2519409" y="426434"/>
                  </a:cubicBezTo>
                  <a:cubicBezTo>
                    <a:pt x="2518469" y="426434"/>
                    <a:pt x="2517529" y="425436"/>
                    <a:pt x="2516590" y="423439"/>
                  </a:cubicBezTo>
                  <a:cubicBezTo>
                    <a:pt x="2515650" y="421442"/>
                    <a:pt x="2515180" y="419268"/>
                    <a:pt x="2515180" y="416919"/>
                  </a:cubicBezTo>
                  <a:cubicBezTo>
                    <a:pt x="2515180" y="414334"/>
                    <a:pt x="2514945" y="410928"/>
                    <a:pt x="2514475" y="406698"/>
                  </a:cubicBezTo>
                  <a:cubicBezTo>
                    <a:pt x="2511421" y="386258"/>
                    <a:pt x="2509894" y="351838"/>
                    <a:pt x="2509894" y="303438"/>
                  </a:cubicBezTo>
                  <a:cubicBezTo>
                    <a:pt x="2509894" y="275009"/>
                    <a:pt x="2509189" y="260795"/>
                    <a:pt x="2507779" y="260795"/>
                  </a:cubicBezTo>
                  <a:cubicBezTo>
                    <a:pt x="2506369" y="260795"/>
                    <a:pt x="2502140" y="263203"/>
                    <a:pt x="2495092" y="268019"/>
                  </a:cubicBezTo>
                  <a:cubicBezTo>
                    <a:pt x="2488043" y="272836"/>
                    <a:pt x="2483932" y="275479"/>
                    <a:pt x="2482757" y="275949"/>
                  </a:cubicBezTo>
                  <a:cubicBezTo>
                    <a:pt x="2481112" y="276654"/>
                    <a:pt x="2478528" y="275185"/>
                    <a:pt x="2475004" y="271544"/>
                  </a:cubicBezTo>
                  <a:cubicBezTo>
                    <a:pt x="2471479" y="267902"/>
                    <a:pt x="2469717" y="265141"/>
                    <a:pt x="2469717" y="263262"/>
                  </a:cubicBezTo>
                  <a:cubicBezTo>
                    <a:pt x="2469717" y="261852"/>
                    <a:pt x="2469130" y="260795"/>
                    <a:pt x="2467955" y="260090"/>
                  </a:cubicBezTo>
                  <a:cubicBezTo>
                    <a:pt x="2466780" y="259385"/>
                    <a:pt x="2464313" y="258563"/>
                    <a:pt x="2460554" y="257623"/>
                  </a:cubicBezTo>
                  <a:cubicBezTo>
                    <a:pt x="2454680" y="256213"/>
                    <a:pt x="2450569" y="254333"/>
                    <a:pt x="2448219" y="251984"/>
                  </a:cubicBezTo>
                  <a:cubicBezTo>
                    <a:pt x="2445870" y="249634"/>
                    <a:pt x="2444166" y="248460"/>
                    <a:pt x="2443109" y="248460"/>
                  </a:cubicBezTo>
                  <a:cubicBezTo>
                    <a:pt x="2442052" y="248460"/>
                    <a:pt x="2441523" y="247637"/>
                    <a:pt x="2441523" y="245993"/>
                  </a:cubicBezTo>
                  <a:cubicBezTo>
                    <a:pt x="2441523" y="244348"/>
                    <a:pt x="2440995" y="243526"/>
                    <a:pt x="2439937" y="243526"/>
                  </a:cubicBezTo>
                  <a:cubicBezTo>
                    <a:pt x="2438880" y="243526"/>
                    <a:pt x="2437470" y="241587"/>
                    <a:pt x="2435708" y="237711"/>
                  </a:cubicBezTo>
                  <a:cubicBezTo>
                    <a:pt x="2433946" y="233834"/>
                    <a:pt x="2432654" y="230838"/>
                    <a:pt x="2431831" y="228724"/>
                  </a:cubicBezTo>
                  <a:cubicBezTo>
                    <a:pt x="2431009" y="226609"/>
                    <a:pt x="2430363" y="223261"/>
                    <a:pt x="2429893" y="218680"/>
                  </a:cubicBezTo>
                  <a:cubicBezTo>
                    <a:pt x="2429423" y="214098"/>
                    <a:pt x="2428601" y="211573"/>
                    <a:pt x="2427426" y="211103"/>
                  </a:cubicBezTo>
                  <a:cubicBezTo>
                    <a:pt x="2426251" y="210633"/>
                    <a:pt x="2425664" y="209752"/>
                    <a:pt x="2425664" y="208459"/>
                  </a:cubicBezTo>
                  <a:cubicBezTo>
                    <a:pt x="2425664" y="207167"/>
                    <a:pt x="2424665" y="205934"/>
                    <a:pt x="2422668" y="204759"/>
                  </a:cubicBezTo>
                  <a:cubicBezTo>
                    <a:pt x="2420671" y="203584"/>
                    <a:pt x="2419673" y="202292"/>
                    <a:pt x="2419673" y="200882"/>
                  </a:cubicBezTo>
                  <a:cubicBezTo>
                    <a:pt x="2419673" y="199473"/>
                    <a:pt x="2418909" y="198474"/>
                    <a:pt x="2417382" y="197887"/>
                  </a:cubicBezTo>
                  <a:cubicBezTo>
                    <a:pt x="2415855" y="197299"/>
                    <a:pt x="2415561" y="195244"/>
                    <a:pt x="2416501" y="191719"/>
                  </a:cubicBezTo>
                  <a:cubicBezTo>
                    <a:pt x="2416971" y="189370"/>
                    <a:pt x="2417911" y="186727"/>
                    <a:pt x="2419320" y="183790"/>
                  </a:cubicBezTo>
                  <a:cubicBezTo>
                    <a:pt x="2420730" y="180853"/>
                    <a:pt x="2421905" y="178914"/>
                    <a:pt x="2422845" y="177975"/>
                  </a:cubicBezTo>
                  <a:cubicBezTo>
                    <a:pt x="2424019" y="177035"/>
                    <a:pt x="2425312" y="174685"/>
                    <a:pt x="2426721" y="170926"/>
                  </a:cubicBezTo>
                  <a:cubicBezTo>
                    <a:pt x="2428131" y="167167"/>
                    <a:pt x="2429071" y="163525"/>
                    <a:pt x="2429541" y="160001"/>
                  </a:cubicBezTo>
                  <a:cubicBezTo>
                    <a:pt x="2430246" y="154832"/>
                    <a:pt x="2431068" y="148371"/>
                    <a:pt x="2432008" y="140618"/>
                  </a:cubicBezTo>
                  <a:cubicBezTo>
                    <a:pt x="2433182" y="132864"/>
                    <a:pt x="2434005" y="127108"/>
                    <a:pt x="2434475" y="123349"/>
                  </a:cubicBezTo>
                  <a:cubicBezTo>
                    <a:pt x="2434944" y="119825"/>
                    <a:pt x="2435649" y="116653"/>
                    <a:pt x="2436589" y="113833"/>
                  </a:cubicBezTo>
                  <a:cubicBezTo>
                    <a:pt x="2437529" y="111014"/>
                    <a:pt x="2437705" y="109310"/>
                    <a:pt x="2437118" y="108723"/>
                  </a:cubicBezTo>
                  <a:cubicBezTo>
                    <a:pt x="2436530" y="108136"/>
                    <a:pt x="2436942" y="106550"/>
                    <a:pt x="2438351" y="103965"/>
                  </a:cubicBezTo>
                  <a:cubicBezTo>
                    <a:pt x="2439761" y="101381"/>
                    <a:pt x="2440113" y="98796"/>
                    <a:pt x="2439409" y="96212"/>
                  </a:cubicBezTo>
                  <a:cubicBezTo>
                    <a:pt x="2439174" y="94097"/>
                    <a:pt x="2439409" y="93040"/>
                    <a:pt x="2440113" y="93040"/>
                  </a:cubicBezTo>
                  <a:cubicBezTo>
                    <a:pt x="2440818" y="93510"/>
                    <a:pt x="2441758" y="93040"/>
                    <a:pt x="2442933" y="91631"/>
                  </a:cubicBezTo>
                  <a:cubicBezTo>
                    <a:pt x="2444107" y="90221"/>
                    <a:pt x="2446809" y="90103"/>
                    <a:pt x="2451038" y="91278"/>
                  </a:cubicBezTo>
                  <a:cubicBezTo>
                    <a:pt x="2455268" y="92453"/>
                    <a:pt x="2457970" y="94097"/>
                    <a:pt x="2459144" y="96212"/>
                  </a:cubicBezTo>
                  <a:cubicBezTo>
                    <a:pt x="2460319" y="98092"/>
                    <a:pt x="2461494" y="99736"/>
                    <a:pt x="2462669" y="101146"/>
                  </a:cubicBezTo>
                  <a:cubicBezTo>
                    <a:pt x="2464783" y="103261"/>
                    <a:pt x="2466545" y="112071"/>
                    <a:pt x="2467955" y="127578"/>
                  </a:cubicBezTo>
                  <a:lnTo>
                    <a:pt x="2468660" y="138855"/>
                  </a:lnTo>
                  <a:lnTo>
                    <a:pt x="2478880" y="133569"/>
                  </a:lnTo>
                  <a:cubicBezTo>
                    <a:pt x="2485459" y="130045"/>
                    <a:pt x="2491685" y="126756"/>
                    <a:pt x="2497559" y="123701"/>
                  </a:cubicBezTo>
                  <a:cubicBezTo>
                    <a:pt x="2503433" y="120412"/>
                    <a:pt x="2508014" y="118062"/>
                    <a:pt x="2511303" y="116653"/>
                  </a:cubicBezTo>
                  <a:cubicBezTo>
                    <a:pt x="2513653" y="115478"/>
                    <a:pt x="2515121" y="114421"/>
                    <a:pt x="2515709" y="113481"/>
                  </a:cubicBezTo>
                  <a:cubicBezTo>
                    <a:pt x="2516296" y="112541"/>
                    <a:pt x="2516590" y="110544"/>
                    <a:pt x="2516590" y="107490"/>
                  </a:cubicBezTo>
                  <a:cubicBezTo>
                    <a:pt x="2516590" y="101146"/>
                    <a:pt x="2517529" y="87636"/>
                    <a:pt x="2519409" y="66961"/>
                  </a:cubicBezTo>
                  <a:cubicBezTo>
                    <a:pt x="2520584" y="53099"/>
                    <a:pt x="2520466" y="40823"/>
                    <a:pt x="2519057" y="30132"/>
                  </a:cubicBezTo>
                  <a:cubicBezTo>
                    <a:pt x="2517647" y="19442"/>
                    <a:pt x="2515180" y="12452"/>
                    <a:pt x="2511656" y="9163"/>
                  </a:cubicBezTo>
                  <a:cubicBezTo>
                    <a:pt x="2509541" y="7049"/>
                    <a:pt x="2508484" y="4993"/>
                    <a:pt x="2508484" y="2996"/>
                  </a:cubicBezTo>
                  <a:cubicBezTo>
                    <a:pt x="2508484" y="999"/>
                    <a:pt x="2509541" y="0"/>
                    <a:pt x="2511656" y="0"/>
                  </a:cubicBezTo>
                  <a:close/>
                </a:path>
              </a:pathLst>
            </a:custGeom>
            <a:gr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1" name="任意多边形: 形状 110">
              <a:extLst>
                <a:ext uri="{FF2B5EF4-FFF2-40B4-BE49-F238E27FC236}">
                  <a16:creationId xmlns:a16="http://schemas.microsoft.com/office/drawing/2014/main" id="{E37DBFF1-30D8-4FDD-96AF-18C65E2B0649}"/>
                </a:ext>
              </a:extLst>
            </p:cNvPr>
            <p:cNvSpPr/>
            <p:nvPr/>
          </p:nvSpPr>
          <p:spPr>
            <a:xfrm>
              <a:off x="1079211" y="1367933"/>
              <a:ext cx="3106834" cy="169841"/>
            </a:xfrm>
            <a:custGeom>
              <a:avLst/>
              <a:gdLst/>
              <a:ahLst/>
              <a:cxnLst/>
              <a:rect l="l" t="t" r="r" b="b"/>
              <a:pathLst>
                <a:path w="3106834" h="169841">
                  <a:moveTo>
                    <a:pt x="1506210" y="84656"/>
                  </a:moveTo>
                  <a:cubicBezTo>
                    <a:pt x="1500437" y="87012"/>
                    <a:pt x="1491777" y="89015"/>
                    <a:pt x="1480231" y="90665"/>
                  </a:cubicBezTo>
                  <a:cubicBezTo>
                    <a:pt x="1473691" y="91607"/>
                    <a:pt x="1469067" y="92668"/>
                    <a:pt x="1466357" y="93846"/>
                  </a:cubicBezTo>
                  <a:cubicBezTo>
                    <a:pt x="1463647" y="95024"/>
                    <a:pt x="1461556" y="96747"/>
                    <a:pt x="1460083" y="99015"/>
                  </a:cubicBezTo>
                  <a:cubicBezTo>
                    <a:pt x="1458610" y="101283"/>
                    <a:pt x="1457874" y="103802"/>
                    <a:pt x="1457874" y="106571"/>
                  </a:cubicBezTo>
                  <a:cubicBezTo>
                    <a:pt x="1457874" y="110812"/>
                    <a:pt x="1459479" y="114347"/>
                    <a:pt x="1462690" y="117175"/>
                  </a:cubicBezTo>
                  <a:cubicBezTo>
                    <a:pt x="1465900" y="120002"/>
                    <a:pt x="1470599" y="121416"/>
                    <a:pt x="1476784" y="121416"/>
                  </a:cubicBezTo>
                  <a:cubicBezTo>
                    <a:pt x="1482911" y="121416"/>
                    <a:pt x="1488360" y="120076"/>
                    <a:pt x="1493132" y="117395"/>
                  </a:cubicBezTo>
                  <a:cubicBezTo>
                    <a:pt x="1497904" y="114715"/>
                    <a:pt x="1501409" y="111048"/>
                    <a:pt x="1503648" y="106394"/>
                  </a:cubicBezTo>
                  <a:cubicBezTo>
                    <a:pt x="1505356" y="102800"/>
                    <a:pt x="1506210" y="97498"/>
                    <a:pt x="1506210" y="90488"/>
                  </a:cubicBezTo>
                  <a:close/>
                  <a:moveTo>
                    <a:pt x="1125210" y="84656"/>
                  </a:moveTo>
                  <a:cubicBezTo>
                    <a:pt x="1119437" y="87012"/>
                    <a:pt x="1110777" y="89015"/>
                    <a:pt x="1099231" y="90665"/>
                  </a:cubicBezTo>
                  <a:cubicBezTo>
                    <a:pt x="1092691" y="91607"/>
                    <a:pt x="1088067" y="92668"/>
                    <a:pt x="1085357" y="93846"/>
                  </a:cubicBezTo>
                  <a:cubicBezTo>
                    <a:pt x="1082647" y="95024"/>
                    <a:pt x="1080556" y="96747"/>
                    <a:pt x="1079083" y="99015"/>
                  </a:cubicBezTo>
                  <a:cubicBezTo>
                    <a:pt x="1077610" y="101283"/>
                    <a:pt x="1076874" y="103802"/>
                    <a:pt x="1076874" y="106571"/>
                  </a:cubicBezTo>
                  <a:cubicBezTo>
                    <a:pt x="1076874" y="110812"/>
                    <a:pt x="1078479" y="114347"/>
                    <a:pt x="1081690" y="117175"/>
                  </a:cubicBezTo>
                  <a:cubicBezTo>
                    <a:pt x="1084900" y="120002"/>
                    <a:pt x="1089599" y="121416"/>
                    <a:pt x="1095784" y="121416"/>
                  </a:cubicBezTo>
                  <a:cubicBezTo>
                    <a:pt x="1101911" y="121416"/>
                    <a:pt x="1107360" y="120076"/>
                    <a:pt x="1112132" y="117395"/>
                  </a:cubicBezTo>
                  <a:cubicBezTo>
                    <a:pt x="1116904" y="114715"/>
                    <a:pt x="1120409" y="111048"/>
                    <a:pt x="1122648" y="106394"/>
                  </a:cubicBezTo>
                  <a:cubicBezTo>
                    <a:pt x="1124356" y="102800"/>
                    <a:pt x="1125210" y="97498"/>
                    <a:pt x="1125210" y="90488"/>
                  </a:cubicBezTo>
                  <a:close/>
                  <a:moveTo>
                    <a:pt x="2386873" y="48955"/>
                  </a:moveTo>
                  <a:cubicBezTo>
                    <a:pt x="2379803" y="48955"/>
                    <a:pt x="2373795" y="51827"/>
                    <a:pt x="2368846" y="57571"/>
                  </a:cubicBezTo>
                  <a:cubicBezTo>
                    <a:pt x="2363897" y="63315"/>
                    <a:pt x="2361423" y="71842"/>
                    <a:pt x="2361423" y="83153"/>
                  </a:cubicBezTo>
                  <a:cubicBezTo>
                    <a:pt x="2361423" y="95466"/>
                    <a:pt x="2363868" y="104450"/>
                    <a:pt x="2368758" y="110105"/>
                  </a:cubicBezTo>
                  <a:cubicBezTo>
                    <a:pt x="2373647" y="115761"/>
                    <a:pt x="2379774" y="118588"/>
                    <a:pt x="2387138" y="118588"/>
                  </a:cubicBezTo>
                  <a:cubicBezTo>
                    <a:pt x="2394443" y="118588"/>
                    <a:pt x="2400570" y="115775"/>
                    <a:pt x="2405518" y="110149"/>
                  </a:cubicBezTo>
                  <a:cubicBezTo>
                    <a:pt x="2410467" y="104523"/>
                    <a:pt x="2412941" y="95701"/>
                    <a:pt x="2412941" y="83684"/>
                  </a:cubicBezTo>
                  <a:cubicBezTo>
                    <a:pt x="2412941" y="72196"/>
                    <a:pt x="2410393" y="63536"/>
                    <a:pt x="2405297" y="57704"/>
                  </a:cubicBezTo>
                  <a:cubicBezTo>
                    <a:pt x="2400201" y="51872"/>
                    <a:pt x="2394060" y="48955"/>
                    <a:pt x="2386873" y="48955"/>
                  </a:cubicBezTo>
                  <a:close/>
                  <a:moveTo>
                    <a:pt x="2284484" y="48955"/>
                  </a:moveTo>
                  <a:cubicBezTo>
                    <a:pt x="2276531" y="48955"/>
                    <a:pt x="2269933" y="51930"/>
                    <a:pt x="2264690" y="57881"/>
                  </a:cubicBezTo>
                  <a:cubicBezTo>
                    <a:pt x="2259446" y="63831"/>
                    <a:pt x="2256825" y="72814"/>
                    <a:pt x="2256825" y="84832"/>
                  </a:cubicBezTo>
                  <a:cubicBezTo>
                    <a:pt x="2256825" y="96850"/>
                    <a:pt x="2259446" y="105849"/>
                    <a:pt x="2264690" y="111828"/>
                  </a:cubicBezTo>
                  <a:cubicBezTo>
                    <a:pt x="2269933" y="117808"/>
                    <a:pt x="2276531" y="120798"/>
                    <a:pt x="2284484" y="120798"/>
                  </a:cubicBezTo>
                  <a:cubicBezTo>
                    <a:pt x="2292378" y="120798"/>
                    <a:pt x="2298946" y="117793"/>
                    <a:pt x="2304190" y="111784"/>
                  </a:cubicBezTo>
                  <a:cubicBezTo>
                    <a:pt x="2309433" y="105775"/>
                    <a:pt x="2312054" y="96615"/>
                    <a:pt x="2312054" y="84302"/>
                  </a:cubicBezTo>
                  <a:cubicBezTo>
                    <a:pt x="2312054" y="72697"/>
                    <a:pt x="2309418" y="63904"/>
                    <a:pt x="2304145" y="57925"/>
                  </a:cubicBezTo>
                  <a:cubicBezTo>
                    <a:pt x="2298873" y="51945"/>
                    <a:pt x="2292319" y="48955"/>
                    <a:pt x="2284484" y="48955"/>
                  </a:cubicBezTo>
                  <a:close/>
                  <a:moveTo>
                    <a:pt x="2141609" y="48955"/>
                  </a:moveTo>
                  <a:cubicBezTo>
                    <a:pt x="2133656" y="48955"/>
                    <a:pt x="2127058" y="51930"/>
                    <a:pt x="2121815" y="57881"/>
                  </a:cubicBezTo>
                  <a:cubicBezTo>
                    <a:pt x="2116572" y="63831"/>
                    <a:pt x="2113950" y="72814"/>
                    <a:pt x="2113950" y="84832"/>
                  </a:cubicBezTo>
                  <a:cubicBezTo>
                    <a:pt x="2113950" y="96850"/>
                    <a:pt x="2116572" y="105849"/>
                    <a:pt x="2121815" y="111828"/>
                  </a:cubicBezTo>
                  <a:cubicBezTo>
                    <a:pt x="2127058" y="117808"/>
                    <a:pt x="2133656" y="120798"/>
                    <a:pt x="2141609" y="120798"/>
                  </a:cubicBezTo>
                  <a:cubicBezTo>
                    <a:pt x="2149503" y="120798"/>
                    <a:pt x="2156072" y="117793"/>
                    <a:pt x="2161315" y="111784"/>
                  </a:cubicBezTo>
                  <a:cubicBezTo>
                    <a:pt x="2166558" y="105775"/>
                    <a:pt x="2169179" y="96615"/>
                    <a:pt x="2169179" y="84302"/>
                  </a:cubicBezTo>
                  <a:cubicBezTo>
                    <a:pt x="2169179" y="72697"/>
                    <a:pt x="2166543" y="63904"/>
                    <a:pt x="2161270" y="57925"/>
                  </a:cubicBezTo>
                  <a:cubicBezTo>
                    <a:pt x="2155998" y="51945"/>
                    <a:pt x="2149444" y="48955"/>
                    <a:pt x="2141609" y="48955"/>
                  </a:cubicBezTo>
                  <a:close/>
                  <a:moveTo>
                    <a:pt x="1284359" y="48955"/>
                  </a:moveTo>
                  <a:cubicBezTo>
                    <a:pt x="1276406" y="48955"/>
                    <a:pt x="1269808" y="51930"/>
                    <a:pt x="1264565" y="57881"/>
                  </a:cubicBezTo>
                  <a:cubicBezTo>
                    <a:pt x="1259322" y="63831"/>
                    <a:pt x="1256700" y="72814"/>
                    <a:pt x="1256700" y="84832"/>
                  </a:cubicBezTo>
                  <a:cubicBezTo>
                    <a:pt x="1256700" y="96850"/>
                    <a:pt x="1259322" y="105849"/>
                    <a:pt x="1264565" y="111828"/>
                  </a:cubicBezTo>
                  <a:cubicBezTo>
                    <a:pt x="1269808" y="117808"/>
                    <a:pt x="1276406" y="120798"/>
                    <a:pt x="1284359" y="120798"/>
                  </a:cubicBezTo>
                  <a:cubicBezTo>
                    <a:pt x="1292253" y="120798"/>
                    <a:pt x="1298821" y="117793"/>
                    <a:pt x="1304065" y="111784"/>
                  </a:cubicBezTo>
                  <a:cubicBezTo>
                    <a:pt x="1309308" y="105775"/>
                    <a:pt x="1311929" y="96615"/>
                    <a:pt x="1311929" y="84302"/>
                  </a:cubicBezTo>
                  <a:cubicBezTo>
                    <a:pt x="1311929" y="72697"/>
                    <a:pt x="1309293" y="63904"/>
                    <a:pt x="1304020" y="57925"/>
                  </a:cubicBezTo>
                  <a:cubicBezTo>
                    <a:pt x="1298748" y="51945"/>
                    <a:pt x="1292194" y="48955"/>
                    <a:pt x="1284359" y="48955"/>
                  </a:cubicBezTo>
                  <a:close/>
                  <a:moveTo>
                    <a:pt x="805458" y="48955"/>
                  </a:moveTo>
                  <a:cubicBezTo>
                    <a:pt x="798388" y="48955"/>
                    <a:pt x="792483" y="51842"/>
                    <a:pt x="787740" y="57615"/>
                  </a:cubicBezTo>
                  <a:cubicBezTo>
                    <a:pt x="782998" y="63389"/>
                    <a:pt x="780627" y="72490"/>
                    <a:pt x="780627" y="84921"/>
                  </a:cubicBezTo>
                  <a:cubicBezTo>
                    <a:pt x="780627" y="96939"/>
                    <a:pt x="783160" y="105923"/>
                    <a:pt x="788226" y="111873"/>
                  </a:cubicBezTo>
                  <a:cubicBezTo>
                    <a:pt x="793293" y="117823"/>
                    <a:pt x="799272" y="120798"/>
                    <a:pt x="806165" y="120798"/>
                  </a:cubicBezTo>
                  <a:cubicBezTo>
                    <a:pt x="813116" y="120798"/>
                    <a:pt x="819022" y="117955"/>
                    <a:pt x="823882" y="112270"/>
                  </a:cubicBezTo>
                  <a:cubicBezTo>
                    <a:pt x="828742" y="106585"/>
                    <a:pt x="831172" y="97911"/>
                    <a:pt x="831172" y="86246"/>
                  </a:cubicBezTo>
                  <a:cubicBezTo>
                    <a:pt x="831172" y="73404"/>
                    <a:pt x="828698" y="63978"/>
                    <a:pt x="823750" y="57969"/>
                  </a:cubicBezTo>
                  <a:cubicBezTo>
                    <a:pt x="818801" y="51960"/>
                    <a:pt x="812704" y="48955"/>
                    <a:pt x="805458" y="48955"/>
                  </a:cubicBezTo>
                  <a:close/>
                  <a:moveTo>
                    <a:pt x="281583" y="48955"/>
                  </a:moveTo>
                  <a:cubicBezTo>
                    <a:pt x="274513" y="48955"/>
                    <a:pt x="268608" y="51842"/>
                    <a:pt x="263865" y="57615"/>
                  </a:cubicBezTo>
                  <a:cubicBezTo>
                    <a:pt x="259123" y="63389"/>
                    <a:pt x="256752" y="72490"/>
                    <a:pt x="256752" y="84921"/>
                  </a:cubicBezTo>
                  <a:cubicBezTo>
                    <a:pt x="256752" y="96939"/>
                    <a:pt x="259285" y="105923"/>
                    <a:pt x="264351" y="111873"/>
                  </a:cubicBezTo>
                  <a:cubicBezTo>
                    <a:pt x="269417" y="117823"/>
                    <a:pt x="275397" y="120798"/>
                    <a:pt x="282290" y="120798"/>
                  </a:cubicBezTo>
                  <a:cubicBezTo>
                    <a:pt x="289241" y="120798"/>
                    <a:pt x="295147" y="117955"/>
                    <a:pt x="300007" y="112270"/>
                  </a:cubicBezTo>
                  <a:cubicBezTo>
                    <a:pt x="304867" y="106585"/>
                    <a:pt x="307297" y="97911"/>
                    <a:pt x="307297" y="86246"/>
                  </a:cubicBezTo>
                  <a:cubicBezTo>
                    <a:pt x="307297" y="73404"/>
                    <a:pt x="304823" y="63978"/>
                    <a:pt x="299875" y="57969"/>
                  </a:cubicBezTo>
                  <a:cubicBezTo>
                    <a:pt x="294926" y="51960"/>
                    <a:pt x="288829" y="48955"/>
                    <a:pt x="281583" y="48955"/>
                  </a:cubicBezTo>
                  <a:close/>
                  <a:moveTo>
                    <a:pt x="179459" y="48955"/>
                  </a:moveTo>
                  <a:cubicBezTo>
                    <a:pt x="171506" y="48955"/>
                    <a:pt x="164908" y="51930"/>
                    <a:pt x="159665" y="57881"/>
                  </a:cubicBezTo>
                  <a:cubicBezTo>
                    <a:pt x="154422" y="63831"/>
                    <a:pt x="151800" y="72814"/>
                    <a:pt x="151800" y="84832"/>
                  </a:cubicBezTo>
                  <a:cubicBezTo>
                    <a:pt x="151800" y="96850"/>
                    <a:pt x="154422" y="105849"/>
                    <a:pt x="159665" y="111828"/>
                  </a:cubicBezTo>
                  <a:cubicBezTo>
                    <a:pt x="164908" y="117808"/>
                    <a:pt x="171506" y="120798"/>
                    <a:pt x="179459" y="120798"/>
                  </a:cubicBezTo>
                  <a:cubicBezTo>
                    <a:pt x="187353" y="120798"/>
                    <a:pt x="193921" y="117793"/>
                    <a:pt x="199165" y="111784"/>
                  </a:cubicBezTo>
                  <a:cubicBezTo>
                    <a:pt x="204408" y="105775"/>
                    <a:pt x="207029" y="96615"/>
                    <a:pt x="207029" y="84302"/>
                  </a:cubicBezTo>
                  <a:cubicBezTo>
                    <a:pt x="207029" y="72697"/>
                    <a:pt x="204393" y="63904"/>
                    <a:pt x="199120" y="57925"/>
                  </a:cubicBezTo>
                  <a:cubicBezTo>
                    <a:pt x="193848" y="51945"/>
                    <a:pt x="187294" y="48955"/>
                    <a:pt x="179459" y="48955"/>
                  </a:cubicBezTo>
                  <a:close/>
                  <a:moveTo>
                    <a:pt x="2989952" y="48867"/>
                  </a:moveTo>
                  <a:cubicBezTo>
                    <a:pt x="2982647" y="48867"/>
                    <a:pt x="2976506" y="51312"/>
                    <a:pt x="2971528" y="56202"/>
                  </a:cubicBezTo>
                  <a:cubicBezTo>
                    <a:pt x="2966550" y="61091"/>
                    <a:pt x="2963796" y="67630"/>
                    <a:pt x="2963266" y="75819"/>
                  </a:cubicBezTo>
                  <a:lnTo>
                    <a:pt x="3015667" y="75819"/>
                  </a:lnTo>
                  <a:cubicBezTo>
                    <a:pt x="3014960" y="67925"/>
                    <a:pt x="3012957" y="62004"/>
                    <a:pt x="3009658" y="58057"/>
                  </a:cubicBezTo>
                  <a:cubicBezTo>
                    <a:pt x="3004592" y="51930"/>
                    <a:pt x="2998023" y="48867"/>
                    <a:pt x="2989952" y="48867"/>
                  </a:cubicBezTo>
                  <a:close/>
                  <a:moveTo>
                    <a:pt x="2742302" y="48867"/>
                  </a:moveTo>
                  <a:cubicBezTo>
                    <a:pt x="2734997" y="48867"/>
                    <a:pt x="2728856" y="51312"/>
                    <a:pt x="2723878" y="56202"/>
                  </a:cubicBezTo>
                  <a:cubicBezTo>
                    <a:pt x="2718900" y="61091"/>
                    <a:pt x="2716146" y="67630"/>
                    <a:pt x="2715616" y="75819"/>
                  </a:cubicBezTo>
                  <a:lnTo>
                    <a:pt x="2768017" y="75819"/>
                  </a:lnTo>
                  <a:cubicBezTo>
                    <a:pt x="2767310" y="67925"/>
                    <a:pt x="2765307" y="62004"/>
                    <a:pt x="2762008" y="58057"/>
                  </a:cubicBezTo>
                  <a:cubicBezTo>
                    <a:pt x="2756942" y="51930"/>
                    <a:pt x="2750373" y="48867"/>
                    <a:pt x="2742302" y="48867"/>
                  </a:cubicBezTo>
                  <a:close/>
                  <a:moveTo>
                    <a:pt x="1751702" y="48867"/>
                  </a:moveTo>
                  <a:cubicBezTo>
                    <a:pt x="1744397" y="48867"/>
                    <a:pt x="1738256" y="51312"/>
                    <a:pt x="1733278" y="56202"/>
                  </a:cubicBezTo>
                  <a:cubicBezTo>
                    <a:pt x="1728300" y="61091"/>
                    <a:pt x="1725546" y="67630"/>
                    <a:pt x="1725016" y="75819"/>
                  </a:cubicBezTo>
                  <a:lnTo>
                    <a:pt x="1777417" y="75819"/>
                  </a:lnTo>
                  <a:cubicBezTo>
                    <a:pt x="1776710" y="67925"/>
                    <a:pt x="1774707" y="62004"/>
                    <a:pt x="1771408" y="58057"/>
                  </a:cubicBezTo>
                  <a:cubicBezTo>
                    <a:pt x="1766342" y="51930"/>
                    <a:pt x="1759773" y="48867"/>
                    <a:pt x="1751702" y="48867"/>
                  </a:cubicBezTo>
                  <a:close/>
                  <a:moveTo>
                    <a:pt x="389627" y="48867"/>
                  </a:moveTo>
                  <a:cubicBezTo>
                    <a:pt x="382322" y="48867"/>
                    <a:pt x="376181" y="51312"/>
                    <a:pt x="371203" y="56202"/>
                  </a:cubicBezTo>
                  <a:cubicBezTo>
                    <a:pt x="366225" y="61091"/>
                    <a:pt x="363471" y="67630"/>
                    <a:pt x="362941" y="75819"/>
                  </a:cubicBezTo>
                  <a:lnTo>
                    <a:pt x="415342" y="75819"/>
                  </a:lnTo>
                  <a:cubicBezTo>
                    <a:pt x="414635" y="67925"/>
                    <a:pt x="412632" y="62004"/>
                    <a:pt x="409333" y="58057"/>
                  </a:cubicBezTo>
                  <a:cubicBezTo>
                    <a:pt x="404267" y="51930"/>
                    <a:pt x="397698" y="48867"/>
                    <a:pt x="389627" y="48867"/>
                  </a:cubicBezTo>
                  <a:close/>
                  <a:moveTo>
                    <a:pt x="2446934" y="37910"/>
                  </a:moveTo>
                  <a:lnTo>
                    <a:pt x="2464077" y="37910"/>
                  </a:lnTo>
                  <a:lnTo>
                    <a:pt x="2483606" y="92255"/>
                  </a:lnTo>
                  <a:cubicBezTo>
                    <a:pt x="2486140" y="99148"/>
                    <a:pt x="2488408" y="106394"/>
                    <a:pt x="2490411" y="113993"/>
                  </a:cubicBezTo>
                  <a:cubicBezTo>
                    <a:pt x="2492237" y="106688"/>
                    <a:pt x="2494417" y="99560"/>
                    <a:pt x="2496950" y="92609"/>
                  </a:cubicBezTo>
                  <a:lnTo>
                    <a:pt x="2517009" y="37910"/>
                  </a:lnTo>
                  <a:lnTo>
                    <a:pt x="2532915" y="37910"/>
                  </a:lnTo>
                  <a:lnTo>
                    <a:pt x="2497215" y="133346"/>
                  </a:lnTo>
                  <a:cubicBezTo>
                    <a:pt x="2493386" y="143655"/>
                    <a:pt x="2490411" y="150754"/>
                    <a:pt x="2488290" y="154642"/>
                  </a:cubicBezTo>
                  <a:cubicBezTo>
                    <a:pt x="2485462" y="159885"/>
                    <a:pt x="2482222" y="163729"/>
                    <a:pt x="2478570" y="166174"/>
                  </a:cubicBezTo>
                  <a:cubicBezTo>
                    <a:pt x="2474917" y="168619"/>
                    <a:pt x="2470558" y="169841"/>
                    <a:pt x="2465491" y="169841"/>
                  </a:cubicBezTo>
                  <a:cubicBezTo>
                    <a:pt x="2462428" y="169841"/>
                    <a:pt x="2459011" y="169193"/>
                    <a:pt x="2455241" y="167897"/>
                  </a:cubicBezTo>
                  <a:lnTo>
                    <a:pt x="2453473" y="152963"/>
                  </a:lnTo>
                  <a:cubicBezTo>
                    <a:pt x="2456949" y="153906"/>
                    <a:pt x="2459983" y="154377"/>
                    <a:pt x="2462575" y="154377"/>
                  </a:cubicBezTo>
                  <a:cubicBezTo>
                    <a:pt x="2466110" y="154377"/>
                    <a:pt x="2468938" y="153788"/>
                    <a:pt x="2471058" y="152610"/>
                  </a:cubicBezTo>
                  <a:cubicBezTo>
                    <a:pt x="2473179" y="151431"/>
                    <a:pt x="2474917" y="149782"/>
                    <a:pt x="2476272" y="147661"/>
                  </a:cubicBezTo>
                  <a:cubicBezTo>
                    <a:pt x="2477273" y="146070"/>
                    <a:pt x="2478894" y="142123"/>
                    <a:pt x="2481132" y="135820"/>
                  </a:cubicBezTo>
                  <a:cubicBezTo>
                    <a:pt x="2481427" y="134936"/>
                    <a:pt x="2481898" y="133640"/>
                    <a:pt x="2482546" y="131932"/>
                  </a:cubicBezTo>
                  <a:close/>
                  <a:moveTo>
                    <a:pt x="1208261" y="37910"/>
                  </a:moveTo>
                  <a:lnTo>
                    <a:pt x="1224167" y="37910"/>
                  </a:lnTo>
                  <a:lnTo>
                    <a:pt x="1224167" y="131755"/>
                  </a:lnTo>
                  <a:lnTo>
                    <a:pt x="1208261" y="131755"/>
                  </a:lnTo>
                  <a:close/>
                  <a:moveTo>
                    <a:pt x="874444" y="37910"/>
                  </a:moveTo>
                  <a:lnTo>
                    <a:pt x="890350" y="37910"/>
                  </a:lnTo>
                  <a:lnTo>
                    <a:pt x="890350" y="89958"/>
                  </a:lnTo>
                  <a:cubicBezTo>
                    <a:pt x="890350" y="98264"/>
                    <a:pt x="890674" y="103861"/>
                    <a:pt x="891322" y="106747"/>
                  </a:cubicBezTo>
                  <a:cubicBezTo>
                    <a:pt x="892324" y="110930"/>
                    <a:pt x="894444" y="114214"/>
                    <a:pt x="897685" y="116600"/>
                  </a:cubicBezTo>
                  <a:cubicBezTo>
                    <a:pt x="900925" y="118986"/>
                    <a:pt x="904931" y="120179"/>
                    <a:pt x="909703" y="120179"/>
                  </a:cubicBezTo>
                  <a:cubicBezTo>
                    <a:pt x="914474" y="120179"/>
                    <a:pt x="918952" y="118957"/>
                    <a:pt x="923134" y="116512"/>
                  </a:cubicBezTo>
                  <a:cubicBezTo>
                    <a:pt x="927317" y="114067"/>
                    <a:pt x="930277" y="110739"/>
                    <a:pt x="932015" y="106526"/>
                  </a:cubicBezTo>
                  <a:cubicBezTo>
                    <a:pt x="933753" y="102314"/>
                    <a:pt x="934622" y="96202"/>
                    <a:pt x="934622" y="88190"/>
                  </a:cubicBezTo>
                  <a:lnTo>
                    <a:pt x="934622" y="37910"/>
                  </a:lnTo>
                  <a:lnTo>
                    <a:pt x="950528" y="37910"/>
                  </a:lnTo>
                  <a:lnTo>
                    <a:pt x="950528" y="131755"/>
                  </a:lnTo>
                  <a:lnTo>
                    <a:pt x="936301" y="131755"/>
                  </a:lnTo>
                  <a:lnTo>
                    <a:pt x="936301" y="117970"/>
                  </a:lnTo>
                  <a:cubicBezTo>
                    <a:pt x="928996" y="128574"/>
                    <a:pt x="919069" y="133876"/>
                    <a:pt x="906521" y="133876"/>
                  </a:cubicBezTo>
                  <a:cubicBezTo>
                    <a:pt x="900984" y="133876"/>
                    <a:pt x="895814" y="132815"/>
                    <a:pt x="891013" y="130695"/>
                  </a:cubicBezTo>
                  <a:cubicBezTo>
                    <a:pt x="886212" y="128574"/>
                    <a:pt x="882648" y="125908"/>
                    <a:pt x="880321" y="122697"/>
                  </a:cubicBezTo>
                  <a:cubicBezTo>
                    <a:pt x="877993" y="119487"/>
                    <a:pt x="876359" y="115555"/>
                    <a:pt x="875416" y="110901"/>
                  </a:cubicBezTo>
                  <a:cubicBezTo>
                    <a:pt x="874768" y="107778"/>
                    <a:pt x="874444" y="102830"/>
                    <a:pt x="874444" y="96055"/>
                  </a:cubicBezTo>
                  <a:close/>
                  <a:moveTo>
                    <a:pt x="3090486" y="35789"/>
                  </a:moveTo>
                  <a:cubicBezTo>
                    <a:pt x="3095846" y="35789"/>
                    <a:pt x="3101296" y="37497"/>
                    <a:pt x="3106834" y="40914"/>
                  </a:cubicBezTo>
                  <a:lnTo>
                    <a:pt x="3101355" y="55671"/>
                  </a:lnTo>
                  <a:cubicBezTo>
                    <a:pt x="3097467" y="53374"/>
                    <a:pt x="3093579" y="52225"/>
                    <a:pt x="3089690" y="52225"/>
                  </a:cubicBezTo>
                  <a:cubicBezTo>
                    <a:pt x="3086214" y="52225"/>
                    <a:pt x="3083092" y="53271"/>
                    <a:pt x="3080324" y="55362"/>
                  </a:cubicBezTo>
                  <a:cubicBezTo>
                    <a:pt x="3077555" y="57453"/>
                    <a:pt x="3075581" y="60355"/>
                    <a:pt x="3074403" y="64066"/>
                  </a:cubicBezTo>
                  <a:cubicBezTo>
                    <a:pt x="3072636" y="69722"/>
                    <a:pt x="3071752" y="75907"/>
                    <a:pt x="3071752" y="82623"/>
                  </a:cubicBezTo>
                  <a:lnTo>
                    <a:pt x="3071752" y="131755"/>
                  </a:lnTo>
                  <a:lnTo>
                    <a:pt x="3055846" y="131755"/>
                  </a:lnTo>
                  <a:lnTo>
                    <a:pt x="3055846" y="37910"/>
                  </a:lnTo>
                  <a:lnTo>
                    <a:pt x="3070161" y="37910"/>
                  </a:lnTo>
                  <a:lnTo>
                    <a:pt x="3070161" y="52137"/>
                  </a:lnTo>
                  <a:cubicBezTo>
                    <a:pt x="3073814" y="45480"/>
                    <a:pt x="3077187" y="41091"/>
                    <a:pt x="3080279" y="38970"/>
                  </a:cubicBezTo>
                  <a:cubicBezTo>
                    <a:pt x="3083372" y="36849"/>
                    <a:pt x="3086774" y="35789"/>
                    <a:pt x="3090486" y="35789"/>
                  </a:cubicBezTo>
                  <a:close/>
                  <a:moveTo>
                    <a:pt x="2989776" y="35789"/>
                  </a:moveTo>
                  <a:cubicBezTo>
                    <a:pt x="3002324" y="35789"/>
                    <a:pt x="3012574" y="40060"/>
                    <a:pt x="3020527" y="48602"/>
                  </a:cubicBezTo>
                  <a:cubicBezTo>
                    <a:pt x="3028480" y="57144"/>
                    <a:pt x="3032457" y="69162"/>
                    <a:pt x="3032457" y="84656"/>
                  </a:cubicBezTo>
                  <a:cubicBezTo>
                    <a:pt x="3032457" y="85598"/>
                    <a:pt x="3032427" y="87012"/>
                    <a:pt x="3032368" y="88897"/>
                  </a:cubicBezTo>
                  <a:lnTo>
                    <a:pt x="2962382" y="88897"/>
                  </a:lnTo>
                  <a:cubicBezTo>
                    <a:pt x="2962971" y="99207"/>
                    <a:pt x="2965887" y="107101"/>
                    <a:pt x="2971130" y="112579"/>
                  </a:cubicBezTo>
                  <a:cubicBezTo>
                    <a:pt x="2976373" y="118058"/>
                    <a:pt x="2982912" y="120798"/>
                    <a:pt x="2990748" y="120798"/>
                  </a:cubicBezTo>
                  <a:cubicBezTo>
                    <a:pt x="2996580" y="120798"/>
                    <a:pt x="3001558" y="119266"/>
                    <a:pt x="3005682" y="116203"/>
                  </a:cubicBezTo>
                  <a:cubicBezTo>
                    <a:pt x="3009805" y="113139"/>
                    <a:pt x="3013075" y="108250"/>
                    <a:pt x="3015490" y="101534"/>
                  </a:cubicBezTo>
                  <a:lnTo>
                    <a:pt x="3031926" y="103566"/>
                  </a:lnTo>
                  <a:cubicBezTo>
                    <a:pt x="3029334" y="113169"/>
                    <a:pt x="3024533" y="120621"/>
                    <a:pt x="3017523" y="125923"/>
                  </a:cubicBezTo>
                  <a:cubicBezTo>
                    <a:pt x="3010512" y="131225"/>
                    <a:pt x="3001558" y="133876"/>
                    <a:pt x="2990659" y="133876"/>
                  </a:cubicBezTo>
                  <a:cubicBezTo>
                    <a:pt x="2976933" y="133876"/>
                    <a:pt x="2966049" y="129649"/>
                    <a:pt x="2958008" y="121195"/>
                  </a:cubicBezTo>
                  <a:cubicBezTo>
                    <a:pt x="2949966" y="112742"/>
                    <a:pt x="2945946" y="100886"/>
                    <a:pt x="2945946" y="85628"/>
                  </a:cubicBezTo>
                  <a:cubicBezTo>
                    <a:pt x="2945946" y="69839"/>
                    <a:pt x="2950011" y="57586"/>
                    <a:pt x="2958140" y="48867"/>
                  </a:cubicBezTo>
                  <a:cubicBezTo>
                    <a:pt x="2966270" y="40148"/>
                    <a:pt x="2976815" y="35789"/>
                    <a:pt x="2989776" y="35789"/>
                  </a:cubicBezTo>
                  <a:close/>
                  <a:moveTo>
                    <a:pt x="2852556" y="35789"/>
                  </a:moveTo>
                  <a:cubicBezTo>
                    <a:pt x="2858212" y="35789"/>
                    <a:pt x="2863410" y="36805"/>
                    <a:pt x="2868153" y="38837"/>
                  </a:cubicBezTo>
                  <a:cubicBezTo>
                    <a:pt x="2872895" y="40870"/>
                    <a:pt x="2876444" y="43536"/>
                    <a:pt x="2878801" y="46835"/>
                  </a:cubicBezTo>
                  <a:cubicBezTo>
                    <a:pt x="2881157" y="50134"/>
                    <a:pt x="2882807" y="54051"/>
                    <a:pt x="2883749" y="58587"/>
                  </a:cubicBezTo>
                  <a:cubicBezTo>
                    <a:pt x="2884339" y="61533"/>
                    <a:pt x="2884633" y="66688"/>
                    <a:pt x="2884633" y="74052"/>
                  </a:cubicBezTo>
                  <a:lnTo>
                    <a:pt x="2884633" y="131755"/>
                  </a:lnTo>
                  <a:lnTo>
                    <a:pt x="2868727" y="131755"/>
                  </a:lnTo>
                  <a:lnTo>
                    <a:pt x="2868727" y="74670"/>
                  </a:lnTo>
                  <a:cubicBezTo>
                    <a:pt x="2868727" y="68190"/>
                    <a:pt x="2868109" y="63345"/>
                    <a:pt x="2866871" y="60134"/>
                  </a:cubicBezTo>
                  <a:cubicBezTo>
                    <a:pt x="2865634" y="56923"/>
                    <a:pt x="2863440" y="54361"/>
                    <a:pt x="2860288" y="52446"/>
                  </a:cubicBezTo>
                  <a:cubicBezTo>
                    <a:pt x="2857136" y="50531"/>
                    <a:pt x="2853440" y="49574"/>
                    <a:pt x="2849198" y="49574"/>
                  </a:cubicBezTo>
                  <a:cubicBezTo>
                    <a:pt x="2842423" y="49574"/>
                    <a:pt x="2836576" y="51724"/>
                    <a:pt x="2831657" y="56025"/>
                  </a:cubicBezTo>
                  <a:cubicBezTo>
                    <a:pt x="2826738" y="60325"/>
                    <a:pt x="2824279" y="68485"/>
                    <a:pt x="2824279" y="80502"/>
                  </a:cubicBezTo>
                  <a:lnTo>
                    <a:pt x="2824279" y="131755"/>
                  </a:lnTo>
                  <a:lnTo>
                    <a:pt x="2808373" y="131755"/>
                  </a:lnTo>
                  <a:lnTo>
                    <a:pt x="2808373" y="37910"/>
                  </a:lnTo>
                  <a:lnTo>
                    <a:pt x="2822688" y="37910"/>
                  </a:lnTo>
                  <a:lnTo>
                    <a:pt x="2822688" y="51253"/>
                  </a:lnTo>
                  <a:cubicBezTo>
                    <a:pt x="2829581" y="40944"/>
                    <a:pt x="2839536" y="35789"/>
                    <a:pt x="2852556" y="35789"/>
                  </a:cubicBezTo>
                  <a:close/>
                  <a:moveTo>
                    <a:pt x="2742126" y="35789"/>
                  </a:moveTo>
                  <a:cubicBezTo>
                    <a:pt x="2754674" y="35789"/>
                    <a:pt x="2764924" y="40060"/>
                    <a:pt x="2772877" y="48602"/>
                  </a:cubicBezTo>
                  <a:cubicBezTo>
                    <a:pt x="2780830" y="57144"/>
                    <a:pt x="2784807" y="69162"/>
                    <a:pt x="2784807" y="84656"/>
                  </a:cubicBezTo>
                  <a:cubicBezTo>
                    <a:pt x="2784807" y="85598"/>
                    <a:pt x="2784777" y="87012"/>
                    <a:pt x="2784718" y="88897"/>
                  </a:cubicBezTo>
                  <a:lnTo>
                    <a:pt x="2714732" y="88897"/>
                  </a:lnTo>
                  <a:cubicBezTo>
                    <a:pt x="2715321" y="99207"/>
                    <a:pt x="2718237" y="107101"/>
                    <a:pt x="2723480" y="112579"/>
                  </a:cubicBezTo>
                  <a:cubicBezTo>
                    <a:pt x="2728723" y="118058"/>
                    <a:pt x="2735262" y="120798"/>
                    <a:pt x="2743098" y="120798"/>
                  </a:cubicBezTo>
                  <a:cubicBezTo>
                    <a:pt x="2748930" y="120798"/>
                    <a:pt x="2753908" y="119266"/>
                    <a:pt x="2758032" y="116203"/>
                  </a:cubicBezTo>
                  <a:cubicBezTo>
                    <a:pt x="2762155" y="113139"/>
                    <a:pt x="2765425" y="108250"/>
                    <a:pt x="2767840" y="101534"/>
                  </a:cubicBezTo>
                  <a:lnTo>
                    <a:pt x="2784276" y="103566"/>
                  </a:lnTo>
                  <a:cubicBezTo>
                    <a:pt x="2781684" y="113169"/>
                    <a:pt x="2776883" y="120621"/>
                    <a:pt x="2769873" y="125923"/>
                  </a:cubicBezTo>
                  <a:cubicBezTo>
                    <a:pt x="2762862" y="131225"/>
                    <a:pt x="2753908" y="133876"/>
                    <a:pt x="2743009" y="133876"/>
                  </a:cubicBezTo>
                  <a:cubicBezTo>
                    <a:pt x="2729283" y="133876"/>
                    <a:pt x="2718399" y="129649"/>
                    <a:pt x="2710358" y="121195"/>
                  </a:cubicBezTo>
                  <a:cubicBezTo>
                    <a:pt x="2702316" y="112742"/>
                    <a:pt x="2698296" y="100886"/>
                    <a:pt x="2698296" y="85628"/>
                  </a:cubicBezTo>
                  <a:cubicBezTo>
                    <a:pt x="2698296" y="69839"/>
                    <a:pt x="2702361" y="57586"/>
                    <a:pt x="2710490" y="48867"/>
                  </a:cubicBezTo>
                  <a:cubicBezTo>
                    <a:pt x="2718620" y="40148"/>
                    <a:pt x="2729165" y="35789"/>
                    <a:pt x="2742126" y="35789"/>
                  </a:cubicBezTo>
                  <a:close/>
                  <a:moveTo>
                    <a:pt x="2385724" y="35789"/>
                  </a:moveTo>
                  <a:cubicBezTo>
                    <a:pt x="2396799" y="35789"/>
                    <a:pt x="2405930" y="40266"/>
                    <a:pt x="2413118" y="49221"/>
                  </a:cubicBezTo>
                  <a:lnTo>
                    <a:pt x="2413118" y="37910"/>
                  </a:lnTo>
                  <a:lnTo>
                    <a:pt x="2427787" y="37910"/>
                  </a:lnTo>
                  <a:lnTo>
                    <a:pt x="2427787" y="119030"/>
                  </a:lnTo>
                  <a:cubicBezTo>
                    <a:pt x="2427787" y="133640"/>
                    <a:pt x="2426299" y="143994"/>
                    <a:pt x="2423324" y="150091"/>
                  </a:cubicBezTo>
                  <a:cubicBezTo>
                    <a:pt x="2420349" y="156188"/>
                    <a:pt x="2415636" y="161004"/>
                    <a:pt x="2409185" y="164539"/>
                  </a:cubicBezTo>
                  <a:cubicBezTo>
                    <a:pt x="2402735" y="168074"/>
                    <a:pt x="2394796" y="169841"/>
                    <a:pt x="2385371" y="169841"/>
                  </a:cubicBezTo>
                  <a:cubicBezTo>
                    <a:pt x="2374177" y="169841"/>
                    <a:pt x="2365135" y="167323"/>
                    <a:pt x="2358242" y="162286"/>
                  </a:cubicBezTo>
                  <a:cubicBezTo>
                    <a:pt x="2351349" y="157249"/>
                    <a:pt x="2348021" y="149664"/>
                    <a:pt x="2348257" y="139531"/>
                  </a:cubicBezTo>
                  <a:lnTo>
                    <a:pt x="2363721" y="141829"/>
                  </a:lnTo>
                  <a:cubicBezTo>
                    <a:pt x="2364369" y="146601"/>
                    <a:pt x="2366165" y="150076"/>
                    <a:pt x="2369111" y="152256"/>
                  </a:cubicBezTo>
                  <a:cubicBezTo>
                    <a:pt x="2373058" y="155202"/>
                    <a:pt x="2378448" y="156674"/>
                    <a:pt x="2385282" y="156674"/>
                  </a:cubicBezTo>
                  <a:cubicBezTo>
                    <a:pt x="2392646" y="156674"/>
                    <a:pt x="2398331" y="155202"/>
                    <a:pt x="2402337" y="152256"/>
                  </a:cubicBezTo>
                  <a:cubicBezTo>
                    <a:pt x="2406343" y="149311"/>
                    <a:pt x="2409053" y="145187"/>
                    <a:pt x="2410467" y="139885"/>
                  </a:cubicBezTo>
                  <a:cubicBezTo>
                    <a:pt x="2411291" y="136645"/>
                    <a:pt x="2411674" y="129840"/>
                    <a:pt x="2411616" y="119472"/>
                  </a:cubicBezTo>
                  <a:cubicBezTo>
                    <a:pt x="2404664" y="127661"/>
                    <a:pt x="2396004" y="131755"/>
                    <a:pt x="2385636" y="131755"/>
                  </a:cubicBezTo>
                  <a:cubicBezTo>
                    <a:pt x="2372734" y="131755"/>
                    <a:pt x="2362749" y="127101"/>
                    <a:pt x="2355679" y="117793"/>
                  </a:cubicBezTo>
                  <a:cubicBezTo>
                    <a:pt x="2348610" y="108485"/>
                    <a:pt x="2345075" y="97322"/>
                    <a:pt x="2345075" y="84302"/>
                  </a:cubicBezTo>
                  <a:cubicBezTo>
                    <a:pt x="2345075" y="75348"/>
                    <a:pt x="2346695" y="67085"/>
                    <a:pt x="2349936" y="59515"/>
                  </a:cubicBezTo>
                  <a:cubicBezTo>
                    <a:pt x="2353175" y="51945"/>
                    <a:pt x="2357874" y="46098"/>
                    <a:pt x="2364030" y="41975"/>
                  </a:cubicBezTo>
                  <a:cubicBezTo>
                    <a:pt x="2370186" y="37851"/>
                    <a:pt x="2377418" y="35789"/>
                    <a:pt x="2385724" y="35789"/>
                  </a:cubicBezTo>
                  <a:close/>
                  <a:moveTo>
                    <a:pt x="2284484" y="35789"/>
                  </a:moveTo>
                  <a:cubicBezTo>
                    <a:pt x="2297385" y="35789"/>
                    <a:pt x="2307930" y="40016"/>
                    <a:pt x="2316119" y="48469"/>
                  </a:cubicBezTo>
                  <a:cubicBezTo>
                    <a:pt x="2324308" y="56923"/>
                    <a:pt x="2328402" y="68602"/>
                    <a:pt x="2328402" y="83507"/>
                  </a:cubicBezTo>
                  <a:cubicBezTo>
                    <a:pt x="2328402" y="95584"/>
                    <a:pt x="2326590" y="105083"/>
                    <a:pt x="2322967" y="112005"/>
                  </a:cubicBezTo>
                  <a:cubicBezTo>
                    <a:pt x="2319344" y="118927"/>
                    <a:pt x="2314072" y="124303"/>
                    <a:pt x="2307150" y="128132"/>
                  </a:cubicBezTo>
                  <a:cubicBezTo>
                    <a:pt x="2300228" y="131961"/>
                    <a:pt x="2292672" y="133876"/>
                    <a:pt x="2284484" y="133876"/>
                  </a:cubicBezTo>
                  <a:cubicBezTo>
                    <a:pt x="2271346" y="133876"/>
                    <a:pt x="2260728" y="129664"/>
                    <a:pt x="2252628" y="121239"/>
                  </a:cubicBezTo>
                  <a:cubicBezTo>
                    <a:pt x="2244527" y="112815"/>
                    <a:pt x="2240477" y="100679"/>
                    <a:pt x="2240477" y="84832"/>
                  </a:cubicBezTo>
                  <a:cubicBezTo>
                    <a:pt x="2240477" y="67454"/>
                    <a:pt x="2245308" y="54581"/>
                    <a:pt x="2254969" y="46216"/>
                  </a:cubicBezTo>
                  <a:cubicBezTo>
                    <a:pt x="2263040" y="39265"/>
                    <a:pt x="2272878" y="35789"/>
                    <a:pt x="2284484" y="35789"/>
                  </a:cubicBezTo>
                  <a:close/>
                  <a:moveTo>
                    <a:pt x="2141609" y="35789"/>
                  </a:moveTo>
                  <a:cubicBezTo>
                    <a:pt x="2154510" y="35789"/>
                    <a:pt x="2165055" y="40016"/>
                    <a:pt x="2173244" y="48469"/>
                  </a:cubicBezTo>
                  <a:cubicBezTo>
                    <a:pt x="2181433" y="56923"/>
                    <a:pt x="2185527" y="68602"/>
                    <a:pt x="2185527" y="83507"/>
                  </a:cubicBezTo>
                  <a:cubicBezTo>
                    <a:pt x="2185527" y="95584"/>
                    <a:pt x="2183716" y="105083"/>
                    <a:pt x="2180093" y="112005"/>
                  </a:cubicBezTo>
                  <a:cubicBezTo>
                    <a:pt x="2176470" y="118927"/>
                    <a:pt x="2171197" y="124303"/>
                    <a:pt x="2164275" y="128132"/>
                  </a:cubicBezTo>
                  <a:cubicBezTo>
                    <a:pt x="2157353" y="131961"/>
                    <a:pt x="2149797" y="133876"/>
                    <a:pt x="2141609" y="133876"/>
                  </a:cubicBezTo>
                  <a:cubicBezTo>
                    <a:pt x="2128471" y="133876"/>
                    <a:pt x="2117853" y="129664"/>
                    <a:pt x="2109753" y="121239"/>
                  </a:cubicBezTo>
                  <a:cubicBezTo>
                    <a:pt x="2101652" y="112815"/>
                    <a:pt x="2097602" y="100679"/>
                    <a:pt x="2097602" y="84832"/>
                  </a:cubicBezTo>
                  <a:cubicBezTo>
                    <a:pt x="2097602" y="67454"/>
                    <a:pt x="2102433" y="54581"/>
                    <a:pt x="2112094" y="46216"/>
                  </a:cubicBezTo>
                  <a:cubicBezTo>
                    <a:pt x="2120165" y="39265"/>
                    <a:pt x="2130003" y="35789"/>
                    <a:pt x="2141609" y="35789"/>
                  </a:cubicBezTo>
                  <a:close/>
                  <a:moveTo>
                    <a:pt x="2052456" y="35789"/>
                  </a:moveTo>
                  <a:cubicBezTo>
                    <a:pt x="2058112" y="35789"/>
                    <a:pt x="2063310" y="36805"/>
                    <a:pt x="2068053" y="38837"/>
                  </a:cubicBezTo>
                  <a:cubicBezTo>
                    <a:pt x="2072795" y="40870"/>
                    <a:pt x="2076345" y="43536"/>
                    <a:pt x="2078701" y="46835"/>
                  </a:cubicBezTo>
                  <a:cubicBezTo>
                    <a:pt x="2081057" y="50134"/>
                    <a:pt x="2082707" y="54051"/>
                    <a:pt x="2083649" y="58587"/>
                  </a:cubicBezTo>
                  <a:cubicBezTo>
                    <a:pt x="2084239" y="61533"/>
                    <a:pt x="2084533" y="66688"/>
                    <a:pt x="2084533" y="74052"/>
                  </a:cubicBezTo>
                  <a:lnTo>
                    <a:pt x="2084533" y="131755"/>
                  </a:lnTo>
                  <a:lnTo>
                    <a:pt x="2068627" y="131755"/>
                  </a:lnTo>
                  <a:lnTo>
                    <a:pt x="2068627" y="74670"/>
                  </a:lnTo>
                  <a:cubicBezTo>
                    <a:pt x="2068627" y="68190"/>
                    <a:pt x="2068009" y="63345"/>
                    <a:pt x="2066771" y="60134"/>
                  </a:cubicBezTo>
                  <a:cubicBezTo>
                    <a:pt x="2065534" y="56923"/>
                    <a:pt x="2063340" y="54361"/>
                    <a:pt x="2060188" y="52446"/>
                  </a:cubicBezTo>
                  <a:cubicBezTo>
                    <a:pt x="2057036" y="50531"/>
                    <a:pt x="2053340" y="49574"/>
                    <a:pt x="2049098" y="49574"/>
                  </a:cubicBezTo>
                  <a:cubicBezTo>
                    <a:pt x="2042323" y="49574"/>
                    <a:pt x="2036476" y="51724"/>
                    <a:pt x="2031557" y="56025"/>
                  </a:cubicBezTo>
                  <a:cubicBezTo>
                    <a:pt x="2026638" y="60325"/>
                    <a:pt x="2024179" y="68485"/>
                    <a:pt x="2024179" y="80502"/>
                  </a:cubicBezTo>
                  <a:lnTo>
                    <a:pt x="2024179" y="131755"/>
                  </a:lnTo>
                  <a:lnTo>
                    <a:pt x="2008273" y="131755"/>
                  </a:lnTo>
                  <a:lnTo>
                    <a:pt x="2008273" y="37910"/>
                  </a:lnTo>
                  <a:lnTo>
                    <a:pt x="2022588" y="37910"/>
                  </a:lnTo>
                  <a:lnTo>
                    <a:pt x="2022588" y="51253"/>
                  </a:lnTo>
                  <a:cubicBezTo>
                    <a:pt x="2029481" y="40944"/>
                    <a:pt x="2039437" y="35789"/>
                    <a:pt x="2052456" y="35789"/>
                  </a:cubicBezTo>
                  <a:close/>
                  <a:moveTo>
                    <a:pt x="1855682" y="35789"/>
                  </a:moveTo>
                  <a:cubicBezTo>
                    <a:pt x="1865874" y="35789"/>
                    <a:pt x="1874210" y="38366"/>
                    <a:pt x="1880690" y="43521"/>
                  </a:cubicBezTo>
                  <a:cubicBezTo>
                    <a:pt x="1887170" y="48676"/>
                    <a:pt x="1891323" y="55995"/>
                    <a:pt x="1893150" y="65480"/>
                  </a:cubicBezTo>
                  <a:lnTo>
                    <a:pt x="1877685" y="67866"/>
                  </a:lnTo>
                  <a:cubicBezTo>
                    <a:pt x="1876213" y="61562"/>
                    <a:pt x="1873606" y="56820"/>
                    <a:pt x="1869865" y="53639"/>
                  </a:cubicBezTo>
                  <a:cubicBezTo>
                    <a:pt x="1866124" y="50458"/>
                    <a:pt x="1861603" y="48867"/>
                    <a:pt x="1856301" y="48867"/>
                  </a:cubicBezTo>
                  <a:cubicBezTo>
                    <a:pt x="1848289" y="48867"/>
                    <a:pt x="1841779" y="51739"/>
                    <a:pt x="1836772" y="57483"/>
                  </a:cubicBezTo>
                  <a:cubicBezTo>
                    <a:pt x="1831764" y="63227"/>
                    <a:pt x="1829260" y="72314"/>
                    <a:pt x="1829260" y="84744"/>
                  </a:cubicBezTo>
                  <a:cubicBezTo>
                    <a:pt x="1829260" y="97351"/>
                    <a:pt x="1831676" y="106512"/>
                    <a:pt x="1836506" y="112226"/>
                  </a:cubicBezTo>
                  <a:cubicBezTo>
                    <a:pt x="1841337" y="117940"/>
                    <a:pt x="1847641" y="120798"/>
                    <a:pt x="1855417" y="120798"/>
                  </a:cubicBezTo>
                  <a:cubicBezTo>
                    <a:pt x="1861662" y="120798"/>
                    <a:pt x="1866875" y="118883"/>
                    <a:pt x="1871058" y="115054"/>
                  </a:cubicBezTo>
                  <a:cubicBezTo>
                    <a:pt x="1875241" y="111225"/>
                    <a:pt x="1877892" y="105333"/>
                    <a:pt x="1879011" y="97380"/>
                  </a:cubicBezTo>
                  <a:lnTo>
                    <a:pt x="1894652" y="99413"/>
                  </a:lnTo>
                  <a:cubicBezTo>
                    <a:pt x="1892943" y="110194"/>
                    <a:pt x="1888569" y="118633"/>
                    <a:pt x="1881529" y="124730"/>
                  </a:cubicBezTo>
                  <a:cubicBezTo>
                    <a:pt x="1874489" y="130827"/>
                    <a:pt x="1865844" y="133876"/>
                    <a:pt x="1855594" y="133876"/>
                  </a:cubicBezTo>
                  <a:cubicBezTo>
                    <a:pt x="1842751" y="133876"/>
                    <a:pt x="1832427" y="129678"/>
                    <a:pt x="1824621" y="121284"/>
                  </a:cubicBezTo>
                  <a:cubicBezTo>
                    <a:pt x="1816816" y="112889"/>
                    <a:pt x="1812913" y="100856"/>
                    <a:pt x="1812913" y="85186"/>
                  </a:cubicBezTo>
                  <a:cubicBezTo>
                    <a:pt x="1812913" y="75053"/>
                    <a:pt x="1814592" y="66187"/>
                    <a:pt x="1817949" y="58587"/>
                  </a:cubicBezTo>
                  <a:cubicBezTo>
                    <a:pt x="1821307" y="50988"/>
                    <a:pt x="1826418" y="45288"/>
                    <a:pt x="1833281" y="41488"/>
                  </a:cubicBezTo>
                  <a:cubicBezTo>
                    <a:pt x="1840144" y="37689"/>
                    <a:pt x="1847611" y="35789"/>
                    <a:pt x="1855682" y="35789"/>
                  </a:cubicBezTo>
                  <a:close/>
                  <a:moveTo>
                    <a:pt x="1751526" y="35789"/>
                  </a:moveTo>
                  <a:cubicBezTo>
                    <a:pt x="1764074" y="35789"/>
                    <a:pt x="1774324" y="40060"/>
                    <a:pt x="1782277" y="48602"/>
                  </a:cubicBezTo>
                  <a:cubicBezTo>
                    <a:pt x="1790230" y="57144"/>
                    <a:pt x="1794207" y="69162"/>
                    <a:pt x="1794207" y="84656"/>
                  </a:cubicBezTo>
                  <a:cubicBezTo>
                    <a:pt x="1794207" y="85598"/>
                    <a:pt x="1794177" y="87012"/>
                    <a:pt x="1794118" y="88897"/>
                  </a:cubicBezTo>
                  <a:lnTo>
                    <a:pt x="1724132" y="88897"/>
                  </a:lnTo>
                  <a:cubicBezTo>
                    <a:pt x="1724721" y="99207"/>
                    <a:pt x="1727637" y="107101"/>
                    <a:pt x="1732880" y="112579"/>
                  </a:cubicBezTo>
                  <a:cubicBezTo>
                    <a:pt x="1738123" y="118058"/>
                    <a:pt x="1744663" y="120798"/>
                    <a:pt x="1752498" y="120798"/>
                  </a:cubicBezTo>
                  <a:cubicBezTo>
                    <a:pt x="1758330" y="120798"/>
                    <a:pt x="1763308" y="119266"/>
                    <a:pt x="1767432" y="116203"/>
                  </a:cubicBezTo>
                  <a:cubicBezTo>
                    <a:pt x="1771555" y="113139"/>
                    <a:pt x="1774825" y="108250"/>
                    <a:pt x="1777240" y="101534"/>
                  </a:cubicBezTo>
                  <a:lnTo>
                    <a:pt x="1793677" y="103566"/>
                  </a:lnTo>
                  <a:cubicBezTo>
                    <a:pt x="1791084" y="113169"/>
                    <a:pt x="1786283" y="120621"/>
                    <a:pt x="1779273" y="125923"/>
                  </a:cubicBezTo>
                  <a:cubicBezTo>
                    <a:pt x="1772262" y="131225"/>
                    <a:pt x="1763308" y="133876"/>
                    <a:pt x="1752409" y="133876"/>
                  </a:cubicBezTo>
                  <a:cubicBezTo>
                    <a:pt x="1738683" y="133876"/>
                    <a:pt x="1727799" y="129649"/>
                    <a:pt x="1719758" y="121195"/>
                  </a:cubicBezTo>
                  <a:cubicBezTo>
                    <a:pt x="1711716" y="112742"/>
                    <a:pt x="1707696" y="100886"/>
                    <a:pt x="1707696" y="85628"/>
                  </a:cubicBezTo>
                  <a:cubicBezTo>
                    <a:pt x="1707696" y="69839"/>
                    <a:pt x="1711761" y="57586"/>
                    <a:pt x="1719890" y="48867"/>
                  </a:cubicBezTo>
                  <a:cubicBezTo>
                    <a:pt x="1728020" y="40148"/>
                    <a:pt x="1738565" y="35789"/>
                    <a:pt x="1751526" y="35789"/>
                  </a:cubicBezTo>
                  <a:close/>
                  <a:moveTo>
                    <a:pt x="1485974" y="35789"/>
                  </a:moveTo>
                  <a:cubicBezTo>
                    <a:pt x="1493986" y="35789"/>
                    <a:pt x="1500496" y="36731"/>
                    <a:pt x="1505503" y="38617"/>
                  </a:cubicBezTo>
                  <a:cubicBezTo>
                    <a:pt x="1510511" y="40502"/>
                    <a:pt x="1514193" y="42873"/>
                    <a:pt x="1516549" y="45730"/>
                  </a:cubicBezTo>
                  <a:cubicBezTo>
                    <a:pt x="1518906" y="48587"/>
                    <a:pt x="1520555" y="52196"/>
                    <a:pt x="1521498" y="56555"/>
                  </a:cubicBezTo>
                  <a:cubicBezTo>
                    <a:pt x="1522028" y="59265"/>
                    <a:pt x="1522293" y="64155"/>
                    <a:pt x="1522293" y="71224"/>
                  </a:cubicBezTo>
                  <a:lnTo>
                    <a:pt x="1522293" y="92432"/>
                  </a:lnTo>
                  <a:cubicBezTo>
                    <a:pt x="1522293" y="107219"/>
                    <a:pt x="1522632" y="116571"/>
                    <a:pt x="1523309" y="120488"/>
                  </a:cubicBezTo>
                  <a:cubicBezTo>
                    <a:pt x="1523987" y="124406"/>
                    <a:pt x="1525327" y="128161"/>
                    <a:pt x="1527330" y="131755"/>
                  </a:cubicBezTo>
                  <a:lnTo>
                    <a:pt x="1510717" y="131755"/>
                  </a:lnTo>
                  <a:cubicBezTo>
                    <a:pt x="1509068" y="128456"/>
                    <a:pt x="1508007" y="124597"/>
                    <a:pt x="1507536" y="120179"/>
                  </a:cubicBezTo>
                  <a:cubicBezTo>
                    <a:pt x="1501645" y="125186"/>
                    <a:pt x="1495975" y="128721"/>
                    <a:pt x="1490525" y="130783"/>
                  </a:cubicBezTo>
                  <a:cubicBezTo>
                    <a:pt x="1485076" y="132845"/>
                    <a:pt x="1479229" y="133876"/>
                    <a:pt x="1472984" y="133876"/>
                  </a:cubicBezTo>
                  <a:cubicBezTo>
                    <a:pt x="1462675" y="133876"/>
                    <a:pt x="1454751" y="131357"/>
                    <a:pt x="1449214" y="126321"/>
                  </a:cubicBezTo>
                  <a:cubicBezTo>
                    <a:pt x="1443676" y="121284"/>
                    <a:pt x="1440907" y="114848"/>
                    <a:pt x="1440907" y="107012"/>
                  </a:cubicBezTo>
                  <a:cubicBezTo>
                    <a:pt x="1440907" y="102417"/>
                    <a:pt x="1441953" y="98220"/>
                    <a:pt x="1444044" y="94420"/>
                  </a:cubicBezTo>
                  <a:cubicBezTo>
                    <a:pt x="1446136" y="90620"/>
                    <a:pt x="1448875" y="87572"/>
                    <a:pt x="1452263" y="85274"/>
                  </a:cubicBezTo>
                  <a:cubicBezTo>
                    <a:pt x="1455650" y="82977"/>
                    <a:pt x="1459464" y="81239"/>
                    <a:pt x="1463706" y="80061"/>
                  </a:cubicBezTo>
                  <a:cubicBezTo>
                    <a:pt x="1466828" y="79236"/>
                    <a:pt x="1471541" y="78440"/>
                    <a:pt x="1477845" y="77675"/>
                  </a:cubicBezTo>
                  <a:cubicBezTo>
                    <a:pt x="1490687" y="76143"/>
                    <a:pt x="1500143" y="74317"/>
                    <a:pt x="1506210" y="72196"/>
                  </a:cubicBezTo>
                  <a:cubicBezTo>
                    <a:pt x="1506269" y="70016"/>
                    <a:pt x="1506299" y="68632"/>
                    <a:pt x="1506299" y="68043"/>
                  </a:cubicBezTo>
                  <a:cubicBezTo>
                    <a:pt x="1506299" y="61562"/>
                    <a:pt x="1504797" y="56997"/>
                    <a:pt x="1501792" y="54346"/>
                  </a:cubicBezTo>
                  <a:cubicBezTo>
                    <a:pt x="1497727" y="50752"/>
                    <a:pt x="1491689" y="48955"/>
                    <a:pt x="1483677" y="48955"/>
                  </a:cubicBezTo>
                  <a:cubicBezTo>
                    <a:pt x="1476195" y="48955"/>
                    <a:pt x="1470672" y="50266"/>
                    <a:pt x="1467108" y="52888"/>
                  </a:cubicBezTo>
                  <a:cubicBezTo>
                    <a:pt x="1463544" y="55509"/>
                    <a:pt x="1460908" y="60149"/>
                    <a:pt x="1459199" y="66806"/>
                  </a:cubicBezTo>
                  <a:lnTo>
                    <a:pt x="1443647" y="64685"/>
                  </a:lnTo>
                  <a:cubicBezTo>
                    <a:pt x="1445061" y="58028"/>
                    <a:pt x="1447388" y="52652"/>
                    <a:pt x="1450628" y="48558"/>
                  </a:cubicBezTo>
                  <a:cubicBezTo>
                    <a:pt x="1453868" y="44464"/>
                    <a:pt x="1458551" y="41312"/>
                    <a:pt x="1464678" y="39103"/>
                  </a:cubicBezTo>
                  <a:cubicBezTo>
                    <a:pt x="1470805" y="36893"/>
                    <a:pt x="1477904" y="35789"/>
                    <a:pt x="1485974" y="35789"/>
                  </a:cubicBezTo>
                  <a:close/>
                  <a:moveTo>
                    <a:pt x="1395231" y="35789"/>
                  </a:moveTo>
                  <a:cubicBezTo>
                    <a:pt x="1400887" y="35789"/>
                    <a:pt x="1406086" y="36805"/>
                    <a:pt x="1410828" y="38837"/>
                  </a:cubicBezTo>
                  <a:cubicBezTo>
                    <a:pt x="1415570" y="40870"/>
                    <a:pt x="1419120" y="43536"/>
                    <a:pt x="1421476" y="46835"/>
                  </a:cubicBezTo>
                  <a:cubicBezTo>
                    <a:pt x="1423832" y="50134"/>
                    <a:pt x="1425482" y="54051"/>
                    <a:pt x="1426425" y="58587"/>
                  </a:cubicBezTo>
                  <a:cubicBezTo>
                    <a:pt x="1427014" y="61533"/>
                    <a:pt x="1427308" y="66688"/>
                    <a:pt x="1427308" y="74052"/>
                  </a:cubicBezTo>
                  <a:lnTo>
                    <a:pt x="1427308" y="131755"/>
                  </a:lnTo>
                  <a:lnTo>
                    <a:pt x="1411402" y="131755"/>
                  </a:lnTo>
                  <a:lnTo>
                    <a:pt x="1411402" y="74670"/>
                  </a:lnTo>
                  <a:cubicBezTo>
                    <a:pt x="1411402" y="68190"/>
                    <a:pt x="1410784" y="63345"/>
                    <a:pt x="1409547" y="60134"/>
                  </a:cubicBezTo>
                  <a:cubicBezTo>
                    <a:pt x="1408309" y="56923"/>
                    <a:pt x="1406115" y="54361"/>
                    <a:pt x="1402963" y="52446"/>
                  </a:cubicBezTo>
                  <a:cubicBezTo>
                    <a:pt x="1399811" y="50531"/>
                    <a:pt x="1396115" y="49574"/>
                    <a:pt x="1391873" y="49574"/>
                  </a:cubicBezTo>
                  <a:cubicBezTo>
                    <a:pt x="1385098" y="49574"/>
                    <a:pt x="1379251" y="51724"/>
                    <a:pt x="1374332" y="56025"/>
                  </a:cubicBezTo>
                  <a:cubicBezTo>
                    <a:pt x="1369413" y="60325"/>
                    <a:pt x="1366954" y="68485"/>
                    <a:pt x="1366954" y="80502"/>
                  </a:cubicBezTo>
                  <a:lnTo>
                    <a:pt x="1366954" y="131755"/>
                  </a:lnTo>
                  <a:lnTo>
                    <a:pt x="1351048" y="131755"/>
                  </a:lnTo>
                  <a:lnTo>
                    <a:pt x="1351048" y="37910"/>
                  </a:lnTo>
                  <a:lnTo>
                    <a:pt x="1365363" y="37910"/>
                  </a:lnTo>
                  <a:lnTo>
                    <a:pt x="1365363" y="51253"/>
                  </a:lnTo>
                  <a:cubicBezTo>
                    <a:pt x="1372256" y="40944"/>
                    <a:pt x="1382212" y="35789"/>
                    <a:pt x="1395231" y="35789"/>
                  </a:cubicBezTo>
                  <a:close/>
                  <a:moveTo>
                    <a:pt x="1284359" y="35789"/>
                  </a:moveTo>
                  <a:cubicBezTo>
                    <a:pt x="1297260" y="35789"/>
                    <a:pt x="1307805" y="40016"/>
                    <a:pt x="1315994" y="48469"/>
                  </a:cubicBezTo>
                  <a:cubicBezTo>
                    <a:pt x="1324183" y="56923"/>
                    <a:pt x="1328277" y="68602"/>
                    <a:pt x="1328277" y="83507"/>
                  </a:cubicBezTo>
                  <a:cubicBezTo>
                    <a:pt x="1328277" y="95584"/>
                    <a:pt x="1326466" y="105083"/>
                    <a:pt x="1322842" y="112005"/>
                  </a:cubicBezTo>
                  <a:cubicBezTo>
                    <a:pt x="1319219" y="118927"/>
                    <a:pt x="1313947" y="124303"/>
                    <a:pt x="1307025" y="128132"/>
                  </a:cubicBezTo>
                  <a:cubicBezTo>
                    <a:pt x="1300103" y="131961"/>
                    <a:pt x="1292547" y="133876"/>
                    <a:pt x="1284359" y="133876"/>
                  </a:cubicBezTo>
                  <a:cubicBezTo>
                    <a:pt x="1271222" y="133876"/>
                    <a:pt x="1260603" y="129664"/>
                    <a:pt x="1252503" y="121239"/>
                  </a:cubicBezTo>
                  <a:cubicBezTo>
                    <a:pt x="1244402" y="112815"/>
                    <a:pt x="1240352" y="100679"/>
                    <a:pt x="1240352" y="84832"/>
                  </a:cubicBezTo>
                  <a:cubicBezTo>
                    <a:pt x="1240352" y="67454"/>
                    <a:pt x="1245183" y="54581"/>
                    <a:pt x="1254844" y="46216"/>
                  </a:cubicBezTo>
                  <a:cubicBezTo>
                    <a:pt x="1262915" y="39265"/>
                    <a:pt x="1272753" y="35789"/>
                    <a:pt x="1284359" y="35789"/>
                  </a:cubicBezTo>
                  <a:close/>
                  <a:moveTo>
                    <a:pt x="1104974" y="35789"/>
                  </a:moveTo>
                  <a:cubicBezTo>
                    <a:pt x="1112986" y="35789"/>
                    <a:pt x="1119496" y="36731"/>
                    <a:pt x="1124503" y="38617"/>
                  </a:cubicBezTo>
                  <a:cubicBezTo>
                    <a:pt x="1129511" y="40502"/>
                    <a:pt x="1133193" y="42873"/>
                    <a:pt x="1135549" y="45730"/>
                  </a:cubicBezTo>
                  <a:cubicBezTo>
                    <a:pt x="1137906" y="48587"/>
                    <a:pt x="1139555" y="52196"/>
                    <a:pt x="1140498" y="56555"/>
                  </a:cubicBezTo>
                  <a:cubicBezTo>
                    <a:pt x="1141028" y="59265"/>
                    <a:pt x="1141293" y="64155"/>
                    <a:pt x="1141293" y="71224"/>
                  </a:cubicBezTo>
                  <a:lnTo>
                    <a:pt x="1141293" y="92432"/>
                  </a:lnTo>
                  <a:cubicBezTo>
                    <a:pt x="1141293" y="107219"/>
                    <a:pt x="1141632" y="116571"/>
                    <a:pt x="1142309" y="120488"/>
                  </a:cubicBezTo>
                  <a:cubicBezTo>
                    <a:pt x="1142987" y="124406"/>
                    <a:pt x="1144327" y="128161"/>
                    <a:pt x="1146330" y="131755"/>
                  </a:cubicBezTo>
                  <a:lnTo>
                    <a:pt x="1129717" y="131755"/>
                  </a:lnTo>
                  <a:cubicBezTo>
                    <a:pt x="1128068" y="128456"/>
                    <a:pt x="1127007" y="124597"/>
                    <a:pt x="1126536" y="120179"/>
                  </a:cubicBezTo>
                  <a:cubicBezTo>
                    <a:pt x="1120645" y="125186"/>
                    <a:pt x="1114975" y="128721"/>
                    <a:pt x="1109525" y="130783"/>
                  </a:cubicBezTo>
                  <a:cubicBezTo>
                    <a:pt x="1104076" y="132845"/>
                    <a:pt x="1098229" y="133876"/>
                    <a:pt x="1091984" y="133876"/>
                  </a:cubicBezTo>
                  <a:cubicBezTo>
                    <a:pt x="1081675" y="133876"/>
                    <a:pt x="1073752" y="131357"/>
                    <a:pt x="1068214" y="126321"/>
                  </a:cubicBezTo>
                  <a:cubicBezTo>
                    <a:pt x="1062676" y="121284"/>
                    <a:pt x="1059907" y="114848"/>
                    <a:pt x="1059907" y="107012"/>
                  </a:cubicBezTo>
                  <a:cubicBezTo>
                    <a:pt x="1059907" y="102417"/>
                    <a:pt x="1060953" y="98220"/>
                    <a:pt x="1063044" y="94420"/>
                  </a:cubicBezTo>
                  <a:cubicBezTo>
                    <a:pt x="1065136" y="90620"/>
                    <a:pt x="1067875" y="87572"/>
                    <a:pt x="1071263" y="85274"/>
                  </a:cubicBezTo>
                  <a:cubicBezTo>
                    <a:pt x="1074650" y="82977"/>
                    <a:pt x="1078464" y="81239"/>
                    <a:pt x="1082706" y="80061"/>
                  </a:cubicBezTo>
                  <a:cubicBezTo>
                    <a:pt x="1085828" y="79236"/>
                    <a:pt x="1090541" y="78440"/>
                    <a:pt x="1096845" y="77675"/>
                  </a:cubicBezTo>
                  <a:cubicBezTo>
                    <a:pt x="1109687" y="76143"/>
                    <a:pt x="1119142" y="74317"/>
                    <a:pt x="1125210" y="72196"/>
                  </a:cubicBezTo>
                  <a:cubicBezTo>
                    <a:pt x="1125269" y="70016"/>
                    <a:pt x="1125299" y="68632"/>
                    <a:pt x="1125299" y="68043"/>
                  </a:cubicBezTo>
                  <a:cubicBezTo>
                    <a:pt x="1125299" y="61562"/>
                    <a:pt x="1123797" y="56997"/>
                    <a:pt x="1120792" y="54346"/>
                  </a:cubicBezTo>
                  <a:cubicBezTo>
                    <a:pt x="1116727" y="50752"/>
                    <a:pt x="1110689" y="48955"/>
                    <a:pt x="1102677" y="48955"/>
                  </a:cubicBezTo>
                  <a:cubicBezTo>
                    <a:pt x="1095195" y="48955"/>
                    <a:pt x="1089672" y="50266"/>
                    <a:pt x="1086108" y="52888"/>
                  </a:cubicBezTo>
                  <a:cubicBezTo>
                    <a:pt x="1082544" y="55509"/>
                    <a:pt x="1079908" y="60149"/>
                    <a:pt x="1078199" y="66806"/>
                  </a:cubicBezTo>
                  <a:lnTo>
                    <a:pt x="1062647" y="64685"/>
                  </a:lnTo>
                  <a:cubicBezTo>
                    <a:pt x="1064061" y="58028"/>
                    <a:pt x="1066388" y="52652"/>
                    <a:pt x="1069628" y="48558"/>
                  </a:cubicBezTo>
                  <a:cubicBezTo>
                    <a:pt x="1072868" y="44464"/>
                    <a:pt x="1077551" y="41312"/>
                    <a:pt x="1083678" y="39103"/>
                  </a:cubicBezTo>
                  <a:cubicBezTo>
                    <a:pt x="1089805" y="36893"/>
                    <a:pt x="1096904" y="35789"/>
                    <a:pt x="1104974" y="35789"/>
                  </a:cubicBezTo>
                  <a:close/>
                  <a:moveTo>
                    <a:pt x="1007957" y="35789"/>
                  </a:moveTo>
                  <a:cubicBezTo>
                    <a:pt x="1018149" y="35789"/>
                    <a:pt x="1026485" y="38366"/>
                    <a:pt x="1032965" y="43521"/>
                  </a:cubicBezTo>
                  <a:cubicBezTo>
                    <a:pt x="1039445" y="48676"/>
                    <a:pt x="1043598" y="55995"/>
                    <a:pt x="1045425" y="65480"/>
                  </a:cubicBezTo>
                  <a:lnTo>
                    <a:pt x="1029960" y="67866"/>
                  </a:lnTo>
                  <a:cubicBezTo>
                    <a:pt x="1028487" y="61562"/>
                    <a:pt x="1025881" y="56820"/>
                    <a:pt x="1022140" y="53639"/>
                  </a:cubicBezTo>
                  <a:cubicBezTo>
                    <a:pt x="1018399" y="50458"/>
                    <a:pt x="1013878" y="48867"/>
                    <a:pt x="1008576" y="48867"/>
                  </a:cubicBezTo>
                  <a:cubicBezTo>
                    <a:pt x="1000564" y="48867"/>
                    <a:pt x="994054" y="51739"/>
                    <a:pt x="989047" y="57483"/>
                  </a:cubicBezTo>
                  <a:cubicBezTo>
                    <a:pt x="984039" y="63227"/>
                    <a:pt x="981535" y="72314"/>
                    <a:pt x="981535" y="84744"/>
                  </a:cubicBezTo>
                  <a:cubicBezTo>
                    <a:pt x="981535" y="97351"/>
                    <a:pt x="983951" y="106512"/>
                    <a:pt x="988781" y="112226"/>
                  </a:cubicBezTo>
                  <a:cubicBezTo>
                    <a:pt x="993612" y="117940"/>
                    <a:pt x="999916" y="120798"/>
                    <a:pt x="1007692" y="120798"/>
                  </a:cubicBezTo>
                  <a:cubicBezTo>
                    <a:pt x="1013936" y="120798"/>
                    <a:pt x="1019150" y="118883"/>
                    <a:pt x="1023333" y="115054"/>
                  </a:cubicBezTo>
                  <a:cubicBezTo>
                    <a:pt x="1027516" y="111225"/>
                    <a:pt x="1030167" y="105333"/>
                    <a:pt x="1031286" y="97380"/>
                  </a:cubicBezTo>
                  <a:lnTo>
                    <a:pt x="1046927" y="99413"/>
                  </a:lnTo>
                  <a:cubicBezTo>
                    <a:pt x="1045218" y="110194"/>
                    <a:pt x="1040844" y="118633"/>
                    <a:pt x="1033804" y="124730"/>
                  </a:cubicBezTo>
                  <a:cubicBezTo>
                    <a:pt x="1026764" y="130827"/>
                    <a:pt x="1018119" y="133876"/>
                    <a:pt x="1007868" y="133876"/>
                  </a:cubicBezTo>
                  <a:cubicBezTo>
                    <a:pt x="995026" y="133876"/>
                    <a:pt x="984702" y="129678"/>
                    <a:pt x="976896" y="121284"/>
                  </a:cubicBezTo>
                  <a:cubicBezTo>
                    <a:pt x="969090" y="112889"/>
                    <a:pt x="965187" y="100856"/>
                    <a:pt x="965187" y="85186"/>
                  </a:cubicBezTo>
                  <a:cubicBezTo>
                    <a:pt x="965187" y="75053"/>
                    <a:pt x="966866" y="66187"/>
                    <a:pt x="970224" y="58587"/>
                  </a:cubicBezTo>
                  <a:cubicBezTo>
                    <a:pt x="973582" y="50988"/>
                    <a:pt x="978693" y="45288"/>
                    <a:pt x="985556" y="41488"/>
                  </a:cubicBezTo>
                  <a:cubicBezTo>
                    <a:pt x="992419" y="37689"/>
                    <a:pt x="999886" y="35789"/>
                    <a:pt x="1007957" y="35789"/>
                  </a:cubicBezTo>
                  <a:close/>
                  <a:moveTo>
                    <a:pt x="557031" y="35789"/>
                  </a:moveTo>
                  <a:cubicBezTo>
                    <a:pt x="562686" y="35789"/>
                    <a:pt x="567885" y="36805"/>
                    <a:pt x="572628" y="38837"/>
                  </a:cubicBezTo>
                  <a:cubicBezTo>
                    <a:pt x="577370" y="40870"/>
                    <a:pt x="580920" y="43536"/>
                    <a:pt x="583276" y="46835"/>
                  </a:cubicBezTo>
                  <a:cubicBezTo>
                    <a:pt x="585632" y="50134"/>
                    <a:pt x="587282" y="54051"/>
                    <a:pt x="588224" y="58587"/>
                  </a:cubicBezTo>
                  <a:cubicBezTo>
                    <a:pt x="588814" y="61533"/>
                    <a:pt x="589108" y="66688"/>
                    <a:pt x="589108" y="74052"/>
                  </a:cubicBezTo>
                  <a:lnTo>
                    <a:pt x="589108" y="131755"/>
                  </a:lnTo>
                  <a:lnTo>
                    <a:pt x="573202" y="131755"/>
                  </a:lnTo>
                  <a:lnTo>
                    <a:pt x="573202" y="74670"/>
                  </a:lnTo>
                  <a:cubicBezTo>
                    <a:pt x="573202" y="68190"/>
                    <a:pt x="572583" y="63345"/>
                    <a:pt x="571346" y="60134"/>
                  </a:cubicBezTo>
                  <a:cubicBezTo>
                    <a:pt x="570109" y="56923"/>
                    <a:pt x="567915" y="54361"/>
                    <a:pt x="564763" y="52446"/>
                  </a:cubicBezTo>
                  <a:cubicBezTo>
                    <a:pt x="561611" y="50531"/>
                    <a:pt x="557915" y="49574"/>
                    <a:pt x="553673" y="49574"/>
                  </a:cubicBezTo>
                  <a:cubicBezTo>
                    <a:pt x="546898" y="49574"/>
                    <a:pt x="541051" y="51724"/>
                    <a:pt x="536132" y="56025"/>
                  </a:cubicBezTo>
                  <a:cubicBezTo>
                    <a:pt x="531213" y="60325"/>
                    <a:pt x="528754" y="68485"/>
                    <a:pt x="528754" y="80502"/>
                  </a:cubicBezTo>
                  <a:lnTo>
                    <a:pt x="528754" y="131755"/>
                  </a:lnTo>
                  <a:lnTo>
                    <a:pt x="512848" y="131755"/>
                  </a:lnTo>
                  <a:lnTo>
                    <a:pt x="512848" y="37910"/>
                  </a:lnTo>
                  <a:lnTo>
                    <a:pt x="527163" y="37910"/>
                  </a:lnTo>
                  <a:lnTo>
                    <a:pt x="527163" y="51253"/>
                  </a:lnTo>
                  <a:cubicBezTo>
                    <a:pt x="534056" y="40944"/>
                    <a:pt x="544012" y="35789"/>
                    <a:pt x="557031" y="35789"/>
                  </a:cubicBezTo>
                  <a:close/>
                  <a:moveTo>
                    <a:pt x="490161" y="35789"/>
                  </a:moveTo>
                  <a:cubicBezTo>
                    <a:pt x="495522" y="35789"/>
                    <a:pt x="500971" y="37497"/>
                    <a:pt x="506509" y="40914"/>
                  </a:cubicBezTo>
                  <a:lnTo>
                    <a:pt x="501030" y="55671"/>
                  </a:lnTo>
                  <a:cubicBezTo>
                    <a:pt x="497142" y="53374"/>
                    <a:pt x="493254" y="52225"/>
                    <a:pt x="489365" y="52225"/>
                  </a:cubicBezTo>
                  <a:cubicBezTo>
                    <a:pt x="485890" y="52225"/>
                    <a:pt x="482767" y="53271"/>
                    <a:pt x="479999" y="55362"/>
                  </a:cubicBezTo>
                  <a:cubicBezTo>
                    <a:pt x="477230" y="57453"/>
                    <a:pt x="475256" y="60355"/>
                    <a:pt x="474078" y="64066"/>
                  </a:cubicBezTo>
                  <a:cubicBezTo>
                    <a:pt x="472311" y="69722"/>
                    <a:pt x="471427" y="75907"/>
                    <a:pt x="471427" y="82623"/>
                  </a:cubicBezTo>
                  <a:lnTo>
                    <a:pt x="471427" y="131755"/>
                  </a:lnTo>
                  <a:lnTo>
                    <a:pt x="455521" y="131755"/>
                  </a:lnTo>
                  <a:lnTo>
                    <a:pt x="455521" y="37910"/>
                  </a:lnTo>
                  <a:lnTo>
                    <a:pt x="469836" y="37910"/>
                  </a:lnTo>
                  <a:lnTo>
                    <a:pt x="469836" y="52137"/>
                  </a:lnTo>
                  <a:cubicBezTo>
                    <a:pt x="473489" y="45480"/>
                    <a:pt x="476861" y="41091"/>
                    <a:pt x="479954" y="38970"/>
                  </a:cubicBezTo>
                  <a:cubicBezTo>
                    <a:pt x="483047" y="36849"/>
                    <a:pt x="486449" y="35789"/>
                    <a:pt x="490161" y="35789"/>
                  </a:cubicBezTo>
                  <a:close/>
                  <a:moveTo>
                    <a:pt x="389451" y="35789"/>
                  </a:moveTo>
                  <a:cubicBezTo>
                    <a:pt x="401999" y="35789"/>
                    <a:pt x="412249" y="40060"/>
                    <a:pt x="420202" y="48602"/>
                  </a:cubicBezTo>
                  <a:cubicBezTo>
                    <a:pt x="428155" y="57144"/>
                    <a:pt x="432132" y="69162"/>
                    <a:pt x="432132" y="84656"/>
                  </a:cubicBezTo>
                  <a:cubicBezTo>
                    <a:pt x="432132" y="85598"/>
                    <a:pt x="432102" y="87012"/>
                    <a:pt x="432043" y="88897"/>
                  </a:cubicBezTo>
                  <a:lnTo>
                    <a:pt x="362057" y="88897"/>
                  </a:lnTo>
                  <a:cubicBezTo>
                    <a:pt x="362646" y="99207"/>
                    <a:pt x="365562" y="107101"/>
                    <a:pt x="370805" y="112579"/>
                  </a:cubicBezTo>
                  <a:cubicBezTo>
                    <a:pt x="376048" y="118058"/>
                    <a:pt x="382587" y="120798"/>
                    <a:pt x="390423" y="120798"/>
                  </a:cubicBezTo>
                  <a:cubicBezTo>
                    <a:pt x="396255" y="120798"/>
                    <a:pt x="401233" y="119266"/>
                    <a:pt x="405357" y="116203"/>
                  </a:cubicBezTo>
                  <a:cubicBezTo>
                    <a:pt x="409480" y="113139"/>
                    <a:pt x="412750" y="108250"/>
                    <a:pt x="415165" y="101534"/>
                  </a:cubicBezTo>
                  <a:lnTo>
                    <a:pt x="431601" y="103566"/>
                  </a:lnTo>
                  <a:cubicBezTo>
                    <a:pt x="429009" y="113169"/>
                    <a:pt x="424208" y="120621"/>
                    <a:pt x="417198" y="125923"/>
                  </a:cubicBezTo>
                  <a:cubicBezTo>
                    <a:pt x="410187" y="131225"/>
                    <a:pt x="401233" y="133876"/>
                    <a:pt x="390334" y="133876"/>
                  </a:cubicBezTo>
                  <a:cubicBezTo>
                    <a:pt x="376608" y="133876"/>
                    <a:pt x="365724" y="129649"/>
                    <a:pt x="357683" y="121195"/>
                  </a:cubicBezTo>
                  <a:cubicBezTo>
                    <a:pt x="349641" y="112742"/>
                    <a:pt x="345621" y="100886"/>
                    <a:pt x="345621" y="85628"/>
                  </a:cubicBezTo>
                  <a:cubicBezTo>
                    <a:pt x="345621" y="69839"/>
                    <a:pt x="349686" y="57586"/>
                    <a:pt x="357815" y="48867"/>
                  </a:cubicBezTo>
                  <a:cubicBezTo>
                    <a:pt x="365945" y="40148"/>
                    <a:pt x="376490" y="35789"/>
                    <a:pt x="389451" y="35789"/>
                  </a:cubicBezTo>
                  <a:close/>
                  <a:moveTo>
                    <a:pt x="179459" y="35789"/>
                  </a:moveTo>
                  <a:cubicBezTo>
                    <a:pt x="192360" y="35789"/>
                    <a:pt x="202905" y="40016"/>
                    <a:pt x="211094" y="48469"/>
                  </a:cubicBezTo>
                  <a:cubicBezTo>
                    <a:pt x="219283" y="56923"/>
                    <a:pt x="223377" y="68602"/>
                    <a:pt x="223377" y="83507"/>
                  </a:cubicBezTo>
                  <a:cubicBezTo>
                    <a:pt x="223377" y="95584"/>
                    <a:pt x="221565" y="105083"/>
                    <a:pt x="217942" y="112005"/>
                  </a:cubicBezTo>
                  <a:cubicBezTo>
                    <a:pt x="214319" y="118927"/>
                    <a:pt x="209047" y="124303"/>
                    <a:pt x="202125" y="128132"/>
                  </a:cubicBezTo>
                  <a:cubicBezTo>
                    <a:pt x="195203" y="131961"/>
                    <a:pt x="187647" y="133876"/>
                    <a:pt x="179459" y="133876"/>
                  </a:cubicBezTo>
                  <a:cubicBezTo>
                    <a:pt x="166322" y="133876"/>
                    <a:pt x="155703" y="129664"/>
                    <a:pt x="147602" y="121239"/>
                  </a:cubicBezTo>
                  <a:cubicBezTo>
                    <a:pt x="139502" y="112815"/>
                    <a:pt x="135452" y="100679"/>
                    <a:pt x="135452" y="84832"/>
                  </a:cubicBezTo>
                  <a:cubicBezTo>
                    <a:pt x="135452" y="67454"/>
                    <a:pt x="140283" y="54581"/>
                    <a:pt x="149944" y="46216"/>
                  </a:cubicBezTo>
                  <a:cubicBezTo>
                    <a:pt x="158015" y="39265"/>
                    <a:pt x="167853" y="35789"/>
                    <a:pt x="179459" y="35789"/>
                  </a:cubicBezTo>
                  <a:close/>
                  <a:moveTo>
                    <a:pt x="2922356" y="5126"/>
                  </a:moveTo>
                  <a:lnTo>
                    <a:pt x="2922356" y="37910"/>
                  </a:lnTo>
                  <a:lnTo>
                    <a:pt x="2938351" y="37910"/>
                  </a:lnTo>
                  <a:lnTo>
                    <a:pt x="2938351" y="50281"/>
                  </a:lnTo>
                  <a:lnTo>
                    <a:pt x="2922356" y="50281"/>
                  </a:lnTo>
                  <a:lnTo>
                    <a:pt x="2922356" y="105157"/>
                  </a:lnTo>
                  <a:cubicBezTo>
                    <a:pt x="2922356" y="109693"/>
                    <a:pt x="2922636" y="112609"/>
                    <a:pt x="2923196" y="113905"/>
                  </a:cubicBezTo>
                  <a:cubicBezTo>
                    <a:pt x="2923755" y="115201"/>
                    <a:pt x="2924669" y="116232"/>
                    <a:pt x="2925935" y="116998"/>
                  </a:cubicBezTo>
                  <a:cubicBezTo>
                    <a:pt x="2927202" y="117764"/>
                    <a:pt x="2929013" y="118147"/>
                    <a:pt x="2931370" y="118147"/>
                  </a:cubicBezTo>
                  <a:cubicBezTo>
                    <a:pt x="2933137" y="118147"/>
                    <a:pt x="2935464" y="117940"/>
                    <a:pt x="2938351" y="117528"/>
                  </a:cubicBezTo>
                  <a:lnTo>
                    <a:pt x="2940648" y="131578"/>
                  </a:lnTo>
                  <a:cubicBezTo>
                    <a:pt x="2936171" y="132521"/>
                    <a:pt x="2932165" y="132992"/>
                    <a:pt x="2928630" y="132992"/>
                  </a:cubicBezTo>
                  <a:cubicBezTo>
                    <a:pt x="2922857" y="132992"/>
                    <a:pt x="2918380" y="132079"/>
                    <a:pt x="2915199" y="130253"/>
                  </a:cubicBezTo>
                  <a:cubicBezTo>
                    <a:pt x="2912018" y="128427"/>
                    <a:pt x="2909779" y="126026"/>
                    <a:pt x="2908483" y="123051"/>
                  </a:cubicBezTo>
                  <a:cubicBezTo>
                    <a:pt x="2907187" y="120076"/>
                    <a:pt x="2906539" y="113817"/>
                    <a:pt x="2906539" y="104273"/>
                  </a:cubicBezTo>
                  <a:lnTo>
                    <a:pt x="2906539" y="50281"/>
                  </a:lnTo>
                  <a:lnTo>
                    <a:pt x="2894874" y="50281"/>
                  </a:lnTo>
                  <a:lnTo>
                    <a:pt x="2894874" y="37910"/>
                  </a:lnTo>
                  <a:lnTo>
                    <a:pt x="2906539" y="37910"/>
                  </a:lnTo>
                  <a:lnTo>
                    <a:pt x="2906539" y="14669"/>
                  </a:lnTo>
                  <a:close/>
                  <a:moveTo>
                    <a:pt x="1179281" y="5126"/>
                  </a:moveTo>
                  <a:lnTo>
                    <a:pt x="1179281" y="37910"/>
                  </a:lnTo>
                  <a:lnTo>
                    <a:pt x="1195276" y="37910"/>
                  </a:lnTo>
                  <a:lnTo>
                    <a:pt x="1195276" y="50281"/>
                  </a:lnTo>
                  <a:lnTo>
                    <a:pt x="1179281" y="50281"/>
                  </a:lnTo>
                  <a:lnTo>
                    <a:pt x="1179281" y="105157"/>
                  </a:lnTo>
                  <a:cubicBezTo>
                    <a:pt x="1179281" y="109693"/>
                    <a:pt x="1179561" y="112609"/>
                    <a:pt x="1180121" y="113905"/>
                  </a:cubicBezTo>
                  <a:cubicBezTo>
                    <a:pt x="1180681" y="115201"/>
                    <a:pt x="1181594" y="116232"/>
                    <a:pt x="1182860" y="116998"/>
                  </a:cubicBezTo>
                  <a:cubicBezTo>
                    <a:pt x="1184127" y="117764"/>
                    <a:pt x="1185938" y="118147"/>
                    <a:pt x="1188295" y="118147"/>
                  </a:cubicBezTo>
                  <a:cubicBezTo>
                    <a:pt x="1190062" y="118147"/>
                    <a:pt x="1192389" y="117940"/>
                    <a:pt x="1195276" y="117528"/>
                  </a:cubicBezTo>
                  <a:lnTo>
                    <a:pt x="1197573" y="131578"/>
                  </a:lnTo>
                  <a:cubicBezTo>
                    <a:pt x="1193096" y="132521"/>
                    <a:pt x="1189090" y="132992"/>
                    <a:pt x="1185556" y="132992"/>
                  </a:cubicBezTo>
                  <a:cubicBezTo>
                    <a:pt x="1179782" y="132992"/>
                    <a:pt x="1175305" y="132079"/>
                    <a:pt x="1172124" y="130253"/>
                  </a:cubicBezTo>
                  <a:cubicBezTo>
                    <a:pt x="1168943" y="128427"/>
                    <a:pt x="1166704" y="126026"/>
                    <a:pt x="1165408" y="123051"/>
                  </a:cubicBezTo>
                  <a:cubicBezTo>
                    <a:pt x="1164112" y="120076"/>
                    <a:pt x="1163464" y="113817"/>
                    <a:pt x="1163464" y="104273"/>
                  </a:cubicBezTo>
                  <a:lnTo>
                    <a:pt x="1163464" y="50281"/>
                  </a:lnTo>
                  <a:lnTo>
                    <a:pt x="1151799" y="50281"/>
                  </a:lnTo>
                  <a:lnTo>
                    <a:pt x="1151799" y="37910"/>
                  </a:lnTo>
                  <a:lnTo>
                    <a:pt x="1163464" y="37910"/>
                  </a:lnTo>
                  <a:lnTo>
                    <a:pt x="1163464" y="14669"/>
                  </a:lnTo>
                  <a:close/>
                  <a:moveTo>
                    <a:pt x="2207944" y="2209"/>
                  </a:moveTo>
                  <a:lnTo>
                    <a:pt x="2223850" y="2209"/>
                  </a:lnTo>
                  <a:lnTo>
                    <a:pt x="2223850" y="131755"/>
                  </a:lnTo>
                  <a:lnTo>
                    <a:pt x="2207944" y="131755"/>
                  </a:lnTo>
                  <a:close/>
                  <a:moveTo>
                    <a:pt x="1913023" y="2209"/>
                  </a:moveTo>
                  <a:lnTo>
                    <a:pt x="1928929" y="2209"/>
                  </a:lnTo>
                  <a:lnTo>
                    <a:pt x="1928929" y="48690"/>
                  </a:lnTo>
                  <a:cubicBezTo>
                    <a:pt x="1936352" y="40089"/>
                    <a:pt x="1945718" y="35789"/>
                    <a:pt x="1957029" y="35789"/>
                  </a:cubicBezTo>
                  <a:cubicBezTo>
                    <a:pt x="1963981" y="35789"/>
                    <a:pt x="1970019" y="37159"/>
                    <a:pt x="1975145" y="39898"/>
                  </a:cubicBezTo>
                  <a:cubicBezTo>
                    <a:pt x="1980270" y="42637"/>
                    <a:pt x="1983937" y="46422"/>
                    <a:pt x="1986146" y="51253"/>
                  </a:cubicBezTo>
                  <a:cubicBezTo>
                    <a:pt x="1988355" y="56084"/>
                    <a:pt x="1989460" y="63094"/>
                    <a:pt x="1989460" y="72284"/>
                  </a:cubicBezTo>
                  <a:lnTo>
                    <a:pt x="1989460" y="131755"/>
                  </a:lnTo>
                  <a:lnTo>
                    <a:pt x="1973554" y="131755"/>
                  </a:lnTo>
                  <a:lnTo>
                    <a:pt x="1973554" y="72284"/>
                  </a:lnTo>
                  <a:cubicBezTo>
                    <a:pt x="1973554" y="64331"/>
                    <a:pt x="1971831" y="58543"/>
                    <a:pt x="1968384" y="54920"/>
                  </a:cubicBezTo>
                  <a:cubicBezTo>
                    <a:pt x="1964938" y="51297"/>
                    <a:pt x="1960063" y="49486"/>
                    <a:pt x="1953760" y="49486"/>
                  </a:cubicBezTo>
                  <a:cubicBezTo>
                    <a:pt x="1949047" y="49486"/>
                    <a:pt x="1944614" y="50708"/>
                    <a:pt x="1940461" y="53153"/>
                  </a:cubicBezTo>
                  <a:cubicBezTo>
                    <a:pt x="1936307" y="55598"/>
                    <a:pt x="1933347" y="58911"/>
                    <a:pt x="1931580" y="63094"/>
                  </a:cubicBezTo>
                  <a:cubicBezTo>
                    <a:pt x="1929812" y="67277"/>
                    <a:pt x="1928929" y="73050"/>
                    <a:pt x="1928929" y="80414"/>
                  </a:cubicBezTo>
                  <a:lnTo>
                    <a:pt x="1928929" y="131755"/>
                  </a:lnTo>
                  <a:lnTo>
                    <a:pt x="1913023" y="131755"/>
                  </a:lnTo>
                  <a:close/>
                  <a:moveTo>
                    <a:pt x="1610060" y="2209"/>
                  </a:moveTo>
                  <a:lnTo>
                    <a:pt x="1712742" y="2209"/>
                  </a:lnTo>
                  <a:lnTo>
                    <a:pt x="1712742" y="17497"/>
                  </a:lnTo>
                  <a:lnTo>
                    <a:pt x="1669884" y="17497"/>
                  </a:lnTo>
                  <a:lnTo>
                    <a:pt x="1669884" y="131755"/>
                  </a:lnTo>
                  <a:lnTo>
                    <a:pt x="1652741" y="131755"/>
                  </a:lnTo>
                  <a:lnTo>
                    <a:pt x="1652741" y="17497"/>
                  </a:lnTo>
                  <a:lnTo>
                    <a:pt x="1610060" y="17497"/>
                  </a:lnTo>
                  <a:close/>
                  <a:moveTo>
                    <a:pt x="1541194" y="2209"/>
                  </a:moveTo>
                  <a:lnTo>
                    <a:pt x="1557100" y="2209"/>
                  </a:lnTo>
                  <a:lnTo>
                    <a:pt x="1557100" y="131755"/>
                  </a:lnTo>
                  <a:lnTo>
                    <a:pt x="1541194" y="131755"/>
                  </a:lnTo>
                  <a:close/>
                  <a:moveTo>
                    <a:pt x="1208261" y="2209"/>
                  </a:moveTo>
                  <a:lnTo>
                    <a:pt x="1224167" y="2209"/>
                  </a:lnTo>
                  <a:lnTo>
                    <a:pt x="1224167" y="20501"/>
                  </a:lnTo>
                  <a:lnTo>
                    <a:pt x="1208261" y="20501"/>
                  </a:lnTo>
                  <a:close/>
                  <a:moveTo>
                    <a:pt x="829847" y="2209"/>
                  </a:moveTo>
                  <a:lnTo>
                    <a:pt x="845665" y="2209"/>
                  </a:lnTo>
                  <a:lnTo>
                    <a:pt x="845665" y="131755"/>
                  </a:lnTo>
                  <a:lnTo>
                    <a:pt x="830907" y="131755"/>
                  </a:lnTo>
                  <a:lnTo>
                    <a:pt x="830907" y="119914"/>
                  </a:lnTo>
                  <a:cubicBezTo>
                    <a:pt x="824957" y="129222"/>
                    <a:pt x="816209" y="133876"/>
                    <a:pt x="804662" y="133876"/>
                  </a:cubicBezTo>
                  <a:cubicBezTo>
                    <a:pt x="797181" y="133876"/>
                    <a:pt x="790303" y="131814"/>
                    <a:pt x="784029" y="127690"/>
                  </a:cubicBezTo>
                  <a:cubicBezTo>
                    <a:pt x="777755" y="123566"/>
                    <a:pt x="772895" y="117808"/>
                    <a:pt x="769448" y="110415"/>
                  </a:cubicBezTo>
                  <a:cubicBezTo>
                    <a:pt x="766002" y="103021"/>
                    <a:pt x="764279" y="94523"/>
                    <a:pt x="764279" y="84921"/>
                  </a:cubicBezTo>
                  <a:cubicBezTo>
                    <a:pt x="764279" y="75554"/>
                    <a:pt x="765840" y="67056"/>
                    <a:pt x="768962" y="59427"/>
                  </a:cubicBezTo>
                  <a:cubicBezTo>
                    <a:pt x="772085" y="51798"/>
                    <a:pt x="776768" y="45951"/>
                    <a:pt x="783013" y="41886"/>
                  </a:cubicBezTo>
                  <a:cubicBezTo>
                    <a:pt x="789257" y="37821"/>
                    <a:pt x="796238" y="35789"/>
                    <a:pt x="803955" y="35789"/>
                  </a:cubicBezTo>
                  <a:cubicBezTo>
                    <a:pt x="809611" y="35789"/>
                    <a:pt x="814648" y="36982"/>
                    <a:pt x="819066" y="39368"/>
                  </a:cubicBezTo>
                  <a:cubicBezTo>
                    <a:pt x="823485" y="41754"/>
                    <a:pt x="827078" y="44861"/>
                    <a:pt x="829847" y="48690"/>
                  </a:cubicBezTo>
                  <a:close/>
                  <a:moveTo>
                    <a:pt x="648584" y="2209"/>
                  </a:moveTo>
                  <a:lnTo>
                    <a:pt x="742252" y="2209"/>
                  </a:lnTo>
                  <a:lnTo>
                    <a:pt x="742252" y="17497"/>
                  </a:lnTo>
                  <a:lnTo>
                    <a:pt x="665727" y="17497"/>
                  </a:lnTo>
                  <a:lnTo>
                    <a:pt x="665727" y="57174"/>
                  </a:lnTo>
                  <a:lnTo>
                    <a:pt x="737392" y="57174"/>
                  </a:lnTo>
                  <a:lnTo>
                    <a:pt x="737392" y="72373"/>
                  </a:lnTo>
                  <a:lnTo>
                    <a:pt x="665727" y="72373"/>
                  </a:lnTo>
                  <a:lnTo>
                    <a:pt x="665727" y="116468"/>
                  </a:lnTo>
                  <a:lnTo>
                    <a:pt x="745257" y="116468"/>
                  </a:lnTo>
                  <a:lnTo>
                    <a:pt x="745257" y="131755"/>
                  </a:lnTo>
                  <a:lnTo>
                    <a:pt x="648584" y="131755"/>
                  </a:lnTo>
                  <a:close/>
                  <a:moveTo>
                    <a:pt x="305972" y="2209"/>
                  </a:moveTo>
                  <a:lnTo>
                    <a:pt x="321789" y="2209"/>
                  </a:lnTo>
                  <a:lnTo>
                    <a:pt x="321789" y="131755"/>
                  </a:lnTo>
                  <a:lnTo>
                    <a:pt x="307032" y="131755"/>
                  </a:lnTo>
                  <a:lnTo>
                    <a:pt x="307032" y="119914"/>
                  </a:lnTo>
                  <a:cubicBezTo>
                    <a:pt x="301082" y="129222"/>
                    <a:pt x="292334" y="133876"/>
                    <a:pt x="280787" y="133876"/>
                  </a:cubicBezTo>
                  <a:cubicBezTo>
                    <a:pt x="273306" y="133876"/>
                    <a:pt x="266428" y="131814"/>
                    <a:pt x="260154" y="127690"/>
                  </a:cubicBezTo>
                  <a:cubicBezTo>
                    <a:pt x="253880" y="123566"/>
                    <a:pt x="249020" y="117808"/>
                    <a:pt x="245573" y="110415"/>
                  </a:cubicBezTo>
                  <a:cubicBezTo>
                    <a:pt x="242127" y="103021"/>
                    <a:pt x="240404" y="94523"/>
                    <a:pt x="240404" y="84921"/>
                  </a:cubicBezTo>
                  <a:cubicBezTo>
                    <a:pt x="240404" y="75554"/>
                    <a:pt x="241965" y="67056"/>
                    <a:pt x="245087" y="59427"/>
                  </a:cubicBezTo>
                  <a:cubicBezTo>
                    <a:pt x="248210" y="51798"/>
                    <a:pt x="252893" y="45951"/>
                    <a:pt x="259138" y="41886"/>
                  </a:cubicBezTo>
                  <a:cubicBezTo>
                    <a:pt x="265382" y="37821"/>
                    <a:pt x="272363" y="35789"/>
                    <a:pt x="280080" y="35789"/>
                  </a:cubicBezTo>
                  <a:cubicBezTo>
                    <a:pt x="285736" y="35789"/>
                    <a:pt x="290773" y="36982"/>
                    <a:pt x="295191" y="39368"/>
                  </a:cubicBezTo>
                  <a:cubicBezTo>
                    <a:pt x="299609" y="41754"/>
                    <a:pt x="303203" y="44861"/>
                    <a:pt x="305972" y="48690"/>
                  </a:cubicBezTo>
                  <a:close/>
                  <a:moveTo>
                    <a:pt x="0" y="2209"/>
                  </a:moveTo>
                  <a:lnTo>
                    <a:pt x="25803" y="2209"/>
                  </a:lnTo>
                  <a:lnTo>
                    <a:pt x="56466" y="93934"/>
                  </a:lnTo>
                  <a:cubicBezTo>
                    <a:pt x="59294" y="102476"/>
                    <a:pt x="61356" y="108868"/>
                    <a:pt x="62652" y="113110"/>
                  </a:cubicBezTo>
                  <a:cubicBezTo>
                    <a:pt x="64125" y="108397"/>
                    <a:pt x="66422" y="101475"/>
                    <a:pt x="69544" y="92344"/>
                  </a:cubicBezTo>
                  <a:lnTo>
                    <a:pt x="100561" y="2209"/>
                  </a:lnTo>
                  <a:lnTo>
                    <a:pt x="123625" y="2209"/>
                  </a:lnTo>
                  <a:lnTo>
                    <a:pt x="123625" y="131755"/>
                  </a:lnTo>
                  <a:lnTo>
                    <a:pt x="107100" y="131755"/>
                  </a:lnTo>
                  <a:lnTo>
                    <a:pt x="107100" y="23329"/>
                  </a:lnTo>
                  <a:lnTo>
                    <a:pt x="69456" y="131755"/>
                  </a:lnTo>
                  <a:lnTo>
                    <a:pt x="53992" y="131755"/>
                  </a:lnTo>
                  <a:lnTo>
                    <a:pt x="16524" y="21473"/>
                  </a:lnTo>
                  <a:lnTo>
                    <a:pt x="16524" y="131755"/>
                  </a:lnTo>
                  <a:lnTo>
                    <a:pt x="0" y="131755"/>
                  </a:lnTo>
                  <a:close/>
                  <a:moveTo>
                    <a:pt x="2628481" y="0"/>
                  </a:moveTo>
                  <a:cubicBezTo>
                    <a:pt x="2641442" y="0"/>
                    <a:pt x="2652340" y="3299"/>
                    <a:pt x="2661177" y="9897"/>
                  </a:cubicBezTo>
                  <a:cubicBezTo>
                    <a:pt x="2670014" y="16495"/>
                    <a:pt x="2676170" y="25774"/>
                    <a:pt x="2679646" y="37733"/>
                  </a:cubicBezTo>
                  <a:lnTo>
                    <a:pt x="2662768" y="41709"/>
                  </a:lnTo>
                  <a:cubicBezTo>
                    <a:pt x="2659763" y="32284"/>
                    <a:pt x="2655404" y="25420"/>
                    <a:pt x="2649689" y="21120"/>
                  </a:cubicBezTo>
                  <a:cubicBezTo>
                    <a:pt x="2643975" y="16819"/>
                    <a:pt x="2636788" y="14669"/>
                    <a:pt x="2628128" y="14669"/>
                  </a:cubicBezTo>
                  <a:cubicBezTo>
                    <a:pt x="2618172" y="14669"/>
                    <a:pt x="2609851" y="17055"/>
                    <a:pt x="2603164" y="21827"/>
                  </a:cubicBezTo>
                  <a:cubicBezTo>
                    <a:pt x="2596478" y="26599"/>
                    <a:pt x="2591780" y="33005"/>
                    <a:pt x="2589070" y="41047"/>
                  </a:cubicBezTo>
                  <a:cubicBezTo>
                    <a:pt x="2586360" y="49088"/>
                    <a:pt x="2585005" y="57380"/>
                    <a:pt x="2585005" y="65922"/>
                  </a:cubicBezTo>
                  <a:cubicBezTo>
                    <a:pt x="2585005" y="76938"/>
                    <a:pt x="2586610" y="86555"/>
                    <a:pt x="2589821" y="94774"/>
                  </a:cubicBezTo>
                  <a:cubicBezTo>
                    <a:pt x="2593032" y="102992"/>
                    <a:pt x="2598024" y="109133"/>
                    <a:pt x="2604799" y="113198"/>
                  </a:cubicBezTo>
                  <a:cubicBezTo>
                    <a:pt x="2611574" y="117263"/>
                    <a:pt x="2618908" y="119295"/>
                    <a:pt x="2626802" y="119295"/>
                  </a:cubicBezTo>
                  <a:cubicBezTo>
                    <a:pt x="2636405" y="119295"/>
                    <a:pt x="2644535" y="116527"/>
                    <a:pt x="2651192" y="110989"/>
                  </a:cubicBezTo>
                  <a:cubicBezTo>
                    <a:pt x="2657849" y="105451"/>
                    <a:pt x="2662355" y="97233"/>
                    <a:pt x="2664712" y="86335"/>
                  </a:cubicBezTo>
                  <a:lnTo>
                    <a:pt x="2681855" y="90665"/>
                  </a:lnTo>
                  <a:cubicBezTo>
                    <a:pt x="2678261" y="104744"/>
                    <a:pt x="2671796" y="115481"/>
                    <a:pt x="2662458" y="122874"/>
                  </a:cubicBezTo>
                  <a:cubicBezTo>
                    <a:pt x="2653121" y="130268"/>
                    <a:pt x="2641707" y="133964"/>
                    <a:pt x="2628216" y="133964"/>
                  </a:cubicBezTo>
                  <a:cubicBezTo>
                    <a:pt x="2614254" y="133964"/>
                    <a:pt x="2602899" y="131122"/>
                    <a:pt x="2594151" y="125437"/>
                  </a:cubicBezTo>
                  <a:cubicBezTo>
                    <a:pt x="2585403" y="119752"/>
                    <a:pt x="2578746" y="111519"/>
                    <a:pt x="2574180" y="100738"/>
                  </a:cubicBezTo>
                  <a:cubicBezTo>
                    <a:pt x="2569615" y="89958"/>
                    <a:pt x="2567332" y="78382"/>
                    <a:pt x="2567332" y="66010"/>
                  </a:cubicBezTo>
                  <a:cubicBezTo>
                    <a:pt x="2567332" y="52520"/>
                    <a:pt x="2569909" y="40752"/>
                    <a:pt x="2575064" y="30708"/>
                  </a:cubicBezTo>
                  <a:cubicBezTo>
                    <a:pt x="2580219" y="20663"/>
                    <a:pt x="2587553" y="13034"/>
                    <a:pt x="2597067" y="7821"/>
                  </a:cubicBezTo>
                  <a:cubicBezTo>
                    <a:pt x="2606581" y="2607"/>
                    <a:pt x="2617053" y="0"/>
                    <a:pt x="2628481" y="0"/>
                  </a:cubicBezTo>
                  <a:close/>
                </a:path>
              </a:pathLst>
            </a:custGeom>
            <a:gr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extLst>
      <p:ext uri="{BB962C8B-B14F-4D97-AF65-F5344CB8AC3E}">
        <p14:creationId xmlns:p14="http://schemas.microsoft.com/office/powerpoint/2010/main" val="2096499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hidden="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0833" y="-1399947"/>
            <a:ext cx="11744441" cy="6564190"/>
          </a:xfrm>
          <a:prstGeom prst="rect">
            <a:avLst/>
          </a:prstGeom>
        </p:spPr>
      </p:pic>
      <p:sp>
        <p:nvSpPr>
          <p:cNvPr id="14" name="TextBox 6"/>
          <p:cNvSpPr txBox="1">
            <a:spLocks noChangeArrowheads="1"/>
          </p:cNvSpPr>
          <p:nvPr/>
        </p:nvSpPr>
        <p:spPr bwMode="auto">
          <a:xfrm>
            <a:off x="372703" y="1277497"/>
            <a:ext cx="11720524" cy="540341"/>
          </a:xfrm>
          <a:prstGeom prst="rect">
            <a:avLst/>
          </a:prstGeom>
          <a:noFill/>
          <a:ln w="9525">
            <a:noFill/>
            <a:miter lim="800000"/>
            <a:headEnd/>
            <a:tailEnd/>
          </a:ln>
        </p:spPr>
        <p:txBody>
          <a:bodyPr wrap="square">
            <a:spAutoFit/>
          </a:bodyPr>
          <a:lstStyle/>
          <a:p>
            <a:pPr marL="474015" lvl="1" indent="-474015">
              <a:lnSpc>
                <a:spcPct val="150000"/>
              </a:lnSpc>
              <a:spcBef>
                <a:spcPct val="50000"/>
              </a:spcBef>
              <a:defRPr/>
            </a:pPr>
            <a:r>
              <a:rPr lang="zh-CN" altLang="en-US" sz="2200" b="1" dirty="0" smtClean="0">
                <a:solidFill>
                  <a:srgbClr val="666666"/>
                </a:solidFill>
                <a:latin typeface="微软雅黑" pitchFamily="34" charset="-122"/>
                <a:ea typeface="微软雅黑" pitchFamily="34" charset="-122"/>
              </a:rPr>
              <a:t>教师</a:t>
            </a:r>
            <a:r>
              <a:rPr lang="zh-CN" altLang="en-US" sz="2200" b="1" dirty="0">
                <a:solidFill>
                  <a:srgbClr val="666666"/>
                </a:solidFill>
                <a:latin typeface="微软雅黑" pitchFamily="34" charset="-122"/>
                <a:ea typeface="微软雅黑" pitchFamily="34" charset="-122"/>
              </a:rPr>
              <a:t>自选跟踪指标项、自定义起止时间，由系统自动监测学生在线学习情况并生成统计报表</a:t>
            </a:r>
            <a:endParaRPr lang="en-US" altLang="zh-CN" sz="2200" b="1" dirty="0">
              <a:solidFill>
                <a:srgbClr val="666666"/>
              </a:solidFill>
              <a:latin typeface="微软雅黑" pitchFamily="34" charset="-122"/>
              <a:ea typeface="微软雅黑" pitchFamily="34" charset="-122"/>
            </a:endParaRPr>
          </a:p>
        </p:txBody>
      </p:sp>
      <p:sp>
        <p:nvSpPr>
          <p:cNvPr id="2" name="标题 1"/>
          <p:cNvSpPr>
            <a:spLocks noGrp="1"/>
          </p:cNvSpPr>
          <p:nvPr>
            <p:ph type="title"/>
          </p:nvPr>
        </p:nvSpPr>
        <p:spPr>
          <a:xfrm>
            <a:off x="482600" y="285016"/>
            <a:ext cx="4852610" cy="480131"/>
          </a:xfrm>
        </p:spPr>
        <p:txBody>
          <a:bodyPr/>
          <a:lstStyle/>
          <a:p>
            <a:r>
              <a:rPr lang="zh-CN" altLang="en-US" dirty="0"/>
              <a:t>在线教育综合</a:t>
            </a:r>
            <a:r>
              <a:rPr lang="zh-CN" altLang="en-US" dirty="0"/>
              <a:t>平台支持的功能</a:t>
            </a:r>
            <a:endParaRPr lang="zh-CN" altLang="en-US" dirty="0"/>
          </a:p>
        </p:txBody>
      </p:sp>
      <p:sp>
        <p:nvSpPr>
          <p:cNvPr id="11" name="文本框 10"/>
          <p:cNvSpPr txBox="1"/>
          <p:nvPr/>
        </p:nvSpPr>
        <p:spPr>
          <a:xfrm>
            <a:off x="372703" y="3023419"/>
            <a:ext cx="677108" cy="2197510"/>
          </a:xfrm>
          <a:prstGeom prst="rect">
            <a:avLst/>
          </a:prstGeom>
          <a:noFill/>
        </p:spPr>
        <p:txBody>
          <a:bodyPr vert="eaVert" wrap="square" rtlCol="0">
            <a:spAutoFit/>
          </a:bodyPr>
          <a:lstStyle/>
          <a:p>
            <a:pPr algn="dist"/>
            <a:r>
              <a:rPr kumimoji="1" lang="zh-CN" altLang="en-US" sz="3200" dirty="0" smtClean="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作业统计</a:t>
            </a:r>
          </a:p>
        </p:txBody>
      </p:sp>
      <p:pic>
        <p:nvPicPr>
          <p:cNvPr id="8" name="图片 7"/>
          <p:cNvPicPr>
            <a:picLocks noChangeAspect="1"/>
          </p:cNvPicPr>
          <p:nvPr/>
        </p:nvPicPr>
        <p:blipFill>
          <a:blip r:embed="rId5"/>
          <a:stretch>
            <a:fillRect/>
          </a:stretch>
        </p:blipFill>
        <p:spPr>
          <a:xfrm>
            <a:off x="1612519" y="2330188"/>
            <a:ext cx="8223202" cy="3332078"/>
          </a:xfrm>
          <a:prstGeom prst="rect">
            <a:avLst/>
          </a:prstGeom>
        </p:spPr>
      </p:pic>
      <p:pic>
        <p:nvPicPr>
          <p:cNvPr id="9" name="图片 8"/>
          <p:cNvPicPr>
            <a:picLocks noChangeAspect="1"/>
          </p:cNvPicPr>
          <p:nvPr/>
        </p:nvPicPr>
        <p:blipFill>
          <a:blip r:embed="rId6"/>
          <a:stretch>
            <a:fillRect/>
          </a:stretch>
        </p:blipFill>
        <p:spPr>
          <a:xfrm>
            <a:off x="3334211" y="2849144"/>
            <a:ext cx="6947686" cy="3091261"/>
          </a:xfrm>
          <a:prstGeom prst="rect">
            <a:avLst/>
          </a:prstGeom>
        </p:spPr>
      </p:pic>
    </p:spTree>
    <p:custDataLst>
      <p:tags r:id="rId1"/>
    </p:custDataLst>
    <p:extLst>
      <p:ext uri="{BB962C8B-B14F-4D97-AF65-F5344CB8AC3E}">
        <p14:creationId xmlns:p14="http://schemas.microsoft.com/office/powerpoint/2010/main" val="852093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hidden="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0833" y="-1399947"/>
            <a:ext cx="11744441" cy="6564190"/>
          </a:xfrm>
          <a:prstGeom prst="rect">
            <a:avLst/>
          </a:prstGeom>
        </p:spPr>
      </p:pic>
      <p:sp>
        <p:nvSpPr>
          <p:cNvPr id="13" name="Rectangle 3"/>
          <p:cNvSpPr>
            <a:spLocks noChangeArrowheads="1"/>
          </p:cNvSpPr>
          <p:nvPr/>
        </p:nvSpPr>
        <p:spPr bwMode="auto">
          <a:xfrm>
            <a:off x="572654" y="1275249"/>
            <a:ext cx="9451239" cy="808727"/>
          </a:xfrm>
          <a:prstGeom prst="rect">
            <a:avLst/>
          </a:prstGeom>
          <a:noFill/>
          <a:ln w="9525">
            <a:noFill/>
            <a:miter lim="800000"/>
            <a:headEnd/>
            <a:tailEnd/>
          </a:ln>
        </p:spPr>
        <p:txBody>
          <a:bodyPr/>
          <a:lstStyle/>
          <a:p>
            <a:pPr marL="474015" indent="-474015">
              <a:lnSpc>
                <a:spcPct val="150000"/>
              </a:lnSpc>
              <a:spcBef>
                <a:spcPct val="50000"/>
              </a:spcBef>
              <a:defRPr/>
            </a:pPr>
            <a:r>
              <a:rPr lang="en-US" altLang="zh-CN" sz="2400" b="1" dirty="0" smtClean="0">
                <a:solidFill>
                  <a:srgbClr val="C00000"/>
                </a:solidFill>
                <a:latin typeface="微软雅黑" pitchFamily="34" charset="-122"/>
                <a:ea typeface="微软雅黑" pitchFamily="34" charset="-122"/>
              </a:rPr>
              <a:t>2</a:t>
            </a:r>
            <a:r>
              <a:rPr lang="zh-CN" altLang="en-US" sz="2400" b="1" dirty="0" smtClean="0">
                <a:solidFill>
                  <a:srgbClr val="C00000"/>
                </a:solidFill>
                <a:latin typeface="微软雅黑" pitchFamily="34" charset="-122"/>
                <a:ea typeface="微软雅黑" pitchFamily="34" charset="-122"/>
              </a:rPr>
              <a:t>、支持精品课程（资源共享课、视频公开课、在线开放课程）建设</a:t>
            </a:r>
            <a:endParaRPr lang="zh-CN" altLang="en-US" sz="2400" b="1" dirty="0">
              <a:solidFill>
                <a:srgbClr val="C00000"/>
              </a:solidFill>
              <a:latin typeface="微软雅黑" pitchFamily="34" charset="-122"/>
              <a:ea typeface="微软雅黑" pitchFamily="34" charset="-122"/>
            </a:endParaRPr>
          </a:p>
        </p:txBody>
      </p:sp>
      <p:sp>
        <p:nvSpPr>
          <p:cNvPr id="2" name="标题 1"/>
          <p:cNvSpPr>
            <a:spLocks noGrp="1"/>
          </p:cNvSpPr>
          <p:nvPr>
            <p:ph type="title"/>
          </p:nvPr>
        </p:nvSpPr>
        <p:spPr>
          <a:xfrm>
            <a:off x="482600" y="285016"/>
            <a:ext cx="4852610" cy="480131"/>
          </a:xfrm>
        </p:spPr>
        <p:txBody>
          <a:bodyPr/>
          <a:lstStyle/>
          <a:p>
            <a:r>
              <a:rPr lang="zh-CN" altLang="en-US" dirty="0"/>
              <a:t>在线教育综合</a:t>
            </a:r>
            <a:r>
              <a:rPr lang="zh-CN" altLang="en-US" dirty="0"/>
              <a:t>平台支持的功能</a:t>
            </a:r>
            <a:endParaRPr lang="zh-CN" altLang="en-US" dirty="0"/>
          </a:p>
        </p:txBody>
      </p:sp>
      <p:pic>
        <p:nvPicPr>
          <p:cNvPr id="9" name="Picture 3" descr="C:\Documents and Settings\Administrator\桌面\未标题-1 拷贝.png"/>
          <p:cNvPicPr>
            <a:picLocks noChangeAspect="1" noChangeArrowheads="1"/>
          </p:cNvPicPr>
          <p:nvPr/>
        </p:nvPicPr>
        <p:blipFill>
          <a:blip r:embed="rId5" cstate="print"/>
          <a:srcRect/>
          <a:stretch>
            <a:fillRect/>
          </a:stretch>
        </p:blipFill>
        <p:spPr bwMode="auto">
          <a:xfrm>
            <a:off x="1052423" y="2083976"/>
            <a:ext cx="10677775" cy="3974458"/>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187055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hidden="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0833" y="-1399947"/>
            <a:ext cx="11744441" cy="6564190"/>
          </a:xfrm>
          <a:prstGeom prst="rect">
            <a:avLst/>
          </a:prstGeom>
        </p:spPr>
      </p:pic>
      <p:sp>
        <p:nvSpPr>
          <p:cNvPr id="13" name="Rectangle 3"/>
          <p:cNvSpPr>
            <a:spLocks noChangeArrowheads="1"/>
          </p:cNvSpPr>
          <p:nvPr/>
        </p:nvSpPr>
        <p:spPr bwMode="auto">
          <a:xfrm>
            <a:off x="572654" y="1275249"/>
            <a:ext cx="9451239" cy="808727"/>
          </a:xfrm>
          <a:prstGeom prst="rect">
            <a:avLst/>
          </a:prstGeom>
          <a:noFill/>
          <a:ln w="9525">
            <a:noFill/>
            <a:miter lim="800000"/>
            <a:headEnd/>
            <a:tailEnd/>
          </a:ln>
        </p:spPr>
        <p:txBody>
          <a:bodyPr/>
          <a:lstStyle/>
          <a:p>
            <a:pPr marL="474015" indent="-474015">
              <a:lnSpc>
                <a:spcPct val="150000"/>
              </a:lnSpc>
              <a:spcBef>
                <a:spcPct val="50000"/>
              </a:spcBef>
              <a:defRPr/>
            </a:pPr>
            <a:r>
              <a:rPr lang="en-US" altLang="zh-CN" sz="2400" b="1" dirty="0" smtClean="0">
                <a:solidFill>
                  <a:srgbClr val="C00000"/>
                </a:solidFill>
                <a:latin typeface="微软雅黑" pitchFamily="34" charset="-122"/>
                <a:ea typeface="微软雅黑" pitchFamily="34" charset="-122"/>
              </a:rPr>
              <a:t>3</a:t>
            </a:r>
            <a:r>
              <a:rPr lang="zh-CN" altLang="en-US" sz="2400" b="1" dirty="0" smtClean="0">
                <a:solidFill>
                  <a:srgbClr val="C00000"/>
                </a:solidFill>
                <a:latin typeface="微软雅黑" pitchFamily="34" charset="-122"/>
                <a:ea typeface="微软雅黑" pitchFamily="34" charset="-122"/>
              </a:rPr>
              <a:t>、支持基于移动设备的移动教学模式</a:t>
            </a:r>
            <a:endParaRPr lang="zh-CN" altLang="en-US" sz="2400" b="1" dirty="0">
              <a:solidFill>
                <a:srgbClr val="C00000"/>
              </a:solidFill>
              <a:latin typeface="微软雅黑" pitchFamily="34" charset="-122"/>
              <a:ea typeface="微软雅黑" pitchFamily="34" charset="-122"/>
            </a:endParaRPr>
          </a:p>
        </p:txBody>
      </p:sp>
      <p:sp>
        <p:nvSpPr>
          <p:cNvPr id="2" name="标题 1"/>
          <p:cNvSpPr>
            <a:spLocks noGrp="1"/>
          </p:cNvSpPr>
          <p:nvPr>
            <p:ph type="title"/>
          </p:nvPr>
        </p:nvSpPr>
        <p:spPr>
          <a:xfrm>
            <a:off x="482600" y="285016"/>
            <a:ext cx="4852610" cy="480131"/>
          </a:xfrm>
        </p:spPr>
        <p:txBody>
          <a:bodyPr/>
          <a:lstStyle/>
          <a:p>
            <a:r>
              <a:rPr lang="zh-CN" altLang="en-US" dirty="0"/>
              <a:t>在线教育综合</a:t>
            </a:r>
            <a:r>
              <a:rPr lang="zh-CN" altLang="en-US" dirty="0"/>
              <a:t>平台支持的功能</a:t>
            </a:r>
            <a:endParaRPr lang="zh-CN" altLang="en-US" dirty="0"/>
          </a:p>
        </p:txBody>
      </p:sp>
      <p:pic>
        <p:nvPicPr>
          <p:cNvPr id="6" name="Picture 2" descr="\\192.168.0.31\share\个人临时文件\王续迪\移动app.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600" y="2083976"/>
            <a:ext cx="6066249" cy="4072970"/>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12" descr="E:\快盘\JPG\在学课程.jpg"/>
          <p:cNvPicPr preferRelativeResize="0">
            <a:picLocks noChangeArrowheads="1"/>
          </p:cNvPicPr>
          <p:nvPr/>
        </p:nvPicPr>
        <p:blipFill>
          <a:blip r:embed="rId6"/>
          <a:srcRect/>
          <a:stretch>
            <a:fillRect/>
          </a:stretch>
        </p:blipFill>
        <p:spPr bwMode="auto">
          <a:xfrm>
            <a:off x="7681228" y="1419478"/>
            <a:ext cx="3032779" cy="4838020"/>
          </a:xfrm>
          <a:prstGeom prst="rect">
            <a:avLst/>
          </a:prstGeom>
          <a:noFill/>
        </p:spPr>
      </p:pic>
    </p:spTree>
    <p:custDataLst>
      <p:tags r:id="rId1"/>
    </p:custDataLst>
    <p:extLst>
      <p:ext uri="{BB962C8B-B14F-4D97-AF65-F5344CB8AC3E}">
        <p14:creationId xmlns:p14="http://schemas.microsoft.com/office/powerpoint/2010/main" val="184942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hidden="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0833" y="-1399947"/>
            <a:ext cx="11744441" cy="6564190"/>
          </a:xfrm>
          <a:prstGeom prst="rect">
            <a:avLst/>
          </a:prstGeom>
        </p:spPr>
      </p:pic>
      <p:sp>
        <p:nvSpPr>
          <p:cNvPr id="13" name="Rectangle 3"/>
          <p:cNvSpPr>
            <a:spLocks noChangeArrowheads="1"/>
          </p:cNvSpPr>
          <p:nvPr/>
        </p:nvSpPr>
        <p:spPr bwMode="auto">
          <a:xfrm>
            <a:off x="572654" y="1275249"/>
            <a:ext cx="9451239" cy="808727"/>
          </a:xfrm>
          <a:prstGeom prst="rect">
            <a:avLst/>
          </a:prstGeom>
          <a:noFill/>
          <a:ln w="9525">
            <a:noFill/>
            <a:miter lim="800000"/>
            <a:headEnd/>
            <a:tailEnd/>
          </a:ln>
        </p:spPr>
        <p:txBody>
          <a:bodyPr/>
          <a:lstStyle/>
          <a:p>
            <a:pPr marL="474015" indent="-474015">
              <a:lnSpc>
                <a:spcPct val="150000"/>
              </a:lnSpc>
              <a:spcBef>
                <a:spcPct val="50000"/>
              </a:spcBef>
              <a:defRPr/>
            </a:pPr>
            <a:r>
              <a:rPr lang="en-US" altLang="zh-CN" sz="2400" b="1" dirty="0" smtClean="0">
                <a:solidFill>
                  <a:srgbClr val="C00000"/>
                </a:solidFill>
                <a:latin typeface="微软雅黑" pitchFamily="34" charset="-122"/>
                <a:ea typeface="微软雅黑" pitchFamily="34" charset="-122"/>
              </a:rPr>
              <a:t>4</a:t>
            </a:r>
            <a:r>
              <a:rPr lang="zh-CN" altLang="en-US" sz="2400" b="1" dirty="0" smtClean="0">
                <a:solidFill>
                  <a:srgbClr val="C00000"/>
                </a:solidFill>
                <a:latin typeface="微软雅黑" pitchFamily="34" charset="-122"/>
                <a:ea typeface="微软雅黑" pitchFamily="34" charset="-122"/>
              </a:rPr>
              <a:t>、支持基于项目、案例等的研究型教学模式</a:t>
            </a:r>
            <a:endParaRPr lang="zh-CN" altLang="en-US" sz="2400" b="1" dirty="0">
              <a:solidFill>
                <a:srgbClr val="C00000"/>
              </a:solidFill>
              <a:latin typeface="微软雅黑" pitchFamily="34" charset="-122"/>
              <a:ea typeface="微软雅黑" pitchFamily="34" charset="-122"/>
            </a:endParaRPr>
          </a:p>
        </p:txBody>
      </p:sp>
      <p:sp>
        <p:nvSpPr>
          <p:cNvPr id="2" name="标题 1"/>
          <p:cNvSpPr>
            <a:spLocks noGrp="1"/>
          </p:cNvSpPr>
          <p:nvPr>
            <p:ph type="title"/>
          </p:nvPr>
        </p:nvSpPr>
        <p:spPr>
          <a:xfrm>
            <a:off x="482600" y="285016"/>
            <a:ext cx="4852610" cy="480131"/>
          </a:xfrm>
        </p:spPr>
        <p:txBody>
          <a:bodyPr/>
          <a:lstStyle/>
          <a:p>
            <a:r>
              <a:rPr lang="zh-CN" altLang="en-US" dirty="0"/>
              <a:t>在线教育综合</a:t>
            </a:r>
            <a:r>
              <a:rPr lang="zh-CN" altLang="en-US" dirty="0"/>
              <a:t>平台支持的功能</a:t>
            </a:r>
            <a:endParaRPr lang="zh-CN" altLang="en-US" dirty="0"/>
          </a:p>
        </p:txBody>
      </p:sp>
      <p:pic>
        <p:nvPicPr>
          <p:cNvPr id="8" name="Picture 1" descr="C:\Documents and Settings\Administrator\桌面\任务\述标PPT2\新建文件夹\源文件\第五部分\研究型教学平台\3.png"/>
          <p:cNvPicPr>
            <a:picLocks noChangeAspect="1" noChangeArrowheads="1"/>
          </p:cNvPicPr>
          <p:nvPr/>
        </p:nvPicPr>
        <p:blipFill>
          <a:blip r:embed="rId5" cstate="print"/>
          <a:srcRect/>
          <a:stretch>
            <a:fillRect/>
          </a:stretch>
        </p:blipFill>
        <p:spPr bwMode="auto">
          <a:xfrm>
            <a:off x="2011223" y="2083976"/>
            <a:ext cx="9131987" cy="4347077"/>
          </a:xfrm>
          <a:prstGeom prst="rect">
            <a:avLst/>
          </a:prstGeom>
          <a:noFill/>
        </p:spPr>
      </p:pic>
    </p:spTree>
    <p:custDataLst>
      <p:tags r:id="rId1"/>
    </p:custDataLst>
    <p:extLst>
      <p:ext uri="{BB962C8B-B14F-4D97-AF65-F5344CB8AC3E}">
        <p14:creationId xmlns:p14="http://schemas.microsoft.com/office/powerpoint/2010/main" val="1152100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矩形 112">
            <a:extLst>
              <a:ext uri="{FF2B5EF4-FFF2-40B4-BE49-F238E27FC236}">
                <a16:creationId xmlns:a16="http://schemas.microsoft.com/office/drawing/2014/main" id="{048C2166-4EBE-45D0-BE68-79733411B753}"/>
              </a:ext>
            </a:extLst>
          </p:cNvPr>
          <p:cNvSpPr/>
          <p:nvPr/>
        </p:nvSpPr>
        <p:spPr>
          <a:xfrm>
            <a:off x="0" y="2240280"/>
            <a:ext cx="12192000" cy="2773677"/>
          </a:xfrm>
          <a:prstGeom prst="rect">
            <a:avLst/>
          </a:prstGeom>
          <a:blipFill dpi="0" rotWithShape="1">
            <a:blip r:embed="rId2"/>
            <a:srcRect/>
            <a:tile tx="0" ty="0" sx="100000" sy="100000" flip="none" algn="ctr"/>
          </a:blip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
        <p:nvSpPr>
          <p:cNvPr id="72" name="矩形 71">
            <a:extLst>
              <a:ext uri="{FF2B5EF4-FFF2-40B4-BE49-F238E27FC236}">
                <a16:creationId xmlns:a16="http://schemas.microsoft.com/office/drawing/2014/main" id="{3D6B6D2B-2A42-4242-A0A9-43EAB231EBC8}"/>
              </a:ext>
            </a:extLst>
          </p:cNvPr>
          <p:cNvSpPr/>
          <p:nvPr/>
        </p:nvSpPr>
        <p:spPr>
          <a:xfrm>
            <a:off x="0" y="2240280"/>
            <a:ext cx="12192000" cy="2773677"/>
          </a:xfrm>
          <a:prstGeom prst="rect">
            <a:avLst/>
          </a:prstGeom>
          <a:gradFill>
            <a:gsLst>
              <a:gs pos="74000">
                <a:schemeClr val="accent1">
                  <a:alpha val="85000"/>
                </a:schemeClr>
              </a:gs>
              <a:gs pos="100000">
                <a:schemeClr val="accent1">
                  <a:alpha val="70000"/>
                </a:schemeClr>
              </a:gs>
            </a:gsLst>
            <a:lin ang="2700000" scaled="0"/>
          </a:gra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cxnSp>
        <p:nvCxnSpPr>
          <p:cNvPr id="55" name="直线连接符 54">
            <a:extLst>
              <a:ext uri="{FF2B5EF4-FFF2-40B4-BE49-F238E27FC236}">
                <a16:creationId xmlns:a16="http://schemas.microsoft.com/office/drawing/2014/main" id="{8D98792A-D287-8A41-B234-E6EC37FDC958}"/>
              </a:ext>
            </a:extLst>
          </p:cNvPr>
          <p:cNvCxnSpPr>
            <a:cxnSpLocks/>
          </p:cNvCxnSpPr>
          <p:nvPr/>
        </p:nvCxnSpPr>
        <p:spPr>
          <a:xfrm flipH="1">
            <a:off x="-7622" y="5013960"/>
            <a:ext cx="12204000" cy="0"/>
          </a:xfrm>
          <a:prstGeom prst="line">
            <a:avLst/>
          </a:prstGeom>
          <a:ln w="101600">
            <a:gradFill>
              <a:gsLst>
                <a:gs pos="50000">
                  <a:srgbClr val="F6D9A7"/>
                </a:gs>
                <a:gs pos="100000">
                  <a:srgbClr val="D6AA74"/>
                </a:gs>
                <a:gs pos="0">
                  <a:srgbClr val="D6AA74"/>
                </a:gs>
              </a:gsLst>
              <a:lin ang="0" scaled="0"/>
            </a:gradFill>
          </a:ln>
        </p:spPr>
        <p:style>
          <a:lnRef idx="1">
            <a:schemeClr val="accent1"/>
          </a:lnRef>
          <a:fillRef idx="0">
            <a:schemeClr val="accent1"/>
          </a:fillRef>
          <a:effectRef idx="0">
            <a:schemeClr val="accent1"/>
          </a:effectRef>
          <a:fontRef idx="minor">
            <a:schemeClr val="tx1"/>
          </a:fontRef>
        </p:style>
      </p:cxnSp>
      <p:cxnSp>
        <p:nvCxnSpPr>
          <p:cNvPr id="56" name="直线连接符 55">
            <a:extLst>
              <a:ext uri="{FF2B5EF4-FFF2-40B4-BE49-F238E27FC236}">
                <a16:creationId xmlns:a16="http://schemas.microsoft.com/office/drawing/2014/main" id="{E5AE096D-B8EB-A343-A006-3AEC288353BE}"/>
              </a:ext>
            </a:extLst>
          </p:cNvPr>
          <p:cNvCxnSpPr>
            <a:cxnSpLocks/>
          </p:cNvCxnSpPr>
          <p:nvPr/>
        </p:nvCxnSpPr>
        <p:spPr>
          <a:xfrm flipH="1">
            <a:off x="-7622" y="2240280"/>
            <a:ext cx="12204000" cy="0"/>
          </a:xfrm>
          <a:prstGeom prst="line">
            <a:avLst/>
          </a:prstGeom>
          <a:ln w="101600">
            <a:gradFill>
              <a:gsLst>
                <a:gs pos="50000">
                  <a:srgbClr val="F6D9A7"/>
                </a:gs>
                <a:gs pos="100000">
                  <a:srgbClr val="D6AA74"/>
                </a:gs>
                <a:gs pos="0">
                  <a:srgbClr val="D6AA74"/>
                </a:gs>
              </a:gsLst>
              <a:lin ang="0" scaled="0"/>
            </a:gradFill>
          </a:ln>
        </p:spPr>
        <p:style>
          <a:lnRef idx="1">
            <a:schemeClr val="accent1"/>
          </a:lnRef>
          <a:fillRef idx="0">
            <a:schemeClr val="accent1"/>
          </a:fillRef>
          <a:effectRef idx="0">
            <a:schemeClr val="accent1"/>
          </a:effectRef>
          <a:fontRef idx="minor">
            <a:schemeClr val="tx1"/>
          </a:fontRef>
        </p:style>
      </p:cxnSp>
      <p:sp>
        <p:nvSpPr>
          <p:cNvPr id="57" name="文本框 56">
            <a:extLst>
              <a:ext uri="{FF2B5EF4-FFF2-40B4-BE49-F238E27FC236}">
                <a16:creationId xmlns:a16="http://schemas.microsoft.com/office/drawing/2014/main" id="{BCF78634-CD79-E144-829A-2C4AEC32CAE2}"/>
              </a:ext>
            </a:extLst>
          </p:cNvPr>
          <p:cNvSpPr txBox="1"/>
          <p:nvPr/>
        </p:nvSpPr>
        <p:spPr>
          <a:xfrm>
            <a:off x="4226328" y="3054788"/>
            <a:ext cx="3570208" cy="1107996"/>
          </a:xfrm>
          <a:prstGeom prst="rect">
            <a:avLst/>
          </a:prstGeom>
          <a:noFill/>
        </p:spPr>
        <p:txBody>
          <a:bodyPr wrap="none" rtlCol="0">
            <a:spAutoFit/>
          </a:bodyPr>
          <a:lstStyle/>
          <a:p>
            <a:pPr lvl="0" defTabSz="914377">
              <a:defRPr/>
            </a:pPr>
            <a:r>
              <a:rPr kumimoji="1" lang="zh-CN" altLang="en-US" sz="6600" b="1" dirty="0" smtClean="0">
                <a:solidFill>
                  <a:srgbClr val="E9C793"/>
                </a:solidFill>
                <a:latin typeface="Microsoft YaHei" panose="020B0503020204020204" pitchFamily="34" charset="-122"/>
                <a:ea typeface="Microsoft YaHei" panose="020B0503020204020204" pitchFamily="34" charset="-122"/>
              </a:rPr>
              <a:t>功能简介</a:t>
            </a:r>
            <a:endParaRPr kumimoji="1" lang="zh-CN" altLang="en-US" sz="6600" b="1" dirty="0">
              <a:solidFill>
                <a:srgbClr val="E9C793"/>
              </a:solidFill>
              <a:latin typeface="Microsoft YaHei" panose="020B0503020204020204" pitchFamily="34" charset="-122"/>
              <a:ea typeface="Microsoft YaHei" panose="020B0503020204020204" pitchFamily="34" charset="-122"/>
            </a:endParaRPr>
          </a:p>
        </p:txBody>
      </p:sp>
      <p:sp>
        <p:nvSpPr>
          <p:cNvPr id="4" name="文本框 3">
            <a:extLst>
              <a:ext uri="{FF2B5EF4-FFF2-40B4-BE49-F238E27FC236}">
                <a16:creationId xmlns:a16="http://schemas.microsoft.com/office/drawing/2014/main" id="{0722BE87-2BA1-554E-9037-A50E63832DDE}"/>
              </a:ext>
            </a:extLst>
          </p:cNvPr>
          <p:cNvSpPr txBox="1"/>
          <p:nvPr/>
        </p:nvSpPr>
        <p:spPr>
          <a:xfrm>
            <a:off x="5285521" y="2589701"/>
            <a:ext cx="1620957"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zh-CN" altLang="en-US" sz="2800" b="0" i="0" u="none" strike="noStrike" kern="1200" cap="none" spc="0" normalizeH="0" baseline="0" noProof="0" dirty="0" smtClean="0">
                <a:ln>
                  <a:noFill/>
                </a:ln>
                <a:solidFill>
                  <a:srgbClr val="FFFFFF"/>
                </a:solidFill>
                <a:effectLst/>
                <a:uLnTx/>
                <a:uFillTx/>
                <a:latin typeface="Microsoft YaHei" panose="020B0503020204020204" pitchFamily="34" charset="-122"/>
                <a:ea typeface="Microsoft YaHei" panose="020B0503020204020204" pitchFamily="34" charset="-122"/>
                <a:cs typeface="+mn-cs"/>
              </a:rPr>
              <a:t>第二部分</a:t>
            </a:r>
            <a:endParaRPr kumimoji="1" lang="zh-CN" altLang="en-US" sz="28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endParaRPr>
          </a:p>
        </p:txBody>
      </p:sp>
      <p:cxnSp>
        <p:nvCxnSpPr>
          <p:cNvPr id="6" name="直线连接符 5">
            <a:extLst>
              <a:ext uri="{FF2B5EF4-FFF2-40B4-BE49-F238E27FC236}">
                <a16:creationId xmlns:a16="http://schemas.microsoft.com/office/drawing/2014/main" id="{CE8B3E29-2E19-8049-A4E1-D802B4E3CB8B}"/>
              </a:ext>
            </a:extLst>
          </p:cNvPr>
          <p:cNvCxnSpPr/>
          <p:nvPr/>
        </p:nvCxnSpPr>
        <p:spPr>
          <a:xfrm flipH="1">
            <a:off x="4411067" y="2856372"/>
            <a:ext cx="7391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直线连接符 60">
            <a:extLst>
              <a:ext uri="{FF2B5EF4-FFF2-40B4-BE49-F238E27FC236}">
                <a16:creationId xmlns:a16="http://schemas.microsoft.com/office/drawing/2014/main" id="{71A669CF-6B5A-6E47-9100-6384D69706B6}"/>
              </a:ext>
            </a:extLst>
          </p:cNvPr>
          <p:cNvCxnSpPr/>
          <p:nvPr/>
        </p:nvCxnSpPr>
        <p:spPr>
          <a:xfrm flipH="1">
            <a:off x="6986627" y="2856372"/>
            <a:ext cx="7391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直线连接符 109">
            <a:extLst>
              <a:ext uri="{FF2B5EF4-FFF2-40B4-BE49-F238E27FC236}">
                <a16:creationId xmlns:a16="http://schemas.microsoft.com/office/drawing/2014/main" id="{B6287925-C95C-2F47-B44A-823BB1650431}"/>
              </a:ext>
            </a:extLst>
          </p:cNvPr>
          <p:cNvCxnSpPr/>
          <p:nvPr/>
        </p:nvCxnSpPr>
        <p:spPr>
          <a:xfrm flipH="1">
            <a:off x="4411067" y="4327032"/>
            <a:ext cx="7391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直线连接符 110">
            <a:extLst>
              <a:ext uri="{FF2B5EF4-FFF2-40B4-BE49-F238E27FC236}">
                <a16:creationId xmlns:a16="http://schemas.microsoft.com/office/drawing/2014/main" id="{52BEDABC-D31C-9848-9FA9-EF1118465DD6}"/>
              </a:ext>
            </a:extLst>
          </p:cNvPr>
          <p:cNvCxnSpPr/>
          <p:nvPr/>
        </p:nvCxnSpPr>
        <p:spPr>
          <a:xfrm flipH="1">
            <a:off x="6879947" y="4327032"/>
            <a:ext cx="7391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8" name="组合 57">
            <a:extLst>
              <a:ext uri="{FF2B5EF4-FFF2-40B4-BE49-F238E27FC236}">
                <a16:creationId xmlns:a16="http://schemas.microsoft.com/office/drawing/2014/main" id="{0D8A7981-2574-4D4F-8C01-5430D2D446DA}"/>
              </a:ext>
            </a:extLst>
          </p:cNvPr>
          <p:cNvGrpSpPr/>
          <p:nvPr/>
        </p:nvGrpSpPr>
        <p:grpSpPr>
          <a:xfrm>
            <a:off x="5204125" y="4143179"/>
            <a:ext cx="1783750" cy="367706"/>
            <a:chOff x="1062588" y="893899"/>
            <a:chExt cx="3123457" cy="643875"/>
          </a:xfrm>
          <a:solidFill>
            <a:schemeClr val="bg1"/>
          </a:solidFill>
        </p:grpSpPr>
        <p:sp>
          <p:nvSpPr>
            <p:cNvPr id="59" name="任意多边形: 形状 58">
              <a:extLst>
                <a:ext uri="{FF2B5EF4-FFF2-40B4-BE49-F238E27FC236}">
                  <a16:creationId xmlns:a16="http://schemas.microsoft.com/office/drawing/2014/main" id="{F83E547F-1124-4E4C-A0E5-1542118134FD}"/>
                </a:ext>
              </a:extLst>
            </p:cNvPr>
            <p:cNvSpPr/>
            <p:nvPr/>
          </p:nvSpPr>
          <p:spPr>
            <a:xfrm>
              <a:off x="1062588" y="893899"/>
              <a:ext cx="3065776" cy="426434"/>
            </a:xfrm>
            <a:custGeom>
              <a:avLst/>
              <a:gdLst/>
              <a:ahLst/>
              <a:cxnLst/>
              <a:rect l="l" t="t" r="r" b="b"/>
              <a:pathLst>
                <a:path w="3065776" h="426434">
                  <a:moveTo>
                    <a:pt x="1689372" y="310134"/>
                  </a:moveTo>
                  <a:cubicBezTo>
                    <a:pt x="1694541" y="310134"/>
                    <a:pt x="1697008" y="310604"/>
                    <a:pt x="1696773" y="311544"/>
                  </a:cubicBezTo>
                  <a:cubicBezTo>
                    <a:pt x="1696538" y="312014"/>
                    <a:pt x="1695070" y="312366"/>
                    <a:pt x="1692368" y="312601"/>
                  </a:cubicBezTo>
                  <a:cubicBezTo>
                    <a:pt x="1689666" y="312836"/>
                    <a:pt x="1687081" y="312836"/>
                    <a:pt x="1684614" y="312601"/>
                  </a:cubicBezTo>
                  <a:cubicBezTo>
                    <a:pt x="1682147" y="312366"/>
                    <a:pt x="1680914" y="312014"/>
                    <a:pt x="1680914" y="311544"/>
                  </a:cubicBezTo>
                  <a:cubicBezTo>
                    <a:pt x="1680914" y="310604"/>
                    <a:pt x="1683733" y="310134"/>
                    <a:pt x="1689372" y="310134"/>
                  </a:cubicBezTo>
                  <a:close/>
                  <a:moveTo>
                    <a:pt x="119342" y="282821"/>
                  </a:moveTo>
                  <a:cubicBezTo>
                    <a:pt x="119695" y="282939"/>
                    <a:pt x="119636" y="283467"/>
                    <a:pt x="119166" y="284407"/>
                  </a:cubicBezTo>
                  <a:cubicBezTo>
                    <a:pt x="118461" y="285347"/>
                    <a:pt x="118814" y="286052"/>
                    <a:pt x="120224" y="286522"/>
                  </a:cubicBezTo>
                  <a:cubicBezTo>
                    <a:pt x="121633" y="286991"/>
                    <a:pt x="121398" y="287344"/>
                    <a:pt x="119519" y="287579"/>
                  </a:cubicBezTo>
                  <a:cubicBezTo>
                    <a:pt x="117874" y="287579"/>
                    <a:pt x="116875" y="287226"/>
                    <a:pt x="116523" y="286522"/>
                  </a:cubicBezTo>
                  <a:cubicBezTo>
                    <a:pt x="116171" y="285817"/>
                    <a:pt x="116464" y="284994"/>
                    <a:pt x="117404" y="284055"/>
                  </a:cubicBezTo>
                  <a:cubicBezTo>
                    <a:pt x="118344" y="283115"/>
                    <a:pt x="118990" y="282704"/>
                    <a:pt x="119342" y="282821"/>
                  </a:cubicBezTo>
                  <a:close/>
                  <a:moveTo>
                    <a:pt x="2104214" y="270310"/>
                  </a:moveTo>
                  <a:cubicBezTo>
                    <a:pt x="2104214" y="270310"/>
                    <a:pt x="2104214" y="270545"/>
                    <a:pt x="2104214" y="271015"/>
                  </a:cubicBezTo>
                  <a:cubicBezTo>
                    <a:pt x="2104684" y="273834"/>
                    <a:pt x="2104684" y="276771"/>
                    <a:pt x="2104214" y="279825"/>
                  </a:cubicBezTo>
                  <a:cubicBezTo>
                    <a:pt x="2104214" y="281235"/>
                    <a:pt x="2104097" y="281235"/>
                    <a:pt x="2103862" y="279825"/>
                  </a:cubicBezTo>
                  <a:cubicBezTo>
                    <a:pt x="2103862" y="279825"/>
                    <a:pt x="2103862" y="278298"/>
                    <a:pt x="2103862" y="275244"/>
                  </a:cubicBezTo>
                  <a:cubicBezTo>
                    <a:pt x="2103862" y="272190"/>
                    <a:pt x="2103979" y="270545"/>
                    <a:pt x="2104214" y="270310"/>
                  </a:cubicBezTo>
                  <a:close/>
                  <a:moveTo>
                    <a:pt x="1382019" y="254098"/>
                  </a:moveTo>
                  <a:cubicBezTo>
                    <a:pt x="1379200" y="254098"/>
                    <a:pt x="1372856" y="258386"/>
                    <a:pt x="1362988" y="266962"/>
                  </a:cubicBezTo>
                  <a:cubicBezTo>
                    <a:pt x="1353121" y="275538"/>
                    <a:pt x="1348186" y="281000"/>
                    <a:pt x="1348186" y="283350"/>
                  </a:cubicBezTo>
                  <a:cubicBezTo>
                    <a:pt x="1348422" y="284525"/>
                    <a:pt x="1349538" y="285112"/>
                    <a:pt x="1351535" y="285112"/>
                  </a:cubicBezTo>
                  <a:cubicBezTo>
                    <a:pt x="1353532" y="285112"/>
                    <a:pt x="1356351" y="284583"/>
                    <a:pt x="1359993" y="283526"/>
                  </a:cubicBezTo>
                  <a:cubicBezTo>
                    <a:pt x="1363635" y="282469"/>
                    <a:pt x="1367452" y="281118"/>
                    <a:pt x="1371447" y="279473"/>
                  </a:cubicBezTo>
                  <a:lnTo>
                    <a:pt x="1384134" y="273834"/>
                  </a:lnTo>
                  <a:lnTo>
                    <a:pt x="1384134" y="263966"/>
                  </a:lnTo>
                  <a:cubicBezTo>
                    <a:pt x="1384134" y="257388"/>
                    <a:pt x="1383429" y="254098"/>
                    <a:pt x="1382019" y="254098"/>
                  </a:cubicBezTo>
                  <a:close/>
                  <a:moveTo>
                    <a:pt x="947882" y="254098"/>
                  </a:moveTo>
                  <a:cubicBezTo>
                    <a:pt x="947236" y="254568"/>
                    <a:pt x="946384" y="255626"/>
                    <a:pt x="945327" y="257270"/>
                  </a:cubicBezTo>
                  <a:cubicBezTo>
                    <a:pt x="944152" y="258915"/>
                    <a:pt x="943565" y="260325"/>
                    <a:pt x="943565" y="261499"/>
                  </a:cubicBezTo>
                  <a:cubicBezTo>
                    <a:pt x="943565" y="262909"/>
                    <a:pt x="942155" y="265376"/>
                    <a:pt x="939335" y="268900"/>
                  </a:cubicBezTo>
                  <a:cubicBezTo>
                    <a:pt x="934402" y="275244"/>
                    <a:pt x="931934" y="279473"/>
                    <a:pt x="931934" y="281588"/>
                  </a:cubicBezTo>
                  <a:cubicBezTo>
                    <a:pt x="931934" y="282058"/>
                    <a:pt x="932346" y="282292"/>
                    <a:pt x="933168" y="282292"/>
                  </a:cubicBezTo>
                  <a:cubicBezTo>
                    <a:pt x="933990" y="282292"/>
                    <a:pt x="935106" y="282116"/>
                    <a:pt x="936516" y="281764"/>
                  </a:cubicBezTo>
                  <a:cubicBezTo>
                    <a:pt x="937926" y="281411"/>
                    <a:pt x="939335" y="280883"/>
                    <a:pt x="940745" y="280178"/>
                  </a:cubicBezTo>
                  <a:cubicBezTo>
                    <a:pt x="942625" y="279238"/>
                    <a:pt x="943917" y="278005"/>
                    <a:pt x="944622" y="276477"/>
                  </a:cubicBezTo>
                  <a:cubicBezTo>
                    <a:pt x="945327" y="274950"/>
                    <a:pt x="946266" y="271837"/>
                    <a:pt x="947441" y="267138"/>
                  </a:cubicBezTo>
                  <a:cubicBezTo>
                    <a:pt x="949086" y="259855"/>
                    <a:pt x="949673" y="255626"/>
                    <a:pt x="949203" y="254451"/>
                  </a:cubicBezTo>
                  <a:cubicBezTo>
                    <a:pt x="948968" y="253746"/>
                    <a:pt x="948528" y="253629"/>
                    <a:pt x="947882" y="254098"/>
                  </a:cubicBezTo>
                  <a:close/>
                  <a:moveTo>
                    <a:pt x="1638975" y="253041"/>
                  </a:moveTo>
                  <a:cubicBezTo>
                    <a:pt x="1638975" y="253041"/>
                    <a:pt x="1638740" y="253394"/>
                    <a:pt x="1638271" y="254098"/>
                  </a:cubicBezTo>
                  <a:cubicBezTo>
                    <a:pt x="1637566" y="254568"/>
                    <a:pt x="1636743" y="255449"/>
                    <a:pt x="1635804" y="256742"/>
                  </a:cubicBezTo>
                  <a:cubicBezTo>
                    <a:pt x="1634864" y="258034"/>
                    <a:pt x="1633924" y="259502"/>
                    <a:pt x="1632984" y="261147"/>
                  </a:cubicBezTo>
                  <a:lnTo>
                    <a:pt x="1627698" y="269253"/>
                  </a:lnTo>
                  <a:lnTo>
                    <a:pt x="1632984" y="277359"/>
                  </a:lnTo>
                  <a:cubicBezTo>
                    <a:pt x="1633924" y="278768"/>
                    <a:pt x="1634864" y="280060"/>
                    <a:pt x="1635804" y="281235"/>
                  </a:cubicBezTo>
                  <a:cubicBezTo>
                    <a:pt x="1636743" y="282410"/>
                    <a:pt x="1637507" y="283291"/>
                    <a:pt x="1638094" y="283878"/>
                  </a:cubicBezTo>
                  <a:cubicBezTo>
                    <a:pt x="1638682" y="284466"/>
                    <a:pt x="1639093" y="284642"/>
                    <a:pt x="1639328" y="284407"/>
                  </a:cubicBezTo>
                  <a:cubicBezTo>
                    <a:pt x="1639798" y="283937"/>
                    <a:pt x="1639974" y="278709"/>
                    <a:pt x="1639856" y="268724"/>
                  </a:cubicBezTo>
                  <a:cubicBezTo>
                    <a:pt x="1639739" y="258739"/>
                    <a:pt x="1639445" y="253511"/>
                    <a:pt x="1638975" y="253041"/>
                  </a:cubicBezTo>
                  <a:close/>
                  <a:moveTo>
                    <a:pt x="2105624" y="249869"/>
                  </a:moveTo>
                  <a:cubicBezTo>
                    <a:pt x="2105859" y="250104"/>
                    <a:pt x="2105977" y="250457"/>
                    <a:pt x="2105977" y="250927"/>
                  </a:cubicBezTo>
                  <a:cubicBezTo>
                    <a:pt x="2106446" y="253276"/>
                    <a:pt x="2106446" y="255391"/>
                    <a:pt x="2105977" y="257270"/>
                  </a:cubicBezTo>
                  <a:cubicBezTo>
                    <a:pt x="2105742" y="258210"/>
                    <a:pt x="2105506" y="258093"/>
                    <a:pt x="2105272" y="256918"/>
                  </a:cubicBezTo>
                  <a:cubicBezTo>
                    <a:pt x="2105272" y="256918"/>
                    <a:pt x="2105272" y="255861"/>
                    <a:pt x="2105272" y="253746"/>
                  </a:cubicBezTo>
                  <a:close/>
                  <a:moveTo>
                    <a:pt x="2083421" y="244231"/>
                  </a:moveTo>
                  <a:lnTo>
                    <a:pt x="2083421" y="244583"/>
                  </a:lnTo>
                  <a:cubicBezTo>
                    <a:pt x="2083891" y="245758"/>
                    <a:pt x="2083891" y="247050"/>
                    <a:pt x="2083421" y="248460"/>
                  </a:cubicBezTo>
                  <a:cubicBezTo>
                    <a:pt x="2083186" y="247990"/>
                    <a:pt x="2082951" y="247285"/>
                    <a:pt x="2082716" y="246345"/>
                  </a:cubicBezTo>
                  <a:close/>
                  <a:moveTo>
                    <a:pt x="1015459" y="234010"/>
                  </a:moveTo>
                  <a:cubicBezTo>
                    <a:pt x="1014284" y="234480"/>
                    <a:pt x="1010995" y="235126"/>
                    <a:pt x="1005591" y="235949"/>
                  </a:cubicBezTo>
                  <a:cubicBezTo>
                    <a:pt x="1000187" y="236771"/>
                    <a:pt x="996311" y="237182"/>
                    <a:pt x="993961" y="237182"/>
                  </a:cubicBezTo>
                  <a:cubicBezTo>
                    <a:pt x="989967" y="237182"/>
                    <a:pt x="987207" y="237887"/>
                    <a:pt x="985679" y="239297"/>
                  </a:cubicBezTo>
                  <a:cubicBezTo>
                    <a:pt x="984152" y="240706"/>
                    <a:pt x="983858" y="242938"/>
                    <a:pt x="984798" y="245993"/>
                  </a:cubicBezTo>
                  <a:cubicBezTo>
                    <a:pt x="985503" y="248342"/>
                    <a:pt x="987030" y="250809"/>
                    <a:pt x="989380" y="253394"/>
                  </a:cubicBezTo>
                  <a:cubicBezTo>
                    <a:pt x="991729" y="255978"/>
                    <a:pt x="993609" y="257270"/>
                    <a:pt x="995018" y="257270"/>
                  </a:cubicBezTo>
                  <a:cubicBezTo>
                    <a:pt x="995958" y="257270"/>
                    <a:pt x="999600" y="253981"/>
                    <a:pt x="1005944" y="247402"/>
                  </a:cubicBezTo>
                  <a:cubicBezTo>
                    <a:pt x="1012287" y="240824"/>
                    <a:pt x="1015459" y="237065"/>
                    <a:pt x="1015459" y="236125"/>
                  </a:cubicBezTo>
                  <a:cubicBezTo>
                    <a:pt x="1015459" y="236125"/>
                    <a:pt x="1015459" y="235420"/>
                    <a:pt x="1015459" y="234010"/>
                  </a:cubicBezTo>
                  <a:close/>
                  <a:moveTo>
                    <a:pt x="2494387" y="223790"/>
                  </a:moveTo>
                  <a:cubicBezTo>
                    <a:pt x="2493212" y="224142"/>
                    <a:pt x="2491450" y="225082"/>
                    <a:pt x="2489100" y="226609"/>
                  </a:cubicBezTo>
                  <a:cubicBezTo>
                    <a:pt x="2486046" y="228489"/>
                    <a:pt x="2485224" y="229429"/>
                    <a:pt x="2486633" y="229429"/>
                  </a:cubicBezTo>
                  <a:cubicBezTo>
                    <a:pt x="2486633" y="229429"/>
                    <a:pt x="2486869" y="229429"/>
                    <a:pt x="2487338" y="229429"/>
                  </a:cubicBezTo>
                  <a:cubicBezTo>
                    <a:pt x="2488983" y="229429"/>
                    <a:pt x="2490862" y="228841"/>
                    <a:pt x="2492977" y="227667"/>
                  </a:cubicBezTo>
                  <a:cubicBezTo>
                    <a:pt x="2495092" y="226492"/>
                    <a:pt x="2496149" y="225435"/>
                    <a:pt x="2496149" y="224495"/>
                  </a:cubicBezTo>
                  <a:cubicBezTo>
                    <a:pt x="2496149" y="223672"/>
                    <a:pt x="2495562" y="223438"/>
                    <a:pt x="2494387" y="223790"/>
                  </a:cubicBezTo>
                  <a:close/>
                  <a:moveTo>
                    <a:pt x="2048355" y="221499"/>
                  </a:moveTo>
                  <a:cubicBezTo>
                    <a:pt x="2047768" y="220912"/>
                    <a:pt x="2047122" y="220971"/>
                    <a:pt x="2046417" y="221675"/>
                  </a:cubicBezTo>
                  <a:cubicBezTo>
                    <a:pt x="2045712" y="222380"/>
                    <a:pt x="2045359" y="223320"/>
                    <a:pt x="2045359" y="224495"/>
                  </a:cubicBezTo>
                  <a:cubicBezTo>
                    <a:pt x="2045359" y="225670"/>
                    <a:pt x="2046005" y="225611"/>
                    <a:pt x="2047298" y="224319"/>
                  </a:cubicBezTo>
                  <a:cubicBezTo>
                    <a:pt x="2048590" y="223026"/>
                    <a:pt x="2048942" y="222087"/>
                    <a:pt x="2048355" y="221499"/>
                  </a:cubicBezTo>
                  <a:close/>
                  <a:moveTo>
                    <a:pt x="2501788" y="220618"/>
                  </a:moveTo>
                  <a:cubicBezTo>
                    <a:pt x="2501083" y="220853"/>
                    <a:pt x="2500261" y="221323"/>
                    <a:pt x="2499321" y="222028"/>
                  </a:cubicBezTo>
                  <a:cubicBezTo>
                    <a:pt x="2498851" y="222733"/>
                    <a:pt x="2499204" y="223203"/>
                    <a:pt x="2500378" y="223438"/>
                  </a:cubicBezTo>
                  <a:cubicBezTo>
                    <a:pt x="2502728" y="223438"/>
                    <a:pt x="2503902" y="222850"/>
                    <a:pt x="2503902" y="221675"/>
                  </a:cubicBezTo>
                  <a:cubicBezTo>
                    <a:pt x="2503902" y="221205"/>
                    <a:pt x="2503726" y="220853"/>
                    <a:pt x="2503374" y="220618"/>
                  </a:cubicBezTo>
                  <a:cubicBezTo>
                    <a:pt x="2503021" y="220383"/>
                    <a:pt x="2502493" y="220383"/>
                    <a:pt x="2501788" y="220618"/>
                  </a:cubicBezTo>
                  <a:close/>
                  <a:moveTo>
                    <a:pt x="1378495" y="196301"/>
                  </a:moveTo>
                  <a:cubicBezTo>
                    <a:pt x="1376381" y="196301"/>
                    <a:pt x="1371564" y="198004"/>
                    <a:pt x="1364046" y="201411"/>
                  </a:cubicBezTo>
                  <a:cubicBezTo>
                    <a:pt x="1356527" y="204818"/>
                    <a:pt x="1351946" y="207226"/>
                    <a:pt x="1350301" y="208636"/>
                  </a:cubicBezTo>
                  <a:cubicBezTo>
                    <a:pt x="1347717" y="210985"/>
                    <a:pt x="1345837" y="214157"/>
                    <a:pt x="1344662" y="218151"/>
                  </a:cubicBezTo>
                  <a:cubicBezTo>
                    <a:pt x="1343253" y="223790"/>
                    <a:pt x="1343076" y="227197"/>
                    <a:pt x="1344134" y="228371"/>
                  </a:cubicBezTo>
                  <a:cubicBezTo>
                    <a:pt x="1345191" y="229546"/>
                    <a:pt x="1349479" y="230369"/>
                    <a:pt x="1356997" y="230838"/>
                  </a:cubicBezTo>
                  <a:cubicBezTo>
                    <a:pt x="1366395" y="231543"/>
                    <a:pt x="1372974" y="233070"/>
                    <a:pt x="1376733" y="235420"/>
                  </a:cubicBezTo>
                  <a:lnTo>
                    <a:pt x="1382372" y="238592"/>
                  </a:lnTo>
                  <a:lnTo>
                    <a:pt x="1382372" y="235068"/>
                  </a:lnTo>
                  <a:cubicBezTo>
                    <a:pt x="1382607" y="232483"/>
                    <a:pt x="1382842" y="227197"/>
                    <a:pt x="1383077" y="219208"/>
                  </a:cubicBezTo>
                  <a:cubicBezTo>
                    <a:pt x="1383312" y="211220"/>
                    <a:pt x="1382959" y="205405"/>
                    <a:pt x="1382019" y="201763"/>
                  </a:cubicBezTo>
                  <a:cubicBezTo>
                    <a:pt x="1381080" y="198122"/>
                    <a:pt x="1379905" y="196301"/>
                    <a:pt x="1378495" y="196301"/>
                  </a:cubicBezTo>
                  <a:close/>
                  <a:moveTo>
                    <a:pt x="1690429" y="187490"/>
                  </a:moveTo>
                  <a:cubicBezTo>
                    <a:pt x="1692074" y="187490"/>
                    <a:pt x="1691369" y="188665"/>
                    <a:pt x="1688315" y="191014"/>
                  </a:cubicBezTo>
                  <a:cubicBezTo>
                    <a:pt x="1686905" y="192189"/>
                    <a:pt x="1686141" y="192718"/>
                    <a:pt x="1686024" y="192600"/>
                  </a:cubicBezTo>
                  <a:cubicBezTo>
                    <a:pt x="1685907" y="192483"/>
                    <a:pt x="1686435" y="191719"/>
                    <a:pt x="1687610" y="190310"/>
                  </a:cubicBezTo>
                  <a:cubicBezTo>
                    <a:pt x="1689020" y="188430"/>
                    <a:pt x="1689959" y="187490"/>
                    <a:pt x="1690429" y="187490"/>
                  </a:cubicBezTo>
                  <a:close/>
                  <a:moveTo>
                    <a:pt x="51501" y="187138"/>
                  </a:moveTo>
                  <a:cubicBezTo>
                    <a:pt x="49856" y="187138"/>
                    <a:pt x="41750" y="191367"/>
                    <a:pt x="27183" y="199825"/>
                  </a:cubicBezTo>
                  <a:cubicBezTo>
                    <a:pt x="22249" y="202879"/>
                    <a:pt x="18490" y="204524"/>
                    <a:pt x="15906" y="204759"/>
                  </a:cubicBezTo>
                  <a:cubicBezTo>
                    <a:pt x="13086" y="204994"/>
                    <a:pt x="10972" y="205758"/>
                    <a:pt x="9562" y="207050"/>
                  </a:cubicBezTo>
                  <a:cubicBezTo>
                    <a:pt x="8152" y="208342"/>
                    <a:pt x="8035" y="209693"/>
                    <a:pt x="9210" y="211103"/>
                  </a:cubicBezTo>
                  <a:cubicBezTo>
                    <a:pt x="10854" y="213217"/>
                    <a:pt x="15025" y="215802"/>
                    <a:pt x="21721" y="218856"/>
                  </a:cubicBezTo>
                  <a:cubicBezTo>
                    <a:pt x="28417" y="221910"/>
                    <a:pt x="33057" y="223438"/>
                    <a:pt x="35642" y="223438"/>
                  </a:cubicBezTo>
                  <a:cubicBezTo>
                    <a:pt x="38461" y="223438"/>
                    <a:pt x="39753" y="223907"/>
                    <a:pt x="39518" y="224847"/>
                  </a:cubicBezTo>
                  <a:cubicBezTo>
                    <a:pt x="38814" y="226022"/>
                    <a:pt x="39401" y="226962"/>
                    <a:pt x="41280" y="227667"/>
                  </a:cubicBezTo>
                  <a:cubicBezTo>
                    <a:pt x="43865" y="228606"/>
                    <a:pt x="46097" y="228371"/>
                    <a:pt x="47976" y="226962"/>
                  </a:cubicBezTo>
                  <a:cubicBezTo>
                    <a:pt x="48446" y="226257"/>
                    <a:pt x="48329" y="225670"/>
                    <a:pt x="47624" y="225200"/>
                  </a:cubicBezTo>
                  <a:cubicBezTo>
                    <a:pt x="46684" y="224495"/>
                    <a:pt x="47154" y="223203"/>
                    <a:pt x="49034" y="221323"/>
                  </a:cubicBezTo>
                  <a:cubicBezTo>
                    <a:pt x="50913" y="219913"/>
                    <a:pt x="51853" y="219796"/>
                    <a:pt x="51853" y="220971"/>
                  </a:cubicBezTo>
                  <a:cubicBezTo>
                    <a:pt x="51853" y="222615"/>
                    <a:pt x="51324" y="224495"/>
                    <a:pt x="50267" y="226609"/>
                  </a:cubicBezTo>
                  <a:cubicBezTo>
                    <a:pt x="49210" y="228724"/>
                    <a:pt x="49151" y="230838"/>
                    <a:pt x="50091" y="232953"/>
                  </a:cubicBezTo>
                  <a:cubicBezTo>
                    <a:pt x="51501" y="235302"/>
                    <a:pt x="52558" y="234480"/>
                    <a:pt x="53263" y="230486"/>
                  </a:cubicBezTo>
                  <a:cubicBezTo>
                    <a:pt x="53498" y="228841"/>
                    <a:pt x="53850" y="226257"/>
                    <a:pt x="54320" y="222733"/>
                  </a:cubicBezTo>
                  <a:cubicBezTo>
                    <a:pt x="54555" y="218269"/>
                    <a:pt x="54320" y="216037"/>
                    <a:pt x="53615" y="216037"/>
                  </a:cubicBezTo>
                  <a:cubicBezTo>
                    <a:pt x="52675" y="216506"/>
                    <a:pt x="52205" y="215332"/>
                    <a:pt x="52205" y="212512"/>
                  </a:cubicBezTo>
                  <a:cubicBezTo>
                    <a:pt x="52205" y="210163"/>
                    <a:pt x="52323" y="206639"/>
                    <a:pt x="52558" y="201940"/>
                  </a:cubicBezTo>
                  <a:cubicBezTo>
                    <a:pt x="53028" y="196301"/>
                    <a:pt x="53145" y="192424"/>
                    <a:pt x="52910" y="190310"/>
                  </a:cubicBezTo>
                  <a:cubicBezTo>
                    <a:pt x="52675" y="188195"/>
                    <a:pt x="52205" y="187138"/>
                    <a:pt x="51501" y="187138"/>
                  </a:cubicBezTo>
                  <a:close/>
                  <a:moveTo>
                    <a:pt x="1345984" y="180706"/>
                  </a:moveTo>
                  <a:cubicBezTo>
                    <a:pt x="1347687" y="180412"/>
                    <a:pt x="1349244" y="180559"/>
                    <a:pt x="1350654" y="181147"/>
                  </a:cubicBezTo>
                  <a:cubicBezTo>
                    <a:pt x="1351358" y="181381"/>
                    <a:pt x="1351358" y="181851"/>
                    <a:pt x="1350654" y="182556"/>
                  </a:cubicBezTo>
                  <a:cubicBezTo>
                    <a:pt x="1349714" y="183496"/>
                    <a:pt x="1349420" y="185728"/>
                    <a:pt x="1349772" y="189252"/>
                  </a:cubicBezTo>
                  <a:cubicBezTo>
                    <a:pt x="1350125" y="192777"/>
                    <a:pt x="1350771" y="194539"/>
                    <a:pt x="1351711" y="194539"/>
                  </a:cubicBezTo>
                  <a:cubicBezTo>
                    <a:pt x="1352651" y="194539"/>
                    <a:pt x="1356057" y="193129"/>
                    <a:pt x="1361931" y="190310"/>
                  </a:cubicBezTo>
                  <a:cubicBezTo>
                    <a:pt x="1367335" y="187725"/>
                    <a:pt x="1371740" y="186315"/>
                    <a:pt x="1375147" y="186080"/>
                  </a:cubicBezTo>
                  <a:cubicBezTo>
                    <a:pt x="1378554" y="185846"/>
                    <a:pt x="1382607" y="186668"/>
                    <a:pt x="1387306" y="188547"/>
                  </a:cubicBezTo>
                  <a:cubicBezTo>
                    <a:pt x="1391065" y="189957"/>
                    <a:pt x="1395177" y="193364"/>
                    <a:pt x="1399641" y="198768"/>
                  </a:cubicBezTo>
                  <a:cubicBezTo>
                    <a:pt x="1404105" y="204172"/>
                    <a:pt x="1406337" y="208401"/>
                    <a:pt x="1406337" y="211455"/>
                  </a:cubicBezTo>
                  <a:cubicBezTo>
                    <a:pt x="1406337" y="213570"/>
                    <a:pt x="1406924" y="217329"/>
                    <a:pt x="1408099" y="222733"/>
                  </a:cubicBezTo>
                  <a:cubicBezTo>
                    <a:pt x="1412093" y="242938"/>
                    <a:pt x="1414677" y="277006"/>
                    <a:pt x="1415852" y="324936"/>
                  </a:cubicBezTo>
                  <a:cubicBezTo>
                    <a:pt x="1416322" y="345377"/>
                    <a:pt x="1416440" y="357829"/>
                    <a:pt x="1416205" y="362293"/>
                  </a:cubicBezTo>
                  <a:cubicBezTo>
                    <a:pt x="1415970" y="366757"/>
                    <a:pt x="1415030" y="369929"/>
                    <a:pt x="1413385" y="371808"/>
                  </a:cubicBezTo>
                  <a:cubicBezTo>
                    <a:pt x="1411741" y="373923"/>
                    <a:pt x="1409039" y="375274"/>
                    <a:pt x="1405279" y="375861"/>
                  </a:cubicBezTo>
                  <a:cubicBezTo>
                    <a:pt x="1401520" y="376449"/>
                    <a:pt x="1399053" y="375920"/>
                    <a:pt x="1397879" y="374275"/>
                  </a:cubicBezTo>
                  <a:cubicBezTo>
                    <a:pt x="1397174" y="373101"/>
                    <a:pt x="1394119" y="371221"/>
                    <a:pt x="1388715" y="368637"/>
                  </a:cubicBezTo>
                  <a:cubicBezTo>
                    <a:pt x="1380257" y="364408"/>
                    <a:pt x="1368510" y="353717"/>
                    <a:pt x="1353473" y="336566"/>
                  </a:cubicBezTo>
                  <a:cubicBezTo>
                    <a:pt x="1347364" y="329517"/>
                    <a:pt x="1343018" y="323702"/>
                    <a:pt x="1340433" y="319121"/>
                  </a:cubicBezTo>
                  <a:cubicBezTo>
                    <a:pt x="1337849" y="314539"/>
                    <a:pt x="1336204" y="309664"/>
                    <a:pt x="1335499" y="304495"/>
                  </a:cubicBezTo>
                  <a:lnTo>
                    <a:pt x="1334442" y="296037"/>
                  </a:lnTo>
                  <a:lnTo>
                    <a:pt x="1336909" y="302381"/>
                  </a:lnTo>
                  <a:cubicBezTo>
                    <a:pt x="1338554" y="306610"/>
                    <a:pt x="1340081" y="309782"/>
                    <a:pt x="1341490" y="311896"/>
                  </a:cubicBezTo>
                  <a:cubicBezTo>
                    <a:pt x="1345250" y="316360"/>
                    <a:pt x="1350184" y="320178"/>
                    <a:pt x="1356292" y="323350"/>
                  </a:cubicBezTo>
                  <a:cubicBezTo>
                    <a:pt x="1362401" y="326522"/>
                    <a:pt x="1368510" y="328108"/>
                    <a:pt x="1374618" y="328108"/>
                  </a:cubicBezTo>
                  <a:lnTo>
                    <a:pt x="1383429" y="328460"/>
                  </a:lnTo>
                  <a:lnTo>
                    <a:pt x="1383781" y="315068"/>
                  </a:lnTo>
                  <a:cubicBezTo>
                    <a:pt x="1384016" y="306140"/>
                    <a:pt x="1383605" y="301088"/>
                    <a:pt x="1382548" y="299914"/>
                  </a:cubicBezTo>
                  <a:cubicBezTo>
                    <a:pt x="1381491" y="298739"/>
                    <a:pt x="1379259" y="299444"/>
                    <a:pt x="1375852" y="302028"/>
                  </a:cubicBezTo>
                  <a:cubicBezTo>
                    <a:pt x="1372445" y="304613"/>
                    <a:pt x="1368275" y="305787"/>
                    <a:pt x="1363341" y="305553"/>
                  </a:cubicBezTo>
                  <a:cubicBezTo>
                    <a:pt x="1358172" y="305318"/>
                    <a:pt x="1353943" y="305083"/>
                    <a:pt x="1350654" y="304848"/>
                  </a:cubicBezTo>
                  <a:cubicBezTo>
                    <a:pt x="1347129" y="304613"/>
                    <a:pt x="1344016" y="303086"/>
                    <a:pt x="1341314" y="300266"/>
                  </a:cubicBezTo>
                  <a:cubicBezTo>
                    <a:pt x="1338612" y="297447"/>
                    <a:pt x="1336792" y="293688"/>
                    <a:pt x="1335852" y="288989"/>
                  </a:cubicBezTo>
                  <a:lnTo>
                    <a:pt x="1334442" y="280530"/>
                  </a:lnTo>
                  <a:lnTo>
                    <a:pt x="1342548" y="273834"/>
                  </a:lnTo>
                  <a:cubicBezTo>
                    <a:pt x="1350771" y="267021"/>
                    <a:pt x="1357232" y="260560"/>
                    <a:pt x="1361931" y="254451"/>
                  </a:cubicBezTo>
                  <a:cubicBezTo>
                    <a:pt x="1366630" y="248342"/>
                    <a:pt x="1368157" y="244348"/>
                    <a:pt x="1366513" y="242468"/>
                  </a:cubicBezTo>
                  <a:cubicBezTo>
                    <a:pt x="1365573" y="241764"/>
                    <a:pt x="1360991" y="241176"/>
                    <a:pt x="1352768" y="240706"/>
                  </a:cubicBezTo>
                  <a:cubicBezTo>
                    <a:pt x="1345719" y="240471"/>
                    <a:pt x="1341490" y="240941"/>
                    <a:pt x="1340081" y="242116"/>
                  </a:cubicBezTo>
                  <a:cubicBezTo>
                    <a:pt x="1338671" y="243291"/>
                    <a:pt x="1337614" y="247285"/>
                    <a:pt x="1336909" y="254098"/>
                  </a:cubicBezTo>
                  <a:cubicBezTo>
                    <a:pt x="1336439" y="259267"/>
                    <a:pt x="1335969" y="263262"/>
                    <a:pt x="1335499" y="266081"/>
                  </a:cubicBezTo>
                  <a:cubicBezTo>
                    <a:pt x="1335029" y="268900"/>
                    <a:pt x="1334148" y="275185"/>
                    <a:pt x="1332856" y="284936"/>
                  </a:cubicBezTo>
                  <a:cubicBezTo>
                    <a:pt x="1331564" y="294686"/>
                    <a:pt x="1330330" y="299914"/>
                    <a:pt x="1329156" y="300619"/>
                  </a:cubicBezTo>
                  <a:cubicBezTo>
                    <a:pt x="1327981" y="301323"/>
                    <a:pt x="1327746" y="302263"/>
                    <a:pt x="1328451" y="303438"/>
                  </a:cubicBezTo>
                  <a:cubicBezTo>
                    <a:pt x="1329156" y="304613"/>
                    <a:pt x="1328686" y="309077"/>
                    <a:pt x="1327041" y="316830"/>
                  </a:cubicBezTo>
                  <a:cubicBezTo>
                    <a:pt x="1321637" y="342440"/>
                    <a:pt x="1319053" y="359826"/>
                    <a:pt x="1319288" y="368989"/>
                  </a:cubicBezTo>
                  <a:cubicBezTo>
                    <a:pt x="1319523" y="374628"/>
                    <a:pt x="1319053" y="378446"/>
                    <a:pt x="1317878" y="380443"/>
                  </a:cubicBezTo>
                  <a:cubicBezTo>
                    <a:pt x="1316703" y="382440"/>
                    <a:pt x="1314236" y="383908"/>
                    <a:pt x="1310477" y="384848"/>
                  </a:cubicBezTo>
                  <a:cubicBezTo>
                    <a:pt x="1307188" y="385553"/>
                    <a:pt x="1305543" y="385318"/>
                    <a:pt x="1305543" y="384143"/>
                  </a:cubicBezTo>
                  <a:cubicBezTo>
                    <a:pt x="1305543" y="382969"/>
                    <a:pt x="1304251" y="381794"/>
                    <a:pt x="1301666" y="380619"/>
                  </a:cubicBezTo>
                  <a:cubicBezTo>
                    <a:pt x="1299787" y="379914"/>
                    <a:pt x="1297966" y="378152"/>
                    <a:pt x="1296204" y="375333"/>
                  </a:cubicBezTo>
                  <a:cubicBezTo>
                    <a:pt x="1294442" y="372513"/>
                    <a:pt x="1290976" y="365582"/>
                    <a:pt x="1285807" y="354540"/>
                  </a:cubicBezTo>
                  <a:cubicBezTo>
                    <a:pt x="1282518" y="347961"/>
                    <a:pt x="1280403" y="344319"/>
                    <a:pt x="1279464" y="343614"/>
                  </a:cubicBezTo>
                  <a:cubicBezTo>
                    <a:pt x="1278524" y="342910"/>
                    <a:pt x="1278171" y="341265"/>
                    <a:pt x="1278406" y="338680"/>
                  </a:cubicBezTo>
                  <a:cubicBezTo>
                    <a:pt x="1278641" y="336096"/>
                    <a:pt x="1279346" y="334569"/>
                    <a:pt x="1280521" y="334099"/>
                  </a:cubicBezTo>
                  <a:cubicBezTo>
                    <a:pt x="1281461" y="333629"/>
                    <a:pt x="1282870" y="330986"/>
                    <a:pt x="1284750" y="326169"/>
                  </a:cubicBezTo>
                  <a:cubicBezTo>
                    <a:pt x="1286630" y="321353"/>
                    <a:pt x="1287335" y="318240"/>
                    <a:pt x="1286865" y="316830"/>
                  </a:cubicBezTo>
                  <a:cubicBezTo>
                    <a:pt x="1286630" y="315890"/>
                    <a:pt x="1287158" y="314657"/>
                    <a:pt x="1288450" y="313130"/>
                  </a:cubicBezTo>
                  <a:cubicBezTo>
                    <a:pt x="1289743" y="311602"/>
                    <a:pt x="1290976" y="307256"/>
                    <a:pt x="1292151" y="300090"/>
                  </a:cubicBezTo>
                  <a:cubicBezTo>
                    <a:pt x="1293326" y="292924"/>
                    <a:pt x="1294442" y="288754"/>
                    <a:pt x="1295499" y="287579"/>
                  </a:cubicBezTo>
                  <a:cubicBezTo>
                    <a:pt x="1296556" y="286404"/>
                    <a:pt x="1297085" y="284701"/>
                    <a:pt x="1297085" y="282469"/>
                  </a:cubicBezTo>
                  <a:cubicBezTo>
                    <a:pt x="1297085" y="280237"/>
                    <a:pt x="1298730" y="274598"/>
                    <a:pt x="1302019" y="265552"/>
                  </a:cubicBezTo>
                  <a:cubicBezTo>
                    <a:pt x="1305308" y="256507"/>
                    <a:pt x="1306953" y="251632"/>
                    <a:pt x="1306953" y="250927"/>
                  </a:cubicBezTo>
                  <a:cubicBezTo>
                    <a:pt x="1306483" y="249987"/>
                    <a:pt x="1309185" y="242821"/>
                    <a:pt x="1315059" y="229429"/>
                  </a:cubicBezTo>
                  <a:cubicBezTo>
                    <a:pt x="1316703" y="225904"/>
                    <a:pt x="1318113" y="221440"/>
                    <a:pt x="1319288" y="216037"/>
                  </a:cubicBezTo>
                  <a:cubicBezTo>
                    <a:pt x="1320462" y="210633"/>
                    <a:pt x="1323399" y="204289"/>
                    <a:pt x="1328098" y="197006"/>
                  </a:cubicBezTo>
                  <a:cubicBezTo>
                    <a:pt x="1332797" y="189722"/>
                    <a:pt x="1336909" y="185023"/>
                    <a:pt x="1340433" y="182909"/>
                  </a:cubicBezTo>
                  <a:cubicBezTo>
                    <a:pt x="1342430" y="181734"/>
                    <a:pt x="1344280" y="181000"/>
                    <a:pt x="1345984" y="180706"/>
                  </a:cubicBezTo>
                  <a:close/>
                  <a:moveTo>
                    <a:pt x="1793338" y="175420"/>
                  </a:moveTo>
                  <a:cubicBezTo>
                    <a:pt x="1791693" y="175713"/>
                    <a:pt x="1789226" y="176565"/>
                    <a:pt x="1785937" y="177975"/>
                  </a:cubicBezTo>
                  <a:cubicBezTo>
                    <a:pt x="1783587" y="179149"/>
                    <a:pt x="1780356" y="181851"/>
                    <a:pt x="1776245" y="186080"/>
                  </a:cubicBezTo>
                  <a:cubicBezTo>
                    <a:pt x="1772133" y="190310"/>
                    <a:pt x="1770077" y="193129"/>
                    <a:pt x="1770077" y="194539"/>
                  </a:cubicBezTo>
                  <a:cubicBezTo>
                    <a:pt x="1770077" y="195478"/>
                    <a:pt x="1768668" y="198122"/>
                    <a:pt x="1765848" y="202468"/>
                  </a:cubicBezTo>
                  <a:cubicBezTo>
                    <a:pt x="1763029" y="206815"/>
                    <a:pt x="1761267" y="210985"/>
                    <a:pt x="1760562" y="214979"/>
                  </a:cubicBezTo>
                  <a:cubicBezTo>
                    <a:pt x="1760092" y="217799"/>
                    <a:pt x="1760151" y="219737"/>
                    <a:pt x="1760738" y="220794"/>
                  </a:cubicBezTo>
                  <a:cubicBezTo>
                    <a:pt x="1761326" y="221852"/>
                    <a:pt x="1763322" y="223672"/>
                    <a:pt x="1766729" y="226257"/>
                  </a:cubicBezTo>
                  <a:cubicBezTo>
                    <a:pt x="1770136" y="228841"/>
                    <a:pt x="1772309" y="230310"/>
                    <a:pt x="1773249" y="230662"/>
                  </a:cubicBezTo>
                  <a:cubicBezTo>
                    <a:pt x="1774189" y="231015"/>
                    <a:pt x="1775129" y="230486"/>
                    <a:pt x="1776069" y="229076"/>
                  </a:cubicBezTo>
                  <a:cubicBezTo>
                    <a:pt x="1777008" y="227902"/>
                    <a:pt x="1780533" y="219091"/>
                    <a:pt x="1786641" y="202644"/>
                  </a:cubicBezTo>
                  <a:cubicBezTo>
                    <a:pt x="1792750" y="186198"/>
                    <a:pt x="1795805" y="177387"/>
                    <a:pt x="1795805" y="176213"/>
                  </a:cubicBezTo>
                  <a:cubicBezTo>
                    <a:pt x="1795805" y="175390"/>
                    <a:pt x="1794982" y="175126"/>
                    <a:pt x="1793338" y="175420"/>
                  </a:cubicBezTo>
                  <a:close/>
                  <a:moveTo>
                    <a:pt x="2561700" y="167050"/>
                  </a:moveTo>
                  <a:cubicBezTo>
                    <a:pt x="2562875" y="167050"/>
                    <a:pt x="2563110" y="167578"/>
                    <a:pt x="2562405" y="168635"/>
                  </a:cubicBezTo>
                  <a:cubicBezTo>
                    <a:pt x="2561700" y="169693"/>
                    <a:pt x="2561113" y="170221"/>
                    <a:pt x="2560643" y="170221"/>
                  </a:cubicBezTo>
                  <a:cubicBezTo>
                    <a:pt x="2560173" y="170221"/>
                    <a:pt x="2559938" y="169693"/>
                    <a:pt x="2559938" y="168635"/>
                  </a:cubicBezTo>
                  <a:cubicBezTo>
                    <a:pt x="2559938" y="167578"/>
                    <a:pt x="2560525" y="167050"/>
                    <a:pt x="2561700" y="167050"/>
                  </a:cubicBezTo>
                  <a:close/>
                  <a:moveTo>
                    <a:pt x="1687610" y="161058"/>
                  </a:moveTo>
                  <a:cubicBezTo>
                    <a:pt x="1687140" y="160588"/>
                    <a:pt x="1684967" y="161469"/>
                    <a:pt x="1681090" y="163701"/>
                  </a:cubicBezTo>
                  <a:cubicBezTo>
                    <a:pt x="1677214" y="165933"/>
                    <a:pt x="1674100" y="168107"/>
                    <a:pt x="1671751" y="170221"/>
                  </a:cubicBezTo>
                  <a:cubicBezTo>
                    <a:pt x="1671046" y="171161"/>
                    <a:pt x="1670224" y="172453"/>
                    <a:pt x="1669284" y="174098"/>
                  </a:cubicBezTo>
                  <a:cubicBezTo>
                    <a:pt x="1668344" y="175743"/>
                    <a:pt x="1667698" y="177211"/>
                    <a:pt x="1667346" y="178503"/>
                  </a:cubicBezTo>
                  <a:cubicBezTo>
                    <a:pt x="1666993" y="179796"/>
                    <a:pt x="1667052" y="180442"/>
                    <a:pt x="1667522" y="180442"/>
                  </a:cubicBezTo>
                  <a:cubicBezTo>
                    <a:pt x="1668227" y="180442"/>
                    <a:pt x="1671927" y="177329"/>
                    <a:pt x="1678623" y="171102"/>
                  </a:cubicBezTo>
                  <a:cubicBezTo>
                    <a:pt x="1685319" y="164876"/>
                    <a:pt x="1688315" y="161528"/>
                    <a:pt x="1687610" y="161058"/>
                  </a:cubicBezTo>
                  <a:close/>
                  <a:moveTo>
                    <a:pt x="2799273" y="154362"/>
                  </a:moveTo>
                  <a:cubicBezTo>
                    <a:pt x="2800447" y="154362"/>
                    <a:pt x="2803737" y="157417"/>
                    <a:pt x="2809140" y="163525"/>
                  </a:cubicBezTo>
                  <a:cubicBezTo>
                    <a:pt x="2814544" y="169634"/>
                    <a:pt x="2817364" y="173393"/>
                    <a:pt x="2817599" y="174803"/>
                  </a:cubicBezTo>
                  <a:cubicBezTo>
                    <a:pt x="2817599" y="176682"/>
                    <a:pt x="2817716" y="180148"/>
                    <a:pt x="2817951" y="185199"/>
                  </a:cubicBezTo>
                  <a:cubicBezTo>
                    <a:pt x="2818186" y="190251"/>
                    <a:pt x="2818656" y="193716"/>
                    <a:pt x="2819361" y="195596"/>
                  </a:cubicBezTo>
                  <a:cubicBezTo>
                    <a:pt x="2820066" y="197241"/>
                    <a:pt x="2820359" y="199061"/>
                    <a:pt x="2820242" y="201059"/>
                  </a:cubicBezTo>
                  <a:cubicBezTo>
                    <a:pt x="2820124" y="203056"/>
                    <a:pt x="2819596" y="204054"/>
                    <a:pt x="2818656" y="204054"/>
                  </a:cubicBezTo>
                  <a:cubicBezTo>
                    <a:pt x="2817716" y="204054"/>
                    <a:pt x="2816894" y="206580"/>
                    <a:pt x="2816189" y="211631"/>
                  </a:cubicBezTo>
                  <a:cubicBezTo>
                    <a:pt x="2815484" y="216683"/>
                    <a:pt x="2815484" y="220266"/>
                    <a:pt x="2816189" y="222380"/>
                  </a:cubicBezTo>
                  <a:cubicBezTo>
                    <a:pt x="2816894" y="224495"/>
                    <a:pt x="2819948" y="226844"/>
                    <a:pt x="2825352" y="229429"/>
                  </a:cubicBezTo>
                  <a:cubicBezTo>
                    <a:pt x="2830756" y="232013"/>
                    <a:pt x="2837393" y="235302"/>
                    <a:pt x="2845264" y="239297"/>
                  </a:cubicBezTo>
                  <a:cubicBezTo>
                    <a:pt x="2853135" y="243291"/>
                    <a:pt x="2857364" y="244994"/>
                    <a:pt x="2857951" y="244407"/>
                  </a:cubicBezTo>
                  <a:cubicBezTo>
                    <a:pt x="2858539" y="243819"/>
                    <a:pt x="2859831" y="244054"/>
                    <a:pt x="2861828" y="245112"/>
                  </a:cubicBezTo>
                  <a:cubicBezTo>
                    <a:pt x="2863825" y="246169"/>
                    <a:pt x="2867702" y="246933"/>
                    <a:pt x="2873458" y="247402"/>
                  </a:cubicBezTo>
                  <a:cubicBezTo>
                    <a:pt x="2879214" y="247872"/>
                    <a:pt x="2882562" y="248460"/>
                    <a:pt x="2883502" y="249165"/>
                  </a:cubicBezTo>
                  <a:cubicBezTo>
                    <a:pt x="2884442" y="249869"/>
                    <a:pt x="2889141" y="250457"/>
                    <a:pt x="2897599" y="250927"/>
                  </a:cubicBezTo>
                  <a:lnTo>
                    <a:pt x="2909934" y="251632"/>
                  </a:lnTo>
                  <a:lnTo>
                    <a:pt x="2908877" y="247755"/>
                  </a:lnTo>
                  <a:cubicBezTo>
                    <a:pt x="2908172" y="244935"/>
                    <a:pt x="2908642" y="243056"/>
                    <a:pt x="2910287" y="242116"/>
                  </a:cubicBezTo>
                  <a:cubicBezTo>
                    <a:pt x="2912401" y="240941"/>
                    <a:pt x="2915397" y="232424"/>
                    <a:pt x="2919273" y="216565"/>
                  </a:cubicBezTo>
                  <a:cubicBezTo>
                    <a:pt x="2923150" y="200706"/>
                    <a:pt x="2924618" y="191132"/>
                    <a:pt x="2923678" y="187843"/>
                  </a:cubicBezTo>
                  <a:cubicBezTo>
                    <a:pt x="2922739" y="185023"/>
                    <a:pt x="2922563" y="182028"/>
                    <a:pt x="2923150" y="178856"/>
                  </a:cubicBezTo>
                  <a:cubicBezTo>
                    <a:pt x="2923737" y="175684"/>
                    <a:pt x="2924618" y="174098"/>
                    <a:pt x="2925793" y="174098"/>
                  </a:cubicBezTo>
                  <a:cubicBezTo>
                    <a:pt x="2926968" y="174098"/>
                    <a:pt x="2927731" y="175331"/>
                    <a:pt x="2928084" y="177798"/>
                  </a:cubicBezTo>
                  <a:cubicBezTo>
                    <a:pt x="2928436" y="180265"/>
                    <a:pt x="2930140" y="182909"/>
                    <a:pt x="2933194" y="185728"/>
                  </a:cubicBezTo>
                  <a:cubicBezTo>
                    <a:pt x="2939068" y="191837"/>
                    <a:pt x="2942005" y="197476"/>
                    <a:pt x="2942005" y="202644"/>
                  </a:cubicBezTo>
                  <a:cubicBezTo>
                    <a:pt x="2942005" y="204524"/>
                    <a:pt x="2942592" y="205816"/>
                    <a:pt x="2943767" y="206521"/>
                  </a:cubicBezTo>
                  <a:cubicBezTo>
                    <a:pt x="2944941" y="207226"/>
                    <a:pt x="2945529" y="208694"/>
                    <a:pt x="2945529" y="210926"/>
                  </a:cubicBezTo>
                  <a:cubicBezTo>
                    <a:pt x="2945529" y="213158"/>
                    <a:pt x="2946586" y="214803"/>
                    <a:pt x="2948701" y="215860"/>
                  </a:cubicBezTo>
                  <a:cubicBezTo>
                    <a:pt x="2950815" y="216918"/>
                    <a:pt x="2952225" y="219208"/>
                    <a:pt x="2952930" y="222733"/>
                  </a:cubicBezTo>
                  <a:cubicBezTo>
                    <a:pt x="2953635" y="226257"/>
                    <a:pt x="2955338" y="229311"/>
                    <a:pt x="2958040" y="231896"/>
                  </a:cubicBezTo>
                  <a:cubicBezTo>
                    <a:pt x="2960742" y="234480"/>
                    <a:pt x="2962445" y="236771"/>
                    <a:pt x="2963150" y="238768"/>
                  </a:cubicBezTo>
                  <a:cubicBezTo>
                    <a:pt x="2963855" y="240765"/>
                    <a:pt x="2965088" y="241764"/>
                    <a:pt x="2966851" y="241764"/>
                  </a:cubicBezTo>
                  <a:cubicBezTo>
                    <a:pt x="2968613" y="241764"/>
                    <a:pt x="2969494" y="242292"/>
                    <a:pt x="2969494" y="243350"/>
                  </a:cubicBezTo>
                  <a:cubicBezTo>
                    <a:pt x="2969494" y="244407"/>
                    <a:pt x="2970493" y="245229"/>
                    <a:pt x="2972489" y="245816"/>
                  </a:cubicBezTo>
                  <a:cubicBezTo>
                    <a:pt x="2974486" y="246404"/>
                    <a:pt x="2976542" y="248695"/>
                    <a:pt x="2978657" y="252689"/>
                  </a:cubicBezTo>
                  <a:cubicBezTo>
                    <a:pt x="2980067" y="255273"/>
                    <a:pt x="2980772" y="257329"/>
                    <a:pt x="2980772" y="258856"/>
                  </a:cubicBezTo>
                  <a:cubicBezTo>
                    <a:pt x="2980772" y="260383"/>
                    <a:pt x="2980184" y="263379"/>
                    <a:pt x="2979009" y="267843"/>
                  </a:cubicBezTo>
                  <a:cubicBezTo>
                    <a:pt x="2977600" y="272542"/>
                    <a:pt x="2975779" y="276125"/>
                    <a:pt x="2973547" y="278592"/>
                  </a:cubicBezTo>
                  <a:cubicBezTo>
                    <a:pt x="2971315" y="281059"/>
                    <a:pt x="2969141" y="281940"/>
                    <a:pt x="2967027" y="281235"/>
                  </a:cubicBezTo>
                  <a:cubicBezTo>
                    <a:pt x="2965852" y="280765"/>
                    <a:pt x="2963209" y="281235"/>
                    <a:pt x="2959097" y="282645"/>
                  </a:cubicBezTo>
                  <a:cubicBezTo>
                    <a:pt x="2954986" y="284055"/>
                    <a:pt x="2947820" y="284113"/>
                    <a:pt x="2937599" y="282821"/>
                  </a:cubicBezTo>
                  <a:cubicBezTo>
                    <a:pt x="2927379" y="281529"/>
                    <a:pt x="2919861" y="280648"/>
                    <a:pt x="2915044" y="280178"/>
                  </a:cubicBezTo>
                  <a:cubicBezTo>
                    <a:pt x="2910228" y="279708"/>
                    <a:pt x="2907115" y="278944"/>
                    <a:pt x="2905705" y="277887"/>
                  </a:cubicBezTo>
                  <a:cubicBezTo>
                    <a:pt x="2904295" y="276830"/>
                    <a:pt x="2901006" y="275949"/>
                    <a:pt x="2895837" y="275244"/>
                  </a:cubicBezTo>
                  <a:cubicBezTo>
                    <a:pt x="2885264" y="273599"/>
                    <a:pt x="2874045" y="270545"/>
                    <a:pt x="2862181" y="266081"/>
                  </a:cubicBezTo>
                  <a:cubicBezTo>
                    <a:pt x="2850316" y="261617"/>
                    <a:pt x="2842386" y="257270"/>
                    <a:pt x="2838392" y="253041"/>
                  </a:cubicBezTo>
                  <a:cubicBezTo>
                    <a:pt x="2835572" y="250457"/>
                    <a:pt x="2829934" y="246933"/>
                    <a:pt x="2821475" y="242468"/>
                  </a:cubicBezTo>
                  <a:lnTo>
                    <a:pt x="2808436" y="236125"/>
                  </a:lnTo>
                  <a:lnTo>
                    <a:pt x="2804206" y="240001"/>
                  </a:lnTo>
                  <a:cubicBezTo>
                    <a:pt x="2801622" y="242586"/>
                    <a:pt x="2800565" y="244289"/>
                    <a:pt x="2801035" y="245112"/>
                  </a:cubicBezTo>
                  <a:cubicBezTo>
                    <a:pt x="2801505" y="245934"/>
                    <a:pt x="2800624" y="247344"/>
                    <a:pt x="2798391" y="249341"/>
                  </a:cubicBezTo>
                  <a:cubicBezTo>
                    <a:pt x="2796160" y="251338"/>
                    <a:pt x="2795044" y="252865"/>
                    <a:pt x="2795044" y="253922"/>
                  </a:cubicBezTo>
                  <a:cubicBezTo>
                    <a:pt x="2795044" y="254980"/>
                    <a:pt x="2794162" y="256389"/>
                    <a:pt x="2792400" y="258151"/>
                  </a:cubicBezTo>
                  <a:cubicBezTo>
                    <a:pt x="2790638" y="259913"/>
                    <a:pt x="2789052" y="261793"/>
                    <a:pt x="2787643" y="263790"/>
                  </a:cubicBezTo>
                  <a:cubicBezTo>
                    <a:pt x="2786233" y="265787"/>
                    <a:pt x="2783942" y="267961"/>
                    <a:pt x="2780770" y="270310"/>
                  </a:cubicBezTo>
                  <a:cubicBezTo>
                    <a:pt x="2777598" y="272660"/>
                    <a:pt x="2774250" y="273364"/>
                    <a:pt x="2770726" y="272425"/>
                  </a:cubicBezTo>
                  <a:cubicBezTo>
                    <a:pt x="2767202" y="271485"/>
                    <a:pt x="2764852" y="271132"/>
                    <a:pt x="2763678" y="271367"/>
                  </a:cubicBezTo>
                  <a:cubicBezTo>
                    <a:pt x="2762973" y="271367"/>
                    <a:pt x="2762503" y="271191"/>
                    <a:pt x="2762268" y="270839"/>
                  </a:cubicBezTo>
                  <a:cubicBezTo>
                    <a:pt x="2762033" y="270486"/>
                    <a:pt x="2761915" y="270075"/>
                    <a:pt x="2761915" y="269605"/>
                  </a:cubicBezTo>
                  <a:cubicBezTo>
                    <a:pt x="2762151" y="268195"/>
                    <a:pt x="2761211" y="267138"/>
                    <a:pt x="2759096" y="266433"/>
                  </a:cubicBezTo>
                  <a:cubicBezTo>
                    <a:pt x="2757451" y="265963"/>
                    <a:pt x="2756218" y="264671"/>
                    <a:pt x="2755396" y="262557"/>
                  </a:cubicBezTo>
                  <a:cubicBezTo>
                    <a:pt x="2754573" y="260442"/>
                    <a:pt x="2753810" y="256096"/>
                    <a:pt x="2753105" y="249517"/>
                  </a:cubicBezTo>
                  <a:cubicBezTo>
                    <a:pt x="2752165" y="243643"/>
                    <a:pt x="2751108" y="238709"/>
                    <a:pt x="2749933" y="234715"/>
                  </a:cubicBezTo>
                  <a:cubicBezTo>
                    <a:pt x="2746879" y="225082"/>
                    <a:pt x="2747466" y="217329"/>
                    <a:pt x="2751695" y="211455"/>
                  </a:cubicBezTo>
                  <a:cubicBezTo>
                    <a:pt x="2754045" y="208166"/>
                    <a:pt x="2759566" y="203467"/>
                    <a:pt x="2768259" y="197358"/>
                  </a:cubicBezTo>
                  <a:cubicBezTo>
                    <a:pt x="2782591" y="186550"/>
                    <a:pt x="2789757" y="176917"/>
                    <a:pt x="2789757" y="168459"/>
                  </a:cubicBezTo>
                  <a:cubicBezTo>
                    <a:pt x="2789757" y="165405"/>
                    <a:pt x="2791226" y="162292"/>
                    <a:pt x="2794162" y="159120"/>
                  </a:cubicBezTo>
                  <a:cubicBezTo>
                    <a:pt x="2797099" y="155948"/>
                    <a:pt x="2798803" y="154362"/>
                    <a:pt x="2799273" y="154362"/>
                  </a:cubicBezTo>
                  <a:close/>
                  <a:moveTo>
                    <a:pt x="1707698" y="153305"/>
                  </a:moveTo>
                  <a:cubicBezTo>
                    <a:pt x="1706993" y="153540"/>
                    <a:pt x="1704409" y="154950"/>
                    <a:pt x="1699945" y="157534"/>
                  </a:cubicBezTo>
                  <a:cubicBezTo>
                    <a:pt x="1694776" y="160118"/>
                    <a:pt x="1691722" y="161058"/>
                    <a:pt x="1690782" y="160353"/>
                  </a:cubicBezTo>
                  <a:lnTo>
                    <a:pt x="1689725" y="160706"/>
                  </a:lnTo>
                  <a:cubicBezTo>
                    <a:pt x="1689725" y="160941"/>
                    <a:pt x="1689842" y="161176"/>
                    <a:pt x="1690077" y="161411"/>
                  </a:cubicBezTo>
                  <a:cubicBezTo>
                    <a:pt x="1690782" y="162350"/>
                    <a:pt x="1689725" y="164641"/>
                    <a:pt x="1686905" y="168283"/>
                  </a:cubicBezTo>
                  <a:cubicBezTo>
                    <a:pt x="1684086" y="171925"/>
                    <a:pt x="1681971" y="173746"/>
                    <a:pt x="1680562" y="173746"/>
                  </a:cubicBezTo>
                  <a:cubicBezTo>
                    <a:pt x="1679622" y="173746"/>
                    <a:pt x="1677155" y="175860"/>
                    <a:pt x="1673161" y="180089"/>
                  </a:cubicBezTo>
                  <a:cubicBezTo>
                    <a:pt x="1669166" y="184318"/>
                    <a:pt x="1667169" y="186903"/>
                    <a:pt x="1667169" y="187843"/>
                  </a:cubicBezTo>
                  <a:cubicBezTo>
                    <a:pt x="1667169" y="189487"/>
                    <a:pt x="1669871" y="188195"/>
                    <a:pt x="1675275" y="183966"/>
                  </a:cubicBezTo>
                  <a:cubicBezTo>
                    <a:pt x="1676920" y="182791"/>
                    <a:pt x="1678212" y="181616"/>
                    <a:pt x="1679152" y="180442"/>
                  </a:cubicBezTo>
                  <a:cubicBezTo>
                    <a:pt x="1680796" y="178562"/>
                    <a:pt x="1685907" y="174039"/>
                    <a:pt x="1694482" y="166873"/>
                  </a:cubicBezTo>
                  <a:cubicBezTo>
                    <a:pt x="1703058" y="159707"/>
                    <a:pt x="1707581" y="155537"/>
                    <a:pt x="1708051" y="154362"/>
                  </a:cubicBezTo>
                  <a:cubicBezTo>
                    <a:pt x="1708286" y="153422"/>
                    <a:pt x="1708168" y="153070"/>
                    <a:pt x="1707698" y="153305"/>
                  </a:cubicBezTo>
                  <a:close/>
                  <a:moveTo>
                    <a:pt x="2922797" y="145904"/>
                  </a:moveTo>
                  <a:cubicBezTo>
                    <a:pt x="2923385" y="145669"/>
                    <a:pt x="2923796" y="145786"/>
                    <a:pt x="2924031" y="146256"/>
                  </a:cubicBezTo>
                  <a:cubicBezTo>
                    <a:pt x="2924501" y="146726"/>
                    <a:pt x="2924266" y="147431"/>
                    <a:pt x="2923326" y="148371"/>
                  </a:cubicBezTo>
                  <a:cubicBezTo>
                    <a:pt x="2922152" y="150016"/>
                    <a:pt x="2921682" y="151601"/>
                    <a:pt x="2921916" y="153129"/>
                  </a:cubicBezTo>
                  <a:cubicBezTo>
                    <a:pt x="2922152" y="154656"/>
                    <a:pt x="2920683" y="157945"/>
                    <a:pt x="2917511" y="162997"/>
                  </a:cubicBezTo>
                  <a:cubicBezTo>
                    <a:pt x="2914339" y="168048"/>
                    <a:pt x="2912871" y="173158"/>
                    <a:pt x="2913106" y="178327"/>
                  </a:cubicBezTo>
                  <a:cubicBezTo>
                    <a:pt x="2913811" y="189840"/>
                    <a:pt x="2913576" y="196771"/>
                    <a:pt x="2912401" y="199120"/>
                  </a:cubicBezTo>
                  <a:cubicBezTo>
                    <a:pt x="2911931" y="200765"/>
                    <a:pt x="2909582" y="202116"/>
                    <a:pt x="2905353" y="203173"/>
                  </a:cubicBezTo>
                  <a:cubicBezTo>
                    <a:pt x="2901123" y="204230"/>
                    <a:pt x="2898656" y="204172"/>
                    <a:pt x="2897952" y="202997"/>
                  </a:cubicBezTo>
                  <a:cubicBezTo>
                    <a:pt x="2897247" y="201822"/>
                    <a:pt x="2895485" y="201117"/>
                    <a:pt x="2892665" y="200882"/>
                  </a:cubicBezTo>
                  <a:cubicBezTo>
                    <a:pt x="2890551" y="200882"/>
                    <a:pt x="2888260" y="200001"/>
                    <a:pt x="2885793" y="198239"/>
                  </a:cubicBezTo>
                  <a:cubicBezTo>
                    <a:pt x="2883326" y="196477"/>
                    <a:pt x="2882092" y="194774"/>
                    <a:pt x="2882092" y="193129"/>
                  </a:cubicBezTo>
                  <a:cubicBezTo>
                    <a:pt x="2882092" y="191954"/>
                    <a:pt x="2880095" y="188430"/>
                    <a:pt x="2876101" y="182556"/>
                  </a:cubicBezTo>
                  <a:cubicBezTo>
                    <a:pt x="2872107" y="176682"/>
                    <a:pt x="2870110" y="172336"/>
                    <a:pt x="2870110" y="169516"/>
                  </a:cubicBezTo>
                  <a:cubicBezTo>
                    <a:pt x="2870110" y="166697"/>
                    <a:pt x="2869640" y="164759"/>
                    <a:pt x="2868700" y="163701"/>
                  </a:cubicBezTo>
                  <a:cubicBezTo>
                    <a:pt x="2867760" y="162644"/>
                    <a:pt x="2866938" y="160236"/>
                    <a:pt x="2866233" y="156477"/>
                  </a:cubicBezTo>
                  <a:cubicBezTo>
                    <a:pt x="2865763" y="154127"/>
                    <a:pt x="2865705" y="152600"/>
                    <a:pt x="2866057" y="151895"/>
                  </a:cubicBezTo>
                  <a:cubicBezTo>
                    <a:pt x="2866410" y="151190"/>
                    <a:pt x="2867408" y="150838"/>
                    <a:pt x="2869053" y="150838"/>
                  </a:cubicBezTo>
                  <a:cubicBezTo>
                    <a:pt x="2871872" y="150838"/>
                    <a:pt x="2874692" y="152189"/>
                    <a:pt x="2877511" y="154891"/>
                  </a:cubicBezTo>
                  <a:cubicBezTo>
                    <a:pt x="2880330" y="157593"/>
                    <a:pt x="2884325" y="159296"/>
                    <a:pt x="2889493" y="160001"/>
                  </a:cubicBezTo>
                  <a:cubicBezTo>
                    <a:pt x="2893018" y="160471"/>
                    <a:pt x="2895837" y="160412"/>
                    <a:pt x="2897952" y="159825"/>
                  </a:cubicBezTo>
                  <a:cubicBezTo>
                    <a:pt x="2900066" y="159237"/>
                    <a:pt x="2903473" y="157651"/>
                    <a:pt x="2908172" y="155067"/>
                  </a:cubicBezTo>
                  <a:cubicBezTo>
                    <a:pt x="2915455" y="151073"/>
                    <a:pt x="2919567" y="148606"/>
                    <a:pt x="2920507" y="147666"/>
                  </a:cubicBezTo>
                  <a:cubicBezTo>
                    <a:pt x="2921447" y="146726"/>
                    <a:pt x="2922210" y="146139"/>
                    <a:pt x="2922797" y="145904"/>
                  </a:cubicBezTo>
                  <a:close/>
                  <a:moveTo>
                    <a:pt x="2513418" y="134274"/>
                  </a:moveTo>
                  <a:cubicBezTo>
                    <a:pt x="2512478" y="134274"/>
                    <a:pt x="2509600" y="135801"/>
                    <a:pt x="2504783" y="138855"/>
                  </a:cubicBezTo>
                  <a:cubicBezTo>
                    <a:pt x="2499967" y="141910"/>
                    <a:pt x="2496501" y="144377"/>
                    <a:pt x="2494387" y="146256"/>
                  </a:cubicBezTo>
                  <a:cubicBezTo>
                    <a:pt x="2491803" y="148841"/>
                    <a:pt x="2490158" y="150133"/>
                    <a:pt x="2489453" y="150133"/>
                  </a:cubicBezTo>
                  <a:cubicBezTo>
                    <a:pt x="2488278" y="150133"/>
                    <a:pt x="2484813" y="153070"/>
                    <a:pt x="2479056" y="158944"/>
                  </a:cubicBezTo>
                  <a:cubicBezTo>
                    <a:pt x="2473300" y="164817"/>
                    <a:pt x="2469835" y="168812"/>
                    <a:pt x="2468660" y="170926"/>
                  </a:cubicBezTo>
                  <a:cubicBezTo>
                    <a:pt x="2467250" y="173746"/>
                    <a:pt x="2466780" y="177564"/>
                    <a:pt x="2467250" y="182380"/>
                  </a:cubicBezTo>
                  <a:cubicBezTo>
                    <a:pt x="2467720" y="187196"/>
                    <a:pt x="2468073" y="192307"/>
                    <a:pt x="2468307" y="197710"/>
                  </a:cubicBezTo>
                  <a:cubicBezTo>
                    <a:pt x="2468307" y="201235"/>
                    <a:pt x="2468895" y="206286"/>
                    <a:pt x="2470070" y="212865"/>
                  </a:cubicBezTo>
                  <a:cubicBezTo>
                    <a:pt x="2471244" y="219443"/>
                    <a:pt x="2472419" y="224142"/>
                    <a:pt x="2473594" y="226962"/>
                  </a:cubicBezTo>
                  <a:cubicBezTo>
                    <a:pt x="2474064" y="228606"/>
                    <a:pt x="2475708" y="229018"/>
                    <a:pt x="2478528" y="228195"/>
                  </a:cubicBezTo>
                  <a:cubicBezTo>
                    <a:pt x="2481347" y="227373"/>
                    <a:pt x="2485106" y="225728"/>
                    <a:pt x="2489805" y="223261"/>
                  </a:cubicBezTo>
                  <a:cubicBezTo>
                    <a:pt x="2494504" y="220794"/>
                    <a:pt x="2498029" y="218738"/>
                    <a:pt x="2500378" y="217094"/>
                  </a:cubicBezTo>
                  <a:cubicBezTo>
                    <a:pt x="2502963" y="214979"/>
                    <a:pt x="2504725" y="214274"/>
                    <a:pt x="2505664" y="214979"/>
                  </a:cubicBezTo>
                  <a:cubicBezTo>
                    <a:pt x="2506135" y="215214"/>
                    <a:pt x="2506428" y="215273"/>
                    <a:pt x="2506546" y="215156"/>
                  </a:cubicBezTo>
                  <a:cubicBezTo>
                    <a:pt x="2506663" y="215038"/>
                    <a:pt x="2506722" y="214744"/>
                    <a:pt x="2506722" y="214274"/>
                  </a:cubicBezTo>
                  <a:cubicBezTo>
                    <a:pt x="2506487" y="213100"/>
                    <a:pt x="2507250" y="211866"/>
                    <a:pt x="2509013" y="210574"/>
                  </a:cubicBezTo>
                  <a:cubicBezTo>
                    <a:pt x="2510775" y="209282"/>
                    <a:pt x="2512361" y="201881"/>
                    <a:pt x="2513770" y="188371"/>
                  </a:cubicBezTo>
                  <a:cubicBezTo>
                    <a:pt x="2515180" y="174862"/>
                    <a:pt x="2515650" y="162233"/>
                    <a:pt x="2515180" y="150485"/>
                  </a:cubicBezTo>
                  <a:cubicBezTo>
                    <a:pt x="2514945" y="139678"/>
                    <a:pt x="2514358" y="134274"/>
                    <a:pt x="2513418" y="134274"/>
                  </a:cubicBezTo>
                  <a:close/>
                  <a:moveTo>
                    <a:pt x="1030613" y="126873"/>
                  </a:moveTo>
                  <a:cubicBezTo>
                    <a:pt x="1029439" y="127108"/>
                    <a:pt x="1023800" y="133452"/>
                    <a:pt x="1013697" y="145904"/>
                  </a:cubicBezTo>
                  <a:cubicBezTo>
                    <a:pt x="1007823" y="153187"/>
                    <a:pt x="1004475" y="157005"/>
                    <a:pt x="1003653" y="157358"/>
                  </a:cubicBezTo>
                  <a:cubicBezTo>
                    <a:pt x="1002831" y="157710"/>
                    <a:pt x="1002419" y="158533"/>
                    <a:pt x="1002419" y="159825"/>
                  </a:cubicBezTo>
                  <a:cubicBezTo>
                    <a:pt x="1002419" y="161117"/>
                    <a:pt x="1002067" y="161881"/>
                    <a:pt x="1001362" y="162116"/>
                  </a:cubicBezTo>
                  <a:cubicBezTo>
                    <a:pt x="999013" y="163055"/>
                    <a:pt x="992669" y="171748"/>
                    <a:pt x="982331" y="188195"/>
                  </a:cubicBezTo>
                  <a:cubicBezTo>
                    <a:pt x="977632" y="195948"/>
                    <a:pt x="974930" y="199884"/>
                    <a:pt x="974226" y="200001"/>
                  </a:cubicBezTo>
                  <a:cubicBezTo>
                    <a:pt x="973521" y="200119"/>
                    <a:pt x="973168" y="201000"/>
                    <a:pt x="973168" y="202644"/>
                  </a:cubicBezTo>
                  <a:cubicBezTo>
                    <a:pt x="973168" y="203819"/>
                    <a:pt x="971876" y="206874"/>
                    <a:pt x="969291" y="211807"/>
                  </a:cubicBezTo>
                  <a:cubicBezTo>
                    <a:pt x="966707" y="216741"/>
                    <a:pt x="964592" y="220266"/>
                    <a:pt x="962948" y="222380"/>
                  </a:cubicBezTo>
                  <a:cubicBezTo>
                    <a:pt x="961773" y="224025"/>
                    <a:pt x="961245" y="225258"/>
                    <a:pt x="961362" y="226081"/>
                  </a:cubicBezTo>
                  <a:cubicBezTo>
                    <a:pt x="961480" y="226903"/>
                    <a:pt x="961186" y="228195"/>
                    <a:pt x="960481" y="229957"/>
                  </a:cubicBezTo>
                  <a:cubicBezTo>
                    <a:pt x="959776" y="231719"/>
                    <a:pt x="960598" y="233952"/>
                    <a:pt x="962948" y="236653"/>
                  </a:cubicBezTo>
                  <a:cubicBezTo>
                    <a:pt x="965297" y="239355"/>
                    <a:pt x="967177" y="241881"/>
                    <a:pt x="968587" y="244231"/>
                  </a:cubicBezTo>
                  <a:cubicBezTo>
                    <a:pt x="969997" y="246580"/>
                    <a:pt x="972287" y="249634"/>
                    <a:pt x="975459" y="253394"/>
                  </a:cubicBezTo>
                  <a:cubicBezTo>
                    <a:pt x="978631" y="257153"/>
                    <a:pt x="980217" y="259972"/>
                    <a:pt x="980217" y="261852"/>
                  </a:cubicBezTo>
                  <a:cubicBezTo>
                    <a:pt x="980217" y="263731"/>
                    <a:pt x="980804" y="264671"/>
                    <a:pt x="981979" y="264671"/>
                  </a:cubicBezTo>
                  <a:cubicBezTo>
                    <a:pt x="982449" y="264671"/>
                    <a:pt x="982801" y="264554"/>
                    <a:pt x="983036" y="264319"/>
                  </a:cubicBezTo>
                  <a:cubicBezTo>
                    <a:pt x="983271" y="264084"/>
                    <a:pt x="983330" y="263496"/>
                    <a:pt x="983212" y="262557"/>
                  </a:cubicBezTo>
                  <a:cubicBezTo>
                    <a:pt x="983095" y="261617"/>
                    <a:pt x="982801" y="260442"/>
                    <a:pt x="982331" y="259032"/>
                  </a:cubicBezTo>
                  <a:cubicBezTo>
                    <a:pt x="981861" y="257623"/>
                    <a:pt x="981156" y="255391"/>
                    <a:pt x="980217" y="252336"/>
                  </a:cubicBezTo>
                  <a:cubicBezTo>
                    <a:pt x="978572" y="246698"/>
                    <a:pt x="977867" y="242351"/>
                    <a:pt x="978102" y="239297"/>
                  </a:cubicBezTo>
                  <a:cubicBezTo>
                    <a:pt x="978337" y="236242"/>
                    <a:pt x="979747" y="233540"/>
                    <a:pt x="982331" y="231191"/>
                  </a:cubicBezTo>
                  <a:cubicBezTo>
                    <a:pt x="984446" y="229311"/>
                    <a:pt x="988792" y="227608"/>
                    <a:pt x="995371" y="226081"/>
                  </a:cubicBezTo>
                  <a:cubicBezTo>
                    <a:pt x="1001950" y="224554"/>
                    <a:pt x="1008293" y="223790"/>
                    <a:pt x="1014402" y="223790"/>
                  </a:cubicBezTo>
                  <a:lnTo>
                    <a:pt x="1023917" y="223790"/>
                  </a:lnTo>
                  <a:lnTo>
                    <a:pt x="1031318" y="208636"/>
                  </a:lnTo>
                  <a:cubicBezTo>
                    <a:pt x="1036487" y="198768"/>
                    <a:pt x="1038778" y="193364"/>
                    <a:pt x="1038191" y="192424"/>
                  </a:cubicBezTo>
                  <a:cubicBezTo>
                    <a:pt x="1037603" y="191484"/>
                    <a:pt x="1036252" y="191249"/>
                    <a:pt x="1034138" y="191719"/>
                  </a:cubicBezTo>
                  <a:cubicBezTo>
                    <a:pt x="1030848" y="192659"/>
                    <a:pt x="1027442" y="190603"/>
                    <a:pt x="1023917" y="185552"/>
                  </a:cubicBezTo>
                  <a:cubicBezTo>
                    <a:pt x="1020393" y="180500"/>
                    <a:pt x="1018631" y="175273"/>
                    <a:pt x="1018631" y="169869"/>
                  </a:cubicBezTo>
                  <a:cubicBezTo>
                    <a:pt x="1018631" y="167519"/>
                    <a:pt x="1018161" y="166110"/>
                    <a:pt x="1017221" y="165640"/>
                  </a:cubicBezTo>
                  <a:cubicBezTo>
                    <a:pt x="1016281" y="164935"/>
                    <a:pt x="1016105" y="163232"/>
                    <a:pt x="1016693" y="160530"/>
                  </a:cubicBezTo>
                  <a:cubicBezTo>
                    <a:pt x="1017280" y="157828"/>
                    <a:pt x="1018396" y="155654"/>
                    <a:pt x="1020041" y="154010"/>
                  </a:cubicBezTo>
                  <a:cubicBezTo>
                    <a:pt x="1021685" y="151895"/>
                    <a:pt x="1024035" y="147666"/>
                    <a:pt x="1027089" y="141322"/>
                  </a:cubicBezTo>
                  <a:cubicBezTo>
                    <a:pt x="1030144" y="134979"/>
                    <a:pt x="1031671" y="130985"/>
                    <a:pt x="1031671" y="129340"/>
                  </a:cubicBezTo>
                  <a:cubicBezTo>
                    <a:pt x="1031671" y="127460"/>
                    <a:pt x="1031318" y="126638"/>
                    <a:pt x="1030613" y="126873"/>
                  </a:cubicBezTo>
                  <a:close/>
                  <a:moveTo>
                    <a:pt x="1735716" y="126521"/>
                  </a:moveTo>
                  <a:cubicBezTo>
                    <a:pt x="1736773" y="127225"/>
                    <a:pt x="1737302" y="127813"/>
                    <a:pt x="1737302" y="128283"/>
                  </a:cubicBezTo>
                  <a:cubicBezTo>
                    <a:pt x="1737302" y="128753"/>
                    <a:pt x="1736773" y="128988"/>
                    <a:pt x="1735716" y="128988"/>
                  </a:cubicBezTo>
                  <a:cubicBezTo>
                    <a:pt x="1734659" y="128988"/>
                    <a:pt x="1734130" y="128400"/>
                    <a:pt x="1734130" y="127225"/>
                  </a:cubicBezTo>
                  <a:cubicBezTo>
                    <a:pt x="1734130" y="126051"/>
                    <a:pt x="1734659" y="125816"/>
                    <a:pt x="1735716" y="126521"/>
                  </a:cubicBezTo>
                  <a:close/>
                  <a:moveTo>
                    <a:pt x="3002798" y="123877"/>
                  </a:moveTo>
                  <a:cubicBezTo>
                    <a:pt x="3003855" y="124935"/>
                    <a:pt x="3005970" y="125463"/>
                    <a:pt x="3009142" y="125463"/>
                  </a:cubicBezTo>
                  <a:cubicBezTo>
                    <a:pt x="3012313" y="125463"/>
                    <a:pt x="3014252" y="126051"/>
                    <a:pt x="3014957" y="127225"/>
                  </a:cubicBezTo>
                  <a:cubicBezTo>
                    <a:pt x="3015662" y="128400"/>
                    <a:pt x="3016895" y="128635"/>
                    <a:pt x="3018657" y="127930"/>
                  </a:cubicBezTo>
                  <a:cubicBezTo>
                    <a:pt x="3020419" y="127225"/>
                    <a:pt x="3023650" y="127989"/>
                    <a:pt x="3028349" y="130221"/>
                  </a:cubicBezTo>
                  <a:cubicBezTo>
                    <a:pt x="3033048" y="132453"/>
                    <a:pt x="3036690" y="133922"/>
                    <a:pt x="3039274" y="134626"/>
                  </a:cubicBezTo>
                  <a:cubicBezTo>
                    <a:pt x="3041858" y="135566"/>
                    <a:pt x="3045911" y="138797"/>
                    <a:pt x="3051433" y="144318"/>
                  </a:cubicBezTo>
                  <a:cubicBezTo>
                    <a:pt x="3056954" y="149839"/>
                    <a:pt x="3060420" y="154127"/>
                    <a:pt x="3061829" y="157182"/>
                  </a:cubicBezTo>
                  <a:cubicBezTo>
                    <a:pt x="3065118" y="165875"/>
                    <a:pt x="3066352" y="173276"/>
                    <a:pt x="3065530" y="179384"/>
                  </a:cubicBezTo>
                  <a:cubicBezTo>
                    <a:pt x="3064707" y="185493"/>
                    <a:pt x="3061829" y="189605"/>
                    <a:pt x="3056895" y="191719"/>
                  </a:cubicBezTo>
                  <a:cubicBezTo>
                    <a:pt x="3053136" y="193364"/>
                    <a:pt x="3050199" y="193893"/>
                    <a:pt x="3048085" y="193305"/>
                  </a:cubicBezTo>
                  <a:cubicBezTo>
                    <a:pt x="3045970" y="192718"/>
                    <a:pt x="3044619" y="193070"/>
                    <a:pt x="3044032" y="194362"/>
                  </a:cubicBezTo>
                  <a:cubicBezTo>
                    <a:pt x="3043444" y="195655"/>
                    <a:pt x="3042798" y="195596"/>
                    <a:pt x="3042093" y="194186"/>
                  </a:cubicBezTo>
                  <a:cubicBezTo>
                    <a:pt x="3041388" y="192777"/>
                    <a:pt x="3040038" y="192072"/>
                    <a:pt x="3038040" y="192072"/>
                  </a:cubicBezTo>
                  <a:cubicBezTo>
                    <a:pt x="3036043" y="192072"/>
                    <a:pt x="3034751" y="191719"/>
                    <a:pt x="3034164" y="191014"/>
                  </a:cubicBezTo>
                  <a:cubicBezTo>
                    <a:pt x="3033576" y="190310"/>
                    <a:pt x="3029523" y="189840"/>
                    <a:pt x="3022005" y="189605"/>
                  </a:cubicBezTo>
                  <a:cubicBezTo>
                    <a:pt x="3014722" y="189605"/>
                    <a:pt x="3010317" y="188900"/>
                    <a:pt x="3008789" y="187490"/>
                  </a:cubicBezTo>
                  <a:cubicBezTo>
                    <a:pt x="3007262" y="186080"/>
                    <a:pt x="3008143" y="183496"/>
                    <a:pt x="3011432" y="179737"/>
                  </a:cubicBezTo>
                  <a:cubicBezTo>
                    <a:pt x="3014957" y="175743"/>
                    <a:pt x="3017541" y="171807"/>
                    <a:pt x="3019186" y="167931"/>
                  </a:cubicBezTo>
                  <a:cubicBezTo>
                    <a:pt x="3020830" y="164054"/>
                    <a:pt x="3022181" y="161763"/>
                    <a:pt x="3023239" y="161058"/>
                  </a:cubicBezTo>
                  <a:cubicBezTo>
                    <a:pt x="3024296" y="160353"/>
                    <a:pt x="3024825" y="158298"/>
                    <a:pt x="3024825" y="154891"/>
                  </a:cubicBezTo>
                  <a:cubicBezTo>
                    <a:pt x="3024825" y="151484"/>
                    <a:pt x="3022123" y="147196"/>
                    <a:pt x="3016719" y="142027"/>
                  </a:cubicBezTo>
                  <a:cubicBezTo>
                    <a:pt x="3012490" y="137798"/>
                    <a:pt x="3009024" y="135390"/>
                    <a:pt x="3006322" y="134803"/>
                  </a:cubicBezTo>
                  <a:cubicBezTo>
                    <a:pt x="3003620" y="134215"/>
                    <a:pt x="2997335" y="134744"/>
                    <a:pt x="2987468" y="136388"/>
                  </a:cubicBezTo>
                  <a:cubicBezTo>
                    <a:pt x="2983003" y="137093"/>
                    <a:pt x="2979186" y="137622"/>
                    <a:pt x="2976014" y="137974"/>
                  </a:cubicBezTo>
                  <a:cubicBezTo>
                    <a:pt x="2972842" y="138327"/>
                    <a:pt x="2970257" y="138562"/>
                    <a:pt x="2968260" y="138679"/>
                  </a:cubicBezTo>
                  <a:cubicBezTo>
                    <a:pt x="2966263" y="138797"/>
                    <a:pt x="2964854" y="138738"/>
                    <a:pt x="2964031" y="138503"/>
                  </a:cubicBezTo>
                  <a:cubicBezTo>
                    <a:pt x="2963209" y="138268"/>
                    <a:pt x="2962798" y="137916"/>
                    <a:pt x="2962798" y="137446"/>
                  </a:cubicBezTo>
                  <a:cubicBezTo>
                    <a:pt x="2962798" y="136036"/>
                    <a:pt x="2961329" y="135566"/>
                    <a:pt x="2958392" y="136036"/>
                  </a:cubicBezTo>
                  <a:cubicBezTo>
                    <a:pt x="2955456" y="136506"/>
                    <a:pt x="2953987" y="136271"/>
                    <a:pt x="2953987" y="135331"/>
                  </a:cubicBezTo>
                  <a:cubicBezTo>
                    <a:pt x="2953987" y="134391"/>
                    <a:pt x="2956689" y="133628"/>
                    <a:pt x="2962093" y="133040"/>
                  </a:cubicBezTo>
                  <a:cubicBezTo>
                    <a:pt x="2967497" y="132453"/>
                    <a:pt x="2975367" y="130515"/>
                    <a:pt x="2985706" y="127225"/>
                  </a:cubicBezTo>
                  <a:cubicBezTo>
                    <a:pt x="2996043" y="123936"/>
                    <a:pt x="3001741" y="122820"/>
                    <a:pt x="3002798" y="123877"/>
                  </a:cubicBezTo>
                  <a:close/>
                  <a:moveTo>
                    <a:pt x="1375323" y="121939"/>
                  </a:moveTo>
                  <a:cubicBezTo>
                    <a:pt x="1372974" y="124054"/>
                    <a:pt x="1374383" y="125581"/>
                    <a:pt x="1379552" y="126521"/>
                  </a:cubicBezTo>
                  <a:cubicBezTo>
                    <a:pt x="1379787" y="126521"/>
                    <a:pt x="1380140" y="126638"/>
                    <a:pt x="1380610" y="126873"/>
                  </a:cubicBezTo>
                  <a:cubicBezTo>
                    <a:pt x="1390948" y="128518"/>
                    <a:pt x="1396116" y="131220"/>
                    <a:pt x="1396116" y="134979"/>
                  </a:cubicBezTo>
                  <a:cubicBezTo>
                    <a:pt x="1396116" y="136858"/>
                    <a:pt x="1396586" y="137857"/>
                    <a:pt x="1397526" y="137974"/>
                  </a:cubicBezTo>
                  <a:cubicBezTo>
                    <a:pt x="1398466" y="138092"/>
                    <a:pt x="1399641" y="137328"/>
                    <a:pt x="1401050" y="135684"/>
                  </a:cubicBezTo>
                  <a:cubicBezTo>
                    <a:pt x="1402695" y="133569"/>
                    <a:pt x="1402930" y="131866"/>
                    <a:pt x="1401755" y="130573"/>
                  </a:cubicBezTo>
                  <a:cubicBezTo>
                    <a:pt x="1400580" y="129281"/>
                    <a:pt x="1397526" y="127695"/>
                    <a:pt x="1392592" y="125816"/>
                  </a:cubicBezTo>
                  <a:cubicBezTo>
                    <a:pt x="1382254" y="122057"/>
                    <a:pt x="1376498" y="120764"/>
                    <a:pt x="1375323" y="121939"/>
                  </a:cubicBezTo>
                  <a:close/>
                  <a:moveTo>
                    <a:pt x="596124" y="110573"/>
                  </a:moveTo>
                  <a:cubicBezTo>
                    <a:pt x="594655" y="110280"/>
                    <a:pt x="593921" y="110779"/>
                    <a:pt x="593921" y="112071"/>
                  </a:cubicBezTo>
                  <a:cubicBezTo>
                    <a:pt x="593921" y="113246"/>
                    <a:pt x="595624" y="118826"/>
                    <a:pt x="599031" y="128811"/>
                  </a:cubicBezTo>
                  <a:cubicBezTo>
                    <a:pt x="602438" y="138797"/>
                    <a:pt x="604435" y="144083"/>
                    <a:pt x="605022" y="144670"/>
                  </a:cubicBezTo>
                  <a:cubicBezTo>
                    <a:pt x="605609" y="145258"/>
                    <a:pt x="607841" y="144788"/>
                    <a:pt x="611718" y="143261"/>
                  </a:cubicBezTo>
                  <a:cubicBezTo>
                    <a:pt x="615595" y="141734"/>
                    <a:pt x="617886" y="140500"/>
                    <a:pt x="618591" y="139560"/>
                  </a:cubicBezTo>
                  <a:cubicBezTo>
                    <a:pt x="619295" y="138151"/>
                    <a:pt x="620588" y="137446"/>
                    <a:pt x="622467" y="137446"/>
                  </a:cubicBezTo>
                  <a:cubicBezTo>
                    <a:pt x="624347" y="137446"/>
                    <a:pt x="626109" y="136506"/>
                    <a:pt x="627753" y="134626"/>
                  </a:cubicBezTo>
                  <a:cubicBezTo>
                    <a:pt x="629163" y="133217"/>
                    <a:pt x="629751" y="132159"/>
                    <a:pt x="629516" y="131455"/>
                  </a:cubicBezTo>
                  <a:cubicBezTo>
                    <a:pt x="629281" y="130750"/>
                    <a:pt x="628223" y="129457"/>
                    <a:pt x="626344" y="127578"/>
                  </a:cubicBezTo>
                  <a:cubicBezTo>
                    <a:pt x="623290" y="124993"/>
                    <a:pt x="619530" y="122644"/>
                    <a:pt x="615066" y="120529"/>
                  </a:cubicBezTo>
                  <a:cubicBezTo>
                    <a:pt x="610602" y="118415"/>
                    <a:pt x="606491" y="116183"/>
                    <a:pt x="602731" y="113833"/>
                  </a:cubicBezTo>
                  <a:cubicBezTo>
                    <a:pt x="599795" y="111954"/>
                    <a:pt x="597592" y="110867"/>
                    <a:pt x="596124" y="110573"/>
                  </a:cubicBezTo>
                  <a:close/>
                  <a:moveTo>
                    <a:pt x="2584608" y="110309"/>
                  </a:moveTo>
                  <a:cubicBezTo>
                    <a:pt x="2576149" y="110074"/>
                    <a:pt x="2569806" y="110544"/>
                    <a:pt x="2565577" y="111719"/>
                  </a:cubicBezTo>
                  <a:cubicBezTo>
                    <a:pt x="2560408" y="113128"/>
                    <a:pt x="2557647" y="113892"/>
                    <a:pt x="2557295" y="114010"/>
                  </a:cubicBezTo>
                  <a:cubicBezTo>
                    <a:pt x="2556942" y="114127"/>
                    <a:pt x="2557119" y="113657"/>
                    <a:pt x="2557823" y="112600"/>
                  </a:cubicBezTo>
                  <a:cubicBezTo>
                    <a:pt x="2558528" y="111543"/>
                    <a:pt x="2558352" y="111014"/>
                    <a:pt x="2557295" y="111014"/>
                  </a:cubicBezTo>
                  <a:cubicBezTo>
                    <a:pt x="2556238" y="111014"/>
                    <a:pt x="2555357" y="111484"/>
                    <a:pt x="2554652" y="112424"/>
                  </a:cubicBezTo>
                  <a:cubicBezTo>
                    <a:pt x="2553947" y="113363"/>
                    <a:pt x="2552890" y="113598"/>
                    <a:pt x="2551480" y="113128"/>
                  </a:cubicBezTo>
                  <a:cubicBezTo>
                    <a:pt x="2549835" y="112424"/>
                    <a:pt x="2548543" y="113598"/>
                    <a:pt x="2547603" y="116653"/>
                  </a:cubicBezTo>
                  <a:cubicBezTo>
                    <a:pt x="2547133" y="119002"/>
                    <a:pt x="2546311" y="124406"/>
                    <a:pt x="2545136" y="132864"/>
                  </a:cubicBezTo>
                  <a:cubicBezTo>
                    <a:pt x="2543726" y="141792"/>
                    <a:pt x="2542787" y="149957"/>
                    <a:pt x="2542317" y="157358"/>
                  </a:cubicBezTo>
                  <a:cubicBezTo>
                    <a:pt x="2541847" y="164759"/>
                    <a:pt x="2541847" y="170574"/>
                    <a:pt x="2542317" y="174803"/>
                  </a:cubicBezTo>
                  <a:cubicBezTo>
                    <a:pt x="2542787" y="179032"/>
                    <a:pt x="2543609" y="181147"/>
                    <a:pt x="2544784" y="181147"/>
                  </a:cubicBezTo>
                  <a:cubicBezTo>
                    <a:pt x="2545724" y="181147"/>
                    <a:pt x="2548190" y="179267"/>
                    <a:pt x="2552185" y="175508"/>
                  </a:cubicBezTo>
                  <a:cubicBezTo>
                    <a:pt x="2556414" y="171748"/>
                    <a:pt x="2558528" y="170456"/>
                    <a:pt x="2558528" y="171631"/>
                  </a:cubicBezTo>
                  <a:cubicBezTo>
                    <a:pt x="2558763" y="172336"/>
                    <a:pt x="2557471" y="173981"/>
                    <a:pt x="2554652" y="176565"/>
                  </a:cubicBezTo>
                  <a:cubicBezTo>
                    <a:pt x="2552067" y="178914"/>
                    <a:pt x="2551127" y="180677"/>
                    <a:pt x="2551832" y="181851"/>
                  </a:cubicBezTo>
                  <a:lnTo>
                    <a:pt x="2551480" y="182556"/>
                  </a:lnTo>
                  <a:cubicBezTo>
                    <a:pt x="2550775" y="181851"/>
                    <a:pt x="2549424" y="181969"/>
                    <a:pt x="2547427" y="182909"/>
                  </a:cubicBezTo>
                  <a:cubicBezTo>
                    <a:pt x="2545430" y="183848"/>
                    <a:pt x="2544431" y="184788"/>
                    <a:pt x="2544431" y="185728"/>
                  </a:cubicBezTo>
                  <a:cubicBezTo>
                    <a:pt x="2544431" y="189252"/>
                    <a:pt x="2547486" y="188078"/>
                    <a:pt x="2553594" y="182204"/>
                  </a:cubicBezTo>
                  <a:cubicBezTo>
                    <a:pt x="2557588" y="178445"/>
                    <a:pt x="2562170" y="174098"/>
                    <a:pt x="2567339" y="169164"/>
                  </a:cubicBezTo>
                  <a:cubicBezTo>
                    <a:pt x="2583550" y="154127"/>
                    <a:pt x="2591304" y="146256"/>
                    <a:pt x="2590599" y="145552"/>
                  </a:cubicBezTo>
                  <a:cubicBezTo>
                    <a:pt x="2590129" y="145082"/>
                    <a:pt x="2588661" y="145963"/>
                    <a:pt x="2586194" y="148195"/>
                  </a:cubicBezTo>
                  <a:cubicBezTo>
                    <a:pt x="2583727" y="150427"/>
                    <a:pt x="2581906" y="151543"/>
                    <a:pt x="2580731" y="151543"/>
                  </a:cubicBezTo>
                  <a:cubicBezTo>
                    <a:pt x="2579556" y="151543"/>
                    <a:pt x="2578323" y="152600"/>
                    <a:pt x="2577030" y="154715"/>
                  </a:cubicBezTo>
                  <a:cubicBezTo>
                    <a:pt x="2575738" y="156829"/>
                    <a:pt x="2574622" y="157886"/>
                    <a:pt x="2573682" y="157886"/>
                  </a:cubicBezTo>
                  <a:cubicBezTo>
                    <a:pt x="2571803" y="157886"/>
                    <a:pt x="2572625" y="156242"/>
                    <a:pt x="2576149" y="152952"/>
                  </a:cubicBezTo>
                  <a:cubicBezTo>
                    <a:pt x="2577794" y="151543"/>
                    <a:pt x="2579321" y="150603"/>
                    <a:pt x="2580731" y="150133"/>
                  </a:cubicBezTo>
                  <a:cubicBezTo>
                    <a:pt x="2582141" y="149663"/>
                    <a:pt x="2583198" y="149135"/>
                    <a:pt x="2583903" y="148547"/>
                  </a:cubicBezTo>
                  <a:cubicBezTo>
                    <a:pt x="2584608" y="147960"/>
                    <a:pt x="2584843" y="147549"/>
                    <a:pt x="2584608" y="147314"/>
                  </a:cubicBezTo>
                  <a:cubicBezTo>
                    <a:pt x="2584138" y="146374"/>
                    <a:pt x="2584725" y="145082"/>
                    <a:pt x="2586370" y="143437"/>
                  </a:cubicBezTo>
                  <a:cubicBezTo>
                    <a:pt x="2588014" y="141792"/>
                    <a:pt x="2589424" y="140853"/>
                    <a:pt x="2590599" y="140618"/>
                  </a:cubicBezTo>
                  <a:cubicBezTo>
                    <a:pt x="2591539" y="140618"/>
                    <a:pt x="2592009" y="140206"/>
                    <a:pt x="2592009" y="139384"/>
                  </a:cubicBezTo>
                  <a:cubicBezTo>
                    <a:pt x="2592009" y="138562"/>
                    <a:pt x="2593183" y="136917"/>
                    <a:pt x="2595533" y="134450"/>
                  </a:cubicBezTo>
                  <a:cubicBezTo>
                    <a:pt x="2597882" y="131983"/>
                    <a:pt x="2599057" y="130339"/>
                    <a:pt x="2599057" y="129516"/>
                  </a:cubicBezTo>
                  <a:cubicBezTo>
                    <a:pt x="2599057" y="128694"/>
                    <a:pt x="2600114" y="127225"/>
                    <a:pt x="2602229" y="125111"/>
                  </a:cubicBezTo>
                  <a:cubicBezTo>
                    <a:pt x="2603874" y="123466"/>
                    <a:pt x="2604578" y="121352"/>
                    <a:pt x="2604343" y="118767"/>
                  </a:cubicBezTo>
                  <a:cubicBezTo>
                    <a:pt x="2604108" y="116183"/>
                    <a:pt x="2602934" y="114303"/>
                    <a:pt x="2600819" y="113128"/>
                  </a:cubicBezTo>
                  <a:cubicBezTo>
                    <a:pt x="2598470" y="111484"/>
                    <a:pt x="2593066" y="110544"/>
                    <a:pt x="2584608" y="110309"/>
                  </a:cubicBezTo>
                  <a:close/>
                  <a:moveTo>
                    <a:pt x="499118" y="108899"/>
                  </a:moveTo>
                  <a:cubicBezTo>
                    <a:pt x="497944" y="108194"/>
                    <a:pt x="496182" y="109369"/>
                    <a:pt x="493832" y="112424"/>
                  </a:cubicBezTo>
                  <a:cubicBezTo>
                    <a:pt x="491013" y="115948"/>
                    <a:pt x="489016" y="119002"/>
                    <a:pt x="487841" y="121587"/>
                  </a:cubicBezTo>
                  <a:cubicBezTo>
                    <a:pt x="486666" y="124171"/>
                    <a:pt x="485256" y="125698"/>
                    <a:pt x="483612" y="126168"/>
                  </a:cubicBezTo>
                  <a:cubicBezTo>
                    <a:pt x="481967" y="126638"/>
                    <a:pt x="479970" y="128635"/>
                    <a:pt x="477621" y="132159"/>
                  </a:cubicBezTo>
                  <a:cubicBezTo>
                    <a:pt x="475271" y="135684"/>
                    <a:pt x="473685" y="137446"/>
                    <a:pt x="472863" y="137446"/>
                  </a:cubicBezTo>
                  <a:cubicBezTo>
                    <a:pt x="472040" y="137446"/>
                    <a:pt x="471629" y="138033"/>
                    <a:pt x="471629" y="139208"/>
                  </a:cubicBezTo>
                  <a:cubicBezTo>
                    <a:pt x="471629" y="140383"/>
                    <a:pt x="469104" y="143554"/>
                    <a:pt x="464052" y="148723"/>
                  </a:cubicBezTo>
                  <a:cubicBezTo>
                    <a:pt x="459001" y="153892"/>
                    <a:pt x="454830" y="158650"/>
                    <a:pt x="451541" y="162997"/>
                  </a:cubicBezTo>
                  <a:cubicBezTo>
                    <a:pt x="448252" y="167343"/>
                    <a:pt x="443553" y="172806"/>
                    <a:pt x="437444" y="179384"/>
                  </a:cubicBezTo>
                  <a:cubicBezTo>
                    <a:pt x="429691" y="187608"/>
                    <a:pt x="426754" y="191719"/>
                    <a:pt x="428633" y="191719"/>
                  </a:cubicBezTo>
                  <a:cubicBezTo>
                    <a:pt x="430983" y="191719"/>
                    <a:pt x="438912" y="184906"/>
                    <a:pt x="452422" y="171279"/>
                  </a:cubicBezTo>
                  <a:cubicBezTo>
                    <a:pt x="465932" y="157652"/>
                    <a:pt x="475154" y="147196"/>
                    <a:pt x="480087" y="139913"/>
                  </a:cubicBezTo>
                  <a:cubicBezTo>
                    <a:pt x="482907" y="135684"/>
                    <a:pt x="485609" y="132277"/>
                    <a:pt x="488193" y="129692"/>
                  </a:cubicBezTo>
                  <a:cubicBezTo>
                    <a:pt x="491952" y="125933"/>
                    <a:pt x="495242" y="121117"/>
                    <a:pt x="498061" y="115243"/>
                  </a:cubicBezTo>
                  <a:cubicBezTo>
                    <a:pt x="499941" y="111719"/>
                    <a:pt x="500293" y="109604"/>
                    <a:pt x="499118" y="108899"/>
                  </a:cubicBezTo>
                  <a:close/>
                  <a:moveTo>
                    <a:pt x="2135933" y="108371"/>
                  </a:moveTo>
                  <a:cubicBezTo>
                    <a:pt x="2134523" y="108723"/>
                    <a:pt x="2133818" y="110074"/>
                    <a:pt x="2133818" y="112424"/>
                  </a:cubicBezTo>
                  <a:cubicBezTo>
                    <a:pt x="2133818" y="115008"/>
                    <a:pt x="2134523" y="116300"/>
                    <a:pt x="2135933" y="116300"/>
                  </a:cubicBezTo>
                  <a:cubicBezTo>
                    <a:pt x="2137577" y="116300"/>
                    <a:pt x="2138693" y="115830"/>
                    <a:pt x="2139281" y="114891"/>
                  </a:cubicBezTo>
                  <a:cubicBezTo>
                    <a:pt x="2139868" y="113951"/>
                    <a:pt x="2139809" y="112659"/>
                    <a:pt x="2139104" y="111014"/>
                  </a:cubicBezTo>
                  <a:cubicBezTo>
                    <a:pt x="2138400" y="108899"/>
                    <a:pt x="2137342" y="108018"/>
                    <a:pt x="2135933" y="108371"/>
                  </a:cubicBezTo>
                  <a:close/>
                  <a:moveTo>
                    <a:pt x="253440" y="107490"/>
                  </a:moveTo>
                  <a:cubicBezTo>
                    <a:pt x="253675" y="108899"/>
                    <a:pt x="253323" y="110192"/>
                    <a:pt x="252383" y="111366"/>
                  </a:cubicBezTo>
                  <a:cubicBezTo>
                    <a:pt x="251443" y="112071"/>
                    <a:pt x="250973" y="112071"/>
                    <a:pt x="250973" y="111366"/>
                  </a:cubicBezTo>
                  <a:cubicBezTo>
                    <a:pt x="251208" y="110896"/>
                    <a:pt x="251443" y="110192"/>
                    <a:pt x="251678" y="109252"/>
                  </a:cubicBezTo>
                  <a:cubicBezTo>
                    <a:pt x="252383" y="108312"/>
                    <a:pt x="252970" y="107725"/>
                    <a:pt x="253440" y="107490"/>
                  </a:cubicBezTo>
                  <a:close/>
                  <a:moveTo>
                    <a:pt x="938102" y="95860"/>
                  </a:moveTo>
                  <a:cubicBezTo>
                    <a:pt x="937280" y="95977"/>
                    <a:pt x="936046" y="96447"/>
                    <a:pt x="934402" y="97269"/>
                  </a:cubicBezTo>
                  <a:cubicBezTo>
                    <a:pt x="933227" y="97974"/>
                    <a:pt x="931759" y="99971"/>
                    <a:pt x="929996" y="103261"/>
                  </a:cubicBezTo>
                  <a:cubicBezTo>
                    <a:pt x="928234" y="106550"/>
                    <a:pt x="927353" y="109017"/>
                    <a:pt x="927353" y="110661"/>
                  </a:cubicBezTo>
                  <a:cubicBezTo>
                    <a:pt x="927353" y="114186"/>
                    <a:pt x="929820" y="112071"/>
                    <a:pt x="934754" y="104318"/>
                  </a:cubicBezTo>
                  <a:cubicBezTo>
                    <a:pt x="937808" y="99619"/>
                    <a:pt x="939335" y="97034"/>
                    <a:pt x="939335" y="96564"/>
                  </a:cubicBezTo>
                  <a:cubicBezTo>
                    <a:pt x="939335" y="95977"/>
                    <a:pt x="938924" y="95742"/>
                    <a:pt x="938102" y="95860"/>
                  </a:cubicBezTo>
                  <a:close/>
                  <a:moveTo>
                    <a:pt x="69650" y="84934"/>
                  </a:moveTo>
                  <a:cubicBezTo>
                    <a:pt x="70708" y="84699"/>
                    <a:pt x="72764" y="84817"/>
                    <a:pt x="75818" y="85287"/>
                  </a:cubicBezTo>
                  <a:cubicBezTo>
                    <a:pt x="80282" y="85992"/>
                    <a:pt x="83924" y="86462"/>
                    <a:pt x="86743" y="86697"/>
                  </a:cubicBezTo>
                  <a:cubicBezTo>
                    <a:pt x="89563" y="86932"/>
                    <a:pt x="92206" y="88048"/>
                    <a:pt x="94673" y="90045"/>
                  </a:cubicBezTo>
                  <a:cubicBezTo>
                    <a:pt x="97140" y="92042"/>
                    <a:pt x="100723" y="93980"/>
                    <a:pt x="105422" y="95860"/>
                  </a:cubicBezTo>
                  <a:cubicBezTo>
                    <a:pt x="115055" y="99384"/>
                    <a:pt x="121516" y="103730"/>
                    <a:pt x="124805" y="108899"/>
                  </a:cubicBezTo>
                  <a:cubicBezTo>
                    <a:pt x="128094" y="114068"/>
                    <a:pt x="127154" y="118297"/>
                    <a:pt x="121986" y="121587"/>
                  </a:cubicBezTo>
                  <a:cubicBezTo>
                    <a:pt x="119166" y="123701"/>
                    <a:pt x="116640" y="124054"/>
                    <a:pt x="114408" y="122644"/>
                  </a:cubicBezTo>
                  <a:cubicBezTo>
                    <a:pt x="112176" y="121234"/>
                    <a:pt x="110121" y="121410"/>
                    <a:pt x="108241" y="123173"/>
                  </a:cubicBezTo>
                  <a:cubicBezTo>
                    <a:pt x="106361" y="124935"/>
                    <a:pt x="104717" y="125816"/>
                    <a:pt x="103307" y="125816"/>
                  </a:cubicBezTo>
                  <a:cubicBezTo>
                    <a:pt x="101897" y="125816"/>
                    <a:pt x="98256" y="127578"/>
                    <a:pt x="92382" y="131102"/>
                  </a:cubicBezTo>
                  <a:lnTo>
                    <a:pt x="83571" y="136388"/>
                  </a:lnTo>
                  <a:lnTo>
                    <a:pt x="81809" y="149076"/>
                  </a:lnTo>
                  <a:cubicBezTo>
                    <a:pt x="81574" y="149781"/>
                    <a:pt x="81339" y="150838"/>
                    <a:pt x="81104" y="152248"/>
                  </a:cubicBezTo>
                  <a:cubicBezTo>
                    <a:pt x="79460" y="162350"/>
                    <a:pt x="78755" y="168400"/>
                    <a:pt x="78990" y="170398"/>
                  </a:cubicBezTo>
                  <a:cubicBezTo>
                    <a:pt x="79225" y="172395"/>
                    <a:pt x="80752" y="173981"/>
                    <a:pt x="83571" y="175155"/>
                  </a:cubicBezTo>
                  <a:cubicBezTo>
                    <a:pt x="84041" y="175390"/>
                    <a:pt x="84394" y="175508"/>
                    <a:pt x="84629" y="175508"/>
                  </a:cubicBezTo>
                  <a:cubicBezTo>
                    <a:pt x="87448" y="176917"/>
                    <a:pt x="89328" y="178327"/>
                    <a:pt x="90267" y="179737"/>
                  </a:cubicBezTo>
                  <a:cubicBezTo>
                    <a:pt x="91207" y="181147"/>
                    <a:pt x="92382" y="184201"/>
                    <a:pt x="93792" y="188900"/>
                  </a:cubicBezTo>
                  <a:cubicBezTo>
                    <a:pt x="95436" y="195009"/>
                    <a:pt x="96024" y="199825"/>
                    <a:pt x="95554" y="203349"/>
                  </a:cubicBezTo>
                  <a:cubicBezTo>
                    <a:pt x="95084" y="206874"/>
                    <a:pt x="92617" y="214157"/>
                    <a:pt x="88153" y="225200"/>
                  </a:cubicBezTo>
                  <a:cubicBezTo>
                    <a:pt x="85803" y="230838"/>
                    <a:pt x="84981" y="233775"/>
                    <a:pt x="85686" y="234010"/>
                  </a:cubicBezTo>
                  <a:cubicBezTo>
                    <a:pt x="86156" y="234245"/>
                    <a:pt x="88153" y="232601"/>
                    <a:pt x="91677" y="229076"/>
                  </a:cubicBezTo>
                  <a:cubicBezTo>
                    <a:pt x="96141" y="224847"/>
                    <a:pt x="98373" y="223320"/>
                    <a:pt x="98373" y="224495"/>
                  </a:cubicBezTo>
                  <a:cubicBezTo>
                    <a:pt x="98373" y="225670"/>
                    <a:pt x="97727" y="226668"/>
                    <a:pt x="96435" y="227490"/>
                  </a:cubicBezTo>
                  <a:cubicBezTo>
                    <a:pt x="95143" y="228313"/>
                    <a:pt x="95201" y="229076"/>
                    <a:pt x="96611" y="229781"/>
                  </a:cubicBezTo>
                  <a:cubicBezTo>
                    <a:pt x="97551" y="230251"/>
                    <a:pt x="96611" y="233540"/>
                    <a:pt x="93792" y="239649"/>
                  </a:cubicBezTo>
                  <a:cubicBezTo>
                    <a:pt x="90972" y="245758"/>
                    <a:pt x="88388" y="250222"/>
                    <a:pt x="86038" y="253041"/>
                  </a:cubicBezTo>
                  <a:cubicBezTo>
                    <a:pt x="84394" y="254921"/>
                    <a:pt x="83571" y="256389"/>
                    <a:pt x="83571" y="257447"/>
                  </a:cubicBezTo>
                  <a:cubicBezTo>
                    <a:pt x="83571" y="258504"/>
                    <a:pt x="82455" y="260031"/>
                    <a:pt x="80223" y="262028"/>
                  </a:cubicBezTo>
                  <a:cubicBezTo>
                    <a:pt x="77991" y="264025"/>
                    <a:pt x="75113" y="268665"/>
                    <a:pt x="71589" y="275949"/>
                  </a:cubicBezTo>
                  <a:cubicBezTo>
                    <a:pt x="68299" y="282292"/>
                    <a:pt x="65891" y="286404"/>
                    <a:pt x="64364" y="288284"/>
                  </a:cubicBezTo>
                  <a:cubicBezTo>
                    <a:pt x="62837" y="290163"/>
                    <a:pt x="60370" y="291690"/>
                    <a:pt x="56963" y="292865"/>
                  </a:cubicBezTo>
                  <a:cubicBezTo>
                    <a:pt x="53556" y="294040"/>
                    <a:pt x="51324" y="295978"/>
                    <a:pt x="50267" y="298680"/>
                  </a:cubicBezTo>
                  <a:cubicBezTo>
                    <a:pt x="49210" y="301382"/>
                    <a:pt x="47272" y="302733"/>
                    <a:pt x="44452" y="302733"/>
                  </a:cubicBezTo>
                  <a:cubicBezTo>
                    <a:pt x="41868" y="302733"/>
                    <a:pt x="39518" y="300736"/>
                    <a:pt x="37404" y="296742"/>
                  </a:cubicBezTo>
                  <a:cubicBezTo>
                    <a:pt x="35289" y="292748"/>
                    <a:pt x="33879" y="287579"/>
                    <a:pt x="33174" y="281235"/>
                  </a:cubicBezTo>
                  <a:cubicBezTo>
                    <a:pt x="32235" y="275127"/>
                    <a:pt x="31236" y="271367"/>
                    <a:pt x="30179" y="269958"/>
                  </a:cubicBezTo>
                  <a:cubicBezTo>
                    <a:pt x="29122" y="268548"/>
                    <a:pt x="30825" y="265376"/>
                    <a:pt x="35289" y="260442"/>
                  </a:cubicBezTo>
                  <a:cubicBezTo>
                    <a:pt x="42573" y="252219"/>
                    <a:pt x="44335" y="248107"/>
                    <a:pt x="40575" y="248107"/>
                  </a:cubicBezTo>
                  <a:cubicBezTo>
                    <a:pt x="39166" y="248107"/>
                    <a:pt x="37404" y="245640"/>
                    <a:pt x="35289" y="240706"/>
                  </a:cubicBezTo>
                  <a:cubicBezTo>
                    <a:pt x="31530" y="232248"/>
                    <a:pt x="23659" y="225082"/>
                    <a:pt x="11677" y="219208"/>
                  </a:cubicBezTo>
                  <a:cubicBezTo>
                    <a:pt x="5803" y="216389"/>
                    <a:pt x="2220" y="214216"/>
                    <a:pt x="928" y="212689"/>
                  </a:cubicBezTo>
                  <a:cubicBezTo>
                    <a:pt x="-365" y="211161"/>
                    <a:pt x="-306" y="208988"/>
                    <a:pt x="1104" y="206169"/>
                  </a:cubicBezTo>
                  <a:cubicBezTo>
                    <a:pt x="2748" y="202644"/>
                    <a:pt x="8270" y="197887"/>
                    <a:pt x="17668" y="191895"/>
                  </a:cubicBezTo>
                  <a:cubicBezTo>
                    <a:pt x="27066" y="185904"/>
                    <a:pt x="36464" y="181147"/>
                    <a:pt x="45862" y="177622"/>
                  </a:cubicBezTo>
                  <a:cubicBezTo>
                    <a:pt x="51266" y="175743"/>
                    <a:pt x="54437" y="173863"/>
                    <a:pt x="55377" y="171983"/>
                  </a:cubicBezTo>
                  <a:cubicBezTo>
                    <a:pt x="56317" y="170104"/>
                    <a:pt x="57022" y="164935"/>
                    <a:pt x="57492" y="156477"/>
                  </a:cubicBezTo>
                  <a:cubicBezTo>
                    <a:pt x="57962" y="150603"/>
                    <a:pt x="58020" y="147020"/>
                    <a:pt x="57668" y="145728"/>
                  </a:cubicBezTo>
                  <a:cubicBezTo>
                    <a:pt x="57316" y="144436"/>
                    <a:pt x="56317" y="143554"/>
                    <a:pt x="54672" y="143085"/>
                  </a:cubicBezTo>
                  <a:cubicBezTo>
                    <a:pt x="52323" y="142380"/>
                    <a:pt x="49738" y="142497"/>
                    <a:pt x="46919" y="143437"/>
                  </a:cubicBezTo>
                  <a:cubicBezTo>
                    <a:pt x="41045" y="145552"/>
                    <a:pt x="36346" y="145082"/>
                    <a:pt x="32822" y="142027"/>
                  </a:cubicBezTo>
                  <a:cubicBezTo>
                    <a:pt x="30943" y="140618"/>
                    <a:pt x="28828" y="139325"/>
                    <a:pt x="26478" y="138151"/>
                  </a:cubicBezTo>
                  <a:cubicBezTo>
                    <a:pt x="24129" y="136976"/>
                    <a:pt x="22778" y="135390"/>
                    <a:pt x="22425" y="133393"/>
                  </a:cubicBezTo>
                  <a:cubicBezTo>
                    <a:pt x="22073" y="131396"/>
                    <a:pt x="20605" y="128459"/>
                    <a:pt x="18020" y="124582"/>
                  </a:cubicBezTo>
                  <a:cubicBezTo>
                    <a:pt x="15436" y="120706"/>
                    <a:pt x="14144" y="117475"/>
                    <a:pt x="14144" y="114891"/>
                  </a:cubicBezTo>
                  <a:cubicBezTo>
                    <a:pt x="14144" y="112306"/>
                    <a:pt x="13556" y="109604"/>
                    <a:pt x="12381" y="106785"/>
                  </a:cubicBezTo>
                  <a:cubicBezTo>
                    <a:pt x="10972" y="103026"/>
                    <a:pt x="11383" y="100147"/>
                    <a:pt x="13615" y="98150"/>
                  </a:cubicBezTo>
                  <a:cubicBezTo>
                    <a:pt x="15847" y="96153"/>
                    <a:pt x="20370" y="94567"/>
                    <a:pt x="27183" y="93393"/>
                  </a:cubicBezTo>
                  <a:cubicBezTo>
                    <a:pt x="31177" y="93158"/>
                    <a:pt x="33174" y="93393"/>
                    <a:pt x="33174" y="94097"/>
                  </a:cubicBezTo>
                  <a:cubicBezTo>
                    <a:pt x="32470" y="95272"/>
                    <a:pt x="31001" y="95860"/>
                    <a:pt x="28769" y="95860"/>
                  </a:cubicBezTo>
                  <a:cubicBezTo>
                    <a:pt x="26537" y="95860"/>
                    <a:pt x="25421" y="96447"/>
                    <a:pt x="25421" y="97622"/>
                  </a:cubicBezTo>
                  <a:cubicBezTo>
                    <a:pt x="25421" y="99971"/>
                    <a:pt x="30003" y="101146"/>
                    <a:pt x="39166" y="101146"/>
                  </a:cubicBezTo>
                  <a:cubicBezTo>
                    <a:pt x="44100" y="101146"/>
                    <a:pt x="49562" y="99678"/>
                    <a:pt x="55554" y="96741"/>
                  </a:cubicBezTo>
                  <a:cubicBezTo>
                    <a:pt x="61545" y="93804"/>
                    <a:pt x="65363" y="90808"/>
                    <a:pt x="67007" y="87754"/>
                  </a:cubicBezTo>
                  <a:cubicBezTo>
                    <a:pt x="67712" y="86109"/>
                    <a:pt x="68593" y="85169"/>
                    <a:pt x="69650" y="84934"/>
                  </a:cubicBezTo>
                  <a:close/>
                  <a:moveTo>
                    <a:pt x="178374" y="64494"/>
                  </a:moveTo>
                  <a:cubicBezTo>
                    <a:pt x="182133" y="64494"/>
                    <a:pt x="184600" y="65551"/>
                    <a:pt x="185774" y="67666"/>
                  </a:cubicBezTo>
                  <a:cubicBezTo>
                    <a:pt x="186714" y="69310"/>
                    <a:pt x="187008" y="71131"/>
                    <a:pt x="186656" y="73128"/>
                  </a:cubicBezTo>
                  <a:cubicBezTo>
                    <a:pt x="186303" y="75125"/>
                    <a:pt x="185540" y="76124"/>
                    <a:pt x="184365" y="76124"/>
                  </a:cubicBezTo>
                  <a:cubicBezTo>
                    <a:pt x="183190" y="76124"/>
                    <a:pt x="181193" y="79531"/>
                    <a:pt x="178374" y="86344"/>
                  </a:cubicBezTo>
                  <a:cubicBezTo>
                    <a:pt x="175554" y="93158"/>
                    <a:pt x="174262" y="97622"/>
                    <a:pt x="174497" y="99736"/>
                  </a:cubicBezTo>
                  <a:cubicBezTo>
                    <a:pt x="174732" y="102321"/>
                    <a:pt x="174262" y="105493"/>
                    <a:pt x="173087" y="109252"/>
                  </a:cubicBezTo>
                  <a:cubicBezTo>
                    <a:pt x="171912" y="113011"/>
                    <a:pt x="171090" y="117593"/>
                    <a:pt x="170620" y="122996"/>
                  </a:cubicBezTo>
                  <a:cubicBezTo>
                    <a:pt x="170150" y="127225"/>
                    <a:pt x="170268" y="129340"/>
                    <a:pt x="170973" y="129340"/>
                  </a:cubicBezTo>
                  <a:cubicBezTo>
                    <a:pt x="171677" y="129340"/>
                    <a:pt x="174145" y="127343"/>
                    <a:pt x="178374" y="123349"/>
                  </a:cubicBezTo>
                  <a:cubicBezTo>
                    <a:pt x="185422" y="117005"/>
                    <a:pt x="195701" y="108841"/>
                    <a:pt x="209211" y="98855"/>
                  </a:cubicBezTo>
                  <a:cubicBezTo>
                    <a:pt x="222720" y="88870"/>
                    <a:pt x="232295" y="82467"/>
                    <a:pt x="237933" y="79648"/>
                  </a:cubicBezTo>
                  <a:cubicBezTo>
                    <a:pt x="244277" y="76124"/>
                    <a:pt x="249446" y="74362"/>
                    <a:pt x="253440" y="74362"/>
                  </a:cubicBezTo>
                  <a:cubicBezTo>
                    <a:pt x="256729" y="74362"/>
                    <a:pt x="260371" y="75713"/>
                    <a:pt x="264365" y="78415"/>
                  </a:cubicBezTo>
                  <a:cubicBezTo>
                    <a:pt x="268359" y="81117"/>
                    <a:pt x="270004" y="83290"/>
                    <a:pt x="269299" y="84934"/>
                  </a:cubicBezTo>
                  <a:cubicBezTo>
                    <a:pt x="268594" y="86579"/>
                    <a:pt x="269064" y="88106"/>
                    <a:pt x="270709" y="89516"/>
                  </a:cubicBezTo>
                  <a:cubicBezTo>
                    <a:pt x="273763" y="92805"/>
                    <a:pt x="275408" y="99736"/>
                    <a:pt x="275643" y="110309"/>
                  </a:cubicBezTo>
                  <a:cubicBezTo>
                    <a:pt x="275878" y="120882"/>
                    <a:pt x="274586" y="132394"/>
                    <a:pt x="271766" y="144847"/>
                  </a:cubicBezTo>
                  <a:cubicBezTo>
                    <a:pt x="267302" y="163643"/>
                    <a:pt x="265070" y="174685"/>
                    <a:pt x="265070" y="177975"/>
                  </a:cubicBezTo>
                  <a:cubicBezTo>
                    <a:pt x="265070" y="180559"/>
                    <a:pt x="264600" y="182145"/>
                    <a:pt x="263661" y="182732"/>
                  </a:cubicBezTo>
                  <a:cubicBezTo>
                    <a:pt x="262721" y="183320"/>
                    <a:pt x="261898" y="186433"/>
                    <a:pt x="261193" y="192072"/>
                  </a:cubicBezTo>
                  <a:cubicBezTo>
                    <a:pt x="260254" y="198650"/>
                    <a:pt x="258550" y="204113"/>
                    <a:pt x="256083" y="208459"/>
                  </a:cubicBezTo>
                  <a:cubicBezTo>
                    <a:pt x="253616" y="212806"/>
                    <a:pt x="250973" y="215332"/>
                    <a:pt x="248154" y="216037"/>
                  </a:cubicBezTo>
                  <a:cubicBezTo>
                    <a:pt x="245334" y="216741"/>
                    <a:pt x="242397" y="215684"/>
                    <a:pt x="239343" y="212865"/>
                  </a:cubicBezTo>
                  <a:cubicBezTo>
                    <a:pt x="236994" y="210280"/>
                    <a:pt x="232530" y="203584"/>
                    <a:pt x="225951" y="192777"/>
                  </a:cubicBezTo>
                  <a:cubicBezTo>
                    <a:pt x="224541" y="190427"/>
                    <a:pt x="223308" y="188019"/>
                    <a:pt x="222251" y="185552"/>
                  </a:cubicBezTo>
                  <a:cubicBezTo>
                    <a:pt x="221193" y="183085"/>
                    <a:pt x="220195" y="181851"/>
                    <a:pt x="219255" y="181851"/>
                  </a:cubicBezTo>
                  <a:cubicBezTo>
                    <a:pt x="218550" y="181851"/>
                    <a:pt x="216670" y="185082"/>
                    <a:pt x="213616" y="191543"/>
                  </a:cubicBezTo>
                  <a:cubicBezTo>
                    <a:pt x="210562" y="198004"/>
                    <a:pt x="209035" y="202057"/>
                    <a:pt x="209035" y="203702"/>
                  </a:cubicBezTo>
                  <a:cubicBezTo>
                    <a:pt x="209035" y="204642"/>
                    <a:pt x="207390" y="208812"/>
                    <a:pt x="204101" y="216213"/>
                  </a:cubicBezTo>
                  <a:cubicBezTo>
                    <a:pt x="200812" y="223614"/>
                    <a:pt x="197992" y="229429"/>
                    <a:pt x="195642" y="233658"/>
                  </a:cubicBezTo>
                  <a:cubicBezTo>
                    <a:pt x="193528" y="237652"/>
                    <a:pt x="192588" y="240883"/>
                    <a:pt x="192823" y="243350"/>
                  </a:cubicBezTo>
                  <a:cubicBezTo>
                    <a:pt x="193058" y="245816"/>
                    <a:pt x="194703" y="249399"/>
                    <a:pt x="197757" y="254098"/>
                  </a:cubicBezTo>
                  <a:cubicBezTo>
                    <a:pt x="203161" y="261852"/>
                    <a:pt x="207155" y="269958"/>
                    <a:pt x="209739" y="278416"/>
                  </a:cubicBezTo>
                  <a:cubicBezTo>
                    <a:pt x="211619" y="283820"/>
                    <a:pt x="212911" y="287109"/>
                    <a:pt x="213616" y="288284"/>
                  </a:cubicBezTo>
                  <a:cubicBezTo>
                    <a:pt x="214321" y="289458"/>
                    <a:pt x="214673" y="290927"/>
                    <a:pt x="214673" y="292689"/>
                  </a:cubicBezTo>
                  <a:cubicBezTo>
                    <a:pt x="214673" y="294451"/>
                    <a:pt x="215437" y="295156"/>
                    <a:pt x="216964" y="294804"/>
                  </a:cubicBezTo>
                  <a:cubicBezTo>
                    <a:pt x="218491" y="294451"/>
                    <a:pt x="220077" y="294862"/>
                    <a:pt x="221722" y="296037"/>
                  </a:cubicBezTo>
                  <a:cubicBezTo>
                    <a:pt x="224541" y="298387"/>
                    <a:pt x="232118" y="297271"/>
                    <a:pt x="244453" y="292689"/>
                  </a:cubicBezTo>
                  <a:cubicBezTo>
                    <a:pt x="256788" y="288108"/>
                    <a:pt x="265892" y="282997"/>
                    <a:pt x="271766" y="277359"/>
                  </a:cubicBezTo>
                  <a:cubicBezTo>
                    <a:pt x="276230" y="273129"/>
                    <a:pt x="278462" y="270486"/>
                    <a:pt x="278462" y="269429"/>
                  </a:cubicBezTo>
                  <a:cubicBezTo>
                    <a:pt x="278462" y="268372"/>
                    <a:pt x="279402" y="267843"/>
                    <a:pt x="281282" y="267843"/>
                  </a:cubicBezTo>
                  <a:cubicBezTo>
                    <a:pt x="282926" y="267843"/>
                    <a:pt x="284806" y="266962"/>
                    <a:pt x="286920" y="265200"/>
                  </a:cubicBezTo>
                  <a:cubicBezTo>
                    <a:pt x="289035" y="263438"/>
                    <a:pt x="290092" y="261734"/>
                    <a:pt x="290092" y="260090"/>
                  </a:cubicBezTo>
                  <a:cubicBezTo>
                    <a:pt x="290092" y="258680"/>
                    <a:pt x="290680" y="257975"/>
                    <a:pt x="291854" y="257975"/>
                  </a:cubicBezTo>
                  <a:cubicBezTo>
                    <a:pt x="293029" y="257975"/>
                    <a:pt x="293264" y="256918"/>
                    <a:pt x="292559" y="254803"/>
                  </a:cubicBezTo>
                  <a:cubicBezTo>
                    <a:pt x="291854" y="252689"/>
                    <a:pt x="292089" y="251279"/>
                    <a:pt x="293264" y="250574"/>
                  </a:cubicBezTo>
                  <a:cubicBezTo>
                    <a:pt x="294439" y="249869"/>
                    <a:pt x="295026" y="247990"/>
                    <a:pt x="295026" y="244935"/>
                  </a:cubicBezTo>
                  <a:cubicBezTo>
                    <a:pt x="295026" y="241881"/>
                    <a:pt x="295379" y="239884"/>
                    <a:pt x="296084" y="238944"/>
                  </a:cubicBezTo>
                  <a:cubicBezTo>
                    <a:pt x="297258" y="237535"/>
                    <a:pt x="298433" y="234774"/>
                    <a:pt x="299608" y="230662"/>
                  </a:cubicBezTo>
                  <a:cubicBezTo>
                    <a:pt x="300783" y="226551"/>
                    <a:pt x="301370" y="222968"/>
                    <a:pt x="301370" y="219913"/>
                  </a:cubicBezTo>
                  <a:cubicBezTo>
                    <a:pt x="301370" y="216154"/>
                    <a:pt x="302780" y="207461"/>
                    <a:pt x="305599" y="193834"/>
                  </a:cubicBezTo>
                  <a:cubicBezTo>
                    <a:pt x="308653" y="179502"/>
                    <a:pt x="309828" y="172336"/>
                    <a:pt x="309123" y="172336"/>
                  </a:cubicBezTo>
                  <a:cubicBezTo>
                    <a:pt x="309123" y="172336"/>
                    <a:pt x="308653" y="172571"/>
                    <a:pt x="307714" y="173041"/>
                  </a:cubicBezTo>
                  <a:cubicBezTo>
                    <a:pt x="306774" y="173746"/>
                    <a:pt x="306421" y="172923"/>
                    <a:pt x="306656" y="170574"/>
                  </a:cubicBezTo>
                  <a:cubicBezTo>
                    <a:pt x="307361" y="167989"/>
                    <a:pt x="309241" y="162468"/>
                    <a:pt x="312295" y="154010"/>
                  </a:cubicBezTo>
                  <a:cubicBezTo>
                    <a:pt x="317699" y="138973"/>
                    <a:pt x="319461" y="130985"/>
                    <a:pt x="317582" y="130045"/>
                  </a:cubicBezTo>
                  <a:cubicBezTo>
                    <a:pt x="316172" y="129340"/>
                    <a:pt x="316172" y="128694"/>
                    <a:pt x="317582" y="128106"/>
                  </a:cubicBezTo>
                  <a:cubicBezTo>
                    <a:pt x="318991" y="127519"/>
                    <a:pt x="319402" y="126756"/>
                    <a:pt x="318815" y="125816"/>
                  </a:cubicBezTo>
                  <a:cubicBezTo>
                    <a:pt x="318228" y="124876"/>
                    <a:pt x="318404" y="123231"/>
                    <a:pt x="319344" y="120882"/>
                  </a:cubicBezTo>
                  <a:cubicBezTo>
                    <a:pt x="320753" y="116888"/>
                    <a:pt x="322398" y="117123"/>
                    <a:pt x="324277" y="121587"/>
                  </a:cubicBezTo>
                  <a:cubicBezTo>
                    <a:pt x="324982" y="123936"/>
                    <a:pt x="325570" y="126990"/>
                    <a:pt x="326040" y="130750"/>
                  </a:cubicBezTo>
                  <a:cubicBezTo>
                    <a:pt x="326510" y="137798"/>
                    <a:pt x="327273" y="142027"/>
                    <a:pt x="328330" y="143437"/>
                  </a:cubicBezTo>
                  <a:cubicBezTo>
                    <a:pt x="329388" y="144847"/>
                    <a:pt x="329329" y="148371"/>
                    <a:pt x="328154" y="154010"/>
                  </a:cubicBezTo>
                  <a:cubicBezTo>
                    <a:pt x="326979" y="159649"/>
                    <a:pt x="326979" y="164406"/>
                    <a:pt x="328154" y="168283"/>
                  </a:cubicBezTo>
                  <a:cubicBezTo>
                    <a:pt x="329329" y="172160"/>
                    <a:pt x="329681" y="176213"/>
                    <a:pt x="329211" y="180442"/>
                  </a:cubicBezTo>
                  <a:cubicBezTo>
                    <a:pt x="328742" y="184671"/>
                    <a:pt x="329211" y="187549"/>
                    <a:pt x="330621" y="189076"/>
                  </a:cubicBezTo>
                  <a:cubicBezTo>
                    <a:pt x="332031" y="190603"/>
                    <a:pt x="332442" y="192835"/>
                    <a:pt x="331855" y="195772"/>
                  </a:cubicBezTo>
                  <a:cubicBezTo>
                    <a:pt x="331267" y="198709"/>
                    <a:pt x="331561" y="200177"/>
                    <a:pt x="332736" y="200177"/>
                  </a:cubicBezTo>
                  <a:cubicBezTo>
                    <a:pt x="333910" y="200177"/>
                    <a:pt x="334145" y="201587"/>
                    <a:pt x="333441" y="204407"/>
                  </a:cubicBezTo>
                  <a:cubicBezTo>
                    <a:pt x="332736" y="207226"/>
                    <a:pt x="332853" y="208988"/>
                    <a:pt x="333793" y="209693"/>
                  </a:cubicBezTo>
                  <a:cubicBezTo>
                    <a:pt x="335673" y="210868"/>
                    <a:pt x="337905" y="218269"/>
                    <a:pt x="340489" y="231896"/>
                  </a:cubicBezTo>
                  <a:cubicBezTo>
                    <a:pt x="341194" y="234950"/>
                    <a:pt x="342134" y="236477"/>
                    <a:pt x="343309" y="236477"/>
                  </a:cubicBezTo>
                  <a:cubicBezTo>
                    <a:pt x="344483" y="236477"/>
                    <a:pt x="344718" y="238416"/>
                    <a:pt x="344013" y="242292"/>
                  </a:cubicBezTo>
                  <a:cubicBezTo>
                    <a:pt x="343309" y="246169"/>
                    <a:pt x="343426" y="248342"/>
                    <a:pt x="344366" y="248812"/>
                  </a:cubicBezTo>
                  <a:cubicBezTo>
                    <a:pt x="345776" y="249752"/>
                    <a:pt x="346598" y="254745"/>
                    <a:pt x="346833" y="263790"/>
                  </a:cubicBezTo>
                  <a:cubicBezTo>
                    <a:pt x="347068" y="272836"/>
                    <a:pt x="346598" y="278768"/>
                    <a:pt x="345423" y="281588"/>
                  </a:cubicBezTo>
                  <a:cubicBezTo>
                    <a:pt x="345423" y="281588"/>
                    <a:pt x="344013" y="285112"/>
                    <a:pt x="341194" y="292160"/>
                  </a:cubicBezTo>
                  <a:cubicBezTo>
                    <a:pt x="337905" y="301088"/>
                    <a:pt x="327802" y="309899"/>
                    <a:pt x="310885" y="318592"/>
                  </a:cubicBezTo>
                  <a:cubicBezTo>
                    <a:pt x="304072" y="322117"/>
                    <a:pt x="299960" y="324466"/>
                    <a:pt x="298550" y="325641"/>
                  </a:cubicBezTo>
                  <a:cubicBezTo>
                    <a:pt x="296436" y="327755"/>
                    <a:pt x="289035" y="330222"/>
                    <a:pt x="276348" y="333042"/>
                  </a:cubicBezTo>
                  <a:cubicBezTo>
                    <a:pt x="263661" y="335861"/>
                    <a:pt x="255202" y="337036"/>
                    <a:pt x="250973" y="336566"/>
                  </a:cubicBezTo>
                  <a:cubicBezTo>
                    <a:pt x="239696" y="335391"/>
                    <a:pt x="233117" y="333981"/>
                    <a:pt x="231237" y="332337"/>
                  </a:cubicBezTo>
                  <a:cubicBezTo>
                    <a:pt x="229828" y="331162"/>
                    <a:pt x="227243" y="329635"/>
                    <a:pt x="223484" y="327755"/>
                  </a:cubicBezTo>
                  <a:cubicBezTo>
                    <a:pt x="220665" y="326346"/>
                    <a:pt x="216729" y="323526"/>
                    <a:pt x="211678" y="319297"/>
                  </a:cubicBezTo>
                  <a:cubicBezTo>
                    <a:pt x="206626" y="315068"/>
                    <a:pt x="204101" y="312484"/>
                    <a:pt x="204101" y="311544"/>
                  </a:cubicBezTo>
                  <a:cubicBezTo>
                    <a:pt x="204101" y="311074"/>
                    <a:pt x="202691" y="308783"/>
                    <a:pt x="199872" y="304671"/>
                  </a:cubicBezTo>
                  <a:cubicBezTo>
                    <a:pt x="197052" y="300560"/>
                    <a:pt x="195642" y="297682"/>
                    <a:pt x="195642" y="296037"/>
                  </a:cubicBezTo>
                  <a:cubicBezTo>
                    <a:pt x="195642" y="294392"/>
                    <a:pt x="193293" y="288636"/>
                    <a:pt x="188594" y="278768"/>
                  </a:cubicBezTo>
                  <a:lnTo>
                    <a:pt x="181545" y="263966"/>
                  </a:lnTo>
                  <a:lnTo>
                    <a:pt x="176964" y="271367"/>
                  </a:lnTo>
                  <a:cubicBezTo>
                    <a:pt x="174145" y="276536"/>
                    <a:pt x="172735" y="279532"/>
                    <a:pt x="172735" y="280354"/>
                  </a:cubicBezTo>
                  <a:cubicBezTo>
                    <a:pt x="172735" y="281176"/>
                    <a:pt x="171325" y="283232"/>
                    <a:pt x="168506" y="286522"/>
                  </a:cubicBezTo>
                  <a:cubicBezTo>
                    <a:pt x="165686" y="289811"/>
                    <a:pt x="164277" y="292160"/>
                    <a:pt x="164277" y="293570"/>
                  </a:cubicBezTo>
                  <a:cubicBezTo>
                    <a:pt x="164277" y="294980"/>
                    <a:pt x="163572" y="295978"/>
                    <a:pt x="162162" y="296566"/>
                  </a:cubicBezTo>
                  <a:cubicBezTo>
                    <a:pt x="160752" y="297153"/>
                    <a:pt x="158755" y="300031"/>
                    <a:pt x="156171" y="305200"/>
                  </a:cubicBezTo>
                  <a:cubicBezTo>
                    <a:pt x="151002" y="315068"/>
                    <a:pt x="145716" y="323174"/>
                    <a:pt x="140312" y="329517"/>
                  </a:cubicBezTo>
                  <a:cubicBezTo>
                    <a:pt x="137727" y="332572"/>
                    <a:pt x="136435" y="334569"/>
                    <a:pt x="136435" y="335509"/>
                  </a:cubicBezTo>
                  <a:cubicBezTo>
                    <a:pt x="136435" y="337153"/>
                    <a:pt x="135378" y="338446"/>
                    <a:pt x="133263" y="339385"/>
                  </a:cubicBezTo>
                  <a:cubicBezTo>
                    <a:pt x="131149" y="340325"/>
                    <a:pt x="129152" y="340325"/>
                    <a:pt x="127272" y="339385"/>
                  </a:cubicBezTo>
                  <a:cubicBezTo>
                    <a:pt x="122103" y="337036"/>
                    <a:pt x="118814" y="330575"/>
                    <a:pt x="117404" y="320002"/>
                  </a:cubicBezTo>
                  <a:cubicBezTo>
                    <a:pt x="116464" y="314363"/>
                    <a:pt x="115348" y="310486"/>
                    <a:pt x="114056" y="308372"/>
                  </a:cubicBezTo>
                  <a:cubicBezTo>
                    <a:pt x="112764" y="306257"/>
                    <a:pt x="111648" y="303673"/>
                    <a:pt x="110708" y="300619"/>
                  </a:cubicBezTo>
                  <a:cubicBezTo>
                    <a:pt x="109768" y="296389"/>
                    <a:pt x="110356" y="293100"/>
                    <a:pt x="112470" y="290751"/>
                  </a:cubicBezTo>
                  <a:cubicBezTo>
                    <a:pt x="113410" y="289811"/>
                    <a:pt x="114350" y="289811"/>
                    <a:pt x="115290" y="290751"/>
                  </a:cubicBezTo>
                  <a:cubicBezTo>
                    <a:pt x="117169" y="292630"/>
                    <a:pt x="121046" y="290751"/>
                    <a:pt x="126920" y="285112"/>
                  </a:cubicBezTo>
                  <a:cubicBezTo>
                    <a:pt x="129034" y="283232"/>
                    <a:pt x="132617" y="279062"/>
                    <a:pt x="137669" y="272601"/>
                  </a:cubicBezTo>
                  <a:cubicBezTo>
                    <a:pt x="142720" y="266140"/>
                    <a:pt x="145950" y="261617"/>
                    <a:pt x="147360" y="259032"/>
                  </a:cubicBezTo>
                  <a:cubicBezTo>
                    <a:pt x="149475" y="255273"/>
                    <a:pt x="153351" y="249634"/>
                    <a:pt x="158990" y="242116"/>
                  </a:cubicBezTo>
                  <a:cubicBezTo>
                    <a:pt x="162514" y="237417"/>
                    <a:pt x="164335" y="234598"/>
                    <a:pt x="164453" y="233658"/>
                  </a:cubicBezTo>
                  <a:cubicBezTo>
                    <a:pt x="164571" y="232718"/>
                    <a:pt x="166215" y="230369"/>
                    <a:pt x="169387" y="226609"/>
                  </a:cubicBezTo>
                  <a:cubicBezTo>
                    <a:pt x="172559" y="222850"/>
                    <a:pt x="174145" y="220089"/>
                    <a:pt x="174145" y="218327"/>
                  </a:cubicBezTo>
                  <a:cubicBezTo>
                    <a:pt x="174145" y="216565"/>
                    <a:pt x="175143" y="214627"/>
                    <a:pt x="177140" y="212512"/>
                  </a:cubicBezTo>
                  <a:cubicBezTo>
                    <a:pt x="179137" y="210398"/>
                    <a:pt x="180488" y="208459"/>
                    <a:pt x="181193" y="206697"/>
                  </a:cubicBezTo>
                  <a:cubicBezTo>
                    <a:pt x="181898" y="204935"/>
                    <a:pt x="184835" y="200060"/>
                    <a:pt x="190004" y="192072"/>
                  </a:cubicBezTo>
                  <a:cubicBezTo>
                    <a:pt x="197052" y="181029"/>
                    <a:pt x="198932" y="175508"/>
                    <a:pt x="195642" y="175508"/>
                  </a:cubicBezTo>
                  <a:cubicBezTo>
                    <a:pt x="194703" y="175508"/>
                    <a:pt x="193939" y="176448"/>
                    <a:pt x="193352" y="178327"/>
                  </a:cubicBezTo>
                  <a:cubicBezTo>
                    <a:pt x="192764" y="180207"/>
                    <a:pt x="191061" y="182791"/>
                    <a:pt x="188241" y="186080"/>
                  </a:cubicBezTo>
                  <a:cubicBezTo>
                    <a:pt x="186362" y="188195"/>
                    <a:pt x="185305" y="189311"/>
                    <a:pt x="185070" y="189429"/>
                  </a:cubicBezTo>
                  <a:cubicBezTo>
                    <a:pt x="184835" y="189546"/>
                    <a:pt x="185187" y="188665"/>
                    <a:pt x="186127" y="186785"/>
                  </a:cubicBezTo>
                  <a:cubicBezTo>
                    <a:pt x="187772" y="183496"/>
                    <a:pt x="191942" y="176330"/>
                    <a:pt x="198638" y="165287"/>
                  </a:cubicBezTo>
                  <a:cubicBezTo>
                    <a:pt x="205334" y="154245"/>
                    <a:pt x="209739" y="147314"/>
                    <a:pt x="211854" y="144494"/>
                  </a:cubicBezTo>
                  <a:cubicBezTo>
                    <a:pt x="217023" y="137446"/>
                    <a:pt x="221722" y="136271"/>
                    <a:pt x="225951" y="140970"/>
                  </a:cubicBezTo>
                  <a:cubicBezTo>
                    <a:pt x="227361" y="142380"/>
                    <a:pt x="228183" y="143613"/>
                    <a:pt x="228418" y="144670"/>
                  </a:cubicBezTo>
                  <a:cubicBezTo>
                    <a:pt x="228653" y="145728"/>
                    <a:pt x="228301" y="147314"/>
                    <a:pt x="227361" y="149428"/>
                  </a:cubicBezTo>
                  <a:cubicBezTo>
                    <a:pt x="226186" y="152718"/>
                    <a:pt x="226303" y="156124"/>
                    <a:pt x="227713" y="159649"/>
                  </a:cubicBezTo>
                  <a:cubicBezTo>
                    <a:pt x="229123" y="162938"/>
                    <a:pt x="230533" y="166110"/>
                    <a:pt x="231942" y="169164"/>
                  </a:cubicBezTo>
                  <a:cubicBezTo>
                    <a:pt x="232647" y="171279"/>
                    <a:pt x="233293" y="172512"/>
                    <a:pt x="233881" y="172865"/>
                  </a:cubicBezTo>
                  <a:cubicBezTo>
                    <a:pt x="234468" y="173217"/>
                    <a:pt x="235231" y="172923"/>
                    <a:pt x="236171" y="171983"/>
                  </a:cubicBezTo>
                  <a:cubicBezTo>
                    <a:pt x="237816" y="170809"/>
                    <a:pt x="238991" y="168988"/>
                    <a:pt x="239696" y="166521"/>
                  </a:cubicBezTo>
                  <a:cubicBezTo>
                    <a:pt x="240400" y="164054"/>
                    <a:pt x="241810" y="160706"/>
                    <a:pt x="243925" y="156477"/>
                  </a:cubicBezTo>
                  <a:cubicBezTo>
                    <a:pt x="246039" y="151778"/>
                    <a:pt x="248565" y="143907"/>
                    <a:pt x="251502" y="132864"/>
                  </a:cubicBezTo>
                  <a:cubicBezTo>
                    <a:pt x="254439" y="121822"/>
                    <a:pt x="255790" y="114773"/>
                    <a:pt x="255555" y="111719"/>
                  </a:cubicBezTo>
                  <a:cubicBezTo>
                    <a:pt x="255555" y="108429"/>
                    <a:pt x="255496" y="104494"/>
                    <a:pt x="255378" y="99912"/>
                  </a:cubicBezTo>
                  <a:cubicBezTo>
                    <a:pt x="255261" y="95331"/>
                    <a:pt x="254732" y="91513"/>
                    <a:pt x="253793" y="88459"/>
                  </a:cubicBezTo>
                  <a:lnTo>
                    <a:pt x="252030" y="84230"/>
                  </a:lnTo>
                  <a:lnTo>
                    <a:pt x="242515" y="89516"/>
                  </a:lnTo>
                  <a:cubicBezTo>
                    <a:pt x="236171" y="93040"/>
                    <a:pt x="229005" y="97915"/>
                    <a:pt x="221017" y="104142"/>
                  </a:cubicBezTo>
                  <a:cubicBezTo>
                    <a:pt x="213029" y="110368"/>
                    <a:pt x="209035" y="114186"/>
                    <a:pt x="209035" y="115595"/>
                  </a:cubicBezTo>
                  <a:cubicBezTo>
                    <a:pt x="209035" y="117005"/>
                    <a:pt x="207273" y="119296"/>
                    <a:pt x="203748" y="122468"/>
                  </a:cubicBezTo>
                  <a:cubicBezTo>
                    <a:pt x="200224" y="125640"/>
                    <a:pt x="197992" y="126990"/>
                    <a:pt x="197052" y="126521"/>
                  </a:cubicBezTo>
                  <a:cubicBezTo>
                    <a:pt x="196817" y="126286"/>
                    <a:pt x="196523" y="126286"/>
                    <a:pt x="196171" y="126521"/>
                  </a:cubicBezTo>
                  <a:cubicBezTo>
                    <a:pt x="195819" y="126756"/>
                    <a:pt x="195642" y="127225"/>
                    <a:pt x="195642" y="127930"/>
                  </a:cubicBezTo>
                  <a:cubicBezTo>
                    <a:pt x="195642" y="129340"/>
                    <a:pt x="192647" y="133040"/>
                    <a:pt x="186656" y="139032"/>
                  </a:cubicBezTo>
                  <a:cubicBezTo>
                    <a:pt x="180664" y="145023"/>
                    <a:pt x="177669" y="148488"/>
                    <a:pt x="177669" y="149428"/>
                  </a:cubicBezTo>
                  <a:cubicBezTo>
                    <a:pt x="177669" y="150368"/>
                    <a:pt x="176494" y="152365"/>
                    <a:pt x="174145" y="155419"/>
                  </a:cubicBezTo>
                  <a:cubicBezTo>
                    <a:pt x="171795" y="158474"/>
                    <a:pt x="170973" y="160588"/>
                    <a:pt x="171677" y="161763"/>
                  </a:cubicBezTo>
                  <a:cubicBezTo>
                    <a:pt x="172382" y="162938"/>
                    <a:pt x="172206" y="163819"/>
                    <a:pt x="171149" y="164406"/>
                  </a:cubicBezTo>
                  <a:cubicBezTo>
                    <a:pt x="170092" y="164994"/>
                    <a:pt x="169152" y="167402"/>
                    <a:pt x="168330" y="171631"/>
                  </a:cubicBezTo>
                  <a:cubicBezTo>
                    <a:pt x="167507" y="175860"/>
                    <a:pt x="167096" y="178210"/>
                    <a:pt x="167096" y="178680"/>
                  </a:cubicBezTo>
                  <a:cubicBezTo>
                    <a:pt x="164746" y="186433"/>
                    <a:pt x="163689" y="195713"/>
                    <a:pt x="163924" y="206521"/>
                  </a:cubicBezTo>
                  <a:cubicBezTo>
                    <a:pt x="164159" y="213100"/>
                    <a:pt x="164100" y="217564"/>
                    <a:pt x="163748" y="219913"/>
                  </a:cubicBezTo>
                  <a:cubicBezTo>
                    <a:pt x="163396" y="222263"/>
                    <a:pt x="162397" y="224495"/>
                    <a:pt x="160752" y="226609"/>
                  </a:cubicBezTo>
                  <a:cubicBezTo>
                    <a:pt x="158403" y="229664"/>
                    <a:pt x="156288" y="230838"/>
                    <a:pt x="154409" y="230134"/>
                  </a:cubicBezTo>
                  <a:cubicBezTo>
                    <a:pt x="151824" y="229194"/>
                    <a:pt x="149240" y="227490"/>
                    <a:pt x="146655" y="225023"/>
                  </a:cubicBezTo>
                  <a:cubicBezTo>
                    <a:pt x="144071" y="222556"/>
                    <a:pt x="142779" y="220618"/>
                    <a:pt x="142779" y="219208"/>
                  </a:cubicBezTo>
                  <a:cubicBezTo>
                    <a:pt x="142779" y="217329"/>
                    <a:pt x="141839" y="214627"/>
                    <a:pt x="139959" y="211103"/>
                  </a:cubicBezTo>
                  <a:cubicBezTo>
                    <a:pt x="138080" y="207578"/>
                    <a:pt x="137023" y="204876"/>
                    <a:pt x="136788" y="202997"/>
                  </a:cubicBezTo>
                  <a:cubicBezTo>
                    <a:pt x="136552" y="201587"/>
                    <a:pt x="135554" y="199296"/>
                    <a:pt x="133792" y="196125"/>
                  </a:cubicBezTo>
                  <a:cubicBezTo>
                    <a:pt x="132030" y="192953"/>
                    <a:pt x="130561" y="191014"/>
                    <a:pt x="129386" y="190310"/>
                  </a:cubicBezTo>
                  <a:cubicBezTo>
                    <a:pt x="125627" y="187255"/>
                    <a:pt x="124923" y="183261"/>
                    <a:pt x="127272" y="178327"/>
                  </a:cubicBezTo>
                  <a:cubicBezTo>
                    <a:pt x="128917" y="175273"/>
                    <a:pt x="130209" y="173746"/>
                    <a:pt x="131149" y="173746"/>
                  </a:cubicBezTo>
                  <a:cubicBezTo>
                    <a:pt x="132089" y="173746"/>
                    <a:pt x="133028" y="171631"/>
                    <a:pt x="133968" y="167402"/>
                  </a:cubicBezTo>
                  <a:cubicBezTo>
                    <a:pt x="134438" y="164817"/>
                    <a:pt x="134790" y="163408"/>
                    <a:pt x="135025" y="163173"/>
                  </a:cubicBezTo>
                  <a:cubicBezTo>
                    <a:pt x="135260" y="162938"/>
                    <a:pt x="135613" y="163290"/>
                    <a:pt x="136083" y="164230"/>
                  </a:cubicBezTo>
                  <a:cubicBezTo>
                    <a:pt x="136552" y="165640"/>
                    <a:pt x="137023" y="166345"/>
                    <a:pt x="137492" y="166345"/>
                  </a:cubicBezTo>
                  <a:cubicBezTo>
                    <a:pt x="137962" y="166345"/>
                    <a:pt x="138667" y="165405"/>
                    <a:pt x="139607" y="163525"/>
                  </a:cubicBezTo>
                  <a:cubicBezTo>
                    <a:pt x="141721" y="160471"/>
                    <a:pt x="144541" y="152013"/>
                    <a:pt x="148065" y="138151"/>
                  </a:cubicBezTo>
                  <a:cubicBezTo>
                    <a:pt x="149240" y="133922"/>
                    <a:pt x="150415" y="131043"/>
                    <a:pt x="151589" y="129516"/>
                  </a:cubicBezTo>
                  <a:cubicBezTo>
                    <a:pt x="152764" y="127989"/>
                    <a:pt x="152764" y="126638"/>
                    <a:pt x="151589" y="125463"/>
                  </a:cubicBezTo>
                  <a:cubicBezTo>
                    <a:pt x="150415" y="124289"/>
                    <a:pt x="149122" y="125463"/>
                    <a:pt x="147713" y="128988"/>
                  </a:cubicBezTo>
                  <a:cubicBezTo>
                    <a:pt x="147008" y="130397"/>
                    <a:pt x="146362" y="131513"/>
                    <a:pt x="145774" y="132336"/>
                  </a:cubicBezTo>
                  <a:cubicBezTo>
                    <a:pt x="145187" y="133158"/>
                    <a:pt x="144658" y="133452"/>
                    <a:pt x="144188" y="133217"/>
                  </a:cubicBezTo>
                  <a:cubicBezTo>
                    <a:pt x="143484" y="132747"/>
                    <a:pt x="144482" y="129457"/>
                    <a:pt x="147184" y="123349"/>
                  </a:cubicBezTo>
                  <a:cubicBezTo>
                    <a:pt x="149886" y="117240"/>
                    <a:pt x="151237" y="113363"/>
                    <a:pt x="151237" y="111719"/>
                  </a:cubicBezTo>
                  <a:cubicBezTo>
                    <a:pt x="151237" y="110309"/>
                    <a:pt x="152940" y="105845"/>
                    <a:pt x="156347" y="98327"/>
                  </a:cubicBezTo>
                  <a:cubicBezTo>
                    <a:pt x="159754" y="90808"/>
                    <a:pt x="162984" y="84582"/>
                    <a:pt x="166039" y="79648"/>
                  </a:cubicBezTo>
                  <a:cubicBezTo>
                    <a:pt x="168153" y="75889"/>
                    <a:pt x="169798" y="72482"/>
                    <a:pt x="170973" y="69428"/>
                  </a:cubicBezTo>
                  <a:cubicBezTo>
                    <a:pt x="171677" y="67313"/>
                    <a:pt x="172441" y="65962"/>
                    <a:pt x="173264" y="65375"/>
                  </a:cubicBezTo>
                  <a:cubicBezTo>
                    <a:pt x="174086" y="64787"/>
                    <a:pt x="175789" y="64494"/>
                    <a:pt x="178374" y="64494"/>
                  </a:cubicBezTo>
                  <a:close/>
                  <a:moveTo>
                    <a:pt x="1652015" y="55331"/>
                  </a:moveTo>
                  <a:cubicBezTo>
                    <a:pt x="1655069" y="55331"/>
                    <a:pt x="1657771" y="57093"/>
                    <a:pt x="1660121" y="60617"/>
                  </a:cubicBezTo>
                  <a:cubicBezTo>
                    <a:pt x="1662470" y="64141"/>
                    <a:pt x="1663880" y="68488"/>
                    <a:pt x="1664350" y="73657"/>
                  </a:cubicBezTo>
                  <a:cubicBezTo>
                    <a:pt x="1665290" y="80940"/>
                    <a:pt x="1666464" y="87636"/>
                    <a:pt x="1667874" y="93745"/>
                  </a:cubicBezTo>
                  <a:cubicBezTo>
                    <a:pt x="1669284" y="99854"/>
                    <a:pt x="1670576" y="103261"/>
                    <a:pt x="1671751" y="103965"/>
                  </a:cubicBezTo>
                  <a:cubicBezTo>
                    <a:pt x="1673161" y="104905"/>
                    <a:pt x="1673865" y="105962"/>
                    <a:pt x="1673865" y="107137"/>
                  </a:cubicBezTo>
                  <a:cubicBezTo>
                    <a:pt x="1673865" y="108312"/>
                    <a:pt x="1677272" y="112247"/>
                    <a:pt x="1684086" y="118943"/>
                  </a:cubicBezTo>
                  <a:cubicBezTo>
                    <a:pt x="1690899" y="125640"/>
                    <a:pt x="1694893" y="128988"/>
                    <a:pt x="1696068" y="128988"/>
                  </a:cubicBezTo>
                  <a:cubicBezTo>
                    <a:pt x="1697948" y="128988"/>
                    <a:pt x="1700767" y="130162"/>
                    <a:pt x="1704526" y="132512"/>
                  </a:cubicBezTo>
                  <a:cubicBezTo>
                    <a:pt x="1708286" y="134861"/>
                    <a:pt x="1710400" y="136741"/>
                    <a:pt x="1710870" y="138151"/>
                  </a:cubicBezTo>
                  <a:cubicBezTo>
                    <a:pt x="1711575" y="140265"/>
                    <a:pt x="1713219" y="140970"/>
                    <a:pt x="1715804" y="140265"/>
                  </a:cubicBezTo>
                  <a:cubicBezTo>
                    <a:pt x="1717214" y="139560"/>
                    <a:pt x="1717919" y="139443"/>
                    <a:pt x="1717919" y="139913"/>
                  </a:cubicBezTo>
                  <a:cubicBezTo>
                    <a:pt x="1717919" y="140383"/>
                    <a:pt x="1716744" y="142145"/>
                    <a:pt x="1714394" y="145199"/>
                  </a:cubicBezTo>
                  <a:cubicBezTo>
                    <a:pt x="1711340" y="149428"/>
                    <a:pt x="1710048" y="151836"/>
                    <a:pt x="1710518" y="152424"/>
                  </a:cubicBezTo>
                  <a:cubicBezTo>
                    <a:pt x="1710987" y="153011"/>
                    <a:pt x="1714805" y="150427"/>
                    <a:pt x="1721971" y="144670"/>
                  </a:cubicBezTo>
                  <a:cubicBezTo>
                    <a:pt x="1729137" y="138914"/>
                    <a:pt x="1733073" y="136036"/>
                    <a:pt x="1733778" y="136036"/>
                  </a:cubicBezTo>
                  <a:cubicBezTo>
                    <a:pt x="1734483" y="136036"/>
                    <a:pt x="1736245" y="134744"/>
                    <a:pt x="1739064" y="132159"/>
                  </a:cubicBezTo>
                  <a:cubicBezTo>
                    <a:pt x="1742353" y="129340"/>
                    <a:pt x="1746054" y="126403"/>
                    <a:pt x="1750165" y="123349"/>
                  </a:cubicBezTo>
                  <a:cubicBezTo>
                    <a:pt x="1754277" y="120294"/>
                    <a:pt x="1756685" y="118767"/>
                    <a:pt x="1757390" y="118767"/>
                  </a:cubicBezTo>
                  <a:cubicBezTo>
                    <a:pt x="1758800" y="118767"/>
                    <a:pt x="1760679" y="117593"/>
                    <a:pt x="1763029" y="115243"/>
                  </a:cubicBezTo>
                  <a:cubicBezTo>
                    <a:pt x="1765378" y="112893"/>
                    <a:pt x="1766553" y="110896"/>
                    <a:pt x="1766553" y="109252"/>
                  </a:cubicBezTo>
                  <a:cubicBezTo>
                    <a:pt x="1766553" y="108077"/>
                    <a:pt x="1766318" y="107431"/>
                    <a:pt x="1765848" y="107313"/>
                  </a:cubicBezTo>
                  <a:cubicBezTo>
                    <a:pt x="1765378" y="107196"/>
                    <a:pt x="1764086" y="107960"/>
                    <a:pt x="1761972" y="109604"/>
                  </a:cubicBezTo>
                  <a:cubicBezTo>
                    <a:pt x="1758682" y="111484"/>
                    <a:pt x="1756039" y="113481"/>
                    <a:pt x="1754042" y="115595"/>
                  </a:cubicBezTo>
                  <a:cubicBezTo>
                    <a:pt x="1752045" y="117710"/>
                    <a:pt x="1750342" y="118767"/>
                    <a:pt x="1748932" y="118767"/>
                  </a:cubicBezTo>
                  <a:cubicBezTo>
                    <a:pt x="1746817" y="118767"/>
                    <a:pt x="1750577" y="115126"/>
                    <a:pt x="1760210" y="107842"/>
                  </a:cubicBezTo>
                  <a:cubicBezTo>
                    <a:pt x="1761149" y="107372"/>
                    <a:pt x="1761972" y="106785"/>
                    <a:pt x="1762677" y="106080"/>
                  </a:cubicBezTo>
                  <a:cubicBezTo>
                    <a:pt x="1766671" y="103261"/>
                    <a:pt x="1769196" y="100382"/>
                    <a:pt x="1770254" y="97446"/>
                  </a:cubicBezTo>
                  <a:cubicBezTo>
                    <a:pt x="1771311" y="94509"/>
                    <a:pt x="1771252" y="90573"/>
                    <a:pt x="1770077" y="85639"/>
                  </a:cubicBezTo>
                  <a:cubicBezTo>
                    <a:pt x="1769373" y="82820"/>
                    <a:pt x="1769196" y="80882"/>
                    <a:pt x="1769549" y="79824"/>
                  </a:cubicBezTo>
                  <a:cubicBezTo>
                    <a:pt x="1769901" y="78767"/>
                    <a:pt x="1771017" y="77534"/>
                    <a:pt x="1772897" y="76124"/>
                  </a:cubicBezTo>
                  <a:cubicBezTo>
                    <a:pt x="1774776" y="74714"/>
                    <a:pt x="1776538" y="73716"/>
                    <a:pt x="1778183" y="73128"/>
                  </a:cubicBezTo>
                  <a:cubicBezTo>
                    <a:pt x="1779828" y="72541"/>
                    <a:pt x="1781179" y="72482"/>
                    <a:pt x="1782236" y="72952"/>
                  </a:cubicBezTo>
                  <a:cubicBezTo>
                    <a:pt x="1783293" y="73422"/>
                    <a:pt x="1783822" y="74479"/>
                    <a:pt x="1783822" y="76124"/>
                  </a:cubicBezTo>
                  <a:cubicBezTo>
                    <a:pt x="1783822" y="78238"/>
                    <a:pt x="1784586" y="79296"/>
                    <a:pt x="1786113" y="79296"/>
                  </a:cubicBezTo>
                  <a:cubicBezTo>
                    <a:pt x="1787640" y="79296"/>
                    <a:pt x="1789108" y="80177"/>
                    <a:pt x="1790518" y="81939"/>
                  </a:cubicBezTo>
                  <a:cubicBezTo>
                    <a:pt x="1791928" y="83701"/>
                    <a:pt x="1792926" y="84288"/>
                    <a:pt x="1793514" y="83701"/>
                  </a:cubicBezTo>
                  <a:cubicBezTo>
                    <a:pt x="1794101" y="83114"/>
                    <a:pt x="1795452" y="83760"/>
                    <a:pt x="1797567" y="85639"/>
                  </a:cubicBezTo>
                  <a:cubicBezTo>
                    <a:pt x="1799681" y="87519"/>
                    <a:pt x="1803088" y="87871"/>
                    <a:pt x="1807787" y="86697"/>
                  </a:cubicBezTo>
                  <a:cubicBezTo>
                    <a:pt x="1815070" y="84817"/>
                    <a:pt x="1820709" y="86109"/>
                    <a:pt x="1824703" y="90573"/>
                  </a:cubicBezTo>
                  <a:cubicBezTo>
                    <a:pt x="1827993" y="94097"/>
                    <a:pt x="1827405" y="97504"/>
                    <a:pt x="1822941" y="100794"/>
                  </a:cubicBezTo>
                  <a:cubicBezTo>
                    <a:pt x="1820357" y="102438"/>
                    <a:pt x="1817890" y="103261"/>
                    <a:pt x="1815540" y="103261"/>
                  </a:cubicBezTo>
                  <a:cubicBezTo>
                    <a:pt x="1814365" y="103261"/>
                    <a:pt x="1810900" y="104553"/>
                    <a:pt x="1805144" y="107137"/>
                  </a:cubicBezTo>
                  <a:cubicBezTo>
                    <a:pt x="1799387" y="109722"/>
                    <a:pt x="1794042" y="112306"/>
                    <a:pt x="1789108" y="114891"/>
                  </a:cubicBezTo>
                  <a:cubicBezTo>
                    <a:pt x="1788638" y="115126"/>
                    <a:pt x="1787934" y="119707"/>
                    <a:pt x="1786994" y="128635"/>
                  </a:cubicBezTo>
                  <a:cubicBezTo>
                    <a:pt x="1786054" y="137563"/>
                    <a:pt x="1785232" y="143437"/>
                    <a:pt x="1784527" y="146256"/>
                  </a:cubicBezTo>
                  <a:cubicBezTo>
                    <a:pt x="1784057" y="149076"/>
                    <a:pt x="1783470" y="152130"/>
                    <a:pt x="1782765" y="155419"/>
                  </a:cubicBezTo>
                  <a:lnTo>
                    <a:pt x="1781707" y="160001"/>
                  </a:lnTo>
                  <a:lnTo>
                    <a:pt x="1790518" y="156477"/>
                  </a:lnTo>
                  <a:cubicBezTo>
                    <a:pt x="1797332" y="153892"/>
                    <a:pt x="1800738" y="153070"/>
                    <a:pt x="1800738" y="154010"/>
                  </a:cubicBezTo>
                  <a:cubicBezTo>
                    <a:pt x="1800738" y="154245"/>
                    <a:pt x="1800621" y="154832"/>
                    <a:pt x="1800386" y="155772"/>
                  </a:cubicBezTo>
                  <a:cubicBezTo>
                    <a:pt x="1799681" y="157417"/>
                    <a:pt x="1799681" y="158239"/>
                    <a:pt x="1800386" y="158239"/>
                  </a:cubicBezTo>
                  <a:cubicBezTo>
                    <a:pt x="1809314" y="159179"/>
                    <a:pt x="1815364" y="161000"/>
                    <a:pt x="1818536" y="163701"/>
                  </a:cubicBezTo>
                  <a:cubicBezTo>
                    <a:pt x="1821708" y="166403"/>
                    <a:pt x="1823646" y="171396"/>
                    <a:pt x="1824351" y="178680"/>
                  </a:cubicBezTo>
                  <a:cubicBezTo>
                    <a:pt x="1824821" y="185258"/>
                    <a:pt x="1824410" y="190192"/>
                    <a:pt x="1823117" y="193481"/>
                  </a:cubicBezTo>
                  <a:cubicBezTo>
                    <a:pt x="1821825" y="196771"/>
                    <a:pt x="1819828" y="203584"/>
                    <a:pt x="1817126" y="213922"/>
                  </a:cubicBezTo>
                  <a:cubicBezTo>
                    <a:pt x="1814424" y="224260"/>
                    <a:pt x="1811664" y="233658"/>
                    <a:pt x="1808844" y="242116"/>
                  </a:cubicBezTo>
                  <a:cubicBezTo>
                    <a:pt x="1806025" y="250574"/>
                    <a:pt x="1805202" y="255391"/>
                    <a:pt x="1806377" y="256565"/>
                  </a:cubicBezTo>
                  <a:cubicBezTo>
                    <a:pt x="1809197" y="259385"/>
                    <a:pt x="1815247" y="263320"/>
                    <a:pt x="1824527" y="268372"/>
                  </a:cubicBezTo>
                  <a:cubicBezTo>
                    <a:pt x="1833808" y="273423"/>
                    <a:pt x="1841972" y="277241"/>
                    <a:pt x="1849021" y="279825"/>
                  </a:cubicBezTo>
                  <a:cubicBezTo>
                    <a:pt x="1858419" y="283585"/>
                    <a:pt x="1865350" y="286639"/>
                    <a:pt x="1869814" y="288989"/>
                  </a:cubicBezTo>
                  <a:cubicBezTo>
                    <a:pt x="1871928" y="289928"/>
                    <a:pt x="1873808" y="290398"/>
                    <a:pt x="1875453" y="290398"/>
                  </a:cubicBezTo>
                  <a:cubicBezTo>
                    <a:pt x="1877097" y="290398"/>
                    <a:pt x="1879447" y="291808"/>
                    <a:pt x="1882501" y="294627"/>
                  </a:cubicBezTo>
                  <a:cubicBezTo>
                    <a:pt x="1885555" y="297447"/>
                    <a:pt x="1889256" y="299503"/>
                    <a:pt x="1893602" y="300795"/>
                  </a:cubicBezTo>
                  <a:cubicBezTo>
                    <a:pt x="1897949" y="302087"/>
                    <a:pt x="1900122" y="303497"/>
                    <a:pt x="1900122" y="305024"/>
                  </a:cubicBezTo>
                  <a:cubicBezTo>
                    <a:pt x="1900122" y="306551"/>
                    <a:pt x="1900944" y="307315"/>
                    <a:pt x="1902589" y="307315"/>
                  </a:cubicBezTo>
                  <a:cubicBezTo>
                    <a:pt x="1903999" y="307315"/>
                    <a:pt x="1905467" y="308666"/>
                    <a:pt x="1906995" y="311368"/>
                  </a:cubicBezTo>
                  <a:cubicBezTo>
                    <a:pt x="1908522" y="314069"/>
                    <a:pt x="1909520" y="317065"/>
                    <a:pt x="1909990" y="320354"/>
                  </a:cubicBezTo>
                  <a:cubicBezTo>
                    <a:pt x="1910225" y="322939"/>
                    <a:pt x="1910108" y="324701"/>
                    <a:pt x="1909638" y="325641"/>
                  </a:cubicBezTo>
                  <a:cubicBezTo>
                    <a:pt x="1909168" y="326581"/>
                    <a:pt x="1907993" y="327403"/>
                    <a:pt x="1906113" y="328108"/>
                  </a:cubicBezTo>
                  <a:cubicBezTo>
                    <a:pt x="1901884" y="329752"/>
                    <a:pt x="1894718" y="329811"/>
                    <a:pt x="1884616" y="328284"/>
                  </a:cubicBezTo>
                  <a:cubicBezTo>
                    <a:pt x="1874513" y="326757"/>
                    <a:pt x="1866642" y="324466"/>
                    <a:pt x="1861003" y="321412"/>
                  </a:cubicBezTo>
                  <a:cubicBezTo>
                    <a:pt x="1857009" y="319297"/>
                    <a:pt x="1852956" y="317241"/>
                    <a:pt x="1848844" y="315244"/>
                  </a:cubicBezTo>
                  <a:cubicBezTo>
                    <a:pt x="1844733" y="313247"/>
                    <a:pt x="1841855" y="311720"/>
                    <a:pt x="1840210" y="310663"/>
                  </a:cubicBezTo>
                  <a:cubicBezTo>
                    <a:pt x="1838565" y="309605"/>
                    <a:pt x="1836568" y="308607"/>
                    <a:pt x="1834219" y="307667"/>
                  </a:cubicBezTo>
                  <a:cubicBezTo>
                    <a:pt x="1831164" y="306257"/>
                    <a:pt x="1824527" y="302205"/>
                    <a:pt x="1814307" y="295508"/>
                  </a:cubicBezTo>
                  <a:cubicBezTo>
                    <a:pt x="1804086" y="288812"/>
                    <a:pt x="1797801" y="284407"/>
                    <a:pt x="1795452" y="282292"/>
                  </a:cubicBezTo>
                  <a:lnTo>
                    <a:pt x="1791223" y="278063"/>
                  </a:lnTo>
                  <a:lnTo>
                    <a:pt x="1781355" y="287579"/>
                  </a:lnTo>
                  <a:cubicBezTo>
                    <a:pt x="1774776" y="293922"/>
                    <a:pt x="1770254" y="297447"/>
                    <a:pt x="1767787" y="298152"/>
                  </a:cubicBezTo>
                  <a:cubicBezTo>
                    <a:pt x="1765320" y="298856"/>
                    <a:pt x="1761737" y="301147"/>
                    <a:pt x="1757038" y="305024"/>
                  </a:cubicBezTo>
                  <a:cubicBezTo>
                    <a:pt x="1752339" y="308901"/>
                    <a:pt x="1749637" y="310486"/>
                    <a:pt x="1748932" y="309782"/>
                  </a:cubicBezTo>
                  <a:cubicBezTo>
                    <a:pt x="1748462" y="309312"/>
                    <a:pt x="1747875" y="309782"/>
                    <a:pt x="1747170" y="311191"/>
                  </a:cubicBezTo>
                  <a:cubicBezTo>
                    <a:pt x="1747170" y="311661"/>
                    <a:pt x="1747052" y="312014"/>
                    <a:pt x="1746817" y="312249"/>
                  </a:cubicBezTo>
                  <a:cubicBezTo>
                    <a:pt x="1746113" y="314363"/>
                    <a:pt x="1743822" y="315773"/>
                    <a:pt x="1739945" y="316478"/>
                  </a:cubicBezTo>
                  <a:cubicBezTo>
                    <a:pt x="1736068" y="317183"/>
                    <a:pt x="1732250" y="318357"/>
                    <a:pt x="1728491" y="320002"/>
                  </a:cubicBezTo>
                  <a:cubicBezTo>
                    <a:pt x="1724497" y="321647"/>
                    <a:pt x="1719857" y="323056"/>
                    <a:pt x="1714571" y="324231"/>
                  </a:cubicBezTo>
                  <a:cubicBezTo>
                    <a:pt x="1709284" y="325406"/>
                    <a:pt x="1705701" y="325758"/>
                    <a:pt x="1703822" y="325288"/>
                  </a:cubicBezTo>
                  <a:cubicBezTo>
                    <a:pt x="1701707" y="324818"/>
                    <a:pt x="1698535" y="324290"/>
                    <a:pt x="1694306" y="323702"/>
                  </a:cubicBezTo>
                  <a:cubicBezTo>
                    <a:pt x="1690077" y="323115"/>
                    <a:pt x="1687727" y="321764"/>
                    <a:pt x="1687258" y="319650"/>
                  </a:cubicBezTo>
                  <a:cubicBezTo>
                    <a:pt x="1686788" y="318240"/>
                    <a:pt x="1686788" y="317300"/>
                    <a:pt x="1687258" y="316830"/>
                  </a:cubicBezTo>
                  <a:cubicBezTo>
                    <a:pt x="1687727" y="316360"/>
                    <a:pt x="1688902" y="316243"/>
                    <a:pt x="1690782" y="316478"/>
                  </a:cubicBezTo>
                  <a:cubicBezTo>
                    <a:pt x="1693366" y="316478"/>
                    <a:pt x="1698770" y="314011"/>
                    <a:pt x="1706993" y="309077"/>
                  </a:cubicBezTo>
                  <a:cubicBezTo>
                    <a:pt x="1715217" y="304143"/>
                    <a:pt x="1720386" y="300266"/>
                    <a:pt x="1722500" y="297447"/>
                  </a:cubicBezTo>
                  <a:cubicBezTo>
                    <a:pt x="1724145" y="294862"/>
                    <a:pt x="1729196" y="289165"/>
                    <a:pt x="1737654" y="280354"/>
                  </a:cubicBezTo>
                  <a:cubicBezTo>
                    <a:pt x="1746113" y="271544"/>
                    <a:pt x="1752691" y="264319"/>
                    <a:pt x="1757390" y="258680"/>
                  </a:cubicBezTo>
                  <a:lnTo>
                    <a:pt x="1764791" y="250222"/>
                  </a:lnTo>
                  <a:lnTo>
                    <a:pt x="1761267" y="246345"/>
                  </a:lnTo>
                  <a:cubicBezTo>
                    <a:pt x="1756803" y="241646"/>
                    <a:pt x="1754571" y="241117"/>
                    <a:pt x="1754571" y="244759"/>
                  </a:cubicBezTo>
                  <a:cubicBezTo>
                    <a:pt x="1754571" y="248401"/>
                    <a:pt x="1752104" y="249282"/>
                    <a:pt x="1747170" y="247402"/>
                  </a:cubicBezTo>
                  <a:cubicBezTo>
                    <a:pt x="1743410" y="246228"/>
                    <a:pt x="1740239" y="243878"/>
                    <a:pt x="1737654" y="240354"/>
                  </a:cubicBezTo>
                  <a:cubicBezTo>
                    <a:pt x="1732955" y="234245"/>
                    <a:pt x="1729783" y="225435"/>
                    <a:pt x="1728139" y="213922"/>
                  </a:cubicBezTo>
                  <a:cubicBezTo>
                    <a:pt x="1727434" y="209223"/>
                    <a:pt x="1725084" y="204818"/>
                    <a:pt x="1721090" y="200706"/>
                  </a:cubicBezTo>
                  <a:cubicBezTo>
                    <a:pt x="1717096" y="196594"/>
                    <a:pt x="1715099" y="194010"/>
                    <a:pt x="1715099" y="192953"/>
                  </a:cubicBezTo>
                  <a:cubicBezTo>
                    <a:pt x="1715099" y="191895"/>
                    <a:pt x="1714394" y="191014"/>
                    <a:pt x="1712985" y="190310"/>
                  </a:cubicBezTo>
                  <a:cubicBezTo>
                    <a:pt x="1712045" y="189840"/>
                    <a:pt x="1712280" y="189487"/>
                    <a:pt x="1713689" y="189252"/>
                  </a:cubicBezTo>
                  <a:cubicBezTo>
                    <a:pt x="1713689" y="189252"/>
                    <a:pt x="1714042" y="189252"/>
                    <a:pt x="1714747" y="189252"/>
                  </a:cubicBezTo>
                  <a:cubicBezTo>
                    <a:pt x="1717331" y="189252"/>
                    <a:pt x="1720327" y="190486"/>
                    <a:pt x="1723734" y="192953"/>
                  </a:cubicBezTo>
                  <a:cubicBezTo>
                    <a:pt x="1727140" y="195420"/>
                    <a:pt x="1729549" y="196301"/>
                    <a:pt x="1730958" y="195596"/>
                  </a:cubicBezTo>
                  <a:cubicBezTo>
                    <a:pt x="1732133" y="195126"/>
                    <a:pt x="1736303" y="187314"/>
                    <a:pt x="1743469" y="172160"/>
                  </a:cubicBezTo>
                  <a:cubicBezTo>
                    <a:pt x="1750635" y="157005"/>
                    <a:pt x="1755628" y="145552"/>
                    <a:pt x="1758448" y="137798"/>
                  </a:cubicBezTo>
                  <a:cubicBezTo>
                    <a:pt x="1760797" y="130985"/>
                    <a:pt x="1761267" y="127578"/>
                    <a:pt x="1759857" y="127578"/>
                  </a:cubicBezTo>
                  <a:cubicBezTo>
                    <a:pt x="1759387" y="127578"/>
                    <a:pt x="1758565" y="128048"/>
                    <a:pt x="1757390" y="128988"/>
                  </a:cubicBezTo>
                  <a:cubicBezTo>
                    <a:pt x="1755510" y="130397"/>
                    <a:pt x="1754042" y="130750"/>
                    <a:pt x="1752985" y="130045"/>
                  </a:cubicBezTo>
                  <a:cubicBezTo>
                    <a:pt x="1751928" y="129340"/>
                    <a:pt x="1750635" y="130162"/>
                    <a:pt x="1749108" y="132512"/>
                  </a:cubicBezTo>
                  <a:cubicBezTo>
                    <a:pt x="1747581" y="134861"/>
                    <a:pt x="1746289" y="136036"/>
                    <a:pt x="1745231" y="136036"/>
                  </a:cubicBezTo>
                  <a:cubicBezTo>
                    <a:pt x="1744174" y="136036"/>
                    <a:pt x="1742177" y="137446"/>
                    <a:pt x="1739240" y="140265"/>
                  </a:cubicBezTo>
                  <a:cubicBezTo>
                    <a:pt x="1736303" y="143085"/>
                    <a:pt x="1734013" y="144670"/>
                    <a:pt x="1732368" y="145023"/>
                  </a:cubicBezTo>
                  <a:cubicBezTo>
                    <a:pt x="1730723" y="145375"/>
                    <a:pt x="1726729" y="148606"/>
                    <a:pt x="1720386" y="154715"/>
                  </a:cubicBezTo>
                  <a:cubicBezTo>
                    <a:pt x="1701589" y="173041"/>
                    <a:pt x="1691487" y="182204"/>
                    <a:pt x="1690077" y="182204"/>
                  </a:cubicBezTo>
                  <a:cubicBezTo>
                    <a:pt x="1688667" y="182204"/>
                    <a:pt x="1687610" y="183261"/>
                    <a:pt x="1686905" y="185376"/>
                  </a:cubicBezTo>
                  <a:cubicBezTo>
                    <a:pt x="1685495" y="189370"/>
                    <a:pt x="1684144" y="192072"/>
                    <a:pt x="1682852" y="193481"/>
                  </a:cubicBezTo>
                  <a:cubicBezTo>
                    <a:pt x="1681560" y="194891"/>
                    <a:pt x="1680092" y="195361"/>
                    <a:pt x="1678447" y="194891"/>
                  </a:cubicBezTo>
                  <a:cubicBezTo>
                    <a:pt x="1676567" y="194421"/>
                    <a:pt x="1675628" y="195067"/>
                    <a:pt x="1675628" y="196829"/>
                  </a:cubicBezTo>
                  <a:cubicBezTo>
                    <a:pt x="1675628" y="198592"/>
                    <a:pt x="1676567" y="199473"/>
                    <a:pt x="1678447" y="199473"/>
                  </a:cubicBezTo>
                  <a:cubicBezTo>
                    <a:pt x="1679152" y="199473"/>
                    <a:pt x="1679681" y="199590"/>
                    <a:pt x="1680033" y="199825"/>
                  </a:cubicBezTo>
                  <a:cubicBezTo>
                    <a:pt x="1680385" y="200060"/>
                    <a:pt x="1680326" y="200412"/>
                    <a:pt x="1679857" y="200882"/>
                  </a:cubicBezTo>
                  <a:cubicBezTo>
                    <a:pt x="1679152" y="202057"/>
                    <a:pt x="1678095" y="202409"/>
                    <a:pt x="1676685" y="201940"/>
                  </a:cubicBezTo>
                  <a:cubicBezTo>
                    <a:pt x="1675980" y="201470"/>
                    <a:pt x="1675334" y="201705"/>
                    <a:pt x="1674747" y="202644"/>
                  </a:cubicBezTo>
                  <a:cubicBezTo>
                    <a:pt x="1674159" y="203584"/>
                    <a:pt x="1673630" y="205111"/>
                    <a:pt x="1673161" y="207226"/>
                  </a:cubicBezTo>
                  <a:cubicBezTo>
                    <a:pt x="1672456" y="211220"/>
                    <a:pt x="1671751" y="213217"/>
                    <a:pt x="1671046" y="213217"/>
                  </a:cubicBezTo>
                  <a:cubicBezTo>
                    <a:pt x="1669871" y="213217"/>
                    <a:pt x="1668403" y="215332"/>
                    <a:pt x="1666641" y="219561"/>
                  </a:cubicBezTo>
                  <a:cubicBezTo>
                    <a:pt x="1664879" y="223790"/>
                    <a:pt x="1664467" y="226257"/>
                    <a:pt x="1665407" y="226962"/>
                  </a:cubicBezTo>
                  <a:cubicBezTo>
                    <a:pt x="1666582" y="227667"/>
                    <a:pt x="1667346" y="241117"/>
                    <a:pt x="1667698" y="267314"/>
                  </a:cubicBezTo>
                  <a:cubicBezTo>
                    <a:pt x="1668050" y="293511"/>
                    <a:pt x="1668579" y="311426"/>
                    <a:pt x="1669284" y="321059"/>
                  </a:cubicBezTo>
                  <a:cubicBezTo>
                    <a:pt x="1669754" y="328813"/>
                    <a:pt x="1669636" y="334158"/>
                    <a:pt x="1668931" y="337095"/>
                  </a:cubicBezTo>
                  <a:cubicBezTo>
                    <a:pt x="1668227" y="340031"/>
                    <a:pt x="1666464" y="341852"/>
                    <a:pt x="1663645" y="342557"/>
                  </a:cubicBezTo>
                  <a:cubicBezTo>
                    <a:pt x="1660356" y="343732"/>
                    <a:pt x="1655187" y="341617"/>
                    <a:pt x="1648138" y="336214"/>
                  </a:cubicBezTo>
                  <a:cubicBezTo>
                    <a:pt x="1641090" y="330810"/>
                    <a:pt x="1636861" y="325758"/>
                    <a:pt x="1635451" y="321059"/>
                  </a:cubicBezTo>
                  <a:cubicBezTo>
                    <a:pt x="1634511" y="318240"/>
                    <a:pt x="1632690" y="315420"/>
                    <a:pt x="1629988" y="312601"/>
                  </a:cubicBezTo>
                  <a:cubicBezTo>
                    <a:pt x="1627286" y="309782"/>
                    <a:pt x="1623351" y="304906"/>
                    <a:pt x="1618182" y="297975"/>
                  </a:cubicBezTo>
                  <a:cubicBezTo>
                    <a:pt x="1613013" y="291044"/>
                    <a:pt x="1609019" y="286052"/>
                    <a:pt x="1606200" y="282997"/>
                  </a:cubicBezTo>
                  <a:cubicBezTo>
                    <a:pt x="1603380" y="279943"/>
                    <a:pt x="1601971" y="277359"/>
                    <a:pt x="1601971" y="275244"/>
                  </a:cubicBezTo>
                  <a:cubicBezTo>
                    <a:pt x="1601971" y="273129"/>
                    <a:pt x="1601383" y="271485"/>
                    <a:pt x="1600209" y="270310"/>
                  </a:cubicBezTo>
                  <a:cubicBezTo>
                    <a:pt x="1598799" y="268900"/>
                    <a:pt x="1598505" y="265552"/>
                    <a:pt x="1599328" y="260266"/>
                  </a:cubicBezTo>
                  <a:cubicBezTo>
                    <a:pt x="1600150" y="254980"/>
                    <a:pt x="1601618" y="251044"/>
                    <a:pt x="1603733" y="248460"/>
                  </a:cubicBezTo>
                  <a:cubicBezTo>
                    <a:pt x="1606082" y="245640"/>
                    <a:pt x="1607257" y="243526"/>
                    <a:pt x="1607257" y="242116"/>
                  </a:cubicBezTo>
                  <a:cubicBezTo>
                    <a:pt x="1607257" y="241411"/>
                    <a:pt x="1608784" y="239062"/>
                    <a:pt x="1611839" y="235068"/>
                  </a:cubicBezTo>
                  <a:cubicBezTo>
                    <a:pt x="1614893" y="231073"/>
                    <a:pt x="1618006" y="227432"/>
                    <a:pt x="1621178" y="224142"/>
                  </a:cubicBezTo>
                  <a:cubicBezTo>
                    <a:pt x="1624350" y="220853"/>
                    <a:pt x="1625936" y="219678"/>
                    <a:pt x="1625936" y="220618"/>
                  </a:cubicBezTo>
                  <a:cubicBezTo>
                    <a:pt x="1625936" y="221558"/>
                    <a:pt x="1623410" y="224847"/>
                    <a:pt x="1618359" y="230486"/>
                  </a:cubicBezTo>
                  <a:cubicBezTo>
                    <a:pt x="1613307" y="236125"/>
                    <a:pt x="1611075" y="239767"/>
                    <a:pt x="1611662" y="241411"/>
                  </a:cubicBezTo>
                  <a:cubicBezTo>
                    <a:pt x="1612250" y="243056"/>
                    <a:pt x="1616949" y="239297"/>
                    <a:pt x="1625759" y="230134"/>
                  </a:cubicBezTo>
                  <a:cubicBezTo>
                    <a:pt x="1634570" y="220971"/>
                    <a:pt x="1639445" y="215214"/>
                    <a:pt x="1640385" y="212865"/>
                  </a:cubicBezTo>
                  <a:cubicBezTo>
                    <a:pt x="1641795" y="209810"/>
                    <a:pt x="1641795" y="208401"/>
                    <a:pt x="1640385" y="208636"/>
                  </a:cubicBezTo>
                  <a:cubicBezTo>
                    <a:pt x="1638975" y="208636"/>
                    <a:pt x="1637096" y="210163"/>
                    <a:pt x="1634746" y="213217"/>
                  </a:cubicBezTo>
                  <a:cubicBezTo>
                    <a:pt x="1631457" y="217211"/>
                    <a:pt x="1629460" y="218856"/>
                    <a:pt x="1628755" y="218151"/>
                  </a:cubicBezTo>
                  <a:cubicBezTo>
                    <a:pt x="1628050" y="217446"/>
                    <a:pt x="1630047" y="214744"/>
                    <a:pt x="1634746" y="210045"/>
                  </a:cubicBezTo>
                  <a:cubicBezTo>
                    <a:pt x="1638035" y="206991"/>
                    <a:pt x="1640033" y="204583"/>
                    <a:pt x="1640738" y="202821"/>
                  </a:cubicBezTo>
                  <a:cubicBezTo>
                    <a:pt x="1641442" y="201059"/>
                    <a:pt x="1641795" y="198063"/>
                    <a:pt x="1641795" y="193834"/>
                  </a:cubicBezTo>
                  <a:cubicBezTo>
                    <a:pt x="1641795" y="187725"/>
                    <a:pt x="1641266" y="183907"/>
                    <a:pt x="1640209" y="182380"/>
                  </a:cubicBezTo>
                  <a:cubicBezTo>
                    <a:pt x="1639152" y="180853"/>
                    <a:pt x="1636626" y="180442"/>
                    <a:pt x="1632632" y="181147"/>
                  </a:cubicBezTo>
                  <a:cubicBezTo>
                    <a:pt x="1628403" y="181851"/>
                    <a:pt x="1623057" y="181323"/>
                    <a:pt x="1616596" y="179561"/>
                  </a:cubicBezTo>
                  <a:cubicBezTo>
                    <a:pt x="1610135" y="177798"/>
                    <a:pt x="1604555" y="175508"/>
                    <a:pt x="1599856" y="172688"/>
                  </a:cubicBezTo>
                  <a:cubicBezTo>
                    <a:pt x="1595627" y="169869"/>
                    <a:pt x="1593043" y="168459"/>
                    <a:pt x="1592103" y="168459"/>
                  </a:cubicBezTo>
                  <a:cubicBezTo>
                    <a:pt x="1591163" y="168459"/>
                    <a:pt x="1588402" y="165699"/>
                    <a:pt x="1583821" y="160177"/>
                  </a:cubicBezTo>
                  <a:cubicBezTo>
                    <a:pt x="1579239" y="154656"/>
                    <a:pt x="1576596" y="150955"/>
                    <a:pt x="1575891" y="149076"/>
                  </a:cubicBezTo>
                  <a:cubicBezTo>
                    <a:pt x="1574716" y="146256"/>
                    <a:pt x="1574716" y="142380"/>
                    <a:pt x="1575891" y="137446"/>
                  </a:cubicBezTo>
                  <a:cubicBezTo>
                    <a:pt x="1577066" y="132512"/>
                    <a:pt x="1578593" y="129457"/>
                    <a:pt x="1580473" y="128283"/>
                  </a:cubicBezTo>
                  <a:cubicBezTo>
                    <a:pt x="1583292" y="126403"/>
                    <a:pt x="1586170" y="126051"/>
                    <a:pt x="1589107" y="127225"/>
                  </a:cubicBezTo>
                  <a:cubicBezTo>
                    <a:pt x="1592044" y="128400"/>
                    <a:pt x="1593513" y="130397"/>
                    <a:pt x="1593513" y="133217"/>
                  </a:cubicBezTo>
                  <a:cubicBezTo>
                    <a:pt x="1593513" y="136036"/>
                    <a:pt x="1594687" y="138327"/>
                    <a:pt x="1597037" y="140089"/>
                  </a:cubicBezTo>
                  <a:cubicBezTo>
                    <a:pt x="1599386" y="141851"/>
                    <a:pt x="1602206" y="142615"/>
                    <a:pt x="1605495" y="142380"/>
                  </a:cubicBezTo>
                  <a:cubicBezTo>
                    <a:pt x="1609489" y="142145"/>
                    <a:pt x="1616244" y="139854"/>
                    <a:pt x="1625759" y="135507"/>
                  </a:cubicBezTo>
                  <a:cubicBezTo>
                    <a:pt x="1635275" y="131161"/>
                    <a:pt x="1640502" y="128988"/>
                    <a:pt x="1641442" y="128988"/>
                  </a:cubicBezTo>
                  <a:cubicBezTo>
                    <a:pt x="1643557" y="128988"/>
                    <a:pt x="1644849" y="119237"/>
                    <a:pt x="1645319" y="99736"/>
                  </a:cubicBezTo>
                  <a:cubicBezTo>
                    <a:pt x="1645554" y="85404"/>
                    <a:pt x="1644790" y="76652"/>
                    <a:pt x="1643028" y="73481"/>
                  </a:cubicBezTo>
                  <a:cubicBezTo>
                    <a:pt x="1641266" y="70309"/>
                    <a:pt x="1641149" y="68429"/>
                    <a:pt x="1642676" y="67842"/>
                  </a:cubicBezTo>
                  <a:cubicBezTo>
                    <a:pt x="1644203" y="67254"/>
                    <a:pt x="1644967" y="66080"/>
                    <a:pt x="1644967" y="64318"/>
                  </a:cubicBezTo>
                  <a:cubicBezTo>
                    <a:pt x="1644967" y="62555"/>
                    <a:pt x="1645906" y="60617"/>
                    <a:pt x="1647786" y="58503"/>
                  </a:cubicBezTo>
                  <a:cubicBezTo>
                    <a:pt x="1649665" y="56388"/>
                    <a:pt x="1651075" y="55331"/>
                    <a:pt x="1652015" y="55331"/>
                  </a:cubicBezTo>
                  <a:close/>
                  <a:moveTo>
                    <a:pt x="918234" y="45022"/>
                  </a:moveTo>
                  <a:cubicBezTo>
                    <a:pt x="919791" y="44611"/>
                    <a:pt x="921362" y="44641"/>
                    <a:pt x="922948" y="45110"/>
                  </a:cubicBezTo>
                  <a:cubicBezTo>
                    <a:pt x="926119" y="46050"/>
                    <a:pt x="928763" y="48752"/>
                    <a:pt x="930877" y="53216"/>
                  </a:cubicBezTo>
                  <a:cubicBezTo>
                    <a:pt x="932522" y="56975"/>
                    <a:pt x="934813" y="60382"/>
                    <a:pt x="937749" y="63436"/>
                  </a:cubicBezTo>
                  <a:cubicBezTo>
                    <a:pt x="940686" y="66491"/>
                    <a:pt x="942155" y="68605"/>
                    <a:pt x="942155" y="69780"/>
                  </a:cubicBezTo>
                  <a:cubicBezTo>
                    <a:pt x="942155" y="70955"/>
                    <a:pt x="944269" y="73069"/>
                    <a:pt x="948498" y="76124"/>
                  </a:cubicBezTo>
                  <a:lnTo>
                    <a:pt x="954490" y="80705"/>
                  </a:lnTo>
                  <a:lnTo>
                    <a:pt x="960481" y="76476"/>
                  </a:lnTo>
                  <a:cubicBezTo>
                    <a:pt x="964475" y="73657"/>
                    <a:pt x="966766" y="71718"/>
                    <a:pt x="967353" y="70661"/>
                  </a:cubicBezTo>
                  <a:cubicBezTo>
                    <a:pt x="967940" y="69604"/>
                    <a:pt x="970114" y="70837"/>
                    <a:pt x="973873" y="74362"/>
                  </a:cubicBezTo>
                  <a:cubicBezTo>
                    <a:pt x="977632" y="77886"/>
                    <a:pt x="978924" y="80235"/>
                    <a:pt x="977750" y="81410"/>
                  </a:cubicBezTo>
                  <a:cubicBezTo>
                    <a:pt x="976575" y="82585"/>
                    <a:pt x="975988" y="84171"/>
                    <a:pt x="975988" y="86168"/>
                  </a:cubicBezTo>
                  <a:cubicBezTo>
                    <a:pt x="975988" y="88165"/>
                    <a:pt x="974813" y="90456"/>
                    <a:pt x="972463" y="93040"/>
                  </a:cubicBezTo>
                  <a:cubicBezTo>
                    <a:pt x="968234" y="97269"/>
                    <a:pt x="966707" y="105258"/>
                    <a:pt x="967882" y="117005"/>
                  </a:cubicBezTo>
                  <a:cubicBezTo>
                    <a:pt x="968352" y="121704"/>
                    <a:pt x="969233" y="124935"/>
                    <a:pt x="970525" y="126697"/>
                  </a:cubicBezTo>
                  <a:cubicBezTo>
                    <a:pt x="971817" y="128459"/>
                    <a:pt x="974460" y="129575"/>
                    <a:pt x="978455" y="130045"/>
                  </a:cubicBezTo>
                  <a:cubicBezTo>
                    <a:pt x="980569" y="130280"/>
                    <a:pt x="983388" y="131807"/>
                    <a:pt x="986913" y="134626"/>
                  </a:cubicBezTo>
                  <a:cubicBezTo>
                    <a:pt x="989262" y="136506"/>
                    <a:pt x="990613" y="137798"/>
                    <a:pt x="990966" y="138503"/>
                  </a:cubicBezTo>
                  <a:cubicBezTo>
                    <a:pt x="991318" y="139208"/>
                    <a:pt x="991142" y="140265"/>
                    <a:pt x="990437" y="141675"/>
                  </a:cubicBezTo>
                  <a:cubicBezTo>
                    <a:pt x="989027" y="143789"/>
                    <a:pt x="986560" y="144964"/>
                    <a:pt x="983036" y="145199"/>
                  </a:cubicBezTo>
                  <a:cubicBezTo>
                    <a:pt x="977632" y="145669"/>
                    <a:pt x="965650" y="150251"/>
                    <a:pt x="947089" y="158944"/>
                  </a:cubicBezTo>
                  <a:cubicBezTo>
                    <a:pt x="940980" y="161998"/>
                    <a:pt x="937221" y="163525"/>
                    <a:pt x="935811" y="163525"/>
                  </a:cubicBezTo>
                  <a:cubicBezTo>
                    <a:pt x="933932" y="163525"/>
                    <a:pt x="931876" y="164641"/>
                    <a:pt x="929644" y="166873"/>
                  </a:cubicBezTo>
                  <a:cubicBezTo>
                    <a:pt x="927412" y="169105"/>
                    <a:pt x="926531" y="170691"/>
                    <a:pt x="927000" y="171631"/>
                  </a:cubicBezTo>
                  <a:cubicBezTo>
                    <a:pt x="927940" y="173041"/>
                    <a:pt x="931171" y="172218"/>
                    <a:pt x="936692" y="169164"/>
                  </a:cubicBezTo>
                  <a:cubicBezTo>
                    <a:pt x="942214" y="166110"/>
                    <a:pt x="945209" y="164289"/>
                    <a:pt x="945679" y="163701"/>
                  </a:cubicBezTo>
                  <a:cubicBezTo>
                    <a:pt x="946149" y="163114"/>
                    <a:pt x="949791" y="163055"/>
                    <a:pt x="956604" y="163525"/>
                  </a:cubicBezTo>
                  <a:cubicBezTo>
                    <a:pt x="961538" y="163760"/>
                    <a:pt x="964769" y="164230"/>
                    <a:pt x="966296" y="164935"/>
                  </a:cubicBezTo>
                  <a:cubicBezTo>
                    <a:pt x="967823" y="165640"/>
                    <a:pt x="969879" y="167284"/>
                    <a:pt x="972463" y="169869"/>
                  </a:cubicBezTo>
                  <a:cubicBezTo>
                    <a:pt x="975988" y="173863"/>
                    <a:pt x="977985" y="175155"/>
                    <a:pt x="978455" y="173746"/>
                  </a:cubicBezTo>
                  <a:cubicBezTo>
                    <a:pt x="978924" y="172336"/>
                    <a:pt x="980745" y="169869"/>
                    <a:pt x="983917" y="166345"/>
                  </a:cubicBezTo>
                  <a:cubicBezTo>
                    <a:pt x="987089" y="162820"/>
                    <a:pt x="991729" y="157005"/>
                    <a:pt x="997838" y="148900"/>
                  </a:cubicBezTo>
                  <a:cubicBezTo>
                    <a:pt x="1003947" y="140794"/>
                    <a:pt x="1010173" y="132982"/>
                    <a:pt x="1016516" y="125463"/>
                  </a:cubicBezTo>
                  <a:cubicBezTo>
                    <a:pt x="1022860" y="117945"/>
                    <a:pt x="1026854" y="112189"/>
                    <a:pt x="1028499" y="108194"/>
                  </a:cubicBezTo>
                  <a:cubicBezTo>
                    <a:pt x="1031083" y="102791"/>
                    <a:pt x="1035548" y="99678"/>
                    <a:pt x="1041891" y="98855"/>
                  </a:cubicBezTo>
                  <a:cubicBezTo>
                    <a:pt x="1048235" y="98033"/>
                    <a:pt x="1052346" y="100089"/>
                    <a:pt x="1054226" y="105023"/>
                  </a:cubicBezTo>
                  <a:cubicBezTo>
                    <a:pt x="1055636" y="108547"/>
                    <a:pt x="1056047" y="113833"/>
                    <a:pt x="1055460" y="120882"/>
                  </a:cubicBezTo>
                  <a:cubicBezTo>
                    <a:pt x="1054872" y="127930"/>
                    <a:pt x="1053521" y="135214"/>
                    <a:pt x="1051407" y="142732"/>
                  </a:cubicBezTo>
                  <a:lnTo>
                    <a:pt x="1047530" y="155067"/>
                  </a:lnTo>
                  <a:lnTo>
                    <a:pt x="1051054" y="157534"/>
                  </a:lnTo>
                  <a:cubicBezTo>
                    <a:pt x="1053169" y="158944"/>
                    <a:pt x="1055988" y="159766"/>
                    <a:pt x="1059512" y="160001"/>
                  </a:cubicBezTo>
                  <a:cubicBezTo>
                    <a:pt x="1063976" y="160471"/>
                    <a:pt x="1068793" y="161058"/>
                    <a:pt x="1073962" y="161763"/>
                  </a:cubicBezTo>
                  <a:cubicBezTo>
                    <a:pt x="1075137" y="161998"/>
                    <a:pt x="1077486" y="163878"/>
                    <a:pt x="1081010" y="167402"/>
                  </a:cubicBezTo>
                  <a:cubicBezTo>
                    <a:pt x="1084534" y="170926"/>
                    <a:pt x="1086297" y="173276"/>
                    <a:pt x="1086297" y="174450"/>
                  </a:cubicBezTo>
                  <a:cubicBezTo>
                    <a:pt x="1086297" y="175625"/>
                    <a:pt x="1085533" y="176800"/>
                    <a:pt x="1084006" y="177975"/>
                  </a:cubicBezTo>
                  <a:cubicBezTo>
                    <a:pt x="1082479" y="179149"/>
                    <a:pt x="1081010" y="181029"/>
                    <a:pt x="1079601" y="183613"/>
                  </a:cubicBezTo>
                  <a:cubicBezTo>
                    <a:pt x="1079601" y="183613"/>
                    <a:pt x="1078191" y="186433"/>
                    <a:pt x="1075371" y="192072"/>
                  </a:cubicBezTo>
                  <a:cubicBezTo>
                    <a:pt x="1073962" y="194891"/>
                    <a:pt x="1072493" y="199531"/>
                    <a:pt x="1070966" y="205992"/>
                  </a:cubicBezTo>
                  <a:cubicBezTo>
                    <a:pt x="1069439" y="212454"/>
                    <a:pt x="1067207" y="218915"/>
                    <a:pt x="1064270" y="225376"/>
                  </a:cubicBezTo>
                  <a:cubicBezTo>
                    <a:pt x="1061333" y="231837"/>
                    <a:pt x="1059865" y="235420"/>
                    <a:pt x="1059865" y="236125"/>
                  </a:cubicBezTo>
                  <a:cubicBezTo>
                    <a:pt x="1059865" y="236830"/>
                    <a:pt x="1064329" y="239825"/>
                    <a:pt x="1073257" y="245112"/>
                  </a:cubicBezTo>
                  <a:cubicBezTo>
                    <a:pt x="1082185" y="250398"/>
                    <a:pt x="1087119" y="253041"/>
                    <a:pt x="1088059" y="253041"/>
                  </a:cubicBezTo>
                  <a:cubicBezTo>
                    <a:pt x="1088764" y="253041"/>
                    <a:pt x="1092758" y="255626"/>
                    <a:pt x="1100041" y="260795"/>
                  </a:cubicBezTo>
                  <a:cubicBezTo>
                    <a:pt x="1108734" y="267138"/>
                    <a:pt x="1115783" y="273893"/>
                    <a:pt x="1121187" y="281059"/>
                  </a:cubicBezTo>
                  <a:cubicBezTo>
                    <a:pt x="1126591" y="288225"/>
                    <a:pt x="1128823" y="293805"/>
                    <a:pt x="1127883" y="297799"/>
                  </a:cubicBezTo>
                  <a:cubicBezTo>
                    <a:pt x="1127178" y="300384"/>
                    <a:pt x="1126003" y="301676"/>
                    <a:pt x="1124359" y="301676"/>
                  </a:cubicBezTo>
                  <a:cubicBezTo>
                    <a:pt x="1122714" y="301676"/>
                    <a:pt x="1121363" y="302205"/>
                    <a:pt x="1120306" y="303262"/>
                  </a:cubicBezTo>
                  <a:cubicBezTo>
                    <a:pt x="1119248" y="304319"/>
                    <a:pt x="1117369" y="304260"/>
                    <a:pt x="1114667" y="303086"/>
                  </a:cubicBezTo>
                  <a:cubicBezTo>
                    <a:pt x="1111965" y="301911"/>
                    <a:pt x="1110379" y="301793"/>
                    <a:pt x="1109909" y="302733"/>
                  </a:cubicBezTo>
                  <a:cubicBezTo>
                    <a:pt x="1109674" y="303673"/>
                    <a:pt x="1109322" y="304202"/>
                    <a:pt x="1108852" y="304319"/>
                  </a:cubicBezTo>
                  <a:cubicBezTo>
                    <a:pt x="1108382" y="304437"/>
                    <a:pt x="1107912" y="304260"/>
                    <a:pt x="1107442" y="303790"/>
                  </a:cubicBezTo>
                  <a:cubicBezTo>
                    <a:pt x="1106972" y="303320"/>
                    <a:pt x="1106620" y="302616"/>
                    <a:pt x="1106385" y="301676"/>
                  </a:cubicBezTo>
                  <a:cubicBezTo>
                    <a:pt x="1105915" y="299561"/>
                    <a:pt x="1104681" y="298504"/>
                    <a:pt x="1102684" y="298504"/>
                  </a:cubicBezTo>
                  <a:cubicBezTo>
                    <a:pt x="1100687" y="298504"/>
                    <a:pt x="1099395" y="298093"/>
                    <a:pt x="1098808" y="297271"/>
                  </a:cubicBezTo>
                  <a:cubicBezTo>
                    <a:pt x="1098220" y="296448"/>
                    <a:pt x="1096106" y="295685"/>
                    <a:pt x="1092464" y="294980"/>
                  </a:cubicBezTo>
                  <a:cubicBezTo>
                    <a:pt x="1088822" y="294275"/>
                    <a:pt x="1084946" y="292748"/>
                    <a:pt x="1080834" y="290398"/>
                  </a:cubicBezTo>
                  <a:cubicBezTo>
                    <a:pt x="1076722" y="288049"/>
                    <a:pt x="1073962" y="287109"/>
                    <a:pt x="1072552" y="287579"/>
                  </a:cubicBezTo>
                  <a:cubicBezTo>
                    <a:pt x="1071142" y="288049"/>
                    <a:pt x="1070085" y="287344"/>
                    <a:pt x="1069380" y="285464"/>
                  </a:cubicBezTo>
                  <a:cubicBezTo>
                    <a:pt x="1067971" y="281470"/>
                    <a:pt x="1068910" y="279473"/>
                    <a:pt x="1072200" y="279473"/>
                  </a:cubicBezTo>
                  <a:cubicBezTo>
                    <a:pt x="1073139" y="279473"/>
                    <a:pt x="1074960" y="278298"/>
                    <a:pt x="1077662" y="275949"/>
                  </a:cubicBezTo>
                  <a:cubicBezTo>
                    <a:pt x="1080364" y="273599"/>
                    <a:pt x="1081715" y="271955"/>
                    <a:pt x="1081715" y="271015"/>
                  </a:cubicBezTo>
                  <a:cubicBezTo>
                    <a:pt x="1081715" y="270075"/>
                    <a:pt x="1075606" y="266081"/>
                    <a:pt x="1063389" y="259032"/>
                  </a:cubicBezTo>
                  <a:cubicBezTo>
                    <a:pt x="1059395" y="256683"/>
                    <a:pt x="1056693" y="254921"/>
                    <a:pt x="1055283" y="253746"/>
                  </a:cubicBezTo>
                  <a:cubicBezTo>
                    <a:pt x="1053404" y="252101"/>
                    <a:pt x="1051876" y="251632"/>
                    <a:pt x="1050702" y="252336"/>
                  </a:cubicBezTo>
                  <a:cubicBezTo>
                    <a:pt x="1049527" y="253041"/>
                    <a:pt x="1047412" y="255861"/>
                    <a:pt x="1044358" y="260795"/>
                  </a:cubicBezTo>
                  <a:cubicBezTo>
                    <a:pt x="1040599" y="266433"/>
                    <a:pt x="1036428" y="271720"/>
                    <a:pt x="1031847" y="276654"/>
                  </a:cubicBezTo>
                  <a:cubicBezTo>
                    <a:pt x="1027265" y="281588"/>
                    <a:pt x="1024152" y="284055"/>
                    <a:pt x="1022508" y="284055"/>
                  </a:cubicBezTo>
                  <a:cubicBezTo>
                    <a:pt x="1020863" y="284055"/>
                    <a:pt x="1019101" y="284525"/>
                    <a:pt x="1017221" y="285464"/>
                  </a:cubicBezTo>
                  <a:cubicBezTo>
                    <a:pt x="1010878" y="288754"/>
                    <a:pt x="1003712" y="288401"/>
                    <a:pt x="995723" y="284407"/>
                  </a:cubicBezTo>
                  <a:cubicBezTo>
                    <a:pt x="991964" y="282527"/>
                    <a:pt x="989321" y="280648"/>
                    <a:pt x="987794" y="278768"/>
                  </a:cubicBezTo>
                  <a:cubicBezTo>
                    <a:pt x="986267" y="276889"/>
                    <a:pt x="985033" y="274069"/>
                    <a:pt x="984093" y="270310"/>
                  </a:cubicBezTo>
                  <a:cubicBezTo>
                    <a:pt x="982919" y="265376"/>
                    <a:pt x="981979" y="265141"/>
                    <a:pt x="981274" y="269605"/>
                  </a:cubicBezTo>
                  <a:cubicBezTo>
                    <a:pt x="980804" y="271485"/>
                    <a:pt x="980569" y="274187"/>
                    <a:pt x="980569" y="277711"/>
                  </a:cubicBezTo>
                  <a:cubicBezTo>
                    <a:pt x="980569" y="282645"/>
                    <a:pt x="979453" y="289224"/>
                    <a:pt x="977221" y="297447"/>
                  </a:cubicBezTo>
                  <a:cubicBezTo>
                    <a:pt x="974989" y="305670"/>
                    <a:pt x="972933" y="310839"/>
                    <a:pt x="971054" y="312953"/>
                  </a:cubicBezTo>
                  <a:cubicBezTo>
                    <a:pt x="970114" y="314363"/>
                    <a:pt x="969116" y="316125"/>
                    <a:pt x="968058" y="318240"/>
                  </a:cubicBezTo>
                  <a:cubicBezTo>
                    <a:pt x="967001" y="320354"/>
                    <a:pt x="964828" y="322234"/>
                    <a:pt x="961538" y="323879"/>
                  </a:cubicBezTo>
                  <a:cubicBezTo>
                    <a:pt x="959424" y="324818"/>
                    <a:pt x="957838" y="325347"/>
                    <a:pt x="956780" y="325465"/>
                  </a:cubicBezTo>
                  <a:cubicBezTo>
                    <a:pt x="955723" y="325582"/>
                    <a:pt x="954372" y="325171"/>
                    <a:pt x="952728" y="324231"/>
                  </a:cubicBezTo>
                  <a:cubicBezTo>
                    <a:pt x="950143" y="322821"/>
                    <a:pt x="948381" y="322117"/>
                    <a:pt x="947441" y="322117"/>
                  </a:cubicBezTo>
                  <a:cubicBezTo>
                    <a:pt x="946501" y="322117"/>
                    <a:pt x="945150" y="321294"/>
                    <a:pt x="943388" y="319650"/>
                  </a:cubicBezTo>
                  <a:cubicBezTo>
                    <a:pt x="941626" y="318005"/>
                    <a:pt x="939453" y="317065"/>
                    <a:pt x="936868" y="316830"/>
                  </a:cubicBezTo>
                  <a:cubicBezTo>
                    <a:pt x="934284" y="316595"/>
                    <a:pt x="932169" y="315714"/>
                    <a:pt x="930525" y="314187"/>
                  </a:cubicBezTo>
                  <a:cubicBezTo>
                    <a:pt x="928880" y="312660"/>
                    <a:pt x="927470" y="311896"/>
                    <a:pt x="926296" y="311896"/>
                  </a:cubicBezTo>
                  <a:cubicBezTo>
                    <a:pt x="925121" y="311896"/>
                    <a:pt x="922595" y="310898"/>
                    <a:pt x="918719" y="308901"/>
                  </a:cubicBezTo>
                  <a:cubicBezTo>
                    <a:pt x="914842" y="306903"/>
                    <a:pt x="912727" y="306140"/>
                    <a:pt x="912375" y="306610"/>
                  </a:cubicBezTo>
                  <a:cubicBezTo>
                    <a:pt x="912022" y="307080"/>
                    <a:pt x="909732" y="306316"/>
                    <a:pt x="905503" y="304319"/>
                  </a:cubicBezTo>
                  <a:cubicBezTo>
                    <a:pt x="901273" y="302322"/>
                    <a:pt x="898572" y="300736"/>
                    <a:pt x="897397" y="299561"/>
                  </a:cubicBezTo>
                  <a:cubicBezTo>
                    <a:pt x="892463" y="294392"/>
                    <a:pt x="890936" y="289928"/>
                    <a:pt x="892815" y="286169"/>
                  </a:cubicBezTo>
                  <a:cubicBezTo>
                    <a:pt x="893990" y="283585"/>
                    <a:pt x="895517" y="282058"/>
                    <a:pt x="897397" y="281588"/>
                  </a:cubicBezTo>
                  <a:cubicBezTo>
                    <a:pt x="900451" y="280413"/>
                    <a:pt x="905033" y="275479"/>
                    <a:pt x="911141" y="266786"/>
                  </a:cubicBezTo>
                  <a:cubicBezTo>
                    <a:pt x="914666" y="262087"/>
                    <a:pt x="918660" y="257035"/>
                    <a:pt x="923124" y="251632"/>
                  </a:cubicBezTo>
                  <a:cubicBezTo>
                    <a:pt x="927588" y="246228"/>
                    <a:pt x="931347" y="241176"/>
                    <a:pt x="934402" y="236477"/>
                  </a:cubicBezTo>
                  <a:lnTo>
                    <a:pt x="939335" y="229429"/>
                  </a:lnTo>
                  <a:lnTo>
                    <a:pt x="936164" y="222733"/>
                  </a:lnTo>
                  <a:cubicBezTo>
                    <a:pt x="931934" y="213805"/>
                    <a:pt x="932169" y="204407"/>
                    <a:pt x="936868" y="194539"/>
                  </a:cubicBezTo>
                  <a:cubicBezTo>
                    <a:pt x="939923" y="188430"/>
                    <a:pt x="941156" y="185141"/>
                    <a:pt x="940569" y="184671"/>
                  </a:cubicBezTo>
                  <a:cubicBezTo>
                    <a:pt x="939982" y="184201"/>
                    <a:pt x="936281" y="186198"/>
                    <a:pt x="929468" y="190662"/>
                  </a:cubicBezTo>
                  <a:cubicBezTo>
                    <a:pt x="922654" y="195126"/>
                    <a:pt x="918190" y="197358"/>
                    <a:pt x="916075" y="197358"/>
                  </a:cubicBezTo>
                  <a:cubicBezTo>
                    <a:pt x="911611" y="197358"/>
                    <a:pt x="905973" y="203584"/>
                    <a:pt x="899159" y="216037"/>
                  </a:cubicBezTo>
                  <a:cubicBezTo>
                    <a:pt x="895165" y="223790"/>
                    <a:pt x="892110" y="229546"/>
                    <a:pt x="889996" y="233305"/>
                  </a:cubicBezTo>
                  <a:cubicBezTo>
                    <a:pt x="887881" y="237065"/>
                    <a:pt x="885532" y="241059"/>
                    <a:pt x="882947" y="245288"/>
                  </a:cubicBezTo>
                  <a:cubicBezTo>
                    <a:pt x="880363" y="249517"/>
                    <a:pt x="879071" y="251866"/>
                    <a:pt x="879071" y="252336"/>
                  </a:cubicBezTo>
                  <a:cubicBezTo>
                    <a:pt x="879071" y="252806"/>
                    <a:pt x="877661" y="255097"/>
                    <a:pt x="874842" y="259209"/>
                  </a:cubicBezTo>
                  <a:cubicBezTo>
                    <a:pt x="872022" y="263320"/>
                    <a:pt x="870436" y="265905"/>
                    <a:pt x="870084" y="266962"/>
                  </a:cubicBezTo>
                  <a:cubicBezTo>
                    <a:pt x="869731" y="268019"/>
                    <a:pt x="866031" y="274422"/>
                    <a:pt x="858982" y="286169"/>
                  </a:cubicBezTo>
                  <a:cubicBezTo>
                    <a:pt x="851934" y="297917"/>
                    <a:pt x="845767" y="308959"/>
                    <a:pt x="840480" y="319297"/>
                  </a:cubicBezTo>
                  <a:cubicBezTo>
                    <a:pt x="835194" y="329635"/>
                    <a:pt x="831728" y="335979"/>
                    <a:pt x="830084" y="338328"/>
                  </a:cubicBezTo>
                  <a:cubicBezTo>
                    <a:pt x="828439" y="340678"/>
                    <a:pt x="827617" y="342557"/>
                    <a:pt x="827617" y="343967"/>
                  </a:cubicBezTo>
                  <a:cubicBezTo>
                    <a:pt x="827617" y="345612"/>
                    <a:pt x="826618" y="347021"/>
                    <a:pt x="824621" y="348196"/>
                  </a:cubicBezTo>
                  <a:cubicBezTo>
                    <a:pt x="822624" y="349371"/>
                    <a:pt x="820803" y="349606"/>
                    <a:pt x="819158" y="348901"/>
                  </a:cubicBezTo>
                  <a:cubicBezTo>
                    <a:pt x="816339" y="347961"/>
                    <a:pt x="812991" y="345142"/>
                    <a:pt x="809114" y="340443"/>
                  </a:cubicBezTo>
                  <a:cubicBezTo>
                    <a:pt x="805238" y="335744"/>
                    <a:pt x="803769" y="332689"/>
                    <a:pt x="804709" y="331280"/>
                  </a:cubicBezTo>
                  <a:cubicBezTo>
                    <a:pt x="805179" y="330105"/>
                    <a:pt x="804885" y="328049"/>
                    <a:pt x="803828" y="325112"/>
                  </a:cubicBezTo>
                  <a:cubicBezTo>
                    <a:pt x="802771" y="322175"/>
                    <a:pt x="801655" y="320472"/>
                    <a:pt x="800480" y="320002"/>
                  </a:cubicBezTo>
                  <a:cubicBezTo>
                    <a:pt x="799070" y="319532"/>
                    <a:pt x="798835" y="317711"/>
                    <a:pt x="799775" y="314539"/>
                  </a:cubicBezTo>
                  <a:cubicBezTo>
                    <a:pt x="800715" y="311368"/>
                    <a:pt x="802477" y="307785"/>
                    <a:pt x="805061" y="303790"/>
                  </a:cubicBezTo>
                  <a:cubicBezTo>
                    <a:pt x="807646" y="299796"/>
                    <a:pt x="809878" y="296155"/>
                    <a:pt x="811758" y="292865"/>
                  </a:cubicBezTo>
                  <a:lnTo>
                    <a:pt x="813872" y="289341"/>
                  </a:lnTo>
                  <a:cubicBezTo>
                    <a:pt x="814107" y="289576"/>
                    <a:pt x="814107" y="290163"/>
                    <a:pt x="813872" y="291103"/>
                  </a:cubicBezTo>
                  <a:cubicBezTo>
                    <a:pt x="813402" y="293218"/>
                    <a:pt x="814107" y="293335"/>
                    <a:pt x="815987" y="291456"/>
                  </a:cubicBezTo>
                  <a:cubicBezTo>
                    <a:pt x="820921" y="286757"/>
                    <a:pt x="826325" y="278768"/>
                    <a:pt x="832198" y="267491"/>
                  </a:cubicBezTo>
                  <a:cubicBezTo>
                    <a:pt x="838307" y="256448"/>
                    <a:pt x="847822" y="241059"/>
                    <a:pt x="860745" y="221323"/>
                  </a:cubicBezTo>
                  <a:cubicBezTo>
                    <a:pt x="864034" y="216389"/>
                    <a:pt x="866677" y="212277"/>
                    <a:pt x="868674" y="208988"/>
                  </a:cubicBezTo>
                  <a:cubicBezTo>
                    <a:pt x="870671" y="205699"/>
                    <a:pt x="872140" y="202938"/>
                    <a:pt x="873080" y="200706"/>
                  </a:cubicBezTo>
                  <a:cubicBezTo>
                    <a:pt x="874019" y="198474"/>
                    <a:pt x="874430" y="196829"/>
                    <a:pt x="874313" y="195772"/>
                  </a:cubicBezTo>
                  <a:cubicBezTo>
                    <a:pt x="874195" y="194715"/>
                    <a:pt x="873667" y="194069"/>
                    <a:pt x="872727" y="193834"/>
                  </a:cubicBezTo>
                  <a:cubicBezTo>
                    <a:pt x="871552" y="193364"/>
                    <a:pt x="871787" y="191895"/>
                    <a:pt x="873432" y="189429"/>
                  </a:cubicBezTo>
                  <a:cubicBezTo>
                    <a:pt x="875077" y="186962"/>
                    <a:pt x="875899" y="185552"/>
                    <a:pt x="875899" y="185199"/>
                  </a:cubicBezTo>
                  <a:cubicBezTo>
                    <a:pt x="875899" y="184847"/>
                    <a:pt x="871317" y="184788"/>
                    <a:pt x="862154" y="185023"/>
                  </a:cubicBezTo>
                  <a:cubicBezTo>
                    <a:pt x="855576" y="185258"/>
                    <a:pt x="851405" y="185199"/>
                    <a:pt x="849643" y="184847"/>
                  </a:cubicBezTo>
                  <a:cubicBezTo>
                    <a:pt x="847881" y="184495"/>
                    <a:pt x="845943" y="183496"/>
                    <a:pt x="843828" y="181851"/>
                  </a:cubicBezTo>
                  <a:cubicBezTo>
                    <a:pt x="841009" y="179267"/>
                    <a:pt x="838777" y="177975"/>
                    <a:pt x="837132" y="177975"/>
                  </a:cubicBezTo>
                  <a:cubicBezTo>
                    <a:pt x="836192" y="177975"/>
                    <a:pt x="834959" y="176976"/>
                    <a:pt x="833432" y="174979"/>
                  </a:cubicBezTo>
                  <a:cubicBezTo>
                    <a:pt x="831904" y="172982"/>
                    <a:pt x="831258" y="171514"/>
                    <a:pt x="831493" y="170574"/>
                  </a:cubicBezTo>
                  <a:cubicBezTo>
                    <a:pt x="831728" y="169869"/>
                    <a:pt x="831376" y="168224"/>
                    <a:pt x="830436" y="165640"/>
                  </a:cubicBezTo>
                  <a:cubicBezTo>
                    <a:pt x="829496" y="163055"/>
                    <a:pt x="829966" y="160823"/>
                    <a:pt x="831846" y="158944"/>
                  </a:cubicBezTo>
                  <a:cubicBezTo>
                    <a:pt x="833490" y="157534"/>
                    <a:pt x="835899" y="156066"/>
                    <a:pt x="839071" y="154538"/>
                  </a:cubicBezTo>
                  <a:cubicBezTo>
                    <a:pt x="842242" y="153011"/>
                    <a:pt x="844944" y="152130"/>
                    <a:pt x="847176" y="151895"/>
                  </a:cubicBezTo>
                  <a:cubicBezTo>
                    <a:pt x="849408" y="151660"/>
                    <a:pt x="850759" y="152013"/>
                    <a:pt x="851229" y="152952"/>
                  </a:cubicBezTo>
                  <a:cubicBezTo>
                    <a:pt x="851229" y="154127"/>
                    <a:pt x="850465" y="154715"/>
                    <a:pt x="848938" y="154715"/>
                  </a:cubicBezTo>
                  <a:cubicBezTo>
                    <a:pt x="847411" y="154715"/>
                    <a:pt x="846648" y="155185"/>
                    <a:pt x="846648" y="156124"/>
                  </a:cubicBezTo>
                  <a:cubicBezTo>
                    <a:pt x="846648" y="157064"/>
                    <a:pt x="845943" y="157534"/>
                    <a:pt x="844533" y="157534"/>
                  </a:cubicBezTo>
                  <a:cubicBezTo>
                    <a:pt x="843358" y="157534"/>
                    <a:pt x="842360" y="158474"/>
                    <a:pt x="841537" y="160353"/>
                  </a:cubicBezTo>
                  <a:cubicBezTo>
                    <a:pt x="840715" y="162233"/>
                    <a:pt x="840774" y="163760"/>
                    <a:pt x="841714" y="164935"/>
                  </a:cubicBezTo>
                  <a:cubicBezTo>
                    <a:pt x="842184" y="166110"/>
                    <a:pt x="845708" y="166403"/>
                    <a:pt x="852286" y="165816"/>
                  </a:cubicBezTo>
                  <a:cubicBezTo>
                    <a:pt x="858865" y="165229"/>
                    <a:pt x="864856" y="164230"/>
                    <a:pt x="870260" y="162820"/>
                  </a:cubicBezTo>
                  <a:cubicBezTo>
                    <a:pt x="875664" y="161176"/>
                    <a:pt x="880128" y="159884"/>
                    <a:pt x="883652" y="158944"/>
                  </a:cubicBezTo>
                  <a:cubicBezTo>
                    <a:pt x="892815" y="156594"/>
                    <a:pt x="898689" y="153187"/>
                    <a:pt x="901273" y="148723"/>
                  </a:cubicBezTo>
                  <a:lnTo>
                    <a:pt x="903740" y="144494"/>
                  </a:lnTo>
                  <a:lnTo>
                    <a:pt x="897044" y="142732"/>
                  </a:lnTo>
                  <a:cubicBezTo>
                    <a:pt x="892815" y="141557"/>
                    <a:pt x="889173" y="141205"/>
                    <a:pt x="886119" y="141675"/>
                  </a:cubicBezTo>
                  <a:lnTo>
                    <a:pt x="882595" y="142027"/>
                  </a:lnTo>
                  <a:cubicBezTo>
                    <a:pt x="882595" y="142027"/>
                    <a:pt x="883065" y="141675"/>
                    <a:pt x="884005" y="140970"/>
                  </a:cubicBezTo>
                  <a:cubicBezTo>
                    <a:pt x="886119" y="139795"/>
                    <a:pt x="889409" y="136976"/>
                    <a:pt x="893873" y="132512"/>
                  </a:cubicBezTo>
                  <a:cubicBezTo>
                    <a:pt x="896927" y="129692"/>
                    <a:pt x="898865" y="127519"/>
                    <a:pt x="899688" y="125992"/>
                  </a:cubicBezTo>
                  <a:cubicBezTo>
                    <a:pt x="900510" y="124465"/>
                    <a:pt x="900921" y="122526"/>
                    <a:pt x="900921" y="120177"/>
                  </a:cubicBezTo>
                  <a:cubicBezTo>
                    <a:pt x="900921" y="117827"/>
                    <a:pt x="900745" y="116359"/>
                    <a:pt x="900392" y="115772"/>
                  </a:cubicBezTo>
                  <a:cubicBezTo>
                    <a:pt x="900040" y="115184"/>
                    <a:pt x="898807" y="114891"/>
                    <a:pt x="896692" y="114891"/>
                  </a:cubicBezTo>
                  <a:cubicBezTo>
                    <a:pt x="890583" y="114891"/>
                    <a:pt x="883124" y="111719"/>
                    <a:pt x="874313" y="105375"/>
                  </a:cubicBezTo>
                  <a:cubicBezTo>
                    <a:pt x="865502" y="99031"/>
                    <a:pt x="860157" y="93040"/>
                    <a:pt x="858278" y="87401"/>
                  </a:cubicBezTo>
                  <a:cubicBezTo>
                    <a:pt x="857103" y="83642"/>
                    <a:pt x="856104" y="81293"/>
                    <a:pt x="855282" y="80353"/>
                  </a:cubicBezTo>
                  <a:cubicBezTo>
                    <a:pt x="854460" y="79413"/>
                    <a:pt x="854049" y="78356"/>
                    <a:pt x="854049" y="77181"/>
                  </a:cubicBezTo>
                  <a:cubicBezTo>
                    <a:pt x="854049" y="76241"/>
                    <a:pt x="854812" y="75654"/>
                    <a:pt x="856339" y="75419"/>
                  </a:cubicBezTo>
                  <a:cubicBezTo>
                    <a:pt x="857867" y="75184"/>
                    <a:pt x="859805" y="75419"/>
                    <a:pt x="862154" y="76124"/>
                  </a:cubicBezTo>
                  <a:cubicBezTo>
                    <a:pt x="864504" y="76829"/>
                    <a:pt x="866971" y="77768"/>
                    <a:pt x="869555" y="78943"/>
                  </a:cubicBezTo>
                  <a:cubicBezTo>
                    <a:pt x="874019" y="81293"/>
                    <a:pt x="877720" y="82232"/>
                    <a:pt x="880657" y="81763"/>
                  </a:cubicBezTo>
                  <a:cubicBezTo>
                    <a:pt x="883593" y="81293"/>
                    <a:pt x="889878" y="78708"/>
                    <a:pt x="899511" y="74009"/>
                  </a:cubicBezTo>
                  <a:cubicBezTo>
                    <a:pt x="901626" y="72835"/>
                    <a:pt x="903153" y="71542"/>
                    <a:pt x="904093" y="70133"/>
                  </a:cubicBezTo>
                  <a:cubicBezTo>
                    <a:pt x="905033" y="68723"/>
                    <a:pt x="906090" y="65786"/>
                    <a:pt x="907265" y="61322"/>
                  </a:cubicBezTo>
                  <a:cubicBezTo>
                    <a:pt x="909144" y="54508"/>
                    <a:pt x="911259" y="49927"/>
                    <a:pt x="913608" y="47577"/>
                  </a:cubicBezTo>
                  <a:cubicBezTo>
                    <a:pt x="915136" y="46285"/>
                    <a:pt x="916677" y="45433"/>
                    <a:pt x="918234" y="45022"/>
                  </a:cubicBezTo>
                  <a:close/>
                  <a:moveTo>
                    <a:pt x="2179986" y="42643"/>
                  </a:moveTo>
                  <a:cubicBezTo>
                    <a:pt x="2181630" y="42643"/>
                    <a:pt x="2183921" y="43407"/>
                    <a:pt x="2186858" y="44934"/>
                  </a:cubicBezTo>
                  <a:cubicBezTo>
                    <a:pt x="2189795" y="46461"/>
                    <a:pt x="2191968" y="48047"/>
                    <a:pt x="2193378" y="49692"/>
                  </a:cubicBezTo>
                  <a:cubicBezTo>
                    <a:pt x="2195022" y="51806"/>
                    <a:pt x="2196491" y="54802"/>
                    <a:pt x="2197783" y="58679"/>
                  </a:cubicBezTo>
                  <a:cubicBezTo>
                    <a:pt x="2199075" y="62555"/>
                    <a:pt x="2199428" y="65257"/>
                    <a:pt x="2198840" y="66785"/>
                  </a:cubicBezTo>
                  <a:cubicBezTo>
                    <a:pt x="2198253" y="68312"/>
                    <a:pt x="2196256" y="69486"/>
                    <a:pt x="2192849" y="70309"/>
                  </a:cubicBezTo>
                  <a:cubicBezTo>
                    <a:pt x="2189443" y="71131"/>
                    <a:pt x="2187152" y="70955"/>
                    <a:pt x="2185977" y="69780"/>
                  </a:cubicBezTo>
                  <a:cubicBezTo>
                    <a:pt x="2185037" y="68605"/>
                    <a:pt x="2183275" y="68018"/>
                    <a:pt x="2180691" y="68018"/>
                  </a:cubicBezTo>
                  <a:cubicBezTo>
                    <a:pt x="2179281" y="68018"/>
                    <a:pt x="2178341" y="67666"/>
                    <a:pt x="2177871" y="66961"/>
                  </a:cubicBezTo>
                  <a:cubicBezTo>
                    <a:pt x="2177401" y="66256"/>
                    <a:pt x="2177166" y="64611"/>
                    <a:pt x="2177166" y="62027"/>
                  </a:cubicBezTo>
                  <a:cubicBezTo>
                    <a:pt x="2177166" y="58738"/>
                    <a:pt x="2176520" y="56447"/>
                    <a:pt x="2175228" y="55155"/>
                  </a:cubicBezTo>
                  <a:cubicBezTo>
                    <a:pt x="2173936" y="53862"/>
                    <a:pt x="2172467" y="54039"/>
                    <a:pt x="2170823" y="55683"/>
                  </a:cubicBezTo>
                  <a:cubicBezTo>
                    <a:pt x="2169883" y="55918"/>
                    <a:pt x="2169295" y="55213"/>
                    <a:pt x="2169060" y="53569"/>
                  </a:cubicBezTo>
                  <a:cubicBezTo>
                    <a:pt x="2169060" y="49574"/>
                    <a:pt x="2170940" y="46520"/>
                    <a:pt x="2174699" y="44406"/>
                  </a:cubicBezTo>
                  <a:cubicBezTo>
                    <a:pt x="2176814" y="43231"/>
                    <a:pt x="2178576" y="42643"/>
                    <a:pt x="2179986" y="42643"/>
                  </a:cubicBezTo>
                  <a:close/>
                  <a:moveTo>
                    <a:pt x="557092" y="28899"/>
                  </a:moveTo>
                  <a:cubicBezTo>
                    <a:pt x="557680" y="28899"/>
                    <a:pt x="558913" y="29369"/>
                    <a:pt x="560793" y="30309"/>
                  </a:cubicBezTo>
                  <a:cubicBezTo>
                    <a:pt x="562672" y="31248"/>
                    <a:pt x="563612" y="32423"/>
                    <a:pt x="563612" y="33833"/>
                  </a:cubicBezTo>
                  <a:cubicBezTo>
                    <a:pt x="563612" y="35243"/>
                    <a:pt x="564317" y="36241"/>
                    <a:pt x="565727" y="36828"/>
                  </a:cubicBezTo>
                  <a:cubicBezTo>
                    <a:pt x="567137" y="37416"/>
                    <a:pt x="568957" y="40999"/>
                    <a:pt x="571189" y="47577"/>
                  </a:cubicBezTo>
                  <a:cubicBezTo>
                    <a:pt x="573421" y="54156"/>
                    <a:pt x="575007" y="57680"/>
                    <a:pt x="575947" y="58150"/>
                  </a:cubicBezTo>
                  <a:cubicBezTo>
                    <a:pt x="576887" y="58620"/>
                    <a:pt x="577357" y="60030"/>
                    <a:pt x="577357" y="62379"/>
                  </a:cubicBezTo>
                  <a:cubicBezTo>
                    <a:pt x="577357" y="67313"/>
                    <a:pt x="579589" y="75067"/>
                    <a:pt x="584053" y="85639"/>
                  </a:cubicBezTo>
                  <a:cubicBezTo>
                    <a:pt x="585463" y="88694"/>
                    <a:pt x="586520" y="91807"/>
                    <a:pt x="587225" y="94979"/>
                  </a:cubicBezTo>
                  <a:cubicBezTo>
                    <a:pt x="587930" y="98150"/>
                    <a:pt x="589692" y="100911"/>
                    <a:pt x="592511" y="103261"/>
                  </a:cubicBezTo>
                  <a:cubicBezTo>
                    <a:pt x="595565" y="105845"/>
                    <a:pt x="601263" y="108664"/>
                    <a:pt x="609604" y="111719"/>
                  </a:cubicBezTo>
                  <a:cubicBezTo>
                    <a:pt x="617944" y="114773"/>
                    <a:pt x="624464" y="116535"/>
                    <a:pt x="629163" y="117005"/>
                  </a:cubicBezTo>
                  <a:cubicBezTo>
                    <a:pt x="635272" y="117475"/>
                    <a:pt x="641910" y="118297"/>
                    <a:pt x="649075" y="119472"/>
                  </a:cubicBezTo>
                  <a:cubicBezTo>
                    <a:pt x="656241" y="120647"/>
                    <a:pt x="660177" y="121587"/>
                    <a:pt x="660881" y="122291"/>
                  </a:cubicBezTo>
                  <a:cubicBezTo>
                    <a:pt x="662056" y="123231"/>
                    <a:pt x="663701" y="123701"/>
                    <a:pt x="665815" y="123701"/>
                  </a:cubicBezTo>
                  <a:cubicBezTo>
                    <a:pt x="667930" y="123701"/>
                    <a:pt x="669986" y="124465"/>
                    <a:pt x="671983" y="125992"/>
                  </a:cubicBezTo>
                  <a:cubicBezTo>
                    <a:pt x="673980" y="127519"/>
                    <a:pt x="675214" y="128048"/>
                    <a:pt x="675683" y="127578"/>
                  </a:cubicBezTo>
                  <a:cubicBezTo>
                    <a:pt x="676153" y="127108"/>
                    <a:pt x="677504" y="127872"/>
                    <a:pt x="679736" y="129869"/>
                  </a:cubicBezTo>
                  <a:cubicBezTo>
                    <a:pt x="681968" y="131866"/>
                    <a:pt x="683319" y="133687"/>
                    <a:pt x="683789" y="135331"/>
                  </a:cubicBezTo>
                  <a:cubicBezTo>
                    <a:pt x="684494" y="137916"/>
                    <a:pt x="684083" y="139795"/>
                    <a:pt x="682556" y="140970"/>
                  </a:cubicBezTo>
                  <a:cubicBezTo>
                    <a:pt x="681028" y="142145"/>
                    <a:pt x="677798" y="142850"/>
                    <a:pt x="672864" y="143085"/>
                  </a:cubicBezTo>
                  <a:cubicBezTo>
                    <a:pt x="666990" y="143320"/>
                    <a:pt x="662820" y="143789"/>
                    <a:pt x="660353" y="144494"/>
                  </a:cubicBezTo>
                  <a:cubicBezTo>
                    <a:pt x="657886" y="145199"/>
                    <a:pt x="656300" y="145434"/>
                    <a:pt x="655595" y="145199"/>
                  </a:cubicBezTo>
                  <a:cubicBezTo>
                    <a:pt x="655125" y="145199"/>
                    <a:pt x="654773" y="145317"/>
                    <a:pt x="654538" y="145552"/>
                  </a:cubicBezTo>
                  <a:cubicBezTo>
                    <a:pt x="654303" y="145786"/>
                    <a:pt x="654185" y="146139"/>
                    <a:pt x="654185" y="146609"/>
                  </a:cubicBezTo>
                  <a:cubicBezTo>
                    <a:pt x="654185" y="147549"/>
                    <a:pt x="653481" y="148019"/>
                    <a:pt x="652071" y="148019"/>
                  </a:cubicBezTo>
                  <a:cubicBezTo>
                    <a:pt x="647842" y="148019"/>
                    <a:pt x="642203" y="151308"/>
                    <a:pt x="635154" y="157886"/>
                  </a:cubicBezTo>
                  <a:cubicBezTo>
                    <a:pt x="631395" y="161411"/>
                    <a:pt x="628693" y="162879"/>
                    <a:pt x="627049" y="162292"/>
                  </a:cubicBezTo>
                  <a:cubicBezTo>
                    <a:pt x="625404" y="161704"/>
                    <a:pt x="623759" y="162644"/>
                    <a:pt x="622115" y="165111"/>
                  </a:cubicBezTo>
                  <a:cubicBezTo>
                    <a:pt x="620470" y="167578"/>
                    <a:pt x="618708" y="168577"/>
                    <a:pt x="616828" y="168107"/>
                  </a:cubicBezTo>
                  <a:cubicBezTo>
                    <a:pt x="614949" y="167637"/>
                    <a:pt x="613657" y="168342"/>
                    <a:pt x="612952" y="170221"/>
                  </a:cubicBezTo>
                  <a:cubicBezTo>
                    <a:pt x="612012" y="172571"/>
                    <a:pt x="612952" y="179326"/>
                    <a:pt x="615771" y="190486"/>
                  </a:cubicBezTo>
                  <a:cubicBezTo>
                    <a:pt x="618591" y="201646"/>
                    <a:pt x="621645" y="210633"/>
                    <a:pt x="624934" y="217446"/>
                  </a:cubicBezTo>
                  <a:cubicBezTo>
                    <a:pt x="627284" y="222380"/>
                    <a:pt x="628223" y="225787"/>
                    <a:pt x="627753" y="227667"/>
                  </a:cubicBezTo>
                  <a:cubicBezTo>
                    <a:pt x="627284" y="229546"/>
                    <a:pt x="628047" y="231426"/>
                    <a:pt x="630044" y="233305"/>
                  </a:cubicBezTo>
                  <a:cubicBezTo>
                    <a:pt x="632041" y="235185"/>
                    <a:pt x="633040" y="236771"/>
                    <a:pt x="633040" y="238063"/>
                  </a:cubicBezTo>
                  <a:cubicBezTo>
                    <a:pt x="633040" y="239355"/>
                    <a:pt x="633804" y="240589"/>
                    <a:pt x="635331" y="241764"/>
                  </a:cubicBezTo>
                  <a:cubicBezTo>
                    <a:pt x="636858" y="242938"/>
                    <a:pt x="637621" y="244289"/>
                    <a:pt x="637621" y="245816"/>
                  </a:cubicBezTo>
                  <a:cubicBezTo>
                    <a:pt x="637621" y="247344"/>
                    <a:pt x="638326" y="249693"/>
                    <a:pt x="639736" y="252865"/>
                  </a:cubicBezTo>
                  <a:cubicBezTo>
                    <a:pt x="641146" y="256037"/>
                    <a:pt x="642144" y="259444"/>
                    <a:pt x="642732" y="263085"/>
                  </a:cubicBezTo>
                  <a:cubicBezTo>
                    <a:pt x="643319" y="266727"/>
                    <a:pt x="644611" y="270721"/>
                    <a:pt x="646608" y="275068"/>
                  </a:cubicBezTo>
                  <a:cubicBezTo>
                    <a:pt x="648605" y="279414"/>
                    <a:pt x="649428" y="281881"/>
                    <a:pt x="649075" y="282469"/>
                  </a:cubicBezTo>
                  <a:cubicBezTo>
                    <a:pt x="648723" y="283056"/>
                    <a:pt x="649016" y="284055"/>
                    <a:pt x="649956" y="285464"/>
                  </a:cubicBezTo>
                  <a:cubicBezTo>
                    <a:pt x="650661" y="286874"/>
                    <a:pt x="652071" y="285464"/>
                    <a:pt x="654185" y="281235"/>
                  </a:cubicBezTo>
                  <a:cubicBezTo>
                    <a:pt x="656535" y="277006"/>
                    <a:pt x="659707" y="269605"/>
                    <a:pt x="663701" y="259032"/>
                  </a:cubicBezTo>
                  <a:cubicBezTo>
                    <a:pt x="676153" y="226844"/>
                    <a:pt x="682614" y="203584"/>
                    <a:pt x="683084" y="189252"/>
                  </a:cubicBezTo>
                  <a:cubicBezTo>
                    <a:pt x="683084" y="188078"/>
                    <a:pt x="683613" y="187490"/>
                    <a:pt x="684670" y="187490"/>
                  </a:cubicBezTo>
                  <a:cubicBezTo>
                    <a:pt x="685727" y="187490"/>
                    <a:pt x="685904" y="187960"/>
                    <a:pt x="685199" y="188900"/>
                  </a:cubicBezTo>
                  <a:cubicBezTo>
                    <a:pt x="684494" y="190310"/>
                    <a:pt x="684259" y="193540"/>
                    <a:pt x="684494" y="198592"/>
                  </a:cubicBezTo>
                  <a:cubicBezTo>
                    <a:pt x="684729" y="203643"/>
                    <a:pt x="685316" y="206756"/>
                    <a:pt x="686256" y="207931"/>
                  </a:cubicBezTo>
                  <a:cubicBezTo>
                    <a:pt x="687431" y="209341"/>
                    <a:pt x="688194" y="213687"/>
                    <a:pt x="688547" y="220971"/>
                  </a:cubicBezTo>
                  <a:cubicBezTo>
                    <a:pt x="688899" y="228254"/>
                    <a:pt x="689193" y="231896"/>
                    <a:pt x="689428" y="231896"/>
                  </a:cubicBezTo>
                  <a:cubicBezTo>
                    <a:pt x="689663" y="231896"/>
                    <a:pt x="689780" y="233717"/>
                    <a:pt x="689780" y="237358"/>
                  </a:cubicBezTo>
                  <a:cubicBezTo>
                    <a:pt x="689780" y="241000"/>
                    <a:pt x="689663" y="244700"/>
                    <a:pt x="689428" y="248460"/>
                  </a:cubicBezTo>
                  <a:cubicBezTo>
                    <a:pt x="689193" y="252219"/>
                    <a:pt x="688958" y="254333"/>
                    <a:pt x="688723" y="254803"/>
                  </a:cubicBezTo>
                  <a:cubicBezTo>
                    <a:pt x="687783" y="256213"/>
                    <a:pt x="687607" y="257270"/>
                    <a:pt x="688194" y="257975"/>
                  </a:cubicBezTo>
                  <a:cubicBezTo>
                    <a:pt x="688782" y="258680"/>
                    <a:pt x="688547" y="259679"/>
                    <a:pt x="687490" y="260971"/>
                  </a:cubicBezTo>
                  <a:cubicBezTo>
                    <a:pt x="686432" y="262263"/>
                    <a:pt x="686726" y="262909"/>
                    <a:pt x="688371" y="262909"/>
                  </a:cubicBezTo>
                  <a:cubicBezTo>
                    <a:pt x="689310" y="262909"/>
                    <a:pt x="689898" y="263262"/>
                    <a:pt x="690133" y="263966"/>
                  </a:cubicBezTo>
                  <a:cubicBezTo>
                    <a:pt x="690368" y="264671"/>
                    <a:pt x="690250" y="266198"/>
                    <a:pt x="689780" y="268548"/>
                  </a:cubicBezTo>
                  <a:cubicBezTo>
                    <a:pt x="689076" y="272307"/>
                    <a:pt x="688253" y="274833"/>
                    <a:pt x="687313" y="276125"/>
                  </a:cubicBezTo>
                  <a:cubicBezTo>
                    <a:pt x="686374" y="277417"/>
                    <a:pt x="686432" y="278063"/>
                    <a:pt x="687490" y="278063"/>
                  </a:cubicBezTo>
                  <a:cubicBezTo>
                    <a:pt x="688547" y="278063"/>
                    <a:pt x="688782" y="278886"/>
                    <a:pt x="688194" y="280530"/>
                  </a:cubicBezTo>
                  <a:cubicBezTo>
                    <a:pt x="687607" y="282175"/>
                    <a:pt x="687901" y="283350"/>
                    <a:pt x="689076" y="284055"/>
                  </a:cubicBezTo>
                  <a:cubicBezTo>
                    <a:pt x="690250" y="284759"/>
                    <a:pt x="690368" y="286110"/>
                    <a:pt x="689428" y="288108"/>
                  </a:cubicBezTo>
                  <a:cubicBezTo>
                    <a:pt x="688488" y="290105"/>
                    <a:pt x="688488" y="291925"/>
                    <a:pt x="689428" y="293570"/>
                  </a:cubicBezTo>
                  <a:cubicBezTo>
                    <a:pt x="690368" y="295215"/>
                    <a:pt x="690661" y="299326"/>
                    <a:pt x="690309" y="305905"/>
                  </a:cubicBezTo>
                  <a:cubicBezTo>
                    <a:pt x="689957" y="312484"/>
                    <a:pt x="690485" y="315773"/>
                    <a:pt x="691895" y="315773"/>
                  </a:cubicBezTo>
                  <a:cubicBezTo>
                    <a:pt x="693305" y="315773"/>
                    <a:pt x="693598" y="316654"/>
                    <a:pt x="692776" y="318416"/>
                  </a:cubicBezTo>
                  <a:cubicBezTo>
                    <a:pt x="691954" y="320178"/>
                    <a:pt x="691425" y="323879"/>
                    <a:pt x="691190" y="329517"/>
                  </a:cubicBezTo>
                  <a:cubicBezTo>
                    <a:pt x="690955" y="334451"/>
                    <a:pt x="690603" y="341265"/>
                    <a:pt x="690133" y="349958"/>
                  </a:cubicBezTo>
                  <a:cubicBezTo>
                    <a:pt x="689193" y="365465"/>
                    <a:pt x="686139" y="374980"/>
                    <a:pt x="680970" y="378504"/>
                  </a:cubicBezTo>
                  <a:cubicBezTo>
                    <a:pt x="676036" y="382029"/>
                    <a:pt x="670162" y="381676"/>
                    <a:pt x="663349" y="377447"/>
                  </a:cubicBezTo>
                  <a:cubicBezTo>
                    <a:pt x="656535" y="373218"/>
                    <a:pt x="650896" y="366405"/>
                    <a:pt x="646432" y="357007"/>
                  </a:cubicBezTo>
                  <a:cubicBezTo>
                    <a:pt x="642673" y="349253"/>
                    <a:pt x="639795" y="343497"/>
                    <a:pt x="637798" y="339738"/>
                  </a:cubicBezTo>
                  <a:cubicBezTo>
                    <a:pt x="635801" y="335979"/>
                    <a:pt x="634802" y="333335"/>
                    <a:pt x="634802" y="331808"/>
                  </a:cubicBezTo>
                  <a:cubicBezTo>
                    <a:pt x="634802" y="330281"/>
                    <a:pt x="633510" y="328930"/>
                    <a:pt x="630925" y="327755"/>
                  </a:cubicBezTo>
                  <a:cubicBezTo>
                    <a:pt x="626696" y="325641"/>
                    <a:pt x="625404" y="321882"/>
                    <a:pt x="627049" y="316478"/>
                  </a:cubicBezTo>
                  <a:cubicBezTo>
                    <a:pt x="627988" y="313423"/>
                    <a:pt x="627812" y="310663"/>
                    <a:pt x="626520" y="308196"/>
                  </a:cubicBezTo>
                  <a:cubicBezTo>
                    <a:pt x="625228" y="305729"/>
                    <a:pt x="624817" y="304084"/>
                    <a:pt x="625287" y="303262"/>
                  </a:cubicBezTo>
                  <a:cubicBezTo>
                    <a:pt x="625756" y="302439"/>
                    <a:pt x="625522" y="301441"/>
                    <a:pt x="624582" y="300266"/>
                  </a:cubicBezTo>
                  <a:cubicBezTo>
                    <a:pt x="623642" y="299091"/>
                    <a:pt x="622467" y="296213"/>
                    <a:pt x="621058" y="291632"/>
                  </a:cubicBezTo>
                  <a:cubicBezTo>
                    <a:pt x="619648" y="287050"/>
                    <a:pt x="618179" y="283291"/>
                    <a:pt x="616652" y="280354"/>
                  </a:cubicBezTo>
                  <a:cubicBezTo>
                    <a:pt x="615125" y="277417"/>
                    <a:pt x="614479" y="275538"/>
                    <a:pt x="614714" y="274715"/>
                  </a:cubicBezTo>
                  <a:cubicBezTo>
                    <a:pt x="614949" y="273893"/>
                    <a:pt x="614009" y="269311"/>
                    <a:pt x="611895" y="260971"/>
                  </a:cubicBezTo>
                  <a:cubicBezTo>
                    <a:pt x="609780" y="252630"/>
                    <a:pt x="608311" y="246051"/>
                    <a:pt x="607489" y="241235"/>
                  </a:cubicBezTo>
                  <a:cubicBezTo>
                    <a:pt x="606667" y="236418"/>
                    <a:pt x="605668" y="233305"/>
                    <a:pt x="604494" y="231896"/>
                  </a:cubicBezTo>
                  <a:cubicBezTo>
                    <a:pt x="603319" y="230486"/>
                    <a:pt x="603025" y="229311"/>
                    <a:pt x="603612" y="228371"/>
                  </a:cubicBezTo>
                  <a:cubicBezTo>
                    <a:pt x="604200" y="227432"/>
                    <a:pt x="603730" y="224788"/>
                    <a:pt x="602203" y="220442"/>
                  </a:cubicBezTo>
                  <a:cubicBezTo>
                    <a:pt x="600676" y="216095"/>
                    <a:pt x="598444" y="208871"/>
                    <a:pt x="595507" y="198768"/>
                  </a:cubicBezTo>
                  <a:cubicBezTo>
                    <a:pt x="592570" y="188665"/>
                    <a:pt x="590749" y="183731"/>
                    <a:pt x="590044" y="183966"/>
                  </a:cubicBezTo>
                  <a:cubicBezTo>
                    <a:pt x="587460" y="184436"/>
                    <a:pt x="583701" y="185728"/>
                    <a:pt x="578767" y="187843"/>
                  </a:cubicBezTo>
                  <a:cubicBezTo>
                    <a:pt x="573833" y="189957"/>
                    <a:pt x="570308" y="191719"/>
                    <a:pt x="568194" y="193129"/>
                  </a:cubicBezTo>
                  <a:cubicBezTo>
                    <a:pt x="564669" y="195244"/>
                    <a:pt x="562203" y="196301"/>
                    <a:pt x="560793" y="196301"/>
                  </a:cubicBezTo>
                  <a:cubicBezTo>
                    <a:pt x="559383" y="196301"/>
                    <a:pt x="557034" y="197123"/>
                    <a:pt x="553744" y="198768"/>
                  </a:cubicBezTo>
                  <a:cubicBezTo>
                    <a:pt x="539412" y="205111"/>
                    <a:pt x="528252" y="208753"/>
                    <a:pt x="520264" y="209693"/>
                  </a:cubicBezTo>
                  <a:cubicBezTo>
                    <a:pt x="513920" y="210633"/>
                    <a:pt x="510337" y="210633"/>
                    <a:pt x="509515" y="209693"/>
                  </a:cubicBezTo>
                  <a:cubicBezTo>
                    <a:pt x="508693" y="208753"/>
                    <a:pt x="506402" y="210868"/>
                    <a:pt x="502643" y="216037"/>
                  </a:cubicBezTo>
                  <a:cubicBezTo>
                    <a:pt x="500293" y="219326"/>
                    <a:pt x="498707" y="221969"/>
                    <a:pt x="497885" y="223966"/>
                  </a:cubicBezTo>
                  <a:cubicBezTo>
                    <a:pt x="497063" y="225963"/>
                    <a:pt x="496534" y="229194"/>
                    <a:pt x="496299" y="233658"/>
                  </a:cubicBezTo>
                  <a:cubicBezTo>
                    <a:pt x="495829" y="242586"/>
                    <a:pt x="495594" y="253746"/>
                    <a:pt x="495594" y="267138"/>
                  </a:cubicBezTo>
                  <a:cubicBezTo>
                    <a:pt x="495594" y="280530"/>
                    <a:pt x="495829" y="289576"/>
                    <a:pt x="496299" y="294275"/>
                  </a:cubicBezTo>
                  <a:cubicBezTo>
                    <a:pt x="496769" y="298504"/>
                    <a:pt x="496886" y="301088"/>
                    <a:pt x="496651" y="302028"/>
                  </a:cubicBezTo>
                  <a:cubicBezTo>
                    <a:pt x="496416" y="302968"/>
                    <a:pt x="495594" y="303673"/>
                    <a:pt x="494184" y="304143"/>
                  </a:cubicBezTo>
                  <a:cubicBezTo>
                    <a:pt x="488781" y="305553"/>
                    <a:pt x="483729" y="302498"/>
                    <a:pt x="479030" y="294980"/>
                  </a:cubicBezTo>
                  <a:cubicBezTo>
                    <a:pt x="475976" y="290281"/>
                    <a:pt x="474449" y="287403"/>
                    <a:pt x="474449" y="286345"/>
                  </a:cubicBezTo>
                  <a:cubicBezTo>
                    <a:pt x="474449" y="285288"/>
                    <a:pt x="473509" y="282762"/>
                    <a:pt x="471629" y="278768"/>
                  </a:cubicBezTo>
                  <a:cubicBezTo>
                    <a:pt x="469750" y="274774"/>
                    <a:pt x="469045" y="272425"/>
                    <a:pt x="469515" y="271720"/>
                  </a:cubicBezTo>
                  <a:cubicBezTo>
                    <a:pt x="469750" y="271250"/>
                    <a:pt x="469691" y="270956"/>
                    <a:pt x="469339" y="270839"/>
                  </a:cubicBezTo>
                  <a:cubicBezTo>
                    <a:pt x="468986" y="270721"/>
                    <a:pt x="468575" y="270662"/>
                    <a:pt x="468105" y="270662"/>
                  </a:cubicBezTo>
                  <a:cubicBezTo>
                    <a:pt x="465286" y="270662"/>
                    <a:pt x="463817" y="269253"/>
                    <a:pt x="463700" y="266433"/>
                  </a:cubicBezTo>
                  <a:cubicBezTo>
                    <a:pt x="463582" y="263614"/>
                    <a:pt x="464463" y="257740"/>
                    <a:pt x="466343" y="248812"/>
                  </a:cubicBezTo>
                  <a:cubicBezTo>
                    <a:pt x="468692" y="237065"/>
                    <a:pt x="469867" y="230427"/>
                    <a:pt x="469867" y="228900"/>
                  </a:cubicBezTo>
                  <a:cubicBezTo>
                    <a:pt x="469867" y="227373"/>
                    <a:pt x="467400" y="228371"/>
                    <a:pt x="462466" y="231896"/>
                  </a:cubicBezTo>
                  <a:cubicBezTo>
                    <a:pt x="457767" y="235185"/>
                    <a:pt x="453538" y="236712"/>
                    <a:pt x="449779" y="236477"/>
                  </a:cubicBezTo>
                  <a:cubicBezTo>
                    <a:pt x="446020" y="236242"/>
                    <a:pt x="442378" y="234245"/>
                    <a:pt x="438854" y="230486"/>
                  </a:cubicBezTo>
                  <a:cubicBezTo>
                    <a:pt x="435564" y="227197"/>
                    <a:pt x="433567" y="225904"/>
                    <a:pt x="432863" y="226609"/>
                  </a:cubicBezTo>
                  <a:cubicBezTo>
                    <a:pt x="432863" y="226609"/>
                    <a:pt x="432745" y="226609"/>
                    <a:pt x="432510" y="226609"/>
                  </a:cubicBezTo>
                  <a:cubicBezTo>
                    <a:pt x="432275" y="226139"/>
                    <a:pt x="432393" y="225435"/>
                    <a:pt x="432863" y="224495"/>
                  </a:cubicBezTo>
                  <a:cubicBezTo>
                    <a:pt x="433332" y="222615"/>
                    <a:pt x="432921" y="220089"/>
                    <a:pt x="431629" y="216918"/>
                  </a:cubicBezTo>
                  <a:cubicBezTo>
                    <a:pt x="430337" y="213746"/>
                    <a:pt x="428751" y="209928"/>
                    <a:pt x="426871" y="205464"/>
                  </a:cubicBezTo>
                  <a:cubicBezTo>
                    <a:pt x="424992" y="201000"/>
                    <a:pt x="423347" y="197945"/>
                    <a:pt x="421937" y="196301"/>
                  </a:cubicBezTo>
                  <a:cubicBezTo>
                    <a:pt x="420058" y="193951"/>
                    <a:pt x="420117" y="191191"/>
                    <a:pt x="422114" y="188019"/>
                  </a:cubicBezTo>
                  <a:cubicBezTo>
                    <a:pt x="424111" y="184847"/>
                    <a:pt x="428516" y="180324"/>
                    <a:pt x="435330" y="174450"/>
                  </a:cubicBezTo>
                  <a:cubicBezTo>
                    <a:pt x="438619" y="171866"/>
                    <a:pt x="446020" y="163995"/>
                    <a:pt x="457532" y="150838"/>
                  </a:cubicBezTo>
                  <a:cubicBezTo>
                    <a:pt x="469045" y="137681"/>
                    <a:pt x="477738" y="127225"/>
                    <a:pt x="483612" y="119472"/>
                  </a:cubicBezTo>
                  <a:cubicBezTo>
                    <a:pt x="488546" y="113128"/>
                    <a:pt x="492775" y="106785"/>
                    <a:pt x="496299" y="100441"/>
                  </a:cubicBezTo>
                  <a:cubicBezTo>
                    <a:pt x="499823" y="94097"/>
                    <a:pt x="501585" y="89751"/>
                    <a:pt x="501585" y="87401"/>
                  </a:cubicBezTo>
                  <a:cubicBezTo>
                    <a:pt x="501585" y="84817"/>
                    <a:pt x="500234" y="81939"/>
                    <a:pt x="497533" y="78767"/>
                  </a:cubicBezTo>
                  <a:cubicBezTo>
                    <a:pt x="494831" y="75595"/>
                    <a:pt x="492657" y="74244"/>
                    <a:pt x="491013" y="74714"/>
                  </a:cubicBezTo>
                  <a:cubicBezTo>
                    <a:pt x="489838" y="75184"/>
                    <a:pt x="489074" y="75184"/>
                    <a:pt x="488722" y="74714"/>
                  </a:cubicBezTo>
                  <a:cubicBezTo>
                    <a:pt x="488370" y="74244"/>
                    <a:pt x="488193" y="73304"/>
                    <a:pt x="488193" y="71895"/>
                  </a:cubicBezTo>
                  <a:cubicBezTo>
                    <a:pt x="488193" y="68605"/>
                    <a:pt x="490132" y="66843"/>
                    <a:pt x="494008" y="66608"/>
                  </a:cubicBezTo>
                  <a:cubicBezTo>
                    <a:pt x="497885" y="66373"/>
                    <a:pt x="503113" y="67783"/>
                    <a:pt x="509691" y="70837"/>
                  </a:cubicBezTo>
                  <a:cubicBezTo>
                    <a:pt x="516035" y="73657"/>
                    <a:pt x="519559" y="75654"/>
                    <a:pt x="520264" y="76829"/>
                  </a:cubicBezTo>
                  <a:cubicBezTo>
                    <a:pt x="520969" y="78003"/>
                    <a:pt x="522144" y="78591"/>
                    <a:pt x="523788" y="78591"/>
                  </a:cubicBezTo>
                  <a:cubicBezTo>
                    <a:pt x="524963" y="78591"/>
                    <a:pt x="526373" y="79237"/>
                    <a:pt x="528018" y="80529"/>
                  </a:cubicBezTo>
                  <a:cubicBezTo>
                    <a:pt x="529662" y="81821"/>
                    <a:pt x="530484" y="83055"/>
                    <a:pt x="530484" y="84230"/>
                  </a:cubicBezTo>
                  <a:cubicBezTo>
                    <a:pt x="530484" y="85169"/>
                    <a:pt x="531248" y="85933"/>
                    <a:pt x="532775" y="86520"/>
                  </a:cubicBezTo>
                  <a:cubicBezTo>
                    <a:pt x="534302" y="87108"/>
                    <a:pt x="535066" y="88165"/>
                    <a:pt x="535066" y="89692"/>
                  </a:cubicBezTo>
                  <a:cubicBezTo>
                    <a:pt x="535066" y="91219"/>
                    <a:pt x="535712" y="92394"/>
                    <a:pt x="537004" y="93216"/>
                  </a:cubicBezTo>
                  <a:cubicBezTo>
                    <a:pt x="538296" y="94039"/>
                    <a:pt x="540117" y="96329"/>
                    <a:pt x="542467" y="100089"/>
                  </a:cubicBezTo>
                  <a:cubicBezTo>
                    <a:pt x="544111" y="102908"/>
                    <a:pt x="545051" y="105258"/>
                    <a:pt x="545286" y="107137"/>
                  </a:cubicBezTo>
                  <a:cubicBezTo>
                    <a:pt x="545521" y="109017"/>
                    <a:pt x="545521" y="112659"/>
                    <a:pt x="545286" y="118062"/>
                  </a:cubicBezTo>
                  <a:cubicBezTo>
                    <a:pt x="544581" y="126051"/>
                    <a:pt x="543113" y="132159"/>
                    <a:pt x="540881" y="136388"/>
                  </a:cubicBezTo>
                  <a:cubicBezTo>
                    <a:pt x="538649" y="140618"/>
                    <a:pt x="536769" y="144259"/>
                    <a:pt x="535242" y="147314"/>
                  </a:cubicBezTo>
                  <a:cubicBezTo>
                    <a:pt x="533715" y="150368"/>
                    <a:pt x="532305" y="152306"/>
                    <a:pt x="531013" y="153129"/>
                  </a:cubicBezTo>
                  <a:cubicBezTo>
                    <a:pt x="529721" y="153951"/>
                    <a:pt x="529075" y="155067"/>
                    <a:pt x="529075" y="156477"/>
                  </a:cubicBezTo>
                  <a:cubicBezTo>
                    <a:pt x="529075" y="157886"/>
                    <a:pt x="528546" y="158591"/>
                    <a:pt x="527489" y="158591"/>
                  </a:cubicBezTo>
                  <a:cubicBezTo>
                    <a:pt x="526431" y="158591"/>
                    <a:pt x="525315" y="159766"/>
                    <a:pt x="524141" y="162116"/>
                  </a:cubicBezTo>
                  <a:cubicBezTo>
                    <a:pt x="520616" y="168694"/>
                    <a:pt x="513803" y="177740"/>
                    <a:pt x="503700" y="189252"/>
                  </a:cubicBezTo>
                  <a:cubicBezTo>
                    <a:pt x="500411" y="193011"/>
                    <a:pt x="497474" y="196771"/>
                    <a:pt x="494889" y="200530"/>
                  </a:cubicBezTo>
                  <a:lnTo>
                    <a:pt x="491013" y="206521"/>
                  </a:lnTo>
                  <a:lnTo>
                    <a:pt x="493832" y="213217"/>
                  </a:lnTo>
                  <a:lnTo>
                    <a:pt x="496651" y="219561"/>
                  </a:lnTo>
                  <a:lnTo>
                    <a:pt x="502643" y="210750"/>
                  </a:lnTo>
                  <a:cubicBezTo>
                    <a:pt x="505932" y="205816"/>
                    <a:pt x="509632" y="201705"/>
                    <a:pt x="513744" y="198415"/>
                  </a:cubicBezTo>
                  <a:cubicBezTo>
                    <a:pt x="517856" y="195126"/>
                    <a:pt x="521556" y="193246"/>
                    <a:pt x="524846" y="192777"/>
                  </a:cubicBezTo>
                  <a:cubicBezTo>
                    <a:pt x="527665" y="192307"/>
                    <a:pt x="531718" y="190368"/>
                    <a:pt x="537004" y="186962"/>
                  </a:cubicBezTo>
                  <a:cubicBezTo>
                    <a:pt x="542291" y="183555"/>
                    <a:pt x="549398" y="179384"/>
                    <a:pt x="558326" y="174450"/>
                  </a:cubicBezTo>
                  <a:cubicBezTo>
                    <a:pt x="570543" y="168107"/>
                    <a:pt x="577709" y="163995"/>
                    <a:pt x="579824" y="162116"/>
                  </a:cubicBezTo>
                  <a:cubicBezTo>
                    <a:pt x="581234" y="160706"/>
                    <a:pt x="582761" y="159649"/>
                    <a:pt x="584405" y="158944"/>
                  </a:cubicBezTo>
                  <a:cubicBezTo>
                    <a:pt x="585580" y="158239"/>
                    <a:pt x="586109" y="157123"/>
                    <a:pt x="585991" y="155596"/>
                  </a:cubicBezTo>
                  <a:cubicBezTo>
                    <a:pt x="585874" y="154068"/>
                    <a:pt x="585228" y="150251"/>
                    <a:pt x="584053" y="144142"/>
                  </a:cubicBezTo>
                  <a:cubicBezTo>
                    <a:pt x="582408" y="135214"/>
                    <a:pt x="581116" y="128988"/>
                    <a:pt x="580176" y="125463"/>
                  </a:cubicBezTo>
                  <a:cubicBezTo>
                    <a:pt x="579236" y="121939"/>
                    <a:pt x="578355" y="118415"/>
                    <a:pt x="577533" y="114891"/>
                  </a:cubicBezTo>
                  <a:cubicBezTo>
                    <a:pt x="576711" y="111366"/>
                    <a:pt x="575712" y="109722"/>
                    <a:pt x="574537" y="109957"/>
                  </a:cubicBezTo>
                  <a:cubicBezTo>
                    <a:pt x="574067" y="109957"/>
                    <a:pt x="573656" y="109722"/>
                    <a:pt x="573304" y="109252"/>
                  </a:cubicBezTo>
                  <a:cubicBezTo>
                    <a:pt x="572952" y="108782"/>
                    <a:pt x="572775" y="108077"/>
                    <a:pt x="572775" y="107137"/>
                  </a:cubicBezTo>
                  <a:cubicBezTo>
                    <a:pt x="572775" y="105258"/>
                    <a:pt x="572305" y="103437"/>
                    <a:pt x="571366" y="101675"/>
                  </a:cubicBezTo>
                  <a:cubicBezTo>
                    <a:pt x="570426" y="99912"/>
                    <a:pt x="569134" y="95742"/>
                    <a:pt x="567489" y="89164"/>
                  </a:cubicBezTo>
                  <a:cubicBezTo>
                    <a:pt x="565375" y="80235"/>
                    <a:pt x="561850" y="66608"/>
                    <a:pt x="556916" y="48282"/>
                  </a:cubicBezTo>
                  <a:cubicBezTo>
                    <a:pt x="555272" y="42643"/>
                    <a:pt x="553862" y="38649"/>
                    <a:pt x="552687" y="36300"/>
                  </a:cubicBezTo>
                  <a:cubicBezTo>
                    <a:pt x="551512" y="33950"/>
                    <a:pt x="551865" y="32071"/>
                    <a:pt x="553744" y="30661"/>
                  </a:cubicBezTo>
                  <a:cubicBezTo>
                    <a:pt x="555389" y="29486"/>
                    <a:pt x="556505" y="28899"/>
                    <a:pt x="557092" y="28899"/>
                  </a:cubicBezTo>
                  <a:close/>
                  <a:moveTo>
                    <a:pt x="620793" y="26564"/>
                  </a:moveTo>
                  <a:cubicBezTo>
                    <a:pt x="622614" y="26417"/>
                    <a:pt x="625169" y="26667"/>
                    <a:pt x="628458" y="27313"/>
                  </a:cubicBezTo>
                  <a:cubicBezTo>
                    <a:pt x="635037" y="28605"/>
                    <a:pt x="639266" y="30426"/>
                    <a:pt x="641146" y="32776"/>
                  </a:cubicBezTo>
                  <a:cubicBezTo>
                    <a:pt x="642320" y="34655"/>
                    <a:pt x="644964" y="36946"/>
                    <a:pt x="649075" y="39648"/>
                  </a:cubicBezTo>
                  <a:cubicBezTo>
                    <a:pt x="653187" y="42350"/>
                    <a:pt x="656065" y="46403"/>
                    <a:pt x="657710" y="51806"/>
                  </a:cubicBezTo>
                  <a:cubicBezTo>
                    <a:pt x="659354" y="56506"/>
                    <a:pt x="660177" y="59325"/>
                    <a:pt x="660177" y="60265"/>
                  </a:cubicBezTo>
                  <a:cubicBezTo>
                    <a:pt x="660177" y="61205"/>
                    <a:pt x="659237" y="62732"/>
                    <a:pt x="657357" y="64846"/>
                  </a:cubicBezTo>
                  <a:lnTo>
                    <a:pt x="654538" y="68018"/>
                  </a:lnTo>
                  <a:lnTo>
                    <a:pt x="648194" y="65199"/>
                  </a:lnTo>
                  <a:cubicBezTo>
                    <a:pt x="643730" y="63319"/>
                    <a:pt x="639853" y="62027"/>
                    <a:pt x="636564" y="61322"/>
                  </a:cubicBezTo>
                  <a:cubicBezTo>
                    <a:pt x="633275" y="60617"/>
                    <a:pt x="631630" y="59560"/>
                    <a:pt x="631630" y="58150"/>
                  </a:cubicBezTo>
                  <a:cubicBezTo>
                    <a:pt x="631630" y="56740"/>
                    <a:pt x="630573" y="55801"/>
                    <a:pt x="628458" y="55331"/>
                  </a:cubicBezTo>
                  <a:cubicBezTo>
                    <a:pt x="627284" y="55096"/>
                    <a:pt x="626520" y="54626"/>
                    <a:pt x="626168" y="53921"/>
                  </a:cubicBezTo>
                  <a:cubicBezTo>
                    <a:pt x="625815" y="53216"/>
                    <a:pt x="625874" y="52041"/>
                    <a:pt x="626344" y="50397"/>
                  </a:cubicBezTo>
                  <a:cubicBezTo>
                    <a:pt x="626814" y="47577"/>
                    <a:pt x="626344" y="44112"/>
                    <a:pt x="624934" y="40000"/>
                  </a:cubicBezTo>
                  <a:cubicBezTo>
                    <a:pt x="623524" y="35889"/>
                    <a:pt x="622115" y="33950"/>
                    <a:pt x="620705" y="34185"/>
                  </a:cubicBezTo>
                  <a:cubicBezTo>
                    <a:pt x="619295" y="34420"/>
                    <a:pt x="618238" y="33833"/>
                    <a:pt x="617533" y="32423"/>
                  </a:cubicBezTo>
                  <a:cubicBezTo>
                    <a:pt x="616828" y="31013"/>
                    <a:pt x="616828" y="29604"/>
                    <a:pt x="617533" y="28194"/>
                  </a:cubicBezTo>
                  <a:cubicBezTo>
                    <a:pt x="617886" y="27254"/>
                    <a:pt x="618972" y="26711"/>
                    <a:pt x="620793" y="26564"/>
                  </a:cubicBezTo>
                  <a:close/>
                  <a:moveTo>
                    <a:pt x="2126241" y="21674"/>
                  </a:moveTo>
                  <a:cubicBezTo>
                    <a:pt x="2129883" y="21322"/>
                    <a:pt x="2132408" y="22320"/>
                    <a:pt x="2133818" y="24670"/>
                  </a:cubicBezTo>
                  <a:cubicBezTo>
                    <a:pt x="2134758" y="26784"/>
                    <a:pt x="2134993" y="28546"/>
                    <a:pt x="2134523" y="29956"/>
                  </a:cubicBezTo>
                  <a:cubicBezTo>
                    <a:pt x="2133113" y="34185"/>
                    <a:pt x="2132643" y="44288"/>
                    <a:pt x="2133113" y="60265"/>
                  </a:cubicBezTo>
                  <a:cubicBezTo>
                    <a:pt x="2133348" y="63554"/>
                    <a:pt x="2133583" y="64846"/>
                    <a:pt x="2133818" y="64141"/>
                  </a:cubicBezTo>
                  <a:cubicBezTo>
                    <a:pt x="2134523" y="62262"/>
                    <a:pt x="2134993" y="62262"/>
                    <a:pt x="2135228" y="64141"/>
                  </a:cubicBezTo>
                  <a:cubicBezTo>
                    <a:pt x="2135228" y="64141"/>
                    <a:pt x="2135228" y="65081"/>
                    <a:pt x="2135228" y="66961"/>
                  </a:cubicBezTo>
                  <a:cubicBezTo>
                    <a:pt x="2135228" y="70955"/>
                    <a:pt x="2134699" y="72952"/>
                    <a:pt x="2133642" y="72952"/>
                  </a:cubicBezTo>
                  <a:cubicBezTo>
                    <a:pt x="2132584" y="72952"/>
                    <a:pt x="2132056" y="73892"/>
                    <a:pt x="2132056" y="75771"/>
                  </a:cubicBezTo>
                  <a:cubicBezTo>
                    <a:pt x="2132056" y="76946"/>
                    <a:pt x="2132173" y="77592"/>
                    <a:pt x="2132408" y="77710"/>
                  </a:cubicBezTo>
                  <a:cubicBezTo>
                    <a:pt x="2132643" y="77827"/>
                    <a:pt x="2133113" y="77357"/>
                    <a:pt x="2133818" y="76300"/>
                  </a:cubicBezTo>
                  <a:cubicBezTo>
                    <a:pt x="2134523" y="75243"/>
                    <a:pt x="2134875" y="75184"/>
                    <a:pt x="2134875" y="76124"/>
                  </a:cubicBezTo>
                  <a:cubicBezTo>
                    <a:pt x="2134875" y="76829"/>
                    <a:pt x="2134758" y="78238"/>
                    <a:pt x="2134523" y="80353"/>
                  </a:cubicBezTo>
                  <a:cubicBezTo>
                    <a:pt x="2134053" y="83642"/>
                    <a:pt x="2134170" y="85874"/>
                    <a:pt x="2134875" y="87049"/>
                  </a:cubicBezTo>
                  <a:cubicBezTo>
                    <a:pt x="2135580" y="88224"/>
                    <a:pt x="2138165" y="90691"/>
                    <a:pt x="2142629" y="94450"/>
                  </a:cubicBezTo>
                  <a:cubicBezTo>
                    <a:pt x="2146388" y="97504"/>
                    <a:pt x="2149677" y="99678"/>
                    <a:pt x="2152497" y="100970"/>
                  </a:cubicBezTo>
                  <a:cubicBezTo>
                    <a:pt x="2155316" y="102262"/>
                    <a:pt x="2159663" y="103613"/>
                    <a:pt x="2165536" y="105023"/>
                  </a:cubicBezTo>
                  <a:cubicBezTo>
                    <a:pt x="2175169" y="107137"/>
                    <a:pt x="2180691" y="108253"/>
                    <a:pt x="2182100" y="108371"/>
                  </a:cubicBezTo>
                  <a:cubicBezTo>
                    <a:pt x="2183510" y="108488"/>
                    <a:pt x="2186036" y="110133"/>
                    <a:pt x="2189677" y="113305"/>
                  </a:cubicBezTo>
                  <a:cubicBezTo>
                    <a:pt x="2193319" y="116476"/>
                    <a:pt x="2194905" y="119590"/>
                    <a:pt x="2194435" y="122644"/>
                  </a:cubicBezTo>
                  <a:cubicBezTo>
                    <a:pt x="2194200" y="124289"/>
                    <a:pt x="2193730" y="125463"/>
                    <a:pt x="2193025" y="126168"/>
                  </a:cubicBezTo>
                  <a:cubicBezTo>
                    <a:pt x="2192321" y="126873"/>
                    <a:pt x="2190793" y="127343"/>
                    <a:pt x="2188444" y="127578"/>
                  </a:cubicBezTo>
                  <a:cubicBezTo>
                    <a:pt x="2179751" y="128988"/>
                    <a:pt x="2175404" y="130515"/>
                    <a:pt x="2175404" y="132159"/>
                  </a:cubicBezTo>
                  <a:cubicBezTo>
                    <a:pt x="2175404" y="133099"/>
                    <a:pt x="2172644" y="134509"/>
                    <a:pt x="2167122" y="136388"/>
                  </a:cubicBezTo>
                  <a:cubicBezTo>
                    <a:pt x="2161601" y="138268"/>
                    <a:pt x="2156667" y="140500"/>
                    <a:pt x="2152320" y="143085"/>
                  </a:cubicBezTo>
                  <a:cubicBezTo>
                    <a:pt x="2147974" y="145669"/>
                    <a:pt x="2144861" y="146961"/>
                    <a:pt x="2142981" y="146961"/>
                  </a:cubicBezTo>
                  <a:cubicBezTo>
                    <a:pt x="2141101" y="146961"/>
                    <a:pt x="2138752" y="148253"/>
                    <a:pt x="2135933" y="150838"/>
                  </a:cubicBezTo>
                  <a:cubicBezTo>
                    <a:pt x="2134288" y="152718"/>
                    <a:pt x="2133231" y="154656"/>
                    <a:pt x="2132761" y="156653"/>
                  </a:cubicBezTo>
                  <a:cubicBezTo>
                    <a:pt x="2132291" y="158650"/>
                    <a:pt x="2132056" y="163290"/>
                    <a:pt x="2132056" y="170574"/>
                  </a:cubicBezTo>
                  <a:lnTo>
                    <a:pt x="2132056" y="186080"/>
                  </a:lnTo>
                  <a:lnTo>
                    <a:pt x="2144391" y="194186"/>
                  </a:lnTo>
                  <a:cubicBezTo>
                    <a:pt x="2152849" y="199590"/>
                    <a:pt x="2158429" y="203114"/>
                    <a:pt x="2161131" y="204759"/>
                  </a:cubicBezTo>
                  <a:cubicBezTo>
                    <a:pt x="2163833" y="206404"/>
                    <a:pt x="2167533" y="208929"/>
                    <a:pt x="2172232" y="212336"/>
                  </a:cubicBezTo>
                  <a:cubicBezTo>
                    <a:pt x="2176931" y="215743"/>
                    <a:pt x="2179927" y="217446"/>
                    <a:pt x="2181219" y="217446"/>
                  </a:cubicBezTo>
                  <a:cubicBezTo>
                    <a:pt x="2182511" y="217446"/>
                    <a:pt x="2183745" y="218269"/>
                    <a:pt x="2184920" y="219913"/>
                  </a:cubicBezTo>
                  <a:cubicBezTo>
                    <a:pt x="2186564" y="221793"/>
                    <a:pt x="2192614" y="225141"/>
                    <a:pt x="2203070" y="229957"/>
                  </a:cubicBezTo>
                  <a:cubicBezTo>
                    <a:pt x="2213525" y="234774"/>
                    <a:pt x="2221454" y="237887"/>
                    <a:pt x="2226858" y="239297"/>
                  </a:cubicBezTo>
                  <a:cubicBezTo>
                    <a:pt x="2233907" y="241176"/>
                    <a:pt x="2238253" y="242527"/>
                    <a:pt x="2239898" y="243350"/>
                  </a:cubicBezTo>
                  <a:cubicBezTo>
                    <a:pt x="2241543" y="244172"/>
                    <a:pt x="2243951" y="244759"/>
                    <a:pt x="2247123" y="245112"/>
                  </a:cubicBezTo>
                  <a:cubicBezTo>
                    <a:pt x="2250294" y="245464"/>
                    <a:pt x="2252938" y="246345"/>
                    <a:pt x="2255052" y="247755"/>
                  </a:cubicBezTo>
                  <a:cubicBezTo>
                    <a:pt x="2257167" y="249165"/>
                    <a:pt x="2258929" y="249869"/>
                    <a:pt x="2260339" y="249869"/>
                  </a:cubicBezTo>
                  <a:cubicBezTo>
                    <a:pt x="2261748" y="249869"/>
                    <a:pt x="2265038" y="251749"/>
                    <a:pt x="2270206" y="255508"/>
                  </a:cubicBezTo>
                  <a:cubicBezTo>
                    <a:pt x="2275375" y="259267"/>
                    <a:pt x="2278195" y="261734"/>
                    <a:pt x="2278665" y="262909"/>
                  </a:cubicBezTo>
                  <a:cubicBezTo>
                    <a:pt x="2279135" y="264319"/>
                    <a:pt x="2279135" y="266727"/>
                    <a:pt x="2278665" y="270134"/>
                  </a:cubicBezTo>
                  <a:cubicBezTo>
                    <a:pt x="2278195" y="273541"/>
                    <a:pt x="2276433" y="275831"/>
                    <a:pt x="2273378" y="277006"/>
                  </a:cubicBezTo>
                  <a:cubicBezTo>
                    <a:pt x="2269149" y="278416"/>
                    <a:pt x="2265273" y="278886"/>
                    <a:pt x="2261748" y="278416"/>
                  </a:cubicBezTo>
                  <a:cubicBezTo>
                    <a:pt x="2258224" y="277946"/>
                    <a:pt x="2252233" y="276301"/>
                    <a:pt x="2243775" y="273482"/>
                  </a:cubicBezTo>
                  <a:cubicBezTo>
                    <a:pt x="2240485" y="272307"/>
                    <a:pt x="2235845" y="270839"/>
                    <a:pt x="2229854" y="269077"/>
                  </a:cubicBezTo>
                  <a:cubicBezTo>
                    <a:pt x="2223863" y="267314"/>
                    <a:pt x="2219868" y="265611"/>
                    <a:pt x="2217871" y="263966"/>
                  </a:cubicBezTo>
                  <a:cubicBezTo>
                    <a:pt x="2215874" y="262322"/>
                    <a:pt x="2210118" y="258974"/>
                    <a:pt x="2200603" y="253922"/>
                  </a:cubicBezTo>
                  <a:cubicBezTo>
                    <a:pt x="2191087" y="248871"/>
                    <a:pt x="2184332" y="244348"/>
                    <a:pt x="2180338" y="240354"/>
                  </a:cubicBezTo>
                  <a:cubicBezTo>
                    <a:pt x="2177519" y="237300"/>
                    <a:pt x="2169060" y="230486"/>
                    <a:pt x="2154964" y="219913"/>
                  </a:cubicBezTo>
                  <a:cubicBezTo>
                    <a:pt x="2140867" y="209341"/>
                    <a:pt x="2133348" y="204054"/>
                    <a:pt x="2132408" y="204054"/>
                  </a:cubicBezTo>
                  <a:cubicBezTo>
                    <a:pt x="2131938" y="205229"/>
                    <a:pt x="2131703" y="209517"/>
                    <a:pt x="2131703" y="216918"/>
                  </a:cubicBezTo>
                  <a:cubicBezTo>
                    <a:pt x="2131703" y="224319"/>
                    <a:pt x="2131938" y="233364"/>
                    <a:pt x="2132408" y="244054"/>
                  </a:cubicBezTo>
                  <a:cubicBezTo>
                    <a:pt x="2132878" y="254745"/>
                    <a:pt x="2133348" y="262557"/>
                    <a:pt x="2133818" y="267491"/>
                  </a:cubicBezTo>
                  <a:cubicBezTo>
                    <a:pt x="2134758" y="275009"/>
                    <a:pt x="2134993" y="289576"/>
                    <a:pt x="2134523" y="311191"/>
                  </a:cubicBezTo>
                  <a:cubicBezTo>
                    <a:pt x="2134053" y="332807"/>
                    <a:pt x="2133231" y="346904"/>
                    <a:pt x="2132056" y="353482"/>
                  </a:cubicBezTo>
                  <a:cubicBezTo>
                    <a:pt x="2131116" y="358651"/>
                    <a:pt x="2129471" y="362175"/>
                    <a:pt x="2127122" y="364055"/>
                  </a:cubicBezTo>
                  <a:cubicBezTo>
                    <a:pt x="2124772" y="365700"/>
                    <a:pt x="2123187" y="366581"/>
                    <a:pt x="2122364" y="366698"/>
                  </a:cubicBezTo>
                  <a:cubicBezTo>
                    <a:pt x="2121542" y="366816"/>
                    <a:pt x="2120896" y="366052"/>
                    <a:pt x="2120426" y="364408"/>
                  </a:cubicBezTo>
                  <a:cubicBezTo>
                    <a:pt x="2119721" y="362998"/>
                    <a:pt x="2118781" y="362293"/>
                    <a:pt x="2117606" y="362293"/>
                  </a:cubicBezTo>
                  <a:cubicBezTo>
                    <a:pt x="2116197" y="362293"/>
                    <a:pt x="2113965" y="361001"/>
                    <a:pt x="2110910" y="358416"/>
                  </a:cubicBezTo>
                  <a:cubicBezTo>
                    <a:pt x="2107856" y="355832"/>
                    <a:pt x="2106329" y="354070"/>
                    <a:pt x="2106329" y="353130"/>
                  </a:cubicBezTo>
                  <a:cubicBezTo>
                    <a:pt x="2106329" y="351720"/>
                    <a:pt x="2105683" y="351015"/>
                    <a:pt x="2104391" y="351015"/>
                  </a:cubicBezTo>
                  <a:cubicBezTo>
                    <a:pt x="2103098" y="351015"/>
                    <a:pt x="2100455" y="347902"/>
                    <a:pt x="2096461" y="341676"/>
                  </a:cubicBezTo>
                  <a:cubicBezTo>
                    <a:pt x="2092467" y="335450"/>
                    <a:pt x="2089178" y="330810"/>
                    <a:pt x="2086593" y="327755"/>
                  </a:cubicBezTo>
                  <a:cubicBezTo>
                    <a:pt x="2083539" y="323996"/>
                    <a:pt x="2081248" y="317770"/>
                    <a:pt x="2079721" y="309077"/>
                  </a:cubicBezTo>
                  <a:cubicBezTo>
                    <a:pt x="2078194" y="300384"/>
                    <a:pt x="2077665" y="291338"/>
                    <a:pt x="2078135" y="281940"/>
                  </a:cubicBezTo>
                  <a:cubicBezTo>
                    <a:pt x="2079545" y="264789"/>
                    <a:pt x="2080602" y="256918"/>
                    <a:pt x="2081307" y="258328"/>
                  </a:cubicBezTo>
                  <a:cubicBezTo>
                    <a:pt x="2081777" y="259032"/>
                    <a:pt x="2082012" y="263966"/>
                    <a:pt x="2082012" y="273129"/>
                  </a:cubicBezTo>
                  <a:cubicBezTo>
                    <a:pt x="2082246" y="285112"/>
                    <a:pt x="2082893" y="293511"/>
                    <a:pt x="2083950" y="298328"/>
                  </a:cubicBezTo>
                  <a:cubicBezTo>
                    <a:pt x="2085007" y="303144"/>
                    <a:pt x="2087063" y="306962"/>
                    <a:pt x="2090117" y="309782"/>
                  </a:cubicBezTo>
                  <a:cubicBezTo>
                    <a:pt x="2092232" y="311896"/>
                    <a:pt x="2094581" y="313188"/>
                    <a:pt x="2097166" y="313658"/>
                  </a:cubicBezTo>
                  <a:cubicBezTo>
                    <a:pt x="2099750" y="314128"/>
                    <a:pt x="2101395" y="313541"/>
                    <a:pt x="2102100" y="311896"/>
                  </a:cubicBezTo>
                  <a:cubicBezTo>
                    <a:pt x="2102335" y="311426"/>
                    <a:pt x="2102570" y="311544"/>
                    <a:pt x="2102805" y="312249"/>
                  </a:cubicBezTo>
                  <a:cubicBezTo>
                    <a:pt x="2103039" y="313423"/>
                    <a:pt x="2103157" y="315185"/>
                    <a:pt x="2103157" y="317535"/>
                  </a:cubicBezTo>
                  <a:cubicBezTo>
                    <a:pt x="2103157" y="322469"/>
                    <a:pt x="2103510" y="325171"/>
                    <a:pt x="2104214" y="325641"/>
                  </a:cubicBezTo>
                  <a:cubicBezTo>
                    <a:pt x="2104684" y="326111"/>
                    <a:pt x="2105154" y="325523"/>
                    <a:pt x="2105624" y="323879"/>
                  </a:cubicBezTo>
                  <a:cubicBezTo>
                    <a:pt x="2106329" y="321529"/>
                    <a:pt x="2106799" y="318122"/>
                    <a:pt x="2107034" y="313658"/>
                  </a:cubicBezTo>
                  <a:cubicBezTo>
                    <a:pt x="2108209" y="298856"/>
                    <a:pt x="2109090" y="284525"/>
                    <a:pt x="2109677" y="270662"/>
                  </a:cubicBezTo>
                  <a:cubicBezTo>
                    <a:pt x="2110264" y="256800"/>
                    <a:pt x="2110558" y="246051"/>
                    <a:pt x="2110558" y="238416"/>
                  </a:cubicBezTo>
                  <a:cubicBezTo>
                    <a:pt x="2110558" y="230780"/>
                    <a:pt x="2110323" y="226492"/>
                    <a:pt x="2109853" y="225552"/>
                  </a:cubicBezTo>
                  <a:cubicBezTo>
                    <a:pt x="2108913" y="225552"/>
                    <a:pt x="2107856" y="227549"/>
                    <a:pt x="2106681" y="231543"/>
                  </a:cubicBezTo>
                  <a:lnTo>
                    <a:pt x="2104919" y="237535"/>
                  </a:lnTo>
                  <a:lnTo>
                    <a:pt x="2105624" y="231191"/>
                  </a:lnTo>
                  <a:cubicBezTo>
                    <a:pt x="2106329" y="226962"/>
                    <a:pt x="2106858" y="221969"/>
                    <a:pt x="2107210" y="216213"/>
                  </a:cubicBezTo>
                  <a:cubicBezTo>
                    <a:pt x="2107562" y="210457"/>
                    <a:pt x="2107680" y="205523"/>
                    <a:pt x="2107562" y="201411"/>
                  </a:cubicBezTo>
                  <a:cubicBezTo>
                    <a:pt x="2107445" y="197299"/>
                    <a:pt x="2107151" y="195244"/>
                    <a:pt x="2106681" y="195244"/>
                  </a:cubicBezTo>
                  <a:cubicBezTo>
                    <a:pt x="2105506" y="195244"/>
                    <a:pt x="2104919" y="196007"/>
                    <a:pt x="2104919" y="197534"/>
                  </a:cubicBezTo>
                  <a:cubicBezTo>
                    <a:pt x="2104919" y="199061"/>
                    <a:pt x="2102687" y="202057"/>
                    <a:pt x="2098223" y="206521"/>
                  </a:cubicBezTo>
                  <a:cubicBezTo>
                    <a:pt x="2091175" y="214274"/>
                    <a:pt x="2085653" y="221205"/>
                    <a:pt x="2081659" y="227314"/>
                  </a:cubicBezTo>
                  <a:cubicBezTo>
                    <a:pt x="2073906" y="239767"/>
                    <a:pt x="2059926" y="256096"/>
                    <a:pt x="2039721" y="276301"/>
                  </a:cubicBezTo>
                  <a:cubicBezTo>
                    <a:pt x="2020924" y="294862"/>
                    <a:pt x="2009647" y="302498"/>
                    <a:pt x="2005888" y="299209"/>
                  </a:cubicBezTo>
                  <a:cubicBezTo>
                    <a:pt x="2004478" y="298034"/>
                    <a:pt x="2003421" y="297799"/>
                    <a:pt x="2002716" y="298504"/>
                  </a:cubicBezTo>
                  <a:cubicBezTo>
                    <a:pt x="2002246" y="298739"/>
                    <a:pt x="2001306" y="298152"/>
                    <a:pt x="1999897" y="296742"/>
                  </a:cubicBezTo>
                  <a:cubicBezTo>
                    <a:pt x="1998487" y="295332"/>
                    <a:pt x="1997136" y="293629"/>
                    <a:pt x="1995844" y="291632"/>
                  </a:cubicBezTo>
                  <a:cubicBezTo>
                    <a:pt x="1994552" y="289635"/>
                    <a:pt x="1993905" y="288166"/>
                    <a:pt x="1993905" y="287226"/>
                  </a:cubicBezTo>
                  <a:cubicBezTo>
                    <a:pt x="1993905" y="286052"/>
                    <a:pt x="1993259" y="285229"/>
                    <a:pt x="1991967" y="284759"/>
                  </a:cubicBezTo>
                  <a:cubicBezTo>
                    <a:pt x="1990675" y="284290"/>
                    <a:pt x="1989794" y="280530"/>
                    <a:pt x="1989324" y="273482"/>
                  </a:cubicBezTo>
                  <a:cubicBezTo>
                    <a:pt x="1989089" y="267608"/>
                    <a:pt x="1989618" y="263496"/>
                    <a:pt x="1990910" y="261147"/>
                  </a:cubicBezTo>
                  <a:cubicBezTo>
                    <a:pt x="1992202" y="258797"/>
                    <a:pt x="1995315" y="256565"/>
                    <a:pt x="2000249" y="254451"/>
                  </a:cubicBezTo>
                  <a:cubicBezTo>
                    <a:pt x="2009177" y="250927"/>
                    <a:pt x="2035726" y="227197"/>
                    <a:pt x="2079897" y="183261"/>
                  </a:cubicBezTo>
                  <a:cubicBezTo>
                    <a:pt x="2092349" y="170809"/>
                    <a:pt x="2098341" y="164230"/>
                    <a:pt x="2097871" y="163525"/>
                  </a:cubicBezTo>
                  <a:cubicBezTo>
                    <a:pt x="2097401" y="163290"/>
                    <a:pt x="2096226" y="163408"/>
                    <a:pt x="2094346" y="163878"/>
                  </a:cubicBezTo>
                  <a:cubicBezTo>
                    <a:pt x="2090117" y="164583"/>
                    <a:pt x="2085888" y="165522"/>
                    <a:pt x="2081659" y="166697"/>
                  </a:cubicBezTo>
                  <a:cubicBezTo>
                    <a:pt x="2077195" y="168107"/>
                    <a:pt x="2071380" y="168635"/>
                    <a:pt x="2064214" y="168283"/>
                  </a:cubicBezTo>
                  <a:cubicBezTo>
                    <a:pt x="2057048" y="167931"/>
                    <a:pt x="2052055" y="166932"/>
                    <a:pt x="2049236" y="165287"/>
                  </a:cubicBezTo>
                  <a:cubicBezTo>
                    <a:pt x="2045712" y="163173"/>
                    <a:pt x="2042599" y="160765"/>
                    <a:pt x="2039897" y="158063"/>
                  </a:cubicBezTo>
                  <a:cubicBezTo>
                    <a:pt x="2037195" y="155361"/>
                    <a:pt x="2035844" y="153422"/>
                    <a:pt x="2035844" y="152248"/>
                  </a:cubicBezTo>
                  <a:cubicBezTo>
                    <a:pt x="2035844" y="150838"/>
                    <a:pt x="2035374" y="150133"/>
                    <a:pt x="2034434" y="150133"/>
                  </a:cubicBezTo>
                  <a:cubicBezTo>
                    <a:pt x="2033259" y="150133"/>
                    <a:pt x="2032378" y="148488"/>
                    <a:pt x="2031791" y="145199"/>
                  </a:cubicBezTo>
                  <a:cubicBezTo>
                    <a:pt x="2031204" y="141910"/>
                    <a:pt x="2031145" y="139208"/>
                    <a:pt x="2031615" y="137093"/>
                  </a:cubicBezTo>
                  <a:cubicBezTo>
                    <a:pt x="2032320" y="134979"/>
                    <a:pt x="2033729" y="133452"/>
                    <a:pt x="2035844" y="132512"/>
                  </a:cubicBezTo>
                  <a:cubicBezTo>
                    <a:pt x="2038193" y="131337"/>
                    <a:pt x="2040367" y="131631"/>
                    <a:pt x="2042364" y="133393"/>
                  </a:cubicBezTo>
                  <a:cubicBezTo>
                    <a:pt x="2044361" y="135155"/>
                    <a:pt x="2045947" y="138151"/>
                    <a:pt x="2047122" y="142380"/>
                  </a:cubicBezTo>
                  <a:lnTo>
                    <a:pt x="2048884" y="148723"/>
                  </a:lnTo>
                  <a:lnTo>
                    <a:pt x="2056637" y="147666"/>
                  </a:lnTo>
                  <a:cubicBezTo>
                    <a:pt x="2063451" y="146961"/>
                    <a:pt x="2070029" y="145610"/>
                    <a:pt x="2076373" y="143613"/>
                  </a:cubicBezTo>
                  <a:cubicBezTo>
                    <a:pt x="2082716" y="141616"/>
                    <a:pt x="2091762" y="137916"/>
                    <a:pt x="2103510" y="132512"/>
                  </a:cubicBezTo>
                  <a:cubicBezTo>
                    <a:pt x="2107034" y="131102"/>
                    <a:pt x="2109148" y="128753"/>
                    <a:pt x="2109853" y="125463"/>
                  </a:cubicBezTo>
                  <a:cubicBezTo>
                    <a:pt x="2110558" y="122174"/>
                    <a:pt x="2111263" y="112189"/>
                    <a:pt x="2111968" y="95507"/>
                  </a:cubicBezTo>
                  <a:cubicBezTo>
                    <a:pt x="2112672" y="82115"/>
                    <a:pt x="2113319" y="71131"/>
                    <a:pt x="2113906" y="62555"/>
                  </a:cubicBezTo>
                  <a:cubicBezTo>
                    <a:pt x="2114493" y="53980"/>
                    <a:pt x="2114905" y="46461"/>
                    <a:pt x="2115139" y="40000"/>
                  </a:cubicBezTo>
                  <a:cubicBezTo>
                    <a:pt x="2115374" y="33539"/>
                    <a:pt x="2116373" y="28958"/>
                    <a:pt x="2118135" y="26256"/>
                  </a:cubicBezTo>
                  <a:cubicBezTo>
                    <a:pt x="2119897" y="23554"/>
                    <a:pt x="2122599" y="22027"/>
                    <a:pt x="2126241" y="21674"/>
                  </a:cubicBezTo>
                  <a:close/>
                  <a:moveTo>
                    <a:pt x="1343957" y="17445"/>
                  </a:moveTo>
                  <a:cubicBezTo>
                    <a:pt x="1344427" y="17093"/>
                    <a:pt x="1345837" y="17151"/>
                    <a:pt x="1348186" y="17621"/>
                  </a:cubicBezTo>
                  <a:cubicBezTo>
                    <a:pt x="1355235" y="19266"/>
                    <a:pt x="1361579" y="22555"/>
                    <a:pt x="1367217" y="27489"/>
                  </a:cubicBezTo>
                  <a:cubicBezTo>
                    <a:pt x="1370272" y="30309"/>
                    <a:pt x="1374971" y="35889"/>
                    <a:pt x="1381314" y="44229"/>
                  </a:cubicBezTo>
                  <a:cubicBezTo>
                    <a:pt x="1387658" y="52570"/>
                    <a:pt x="1390830" y="57445"/>
                    <a:pt x="1390830" y="58855"/>
                  </a:cubicBezTo>
                  <a:cubicBezTo>
                    <a:pt x="1390830" y="61674"/>
                    <a:pt x="1396469" y="64259"/>
                    <a:pt x="1407746" y="66608"/>
                  </a:cubicBezTo>
                  <a:cubicBezTo>
                    <a:pt x="1415265" y="68018"/>
                    <a:pt x="1420434" y="69486"/>
                    <a:pt x="1423253" y="71014"/>
                  </a:cubicBezTo>
                  <a:cubicBezTo>
                    <a:pt x="1426072" y="72541"/>
                    <a:pt x="1428187" y="73304"/>
                    <a:pt x="1429597" y="73304"/>
                  </a:cubicBezTo>
                  <a:cubicBezTo>
                    <a:pt x="1431241" y="73304"/>
                    <a:pt x="1432592" y="75008"/>
                    <a:pt x="1433650" y="78415"/>
                  </a:cubicBezTo>
                  <a:cubicBezTo>
                    <a:pt x="1434707" y="81821"/>
                    <a:pt x="1434648" y="84699"/>
                    <a:pt x="1433473" y="87049"/>
                  </a:cubicBezTo>
                  <a:cubicBezTo>
                    <a:pt x="1432299" y="89398"/>
                    <a:pt x="1429832" y="90280"/>
                    <a:pt x="1426072" y="89692"/>
                  </a:cubicBezTo>
                  <a:cubicBezTo>
                    <a:pt x="1422313" y="89105"/>
                    <a:pt x="1420081" y="89164"/>
                    <a:pt x="1419376" y="89868"/>
                  </a:cubicBezTo>
                  <a:cubicBezTo>
                    <a:pt x="1418672" y="90573"/>
                    <a:pt x="1415852" y="91161"/>
                    <a:pt x="1410918" y="91631"/>
                  </a:cubicBezTo>
                  <a:cubicBezTo>
                    <a:pt x="1402460" y="92335"/>
                    <a:pt x="1393473" y="94861"/>
                    <a:pt x="1383958" y="99208"/>
                  </a:cubicBezTo>
                  <a:cubicBezTo>
                    <a:pt x="1374442" y="103554"/>
                    <a:pt x="1362518" y="110544"/>
                    <a:pt x="1348186" y="120177"/>
                  </a:cubicBezTo>
                  <a:cubicBezTo>
                    <a:pt x="1339024" y="126521"/>
                    <a:pt x="1333913" y="129692"/>
                    <a:pt x="1332856" y="129692"/>
                  </a:cubicBezTo>
                  <a:cubicBezTo>
                    <a:pt x="1331799" y="129692"/>
                    <a:pt x="1331270" y="130104"/>
                    <a:pt x="1331270" y="130926"/>
                  </a:cubicBezTo>
                  <a:cubicBezTo>
                    <a:pt x="1331270" y="131748"/>
                    <a:pt x="1328333" y="134391"/>
                    <a:pt x="1322459" y="138855"/>
                  </a:cubicBezTo>
                  <a:cubicBezTo>
                    <a:pt x="1318935" y="141440"/>
                    <a:pt x="1314706" y="145082"/>
                    <a:pt x="1309772" y="149781"/>
                  </a:cubicBezTo>
                  <a:cubicBezTo>
                    <a:pt x="1304838" y="154480"/>
                    <a:pt x="1300727" y="158709"/>
                    <a:pt x="1297437" y="162468"/>
                  </a:cubicBezTo>
                  <a:cubicBezTo>
                    <a:pt x="1294148" y="166227"/>
                    <a:pt x="1292856" y="168224"/>
                    <a:pt x="1293561" y="168459"/>
                  </a:cubicBezTo>
                  <a:cubicBezTo>
                    <a:pt x="1294735" y="168929"/>
                    <a:pt x="1298612" y="167754"/>
                    <a:pt x="1305191" y="164935"/>
                  </a:cubicBezTo>
                  <a:cubicBezTo>
                    <a:pt x="1333855" y="152718"/>
                    <a:pt x="1353708" y="144142"/>
                    <a:pt x="1364750" y="139208"/>
                  </a:cubicBezTo>
                  <a:lnTo>
                    <a:pt x="1373209" y="134979"/>
                  </a:lnTo>
                  <a:lnTo>
                    <a:pt x="1372504" y="126521"/>
                  </a:lnTo>
                  <a:cubicBezTo>
                    <a:pt x="1372034" y="120882"/>
                    <a:pt x="1372798" y="117358"/>
                    <a:pt x="1374795" y="115948"/>
                  </a:cubicBezTo>
                  <a:cubicBezTo>
                    <a:pt x="1376792" y="114538"/>
                    <a:pt x="1381784" y="113833"/>
                    <a:pt x="1389773" y="113833"/>
                  </a:cubicBezTo>
                  <a:cubicBezTo>
                    <a:pt x="1404105" y="114303"/>
                    <a:pt x="1417673" y="116829"/>
                    <a:pt x="1430478" y="121410"/>
                  </a:cubicBezTo>
                  <a:cubicBezTo>
                    <a:pt x="1443283" y="125992"/>
                    <a:pt x="1450742" y="131102"/>
                    <a:pt x="1452857" y="136741"/>
                  </a:cubicBezTo>
                  <a:cubicBezTo>
                    <a:pt x="1453562" y="138386"/>
                    <a:pt x="1453327" y="140676"/>
                    <a:pt x="1452152" y="143613"/>
                  </a:cubicBezTo>
                  <a:cubicBezTo>
                    <a:pt x="1450977" y="146550"/>
                    <a:pt x="1449685" y="148371"/>
                    <a:pt x="1448275" y="149076"/>
                  </a:cubicBezTo>
                  <a:cubicBezTo>
                    <a:pt x="1446866" y="149546"/>
                    <a:pt x="1443341" y="148488"/>
                    <a:pt x="1437703" y="145904"/>
                  </a:cubicBezTo>
                  <a:cubicBezTo>
                    <a:pt x="1428305" y="141205"/>
                    <a:pt x="1419259" y="141557"/>
                    <a:pt x="1410566" y="146961"/>
                  </a:cubicBezTo>
                  <a:cubicBezTo>
                    <a:pt x="1407041" y="149076"/>
                    <a:pt x="1404105" y="150133"/>
                    <a:pt x="1401755" y="150133"/>
                  </a:cubicBezTo>
                  <a:cubicBezTo>
                    <a:pt x="1399406" y="150133"/>
                    <a:pt x="1397879" y="150485"/>
                    <a:pt x="1397174" y="151190"/>
                  </a:cubicBezTo>
                  <a:cubicBezTo>
                    <a:pt x="1396469" y="151895"/>
                    <a:pt x="1394530" y="152424"/>
                    <a:pt x="1391359" y="152776"/>
                  </a:cubicBezTo>
                  <a:cubicBezTo>
                    <a:pt x="1388187" y="153129"/>
                    <a:pt x="1386014" y="154127"/>
                    <a:pt x="1384839" y="155772"/>
                  </a:cubicBezTo>
                  <a:cubicBezTo>
                    <a:pt x="1382724" y="158826"/>
                    <a:pt x="1381549" y="159649"/>
                    <a:pt x="1381314" y="158239"/>
                  </a:cubicBezTo>
                  <a:cubicBezTo>
                    <a:pt x="1381314" y="157299"/>
                    <a:pt x="1381902" y="156007"/>
                    <a:pt x="1383077" y="154362"/>
                  </a:cubicBezTo>
                  <a:cubicBezTo>
                    <a:pt x="1384956" y="151543"/>
                    <a:pt x="1385367" y="150133"/>
                    <a:pt x="1384310" y="150133"/>
                  </a:cubicBezTo>
                  <a:cubicBezTo>
                    <a:pt x="1383253" y="150133"/>
                    <a:pt x="1382254" y="150897"/>
                    <a:pt x="1381314" y="152424"/>
                  </a:cubicBezTo>
                  <a:cubicBezTo>
                    <a:pt x="1380375" y="153951"/>
                    <a:pt x="1376733" y="156242"/>
                    <a:pt x="1370389" y="159296"/>
                  </a:cubicBezTo>
                  <a:cubicBezTo>
                    <a:pt x="1343840" y="171279"/>
                    <a:pt x="1329860" y="177270"/>
                    <a:pt x="1328451" y="177270"/>
                  </a:cubicBezTo>
                  <a:cubicBezTo>
                    <a:pt x="1327746" y="177270"/>
                    <a:pt x="1317878" y="181734"/>
                    <a:pt x="1298847" y="190662"/>
                  </a:cubicBezTo>
                  <a:cubicBezTo>
                    <a:pt x="1292503" y="193716"/>
                    <a:pt x="1286160" y="195478"/>
                    <a:pt x="1279816" y="195948"/>
                  </a:cubicBezTo>
                  <a:lnTo>
                    <a:pt x="1270653" y="196653"/>
                  </a:lnTo>
                  <a:lnTo>
                    <a:pt x="1265719" y="187843"/>
                  </a:lnTo>
                  <a:cubicBezTo>
                    <a:pt x="1262665" y="182204"/>
                    <a:pt x="1261138" y="177152"/>
                    <a:pt x="1261138" y="172688"/>
                  </a:cubicBezTo>
                  <a:cubicBezTo>
                    <a:pt x="1261138" y="169634"/>
                    <a:pt x="1261725" y="167167"/>
                    <a:pt x="1262900" y="165287"/>
                  </a:cubicBezTo>
                  <a:cubicBezTo>
                    <a:pt x="1264074" y="163408"/>
                    <a:pt x="1267364" y="160001"/>
                    <a:pt x="1272768" y="155067"/>
                  </a:cubicBezTo>
                  <a:cubicBezTo>
                    <a:pt x="1283105" y="145199"/>
                    <a:pt x="1295910" y="134509"/>
                    <a:pt x="1311182" y="122996"/>
                  </a:cubicBezTo>
                  <a:cubicBezTo>
                    <a:pt x="1321050" y="115478"/>
                    <a:pt x="1325984" y="111366"/>
                    <a:pt x="1325984" y="110661"/>
                  </a:cubicBezTo>
                  <a:cubicBezTo>
                    <a:pt x="1325984" y="110192"/>
                    <a:pt x="1325749" y="109957"/>
                    <a:pt x="1325279" y="109957"/>
                  </a:cubicBezTo>
                  <a:cubicBezTo>
                    <a:pt x="1324809" y="109957"/>
                    <a:pt x="1323987" y="110015"/>
                    <a:pt x="1322812" y="110133"/>
                  </a:cubicBezTo>
                  <a:cubicBezTo>
                    <a:pt x="1321637" y="110250"/>
                    <a:pt x="1320051" y="110603"/>
                    <a:pt x="1318054" y="111190"/>
                  </a:cubicBezTo>
                  <a:cubicBezTo>
                    <a:pt x="1316057" y="111777"/>
                    <a:pt x="1313296" y="112541"/>
                    <a:pt x="1309772" y="113481"/>
                  </a:cubicBezTo>
                  <a:cubicBezTo>
                    <a:pt x="1304133" y="114891"/>
                    <a:pt x="1295088" y="116888"/>
                    <a:pt x="1282635" y="119472"/>
                  </a:cubicBezTo>
                  <a:cubicBezTo>
                    <a:pt x="1274177" y="121117"/>
                    <a:pt x="1268715" y="121939"/>
                    <a:pt x="1266248" y="121939"/>
                  </a:cubicBezTo>
                  <a:cubicBezTo>
                    <a:pt x="1263781" y="121939"/>
                    <a:pt x="1261255" y="121352"/>
                    <a:pt x="1258671" y="120177"/>
                  </a:cubicBezTo>
                  <a:cubicBezTo>
                    <a:pt x="1254911" y="118532"/>
                    <a:pt x="1252562" y="117710"/>
                    <a:pt x="1251622" y="117710"/>
                  </a:cubicBezTo>
                  <a:cubicBezTo>
                    <a:pt x="1250682" y="117710"/>
                    <a:pt x="1248098" y="116183"/>
                    <a:pt x="1243869" y="113128"/>
                  </a:cubicBezTo>
                  <a:cubicBezTo>
                    <a:pt x="1237525" y="108664"/>
                    <a:pt x="1234471" y="103143"/>
                    <a:pt x="1234706" y="96564"/>
                  </a:cubicBezTo>
                  <a:cubicBezTo>
                    <a:pt x="1234706" y="94685"/>
                    <a:pt x="1236057" y="92688"/>
                    <a:pt x="1238759" y="90573"/>
                  </a:cubicBezTo>
                  <a:cubicBezTo>
                    <a:pt x="1241460" y="88459"/>
                    <a:pt x="1244339" y="86932"/>
                    <a:pt x="1247393" y="85992"/>
                  </a:cubicBezTo>
                  <a:cubicBezTo>
                    <a:pt x="1249507" y="85287"/>
                    <a:pt x="1250624" y="85052"/>
                    <a:pt x="1250741" y="85287"/>
                  </a:cubicBezTo>
                  <a:cubicBezTo>
                    <a:pt x="1250859" y="85522"/>
                    <a:pt x="1250565" y="86109"/>
                    <a:pt x="1249860" y="87049"/>
                  </a:cubicBezTo>
                  <a:cubicBezTo>
                    <a:pt x="1248685" y="88694"/>
                    <a:pt x="1247628" y="91631"/>
                    <a:pt x="1246688" y="95860"/>
                  </a:cubicBezTo>
                  <a:lnTo>
                    <a:pt x="1245631" y="101851"/>
                  </a:lnTo>
                  <a:lnTo>
                    <a:pt x="1253032" y="102556"/>
                  </a:lnTo>
                  <a:cubicBezTo>
                    <a:pt x="1257731" y="103026"/>
                    <a:pt x="1262665" y="102908"/>
                    <a:pt x="1267834" y="102203"/>
                  </a:cubicBezTo>
                  <a:cubicBezTo>
                    <a:pt x="1272063" y="101498"/>
                    <a:pt x="1279170" y="99912"/>
                    <a:pt x="1289155" y="97446"/>
                  </a:cubicBezTo>
                  <a:cubicBezTo>
                    <a:pt x="1299141" y="94979"/>
                    <a:pt x="1305191" y="93393"/>
                    <a:pt x="1307305" y="92688"/>
                  </a:cubicBezTo>
                  <a:cubicBezTo>
                    <a:pt x="1308950" y="91983"/>
                    <a:pt x="1310947" y="91396"/>
                    <a:pt x="1313296" y="90926"/>
                  </a:cubicBezTo>
                  <a:cubicBezTo>
                    <a:pt x="1315646" y="90456"/>
                    <a:pt x="1321931" y="88576"/>
                    <a:pt x="1332151" y="85287"/>
                  </a:cubicBezTo>
                  <a:cubicBezTo>
                    <a:pt x="1342372" y="81998"/>
                    <a:pt x="1350477" y="79707"/>
                    <a:pt x="1356469" y="78415"/>
                  </a:cubicBezTo>
                  <a:cubicBezTo>
                    <a:pt x="1362460" y="77122"/>
                    <a:pt x="1365455" y="76006"/>
                    <a:pt x="1365455" y="75067"/>
                  </a:cubicBezTo>
                  <a:cubicBezTo>
                    <a:pt x="1365455" y="74362"/>
                    <a:pt x="1362988" y="73598"/>
                    <a:pt x="1358055" y="72776"/>
                  </a:cubicBezTo>
                  <a:cubicBezTo>
                    <a:pt x="1353121" y="71953"/>
                    <a:pt x="1348657" y="71542"/>
                    <a:pt x="1344662" y="71542"/>
                  </a:cubicBezTo>
                  <a:cubicBezTo>
                    <a:pt x="1341138" y="71542"/>
                    <a:pt x="1338025" y="70602"/>
                    <a:pt x="1335323" y="68723"/>
                  </a:cubicBezTo>
                  <a:cubicBezTo>
                    <a:pt x="1332621" y="66843"/>
                    <a:pt x="1330741" y="66256"/>
                    <a:pt x="1329684" y="66961"/>
                  </a:cubicBezTo>
                  <a:cubicBezTo>
                    <a:pt x="1328627" y="67666"/>
                    <a:pt x="1327746" y="67431"/>
                    <a:pt x="1327041" y="66256"/>
                  </a:cubicBezTo>
                  <a:cubicBezTo>
                    <a:pt x="1326571" y="65786"/>
                    <a:pt x="1327217" y="64905"/>
                    <a:pt x="1328979" y="63613"/>
                  </a:cubicBezTo>
                  <a:cubicBezTo>
                    <a:pt x="1330741" y="62320"/>
                    <a:pt x="1332739" y="61322"/>
                    <a:pt x="1334971" y="60617"/>
                  </a:cubicBezTo>
                  <a:cubicBezTo>
                    <a:pt x="1337203" y="59912"/>
                    <a:pt x="1338671" y="59795"/>
                    <a:pt x="1339376" y="60265"/>
                  </a:cubicBezTo>
                  <a:cubicBezTo>
                    <a:pt x="1340551" y="60970"/>
                    <a:pt x="1342019" y="60441"/>
                    <a:pt x="1343781" y="58679"/>
                  </a:cubicBezTo>
                  <a:cubicBezTo>
                    <a:pt x="1345543" y="56917"/>
                    <a:pt x="1347129" y="56036"/>
                    <a:pt x="1348539" y="56036"/>
                  </a:cubicBezTo>
                  <a:cubicBezTo>
                    <a:pt x="1349949" y="56036"/>
                    <a:pt x="1351652" y="54685"/>
                    <a:pt x="1353649" y="51983"/>
                  </a:cubicBezTo>
                  <a:cubicBezTo>
                    <a:pt x="1355646" y="49281"/>
                    <a:pt x="1356645" y="46990"/>
                    <a:pt x="1356645" y="45110"/>
                  </a:cubicBezTo>
                  <a:cubicBezTo>
                    <a:pt x="1356645" y="42526"/>
                    <a:pt x="1355353" y="38884"/>
                    <a:pt x="1352768" y="34185"/>
                  </a:cubicBezTo>
                  <a:cubicBezTo>
                    <a:pt x="1350184" y="29486"/>
                    <a:pt x="1348069" y="27019"/>
                    <a:pt x="1346424" y="26784"/>
                  </a:cubicBezTo>
                  <a:cubicBezTo>
                    <a:pt x="1344310" y="26079"/>
                    <a:pt x="1343253" y="24200"/>
                    <a:pt x="1343253" y="21146"/>
                  </a:cubicBezTo>
                  <a:cubicBezTo>
                    <a:pt x="1343253" y="19031"/>
                    <a:pt x="1343488" y="17797"/>
                    <a:pt x="1343957" y="17445"/>
                  </a:cubicBezTo>
                  <a:close/>
                  <a:moveTo>
                    <a:pt x="2511656" y="0"/>
                  </a:moveTo>
                  <a:cubicBezTo>
                    <a:pt x="2513770" y="0"/>
                    <a:pt x="2514828" y="822"/>
                    <a:pt x="2514828" y="2467"/>
                  </a:cubicBezTo>
                  <a:cubicBezTo>
                    <a:pt x="2514828" y="4112"/>
                    <a:pt x="2515885" y="5228"/>
                    <a:pt x="2517999" y="5815"/>
                  </a:cubicBezTo>
                  <a:cubicBezTo>
                    <a:pt x="2520114" y="6402"/>
                    <a:pt x="2521171" y="7166"/>
                    <a:pt x="2521171" y="8106"/>
                  </a:cubicBezTo>
                  <a:cubicBezTo>
                    <a:pt x="2521171" y="9046"/>
                    <a:pt x="2521935" y="9515"/>
                    <a:pt x="2523462" y="9515"/>
                  </a:cubicBezTo>
                  <a:cubicBezTo>
                    <a:pt x="2524989" y="9515"/>
                    <a:pt x="2525753" y="9927"/>
                    <a:pt x="2525753" y="10749"/>
                  </a:cubicBezTo>
                  <a:cubicBezTo>
                    <a:pt x="2525753" y="11571"/>
                    <a:pt x="2527045" y="12570"/>
                    <a:pt x="2529629" y="13745"/>
                  </a:cubicBezTo>
                  <a:cubicBezTo>
                    <a:pt x="2532214" y="14919"/>
                    <a:pt x="2533506" y="16153"/>
                    <a:pt x="2533506" y="17445"/>
                  </a:cubicBezTo>
                  <a:cubicBezTo>
                    <a:pt x="2533506" y="18737"/>
                    <a:pt x="2534798" y="20793"/>
                    <a:pt x="2537383" y="23612"/>
                  </a:cubicBezTo>
                  <a:cubicBezTo>
                    <a:pt x="2539262" y="25492"/>
                    <a:pt x="2541318" y="29075"/>
                    <a:pt x="2543550" y="34361"/>
                  </a:cubicBezTo>
                  <a:cubicBezTo>
                    <a:pt x="2545782" y="39648"/>
                    <a:pt x="2547368" y="44523"/>
                    <a:pt x="2548308" y="48987"/>
                  </a:cubicBezTo>
                  <a:cubicBezTo>
                    <a:pt x="2548778" y="52041"/>
                    <a:pt x="2549541" y="54215"/>
                    <a:pt x="2550599" y="55507"/>
                  </a:cubicBezTo>
                  <a:cubicBezTo>
                    <a:pt x="2551656" y="56799"/>
                    <a:pt x="2551891" y="57798"/>
                    <a:pt x="2551304" y="58503"/>
                  </a:cubicBezTo>
                  <a:cubicBezTo>
                    <a:pt x="2550716" y="59207"/>
                    <a:pt x="2550951" y="60206"/>
                    <a:pt x="2552008" y="61498"/>
                  </a:cubicBezTo>
                  <a:cubicBezTo>
                    <a:pt x="2553066" y="62790"/>
                    <a:pt x="2553183" y="66021"/>
                    <a:pt x="2552361" y="71190"/>
                  </a:cubicBezTo>
                  <a:cubicBezTo>
                    <a:pt x="2551538" y="76359"/>
                    <a:pt x="2550775" y="82232"/>
                    <a:pt x="2550070" y="88811"/>
                  </a:cubicBezTo>
                  <a:cubicBezTo>
                    <a:pt x="2549600" y="93275"/>
                    <a:pt x="2549483" y="95977"/>
                    <a:pt x="2549718" y="96917"/>
                  </a:cubicBezTo>
                  <a:cubicBezTo>
                    <a:pt x="2549953" y="97857"/>
                    <a:pt x="2550775" y="98327"/>
                    <a:pt x="2552185" y="98327"/>
                  </a:cubicBezTo>
                  <a:cubicBezTo>
                    <a:pt x="2554064" y="98327"/>
                    <a:pt x="2557119" y="97504"/>
                    <a:pt x="2561348" y="95860"/>
                  </a:cubicBezTo>
                  <a:cubicBezTo>
                    <a:pt x="2565107" y="94215"/>
                    <a:pt x="2570804" y="93628"/>
                    <a:pt x="2578440" y="94097"/>
                  </a:cubicBezTo>
                  <a:cubicBezTo>
                    <a:pt x="2586076" y="94567"/>
                    <a:pt x="2591891" y="95742"/>
                    <a:pt x="2595885" y="97622"/>
                  </a:cubicBezTo>
                  <a:cubicBezTo>
                    <a:pt x="2604108" y="101851"/>
                    <a:pt x="2611157" y="107020"/>
                    <a:pt x="2617031" y="113128"/>
                  </a:cubicBezTo>
                  <a:cubicBezTo>
                    <a:pt x="2622200" y="118532"/>
                    <a:pt x="2625254" y="125052"/>
                    <a:pt x="2626194" y="132688"/>
                  </a:cubicBezTo>
                  <a:cubicBezTo>
                    <a:pt x="2627134" y="140324"/>
                    <a:pt x="2625724" y="147784"/>
                    <a:pt x="2621965" y="155067"/>
                  </a:cubicBezTo>
                  <a:cubicBezTo>
                    <a:pt x="2618910" y="160941"/>
                    <a:pt x="2615504" y="165287"/>
                    <a:pt x="2611744" y="168107"/>
                  </a:cubicBezTo>
                  <a:cubicBezTo>
                    <a:pt x="2607985" y="170926"/>
                    <a:pt x="2605636" y="172923"/>
                    <a:pt x="2604696" y="174098"/>
                  </a:cubicBezTo>
                  <a:cubicBezTo>
                    <a:pt x="2603286" y="175743"/>
                    <a:pt x="2599351" y="179208"/>
                    <a:pt x="2592890" y="184495"/>
                  </a:cubicBezTo>
                  <a:cubicBezTo>
                    <a:pt x="2586429" y="189781"/>
                    <a:pt x="2582141" y="193129"/>
                    <a:pt x="2580026" y="194539"/>
                  </a:cubicBezTo>
                  <a:cubicBezTo>
                    <a:pt x="2576972" y="196418"/>
                    <a:pt x="2574857" y="196771"/>
                    <a:pt x="2573682" y="195596"/>
                  </a:cubicBezTo>
                  <a:cubicBezTo>
                    <a:pt x="2572743" y="194421"/>
                    <a:pt x="2571685" y="195361"/>
                    <a:pt x="2570511" y="198415"/>
                  </a:cubicBezTo>
                  <a:cubicBezTo>
                    <a:pt x="2570511" y="198885"/>
                    <a:pt x="2570393" y="199473"/>
                    <a:pt x="2570158" y="200177"/>
                  </a:cubicBezTo>
                  <a:cubicBezTo>
                    <a:pt x="2568044" y="207226"/>
                    <a:pt x="2569336" y="210750"/>
                    <a:pt x="2574035" y="210750"/>
                  </a:cubicBezTo>
                  <a:cubicBezTo>
                    <a:pt x="2575915" y="210750"/>
                    <a:pt x="2577501" y="211514"/>
                    <a:pt x="2578793" y="213041"/>
                  </a:cubicBezTo>
                  <a:cubicBezTo>
                    <a:pt x="2580085" y="214568"/>
                    <a:pt x="2581847" y="215625"/>
                    <a:pt x="2584079" y="216213"/>
                  </a:cubicBezTo>
                  <a:cubicBezTo>
                    <a:pt x="2586311" y="216800"/>
                    <a:pt x="2588014" y="218386"/>
                    <a:pt x="2589189" y="220971"/>
                  </a:cubicBezTo>
                  <a:cubicBezTo>
                    <a:pt x="2590599" y="224025"/>
                    <a:pt x="2589953" y="226727"/>
                    <a:pt x="2587251" y="229076"/>
                  </a:cubicBezTo>
                  <a:cubicBezTo>
                    <a:pt x="2584549" y="231426"/>
                    <a:pt x="2579674" y="233658"/>
                    <a:pt x="2572625" y="235772"/>
                  </a:cubicBezTo>
                  <a:cubicBezTo>
                    <a:pt x="2553124" y="241646"/>
                    <a:pt x="2542082" y="245758"/>
                    <a:pt x="2539497" y="248107"/>
                  </a:cubicBezTo>
                  <a:cubicBezTo>
                    <a:pt x="2538558" y="249047"/>
                    <a:pt x="2537853" y="255156"/>
                    <a:pt x="2537383" y="266433"/>
                  </a:cubicBezTo>
                  <a:cubicBezTo>
                    <a:pt x="2536913" y="277711"/>
                    <a:pt x="2536091" y="287226"/>
                    <a:pt x="2534916" y="294980"/>
                  </a:cubicBezTo>
                  <a:cubicBezTo>
                    <a:pt x="2533741" y="302733"/>
                    <a:pt x="2533271" y="312953"/>
                    <a:pt x="2533506" y="325641"/>
                  </a:cubicBezTo>
                  <a:cubicBezTo>
                    <a:pt x="2533741" y="344437"/>
                    <a:pt x="2533271" y="355009"/>
                    <a:pt x="2532096" y="357359"/>
                  </a:cubicBezTo>
                  <a:cubicBezTo>
                    <a:pt x="2531157" y="359239"/>
                    <a:pt x="2530393" y="366640"/>
                    <a:pt x="2529805" y="379562"/>
                  </a:cubicBezTo>
                  <a:cubicBezTo>
                    <a:pt x="2529218" y="392484"/>
                    <a:pt x="2528572" y="401530"/>
                    <a:pt x="2527867" y="406698"/>
                  </a:cubicBezTo>
                  <a:cubicBezTo>
                    <a:pt x="2527632" y="408343"/>
                    <a:pt x="2527456" y="409753"/>
                    <a:pt x="2527338" y="410928"/>
                  </a:cubicBezTo>
                  <a:cubicBezTo>
                    <a:pt x="2527221" y="412102"/>
                    <a:pt x="2527162" y="413042"/>
                    <a:pt x="2527162" y="413747"/>
                  </a:cubicBezTo>
                  <a:cubicBezTo>
                    <a:pt x="2527162" y="414452"/>
                    <a:pt x="2527280" y="414804"/>
                    <a:pt x="2527515" y="414804"/>
                  </a:cubicBezTo>
                  <a:cubicBezTo>
                    <a:pt x="2527985" y="414804"/>
                    <a:pt x="2527045" y="416038"/>
                    <a:pt x="2524695" y="418505"/>
                  </a:cubicBezTo>
                  <a:cubicBezTo>
                    <a:pt x="2522346" y="420972"/>
                    <a:pt x="2521171" y="422910"/>
                    <a:pt x="2521171" y="424320"/>
                  </a:cubicBezTo>
                  <a:cubicBezTo>
                    <a:pt x="2521171" y="425729"/>
                    <a:pt x="2520584" y="426434"/>
                    <a:pt x="2519409" y="426434"/>
                  </a:cubicBezTo>
                  <a:cubicBezTo>
                    <a:pt x="2518469" y="426434"/>
                    <a:pt x="2517529" y="425436"/>
                    <a:pt x="2516590" y="423439"/>
                  </a:cubicBezTo>
                  <a:cubicBezTo>
                    <a:pt x="2515650" y="421442"/>
                    <a:pt x="2515180" y="419268"/>
                    <a:pt x="2515180" y="416919"/>
                  </a:cubicBezTo>
                  <a:cubicBezTo>
                    <a:pt x="2515180" y="414334"/>
                    <a:pt x="2514945" y="410928"/>
                    <a:pt x="2514475" y="406698"/>
                  </a:cubicBezTo>
                  <a:cubicBezTo>
                    <a:pt x="2511421" y="386258"/>
                    <a:pt x="2509894" y="351838"/>
                    <a:pt x="2509894" y="303438"/>
                  </a:cubicBezTo>
                  <a:cubicBezTo>
                    <a:pt x="2509894" y="275009"/>
                    <a:pt x="2509189" y="260795"/>
                    <a:pt x="2507779" y="260795"/>
                  </a:cubicBezTo>
                  <a:cubicBezTo>
                    <a:pt x="2506369" y="260795"/>
                    <a:pt x="2502140" y="263203"/>
                    <a:pt x="2495092" y="268019"/>
                  </a:cubicBezTo>
                  <a:cubicBezTo>
                    <a:pt x="2488043" y="272836"/>
                    <a:pt x="2483932" y="275479"/>
                    <a:pt x="2482757" y="275949"/>
                  </a:cubicBezTo>
                  <a:cubicBezTo>
                    <a:pt x="2481112" y="276654"/>
                    <a:pt x="2478528" y="275185"/>
                    <a:pt x="2475004" y="271544"/>
                  </a:cubicBezTo>
                  <a:cubicBezTo>
                    <a:pt x="2471479" y="267902"/>
                    <a:pt x="2469717" y="265141"/>
                    <a:pt x="2469717" y="263262"/>
                  </a:cubicBezTo>
                  <a:cubicBezTo>
                    <a:pt x="2469717" y="261852"/>
                    <a:pt x="2469130" y="260795"/>
                    <a:pt x="2467955" y="260090"/>
                  </a:cubicBezTo>
                  <a:cubicBezTo>
                    <a:pt x="2466780" y="259385"/>
                    <a:pt x="2464313" y="258563"/>
                    <a:pt x="2460554" y="257623"/>
                  </a:cubicBezTo>
                  <a:cubicBezTo>
                    <a:pt x="2454680" y="256213"/>
                    <a:pt x="2450569" y="254333"/>
                    <a:pt x="2448219" y="251984"/>
                  </a:cubicBezTo>
                  <a:cubicBezTo>
                    <a:pt x="2445870" y="249634"/>
                    <a:pt x="2444166" y="248460"/>
                    <a:pt x="2443109" y="248460"/>
                  </a:cubicBezTo>
                  <a:cubicBezTo>
                    <a:pt x="2442052" y="248460"/>
                    <a:pt x="2441523" y="247637"/>
                    <a:pt x="2441523" y="245993"/>
                  </a:cubicBezTo>
                  <a:cubicBezTo>
                    <a:pt x="2441523" y="244348"/>
                    <a:pt x="2440995" y="243526"/>
                    <a:pt x="2439937" y="243526"/>
                  </a:cubicBezTo>
                  <a:cubicBezTo>
                    <a:pt x="2438880" y="243526"/>
                    <a:pt x="2437470" y="241587"/>
                    <a:pt x="2435708" y="237711"/>
                  </a:cubicBezTo>
                  <a:cubicBezTo>
                    <a:pt x="2433946" y="233834"/>
                    <a:pt x="2432654" y="230838"/>
                    <a:pt x="2431831" y="228724"/>
                  </a:cubicBezTo>
                  <a:cubicBezTo>
                    <a:pt x="2431009" y="226609"/>
                    <a:pt x="2430363" y="223261"/>
                    <a:pt x="2429893" y="218680"/>
                  </a:cubicBezTo>
                  <a:cubicBezTo>
                    <a:pt x="2429423" y="214098"/>
                    <a:pt x="2428601" y="211573"/>
                    <a:pt x="2427426" y="211103"/>
                  </a:cubicBezTo>
                  <a:cubicBezTo>
                    <a:pt x="2426251" y="210633"/>
                    <a:pt x="2425664" y="209752"/>
                    <a:pt x="2425664" y="208459"/>
                  </a:cubicBezTo>
                  <a:cubicBezTo>
                    <a:pt x="2425664" y="207167"/>
                    <a:pt x="2424665" y="205934"/>
                    <a:pt x="2422668" y="204759"/>
                  </a:cubicBezTo>
                  <a:cubicBezTo>
                    <a:pt x="2420671" y="203584"/>
                    <a:pt x="2419673" y="202292"/>
                    <a:pt x="2419673" y="200882"/>
                  </a:cubicBezTo>
                  <a:cubicBezTo>
                    <a:pt x="2419673" y="199473"/>
                    <a:pt x="2418909" y="198474"/>
                    <a:pt x="2417382" y="197887"/>
                  </a:cubicBezTo>
                  <a:cubicBezTo>
                    <a:pt x="2415855" y="197299"/>
                    <a:pt x="2415561" y="195244"/>
                    <a:pt x="2416501" y="191719"/>
                  </a:cubicBezTo>
                  <a:cubicBezTo>
                    <a:pt x="2416971" y="189370"/>
                    <a:pt x="2417911" y="186727"/>
                    <a:pt x="2419320" y="183790"/>
                  </a:cubicBezTo>
                  <a:cubicBezTo>
                    <a:pt x="2420730" y="180853"/>
                    <a:pt x="2421905" y="178914"/>
                    <a:pt x="2422845" y="177975"/>
                  </a:cubicBezTo>
                  <a:cubicBezTo>
                    <a:pt x="2424019" y="177035"/>
                    <a:pt x="2425312" y="174685"/>
                    <a:pt x="2426721" y="170926"/>
                  </a:cubicBezTo>
                  <a:cubicBezTo>
                    <a:pt x="2428131" y="167167"/>
                    <a:pt x="2429071" y="163525"/>
                    <a:pt x="2429541" y="160001"/>
                  </a:cubicBezTo>
                  <a:cubicBezTo>
                    <a:pt x="2430246" y="154832"/>
                    <a:pt x="2431068" y="148371"/>
                    <a:pt x="2432008" y="140618"/>
                  </a:cubicBezTo>
                  <a:cubicBezTo>
                    <a:pt x="2433182" y="132864"/>
                    <a:pt x="2434005" y="127108"/>
                    <a:pt x="2434475" y="123349"/>
                  </a:cubicBezTo>
                  <a:cubicBezTo>
                    <a:pt x="2434944" y="119825"/>
                    <a:pt x="2435649" y="116653"/>
                    <a:pt x="2436589" y="113833"/>
                  </a:cubicBezTo>
                  <a:cubicBezTo>
                    <a:pt x="2437529" y="111014"/>
                    <a:pt x="2437705" y="109310"/>
                    <a:pt x="2437118" y="108723"/>
                  </a:cubicBezTo>
                  <a:cubicBezTo>
                    <a:pt x="2436530" y="108136"/>
                    <a:pt x="2436942" y="106550"/>
                    <a:pt x="2438351" y="103965"/>
                  </a:cubicBezTo>
                  <a:cubicBezTo>
                    <a:pt x="2439761" y="101381"/>
                    <a:pt x="2440113" y="98796"/>
                    <a:pt x="2439409" y="96212"/>
                  </a:cubicBezTo>
                  <a:cubicBezTo>
                    <a:pt x="2439174" y="94097"/>
                    <a:pt x="2439409" y="93040"/>
                    <a:pt x="2440113" y="93040"/>
                  </a:cubicBezTo>
                  <a:cubicBezTo>
                    <a:pt x="2440818" y="93510"/>
                    <a:pt x="2441758" y="93040"/>
                    <a:pt x="2442933" y="91631"/>
                  </a:cubicBezTo>
                  <a:cubicBezTo>
                    <a:pt x="2444107" y="90221"/>
                    <a:pt x="2446809" y="90103"/>
                    <a:pt x="2451038" y="91278"/>
                  </a:cubicBezTo>
                  <a:cubicBezTo>
                    <a:pt x="2455268" y="92453"/>
                    <a:pt x="2457970" y="94097"/>
                    <a:pt x="2459144" y="96212"/>
                  </a:cubicBezTo>
                  <a:cubicBezTo>
                    <a:pt x="2460319" y="98092"/>
                    <a:pt x="2461494" y="99736"/>
                    <a:pt x="2462669" y="101146"/>
                  </a:cubicBezTo>
                  <a:cubicBezTo>
                    <a:pt x="2464783" y="103261"/>
                    <a:pt x="2466545" y="112071"/>
                    <a:pt x="2467955" y="127578"/>
                  </a:cubicBezTo>
                  <a:lnTo>
                    <a:pt x="2468660" y="138855"/>
                  </a:lnTo>
                  <a:lnTo>
                    <a:pt x="2478880" y="133569"/>
                  </a:lnTo>
                  <a:cubicBezTo>
                    <a:pt x="2485459" y="130045"/>
                    <a:pt x="2491685" y="126756"/>
                    <a:pt x="2497559" y="123701"/>
                  </a:cubicBezTo>
                  <a:cubicBezTo>
                    <a:pt x="2503433" y="120412"/>
                    <a:pt x="2508014" y="118062"/>
                    <a:pt x="2511303" y="116653"/>
                  </a:cubicBezTo>
                  <a:cubicBezTo>
                    <a:pt x="2513653" y="115478"/>
                    <a:pt x="2515121" y="114421"/>
                    <a:pt x="2515709" y="113481"/>
                  </a:cubicBezTo>
                  <a:cubicBezTo>
                    <a:pt x="2516296" y="112541"/>
                    <a:pt x="2516590" y="110544"/>
                    <a:pt x="2516590" y="107490"/>
                  </a:cubicBezTo>
                  <a:cubicBezTo>
                    <a:pt x="2516590" y="101146"/>
                    <a:pt x="2517529" y="87636"/>
                    <a:pt x="2519409" y="66961"/>
                  </a:cubicBezTo>
                  <a:cubicBezTo>
                    <a:pt x="2520584" y="53099"/>
                    <a:pt x="2520466" y="40823"/>
                    <a:pt x="2519057" y="30132"/>
                  </a:cubicBezTo>
                  <a:cubicBezTo>
                    <a:pt x="2517647" y="19442"/>
                    <a:pt x="2515180" y="12452"/>
                    <a:pt x="2511656" y="9163"/>
                  </a:cubicBezTo>
                  <a:cubicBezTo>
                    <a:pt x="2509541" y="7049"/>
                    <a:pt x="2508484" y="4993"/>
                    <a:pt x="2508484" y="2996"/>
                  </a:cubicBezTo>
                  <a:cubicBezTo>
                    <a:pt x="2508484" y="999"/>
                    <a:pt x="2509541" y="0"/>
                    <a:pt x="2511656" y="0"/>
                  </a:cubicBezTo>
                  <a:close/>
                </a:path>
              </a:pathLst>
            </a:custGeom>
            <a:gr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0" name="任意多边形: 形状 59">
              <a:extLst>
                <a:ext uri="{FF2B5EF4-FFF2-40B4-BE49-F238E27FC236}">
                  <a16:creationId xmlns:a16="http://schemas.microsoft.com/office/drawing/2014/main" id="{4AA3D641-2BB6-41F4-8449-A147CDA6D4FD}"/>
                </a:ext>
              </a:extLst>
            </p:cNvPr>
            <p:cNvSpPr/>
            <p:nvPr/>
          </p:nvSpPr>
          <p:spPr>
            <a:xfrm>
              <a:off x="1079211" y="1367933"/>
              <a:ext cx="3106834" cy="169841"/>
            </a:xfrm>
            <a:custGeom>
              <a:avLst/>
              <a:gdLst/>
              <a:ahLst/>
              <a:cxnLst/>
              <a:rect l="l" t="t" r="r" b="b"/>
              <a:pathLst>
                <a:path w="3106834" h="169841">
                  <a:moveTo>
                    <a:pt x="1506210" y="84656"/>
                  </a:moveTo>
                  <a:cubicBezTo>
                    <a:pt x="1500437" y="87012"/>
                    <a:pt x="1491777" y="89015"/>
                    <a:pt x="1480231" y="90665"/>
                  </a:cubicBezTo>
                  <a:cubicBezTo>
                    <a:pt x="1473691" y="91607"/>
                    <a:pt x="1469067" y="92668"/>
                    <a:pt x="1466357" y="93846"/>
                  </a:cubicBezTo>
                  <a:cubicBezTo>
                    <a:pt x="1463647" y="95024"/>
                    <a:pt x="1461556" y="96747"/>
                    <a:pt x="1460083" y="99015"/>
                  </a:cubicBezTo>
                  <a:cubicBezTo>
                    <a:pt x="1458610" y="101283"/>
                    <a:pt x="1457874" y="103802"/>
                    <a:pt x="1457874" y="106571"/>
                  </a:cubicBezTo>
                  <a:cubicBezTo>
                    <a:pt x="1457874" y="110812"/>
                    <a:pt x="1459479" y="114347"/>
                    <a:pt x="1462690" y="117175"/>
                  </a:cubicBezTo>
                  <a:cubicBezTo>
                    <a:pt x="1465900" y="120002"/>
                    <a:pt x="1470599" y="121416"/>
                    <a:pt x="1476784" y="121416"/>
                  </a:cubicBezTo>
                  <a:cubicBezTo>
                    <a:pt x="1482911" y="121416"/>
                    <a:pt x="1488360" y="120076"/>
                    <a:pt x="1493132" y="117395"/>
                  </a:cubicBezTo>
                  <a:cubicBezTo>
                    <a:pt x="1497904" y="114715"/>
                    <a:pt x="1501409" y="111048"/>
                    <a:pt x="1503648" y="106394"/>
                  </a:cubicBezTo>
                  <a:cubicBezTo>
                    <a:pt x="1505356" y="102800"/>
                    <a:pt x="1506210" y="97498"/>
                    <a:pt x="1506210" y="90488"/>
                  </a:cubicBezTo>
                  <a:close/>
                  <a:moveTo>
                    <a:pt x="1125210" y="84656"/>
                  </a:moveTo>
                  <a:cubicBezTo>
                    <a:pt x="1119437" y="87012"/>
                    <a:pt x="1110777" y="89015"/>
                    <a:pt x="1099231" y="90665"/>
                  </a:cubicBezTo>
                  <a:cubicBezTo>
                    <a:pt x="1092691" y="91607"/>
                    <a:pt x="1088067" y="92668"/>
                    <a:pt x="1085357" y="93846"/>
                  </a:cubicBezTo>
                  <a:cubicBezTo>
                    <a:pt x="1082647" y="95024"/>
                    <a:pt x="1080556" y="96747"/>
                    <a:pt x="1079083" y="99015"/>
                  </a:cubicBezTo>
                  <a:cubicBezTo>
                    <a:pt x="1077610" y="101283"/>
                    <a:pt x="1076874" y="103802"/>
                    <a:pt x="1076874" y="106571"/>
                  </a:cubicBezTo>
                  <a:cubicBezTo>
                    <a:pt x="1076874" y="110812"/>
                    <a:pt x="1078479" y="114347"/>
                    <a:pt x="1081690" y="117175"/>
                  </a:cubicBezTo>
                  <a:cubicBezTo>
                    <a:pt x="1084900" y="120002"/>
                    <a:pt x="1089599" y="121416"/>
                    <a:pt x="1095784" y="121416"/>
                  </a:cubicBezTo>
                  <a:cubicBezTo>
                    <a:pt x="1101911" y="121416"/>
                    <a:pt x="1107360" y="120076"/>
                    <a:pt x="1112132" y="117395"/>
                  </a:cubicBezTo>
                  <a:cubicBezTo>
                    <a:pt x="1116904" y="114715"/>
                    <a:pt x="1120409" y="111048"/>
                    <a:pt x="1122648" y="106394"/>
                  </a:cubicBezTo>
                  <a:cubicBezTo>
                    <a:pt x="1124356" y="102800"/>
                    <a:pt x="1125210" y="97498"/>
                    <a:pt x="1125210" y="90488"/>
                  </a:cubicBezTo>
                  <a:close/>
                  <a:moveTo>
                    <a:pt x="2386873" y="48955"/>
                  </a:moveTo>
                  <a:cubicBezTo>
                    <a:pt x="2379803" y="48955"/>
                    <a:pt x="2373795" y="51827"/>
                    <a:pt x="2368846" y="57571"/>
                  </a:cubicBezTo>
                  <a:cubicBezTo>
                    <a:pt x="2363897" y="63315"/>
                    <a:pt x="2361423" y="71842"/>
                    <a:pt x="2361423" y="83153"/>
                  </a:cubicBezTo>
                  <a:cubicBezTo>
                    <a:pt x="2361423" y="95466"/>
                    <a:pt x="2363868" y="104450"/>
                    <a:pt x="2368758" y="110105"/>
                  </a:cubicBezTo>
                  <a:cubicBezTo>
                    <a:pt x="2373647" y="115761"/>
                    <a:pt x="2379774" y="118588"/>
                    <a:pt x="2387138" y="118588"/>
                  </a:cubicBezTo>
                  <a:cubicBezTo>
                    <a:pt x="2394443" y="118588"/>
                    <a:pt x="2400570" y="115775"/>
                    <a:pt x="2405518" y="110149"/>
                  </a:cubicBezTo>
                  <a:cubicBezTo>
                    <a:pt x="2410467" y="104523"/>
                    <a:pt x="2412941" y="95701"/>
                    <a:pt x="2412941" y="83684"/>
                  </a:cubicBezTo>
                  <a:cubicBezTo>
                    <a:pt x="2412941" y="72196"/>
                    <a:pt x="2410393" y="63536"/>
                    <a:pt x="2405297" y="57704"/>
                  </a:cubicBezTo>
                  <a:cubicBezTo>
                    <a:pt x="2400201" y="51872"/>
                    <a:pt x="2394060" y="48955"/>
                    <a:pt x="2386873" y="48955"/>
                  </a:cubicBezTo>
                  <a:close/>
                  <a:moveTo>
                    <a:pt x="2284484" y="48955"/>
                  </a:moveTo>
                  <a:cubicBezTo>
                    <a:pt x="2276531" y="48955"/>
                    <a:pt x="2269933" y="51930"/>
                    <a:pt x="2264690" y="57881"/>
                  </a:cubicBezTo>
                  <a:cubicBezTo>
                    <a:pt x="2259446" y="63831"/>
                    <a:pt x="2256825" y="72814"/>
                    <a:pt x="2256825" y="84832"/>
                  </a:cubicBezTo>
                  <a:cubicBezTo>
                    <a:pt x="2256825" y="96850"/>
                    <a:pt x="2259446" y="105849"/>
                    <a:pt x="2264690" y="111828"/>
                  </a:cubicBezTo>
                  <a:cubicBezTo>
                    <a:pt x="2269933" y="117808"/>
                    <a:pt x="2276531" y="120798"/>
                    <a:pt x="2284484" y="120798"/>
                  </a:cubicBezTo>
                  <a:cubicBezTo>
                    <a:pt x="2292378" y="120798"/>
                    <a:pt x="2298946" y="117793"/>
                    <a:pt x="2304190" y="111784"/>
                  </a:cubicBezTo>
                  <a:cubicBezTo>
                    <a:pt x="2309433" y="105775"/>
                    <a:pt x="2312054" y="96615"/>
                    <a:pt x="2312054" y="84302"/>
                  </a:cubicBezTo>
                  <a:cubicBezTo>
                    <a:pt x="2312054" y="72697"/>
                    <a:pt x="2309418" y="63904"/>
                    <a:pt x="2304145" y="57925"/>
                  </a:cubicBezTo>
                  <a:cubicBezTo>
                    <a:pt x="2298873" y="51945"/>
                    <a:pt x="2292319" y="48955"/>
                    <a:pt x="2284484" y="48955"/>
                  </a:cubicBezTo>
                  <a:close/>
                  <a:moveTo>
                    <a:pt x="2141609" y="48955"/>
                  </a:moveTo>
                  <a:cubicBezTo>
                    <a:pt x="2133656" y="48955"/>
                    <a:pt x="2127058" y="51930"/>
                    <a:pt x="2121815" y="57881"/>
                  </a:cubicBezTo>
                  <a:cubicBezTo>
                    <a:pt x="2116572" y="63831"/>
                    <a:pt x="2113950" y="72814"/>
                    <a:pt x="2113950" y="84832"/>
                  </a:cubicBezTo>
                  <a:cubicBezTo>
                    <a:pt x="2113950" y="96850"/>
                    <a:pt x="2116572" y="105849"/>
                    <a:pt x="2121815" y="111828"/>
                  </a:cubicBezTo>
                  <a:cubicBezTo>
                    <a:pt x="2127058" y="117808"/>
                    <a:pt x="2133656" y="120798"/>
                    <a:pt x="2141609" y="120798"/>
                  </a:cubicBezTo>
                  <a:cubicBezTo>
                    <a:pt x="2149503" y="120798"/>
                    <a:pt x="2156072" y="117793"/>
                    <a:pt x="2161315" y="111784"/>
                  </a:cubicBezTo>
                  <a:cubicBezTo>
                    <a:pt x="2166558" y="105775"/>
                    <a:pt x="2169179" y="96615"/>
                    <a:pt x="2169179" y="84302"/>
                  </a:cubicBezTo>
                  <a:cubicBezTo>
                    <a:pt x="2169179" y="72697"/>
                    <a:pt x="2166543" y="63904"/>
                    <a:pt x="2161270" y="57925"/>
                  </a:cubicBezTo>
                  <a:cubicBezTo>
                    <a:pt x="2155998" y="51945"/>
                    <a:pt x="2149444" y="48955"/>
                    <a:pt x="2141609" y="48955"/>
                  </a:cubicBezTo>
                  <a:close/>
                  <a:moveTo>
                    <a:pt x="1284359" y="48955"/>
                  </a:moveTo>
                  <a:cubicBezTo>
                    <a:pt x="1276406" y="48955"/>
                    <a:pt x="1269808" y="51930"/>
                    <a:pt x="1264565" y="57881"/>
                  </a:cubicBezTo>
                  <a:cubicBezTo>
                    <a:pt x="1259322" y="63831"/>
                    <a:pt x="1256700" y="72814"/>
                    <a:pt x="1256700" y="84832"/>
                  </a:cubicBezTo>
                  <a:cubicBezTo>
                    <a:pt x="1256700" y="96850"/>
                    <a:pt x="1259322" y="105849"/>
                    <a:pt x="1264565" y="111828"/>
                  </a:cubicBezTo>
                  <a:cubicBezTo>
                    <a:pt x="1269808" y="117808"/>
                    <a:pt x="1276406" y="120798"/>
                    <a:pt x="1284359" y="120798"/>
                  </a:cubicBezTo>
                  <a:cubicBezTo>
                    <a:pt x="1292253" y="120798"/>
                    <a:pt x="1298821" y="117793"/>
                    <a:pt x="1304065" y="111784"/>
                  </a:cubicBezTo>
                  <a:cubicBezTo>
                    <a:pt x="1309308" y="105775"/>
                    <a:pt x="1311929" y="96615"/>
                    <a:pt x="1311929" y="84302"/>
                  </a:cubicBezTo>
                  <a:cubicBezTo>
                    <a:pt x="1311929" y="72697"/>
                    <a:pt x="1309293" y="63904"/>
                    <a:pt x="1304020" y="57925"/>
                  </a:cubicBezTo>
                  <a:cubicBezTo>
                    <a:pt x="1298748" y="51945"/>
                    <a:pt x="1292194" y="48955"/>
                    <a:pt x="1284359" y="48955"/>
                  </a:cubicBezTo>
                  <a:close/>
                  <a:moveTo>
                    <a:pt x="805458" y="48955"/>
                  </a:moveTo>
                  <a:cubicBezTo>
                    <a:pt x="798388" y="48955"/>
                    <a:pt x="792483" y="51842"/>
                    <a:pt x="787740" y="57615"/>
                  </a:cubicBezTo>
                  <a:cubicBezTo>
                    <a:pt x="782998" y="63389"/>
                    <a:pt x="780627" y="72490"/>
                    <a:pt x="780627" y="84921"/>
                  </a:cubicBezTo>
                  <a:cubicBezTo>
                    <a:pt x="780627" y="96939"/>
                    <a:pt x="783160" y="105923"/>
                    <a:pt x="788226" y="111873"/>
                  </a:cubicBezTo>
                  <a:cubicBezTo>
                    <a:pt x="793293" y="117823"/>
                    <a:pt x="799272" y="120798"/>
                    <a:pt x="806165" y="120798"/>
                  </a:cubicBezTo>
                  <a:cubicBezTo>
                    <a:pt x="813116" y="120798"/>
                    <a:pt x="819022" y="117955"/>
                    <a:pt x="823882" y="112270"/>
                  </a:cubicBezTo>
                  <a:cubicBezTo>
                    <a:pt x="828742" y="106585"/>
                    <a:pt x="831172" y="97911"/>
                    <a:pt x="831172" y="86246"/>
                  </a:cubicBezTo>
                  <a:cubicBezTo>
                    <a:pt x="831172" y="73404"/>
                    <a:pt x="828698" y="63978"/>
                    <a:pt x="823750" y="57969"/>
                  </a:cubicBezTo>
                  <a:cubicBezTo>
                    <a:pt x="818801" y="51960"/>
                    <a:pt x="812704" y="48955"/>
                    <a:pt x="805458" y="48955"/>
                  </a:cubicBezTo>
                  <a:close/>
                  <a:moveTo>
                    <a:pt x="281583" y="48955"/>
                  </a:moveTo>
                  <a:cubicBezTo>
                    <a:pt x="274513" y="48955"/>
                    <a:pt x="268608" y="51842"/>
                    <a:pt x="263865" y="57615"/>
                  </a:cubicBezTo>
                  <a:cubicBezTo>
                    <a:pt x="259123" y="63389"/>
                    <a:pt x="256752" y="72490"/>
                    <a:pt x="256752" y="84921"/>
                  </a:cubicBezTo>
                  <a:cubicBezTo>
                    <a:pt x="256752" y="96939"/>
                    <a:pt x="259285" y="105923"/>
                    <a:pt x="264351" y="111873"/>
                  </a:cubicBezTo>
                  <a:cubicBezTo>
                    <a:pt x="269417" y="117823"/>
                    <a:pt x="275397" y="120798"/>
                    <a:pt x="282290" y="120798"/>
                  </a:cubicBezTo>
                  <a:cubicBezTo>
                    <a:pt x="289241" y="120798"/>
                    <a:pt x="295147" y="117955"/>
                    <a:pt x="300007" y="112270"/>
                  </a:cubicBezTo>
                  <a:cubicBezTo>
                    <a:pt x="304867" y="106585"/>
                    <a:pt x="307297" y="97911"/>
                    <a:pt x="307297" y="86246"/>
                  </a:cubicBezTo>
                  <a:cubicBezTo>
                    <a:pt x="307297" y="73404"/>
                    <a:pt x="304823" y="63978"/>
                    <a:pt x="299875" y="57969"/>
                  </a:cubicBezTo>
                  <a:cubicBezTo>
                    <a:pt x="294926" y="51960"/>
                    <a:pt x="288829" y="48955"/>
                    <a:pt x="281583" y="48955"/>
                  </a:cubicBezTo>
                  <a:close/>
                  <a:moveTo>
                    <a:pt x="179459" y="48955"/>
                  </a:moveTo>
                  <a:cubicBezTo>
                    <a:pt x="171506" y="48955"/>
                    <a:pt x="164908" y="51930"/>
                    <a:pt x="159665" y="57881"/>
                  </a:cubicBezTo>
                  <a:cubicBezTo>
                    <a:pt x="154422" y="63831"/>
                    <a:pt x="151800" y="72814"/>
                    <a:pt x="151800" y="84832"/>
                  </a:cubicBezTo>
                  <a:cubicBezTo>
                    <a:pt x="151800" y="96850"/>
                    <a:pt x="154422" y="105849"/>
                    <a:pt x="159665" y="111828"/>
                  </a:cubicBezTo>
                  <a:cubicBezTo>
                    <a:pt x="164908" y="117808"/>
                    <a:pt x="171506" y="120798"/>
                    <a:pt x="179459" y="120798"/>
                  </a:cubicBezTo>
                  <a:cubicBezTo>
                    <a:pt x="187353" y="120798"/>
                    <a:pt x="193921" y="117793"/>
                    <a:pt x="199165" y="111784"/>
                  </a:cubicBezTo>
                  <a:cubicBezTo>
                    <a:pt x="204408" y="105775"/>
                    <a:pt x="207029" y="96615"/>
                    <a:pt x="207029" y="84302"/>
                  </a:cubicBezTo>
                  <a:cubicBezTo>
                    <a:pt x="207029" y="72697"/>
                    <a:pt x="204393" y="63904"/>
                    <a:pt x="199120" y="57925"/>
                  </a:cubicBezTo>
                  <a:cubicBezTo>
                    <a:pt x="193848" y="51945"/>
                    <a:pt x="187294" y="48955"/>
                    <a:pt x="179459" y="48955"/>
                  </a:cubicBezTo>
                  <a:close/>
                  <a:moveTo>
                    <a:pt x="2989952" y="48867"/>
                  </a:moveTo>
                  <a:cubicBezTo>
                    <a:pt x="2982647" y="48867"/>
                    <a:pt x="2976506" y="51312"/>
                    <a:pt x="2971528" y="56202"/>
                  </a:cubicBezTo>
                  <a:cubicBezTo>
                    <a:pt x="2966550" y="61091"/>
                    <a:pt x="2963796" y="67630"/>
                    <a:pt x="2963266" y="75819"/>
                  </a:cubicBezTo>
                  <a:lnTo>
                    <a:pt x="3015667" y="75819"/>
                  </a:lnTo>
                  <a:cubicBezTo>
                    <a:pt x="3014960" y="67925"/>
                    <a:pt x="3012957" y="62004"/>
                    <a:pt x="3009658" y="58057"/>
                  </a:cubicBezTo>
                  <a:cubicBezTo>
                    <a:pt x="3004592" y="51930"/>
                    <a:pt x="2998023" y="48867"/>
                    <a:pt x="2989952" y="48867"/>
                  </a:cubicBezTo>
                  <a:close/>
                  <a:moveTo>
                    <a:pt x="2742302" y="48867"/>
                  </a:moveTo>
                  <a:cubicBezTo>
                    <a:pt x="2734997" y="48867"/>
                    <a:pt x="2728856" y="51312"/>
                    <a:pt x="2723878" y="56202"/>
                  </a:cubicBezTo>
                  <a:cubicBezTo>
                    <a:pt x="2718900" y="61091"/>
                    <a:pt x="2716146" y="67630"/>
                    <a:pt x="2715616" y="75819"/>
                  </a:cubicBezTo>
                  <a:lnTo>
                    <a:pt x="2768017" y="75819"/>
                  </a:lnTo>
                  <a:cubicBezTo>
                    <a:pt x="2767310" y="67925"/>
                    <a:pt x="2765307" y="62004"/>
                    <a:pt x="2762008" y="58057"/>
                  </a:cubicBezTo>
                  <a:cubicBezTo>
                    <a:pt x="2756942" y="51930"/>
                    <a:pt x="2750373" y="48867"/>
                    <a:pt x="2742302" y="48867"/>
                  </a:cubicBezTo>
                  <a:close/>
                  <a:moveTo>
                    <a:pt x="1751702" y="48867"/>
                  </a:moveTo>
                  <a:cubicBezTo>
                    <a:pt x="1744397" y="48867"/>
                    <a:pt x="1738256" y="51312"/>
                    <a:pt x="1733278" y="56202"/>
                  </a:cubicBezTo>
                  <a:cubicBezTo>
                    <a:pt x="1728300" y="61091"/>
                    <a:pt x="1725546" y="67630"/>
                    <a:pt x="1725016" y="75819"/>
                  </a:cubicBezTo>
                  <a:lnTo>
                    <a:pt x="1777417" y="75819"/>
                  </a:lnTo>
                  <a:cubicBezTo>
                    <a:pt x="1776710" y="67925"/>
                    <a:pt x="1774707" y="62004"/>
                    <a:pt x="1771408" y="58057"/>
                  </a:cubicBezTo>
                  <a:cubicBezTo>
                    <a:pt x="1766342" y="51930"/>
                    <a:pt x="1759773" y="48867"/>
                    <a:pt x="1751702" y="48867"/>
                  </a:cubicBezTo>
                  <a:close/>
                  <a:moveTo>
                    <a:pt x="389627" y="48867"/>
                  </a:moveTo>
                  <a:cubicBezTo>
                    <a:pt x="382322" y="48867"/>
                    <a:pt x="376181" y="51312"/>
                    <a:pt x="371203" y="56202"/>
                  </a:cubicBezTo>
                  <a:cubicBezTo>
                    <a:pt x="366225" y="61091"/>
                    <a:pt x="363471" y="67630"/>
                    <a:pt x="362941" y="75819"/>
                  </a:cubicBezTo>
                  <a:lnTo>
                    <a:pt x="415342" y="75819"/>
                  </a:lnTo>
                  <a:cubicBezTo>
                    <a:pt x="414635" y="67925"/>
                    <a:pt x="412632" y="62004"/>
                    <a:pt x="409333" y="58057"/>
                  </a:cubicBezTo>
                  <a:cubicBezTo>
                    <a:pt x="404267" y="51930"/>
                    <a:pt x="397698" y="48867"/>
                    <a:pt x="389627" y="48867"/>
                  </a:cubicBezTo>
                  <a:close/>
                  <a:moveTo>
                    <a:pt x="2446934" y="37910"/>
                  </a:moveTo>
                  <a:lnTo>
                    <a:pt x="2464077" y="37910"/>
                  </a:lnTo>
                  <a:lnTo>
                    <a:pt x="2483606" y="92255"/>
                  </a:lnTo>
                  <a:cubicBezTo>
                    <a:pt x="2486140" y="99148"/>
                    <a:pt x="2488408" y="106394"/>
                    <a:pt x="2490411" y="113993"/>
                  </a:cubicBezTo>
                  <a:cubicBezTo>
                    <a:pt x="2492237" y="106688"/>
                    <a:pt x="2494417" y="99560"/>
                    <a:pt x="2496950" y="92609"/>
                  </a:cubicBezTo>
                  <a:lnTo>
                    <a:pt x="2517009" y="37910"/>
                  </a:lnTo>
                  <a:lnTo>
                    <a:pt x="2532915" y="37910"/>
                  </a:lnTo>
                  <a:lnTo>
                    <a:pt x="2497215" y="133346"/>
                  </a:lnTo>
                  <a:cubicBezTo>
                    <a:pt x="2493386" y="143655"/>
                    <a:pt x="2490411" y="150754"/>
                    <a:pt x="2488290" y="154642"/>
                  </a:cubicBezTo>
                  <a:cubicBezTo>
                    <a:pt x="2485462" y="159885"/>
                    <a:pt x="2482222" y="163729"/>
                    <a:pt x="2478570" y="166174"/>
                  </a:cubicBezTo>
                  <a:cubicBezTo>
                    <a:pt x="2474917" y="168619"/>
                    <a:pt x="2470558" y="169841"/>
                    <a:pt x="2465491" y="169841"/>
                  </a:cubicBezTo>
                  <a:cubicBezTo>
                    <a:pt x="2462428" y="169841"/>
                    <a:pt x="2459011" y="169193"/>
                    <a:pt x="2455241" y="167897"/>
                  </a:cubicBezTo>
                  <a:lnTo>
                    <a:pt x="2453473" y="152963"/>
                  </a:lnTo>
                  <a:cubicBezTo>
                    <a:pt x="2456949" y="153906"/>
                    <a:pt x="2459983" y="154377"/>
                    <a:pt x="2462575" y="154377"/>
                  </a:cubicBezTo>
                  <a:cubicBezTo>
                    <a:pt x="2466110" y="154377"/>
                    <a:pt x="2468938" y="153788"/>
                    <a:pt x="2471058" y="152610"/>
                  </a:cubicBezTo>
                  <a:cubicBezTo>
                    <a:pt x="2473179" y="151431"/>
                    <a:pt x="2474917" y="149782"/>
                    <a:pt x="2476272" y="147661"/>
                  </a:cubicBezTo>
                  <a:cubicBezTo>
                    <a:pt x="2477273" y="146070"/>
                    <a:pt x="2478894" y="142123"/>
                    <a:pt x="2481132" y="135820"/>
                  </a:cubicBezTo>
                  <a:cubicBezTo>
                    <a:pt x="2481427" y="134936"/>
                    <a:pt x="2481898" y="133640"/>
                    <a:pt x="2482546" y="131932"/>
                  </a:cubicBezTo>
                  <a:close/>
                  <a:moveTo>
                    <a:pt x="1208261" y="37910"/>
                  </a:moveTo>
                  <a:lnTo>
                    <a:pt x="1224167" y="37910"/>
                  </a:lnTo>
                  <a:lnTo>
                    <a:pt x="1224167" y="131755"/>
                  </a:lnTo>
                  <a:lnTo>
                    <a:pt x="1208261" y="131755"/>
                  </a:lnTo>
                  <a:close/>
                  <a:moveTo>
                    <a:pt x="874444" y="37910"/>
                  </a:moveTo>
                  <a:lnTo>
                    <a:pt x="890350" y="37910"/>
                  </a:lnTo>
                  <a:lnTo>
                    <a:pt x="890350" y="89958"/>
                  </a:lnTo>
                  <a:cubicBezTo>
                    <a:pt x="890350" y="98264"/>
                    <a:pt x="890674" y="103861"/>
                    <a:pt x="891322" y="106747"/>
                  </a:cubicBezTo>
                  <a:cubicBezTo>
                    <a:pt x="892324" y="110930"/>
                    <a:pt x="894444" y="114214"/>
                    <a:pt x="897685" y="116600"/>
                  </a:cubicBezTo>
                  <a:cubicBezTo>
                    <a:pt x="900925" y="118986"/>
                    <a:pt x="904931" y="120179"/>
                    <a:pt x="909703" y="120179"/>
                  </a:cubicBezTo>
                  <a:cubicBezTo>
                    <a:pt x="914474" y="120179"/>
                    <a:pt x="918952" y="118957"/>
                    <a:pt x="923134" y="116512"/>
                  </a:cubicBezTo>
                  <a:cubicBezTo>
                    <a:pt x="927317" y="114067"/>
                    <a:pt x="930277" y="110739"/>
                    <a:pt x="932015" y="106526"/>
                  </a:cubicBezTo>
                  <a:cubicBezTo>
                    <a:pt x="933753" y="102314"/>
                    <a:pt x="934622" y="96202"/>
                    <a:pt x="934622" y="88190"/>
                  </a:cubicBezTo>
                  <a:lnTo>
                    <a:pt x="934622" y="37910"/>
                  </a:lnTo>
                  <a:lnTo>
                    <a:pt x="950528" y="37910"/>
                  </a:lnTo>
                  <a:lnTo>
                    <a:pt x="950528" y="131755"/>
                  </a:lnTo>
                  <a:lnTo>
                    <a:pt x="936301" y="131755"/>
                  </a:lnTo>
                  <a:lnTo>
                    <a:pt x="936301" y="117970"/>
                  </a:lnTo>
                  <a:cubicBezTo>
                    <a:pt x="928996" y="128574"/>
                    <a:pt x="919069" y="133876"/>
                    <a:pt x="906521" y="133876"/>
                  </a:cubicBezTo>
                  <a:cubicBezTo>
                    <a:pt x="900984" y="133876"/>
                    <a:pt x="895814" y="132815"/>
                    <a:pt x="891013" y="130695"/>
                  </a:cubicBezTo>
                  <a:cubicBezTo>
                    <a:pt x="886212" y="128574"/>
                    <a:pt x="882648" y="125908"/>
                    <a:pt x="880321" y="122697"/>
                  </a:cubicBezTo>
                  <a:cubicBezTo>
                    <a:pt x="877993" y="119487"/>
                    <a:pt x="876359" y="115555"/>
                    <a:pt x="875416" y="110901"/>
                  </a:cubicBezTo>
                  <a:cubicBezTo>
                    <a:pt x="874768" y="107778"/>
                    <a:pt x="874444" y="102830"/>
                    <a:pt x="874444" y="96055"/>
                  </a:cubicBezTo>
                  <a:close/>
                  <a:moveTo>
                    <a:pt x="3090486" y="35789"/>
                  </a:moveTo>
                  <a:cubicBezTo>
                    <a:pt x="3095846" y="35789"/>
                    <a:pt x="3101296" y="37497"/>
                    <a:pt x="3106834" y="40914"/>
                  </a:cubicBezTo>
                  <a:lnTo>
                    <a:pt x="3101355" y="55671"/>
                  </a:lnTo>
                  <a:cubicBezTo>
                    <a:pt x="3097467" y="53374"/>
                    <a:pt x="3093579" y="52225"/>
                    <a:pt x="3089690" y="52225"/>
                  </a:cubicBezTo>
                  <a:cubicBezTo>
                    <a:pt x="3086214" y="52225"/>
                    <a:pt x="3083092" y="53271"/>
                    <a:pt x="3080324" y="55362"/>
                  </a:cubicBezTo>
                  <a:cubicBezTo>
                    <a:pt x="3077555" y="57453"/>
                    <a:pt x="3075581" y="60355"/>
                    <a:pt x="3074403" y="64066"/>
                  </a:cubicBezTo>
                  <a:cubicBezTo>
                    <a:pt x="3072636" y="69722"/>
                    <a:pt x="3071752" y="75907"/>
                    <a:pt x="3071752" y="82623"/>
                  </a:cubicBezTo>
                  <a:lnTo>
                    <a:pt x="3071752" y="131755"/>
                  </a:lnTo>
                  <a:lnTo>
                    <a:pt x="3055846" y="131755"/>
                  </a:lnTo>
                  <a:lnTo>
                    <a:pt x="3055846" y="37910"/>
                  </a:lnTo>
                  <a:lnTo>
                    <a:pt x="3070161" y="37910"/>
                  </a:lnTo>
                  <a:lnTo>
                    <a:pt x="3070161" y="52137"/>
                  </a:lnTo>
                  <a:cubicBezTo>
                    <a:pt x="3073814" y="45480"/>
                    <a:pt x="3077187" y="41091"/>
                    <a:pt x="3080279" y="38970"/>
                  </a:cubicBezTo>
                  <a:cubicBezTo>
                    <a:pt x="3083372" y="36849"/>
                    <a:pt x="3086774" y="35789"/>
                    <a:pt x="3090486" y="35789"/>
                  </a:cubicBezTo>
                  <a:close/>
                  <a:moveTo>
                    <a:pt x="2989776" y="35789"/>
                  </a:moveTo>
                  <a:cubicBezTo>
                    <a:pt x="3002324" y="35789"/>
                    <a:pt x="3012574" y="40060"/>
                    <a:pt x="3020527" y="48602"/>
                  </a:cubicBezTo>
                  <a:cubicBezTo>
                    <a:pt x="3028480" y="57144"/>
                    <a:pt x="3032457" y="69162"/>
                    <a:pt x="3032457" y="84656"/>
                  </a:cubicBezTo>
                  <a:cubicBezTo>
                    <a:pt x="3032457" y="85598"/>
                    <a:pt x="3032427" y="87012"/>
                    <a:pt x="3032368" y="88897"/>
                  </a:cubicBezTo>
                  <a:lnTo>
                    <a:pt x="2962382" y="88897"/>
                  </a:lnTo>
                  <a:cubicBezTo>
                    <a:pt x="2962971" y="99207"/>
                    <a:pt x="2965887" y="107101"/>
                    <a:pt x="2971130" y="112579"/>
                  </a:cubicBezTo>
                  <a:cubicBezTo>
                    <a:pt x="2976373" y="118058"/>
                    <a:pt x="2982912" y="120798"/>
                    <a:pt x="2990748" y="120798"/>
                  </a:cubicBezTo>
                  <a:cubicBezTo>
                    <a:pt x="2996580" y="120798"/>
                    <a:pt x="3001558" y="119266"/>
                    <a:pt x="3005682" y="116203"/>
                  </a:cubicBezTo>
                  <a:cubicBezTo>
                    <a:pt x="3009805" y="113139"/>
                    <a:pt x="3013075" y="108250"/>
                    <a:pt x="3015490" y="101534"/>
                  </a:cubicBezTo>
                  <a:lnTo>
                    <a:pt x="3031926" y="103566"/>
                  </a:lnTo>
                  <a:cubicBezTo>
                    <a:pt x="3029334" y="113169"/>
                    <a:pt x="3024533" y="120621"/>
                    <a:pt x="3017523" y="125923"/>
                  </a:cubicBezTo>
                  <a:cubicBezTo>
                    <a:pt x="3010512" y="131225"/>
                    <a:pt x="3001558" y="133876"/>
                    <a:pt x="2990659" y="133876"/>
                  </a:cubicBezTo>
                  <a:cubicBezTo>
                    <a:pt x="2976933" y="133876"/>
                    <a:pt x="2966049" y="129649"/>
                    <a:pt x="2958008" y="121195"/>
                  </a:cubicBezTo>
                  <a:cubicBezTo>
                    <a:pt x="2949966" y="112742"/>
                    <a:pt x="2945946" y="100886"/>
                    <a:pt x="2945946" y="85628"/>
                  </a:cubicBezTo>
                  <a:cubicBezTo>
                    <a:pt x="2945946" y="69839"/>
                    <a:pt x="2950011" y="57586"/>
                    <a:pt x="2958140" y="48867"/>
                  </a:cubicBezTo>
                  <a:cubicBezTo>
                    <a:pt x="2966270" y="40148"/>
                    <a:pt x="2976815" y="35789"/>
                    <a:pt x="2989776" y="35789"/>
                  </a:cubicBezTo>
                  <a:close/>
                  <a:moveTo>
                    <a:pt x="2852556" y="35789"/>
                  </a:moveTo>
                  <a:cubicBezTo>
                    <a:pt x="2858212" y="35789"/>
                    <a:pt x="2863410" y="36805"/>
                    <a:pt x="2868153" y="38837"/>
                  </a:cubicBezTo>
                  <a:cubicBezTo>
                    <a:pt x="2872895" y="40870"/>
                    <a:pt x="2876444" y="43536"/>
                    <a:pt x="2878801" y="46835"/>
                  </a:cubicBezTo>
                  <a:cubicBezTo>
                    <a:pt x="2881157" y="50134"/>
                    <a:pt x="2882807" y="54051"/>
                    <a:pt x="2883749" y="58587"/>
                  </a:cubicBezTo>
                  <a:cubicBezTo>
                    <a:pt x="2884339" y="61533"/>
                    <a:pt x="2884633" y="66688"/>
                    <a:pt x="2884633" y="74052"/>
                  </a:cubicBezTo>
                  <a:lnTo>
                    <a:pt x="2884633" y="131755"/>
                  </a:lnTo>
                  <a:lnTo>
                    <a:pt x="2868727" y="131755"/>
                  </a:lnTo>
                  <a:lnTo>
                    <a:pt x="2868727" y="74670"/>
                  </a:lnTo>
                  <a:cubicBezTo>
                    <a:pt x="2868727" y="68190"/>
                    <a:pt x="2868109" y="63345"/>
                    <a:pt x="2866871" y="60134"/>
                  </a:cubicBezTo>
                  <a:cubicBezTo>
                    <a:pt x="2865634" y="56923"/>
                    <a:pt x="2863440" y="54361"/>
                    <a:pt x="2860288" y="52446"/>
                  </a:cubicBezTo>
                  <a:cubicBezTo>
                    <a:pt x="2857136" y="50531"/>
                    <a:pt x="2853440" y="49574"/>
                    <a:pt x="2849198" y="49574"/>
                  </a:cubicBezTo>
                  <a:cubicBezTo>
                    <a:pt x="2842423" y="49574"/>
                    <a:pt x="2836576" y="51724"/>
                    <a:pt x="2831657" y="56025"/>
                  </a:cubicBezTo>
                  <a:cubicBezTo>
                    <a:pt x="2826738" y="60325"/>
                    <a:pt x="2824279" y="68485"/>
                    <a:pt x="2824279" y="80502"/>
                  </a:cubicBezTo>
                  <a:lnTo>
                    <a:pt x="2824279" y="131755"/>
                  </a:lnTo>
                  <a:lnTo>
                    <a:pt x="2808373" y="131755"/>
                  </a:lnTo>
                  <a:lnTo>
                    <a:pt x="2808373" y="37910"/>
                  </a:lnTo>
                  <a:lnTo>
                    <a:pt x="2822688" y="37910"/>
                  </a:lnTo>
                  <a:lnTo>
                    <a:pt x="2822688" y="51253"/>
                  </a:lnTo>
                  <a:cubicBezTo>
                    <a:pt x="2829581" y="40944"/>
                    <a:pt x="2839536" y="35789"/>
                    <a:pt x="2852556" y="35789"/>
                  </a:cubicBezTo>
                  <a:close/>
                  <a:moveTo>
                    <a:pt x="2742126" y="35789"/>
                  </a:moveTo>
                  <a:cubicBezTo>
                    <a:pt x="2754674" y="35789"/>
                    <a:pt x="2764924" y="40060"/>
                    <a:pt x="2772877" y="48602"/>
                  </a:cubicBezTo>
                  <a:cubicBezTo>
                    <a:pt x="2780830" y="57144"/>
                    <a:pt x="2784807" y="69162"/>
                    <a:pt x="2784807" y="84656"/>
                  </a:cubicBezTo>
                  <a:cubicBezTo>
                    <a:pt x="2784807" y="85598"/>
                    <a:pt x="2784777" y="87012"/>
                    <a:pt x="2784718" y="88897"/>
                  </a:cubicBezTo>
                  <a:lnTo>
                    <a:pt x="2714732" y="88897"/>
                  </a:lnTo>
                  <a:cubicBezTo>
                    <a:pt x="2715321" y="99207"/>
                    <a:pt x="2718237" y="107101"/>
                    <a:pt x="2723480" y="112579"/>
                  </a:cubicBezTo>
                  <a:cubicBezTo>
                    <a:pt x="2728723" y="118058"/>
                    <a:pt x="2735262" y="120798"/>
                    <a:pt x="2743098" y="120798"/>
                  </a:cubicBezTo>
                  <a:cubicBezTo>
                    <a:pt x="2748930" y="120798"/>
                    <a:pt x="2753908" y="119266"/>
                    <a:pt x="2758032" y="116203"/>
                  </a:cubicBezTo>
                  <a:cubicBezTo>
                    <a:pt x="2762155" y="113139"/>
                    <a:pt x="2765425" y="108250"/>
                    <a:pt x="2767840" y="101534"/>
                  </a:cubicBezTo>
                  <a:lnTo>
                    <a:pt x="2784276" y="103566"/>
                  </a:lnTo>
                  <a:cubicBezTo>
                    <a:pt x="2781684" y="113169"/>
                    <a:pt x="2776883" y="120621"/>
                    <a:pt x="2769873" y="125923"/>
                  </a:cubicBezTo>
                  <a:cubicBezTo>
                    <a:pt x="2762862" y="131225"/>
                    <a:pt x="2753908" y="133876"/>
                    <a:pt x="2743009" y="133876"/>
                  </a:cubicBezTo>
                  <a:cubicBezTo>
                    <a:pt x="2729283" y="133876"/>
                    <a:pt x="2718399" y="129649"/>
                    <a:pt x="2710358" y="121195"/>
                  </a:cubicBezTo>
                  <a:cubicBezTo>
                    <a:pt x="2702316" y="112742"/>
                    <a:pt x="2698296" y="100886"/>
                    <a:pt x="2698296" y="85628"/>
                  </a:cubicBezTo>
                  <a:cubicBezTo>
                    <a:pt x="2698296" y="69839"/>
                    <a:pt x="2702361" y="57586"/>
                    <a:pt x="2710490" y="48867"/>
                  </a:cubicBezTo>
                  <a:cubicBezTo>
                    <a:pt x="2718620" y="40148"/>
                    <a:pt x="2729165" y="35789"/>
                    <a:pt x="2742126" y="35789"/>
                  </a:cubicBezTo>
                  <a:close/>
                  <a:moveTo>
                    <a:pt x="2385724" y="35789"/>
                  </a:moveTo>
                  <a:cubicBezTo>
                    <a:pt x="2396799" y="35789"/>
                    <a:pt x="2405930" y="40266"/>
                    <a:pt x="2413118" y="49221"/>
                  </a:cubicBezTo>
                  <a:lnTo>
                    <a:pt x="2413118" y="37910"/>
                  </a:lnTo>
                  <a:lnTo>
                    <a:pt x="2427787" y="37910"/>
                  </a:lnTo>
                  <a:lnTo>
                    <a:pt x="2427787" y="119030"/>
                  </a:lnTo>
                  <a:cubicBezTo>
                    <a:pt x="2427787" y="133640"/>
                    <a:pt x="2426299" y="143994"/>
                    <a:pt x="2423324" y="150091"/>
                  </a:cubicBezTo>
                  <a:cubicBezTo>
                    <a:pt x="2420349" y="156188"/>
                    <a:pt x="2415636" y="161004"/>
                    <a:pt x="2409185" y="164539"/>
                  </a:cubicBezTo>
                  <a:cubicBezTo>
                    <a:pt x="2402735" y="168074"/>
                    <a:pt x="2394796" y="169841"/>
                    <a:pt x="2385371" y="169841"/>
                  </a:cubicBezTo>
                  <a:cubicBezTo>
                    <a:pt x="2374177" y="169841"/>
                    <a:pt x="2365135" y="167323"/>
                    <a:pt x="2358242" y="162286"/>
                  </a:cubicBezTo>
                  <a:cubicBezTo>
                    <a:pt x="2351349" y="157249"/>
                    <a:pt x="2348021" y="149664"/>
                    <a:pt x="2348257" y="139531"/>
                  </a:cubicBezTo>
                  <a:lnTo>
                    <a:pt x="2363721" y="141829"/>
                  </a:lnTo>
                  <a:cubicBezTo>
                    <a:pt x="2364369" y="146601"/>
                    <a:pt x="2366165" y="150076"/>
                    <a:pt x="2369111" y="152256"/>
                  </a:cubicBezTo>
                  <a:cubicBezTo>
                    <a:pt x="2373058" y="155202"/>
                    <a:pt x="2378448" y="156674"/>
                    <a:pt x="2385282" y="156674"/>
                  </a:cubicBezTo>
                  <a:cubicBezTo>
                    <a:pt x="2392646" y="156674"/>
                    <a:pt x="2398331" y="155202"/>
                    <a:pt x="2402337" y="152256"/>
                  </a:cubicBezTo>
                  <a:cubicBezTo>
                    <a:pt x="2406343" y="149311"/>
                    <a:pt x="2409053" y="145187"/>
                    <a:pt x="2410467" y="139885"/>
                  </a:cubicBezTo>
                  <a:cubicBezTo>
                    <a:pt x="2411291" y="136645"/>
                    <a:pt x="2411674" y="129840"/>
                    <a:pt x="2411616" y="119472"/>
                  </a:cubicBezTo>
                  <a:cubicBezTo>
                    <a:pt x="2404664" y="127661"/>
                    <a:pt x="2396004" y="131755"/>
                    <a:pt x="2385636" y="131755"/>
                  </a:cubicBezTo>
                  <a:cubicBezTo>
                    <a:pt x="2372734" y="131755"/>
                    <a:pt x="2362749" y="127101"/>
                    <a:pt x="2355679" y="117793"/>
                  </a:cubicBezTo>
                  <a:cubicBezTo>
                    <a:pt x="2348610" y="108485"/>
                    <a:pt x="2345075" y="97322"/>
                    <a:pt x="2345075" y="84302"/>
                  </a:cubicBezTo>
                  <a:cubicBezTo>
                    <a:pt x="2345075" y="75348"/>
                    <a:pt x="2346695" y="67085"/>
                    <a:pt x="2349936" y="59515"/>
                  </a:cubicBezTo>
                  <a:cubicBezTo>
                    <a:pt x="2353175" y="51945"/>
                    <a:pt x="2357874" y="46098"/>
                    <a:pt x="2364030" y="41975"/>
                  </a:cubicBezTo>
                  <a:cubicBezTo>
                    <a:pt x="2370186" y="37851"/>
                    <a:pt x="2377418" y="35789"/>
                    <a:pt x="2385724" y="35789"/>
                  </a:cubicBezTo>
                  <a:close/>
                  <a:moveTo>
                    <a:pt x="2284484" y="35789"/>
                  </a:moveTo>
                  <a:cubicBezTo>
                    <a:pt x="2297385" y="35789"/>
                    <a:pt x="2307930" y="40016"/>
                    <a:pt x="2316119" y="48469"/>
                  </a:cubicBezTo>
                  <a:cubicBezTo>
                    <a:pt x="2324308" y="56923"/>
                    <a:pt x="2328402" y="68602"/>
                    <a:pt x="2328402" y="83507"/>
                  </a:cubicBezTo>
                  <a:cubicBezTo>
                    <a:pt x="2328402" y="95584"/>
                    <a:pt x="2326590" y="105083"/>
                    <a:pt x="2322967" y="112005"/>
                  </a:cubicBezTo>
                  <a:cubicBezTo>
                    <a:pt x="2319344" y="118927"/>
                    <a:pt x="2314072" y="124303"/>
                    <a:pt x="2307150" y="128132"/>
                  </a:cubicBezTo>
                  <a:cubicBezTo>
                    <a:pt x="2300228" y="131961"/>
                    <a:pt x="2292672" y="133876"/>
                    <a:pt x="2284484" y="133876"/>
                  </a:cubicBezTo>
                  <a:cubicBezTo>
                    <a:pt x="2271346" y="133876"/>
                    <a:pt x="2260728" y="129664"/>
                    <a:pt x="2252628" y="121239"/>
                  </a:cubicBezTo>
                  <a:cubicBezTo>
                    <a:pt x="2244527" y="112815"/>
                    <a:pt x="2240477" y="100679"/>
                    <a:pt x="2240477" y="84832"/>
                  </a:cubicBezTo>
                  <a:cubicBezTo>
                    <a:pt x="2240477" y="67454"/>
                    <a:pt x="2245308" y="54581"/>
                    <a:pt x="2254969" y="46216"/>
                  </a:cubicBezTo>
                  <a:cubicBezTo>
                    <a:pt x="2263040" y="39265"/>
                    <a:pt x="2272878" y="35789"/>
                    <a:pt x="2284484" y="35789"/>
                  </a:cubicBezTo>
                  <a:close/>
                  <a:moveTo>
                    <a:pt x="2141609" y="35789"/>
                  </a:moveTo>
                  <a:cubicBezTo>
                    <a:pt x="2154510" y="35789"/>
                    <a:pt x="2165055" y="40016"/>
                    <a:pt x="2173244" y="48469"/>
                  </a:cubicBezTo>
                  <a:cubicBezTo>
                    <a:pt x="2181433" y="56923"/>
                    <a:pt x="2185527" y="68602"/>
                    <a:pt x="2185527" y="83507"/>
                  </a:cubicBezTo>
                  <a:cubicBezTo>
                    <a:pt x="2185527" y="95584"/>
                    <a:pt x="2183716" y="105083"/>
                    <a:pt x="2180093" y="112005"/>
                  </a:cubicBezTo>
                  <a:cubicBezTo>
                    <a:pt x="2176470" y="118927"/>
                    <a:pt x="2171197" y="124303"/>
                    <a:pt x="2164275" y="128132"/>
                  </a:cubicBezTo>
                  <a:cubicBezTo>
                    <a:pt x="2157353" y="131961"/>
                    <a:pt x="2149797" y="133876"/>
                    <a:pt x="2141609" y="133876"/>
                  </a:cubicBezTo>
                  <a:cubicBezTo>
                    <a:pt x="2128471" y="133876"/>
                    <a:pt x="2117853" y="129664"/>
                    <a:pt x="2109753" y="121239"/>
                  </a:cubicBezTo>
                  <a:cubicBezTo>
                    <a:pt x="2101652" y="112815"/>
                    <a:pt x="2097602" y="100679"/>
                    <a:pt x="2097602" y="84832"/>
                  </a:cubicBezTo>
                  <a:cubicBezTo>
                    <a:pt x="2097602" y="67454"/>
                    <a:pt x="2102433" y="54581"/>
                    <a:pt x="2112094" y="46216"/>
                  </a:cubicBezTo>
                  <a:cubicBezTo>
                    <a:pt x="2120165" y="39265"/>
                    <a:pt x="2130003" y="35789"/>
                    <a:pt x="2141609" y="35789"/>
                  </a:cubicBezTo>
                  <a:close/>
                  <a:moveTo>
                    <a:pt x="2052456" y="35789"/>
                  </a:moveTo>
                  <a:cubicBezTo>
                    <a:pt x="2058112" y="35789"/>
                    <a:pt x="2063310" y="36805"/>
                    <a:pt x="2068053" y="38837"/>
                  </a:cubicBezTo>
                  <a:cubicBezTo>
                    <a:pt x="2072795" y="40870"/>
                    <a:pt x="2076345" y="43536"/>
                    <a:pt x="2078701" y="46835"/>
                  </a:cubicBezTo>
                  <a:cubicBezTo>
                    <a:pt x="2081057" y="50134"/>
                    <a:pt x="2082707" y="54051"/>
                    <a:pt x="2083649" y="58587"/>
                  </a:cubicBezTo>
                  <a:cubicBezTo>
                    <a:pt x="2084239" y="61533"/>
                    <a:pt x="2084533" y="66688"/>
                    <a:pt x="2084533" y="74052"/>
                  </a:cubicBezTo>
                  <a:lnTo>
                    <a:pt x="2084533" y="131755"/>
                  </a:lnTo>
                  <a:lnTo>
                    <a:pt x="2068627" y="131755"/>
                  </a:lnTo>
                  <a:lnTo>
                    <a:pt x="2068627" y="74670"/>
                  </a:lnTo>
                  <a:cubicBezTo>
                    <a:pt x="2068627" y="68190"/>
                    <a:pt x="2068009" y="63345"/>
                    <a:pt x="2066771" y="60134"/>
                  </a:cubicBezTo>
                  <a:cubicBezTo>
                    <a:pt x="2065534" y="56923"/>
                    <a:pt x="2063340" y="54361"/>
                    <a:pt x="2060188" y="52446"/>
                  </a:cubicBezTo>
                  <a:cubicBezTo>
                    <a:pt x="2057036" y="50531"/>
                    <a:pt x="2053340" y="49574"/>
                    <a:pt x="2049098" y="49574"/>
                  </a:cubicBezTo>
                  <a:cubicBezTo>
                    <a:pt x="2042323" y="49574"/>
                    <a:pt x="2036476" y="51724"/>
                    <a:pt x="2031557" y="56025"/>
                  </a:cubicBezTo>
                  <a:cubicBezTo>
                    <a:pt x="2026638" y="60325"/>
                    <a:pt x="2024179" y="68485"/>
                    <a:pt x="2024179" y="80502"/>
                  </a:cubicBezTo>
                  <a:lnTo>
                    <a:pt x="2024179" y="131755"/>
                  </a:lnTo>
                  <a:lnTo>
                    <a:pt x="2008273" y="131755"/>
                  </a:lnTo>
                  <a:lnTo>
                    <a:pt x="2008273" y="37910"/>
                  </a:lnTo>
                  <a:lnTo>
                    <a:pt x="2022588" y="37910"/>
                  </a:lnTo>
                  <a:lnTo>
                    <a:pt x="2022588" y="51253"/>
                  </a:lnTo>
                  <a:cubicBezTo>
                    <a:pt x="2029481" y="40944"/>
                    <a:pt x="2039437" y="35789"/>
                    <a:pt x="2052456" y="35789"/>
                  </a:cubicBezTo>
                  <a:close/>
                  <a:moveTo>
                    <a:pt x="1855682" y="35789"/>
                  </a:moveTo>
                  <a:cubicBezTo>
                    <a:pt x="1865874" y="35789"/>
                    <a:pt x="1874210" y="38366"/>
                    <a:pt x="1880690" y="43521"/>
                  </a:cubicBezTo>
                  <a:cubicBezTo>
                    <a:pt x="1887170" y="48676"/>
                    <a:pt x="1891323" y="55995"/>
                    <a:pt x="1893150" y="65480"/>
                  </a:cubicBezTo>
                  <a:lnTo>
                    <a:pt x="1877685" y="67866"/>
                  </a:lnTo>
                  <a:cubicBezTo>
                    <a:pt x="1876213" y="61562"/>
                    <a:pt x="1873606" y="56820"/>
                    <a:pt x="1869865" y="53639"/>
                  </a:cubicBezTo>
                  <a:cubicBezTo>
                    <a:pt x="1866124" y="50458"/>
                    <a:pt x="1861603" y="48867"/>
                    <a:pt x="1856301" y="48867"/>
                  </a:cubicBezTo>
                  <a:cubicBezTo>
                    <a:pt x="1848289" y="48867"/>
                    <a:pt x="1841779" y="51739"/>
                    <a:pt x="1836772" y="57483"/>
                  </a:cubicBezTo>
                  <a:cubicBezTo>
                    <a:pt x="1831764" y="63227"/>
                    <a:pt x="1829260" y="72314"/>
                    <a:pt x="1829260" y="84744"/>
                  </a:cubicBezTo>
                  <a:cubicBezTo>
                    <a:pt x="1829260" y="97351"/>
                    <a:pt x="1831676" y="106512"/>
                    <a:pt x="1836506" y="112226"/>
                  </a:cubicBezTo>
                  <a:cubicBezTo>
                    <a:pt x="1841337" y="117940"/>
                    <a:pt x="1847641" y="120798"/>
                    <a:pt x="1855417" y="120798"/>
                  </a:cubicBezTo>
                  <a:cubicBezTo>
                    <a:pt x="1861662" y="120798"/>
                    <a:pt x="1866875" y="118883"/>
                    <a:pt x="1871058" y="115054"/>
                  </a:cubicBezTo>
                  <a:cubicBezTo>
                    <a:pt x="1875241" y="111225"/>
                    <a:pt x="1877892" y="105333"/>
                    <a:pt x="1879011" y="97380"/>
                  </a:cubicBezTo>
                  <a:lnTo>
                    <a:pt x="1894652" y="99413"/>
                  </a:lnTo>
                  <a:cubicBezTo>
                    <a:pt x="1892943" y="110194"/>
                    <a:pt x="1888569" y="118633"/>
                    <a:pt x="1881529" y="124730"/>
                  </a:cubicBezTo>
                  <a:cubicBezTo>
                    <a:pt x="1874489" y="130827"/>
                    <a:pt x="1865844" y="133876"/>
                    <a:pt x="1855594" y="133876"/>
                  </a:cubicBezTo>
                  <a:cubicBezTo>
                    <a:pt x="1842751" y="133876"/>
                    <a:pt x="1832427" y="129678"/>
                    <a:pt x="1824621" y="121284"/>
                  </a:cubicBezTo>
                  <a:cubicBezTo>
                    <a:pt x="1816816" y="112889"/>
                    <a:pt x="1812913" y="100856"/>
                    <a:pt x="1812913" y="85186"/>
                  </a:cubicBezTo>
                  <a:cubicBezTo>
                    <a:pt x="1812913" y="75053"/>
                    <a:pt x="1814592" y="66187"/>
                    <a:pt x="1817949" y="58587"/>
                  </a:cubicBezTo>
                  <a:cubicBezTo>
                    <a:pt x="1821307" y="50988"/>
                    <a:pt x="1826418" y="45288"/>
                    <a:pt x="1833281" y="41488"/>
                  </a:cubicBezTo>
                  <a:cubicBezTo>
                    <a:pt x="1840144" y="37689"/>
                    <a:pt x="1847611" y="35789"/>
                    <a:pt x="1855682" y="35789"/>
                  </a:cubicBezTo>
                  <a:close/>
                  <a:moveTo>
                    <a:pt x="1751526" y="35789"/>
                  </a:moveTo>
                  <a:cubicBezTo>
                    <a:pt x="1764074" y="35789"/>
                    <a:pt x="1774324" y="40060"/>
                    <a:pt x="1782277" y="48602"/>
                  </a:cubicBezTo>
                  <a:cubicBezTo>
                    <a:pt x="1790230" y="57144"/>
                    <a:pt x="1794207" y="69162"/>
                    <a:pt x="1794207" y="84656"/>
                  </a:cubicBezTo>
                  <a:cubicBezTo>
                    <a:pt x="1794207" y="85598"/>
                    <a:pt x="1794177" y="87012"/>
                    <a:pt x="1794118" y="88897"/>
                  </a:cubicBezTo>
                  <a:lnTo>
                    <a:pt x="1724132" y="88897"/>
                  </a:lnTo>
                  <a:cubicBezTo>
                    <a:pt x="1724721" y="99207"/>
                    <a:pt x="1727637" y="107101"/>
                    <a:pt x="1732880" y="112579"/>
                  </a:cubicBezTo>
                  <a:cubicBezTo>
                    <a:pt x="1738123" y="118058"/>
                    <a:pt x="1744663" y="120798"/>
                    <a:pt x="1752498" y="120798"/>
                  </a:cubicBezTo>
                  <a:cubicBezTo>
                    <a:pt x="1758330" y="120798"/>
                    <a:pt x="1763308" y="119266"/>
                    <a:pt x="1767432" y="116203"/>
                  </a:cubicBezTo>
                  <a:cubicBezTo>
                    <a:pt x="1771555" y="113139"/>
                    <a:pt x="1774825" y="108250"/>
                    <a:pt x="1777240" y="101534"/>
                  </a:cubicBezTo>
                  <a:lnTo>
                    <a:pt x="1793677" y="103566"/>
                  </a:lnTo>
                  <a:cubicBezTo>
                    <a:pt x="1791084" y="113169"/>
                    <a:pt x="1786283" y="120621"/>
                    <a:pt x="1779273" y="125923"/>
                  </a:cubicBezTo>
                  <a:cubicBezTo>
                    <a:pt x="1772262" y="131225"/>
                    <a:pt x="1763308" y="133876"/>
                    <a:pt x="1752409" y="133876"/>
                  </a:cubicBezTo>
                  <a:cubicBezTo>
                    <a:pt x="1738683" y="133876"/>
                    <a:pt x="1727799" y="129649"/>
                    <a:pt x="1719758" y="121195"/>
                  </a:cubicBezTo>
                  <a:cubicBezTo>
                    <a:pt x="1711716" y="112742"/>
                    <a:pt x="1707696" y="100886"/>
                    <a:pt x="1707696" y="85628"/>
                  </a:cubicBezTo>
                  <a:cubicBezTo>
                    <a:pt x="1707696" y="69839"/>
                    <a:pt x="1711761" y="57586"/>
                    <a:pt x="1719890" y="48867"/>
                  </a:cubicBezTo>
                  <a:cubicBezTo>
                    <a:pt x="1728020" y="40148"/>
                    <a:pt x="1738565" y="35789"/>
                    <a:pt x="1751526" y="35789"/>
                  </a:cubicBezTo>
                  <a:close/>
                  <a:moveTo>
                    <a:pt x="1485974" y="35789"/>
                  </a:moveTo>
                  <a:cubicBezTo>
                    <a:pt x="1493986" y="35789"/>
                    <a:pt x="1500496" y="36731"/>
                    <a:pt x="1505503" y="38617"/>
                  </a:cubicBezTo>
                  <a:cubicBezTo>
                    <a:pt x="1510511" y="40502"/>
                    <a:pt x="1514193" y="42873"/>
                    <a:pt x="1516549" y="45730"/>
                  </a:cubicBezTo>
                  <a:cubicBezTo>
                    <a:pt x="1518906" y="48587"/>
                    <a:pt x="1520555" y="52196"/>
                    <a:pt x="1521498" y="56555"/>
                  </a:cubicBezTo>
                  <a:cubicBezTo>
                    <a:pt x="1522028" y="59265"/>
                    <a:pt x="1522293" y="64155"/>
                    <a:pt x="1522293" y="71224"/>
                  </a:cubicBezTo>
                  <a:lnTo>
                    <a:pt x="1522293" y="92432"/>
                  </a:lnTo>
                  <a:cubicBezTo>
                    <a:pt x="1522293" y="107219"/>
                    <a:pt x="1522632" y="116571"/>
                    <a:pt x="1523309" y="120488"/>
                  </a:cubicBezTo>
                  <a:cubicBezTo>
                    <a:pt x="1523987" y="124406"/>
                    <a:pt x="1525327" y="128161"/>
                    <a:pt x="1527330" y="131755"/>
                  </a:cubicBezTo>
                  <a:lnTo>
                    <a:pt x="1510717" y="131755"/>
                  </a:lnTo>
                  <a:cubicBezTo>
                    <a:pt x="1509068" y="128456"/>
                    <a:pt x="1508007" y="124597"/>
                    <a:pt x="1507536" y="120179"/>
                  </a:cubicBezTo>
                  <a:cubicBezTo>
                    <a:pt x="1501645" y="125186"/>
                    <a:pt x="1495975" y="128721"/>
                    <a:pt x="1490525" y="130783"/>
                  </a:cubicBezTo>
                  <a:cubicBezTo>
                    <a:pt x="1485076" y="132845"/>
                    <a:pt x="1479229" y="133876"/>
                    <a:pt x="1472984" y="133876"/>
                  </a:cubicBezTo>
                  <a:cubicBezTo>
                    <a:pt x="1462675" y="133876"/>
                    <a:pt x="1454751" y="131357"/>
                    <a:pt x="1449214" y="126321"/>
                  </a:cubicBezTo>
                  <a:cubicBezTo>
                    <a:pt x="1443676" y="121284"/>
                    <a:pt x="1440907" y="114848"/>
                    <a:pt x="1440907" y="107012"/>
                  </a:cubicBezTo>
                  <a:cubicBezTo>
                    <a:pt x="1440907" y="102417"/>
                    <a:pt x="1441953" y="98220"/>
                    <a:pt x="1444044" y="94420"/>
                  </a:cubicBezTo>
                  <a:cubicBezTo>
                    <a:pt x="1446136" y="90620"/>
                    <a:pt x="1448875" y="87572"/>
                    <a:pt x="1452263" y="85274"/>
                  </a:cubicBezTo>
                  <a:cubicBezTo>
                    <a:pt x="1455650" y="82977"/>
                    <a:pt x="1459464" y="81239"/>
                    <a:pt x="1463706" y="80061"/>
                  </a:cubicBezTo>
                  <a:cubicBezTo>
                    <a:pt x="1466828" y="79236"/>
                    <a:pt x="1471541" y="78440"/>
                    <a:pt x="1477845" y="77675"/>
                  </a:cubicBezTo>
                  <a:cubicBezTo>
                    <a:pt x="1490687" y="76143"/>
                    <a:pt x="1500143" y="74317"/>
                    <a:pt x="1506210" y="72196"/>
                  </a:cubicBezTo>
                  <a:cubicBezTo>
                    <a:pt x="1506269" y="70016"/>
                    <a:pt x="1506299" y="68632"/>
                    <a:pt x="1506299" y="68043"/>
                  </a:cubicBezTo>
                  <a:cubicBezTo>
                    <a:pt x="1506299" y="61562"/>
                    <a:pt x="1504797" y="56997"/>
                    <a:pt x="1501792" y="54346"/>
                  </a:cubicBezTo>
                  <a:cubicBezTo>
                    <a:pt x="1497727" y="50752"/>
                    <a:pt x="1491689" y="48955"/>
                    <a:pt x="1483677" y="48955"/>
                  </a:cubicBezTo>
                  <a:cubicBezTo>
                    <a:pt x="1476195" y="48955"/>
                    <a:pt x="1470672" y="50266"/>
                    <a:pt x="1467108" y="52888"/>
                  </a:cubicBezTo>
                  <a:cubicBezTo>
                    <a:pt x="1463544" y="55509"/>
                    <a:pt x="1460908" y="60149"/>
                    <a:pt x="1459199" y="66806"/>
                  </a:cubicBezTo>
                  <a:lnTo>
                    <a:pt x="1443647" y="64685"/>
                  </a:lnTo>
                  <a:cubicBezTo>
                    <a:pt x="1445061" y="58028"/>
                    <a:pt x="1447388" y="52652"/>
                    <a:pt x="1450628" y="48558"/>
                  </a:cubicBezTo>
                  <a:cubicBezTo>
                    <a:pt x="1453868" y="44464"/>
                    <a:pt x="1458551" y="41312"/>
                    <a:pt x="1464678" y="39103"/>
                  </a:cubicBezTo>
                  <a:cubicBezTo>
                    <a:pt x="1470805" y="36893"/>
                    <a:pt x="1477904" y="35789"/>
                    <a:pt x="1485974" y="35789"/>
                  </a:cubicBezTo>
                  <a:close/>
                  <a:moveTo>
                    <a:pt x="1395231" y="35789"/>
                  </a:moveTo>
                  <a:cubicBezTo>
                    <a:pt x="1400887" y="35789"/>
                    <a:pt x="1406086" y="36805"/>
                    <a:pt x="1410828" y="38837"/>
                  </a:cubicBezTo>
                  <a:cubicBezTo>
                    <a:pt x="1415570" y="40870"/>
                    <a:pt x="1419120" y="43536"/>
                    <a:pt x="1421476" y="46835"/>
                  </a:cubicBezTo>
                  <a:cubicBezTo>
                    <a:pt x="1423832" y="50134"/>
                    <a:pt x="1425482" y="54051"/>
                    <a:pt x="1426425" y="58587"/>
                  </a:cubicBezTo>
                  <a:cubicBezTo>
                    <a:pt x="1427014" y="61533"/>
                    <a:pt x="1427308" y="66688"/>
                    <a:pt x="1427308" y="74052"/>
                  </a:cubicBezTo>
                  <a:lnTo>
                    <a:pt x="1427308" y="131755"/>
                  </a:lnTo>
                  <a:lnTo>
                    <a:pt x="1411402" y="131755"/>
                  </a:lnTo>
                  <a:lnTo>
                    <a:pt x="1411402" y="74670"/>
                  </a:lnTo>
                  <a:cubicBezTo>
                    <a:pt x="1411402" y="68190"/>
                    <a:pt x="1410784" y="63345"/>
                    <a:pt x="1409547" y="60134"/>
                  </a:cubicBezTo>
                  <a:cubicBezTo>
                    <a:pt x="1408309" y="56923"/>
                    <a:pt x="1406115" y="54361"/>
                    <a:pt x="1402963" y="52446"/>
                  </a:cubicBezTo>
                  <a:cubicBezTo>
                    <a:pt x="1399811" y="50531"/>
                    <a:pt x="1396115" y="49574"/>
                    <a:pt x="1391873" y="49574"/>
                  </a:cubicBezTo>
                  <a:cubicBezTo>
                    <a:pt x="1385098" y="49574"/>
                    <a:pt x="1379251" y="51724"/>
                    <a:pt x="1374332" y="56025"/>
                  </a:cubicBezTo>
                  <a:cubicBezTo>
                    <a:pt x="1369413" y="60325"/>
                    <a:pt x="1366954" y="68485"/>
                    <a:pt x="1366954" y="80502"/>
                  </a:cubicBezTo>
                  <a:lnTo>
                    <a:pt x="1366954" y="131755"/>
                  </a:lnTo>
                  <a:lnTo>
                    <a:pt x="1351048" y="131755"/>
                  </a:lnTo>
                  <a:lnTo>
                    <a:pt x="1351048" y="37910"/>
                  </a:lnTo>
                  <a:lnTo>
                    <a:pt x="1365363" y="37910"/>
                  </a:lnTo>
                  <a:lnTo>
                    <a:pt x="1365363" y="51253"/>
                  </a:lnTo>
                  <a:cubicBezTo>
                    <a:pt x="1372256" y="40944"/>
                    <a:pt x="1382212" y="35789"/>
                    <a:pt x="1395231" y="35789"/>
                  </a:cubicBezTo>
                  <a:close/>
                  <a:moveTo>
                    <a:pt x="1284359" y="35789"/>
                  </a:moveTo>
                  <a:cubicBezTo>
                    <a:pt x="1297260" y="35789"/>
                    <a:pt x="1307805" y="40016"/>
                    <a:pt x="1315994" y="48469"/>
                  </a:cubicBezTo>
                  <a:cubicBezTo>
                    <a:pt x="1324183" y="56923"/>
                    <a:pt x="1328277" y="68602"/>
                    <a:pt x="1328277" y="83507"/>
                  </a:cubicBezTo>
                  <a:cubicBezTo>
                    <a:pt x="1328277" y="95584"/>
                    <a:pt x="1326466" y="105083"/>
                    <a:pt x="1322842" y="112005"/>
                  </a:cubicBezTo>
                  <a:cubicBezTo>
                    <a:pt x="1319219" y="118927"/>
                    <a:pt x="1313947" y="124303"/>
                    <a:pt x="1307025" y="128132"/>
                  </a:cubicBezTo>
                  <a:cubicBezTo>
                    <a:pt x="1300103" y="131961"/>
                    <a:pt x="1292547" y="133876"/>
                    <a:pt x="1284359" y="133876"/>
                  </a:cubicBezTo>
                  <a:cubicBezTo>
                    <a:pt x="1271222" y="133876"/>
                    <a:pt x="1260603" y="129664"/>
                    <a:pt x="1252503" y="121239"/>
                  </a:cubicBezTo>
                  <a:cubicBezTo>
                    <a:pt x="1244402" y="112815"/>
                    <a:pt x="1240352" y="100679"/>
                    <a:pt x="1240352" y="84832"/>
                  </a:cubicBezTo>
                  <a:cubicBezTo>
                    <a:pt x="1240352" y="67454"/>
                    <a:pt x="1245183" y="54581"/>
                    <a:pt x="1254844" y="46216"/>
                  </a:cubicBezTo>
                  <a:cubicBezTo>
                    <a:pt x="1262915" y="39265"/>
                    <a:pt x="1272753" y="35789"/>
                    <a:pt x="1284359" y="35789"/>
                  </a:cubicBezTo>
                  <a:close/>
                  <a:moveTo>
                    <a:pt x="1104974" y="35789"/>
                  </a:moveTo>
                  <a:cubicBezTo>
                    <a:pt x="1112986" y="35789"/>
                    <a:pt x="1119496" y="36731"/>
                    <a:pt x="1124503" y="38617"/>
                  </a:cubicBezTo>
                  <a:cubicBezTo>
                    <a:pt x="1129511" y="40502"/>
                    <a:pt x="1133193" y="42873"/>
                    <a:pt x="1135549" y="45730"/>
                  </a:cubicBezTo>
                  <a:cubicBezTo>
                    <a:pt x="1137906" y="48587"/>
                    <a:pt x="1139555" y="52196"/>
                    <a:pt x="1140498" y="56555"/>
                  </a:cubicBezTo>
                  <a:cubicBezTo>
                    <a:pt x="1141028" y="59265"/>
                    <a:pt x="1141293" y="64155"/>
                    <a:pt x="1141293" y="71224"/>
                  </a:cubicBezTo>
                  <a:lnTo>
                    <a:pt x="1141293" y="92432"/>
                  </a:lnTo>
                  <a:cubicBezTo>
                    <a:pt x="1141293" y="107219"/>
                    <a:pt x="1141632" y="116571"/>
                    <a:pt x="1142309" y="120488"/>
                  </a:cubicBezTo>
                  <a:cubicBezTo>
                    <a:pt x="1142987" y="124406"/>
                    <a:pt x="1144327" y="128161"/>
                    <a:pt x="1146330" y="131755"/>
                  </a:cubicBezTo>
                  <a:lnTo>
                    <a:pt x="1129717" y="131755"/>
                  </a:lnTo>
                  <a:cubicBezTo>
                    <a:pt x="1128068" y="128456"/>
                    <a:pt x="1127007" y="124597"/>
                    <a:pt x="1126536" y="120179"/>
                  </a:cubicBezTo>
                  <a:cubicBezTo>
                    <a:pt x="1120645" y="125186"/>
                    <a:pt x="1114975" y="128721"/>
                    <a:pt x="1109525" y="130783"/>
                  </a:cubicBezTo>
                  <a:cubicBezTo>
                    <a:pt x="1104076" y="132845"/>
                    <a:pt x="1098229" y="133876"/>
                    <a:pt x="1091984" y="133876"/>
                  </a:cubicBezTo>
                  <a:cubicBezTo>
                    <a:pt x="1081675" y="133876"/>
                    <a:pt x="1073752" y="131357"/>
                    <a:pt x="1068214" y="126321"/>
                  </a:cubicBezTo>
                  <a:cubicBezTo>
                    <a:pt x="1062676" y="121284"/>
                    <a:pt x="1059907" y="114848"/>
                    <a:pt x="1059907" y="107012"/>
                  </a:cubicBezTo>
                  <a:cubicBezTo>
                    <a:pt x="1059907" y="102417"/>
                    <a:pt x="1060953" y="98220"/>
                    <a:pt x="1063044" y="94420"/>
                  </a:cubicBezTo>
                  <a:cubicBezTo>
                    <a:pt x="1065136" y="90620"/>
                    <a:pt x="1067875" y="87572"/>
                    <a:pt x="1071263" y="85274"/>
                  </a:cubicBezTo>
                  <a:cubicBezTo>
                    <a:pt x="1074650" y="82977"/>
                    <a:pt x="1078464" y="81239"/>
                    <a:pt x="1082706" y="80061"/>
                  </a:cubicBezTo>
                  <a:cubicBezTo>
                    <a:pt x="1085828" y="79236"/>
                    <a:pt x="1090541" y="78440"/>
                    <a:pt x="1096845" y="77675"/>
                  </a:cubicBezTo>
                  <a:cubicBezTo>
                    <a:pt x="1109687" y="76143"/>
                    <a:pt x="1119142" y="74317"/>
                    <a:pt x="1125210" y="72196"/>
                  </a:cubicBezTo>
                  <a:cubicBezTo>
                    <a:pt x="1125269" y="70016"/>
                    <a:pt x="1125299" y="68632"/>
                    <a:pt x="1125299" y="68043"/>
                  </a:cubicBezTo>
                  <a:cubicBezTo>
                    <a:pt x="1125299" y="61562"/>
                    <a:pt x="1123797" y="56997"/>
                    <a:pt x="1120792" y="54346"/>
                  </a:cubicBezTo>
                  <a:cubicBezTo>
                    <a:pt x="1116727" y="50752"/>
                    <a:pt x="1110689" y="48955"/>
                    <a:pt x="1102677" y="48955"/>
                  </a:cubicBezTo>
                  <a:cubicBezTo>
                    <a:pt x="1095195" y="48955"/>
                    <a:pt x="1089672" y="50266"/>
                    <a:pt x="1086108" y="52888"/>
                  </a:cubicBezTo>
                  <a:cubicBezTo>
                    <a:pt x="1082544" y="55509"/>
                    <a:pt x="1079908" y="60149"/>
                    <a:pt x="1078199" y="66806"/>
                  </a:cubicBezTo>
                  <a:lnTo>
                    <a:pt x="1062647" y="64685"/>
                  </a:lnTo>
                  <a:cubicBezTo>
                    <a:pt x="1064061" y="58028"/>
                    <a:pt x="1066388" y="52652"/>
                    <a:pt x="1069628" y="48558"/>
                  </a:cubicBezTo>
                  <a:cubicBezTo>
                    <a:pt x="1072868" y="44464"/>
                    <a:pt x="1077551" y="41312"/>
                    <a:pt x="1083678" y="39103"/>
                  </a:cubicBezTo>
                  <a:cubicBezTo>
                    <a:pt x="1089805" y="36893"/>
                    <a:pt x="1096904" y="35789"/>
                    <a:pt x="1104974" y="35789"/>
                  </a:cubicBezTo>
                  <a:close/>
                  <a:moveTo>
                    <a:pt x="1007957" y="35789"/>
                  </a:moveTo>
                  <a:cubicBezTo>
                    <a:pt x="1018149" y="35789"/>
                    <a:pt x="1026485" y="38366"/>
                    <a:pt x="1032965" y="43521"/>
                  </a:cubicBezTo>
                  <a:cubicBezTo>
                    <a:pt x="1039445" y="48676"/>
                    <a:pt x="1043598" y="55995"/>
                    <a:pt x="1045425" y="65480"/>
                  </a:cubicBezTo>
                  <a:lnTo>
                    <a:pt x="1029960" y="67866"/>
                  </a:lnTo>
                  <a:cubicBezTo>
                    <a:pt x="1028487" y="61562"/>
                    <a:pt x="1025881" y="56820"/>
                    <a:pt x="1022140" y="53639"/>
                  </a:cubicBezTo>
                  <a:cubicBezTo>
                    <a:pt x="1018399" y="50458"/>
                    <a:pt x="1013878" y="48867"/>
                    <a:pt x="1008576" y="48867"/>
                  </a:cubicBezTo>
                  <a:cubicBezTo>
                    <a:pt x="1000564" y="48867"/>
                    <a:pt x="994054" y="51739"/>
                    <a:pt x="989047" y="57483"/>
                  </a:cubicBezTo>
                  <a:cubicBezTo>
                    <a:pt x="984039" y="63227"/>
                    <a:pt x="981535" y="72314"/>
                    <a:pt x="981535" y="84744"/>
                  </a:cubicBezTo>
                  <a:cubicBezTo>
                    <a:pt x="981535" y="97351"/>
                    <a:pt x="983951" y="106512"/>
                    <a:pt x="988781" y="112226"/>
                  </a:cubicBezTo>
                  <a:cubicBezTo>
                    <a:pt x="993612" y="117940"/>
                    <a:pt x="999916" y="120798"/>
                    <a:pt x="1007692" y="120798"/>
                  </a:cubicBezTo>
                  <a:cubicBezTo>
                    <a:pt x="1013936" y="120798"/>
                    <a:pt x="1019150" y="118883"/>
                    <a:pt x="1023333" y="115054"/>
                  </a:cubicBezTo>
                  <a:cubicBezTo>
                    <a:pt x="1027516" y="111225"/>
                    <a:pt x="1030167" y="105333"/>
                    <a:pt x="1031286" y="97380"/>
                  </a:cubicBezTo>
                  <a:lnTo>
                    <a:pt x="1046927" y="99413"/>
                  </a:lnTo>
                  <a:cubicBezTo>
                    <a:pt x="1045218" y="110194"/>
                    <a:pt x="1040844" y="118633"/>
                    <a:pt x="1033804" y="124730"/>
                  </a:cubicBezTo>
                  <a:cubicBezTo>
                    <a:pt x="1026764" y="130827"/>
                    <a:pt x="1018119" y="133876"/>
                    <a:pt x="1007868" y="133876"/>
                  </a:cubicBezTo>
                  <a:cubicBezTo>
                    <a:pt x="995026" y="133876"/>
                    <a:pt x="984702" y="129678"/>
                    <a:pt x="976896" y="121284"/>
                  </a:cubicBezTo>
                  <a:cubicBezTo>
                    <a:pt x="969090" y="112889"/>
                    <a:pt x="965187" y="100856"/>
                    <a:pt x="965187" y="85186"/>
                  </a:cubicBezTo>
                  <a:cubicBezTo>
                    <a:pt x="965187" y="75053"/>
                    <a:pt x="966866" y="66187"/>
                    <a:pt x="970224" y="58587"/>
                  </a:cubicBezTo>
                  <a:cubicBezTo>
                    <a:pt x="973582" y="50988"/>
                    <a:pt x="978693" y="45288"/>
                    <a:pt x="985556" y="41488"/>
                  </a:cubicBezTo>
                  <a:cubicBezTo>
                    <a:pt x="992419" y="37689"/>
                    <a:pt x="999886" y="35789"/>
                    <a:pt x="1007957" y="35789"/>
                  </a:cubicBezTo>
                  <a:close/>
                  <a:moveTo>
                    <a:pt x="557031" y="35789"/>
                  </a:moveTo>
                  <a:cubicBezTo>
                    <a:pt x="562686" y="35789"/>
                    <a:pt x="567885" y="36805"/>
                    <a:pt x="572628" y="38837"/>
                  </a:cubicBezTo>
                  <a:cubicBezTo>
                    <a:pt x="577370" y="40870"/>
                    <a:pt x="580920" y="43536"/>
                    <a:pt x="583276" y="46835"/>
                  </a:cubicBezTo>
                  <a:cubicBezTo>
                    <a:pt x="585632" y="50134"/>
                    <a:pt x="587282" y="54051"/>
                    <a:pt x="588224" y="58587"/>
                  </a:cubicBezTo>
                  <a:cubicBezTo>
                    <a:pt x="588814" y="61533"/>
                    <a:pt x="589108" y="66688"/>
                    <a:pt x="589108" y="74052"/>
                  </a:cubicBezTo>
                  <a:lnTo>
                    <a:pt x="589108" y="131755"/>
                  </a:lnTo>
                  <a:lnTo>
                    <a:pt x="573202" y="131755"/>
                  </a:lnTo>
                  <a:lnTo>
                    <a:pt x="573202" y="74670"/>
                  </a:lnTo>
                  <a:cubicBezTo>
                    <a:pt x="573202" y="68190"/>
                    <a:pt x="572583" y="63345"/>
                    <a:pt x="571346" y="60134"/>
                  </a:cubicBezTo>
                  <a:cubicBezTo>
                    <a:pt x="570109" y="56923"/>
                    <a:pt x="567915" y="54361"/>
                    <a:pt x="564763" y="52446"/>
                  </a:cubicBezTo>
                  <a:cubicBezTo>
                    <a:pt x="561611" y="50531"/>
                    <a:pt x="557915" y="49574"/>
                    <a:pt x="553673" y="49574"/>
                  </a:cubicBezTo>
                  <a:cubicBezTo>
                    <a:pt x="546898" y="49574"/>
                    <a:pt x="541051" y="51724"/>
                    <a:pt x="536132" y="56025"/>
                  </a:cubicBezTo>
                  <a:cubicBezTo>
                    <a:pt x="531213" y="60325"/>
                    <a:pt x="528754" y="68485"/>
                    <a:pt x="528754" y="80502"/>
                  </a:cubicBezTo>
                  <a:lnTo>
                    <a:pt x="528754" y="131755"/>
                  </a:lnTo>
                  <a:lnTo>
                    <a:pt x="512848" y="131755"/>
                  </a:lnTo>
                  <a:lnTo>
                    <a:pt x="512848" y="37910"/>
                  </a:lnTo>
                  <a:lnTo>
                    <a:pt x="527163" y="37910"/>
                  </a:lnTo>
                  <a:lnTo>
                    <a:pt x="527163" y="51253"/>
                  </a:lnTo>
                  <a:cubicBezTo>
                    <a:pt x="534056" y="40944"/>
                    <a:pt x="544012" y="35789"/>
                    <a:pt x="557031" y="35789"/>
                  </a:cubicBezTo>
                  <a:close/>
                  <a:moveTo>
                    <a:pt x="490161" y="35789"/>
                  </a:moveTo>
                  <a:cubicBezTo>
                    <a:pt x="495522" y="35789"/>
                    <a:pt x="500971" y="37497"/>
                    <a:pt x="506509" y="40914"/>
                  </a:cubicBezTo>
                  <a:lnTo>
                    <a:pt x="501030" y="55671"/>
                  </a:lnTo>
                  <a:cubicBezTo>
                    <a:pt x="497142" y="53374"/>
                    <a:pt x="493254" y="52225"/>
                    <a:pt x="489365" y="52225"/>
                  </a:cubicBezTo>
                  <a:cubicBezTo>
                    <a:pt x="485890" y="52225"/>
                    <a:pt x="482767" y="53271"/>
                    <a:pt x="479999" y="55362"/>
                  </a:cubicBezTo>
                  <a:cubicBezTo>
                    <a:pt x="477230" y="57453"/>
                    <a:pt x="475256" y="60355"/>
                    <a:pt x="474078" y="64066"/>
                  </a:cubicBezTo>
                  <a:cubicBezTo>
                    <a:pt x="472311" y="69722"/>
                    <a:pt x="471427" y="75907"/>
                    <a:pt x="471427" y="82623"/>
                  </a:cubicBezTo>
                  <a:lnTo>
                    <a:pt x="471427" y="131755"/>
                  </a:lnTo>
                  <a:lnTo>
                    <a:pt x="455521" y="131755"/>
                  </a:lnTo>
                  <a:lnTo>
                    <a:pt x="455521" y="37910"/>
                  </a:lnTo>
                  <a:lnTo>
                    <a:pt x="469836" y="37910"/>
                  </a:lnTo>
                  <a:lnTo>
                    <a:pt x="469836" y="52137"/>
                  </a:lnTo>
                  <a:cubicBezTo>
                    <a:pt x="473489" y="45480"/>
                    <a:pt x="476861" y="41091"/>
                    <a:pt x="479954" y="38970"/>
                  </a:cubicBezTo>
                  <a:cubicBezTo>
                    <a:pt x="483047" y="36849"/>
                    <a:pt x="486449" y="35789"/>
                    <a:pt x="490161" y="35789"/>
                  </a:cubicBezTo>
                  <a:close/>
                  <a:moveTo>
                    <a:pt x="389451" y="35789"/>
                  </a:moveTo>
                  <a:cubicBezTo>
                    <a:pt x="401999" y="35789"/>
                    <a:pt x="412249" y="40060"/>
                    <a:pt x="420202" y="48602"/>
                  </a:cubicBezTo>
                  <a:cubicBezTo>
                    <a:pt x="428155" y="57144"/>
                    <a:pt x="432132" y="69162"/>
                    <a:pt x="432132" y="84656"/>
                  </a:cubicBezTo>
                  <a:cubicBezTo>
                    <a:pt x="432132" y="85598"/>
                    <a:pt x="432102" y="87012"/>
                    <a:pt x="432043" y="88897"/>
                  </a:cubicBezTo>
                  <a:lnTo>
                    <a:pt x="362057" y="88897"/>
                  </a:lnTo>
                  <a:cubicBezTo>
                    <a:pt x="362646" y="99207"/>
                    <a:pt x="365562" y="107101"/>
                    <a:pt x="370805" y="112579"/>
                  </a:cubicBezTo>
                  <a:cubicBezTo>
                    <a:pt x="376048" y="118058"/>
                    <a:pt x="382587" y="120798"/>
                    <a:pt x="390423" y="120798"/>
                  </a:cubicBezTo>
                  <a:cubicBezTo>
                    <a:pt x="396255" y="120798"/>
                    <a:pt x="401233" y="119266"/>
                    <a:pt x="405357" y="116203"/>
                  </a:cubicBezTo>
                  <a:cubicBezTo>
                    <a:pt x="409480" y="113139"/>
                    <a:pt x="412750" y="108250"/>
                    <a:pt x="415165" y="101534"/>
                  </a:cubicBezTo>
                  <a:lnTo>
                    <a:pt x="431601" y="103566"/>
                  </a:lnTo>
                  <a:cubicBezTo>
                    <a:pt x="429009" y="113169"/>
                    <a:pt x="424208" y="120621"/>
                    <a:pt x="417198" y="125923"/>
                  </a:cubicBezTo>
                  <a:cubicBezTo>
                    <a:pt x="410187" y="131225"/>
                    <a:pt x="401233" y="133876"/>
                    <a:pt x="390334" y="133876"/>
                  </a:cubicBezTo>
                  <a:cubicBezTo>
                    <a:pt x="376608" y="133876"/>
                    <a:pt x="365724" y="129649"/>
                    <a:pt x="357683" y="121195"/>
                  </a:cubicBezTo>
                  <a:cubicBezTo>
                    <a:pt x="349641" y="112742"/>
                    <a:pt x="345621" y="100886"/>
                    <a:pt x="345621" y="85628"/>
                  </a:cubicBezTo>
                  <a:cubicBezTo>
                    <a:pt x="345621" y="69839"/>
                    <a:pt x="349686" y="57586"/>
                    <a:pt x="357815" y="48867"/>
                  </a:cubicBezTo>
                  <a:cubicBezTo>
                    <a:pt x="365945" y="40148"/>
                    <a:pt x="376490" y="35789"/>
                    <a:pt x="389451" y="35789"/>
                  </a:cubicBezTo>
                  <a:close/>
                  <a:moveTo>
                    <a:pt x="179459" y="35789"/>
                  </a:moveTo>
                  <a:cubicBezTo>
                    <a:pt x="192360" y="35789"/>
                    <a:pt x="202905" y="40016"/>
                    <a:pt x="211094" y="48469"/>
                  </a:cubicBezTo>
                  <a:cubicBezTo>
                    <a:pt x="219283" y="56923"/>
                    <a:pt x="223377" y="68602"/>
                    <a:pt x="223377" y="83507"/>
                  </a:cubicBezTo>
                  <a:cubicBezTo>
                    <a:pt x="223377" y="95584"/>
                    <a:pt x="221565" y="105083"/>
                    <a:pt x="217942" y="112005"/>
                  </a:cubicBezTo>
                  <a:cubicBezTo>
                    <a:pt x="214319" y="118927"/>
                    <a:pt x="209047" y="124303"/>
                    <a:pt x="202125" y="128132"/>
                  </a:cubicBezTo>
                  <a:cubicBezTo>
                    <a:pt x="195203" y="131961"/>
                    <a:pt x="187647" y="133876"/>
                    <a:pt x="179459" y="133876"/>
                  </a:cubicBezTo>
                  <a:cubicBezTo>
                    <a:pt x="166322" y="133876"/>
                    <a:pt x="155703" y="129664"/>
                    <a:pt x="147602" y="121239"/>
                  </a:cubicBezTo>
                  <a:cubicBezTo>
                    <a:pt x="139502" y="112815"/>
                    <a:pt x="135452" y="100679"/>
                    <a:pt x="135452" y="84832"/>
                  </a:cubicBezTo>
                  <a:cubicBezTo>
                    <a:pt x="135452" y="67454"/>
                    <a:pt x="140283" y="54581"/>
                    <a:pt x="149944" y="46216"/>
                  </a:cubicBezTo>
                  <a:cubicBezTo>
                    <a:pt x="158015" y="39265"/>
                    <a:pt x="167853" y="35789"/>
                    <a:pt x="179459" y="35789"/>
                  </a:cubicBezTo>
                  <a:close/>
                  <a:moveTo>
                    <a:pt x="2922356" y="5126"/>
                  </a:moveTo>
                  <a:lnTo>
                    <a:pt x="2922356" y="37910"/>
                  </a:lnTo>
                  <a:lnTo>
                    <a:pt x="2938351" y="37910"/>
                  </a:lnTo>
                  <a:lnTo>
                    <a:pt x="2938351" y="50281"/>
                  </a:lnTo>
                  <a:lnTo>
                    <a:pt x="2922356" y="50281"/>
                  </a:lnTo>
                  <a:lnTo>
                    <a:pt x="2922356" y="105157"/>
                  </a:lnTo>
                  <a:cubicBezTo>
                    <a:pt x="2922356" y="109693"/>
                    <a:pt x="2922636" y="112609"/>
                    <a:pt x="2923196" y="113905"/>
                  </a:cubicBezTo>
                  <a:cubicBezTo>
                    <a:pt x="2923755" y="115201"/>
                    <a:pt x="2924669" y="116232"/>
                    <a:pt x="2925935" y="116998"/>
                  </a:cubicBezTo>
                  <a:cubicBezTo>
                    <a:pt x="2927202" y="117764"/>
                    <a:pt x="2929013" y="118147"/>
                    <a:pt x="2931370" y="118147"/>
                  </a:cubicBezTo>
                  <a:cubicBezTo>
                    <a:pt x="2933137" y="118147"/>
                    <a:pt x="2935464" y="117940"/>
                    <a:pt x="2938351" y="117528"/>
                  </a:cubicBezTo>
                  <a:lnTo>
                    <a:pt x="2940648" y="131578"/>
                  </a:lnTo>
                  <a:cubicBezTo>
                    <a:pt x="2936171" y="132521"/>
                    <a:pt x="2932165" y="132992"/>
                    <a:pt x="2928630" y="132992"/>
                  </a:cubicBezTo>
                  <a:cubicBezTo>
                    <a:pt x="2922857" y="132992"/>
                    <a:pt x="2918380" y="132079"/>
                    <a:pt x="2915199" y="130253"/>
                  </a:cubicBezTo>
                  <a:cubicBezTo>
                    <a:pt x="2912018" y="128427"/>
                    <a:pt x="2909779" y="126026"/>
                    <a:pt x="2908483" y="123051"/>
                  </a:cubicBezTo>
                  <a:cubicBezTo>
                    <a:pt x="2907187" y="120076"/>
                    <a:pt x="2906539" y="113817"/>
                    <a:pt x="2906539" y="104273"/>
                  </a:cubicBezTo>
                  <a:lnTo>
                    <a:pt x="2906539" y="50281"/>
                  </a:lnTo>
                  <a:lnTo>
                    <a:pt x="2894874" y="50281"/>
                  </a:lnTo>
                  <a:lnTo>
                    <a:pt x="2894874" y="37910"/>
                  </a:lnTo>
                  <a:lnTo>
                    <a:pt x="2906539" y="37910"/>
                  </a:lnTo>
                  <a:lnTo>
                    <a:pt x="2906539" y="14669"/>
                  </a:lnTo>
                  <a:close/>
                  <a:moveTo>
                    <a:pt x="1179281" y="5126"/>
                  </a:moveTo>
                  <a:lnTo>
                    <a:pt x="1179281" y="37910"/>
                  </a:lnTo>
                  <a:lnTo>
                    <a:pt x="1195276" y="37910"/>
                  </a:lnTo>
                  <a:lnTo>
                    <a:pt x="1195276" y="50281"/>
                  </a:lnTo>
                  <a:lnTo>
                    <a:pt x="1179281" y="50281"/>
                  </a:lnTo>
                  <a:lnTo>
                    <a:pt x="1179281" y="105157"/>
                  </a:lnTo>
                  <a:cubicBezTo>
                    <a:pt x="1179281" y="109693"/>
                    <a:pt x="1179561" y="112609"/>
                    <a:pt x="1180121" y="113905"/>
                  </a:cubicBezTo>
                  <a:cubicBezTo>
                    <a:pt x="1180681" y="115201"/>
                    <a:pt x="1181594" y="116232"/>
                    <a:pt x="1182860" y="116998"/>
                  </a:cubicBezTo>
                  <a:cubicBezTo>
                    <a:pt x="1184127" y="117764"/>
                    <a:pt x="1185938" y="118147"/>
                    <a:pt x="1188295" y="118147"/>
                  </a:cubicBezTo>
                  <a:cubicBezTo>
                    <a:pt x="1190062" y="118147"/>
                    <a:pt x="1192389" y="117940"/>
                    <a:pt x="1195276" y="117528"/>
                  </a:cubicBezTo>
                  <a:lnTo>
                    <a:pt x="1197573" y="131578"/>
                  </a:lnTo>
                  <a:cubicBezTo>
                    <a:pt x="1193096" y="132521"/>
                    <a:pt x="1189090" y="132992"/>
                    <a:pt x="1185556" y="132992"/>
                  </a:cubicBezTo>
                  <a:cubicBezTo>
                    <a:pt x="1179782" y="132992"/>
                    <a:pt x="1175305" y="132079"/>
                    <a:pt x="1172124" y="130253"/>
                  </a:cubicBezTo>
                  <a:cubicBezTo>
                    <a:pt x="1168943" y="128427"/>
                    <a:pt x="1166704" y="126026"/>
                    <a:pt x="1165408" y="123051"/>
                  </a:cubicBezTo>
                  <a:cubicBezTo>
                    <a:pt x="1164112" y="120076"/>
                    <a:pt x="1163464" y="113817"/>
                    <a:pt x="1163464" y="104273"/>
                  </a:cubicBezTo>
                  <a:lnTo>
                    <a:pt x="1163464" y="50281"/>
                  </a:lnTo>
                  <a:lnTo>
                    <a:pt x="1151799" y="50281"/>
                  </a:lnTo>
                  <a:lnTo>
                    <a:pt x="1151799" y="37910"/>
                  </a:lnTo>
                  <a:lnTo>
                    <a:pt x="1163464" y="37910"/>
                  </a:lnTo>
                  <a:lnTo>
                    <a:pt x="1163464" y="14669"/>
                  </a:lnTo>
                  <a:close/>
                  <a:moveTo>
                    <a:pt x="2207944" y="2209"/>
                  </a:moveTo>
                  <a:lnTo>
                    <a:pt x="2223850" y="2209"/>
                  </a:lnTo>
                  <a:lnTo>
                    <a:pt x="2223850" y="131755"/>
                  </a:lnTo>
                  <a:lnTo>
                    <a:pt x="2207944" y="131755"/>
                  </a:lnTo>
                  <a:close/>
                  <a:moveTo>
                    <a:pt x="1913023" y="2209"/>
                  </a:moveTo>
                  <a:lnTo>
                    <a:pt x="1928929" y="2209"/>
                  </a:lnTo>
                  <a:lnTo>
                    <a:pt x="1928929" y="48690"/>
                  </a:lnTo>
                  <a:cubicBezTo>
                    <a:pt x="1936352" y="40089"/>
                    <a:pt x="1945718" y="35789"/>
                    <a:pt x="1957029" y="35789"/>
                  </a:cubicBezTo>
                  <a:cubicBezTo>
                    <a:pt x="1963981" y="35789"/>
                    <a:pt x="1970019" y="37159"/>
                    <a:pt x="1975145" y="39898"/>
                  </a:cubicBezTo>
                  <a:cubicBezTo>
                    <a:pt x="1980270" y="42637"/>
                    <a:pt x="1983937" y="46422"/>
                    <a:pt x="1986146" y="51253"/>
                  </a:cubicBezTo>
                  <a:cubicBezTo>
                    <a:pt x="1988355" y="56084"/>
                    <a:pt x="1989460" y="63094"/>
                    <a:pt x="1989460" y="72284"/>
                  </a:cubicBezTo>
                  <a:lnTo>
                    <a:pt x="1989460" y="131755"/>
                  </a:lnTo>
                  <a:lnTo>
                    <a:pt x="1973554" y="131755"/>
                  </a:lnTo>
                  <a:lnTo>
                    <a:pt x="1973554" y="72284"/>
                  </a:lnTo>
                  <a:cubicBezTo>
                    <a:pt x="1973554" y="64331"/>
                    <a:pt x="1971831" y="58543"/>
                    <a:pt x="1968384" y="54920"/>
                  </a:cubicBezTo>
                  <a:cubicBezTo>
                    <a:pt x="1964938" y="51297"/>
                    <a:pt x="1960063" y="49486"/>
                    <a:pt x="1953760" y="49486"/>
                  </a:cubicBezTo>
                  <a:cubicBezTo>
                    <a:pt x="1949047" y="49486"/>
                    <a:pt x="1944614" y="50708"/>
                    <a:pt x="1940461" y="53153"/>
                  </a:cubicBezTo>
                  <a:cubicBezTo>
                    <a:pt x="1936307" y="55598"/>
                    <a:pt x="1933347" y="58911"/>
                    <a:pt x="1931580" y="63094"/>
                  </a:cubicBezTo>
                  <a:cubicBezTo>
                    <a:pt x="1929812" y="67277"/>
                    <a:pt x="1928929" y="73050"/>
                    <a:pt x="1928929" y="80414"/>
                  </a:cubicBezTo>
                  <a:lnTo>
                    <a:pt x="1928929" y="131755"/>
                  </a:lnTo>
                  <a:lnTo>
                    <a:pt x="1913023" y="131755"/>
                  </a:lnTo>
                  <a:close/>
                  <a:moveTo>
                    <a:pt x="1610060" y="2209"/>
                  </a:moveTo>
                  <a:lnTo>
                    <a:pt x="1712742" y="2209"/>
                  </a:lnTo>
                  <a:lnTo>
                    <a:pt x="1712742" y="17497"/>
                  </a:lnTo>
                  <a:lnTo>
                    <a:pt x="1669884" y="17497"/>
                  </a:lnTo>
                  <a:lnTo>
                    <a:pt x="1669884" y="131755"/>
                  </a:lnTo>
                  <a:lnTo>
                    <a:pt x="1652741" y="131755"/>
                  </a:lnTo>
                  <a:lnTo>
                    <a:pt x="1652741" y="17497"/>
                  </a:lnTo>
                  <a:lnTo>
                    <a:pt x="1610060" y="17497"/>
                  </a:lnTo>
                  <a:close/>
                  <a:moveTo>
                    <a:pt x="1541194" y="2209"/>
                  </a:moveTo>
                  <a:lnTo>
                    <a:pt x="1557100" y="2209"/>
                  </a:lnTo>
                  <a:lnTo>
                    <a:pt x="1557100" y="131755"/>
                  </a:lnTo>
                  <a:lnTo>
                    <a:pt x="1541194" y="131755"/>
                  </a:lnTo>
                  <a:close/>
                  <a:moveTo>
                    <a:pt x="1208261" y="2209"/>
                  </a:moveTo>
                  <a:lnTo>
                    <a:pt x="1224167" y="2209"/>
                  </a:lnTo>
                  <a:lnTo>
                    <a:pt x="1224167" y="20501"/>
                  </a:lnTo>
                  <a:lnTo>
                    <a:pt x="1208261" y="20501"/>
                  </a:lnTo>
                  <a:close/>
                  <a:moveTo>
                    <a:pt x="829847" y="2209"/>
                  </a:moveTo>
                  <a:lnTo>
                    <a:pt x="845665" y="2209"/>
                  </a:lnTo>
                  <a:lnTo>
                    <a:pt x="845665" y="131755"/>
                  </a:lnTo>
                  <a:lnTo>
                    <a:pt x="830907" y="131755"/>
                  </a:lnTo>
                  <a:lnTo>
                    <a:pt x="830907" y="119914"/>
                  </a:lnTo>
                  <a:cubicBezTo>
                    <a:pt x="824957" y="129222"/>
                    <a:pt x="816209" y="133876"/>
                    <a:pt x="804662" y="133876"/>
                  </a:cubicBezTo>
                  <a:cubicBezTo>
                    <a:pt x="797181" y="133876"/>
                    <a:pt x="790303" y="131814"/>
                    <a:pt x="784029" y="127690"/>
                  </a:cubicBezTo>
                  <a:cubicBezTo>
                    <a:pt x="777755" y="123566"/>
                    <a:pt x="772895" y="117808"/>
                    <a:pt x="769448" y="110415"/>
                  </a:cubicBezTo>
                  <a:cubicBezTo>
                    <a:pt x="766002" y="103021"/>
                    <a:pt x="764279" y="94523"/>
                    <a:pt x="764279" y="84921"/>
                  </a:cubicBezTo>
                  <a:cubicBezTo>
                    <a:pt x="764279" y="75554"/>
                    <a:pt x="765840" y="67056"/>
                    <a:pt x="768962" y="59427"/>
                  </a:cubicBezTo>
                  <a:cubicBezTo>
                    <a:pt x="772085" y="51798"/>
                    <a:pt x="776768" y="45951"/>
                    <a:pt x="783013" y="41886"/>
                  </a:cubicBezTo>
                  <a:cubicBezTo>
                    <a:pt x="789257" y="37821"/>
                    <a:pt x="796238" y="35789"/>
                    <a:pt x="803955" y="35789"/>
                  </a:cubicBezTo>
                  <a:cubicBezTo>
                    <a:pt x="809611" y="35789"/>
                    <a:pt x="814648" y="36982"/>
                    <a:pt x="819066" y="39368"/>
                  </a:cubicBezTo>
                  <a:cubicBezTo>
                    <a:pt x="823485" y="41754"/>
                    <a:pt x="827078" y="44861"/>
                    <a:pt x="829847" y="48690"/>
                  </a:cubicBezTo>
                  <a:close/>
                  <a:moveTo>
                    <a:pt x="648584" y="2209"/>
                  </a:moveTo>
                  <a:lnTo>
                    <a:pt x="742252" y="2209"/>
                  </a:lnTo>
                  <a:lnTo>
                    <a:pt x="742252" y="17497"/>
                  </a:lnTo>
                  <a:lnTo>
                    <a:pt x="665727" y="17497"/>
                  </a:lnTo>
                  <a:lnTo>
                    <a:pt x="665727" y="57174"/>
                  </a:lnTo>
                  <a:lnTo>
                    <a:pt x="737392" y="57174"/>
                  </a:lnTo>
                  <a:lnTo>
                    <a:pt x="737392" y="72373"/>
                  </a:lnTo>
                  <a:lnTo>
                    <a:pt x="665727" y="72373"/>
                  </a:lnTo>
                  <a:lnTo>
                    <a:pt x="665727" y="116468"/>
                  </a:lnTo>
                  <a:lnTo>
                    <a:pt x="745257" y="116468"/>
                  </a:lnTo>
                  <a:lnTo>
                    <a:pt x="745257" y="131755"/>
                  </a:lnTo>
                  <a:lnTo>
                    <a:pt x="648584" y="131755"/>
                  </a:lnTo>
                  <a:close/>
                  <a:moveTo>
                    <a:pt x="305972" y="2209"/>
                  </a:moveTo>
                  <a:lnTo>
                    <a:pt x="321789" y="2209"/>
                  </a:lnTo>
                  <a:lnTo>
                    <a:pt x="321789" y="131755"/>
                  </a:lnTo>
                  <a:lnTo>
                    <a:pt x="307032" y="131755"/>
                  </a:lnTo>
                  <a:lnTo>
                    <a:pt x="307032" y="119914"/>
                  </a:lnTo>
                  <a:cubicBezTo>
                    <a:pt x="301082" y="129222"/>
                    <a:pt x="292334" y="133876"/>
                    <a:pt x="280787" y="133876"/>
                  </a:cubicBezTo>
                  <a:cubicBezTo>
                    <a:pt x="273306" y="133876"/>
                    <a:pt x="266428" y="131814"/>
                    <a:pt x="260154" y="127690"/>
                  </a:cubicBezTo>
                  <a:cubicBezTo>
                    <a:pt x="253880" y="123566"/>
                    <a:pt x="249020" y="117808"/>
                    <a:pt x="245573" y="110415"/>
                  </a:cubicBezTo>
                  <a:cubicBezTo>
                    <a:pt x="242127" y="103021"/>
                    <a:pt x="240404" y="94523"/>
                    <a:pt x="240404" y="84921"/>
                  </a:cubicBezTo>
                  <a:cubicBezTo>
                    <a:pt x="240404" y="75554"/>
                    <a:pt x="241965" y="67056"/>
                    <a:pt x="245087" y="59427"/>
                  </a:cubicBezTo>
                  <a:cubicBezTo>
                    <a:pt x="248210" y="51798"/>
                    <a:pt x="252893" y="45951"/>
                    <a:pt x="259138" y="41886"/>
                  </a:cubicBezTo>
                  <a:cubicBezTo>
                    <a:pt x="265382" y="37821"/>
                    <a:pt x="272363" y="35789"/>
                    <a:pt x="280080" y="35789"/>
                  </a:cubicBezTo>
                  <a:cubicBezTo>
                    <a:pt x="285736" y="35789"/>
                    <a:pt x="290773" y="36982"/>
                    <a:pt x="295191" y="39368"/>
                  </a:cubicBezTo>
                  <a:cubicBezTo>
                    <a:pt x="299609" y="41754"/>
                    <a:pt x="303203" y="44861"/>
                    <a:pt x="305972" y="48690"/>
                  </a:cubicBezTo>
                  <a:close/>
                  <a:moveTo>
                    <a:pt x="0" y="2209"/>
                  </a:moveTo>
                  <a:lnTo>
                    <a:pt x="25803" y="2209"/>
                  </a:lnTo>
                  <a:lnTo>
                    <a:pt x="56466" y="93934"/>
                  </a:lnTo>
                  <a:cubicBezTo>
                    <a:pt x="59294" y="102476"/>
                    <a:pt x="61356" y="108868"/>
                    <a:pt x="62652" y="113110"/>
                  </a:cubicBezTo>
                  <a:cubicBezTo>
                    <a:pt x="64125" y="108397"/>
                    <a:pt x="66422" y="101475"/>
                    <a:pt x="69544" y="92344"/>
                  </a:cubicBezTo>
                  <a:lnTo>
                    <a:pt x="100561" y="2209"/>
                  </a:lnTo>
                  <a:lnTo>
                    <a:pt x="123625" y="2209"/>
                  </a:lnTo>
                  <a:lnTo>
                    <a:pt x="123625" y="131755"/>
                  </a:lnTo>
                  <a:lnTo>
                    <a:pt x="107100" y="131755"/>
                  </a:lnTo>
                  <a:lnTo>
                    <a:pt x="107100" y="23329"/>
                  </a:lnTo>
                  <a:lnTo>
                    <a:pt x="69456" y="131755"/>
                  </a:lnTo>
                  <a:lnTo>
                    <a:pt x="53992" y="131755"/>
                  </a:lnTo>
                  <a:lnTo>
                    <a:pt x="16524" y="21473"/>
                  </a:lnTo>
                  <a:lnTo>
                    <a:pt x="16524" y="131755"/>
                  </a:lnTo>
                  <a:lnTo>
                    <a:pt x="0" y="131755"/>
                  </a:lnTo>
                  <a:close/>
                  <a:moveTo>
                    <a:pt x="2628481" y="0"/>
                  </a:moveTo>
                  <a:cubicBezTo>
                    <a:pt x="2641442" y="0"/>
                    <a:pt x="2652340" y="3299"/>
                    <a:pt x="2661177" y="9897"/>
                  </a:cubicBezTo>
                  <a:cubicBezTo>
                    <a:pt x="2670014" y="16495"/>
                    <a:pt x="2676170" y="25774"/>
                    <a:pt x="2679646" y="37733"/>
                  </a:cubicBezTo>
                  <a:lnTo>
                    <a:pt x="2662768" y="41709"/>
                  </a:lnTo>
                  <a:cubicBezTo>
                    <a:pt x="2659763" y="32284"/>
                    <a:pt x="2655404" y="25420"/>
                    <a:pt x="2649689" y="21120"/>
                  </a:cubicBezTo>
                  <a:cubicBezTo>
                    <a:pt x="2643975" y="16819"/>
                    <a:pt x="2636788" y="14669"/>
                    <a:pt x="2628128" y="14669"/>
                  </a:cubicBezTo>
                  <a:cubicBezTo>
                    <a:pt x="2618172" y="14669"/>
                    <a:pt x="2609851" y="17055"/>
                    <a:pt x="2603164" y="21827"/>
                  </a:cubicBezTo>
                  <a:cubicBezTo>
                    <a:pt x="2596478" y="26599"/>
                    <a:pt x="2591780" y="33005"/>
                    <a:pt x="2589070" y="41047"/>
                  </a:cubicBezTo>
                  <a:cubicBezTo>
                    <a:pt x="2586360" y="49088"/>
                    <a:pt x="2585005" y="57380"/>
                    <a:pt x="2585005" y="65922"/>
                  </a:cubicBezTo>
                  <a:cubicBezTo>
                    <a:pt x="2585005" y="76938"/>
                    <a:pt x="2586610" y="86555"/>
                    <a:pt x="2589821" y="94774"/>
                  </a:cubicBezTo>
                  <a:cubicBezTo>
                    <a:pt x="2593032" y="102992"/>
                    <a:pt x="2598024" y="109133"/>
                    <a:pt x="2604799" y="113198"/>
                  </a:cubicBezTo>
                  <a:cubicBezTo>
                    <a:pt x="2611574" y="117263"/>
                    <a:pt x="2618908" y="119295"/>
                    <a:pt x="2626802" y="119295"/>
                  </a:cubicBezTo>
                  <a:cubicBezTo>
                    <a:pt x="2636405" y="119295"/>
                    <a:pt x="2644535" y="116527"/>
                    <a:pt x="2651192" y="110989"/>
                  </a:cubicBezTo>
                  <a:cubicBezTo>
                    <a:pt x="2657849" y="105451"/>
                    <a:pt x="2662355" y="97233"/>
                    <a:pt x="2664712" y="86335"/>
                  </a:cubicBezTo>
                  <a:lnTo>
                    <a:pt x="2681855" y="90665"/>
                  </a:lnTo>
                  <a:cubicBezTo>
                    <a:pt x="2678261" y="104744"/>
                    <a:pt x="2671796" y="115481"/>
                    <a:pt x="2662458" y="122874"/>
                  </a:cubicBezTo>
                  <a:cubicBezTo>
                    <a:pt x="2653121" y="130268"/>
                    <a:pt x="2641707" y="133964"/>
                    <a:pt x="2628216" y="133964"/>
                  </a:cubicBezTo>
                  <a:cubicBezTo>
                    <a:pt x="2614254" y="133964"/>
                    <a:pt x="2602899" y="131122"/>
                    <a:pt x="2594151" y="125437"/>
                  </a:cubicBezTo>
                  <a:cubicBezTo>
                    <a:pt x="2585403" y="119752"/>
                    <a:pt x="2578746" y="111519"/>
                    <a:pt x="2574180" y="100738"/>
                  </a:cubicBezTo>
                  <a:cubicBezTo>
                    <a:pt x="2569615" y="89958"/>
                    <a:pt x="2567332" y="78382"/>
                    <a:pt x="2567332" y="66010"/>
                  </a:cubicBezTo>
                  <a:cubicBezTo>
                    <a:pt x="2567332" y="52520"/>
                    <a:pt x="2569909" y="40752"/>
                    <a:pt x="2575064" y="30708"/>
                  </a:cubicBezTo>
                  <a:cubicBezTo>
                    <a:pt x="2580219" y="20663"/>
                    <a:pt x="2587553" y="13034"/>
                    <a:pt x="2597067" y="7821"/>
                  </a:cubicBezTo>
                  <a:cubicBezTo>
                    <a:pt x="2606581" y="2607"/>
                    <a:pt x="2617053" y="0"/>
                    <a:pt x="2628481" y="0"/>
                  </a:cubicBezTo>
                  <a:close/>
                </a:path>
              </a:pathLst>
            </a:custGeom>
            <a:gr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extLst>
      <p:ext uri="{BB962C8B-B14F-4D97-AF65-F5344CB8AC3E}">
        <p14:creationId xmlns:p14="http://schemas.microsoft.com/office/powerpoint/2010/main" val="18975721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E64EE4-15ED-43D7-A323-160F51E8F2C7}"/>
              </a:ext>
            </a:extLst>
          </p:cNvPr>
          <p:cNvSpPr>
            <a:spLocks noGrp="1"/>
          </p:cNvSpPr>
          <p:nvPr>
            <p:ph type="title"/>
          </p:nvPr>
        </p:nvSpPr>
        <p:spPr>
          <a:xfrm>
            <a:off x="482600" y="285016"/>
            <a:ext cx="1980029" cy="480131"/>
          </a:xfrm>
        </p:spPr>
        <p:txBody>
          <a:bodyPr/>
          <a:lstStyle/>
          <a:p>
            <a:r>
              <a:rPr lang="zh-CN" altLang="en-US" dirty="0" smtClean="0"/>
              <a:t>角色“教”</a:t>
            </a:r>
            <a:endParaRPr lang="zh-CN" altLang="en-US" dirty="0"/>
          </a:p>
        </p:txBody>
      </p:sp>
      <p:sp>
        <p:nvSpPr>
          <p:cNvPr id="10" name="矩形 9">
            <a:extLst>
              <a:ext uri="{FF2B5EF4-FFF2-40B4-BE49-F238E27FC236}">
                <a16:creationId xmlns:a16="http://schemas.microsoft.com/office/drawing/2014/main" id="{0B2763EC-34CF-4EDE-B65B-C763219292C5}"/>
              </a:ext>
            </a:extLst>
          </p:cNvPr>
          <p:cNvSpPr/>
          <p:nvPr/>
        </p:nvSpPr>
        <p:spPr>
          <a:xfrm>
            <a:off x="1349357" y="1768289"/>
            <a:ext cx="45719" cy="324000"/>
          </a:xfrm>
          <a:prstGeom prst="rect">
            <a:avLst/>
          </a:prstGeom>
          <a:solidFill>
            <a:srgbClr val="092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zh-CN" altLang="en-US" sz="1351"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sp>
        <p:nvSpPr>
          <p:cNvPr id="11" name="文本框 10">
            <a:extLst>
              <a:ext uri="{FF2B5EF4-FFF2-40B4-BE49-F238E27FC236}">
                <a16:creationId xmlns:a16="http://schemas.microsoft.com/office/drawing/2014/main" id="{FB9CDB2B-FDC7-4A9B-ADF6-873A206F5F7A}"/>
              </a:ext>
            </a:extLst>
          </p:cNvPr>
          <p:cNvSpPr txBox="1"/>
          <p:nvPr/>
        </p:nvSpPr>
        <p:spPr>
          <a:xfrm>
            <a:off x="1372216" y="1695642"/>
            <a:ext cx="1415772" cy="46166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zh-CN" altLang="en-US" sz="2400" b="1" i="0" u="none" strike="noStrike" kern="1200" cap="none" spc="0" normalizeH="0" baseline="0" noProof="0" dirty="0" smtClean="0">
                <a:ln>
                  <a:noFill/>
                </a:ln>
                <a:solidFill>
                  <a:srgbClr val="081E45"/>
                </a:solidFill>
                <a:effectLst/>
                <a:uLnTx/>
                <a:uFillTx/>
                <a:latin typeface="Microsoft YaHei" panose="020B0503020204020204" pitchFamily="34" charset="-122"/>
                <a:ea typeface="Microsoft YaHei" panose="020B0503020204020204" pitchFamily="34" charset="-122"/>
                <a:cs typeface="+mn-cs"/>
              </a:rPr>
              <a:t>我是教师</a:t>
            </a:r>
            <a:endParaRPr kumimoji="1" lang="zh-CN" altLang="en-US" sz="2400" b="1" i="0" u="none" strike="noStrike" kern="1200" cap="none" spc="0" normalizeH="0" baseline="0" noProof="0" dirty="0">
              <a:ln>
                <a:noFill/>
              </a:ln>
              <a:solidFill>
                <a:srgbClr val="081E45"/>
              </a:solidFill>
              <a:effectLst/>
              <a:uLnTx/>
              <a:uFillTx/>
              <a:latin typeface="Microsoft YaHei" panose="020B0503020204020204" pitchFamily="34" charset="-122"/>
              <a:ea typeface="Microsoft YaHei" panose="020B0503020204020204" pitchFamily="34" charset="-122"/>
              <a:cs typeface="+mn-cs"/>
            </a:endParaRPr>
          </a:p>
        </p:txBody>
      </p:sp>
      <p:sp>
        <p:nvSpPr>
          <p:cNvPr id="12" name="文本框 11">
            <a:extLst>
              <a:ext uri="{FF2B5EF4-FFF2-40B4-BE49-F238E27FC236}">
                <a16:creationId xmlns:a16="http://schemas.microsoft.com/office/drawing/2014/main" id="{CDD47EC8-06CA-4A1E-9485-BB1925D0C839}"/>
              </a:ext>
            </a:extLst>
          </p:cNvPr>
          <p:cNvSpPr txBox="1"/>
          <p:nvPr/>
        </p:nvSpPr>
        <p:spPr>
          <a:xfrm>
            <a:off x="2787988" y="2092289"/>
            <a:ext cx="6798979" cy="553998"/>
          </a:xfrm>
          <a:prstGeom prst="rect">
            <a:avLst/>
          </a:prstGeom>
          <a:noFill/>
        </p:spPr>
        <p:txBody>
          <a:bodyPr wrap="square" rtlCol="0">
            <a:spAutoFit/>
          </a:bodyPr>
          <a:lstStyle/>
          <a:p>
            <a:pPr lvl="0" defTabSz="914377">
              <a:lnSpc>
                <a:spcPct val="150000"/>
              </a:lnSpc>
              <a:defRPr/>
            </a:pPr>
            <a:r>
              <a:rPr kumimoji="1" lang="en-US" altLang="zh-CN" sz="2000" dirty="0" smtClean="0">
                <a:solidFill>
                  <a:srgbClr val="09234F"/>
                </a:solidFill>
                <a:latin typeface="Microsoft YaHei Light" panose="020B0502040204020203" pitchFamily="34" charset="-122"/>
                <a:ea typeface="Microsoft YaHei Light" panose="020B0502040204020203" pitchFamily="34" charset="-122"/>
              </a:rPr>
              <a:t>T</a:t>
            </a:r>
            <a:r>
              <a:rPr kumimoji="1" lang="zh-CN" altLang="en-US" sz="2000" dirty="0" smtClean="0">
                <a:solidFill>
                  <a:srgbClr val="09234F"/>
                </a:solidFill>
                <a:latin typeface="Microsoft YaHei Light" panose="020B0502040204020203" pitchFamily="34" charset="-122"/>
                <a:ea typeface="Microsoft YaHei Light" panose="020B0502040204020203" pitchFamily="34" charset="-122"/>
              </a:rPr>
              <a:t>：哎呀，又忘记带</a:t>
            </a:r>
            <a:r>
              <a:rPr kumimoji="1" lang="en-US" altLang="zh-CN" sz="2000" dirty="0" smtClean="0">
                <a:solidFill>
                  <a:srgbClr val="09234F"/>
                </a:solidFill>
                <a:latin typeface="Microsoft YaHei Light" panose="020B0502040204020203" pitchFamily="34" charset="-122"/>
                <a:ea typeface="Microsoft YaHei Light" panose="020B0502040204020203" pitchFamily="34" charset="-122"/>
              </a:rPr>
              <a:t>U</a:t>
            </a:r>
            <a:r>
              <a:rPr kumimoji="1" lang="zh-CN" altLang="en-US" sz="2000" dirty="0" smtClean="0">
                <a:solidFill>
                  <a:srgbClr val="09234F"/>
                </a:solidFill>
                <a:latin typeface="Microsoft YaHei Light" panose="020B0502040204020203" pitchFamily="34" charset="-122"/>
                <a:ea typeface="Microsoft YaHei Light" panose="020B0502040204020203" pitchFamily="34" charset="-122"/>
              </a:rPr>
              <a:t>盘了，怎么办，怎么办？</a:t>
            </a:r>
            <a:endParaRPr kumimoji="1" lang="zh-CN" altLang="en-US" sz="2000" dirty="0">
              <a:solidFill>
                <a:srgbClr val="09234F"/>
              </a:solidFill>
              <a:latin typeface="Microsoft YaHei Light" panose="020B0502040204020203" pitchFamily="34" charset="-122"/>
              <a:ea typeface="Microsoft YaHei Light" panose="020B0502040204020203" pitchFamily="34" charset="-122"/>
            </a:endParaRPr>
          </a:p>
        </p:txBody>
      </p:sp>
      <p:sp>
        <p:nvSpPr>
          <p:cNvPr id="16" name="文本框 15">
            <a:extLst>
              <a:ext uri="{FF2B5EF4-FFF2-40B4-BE49-F238E27FC236}">
                <a16:creationId xmlns:a16="http://schemas.microsoft.com/office/drawing/2014/main" id="{CDD47EC8-06CA-4A1E-9485-BB1925D0C839}"/>
              </a:ext>
            </a:extLst>
          </p:cNvPr>
          <p:cNvSpPr txBox="1"/>
          <p:nvPr/>
        </p:nvSpPr>
        <p:spPr>
          <a:xfrm>
            <a:off x="2787988" y="2735830"/>
            <a:ext cx="6798979" cy="501612"/>
          </a:xfrm>
          <a:prstGeom prst="rect">
            <a:avLst/>
          </a:prstGeom>
          <a:noFill/>
        </p:spPr>
        <p:txBody>
          <a:bodyPr wrap="square" rtlCol="0">
            <a:spAutoFit/>
          </a:bodyPr>
          <a:lstStyle/>
          <a:p>
            <a:pPr lvl="0" defTabSz="914377">
              <a:lnSpc>
                <a:spcPct val="150000"/>
              </a:lnSpc>
              <a:defRPr/>
            </a:pPr>
            <a:r>
              <a:rPr kumimoji="1" lang="en-US" altLang="zh-CN" sz="2000" dirty="0" smtClean="0">
                <a:solidFill>
                  <a:srgbClr val="09234F"/>
                </a:solidFill>
                <a:latin typeface="Microsoft YaHei Light" panose="020B0502040204020203" pitchFamily="34" charset="-122"/>
                <a:ea typeface="Microsoft YaHei Light" panose="020B0502040204020203" pitchFamily="34" charset="-122"/>
              </a:rPr>
              <a:t>T</a:t>
            </a:r>
            <a:r>
              <a:rPr kumimoji="1" lang="zh-CN" altLang="en-US" sz="2000" dirty="0" smtClean="0">
                <a:solidFill>
                  <a:srgbClr val="09234F"/>
                </a:solidFill>
                <a:latin typeface="Microsoft YaHei Light" panose="020B0502040204020203" pitchFamily="34" charset="-122"/>
                <a:ea typeface="Microsoft YaHei Light" panose="020B0502040204020203" pitchFamily="34" charset="-122"/>
              </a:rPr>
              <a:t>：这些课件资料还不能公开，学生又要课件，怎么办？</a:t>
            </a:r>
            <a:endParaRPr kumimoji="1" lang="zh-CN" altLang="en-US" sz="2000" dirty="0">
              <a:solidFill>
                <a:srgbClr val="09234F"/>
              </a:solidFill>
              <a:latin typeface="Microsoft YaHei Light" panose="020B0502040204020203" pitchFamily="34" charset="-122"/>
              <a:ea typeface="Microsoft YaHei Light" panose="020B0502040204020203" pitchFamily="34" charset="-122"/>
            </a:endParaRPr>
          </a:p>
        </p:txBody>
      </p:sp>
      <p:sp>
        <p:nvSpPr>
          <p:cNvPr id="17" name="文本框 16">
            <a:extLst>
              <a:ext uri="{FF2B5EF4-FFF2-40B4-BE49-F238E27FC236}">
                <a16:creationId xmlns:a16="http://schemas.microsoft.com/office/drawing/2014/main" id="{CDD47EC8-06CA-4A1E-9485-BB1925D0C839}"/>
              </a:ext>
            </a:extLst>
          </p:cNvPr>
          <p:cNvSpPr txBox="1"/>
          <p:nvPr/>
        </p:nvSpPr>
        <p:spPr>
          <a:xfrm>
            <a:off x="2787988" y="3326985"/>
            <a:ext cx="6798979" cy="553998"/>
          </a:xfrm>
          <a:prstGeom prst="rect">
            <a:avLst/>
          </a:prstGeom>
          <a:noFill/>
        </p:spPr>
        <p:txBody>
          <a:bodyPr wrap="square" rtlCol="0">
            <a:spAutoFit/>
          </a:bodyPr>
          <a:lstStyle/>
          <a:p>
            <a:pPr lvl="0" defTabSz="914377">
              <a:lnSpc>
                <a:spcPct val="150000"/>
              </a:lnSpc>
              <a:defRPr/>
            </a:pPr>
            <a:r>
              <a:rPr kumimoji="1" lang="en-US" altLang="zh-CN" sz="2000" dirty="0" smtClean="0">
                <a:solidFill>
                  <a:srgbClr val="09234F"/>
                </a:solidFill>
                <a:latin typeface="Microsoft YaHei Light" panose="020B0502040204020203" pitchFamily="34" charset="-122"/>
                <a:ea typeface="Microsoft YaHei Light" panose="020B0502040204020203" pitchFamily="34" charset="-122"/>
              </a:rPr>
              <a:t>T</a:t>
            </a:r>
            <a:r>
              <a:rPr kumimoji="1" lang="zh-CN" altLang="en-US" sz="2000" dirty="0" smtClean="0">
                <a:solidFill>
                  <a:srgbClr val="09234F"/>
                </a:solidFill>
                <a:latin typeface="Microsoft YaHei Light" panose="020B0502040204020203" pitchFamily="34" charset="-122"/>
                <a:ea typeface="Microsoft YaHei Light" panose="020B0502040204020203" pitchFamily="34" charset="-122"/>
              </a:rPr>
              <a:t>：怎么每次提问，学生都没什么反应呢？他们学懂了吗？</a:t>
            </a:r>
            <a:endParaRPr kumimoji="1" lang="zh-CN" altLang="en-US" sz="2000" dirty="0">
              <a:solidFill>
                <a:srgbClr val="09234F"/>
              </a:solidFill>
              <a:latin typeface="Microsoft YaHei Light" panose="020B0502040204020203" pitchFamily="34" charset="-122"/>
              <a:ea typeface="Microsoft YaHei Light" panose="020B0502040204020203" pitchFamily="34" charset="-122"/>
            </a:endParaRPr>
          </a:p>
        </p:txBody>
      </p:sp>
      <p:sp>
        <p:nvSpPr>
          <p:cNvPr id="18" name="文本框 17">
            <a:extLst>
              <a:ext uri="{FF2B5EF4-FFF2-40B4-BE49-F238E27FC236}">
                <a16:creationId xmlns:a16="http://schemas.microsoft.com/office/drawing/2014/main" id="{CDD47EC8-06CA-4A1E-9485-BB1925D0C839}"/>
              </a:ext>
            </a:extLst>
          </p:cNvPr>
          <p:cNvSpPr txBox="1"/>
          <p:nvPr/>
        </p:nvSpPr>
        <p:spPr>
          <a:xfrm>
            <a:off x="2787988" y="3918140"/>
            <a:ext cx="6798979" cy="553998"/>
          </a:xfrm>
          <a:prstGeom prst="rect">
            <a:avLst/>
          </a:prstGeom>
          <a:noFill/>
        </p:spPr>
        <p:txBody>
          <a:bodyPr wrap="square" rtlCol="0">
            <a:spAutoFit/>
          </a:bodyPr>
          <a:lstStyle/>
          <a:p>
            <a:pPr lvl="0" defTabSz="914377">
              <a:lnSpc>
                <a:spcPct val="150000"/>
              </a:lnSpc>
              <a:defRPr/>
            </a:pPr>
            <a:r>
              <a:rPr kumimoji="1" lang="en-US" altLang="zh-CN" sz="2000" dirty="0" smtClean="0">
                <a:solidFill>
                  <a:srgbClr val="09234F"/>
                </a:solidFill>
                <a:latin typeface="Microsoft YaHei Light" panose="020B0502040204020203" pitchFamily="34" charset="-122"/>
                <a:ea typeface="Microsoft YaHei Light" panose="020B0502040204020203" pitchFamily="34" charset="-122"/>
              </a:rPr>
              <a:t>T</a:t>
            </a:r>
            <a:r>
              <a:rPr kumimoji="1" lang="zh-CN" altLang="en-US" sz="2000" dirty="0" smtClean="0">
                <a:solidFill>
                  <a:srgbClr val="09234F"/>
                </a:solidFill>
                <a:latin typeface="Microsoft YaHei Light" panose="020B0502040204020203" pitchFamily="34" charset="-122"/>
                <a:ea typeface="Microsoft YaHei Light" panose="020B0502040204020203" pitchFamily="34" charset="-122"/>
              </a:rPr>
              <a:t>：签到算平时成绩，作业算平时成绩</a:t>
            </a:r>
            <a:r>
              <a:rPr kumimoji="1" lang="en-US" altLang="zh-CN" sz="2000" dirty="0" smtClean="0">
                <a:solidFill>
                  <a:srgbClr val="09234F"/>
                </a:solidFill>
                <a:latin typeface="Microsoft YaHei Light" panose="020B0502040204020203" pitchFamily="34" charset="-122"/>
                <a:ea typeface="Microsoft YaHei Light" panose="020B0502040204020203" pitchFamily="34" charset="-122"/>
              </a:rPr>
              <a:t>……</a:t>
            </a:r>
            <a:r>
              <a:rPr kumimoji="1" lang="zh-CN" altLang="en-US" sz="2000" dirty="0" smtClean="0">
                <a:solidFill>
                  <a:srgbClr val="09234F"/>
                </a:solidFill>
                <a:latin typeface="Microsoft YaHei Light" panose="020B0502040204020203" pitchFamily="34" charset="-122"/>
                <a:ea typeface="Microsoft YaHei Light" panose="020B0502040204020203" pitchFamily="34" charset="-122"/>
              </a:rPr>
              <a:t>太难统计了！</a:t>
            </a:r>
            <a:endParaRPr kumimoji="1" lang="zh-CN" altLang="en-US" sz="2000" dirty="0">
              <a:solidFill>
                <a:srgbClr val="09234F"/>
              </a:solidFill>
              <a:latin typeface="Microsoft YaHei Light" panose="020B0502040204020203" pitchFamily="34" charset="-122"/>
              <a:ea typeface="Microsoft YaHei Light" panose="020B0502040204020203" pitchFamily="34" charset="-122"/>
            </a:endParaRPr>
          </a:p>
        </p:txBody>
      </p:sp>
      <p:sp>
        <p:nvSpPr>
          <p:cNvPr id="19" name="文本框 18">
            <a:extLst>
              <a:ext uri="{FF2B5EF4-FFF2-40B4-BE49-F238E27FC236}">
                <a16:creationId xmlns:a16="http://schemas.microsoft.com/office/drawing/2014/main" id="{CDD47EC8-06CA-4A1E-9485-BB1925D0C839}"/>
              </a:ext>
            </a:extLst>
          </p:cNvPr>
          <p:cNvSpPr txBox="1"/>
          <p:nvPr/>
        </p:nvSpPr>
        <p:spPr>
          <a:xfrm>
            <a:off x="2787988" y="4561681"/>
            <a:ext cx="6798979" cy="501612"/>
          </a:xfrm>
          <a:prstGeom prst="rect">
            <a:avLst/>
          </a:prstGeom>
          <a:noFill/>
        </p:spPr>
        <p:txBody>
          <a:bodyPr wrap="square" rtlCol="0">
            <a:spAutoFit/>
          </a:bodyPr>
          <a:lstStyle/>
          <a:p>
            <a:pPr lvl="0" defTabSz="914377">
              <a:lnSpc>
                <a:spcPct val="150000"/>
              </a:lnSpc>
              <a:defRPr/>
            </a:pPr>
            <a:r>
              <a:rPr kumimoji="1" lang="en-US" altLang="zh-CN" sz="2000" dirty="0" smtClean="0">
                <a:solidFill>
                  <a:srgbClr val="09234F"/>
                </a:solidFill>
                <a:latin typeface="Microsoft YaHei Light" panose="020B0502040204020203" pitchFamily="34" charset="-122"/>
                <a:ea typeface="Microsoft YaHei Light" panose="020B0502040204020203" pitchFamily="34" charset="-122"/>
              </a:rPr>
              <a:t>T</a:t>
            </a:r>
            <a:r>
              <a:rPr kumimoji="1" lang="zh-CN" altLang="en-US" sz="2000" dirty="0" smtClean="0">
                <a:solidFill>
                  <a:srgbClr val="09234F"/>
                </a:solidFill>
                <a:latin typeface="Microsoft YaHei Light" panose="020B0502040204020203" pitchFamily="34" charset="-122"/>
                <a:ea typeface="Microsoft YaHei Light" panose="020B0502040204020203" pitchFamily="34" charset="-122"/>
              </a:rPr>
              <a:t>：每次布置作业都要把一摞本子搬来搬去，真心累！</a:t>
            </a:r>
            <a:endParaRPr kumimoji="1" lang="zh-CN" altLang="en-US" sz="2000" dirty="0">
              <a:solidFill>
                <a:srgbClr val="09234F"/>
              </a:solidFill>
              <a:latin typeface="Microsoft YaHei Light" panose="020B0502040204020203" pitchFamily="34" charset="-122"/>
              <a:ea typeface="Microsoft YaHei Light" panose="020B0502040204020203" pitchFamily="34" charset="-122"/>
            </a:endParaRPr>
          </a:p>
        </p:txBody>
      </p:sp>
      <p:sp>
        <p:nvSpPr>
          <p:cNvPr id="20" name="文本框 19">
            <a:extLst>
              <a:ext uri="{FF2B5EF4-FFF2-40B4-BE49-F238E27FC236}">
                <a16:creationId xmlns:a16="http://schemas.microsoft.com/office/drawing/2014/main" id="{CDD47EC8-06CA-4A1E-9485-BB1925D0C839}"/>
              </a:ext>
            </a:extLst>
          </p:cNvPr>
          <p:cNvSpPr txBox="1"/>
          <p:nvPr/>
        </p:nvSpPr>
        <p:spPr>
          <a:xfrm>
            <a:off x="2787988" y="5152836"/>
            <a:ext cx="7747885" cy="501612"/>
          </a:xfrm>
          <a:prstGeom prst="rect">
            <a:avLst/>
          </a:prstGeom>
          <a:noFill/>
        </p:spPr>
        <p:txBody>
          <a:bodyPr wrap="square" rtlCol="0">
            <a:spAutoFit/>
          </a:bodyPr>
          <a:lstStyle/>
          <a:p>
            <a:pPr lvl="0" defTabSz="914377">
              <a:lnSpc>
                <a:spcPct val="150000"/>
              </a:lnSpc>
              <a:defRPr/>
            </a:pPr>
            <a:r>
              <a:rPr kumimoji="1" lang="en-US" altLang="zh-CN" sz="2000" dirty="0" smtClean="0">
                <a:solidFill>
                  <a:srgbClr val="09234F"/>
                </a:solidFill>
                <a:latin typeface="Microsoft YaHei Light" panose="020B0502040204020203" pitchFamily="34" charset="-122"/>
                <a:ea typeface="Microsoft YaHei Light" panose="020B0502040204020203" pitchFamily="34" charset="-122"/>
              </a:rPr>
              <a:t>T</a:t>
            </a:r>
            <a:r>
              <a:rPr kumimoji="1" lang="zh-CN" altLang="en-US" sz="2000" dirty="0" smtClean="0">
                <a:solidFill>
                  <a:srgbClr val="09234F"/>
                </a:solidFill>
                <a:latin typeface="Microsoft YaHei Light" panose="020B0502040204020203" pitchFamily="34" charset="-122"/>
                <a:ea typeface="Microsoft YaHei Light" panose="020B0502040204020203" pitchFamily="34" charset="-122"/>
              </a:rPr>
              <a:t>：大大小小的测验要批改，作业要批改，改完之后怎么统计啊？</a:t>
            </a:r>
            <a:endParaRPr kumimoji="1" lang="zh-CN" altLang="en-US" sz="2000" dirty="0">
              <a:solidFill>
                <a:srgbClr val="09234F"/>
              </a:solidFill>
              <a:latin typeface="Microsoft YaHei Light" panose="020B0502040204020203" pitchFamily="34" charset="-122"/>
              <a:ea typeface="Microsoft YaHei Light" panose="020B0502040204020203" pitchFamily="34" charset="-122"/>
            </a:endParaRPr>
          </a:p>
        </p:txBody>
      </p:sp>
      <p:sp>
        <p:nvSpPr>
          <p:cNvPr id="21" name="文本框 20">
            <a:extLst>
              <a:ext uri="{FF2B5EF4-FFF2-40B4-BE49-F238E27FC236}">
                <a16:creationId xmlns:a16="http://schemas.microsoft.com/office/drawing/2014/main" id="{CDD47EC8-06CA-4A1E-9485-BB1925D0C839}"/>
              </a:ext>
            </a:extLst>
          </p:cNvPr>
          <p:cNvSpPr txBox="1"/>
          <p:nvPr/>
        </p:nvSpPr>
        <p:spPr>
          <a:xfrm>
            <a:off x="2787988" y="5743991"/>
            <a:ext cx="7747885" cy="553998"/>
          </a:xfrm>
          <a:prstGeom prst="rect">
            <a:avLst/>
          </a:prstGeom>
          <a:noFill/>
        </p:spPr>
        <p:txBody>
          <a:bodyPr wrap="square" rtlCol="0">
            <a:spAutoFit/>
          </a:bodyPr>
          <a:lstStyle/>
          <a:p>
            <a:pPr lvl="0" defTabSz="914377">
              <a:lnSpc>
                <a:spcPct val="150000"/>
              </a:lnSpc>
              <a:defRPr/>
            </a:pPr>
            <a:r>
              <a:rPr kumimoji="1" lang="en-US" altLang="zh-CN" sz="2000" dirty="0" smtClean="0">
                <a:solidFill>
                  <a:srgbClr val="09234F"/>
                </a:solidFill>
                <a:latin typeface="Microsoft YaHei Light" panose="020B0502040204020203" pitchFamily="34" charset="-122"/>
                <a:ea typeface="Microsoft YaHei Light" panose="020B0502040204020203" pitchFamily="34" charset="-122"/>
              </a:rPr>
              <a:t>T</a:t>
            </a:r>
            <a:r>
              <a:rPr kumimoji="1" lang="zh-CN" altLang="en-US" sz="2000" dirty="0" smtClean="0">
                <a:solidFill>
                  <a:srgbClr val="09234F"/>
                </a:solidFill>
                <a:latin typeface="Microsoft YaHei Light" panose="020B0502040204020203" pitchFamily="34" charset="-122"/>
                <a:ea typeface="Microsoft YaHei Light" panose="020B0502040204020203" pitchFamily="34" charset="-122"/>
              </a:rPr>
              <a:t>：眼看就要放假了，这成绩还没统计出来，系统怎么又崩溃了！</a:t>
            </a:r>
            <a:endParaRPr kumimoji="1" lang="zh-CN" altLang="en-US" sz="2000" dirty="0">
              <a:solidFill>
                <a:srgbClr val="09234F"/>
              </a:solidFill>
              <a:latin typeface="Microsoft YaHei Light" panose="020B0502040204020203" pitchFamily="34" charset="-122"/>
              <a:ea typeface="Microsoft YaHei Light" panose="020B0502040204020203" pitchFamily="34" charset="-122"/>
            </a:endParaRPr>
          </a:p>
        </p:txBody>
      </p:sp>
      <p:pic>
        <p:nvPicPr>
          <p:cNvPr id="2050" name="Picture 2" descr="http://pics.sc.chinaz.com/Files/pic/faces/2961/13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895" y="1328467"/>
            <a:ext cx="820557" cy="820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1035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E64EE4-15ED-43D7-A323-160F51E8F2C7}"/>
              </a:ext>
            </a:extLst>
          </p:cNvPr>
          <p:cNvSpPr>
            <a:spLocks noGrp="1"/>
          </p:cNvSpPr>
          <p:nvPr>
            <p:ph type="title"/>
          </p:nvPr>
        </p:nvSpPr>
        <p:spPr>
          <a:xfrm>
            <a:off x="482600" y="285016"/>
            <a:ext cx="1980029" cy="480131"/>
          </a:xfrm>
        </p:spPr>
        <p:txBody>
          <a:bodyPr/>
          <a:lstStyle/>
          <a:p>
            <a:r>
              <a:rPr lang="zh-CN" altLang="en-US" dirty="0" smtClean="0"/>
              <a:t>角色“学”</a:t>
            </a:r>
            <a:endParaRPr lang="zh-CN" altLang="en-US" dirty="0"/>
          </a:p>
        </p:txBody>
      </p:sp>
      <p:sp>
        <p:nvSpPr>
          <p:cNvPr id="10" name="矩形 9">
            <a:extLst>
              <a:ext uri="{FF2B5EF4-FFF2-40B4-BE49-F238E27FC236}">
                <a16:creationId xmlns:a16="http://schemas.microsoft.com/office/drawing/2014/main" id="{0B2763EC-34CF-4EDE-B65B-C763219292C5}"/>
              </a:ext>
            </a:extLst>
          </p:cNvPr>
          <p:cNvSpPr/>
          <p:nvPr/>
        </p:nvSpPr>
        <p:spPr>
          <a:xfrm>
            <a:off x="1349357" y="1768289"/>
            <a:ext cx="45719" cy="324000"/>
          </a:xfrm>
          <a:prstGeom prst="rect">
            <a:avLst/>
          </a:prstGeom>
          <a:solidFill>
            <a:srgbClr val="092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zh-CN" altLang="en-US" sz="1351"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sp>
        <p:nvSpPr>
          <p:cNvPr id="11" name="文本框 10">
            <a:extLst>
              <a:ext uri="{FF2B5EF4-FFF2-40B4-BE49-F238E27FC236}">
                <a16:creationId xmlns:a16="http://schemas.microsoft.com/office/drawing/2014/main" id="{FB9CDB2B-FDC7-4A9B-ADF6-873A206F5F7A}"/>
              </a:ext>
            </a:extLst>
          </p:cNvPr>
          <p:cNvSpPr txBox="1"/>
          <p:nvPr/>
        </p:nvSpPr>
        <p:spPr>
          <a:xfrm>
            <a:off x="1372216" y="1695642"/>
            <a:ext cx="1415772" cy="46166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zh-CN" altLang="en-US" sz="2400" b="1" i="0" u="none" strike="noStrike" kern="1200" cap="none" spc="0" normalizeH="0" baseline="0" noProof="0" dirty="0" smtClean="0">
                <a:ln>
                  <a:noFill/>
                </a:ln>
                <a:solidFill>
                  <a:srgbClr val="081E45"/>
                </a:solidFill>
                <a:effectLst/>
                <a:uLnTx/>
                <a:uFillTx/>
                <a:latin typeface="Microsoft YaHei" panose="020B0503020204020204" pitchFamily="34" charset="-122"/>
                <a:ea typeface="Microsoft YaHei" panose="020B0503020204020204" pitchFamily="34" charset="-122"/>
                <a:cs typeface="+mn-cs"/>
              </a:rPr>
              <a:t>我是学生</a:t>
            </a:r>
            <a:endParaRPr kumimoji="1" lang="zh-CN" altLang="en-US" sz="2400" b="1" i="0" u="none" strike="noStrike" kern="1200" cap="none" spc="0" normalizeH="0" baseline="0" noProof="0" dirty="0">
              <a:ln>
                <a:noFill/>
              </a:ln>
              <a:solidFill>
                <a:srgbClr val="081E45"/>
              </a:solidFill>
              <a:effectLst/>
              <a:uLnTx/>
              <a:uFillTx/>
              <a:latin typeface="Microsoft YaHei" panose="020B0503020204020204" pitchFamily="34" charset="-122"/>
              <a:ea typeface="Microsoft YaHei" panose="020B0503020204020204" pitchFamily="34" charset="-122"/>
              <a:cs typeface="+mn-cs"/>
            </a:endParaRPr>
          </a:p>
        </p:txBody>
      </p:sp>
      <p:sp>
        <p:nvSpPr>
          <p:cNvPr id="12" name="文本框 11">
            <a:extLst>
              <a:ext uri="{FF2B5EF4-FFF2-40B4-BE49-F238E27FC236}">
                <a16:creationId xmlns:a16="http://schemas.microsoft.com/office/drawing/2014/main" id="{CDD47EC8-06CA-4A1E-9485-BB1925D0C839}"/>
              </a:ext>
            </a:extLst>
          </p:cNvPr>
          <p:cNvSpPr txBox="1"/>
          <p:nvPr/>
        </p:nvSpPr>
        <p:spPr>
          <a:xfrm>
            <a:off x="2787988" y="2092289"/>
            <a:ext cx="6798979" cy="553998"/>
          </a:xfrm>
          <a:prstGeom prst="rect">
            <a:avLst/>
          </a:prstGeom>
          <a:noFill/>
        </p:spPr>
        <p:txBody>
          <a:bodyPr wrap="square" rtlCol="0">
            <a:spAutoFit/>
          </a:bodyPr>
          <a:lstStyle/>
          <a:p>
            <a:pPr defTabSz="914377">
              <a:lnSpc>
                <a:spcPct val="150000"/>
              </a:lnSpc>
              <a:defRPr/>
            </a:pPr>
            <a:r>
              <a:rPr kumimoji="1" lang="en-US" altLang="zh-CN" sz="2000" dirty="0" smtClean="0">
                <a:solidFill>
                  <a:srgbClr val="09234F"/>
                </a:solidFill>
                <a:latin typeface="Microsoft YaHei Light" panose="020B0502040204020203" pitchFamily="34" charset="-122"/>
                <a:ea typeface="Microsoft YaHei Light" panose="020B0502040204020203" pitchFamily="34" charset="-122"/>
              </a:rPr>
              <a:t>S</a:t>
            </a:r>
            <a:r>
              <a:rPr kumimoji="1" lang="zh-CN" altLang="en-US" sz="2000" dirty="0" smtClean="0">
                <a:solidFill>
                  <a:srgbClr val="09234F"/>
                </a:solidFill>
                <a:latin typeface="Microsoft YaHei Light" panose="020B0502040204020203" pitchFamily="34" charset="-122"/>
                <a:ea typeface="Microsoft YaHei Light" panose="020B0502040204020203" pitchFamily="34" charset="-122"/>
              </a:rPr>
              <a:t>：</a:t>
            </a:r>
            <a:r>
              <a:rPr kumimoji="1" lang="zh-CN" altLang="en-US" sz="2000" dirty="0">
                <a:solidFill>
                  <a:srgbClr val="09234F"/>
                </a:solidFill>
                <a:latin typeface="Microsoft YaHei Light" panose="020B0502040204020203" pitchFamily="34" charset="-122"/>
                <a:ea typeface="Microsoft YaHei Light" panose="020B0502040204020203" pitchFamily="34" charset="-122"/>
              </a:rPr>
              <a:t>请个假</a:t>
            </a:r>
            <a:r>
              <a:rPr kumimoji="1" lang="zh-CN" altLang="en-US" sz="2000" dirty="0" smtClean="0">
                <a:solidFill>
                  <a:srgbClr val="09234F"/>
                </a:solidFill>
                <a:latin typeface="Microsoft YaHei Light" panose="020B0502040204020203" pitchFamily="34" charset="-122"/>
                <a:ea typeface="Microsoft YaHei Light" panose="020B0502040204020203" pitchFamily="34" charset="-122"/>
              </a:rPr>
              <a:t>，老师讲到哪了？啊，怎么一节课讲了一章啊？</a:t>
            </a:r>
            <a:endParaRPr kumimoji="1" lang="zh-CN" altLang="en-US" sz="2000" dirty="0">
              <a:solidFill>
                <a:srgbClr val="09234F"/>
              </a:solidFill>
              <a:latin typeface="Microsoft YaHei Light" panose="020B0502040204020203" pitchFamily="34" charset="-122"/>
              <a:ea typeface="Microsoft YaHei Light" panose="020B0502040204020203" pitchFamily="34" charset="-122"/>
            </a:endParaRPr>
          </a:p>
        </p:txBody>
      </p:sp>
      <p:sp>
        <p:nvSpPr>
          <p:cNvPr id="16" name="文本框 15">
            <a:extLst>
              <a:ext uri="{FF2B5EF4-FFF2-40B4-BE49-F238E27FC236}">
                <a16:creationId xmlns:a16="http://schemas.microsoft.com/office/drawing/2014/main" id="{CDD47EC8-06CA-4A1E-9485-BB1925D0C839}"/>
              </a:ext>
            </a:extLst>
          </p:cNvPr>
          <p:cNvSpPr txBox="1"/>
          <p:nvPr/>
        </p:nvSpPr>
        <p:spPr>
          <a:xfrm>
            <a:off x="2787988" y="2735830"/>
            <a:ext cx="6798979" cy="553998"/>
          </a:xfrm>
          <a:prstGeom prst="rect">
            <a:avLst/>
          </a:prstGeom>
          <a:noFill/>
        </p:spPr>
        <p:txBody>
          <a:bodyPr wrap="square" rtlCol="0">
            <a:spAutoFit/>
          </a:bodyPr>
          <a:lstStyle/>
          <a:p>
            <a:pPr lvl="0" defTabSz="914377">
              <a:lnSpc>
                <a:spcPct val="150000"/>
              </a:lnSpc>
              <a:defRPr/>
            </a:pPr>
            <a:r>
              <a:rPr kumimoji="1" lang="en-US" altLang="zh-CN" sz="2000" dirty="0" smtClean="0">
                <a:solidFill>
                  <a:srgbClr val="09234F"/>
                </a:solidFill>
                <a:latin typeface="Microsoft YaHei Light" panose="020B0502040204020203" pitchFamily="34" charset="-122"/>
                <a:ea typeface="Microsoft YaHei Light" panose="020B0502040204020203" pitchFamily="34" charset="-122"/>
              </a:rPr>
              <a:t>S</a:t>
            </a:r>
            <a:r>
              <a:rPr kumimoji="1" lang="zh-CN" altLang="en-US" sz="2000" dirty="0" smtClean="0">
                <a:solidFill>
                  <a:srgbClr val="09234F"/>
                </a:solidFill>
                <a:latin typeface="Microsoft YaHei Light" panose="020B0502040204020203" pitchFamily="34" charset="-122"/>
                <a:ea typeface="Microsoft YaHei Light" panose="020B0502040204020203" pitchFamily="34" charset="-122"/>
              </a:rPr>
              <a:t>：今天不想去上课，找个舍友帮忙签个到吧。</a:t>
            </a:r>
            <a:endParaRPr kumimoji="1" lang="zh-CN" altLang="en-US" sz="2000" dirty="0">
              <a:solidFill>
                <a:srgbClr val="09234F"/>
              </a:solidFill>
              <a:latin typeface="Microsoft YaHei Light" panose="020B0502040204020203" pitchFamily="34" charset="-122"/>
              <a:ea typeface="Microsoft YaHei Light" panose="020B0502040204020203" pitchFamily="34" charset="-122"/>
            </a:endParaRPr>
          </a:p>
        </p:txBody>
      </p:sp>
      <p:sp>
        <p:nvSpPr>
          <p:cNvPr id="17" name="文本框 16">
            <a:extLst>
              <a:ext uri="{FF2B5EF4-FFF2-40B4-BE49-F238E27FC236}">
                <a16:creationId xmlns:a16="http://schemas.microsoft.com/office/drawing/2014/main" id="{CDD47EC8-06CA-4A1E-9485-BB1925D0C839}"/>
              </a:ext>
            </a:extLst>
          </p:cNvPr>
          <p:cNvSpPr txBox="1"/>
          <p:nvPr/>
        </p:nvSpPr>
        <p:spPr>
          <a:xfrm>
            <a:off x="2787988" y="3326985"/>
            <a:ext cx="6798979" cy="553998"/>
          </a:xfrm>
          <a:prstGeom prst="rect">
            <a:avLst/>
          </a:prstGeom>
          <a:noFill/>
        </p:spPr>
        <p:txBody>
          <a:bodyPr wrap="square" rtlCol="0">
            <a:spAutoFit/>
          </a:bodyPr>
          <a:lstStyle/>
          <a:p>
            <a:pPr lvl="0" defTabSz="914377">
              <a:lnSpc>
                <a:spcPct val="150000"/>
              </a:lnSpc>
              <a:defRPr/>
            </a:pPr>
            <a:r>
              <a:rPr kumimoji="1" lang="en-US" altLang="zh-CN" sz="2000" dirty="0" smtClean="0">
                <a:solidFill>
                  <a:srgbClr val="09234F"/>
                </a:solidFill>
                <a:latin typeface="Microsoft YaHei Light" panose="020B0502040204020203" pitchFamily="34" charset="-122"/>
                <a:ea typeface="Microsoft YaHei Light" panose="020B0502040204020203" pitchFamily="34" charset="-122"/>
              </a:rPr>
              <a:t>S</a:t>
            </a:r>
            <a:r>
              <a:rPr kumimoji="1" lang="zh-CN" altLang="en-US" sz="2000" dirty="0" smtClean="0">
                <a:solidFill>
                  <a:srgbClr val="09234F"/>
                </a:solidFill>
                <a:latin typeface="Microsoft YaHei Light" panose="020B0502040204020203" pitchFamily="34" charset="-122"/>
                <a:ea typeface="Microsoft YaHei Light" panose="020B0502040204020203" pitchFamily="34" charset="-122"/>
              </a:rPr>
              <a:t>：老师提问啦，我知道？我不知道？（埋头思考</a:t>
            </a:r>
            <a:r>
              <a:rPr kumimoji="1" lang="en-US" altLang="zh-CN" sz="2000" dirty="0" smtClean="0">
                <a:solidFill>
                  <a:srgbClr val="09234F"/>
                </a:solidFill>
                <a:latin typeface="Microsoft YaHei Light" panose="020B0502040204020203" pitchFamily="34" charset="-122"/>
                <a:ea typeface="Microsoft YaHei Light" panose="020B0502040204020203" pitchFamily="34" charset="-122"/>
              </a:rPr>
              <a:t>……</a:t>
            </a:r>
            <a:r>
              <a:rPr kumimoji="1" lang="zh-CN" altLang="en-US" sz="2000" dirty="0" smtClean="0">
                <a:solidFill>
                  <a:srgbClr val="09234F"/>
                </a:solidFill>
                <a:latin typeface="Microsoft YaHei Light" panose="020B0502040204020203" pitchFamily="34" charset="-122"/>
                <a:ea typeface="Microsoft YaHei Light" panose="020B0502040204020203" pitchFamily="34" charset="-122"/>
              </a:rPr>
              <a:t>）</a:t>
            </a:r>
            <a:endParaRPr kumimoji="1" lang="zh-CN" altLang="en-US" sz="2000" dirty="0">
              <a:solidFill>
                <a:srgbClr val="09234F"/>
              </a:solidFill>
              <a:latin typeface="Microsoft YaHei Light" panose="020B0502040204020203" pitchFamily="34" charset="-122"/>
              <a:ea typeface="Microsoft YaHei Light" panose="020B0502040204020203" pitchFamily="34" charset="-122"/>
            </a:endParaRPr>
          </a:p>
        </p:txBody>
      </p:sp>
      <p:sp>
        <p:nvSpPr>
          <p:cNvPr id="18" name="文本框 17">
            <a:extLst>
              <a:ext uri="{FF2B5EF4-FFF2-40B4-BE49-F238E27FC236}">
                <a16:creationId xmlns:a16="http://schemas.microsoft.com/office/drawing/2014/main" id="{CDD47EC8-06CA-4A1E-9485-BB1925D0C839}"/>
              </a:ext>
            </a:extLst>
          </p:cNvPr>
          <p:cNvSpPr txBox="1"/>
          <p:nvPr/>
        </p:nvSpPr>
        <p:spPr>
          <a:xfrm>
            <a:off x="2787988" y="3918140"/>
            <a:ext cx="6798979" cy="553998"/>
          </a:xfrm>
          <a:prstGeom prst="rect">
            <a:avLst/>
          </a:prstGeom>
          <a:noFill/>
        </p:spPr>
        <p:txBody>
          <a:bodyPr wrap="square" rtlCol="0">
            <a:spAutoFit/>
          </a:bodyPr>
          <a:lstStyle/>
          <a:p>
            <a:pPr lvl="0" defTabSz="914377">
              <a:lnSpc>
                <a:spcPct val="150000"/>
              </a:lnSpc>
              <a:defRPr/>
            </a:pPr>
            <a:r>
              <a:rPr kumimoji="1" lang="en-US" altLang="zh-CN" sz="2000" dirty="0" smtClean="0">
                <a:solidFill>
                  <a:srgbClr val="09234F"/>
                </a:solidFill>
                <a:latin typeface="Microsoft YaHei Light" panose="020B0502040204020203" pitchFamily="34" charset="-122"/>
                <a:ea typeface="Microsoft YaHei Light" panose="020B0502040204020203" pitchFamily="34" charset="-122"/>
              </a:rPr>
              <a:t>S</a:t>
            </a:r>
            <a:r>
              <a:rPr kumimoji="1" lang="zh-CN" altLang="en-US" sz="2000" dirty="0" smtClean="0">
                <a:solidFill>
                  <a:srgbClr val="09234F"/>
                </a:solidFill>
                <a:latin typeface="Microsoft YaHei Light" panose="020B0502040204020203" pitchFamily="34" charset="-122"/>
                <a:ea typeface="Microsoft YaHei Light" panose="020B0502040204020203" pitchFamily="34" charset="-122"/>
              </a:rPr>
              <a:t>：</a:t>
            </a:r>
            <a:r>
              <a:rPr kumimoji="1" lang="zh-CN" altLang="en-US" sz="2000" dirty="0">
                <a:solidFill>
                  <a:srgbClr val="09234F"/>
                </a:solidFill>
                <a:latin typeface="Microsoft YaHei Light" panose="020B0502040204020203" pitchFamily="34" charset="-122"/>
                <a:ea typeface="Microsoft YaHei Light" panose="020B0502040204020203" pitchFamily="34" charset="-122"/>
              </a:rPr>
              <a:t>糟糕，上课又走神了，下课去拷课件好了。</a:t>
            </a:r>
          </a:p>
        </p:txBody>
      </p:sp>
      <p:sp>
        <p:nvSpPr>
          <p:cNvPr id="19" name="文本框 18">
            <a:extLst>
              <a:ext uri="{FF2B5EF4-FFF2-40B4-BE49-F238E27FC236}">
                <a16:creationId xmlns:a16="http://schemas.microsoft.com/office/drawing/2014/main" id="{CDD47EC8-06CA-4A1E-9485-BB1925D0C839}"/>
              </a:ext>
            </a:extLst>
          </p:cNvPr>
          <p:cNvSpPr txBox="1"/>
          <p:nvPr/>
        </p:nvSpPr>
        <p:spPr>
          <a:xfrm>
            <a:off x="2787988" y="4561681"/>
            <a:ext cx="6798979" cy="553998"/>
          </a:xfrm>
          <a:prstGeom prst="rect">
            <a:avLst/>
          </a:prstGeom>
          <a:noFill/>
        </p:spPr>
        <p:txBody>
          <a:bodyPr wrap="square" rtlCol="0">
            <a:spAutoFit/>
          </a:bodyPr>
          <a:lstStyle/>
          <a:p>
            <a:pPr lvl="0" defTabSz="914377">
              <a:lnSpc>
                <a:spcPct val="150000"/>
              </a:lnSpc>
              <a:defRPr/>
            </a:pPr>
            <a:r>
              <a:rPr kumimoji="1" lang="en-US" altLang="zh-CN" sz="2000" dirty="0" smtClean="0">
                <a:solidFill>
                  <a:srgbClr val="09234F"/>
                </a:solidFill>
                <a:latin typeface="Microsoft YaHei Light" panose="020B0502040204020203" pitchFamily="34" charset="-122"/>
                <a:ea typeface="Microsoft YaHei Light" panose="020B0502040204020203" pitchFamily="34" charset="-122"/>
              </a:rPr>
              <a:t>S</a:t>
            </a:r>
            <a:r>
              <a:rPr kumimoji="1" lang="zh-CN" altLang="en-US" sz="2000" dirty="0" smtClean="0">
                <a:solidFill>
                  <a:srgbClr val="09234F"/>
                </a:solidFill>
                <a:latin typeface="Microsoft YaHei Light" panose="020B0502040204020203" pitchFamily="34" charset="-122"/>
                <a:ea typeface="Microsoft YaHei Light" panose="020B0502040204020203" pitchFamily="34" charset="-122"/>
              </a:rPr>
              <a:t>：我可是很认真的做作业了，怎么老师只批个“</a:t>
            </a:r>
            <a:r>
              <a:rPr kumimoji="1" lang="zh-CN" altLang="en-US" sz="2000" dirty="0">
                <a:solidFill>
                  <a:srgbClr val="09234F"/>
                </a:solidFill>
                <a:latin typeface="Microsoft YaHei Light" panose="020B0502040204020203" pitchFamily="34" charset="-122"/>
                <a:ea typeface="Microsoft YaHei Light" panose="020B0502040204020203" pitchFamily="34" charset="-122"/>
              </a:rPr>
              <a:t>已阅</a:t>
            </a:r>
            <a:r>
              <a:rPr kumimoji="1" lang="zh-CN" altLang="en-US" sz="2000" dirty="0" smtClean="0">
                <a:solidFill>
                  <a:srgbClr val="09234F"/>
                </a:solidFill>
                <a:latin typeface="Microsoft YaHei Light" panose="020B0502040204020203" pitchFamily="34" charset="-122"/>
                <a:ea typeface="Microsoft YaHei Light" panose="020B0502040204020203" pitchFamily="34" charset="-122"/>
              </a:rPr>
              <a:t>”</a:t>
            </a:r>
            <a:endParaRPr kumimoji="1" lang="zh-CN" altLang="en-US" sz="2000" dirty="0">
              <a:solidFill>
                <a:srgbClr val="09234F"/>
              </a:solidFill>
              <a:latin typeface="Microsoft YaHei Light" panose="020B0502040204020203" pitchFamily="34" charset="-122"/>
              <a:ea typeface="Microsoft YaHei Light" panose="020B0502040204020203" pitchFamily="34" charset="-122"/>
            </a:endParaRPr>
          </a:p>
        </p:txBody>
      </p:sp>
      <p:pic>
        <p:nvPicPr>
          <p:cNvPr id="1026" name="Picture 2" descr="http://pics.sc.chinaz.com/Files/pic/faces/2961/12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1617" y="1355294"/>
            <a:ext cx="853226" cy="853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8605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6267363D-2D69-41F3-A0A4-90052CA13A46}"/>
              </a:ext>
            </a:extLst>
          </p:cNvPr>
          <p:cNvSpPr>
            <a:spLocks noGrp="1"/>
          </p:cNvSpPr>
          <p:nvPr>
            <p:ph type="title"/>
          </p:nvPr>
        </p:nvSpPr>
        <p:spPr>
          <a:xfrm>
            <a:off x="482600" y="285016"/>
            <a:ext cx="1980029" cy="480131"/>
          </a:xfrm>
        </p:spPr>
        <p:txBody>
          <a:bodyPr/>
          <a:lstStyle/>
          <a:p>
            <a:r>
              <a:rPr lang="zh-CN" altLang="en-US" dirty="0"/>
              <a:t>师生</a:t>
            </a:r>
            <a:r>
              <a:rPr lang="zh-CN" altLang="en-US" dirty="0" smtClean="0"/>
              <a:t>的困惑</a:t>
            </a:r>
            <a:endParaRPr lang="zh-CN" altLang="en-US" dirty="0"/>
          </a:p>
        </p:txBody>
      </p:sp>
      <p:cxnSp>
        <p:nvCxnSpPr>
          <p:cNvPr id="15" name="直线连接符 5">
            <a:extLst>
              <a:ext uri="{FF2B5EF4-FFF2-40B4-BE49-F238E27FC236}">
                <a16:creationId xmlns:a16="http://schemas.microsoft.com/office/drawing/2014/main" id="{7D1ACD26-2471-427C-8839-A47050F0AB3B}"/>
              </a:ext>
            </a:extLst>
          </p:cNvPr>
          <p:cNvCxnSpPr/>
          <p:nvPr/>
        </p:nvCxnSpPr>
        <p:spPr>
          <a:xfrm>
            <a:off x="2961468" y="1881188"/>
            <a:ext cx="0" cy="3311525"/>
          </a:xfrm>
          <a:prstGeom prst="line">
            <a:avLst/>
          </a:prstGeom>
          <a:ln w="12700">
            <a:solidFill>
              <a:srgbClr val="09234F"/>
            </a:solidFill>
          </a:ln>
        </p:spPr>
        <p:style>
          <a:lnRef idx="1">
            <a:schemeClr val="accent1"/>
          </a:lnRef>
          <a:fillRef idx="0">
            <a:schemeClr val="accent1"/>
          </a:fillRef>
          <a:effectRef idx="0">
            <a:schemeClr val="accent1"/>
          </a:effectRef>
          <a:fontRef idx="minor">
            <a:schemeClr val="tx1"/>
          </a:fontRef>
        </p:style>
      </p:cxnSp>
      <p:cxnSp>
        <p:nvCxnSpPr>
          <p:cNvPr id="16" name="直线连接符 97">
            <a:extLst>
              <a:ext uri="{FF2B5EF4-FFF2-40B4-BE49-F238E27FC236}">
                <a16:creationId xmlns:a16="http://schemas.microsoft.com/office/drawing/2014/main" id="{4C1EB904-1B75-4F61-A75A-B34436CA0185}"/>
              </a:ext>
            </a:extLst>
          </p:cNvPr>
          <p:cNvCxnSpPr/>
          <p:nvPr/>
        </p:nvCxnSpPr>
        <p:spPr>
          <a:xfrm>
            <a:off x="6096001" y="1881188"/>
            <a:ext cx="0" cy="3311525"/>
          </a:xfrm>
          <a:prstGeom prst="line">
            <a:avLst/>
          </a:prstGeom>
          <a:ln w="12700">
            <a:solidFill>
              <a:srgbClr val="09234F"/>
            </a:solidFill>
          </a:ln>
        </p:spPr>
        <p:style>
          <a:lnRef idx="1">
            <a:schemeClr val="accent1"/>
          </a:lnRef>
          <a:fillRef idx="0">
            <a:schemeClr val="accent1"/>
          </a:fillRef>
          <a:effectRef idx="0">
            <a:schemeClr val="accent1"/>
          </a:effectRef>
          <a:fontRef idx="minor">
            <a:schemeClr val="tx1"/>
          </a:fontRef>
        </p:style>
      </p:cxnSp>
      <p:cxnSp>
        <p:nvCxnSpPr>
          <p:cNvPr id="27" name="直线连接符 98">
            <a:extLst>
              <a:ext uri="{FF2B5EF4-FFF2-40B4-BE49-F238E27FC236}">
                <a16:creationId xmlns:a16="http://schemas.microsoft.com/office/drawing/2014/main" id="{FC017D75-2C66-4748-A37D-0CBD04BFA58D}"/>
              </a:ext>
            </a:extLst>
          </p:cNvPr>
          <p:cNvCxnSpPr/>
          <p:nvPr/>
        </p:nvCxnSpPr>
        <p:spPr>
          <a:xfrm>
            <a:off x="9230533" y="1881188"/>
            <a:ext cx="0" cy="3311525"/>
          </a:xfrm>
          <a:prstGeom prst="line">
            <a:avLst/>
          </a:prstGeom>
          <a:ln w="12700">
            <a:solidFill>
              <a:srgbClr val="09234F"/>
            </a:solidFill>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3C96090B-A6F1-4043-8175-D3E105791030}"/>
              </a:ext>
            </a:extLst>
          </p:cNvPr>
          <p:cNvSpPr txBox="1"/>
          <p:nvPr/>
        </p:nvSpPr>
        <p:spPr>
          <a:xfrm>
            <a:off x="1291743" y="1651493"/>
            <a:ext cx="655949" cy="110799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en-US" altLang="zh-CN" sz="6600" b="1" i="0" u="none" strike="noStrike" kern="1200" cap="none" spc="0" normalizeH="0" baseline="0" noProof="0" dirty="0">
                <a:ln>
                  <a:noFill/>
                </a:ln>
                <a:gradFill>
                  <a:gsLst>
                    <a:gs pos="88000">
                      <a:srgbClr val="09234F">
                        <a:alpha val="0"/>
                      </a:srgbClr>
                    </a:gs>
                    <a:gs pos="0">
                      <a:srgbClr val="09234F"/>
                    </a:gs>
                  </a:gsLst>
                  <a:lin ang="5400000" scaled="0"/>
                </a:gradFill>
                <a:effectLst/>
                <a:uLnTx/>
                <a:uFillTx/>
                <a:latin typeface="Arial" panose="020B0604020202020204" pitchFamily="34" charset="0"/>
                <a:ea typeface="Microsoft YaHei" panose="020B0503020204020204" pitchFamily="34" charset="-122"/>
                <a:cs typeface="Arial" panose="020B0604020202020204" pitchFamily="34" charset="0"/>
              </a:rPr>
              <a:t>1</a:t>
            </a:r>
            <a:endParaRPr kumimoji="1" lang="zh-CN" altLang="en-US" sz="6600" b="1" i="0" u="none" strike="noStrike" kern="1200" cap="none" spc="0" normalizeH="0" baseline="0" noProof="0" dirty="0">
              <a:ln>
                <a:noFill/>
              </a:ln>
              <a:gradFill>
                <a:gsLst>
                  <a:gs pos="88000">
                    <a:srgbClr val="09234F">
                      <a:alpha val="0"/>
                    </a:srgbClr>
                  </a:gs>
                  <a:gs pos="0">
                    <a:srgbClr val="09234F"/>
                  </a:gs>
                </a:gsLst>
                <a:lin ang="5400000" scaled="0"/>
              </a:gra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29" name="圆角矩形 105">
            <a:extLst>
              <a:ext uri="{FF2B5EF4-FFF2-40B4-BE49-F238E27FC236}">
                <a16:creationId xmlns:a16="http://schemas.microsoft.com/office/drawing/2014/main" id="{D4BF0E77-DE22-4AEA-AD95-EB77CC1C1477}"/>
              </a:ext>
            </a:extLst>
          </p:cNvPr>
          <p:cNvSpPr/>
          <p:nvPr/>
        </p:nvSpPr>
        <p:spPr>
          <a:xfrm>
            <a:off x="860300" y="2289651"/>
            <a:ext cx="1518835" cy="37970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zh-CN" altLang="en-US" sz="2400" b="1" i="0" u="none" strike="noStrike" kern="1200" cap="none" spc="0" normalizeH="0" baseline="0" noProof="0" dirty="0" smtClean="0">
                <a:ln>
                  <a:noFill/>
                </a:ln>
                <a:solidFill>
                  <a:srgbClr val="09234F"/>
                </a:solidFill>
                <a:effectLst/>
                <a:uLnTx/>
                <a:uFillTx/>
                <a:latin typeface="Microsoft YaHei" panose="020B0503020204020204" pitchFamily="34" charset="-122"/>
                <a:ea typeface="Microsoft YaHei" panose="020B0503020204020204" pitchFamily="34" charset="-122"/>
                <a:cs typeface="+mn-cs"/>
              </a:rPr>
              <a:t>签到问题</a:t>
            </a:r>
            <a:endParaRPr kumimoji="1" lang="zh-CN" altLang="en-US" sz="2400" b="1" i="0" u="none" strike="noStrike" kern="1200" cap="none" spc="0" normalizeH="0" baseline="0" noProof="0" dirty="0">
              <a:ln>
                <a:noFill/>
              </a:ln>
              <a:solidFill>
                <a:srgbClr val="09234F"/>
              </a:solidFill>
              <a:effectLst/>
              <a:uLnTx/>
              <a:uFillTx/>
              <a:latin typeface="Microsoft YaHei" panose="020B0503020204020204" pitchFamily="34" charset="-122"/>
              <a:ea typeface="Microsoft YaHei" panose="020B0503020204020204" pitchFamily="34" charset="-122"/>
              <a:cs typeface="+mn-cs"/>
            </a:endParaRPr>
          </a:p>
        </p:txBody>
      </p:sp>
      <p:sp>
        <p:nvSpPr>
          <p:cNvPr id="30" name="文本框 29">
            <a:extLst>
              <a:ext uri="{FF2B5EF4-FFF2-40B4-BE49-F238E27FC236}">
                <a16:creationId xmlns:a16="http://schemas.microsoft.com/office/drawing/2014/main" id="{BEEF30C3-84F6-469C-951F-D5CC67E1C7BC}"/>
              </a:ext>
            </a:extLst>
          </p:cNvPr>
          <p:cNvSpPr txBox="1"/>
          <p:nvPr/>
        </p:nvSpPr>
        <p:spPr>
          <a:xfrm>
            <a:off x="622501" y="2767505"/>
            <a:ext cx="2253492" cy="553998"/>
          </a:xfrm>
          <a:prstGeom prst="rect">
            <a:avLst/>
          </a:prstGeom>
          <a:noFill/>
        </p:spPr>
        <p:txBody>
          <a:bodyPr wrap="square" rtlCol="0">
            <a:spAutoFit/>
          </a:bodyPr>
          <a:lstStyle/>
          <a:p>
            <a:pPr lvl="0" defTabSz="914377">
              <a:lnSpc>
                <a:spcPct val="150000"/>
              </a:lnSpc>
              <a:defRPr/>
            </a:pPr>
            <a:r>
              <a:rPr lang="en-US" altLang="zh-CN" sz="2000" dirty="0" smtClean="0">
                <a:solidFill>
                  <a:srgbClr val="000000">
                    <a:lumMod val="75000"/>
                    <a:lumOff val="25000"/>
                  </a:srgbClr>
                </a:solidFill>
                <a:latin typeface="Microsoft YaHei Light" panose="020B0502040204020203" pitchFamily="34" charset="-122"/>
                <a:ea typeface="Microsoft YaHei Light" panose="020B0502040204020203" pitchFamily="34" charset="-122"/>
              </a:rPr>
              <a:t>01 </a:t>
            </a:r>
            <a:r>
              <a:rPr lang="zh-CN" altLang="en-US" sz="2000" dirty="0" smtClean="0">
                <a:solidFill>
                  <a:srgbClr val="000000">
                    <a:lumMod val="75000"/>
                    <a:lumOff val="25000"/>
                  </a:srgbClr>
                </a:solidFill>
                <a:latin typeface="Microsoft YaHei Light" panose="020B0502040204020203" pitchFamily="34" charset="-122"/>
                <a:ea typeface="Microsoft YaHei Light" panose="020B0502040204020203" pitchFamily="34" charset="-122"/>
              </a:rPr>
              <a:t>学生代签到</a:t>
            </a:r>
            <a:endParaRPr lang="zh-CN" altLang="en-US" sz="2000" dirty="0">
              <a:solidFill>
                <a:srgbClr val="000000">
                  <a:lumMod val="75000"/>
                  <a:lumOff val="25000"/>
                </a:srgbClr>
              </a:solidFill>
              <a:latin typeface="Microsoft YaHei Light" panose="020B0502040204020203" pitchFamily="34" charset="-122"/>
              <a:ea typeface="Microsoft YaHei Light" panose="020B0502040204020203" pitchFamily="34" charset="-122"/>
            </a:endParaRPr>
          </a:p>
        </p:txBody>
      </p:sp>
      <p:sp>
        <p:nvSpPr>
          <p:cNvPr id="31" name="文本框 30">
            <a:extLst>
              <a:ext uri="{FF2B5EF4-FFF2-40B4-BE49-F238E27FC236}">
                <a16:creationId xmlns:a16="http://schemas.microsoft.com/office/drawing/2014/main" id="{6CC961A9-7C41-4A2D-B428-39582948A6BA}"/>
              </a:ext>
            </a:extLst>
          </p:cNvPr>
          <p:cNvSpPr txBox="1"/>
          <p:nvPr/>
        </p:nvSpPr>
        <p:spPr>
          <a:xfrm>
            <a:off x="4283714" y="1651493"/>
            <a:ext cx="655949" cy="110799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en-US" altLang="zh-CN" sz="6600" b="1" i="0" u="none" strike="noStrike" kern="1200" cap="none" spc="0" normalizeH="0" baseline="0" noProof="0" dirty="0">
                <a:ln>
                  <a:noFill/>
                </a:ln>
                <a:gradFill>
                  <a:gsLst>
                    <a:gs pos="88000">
                      <a:srgbClr val="09234F">
                        <a:alpha val="0"/>
                      </a:srgbClr>
                    </a:gs>
                    <a:gs pos="0">
                      <a:srgbClr val="09234F"/>
                    </a:gs>
                  </a:gsLst>
                  <a:lin ang="5400000" scaled="0"/>
                </a:gradFill>
                <a:effectLst/>
                <a:uLnTx/>
                <a:uFillTx/>
                <a:latin typeface="Arial" panose="020B0604020202020204" pitchFamily="34" charset="0"/>
                <a:ea typeface="Microsoft YaHei" panose="020B0503020204020204" pitchFamily="34" charset="-122"/>
                <a:cs typeface="Arial" panose="020B0604020202020204" pitchFamily="34" charset="0"/>
              </a:rPr>
              <a:t>2</a:t>
            </a:r>
            <a:endParaRPr kumimoji="1" lang="zh-CN" altLang="en-US" sz="6600" b="1" i="0" u="none" strike="noStrike" kern="1200" cap="none" spc="0" normalizeH="0" baseline="0" noProof="0" dirty="0">
              <a:ln>
                <a:noFill/>
              </a:ln>
              <a:gradFill>
                <a:gsLst>
                  <a:gs pos="88000">
                    <a:srgbClr val="09234F">
                      <a:alpha val="0"/>
                    </a:srgbClr>
                  </a:gs>
                  <a:gs pos="0">
                    <a:srgbClr val="09234F"/>
                  </a:gs>
                </a:gsLst>
                <a:lin ang="5400000" scaled="0"/>
              </a:gra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32" name="圆角矩形 110">
            <a:extLst>
              <a:ext uri="{FF2B5EF4-FFF2-40B4-BE49-F238E27FC236}">
                <a16:creationId xmlns:a16="http://schemas.microsoft.com/office/drawing/2014/main" id="{1172314A-E7B6-421F-9F70-B178E943E5AC}"/>
              </a:ext>
            </a:extLst>
          </p:cNvPr>
          <p:cNvSpPr/>
          <p:nvPr/>
        </p:nvSpPr>
        <p:spPr>
          <a:xfrm>
            <a:off x="3852271" y="2289651"/>
            <a:ext cx="1518835" cy="37970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zh-CN" altLang="en-US" sz="2400" b="1" i="0" u="none" strike="noStrike" kern="1200" cap="none" spc="0" normalizeH="0" baseline="0" noProof="0" dirty="0" smtClean="0">
                <a:ln>
                  <a:noFill/>
                </a:ln>
                <a:solidFill>
                  <a:srgbClr val="09234F"/>
                </a:solidFill>
                <a:effectLst/>
                <a:uLnTx/>
                <a:uFillTx/>
                <a:latin typeface="Microsoft YaHei" panose="020B0503020204020204" pitchFamily="34" charset="-122"/>
                <a:ea typeface="Microsoft YaHei" panose="020B0503020204020204" pitchFamily="34" charset="-122"/>
                <a:cs typeface="+mn-cs"/>
              </a:rPr>
              <a:t>资料问题</a:t>
            </a:r>
            <a:endParaRPr kumimoji="1" lang="zh-CN" altLang="en-US" sz="2400" b="1" i="0" u="none" strike="noStrike" kern="1200" cap="none" spc="0" normalizeH="0" baseline="0" noProof="0" dirty="0">
              <a:ln>
                <a:noFill/>
              </a:ln>
              <a:solidFill>
                <a:srgbClr val="09234F"/>
              </a:solidFill>
              <a:effectLst/>
              <a:uLnTx/>
              <a:uFillTx/>
              <a:latin typeface="Microsoft YaHei" panose="020B0503020204020204" pitchFamily="34" charset="-122"/>
              <a:ea typeface="Microsoft YaHei" panose="020B0503020204020204" pitchFamily="34" charset="-122"/>
              <a:cs typeface="+mn-cs"/>
            </a:endParaRPr>
          </a:p>
        </p:txBody>
      </p:sp>
      <p:sp>
        <p:nvSpPr>
          <p:cNvPr id="34" name="文本框 33">
            <a:extLst>
              <a:ext uri="{FF2B5EF4-FFF2-40B4-BE49-F238E27FC236}">
                <a16:creationId xmlns:a16="http://schemas.microsoft.com/office/drawing/2014/main" id="{87D786D8-BFE6-415C-8DA5-770292E5CC9D}"/>
              </a:ext>
            </a:extLst>
          </p:cNvPr>
          <p:cNvSpPr txBox="1"/>
          <p:nvPr/>
        </p:nvSpPr>
        <p:spPr>
          <a:xfrm>
            <a:off x="7271584" y="1651493"/>
            <a:ext cx="655949" cy="110799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en-US" altLang="zh-CN" sz="6600" b="1" i="0" u="none" strike="noStrike" kern="1200" cap="none" spc="0" normalizeH="0" baseline="0" noProof="0" dirty="0">
                <a:ln>
                  <a:noFill/>
                </a:ln>
                <a:gradFill>
                  <a:gsLst>
                    <a:gs pos="88000">
                      <a:srgbClr val="09234F">
                        <a:alpha val="0"/>
                      </a:srgbClr>
                    </a:gs>
                    <a:gs pos="0">
                      <a:srgbClr val="09234F"/>
                    </a:gs>
                  </a:gsLst>
                  <a:lin ang="5400000" scaled="0"/>
                </a:gradFill>
                <a:effectLst/>
                <a:uLnTx/>
                <a:uFillTx/>
                <a:latin typeface="Arial" panose="020B0604020202020204" pitchFamily="34" charset="0"/>
                <a:ea typeface="Microsoft YaHei" panose="020B0503020204020204" pitchFamily="34" charset="-122"/>
                <a:cs typeface="Arial" panose="020B0604020202020204" pitchFamily="34" charset="0"/>
              </a:rPr>
              <a:t>3</a:t>
            </a:r>
            <a:endParaRPr kumimoji="1" lang="zh-CN" altLang="en-US" sz="6600" b="1" i="0" u="none" strike="noStrike" kern="1200" cap="none" spc="0" normalizeH="0" baseline="0" noProof="0" dirty="0">
              <a:ln>
                <a:noFill/>
              </a:ln>
              <a:gradFill>
                <a:gsLst>
                  <a:gs pos="88000">
                    <a:srgbClr val="09234F">
                      <a:alpha val="0"/>
                    </a:srgbClr>
                  </a:gs>
                  <a:gs pos="0">
                    <a:srgbClr val="09234F"/>
                  </a:gs>
                </a:gsLst>
                <a:lin ang="5400000" scaled="0"/>
              </a:gra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35" name="圆角矩形 113">
            <a:extLst>
              <a:ext uri="{FF2B5EF4-FFF2-40B4-BE49-F238E27FC236}">
                <a16:creationId xmlns:a16="http://schemas.microsoft.com/office/drawing/2014/main" id="{006768FF-25E1-493C-9A85-88D4BCF5E67F}"/>
              </a:ext>
            </a:extLst>
          </p:cNvPr>
          <p:cNvSpPr/>
          <p:nvPr/>
        </p:nvSpPr>
        <p:spPr>
          <a:xfrm>
            <a:off x="6840141" y="2289651"/>
            <a:ext cx="1518835" cy="37970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zh-CN" altLang="en-US" sz="2400" b="1" i="0" u="none" strike="noStrike" kern="1200" cap="none" spc="0" normalizeH="0" baseline="0" noProof="0" dirty="0" smtClean="0">
                <a:ln>
                  <a:noFill/>
                </a:ln>
                <a:solidFill>
                  <a:srgbClr val="09234F"/>
                </a:solidFill>
                <a:effectLst/>
                <a:uLnTx/>
                <a:uFillTx/>
                <a:latin typeface="Microsoft YaHei" panose="020B0503020204020204" pitchFamily="34" charset="-122"/>
                <a:ea typeface="Microsoft YaHei" panose="020B0503020204020204" pitchFamily="34" charset="-122"/>
                <a:cs typeface="+mn-cs"/>
              </a:rPr>
              <a:t>沟通问题</a:t>
            </a:r>
            <a:endParaRPr kumimoji="1" lang="zh-CN" altLang="en-US" sz="2400" b="1" i="0" u="none" strike="noStrike" kern="1200" cap="none" spc="0" normalizeH="0" baseline="0" noProof="0" dirty="0">
              <a:ln>
                <a:noFill/>
              </a:ln>
              <a:solidFill>
                <a:srgbClr val="09234F"/>
              </a:solidFill>
              <a:effectLst/>
              <a:uLnTx/>
              <a:uFillTx/>
              <a:latin typeface="Microsoft YaHei" panose="020B0503020204020204" pitchFamily="34" charset="-122"/>
              <a:ea typeface="Microsoft YaHei" panose="020B0503020204020204" pitchFamily="34" charset="-122"/>
              <a:cs typeface="+mn-cs"/>
            </a:endParaRPr>
          </a:p>
        </p:txBody>
      </p:sp>
      <p:sp>
        <p:nvSpPr>
          <p:cNvPr id="37" name="文本框 36">
            <a:extLst>
              <a:ext uri="{FF2B5EF4-FFF2-40B4-BE49-F238E27FC236}">
                <a16:creationId xmlns:a16="http://schemas.microsoft.com/office/drawing/2014/main" id="{E09641E4-9B00-4DD4-8A10-191B0C726536}"/>
              </a:ext>
            </a:extLst>
          </p:cNvPr>
          <p:cNvSpPr txBox="1"/>
          <p:nvPr/>
        </p:nvSpPr>
        <p:spPr>
          <a:xfrm>
            <a:off x="10254406" y="1651493"/>
            <a:ext cx="655949" cy="110799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en-US" altLang="zh-CN" sz="6600" b="1" i="0" u="none" strike="noStrike" kern="1200" cap="none" spc="0" normalizeH="0" baseline="0" noProof="0" dirty="0">
                <a:ln>
                  <a:noFill/>
                </a:ln>
                <a:gradFill>
                  <a:gsLst>
                    <a:gs pos="88000">
                      <a:srgbClr val="09234F">
                        <a:alpha val="0"/>
                      </a:srgbClr>
                    </a:gs>
                    <a:gs pos="0">
                      <a:srgbClr val="09234F"/>
                    </a:gs>
                  </a:gsLst>
                  <a:lin ang="5400000" scaled="0"/>
                </a:gradFill>
                <a:effectLst/>
                <a:uLnTx/>
                <a:uFillTx/>
                <a:latin typeface="Arial" panose="020B0604020202020204" pitchFamily="34" charset="0"/>
                <a:ea typeface="Microsoft YaHei" panose="020B0503020204020204" pitchFamily="34" charset="-122"/>
                <a:cs typeface="Arial" panose="020B0604020202020204" pitchFamily="34" charset="0"/>
              </a:rPr>
              <a:t>4</a:t>
            </a:r>
            <a:endParaRPr kumimoji="1" lang="zh-CN" altLang="en-US" sz="6600" b="1" i="0" u="none" strike="noStrike" kern="1200" cap="none" spc="0" normalizeH="0" baseline="0" noProof="0" dirty="0">
              <a:ln>
                <a:noFill/>
              </a:ln>
              <a:gradFill>
                <a:gsLst>
                  <a:gs pos="88000">
                    <a:srgbClr val="09234F">
                      <a:alpha val="0"/>
                    </a:srgbClr>
                  </a:gs>
                  <a:gs pos="0">
                    <a:srgbClr val="09234F"/>
                  </a:gs>
                </a:gsLst>
                <a:lin ang="5400000" scaled="0"/>
              </a:gra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38" name="圆角矩形 206">
            <a:extLst>
              <a:ext uri="{FF2B5EF4-FFF2-40B4-BE49-F238E27FC236}">
                <a16:creationId xmlns:a16="http://schemas.microsoft.com/office/drawing/2014/main" id="{18F54433-A294-4CEB-85A7-28200EC81976}"/>
              </a:ext>
            </a:extLst>
          </p:cNvPr>
          <p:cNvSpPr/>
          <p:nvPr/>
        </p:nvSpPr>
        <p:spPr>
          <a:xfrm>
            <a:off x="9822963" y="2289651"/>
            <a:ext cx="1518835" cy="37970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zh-CN" altLang="en-US" sz="2400" b="1" i="0" u="none" strike="noStrike" kern="1200" cap="none" spc="0" normalizeH="0" baseline="0" noProof="0" dirty="0" smtClean="0">
                <a:ln>
                  <a:noFill/>
                </a:ln>
                <a:solidFill>
                  <a:srgbClr val="09234F"/>
                </a:solidFill>
                <a:effectLst/>
                <a:uLnTx/>
                <a:uFillTx/>
                <a:latin typeface="Microsoft YaHei" panose="020B0503020204020204" pitchFamily="34" charset="-122"/>
                <a:ea typeface="Microsoft YaHei" panose="020B0503020204020204" pitchFamily="34" charset="-122"/>
                <a:cs typeface="+mn-cs"/>
              </a:rPr>
              <a:t>作业问题</a:t>
            </a:r>
            <a:endParaRPr kumimoji="1" lang="zh-CN" altLang="en-US" sz="2400" b="1" i="0" u="none" strike="noStrike" kern="1200" cap="none" spc="0" normalizeH="0" baseline="0" noProof="0" dirty="0">
              <a:ln>
                <a:noFill/>
              </a:ln>
              <a:solidFill>
                <a:srgbClr val="09234F"/>
              </a:solidFill>
              <a:effectLst/>
              <a:uLnTx/>
              <a:uFillTx/>
              <a:latin typeface="Microsoft YaHei" panose="020B0503020204020204" pitchFamily="34" charset="-122"/>
              <a:ea typeface="Microsoft YaHei" panose="020B0503020204020204" pitchFamily="34" charset="-122"/>
              <a:cs typeface="+mn-cs"/>
            </a:endParaRPr>
          </a:p>
        </p:txBody>
      </p:sp>
      <p:sp>
        <p:nvSpPr>
          <p:cNvPr id="18" name="文本框 17">
            <a:extLst>
              <a:ext uri="{FF2B5EF4-FFF2-40B4-BE49-F238E27FC236}">
                <a16:creationId xmlns:a16="http://schemas.microsoft.com/office/drawing/2014/main" id="{BEEF30C3-84F6-469C-951F-D5CC67E1C7BC}"/>
              </a:ext>
            </a:extLst>
          </p:cNvPr>
          <p:cNvSpPr txBox="1"/>
          <p:nvPr/>
        </p:nvSpPr>
        <p:spPr>
          <a:xfrm>
            <a:off x="622501" y="3323608"/>
            <a:ext cx="2253492" cy="501612"/>
          </a:xfrm>
          <a:prstGeom prst="rect">
            <a:avLst/>
          </a:prstGeom>
          <a:noFill/>
        </p:spPr>
        <p:txBody>
          <a:bodyPr wrap="square" rtlCol="0">
            <a:spAutoFit/>
          </a:bodyPr>
          <a:lstStyle/>
          <a:p>
            <a:pPr lvl="0" defTabSz="914377">
              <a:lnSpc>
                <a:spcPct val="150000"/>
              </a:lnSpc>
              <a:defRPr/>
            </a:pPr>
            <a:r>
              <a:rPr lang="en-US" altLang="zh-CN" sz="2000" dirty="0" smtClean="0">
                <a:solidFill>
                  <a:srgbClr val="000000">
                    <a:lumMod val="75000"/>
                    <a:lumOff val="25000"/>
                  </a:srgbClr>
                </a:solidFill>
                <a:latin typeface="Microsoft YaHei Light" panose="020B0502040204020203" pitchFamily="34" charset="-122"/>
                <a:ea typeface="Microsoft YaHei Light" panose="020B0502040204020203" pitchFamily="34" charset="-122"/>
              </a:rPr>
              <a:t>02 </a:t>
            </a:r>
            <a:r>
              <a:rPr lang="zh-CN" altLang="en-US" sz="2000" dirty="0" smtClean="0">
                <a:solidFill>
                  <a:srgbClr val="000000">
                    <a:lumMod val="75000"/>
                    <a:lumOff val="25000"/>
                  </a:srgbClr>
                </a:solidFill>
                <a:latin typeface="Microsoft YaHei Light" panose="020B0502040204020203" pitchFamily="34" charset="-122"/>
                <a:ea typeface="Microsoft YaHei Light" panose="020B0502040204020203" pitchFamily="34" charset="-122"/>
              </a:rPr>
              <a:t>学生上课迟到</a:t>
            </a:r>
            <a:endParaRPr lang="zh-CN" altLang="en-US" sz="2000" dirty="0">
              <a:solidFill>
                <a:srgbClr val="000000">
                  <a:lumMod val="75000"/>
                  <a:lumOff val="25000"/>
                </a:srgbClr>
              </a:solidFill>
              <a:latin typeface="Microsoft YaHei Light" panose="020B0502040204020203" pitchFamily="34" charset="-122"/>
              <a:ea typeface="Microsoft YaHei Light" panose="020B0502040204020203" pitchFamily="34" charset="-122"/>
            </a:endParaRPr>
          </a:p>
        </p:txBody>
      </p:sp>
      <p:sp>
        <p:nvSpPr>
          <p:cNvPr id="19" name="文本框 18">
            <a:extLst>
              <a:ext uri="{FF2B5EF4-FFF2-40B4-BE49-F238E27FC236}">
                <a16:creationId xmlns:a16="http://schemas.microsoft.com/office/drawing/2014/main" id="{BEEF30C3-84F6-469C-951F-D5CC67E1C7BC}"/>
              </a:ext>
            </a:extLst>
          </p:cNvPr>
          <p:cNvSpPr txBox="1"/>
          <p:nvPr/>
        </p:nvSpPr>
        <p:spPr>
          <a:xfrm>
            <a:off x="3671558" y="2767505"/>
            <a:ext cx="2253492" cy="553998"/>
          </a:xfrm>
          <a:prstGeom prst="rect">
            <a:avLst/>
          </a:prstGeom>
          <a:noFill/>
        </p:spPr>
        <p:txBody>
          <a:bodyPr wrap="square" rtlCol="0">
            <a:spAutoFit/>
          </a:bodyPr>
          <a:lstStyle/>
          <a:p>
            <a:pPr lvl="0" defTabSz="914377">
              <a:lnSpc>
                <a:spcPct val="150000"/>
              </a:lnSpc>
              <a:defRPr/>
            </a:pPr>
            <a:r>
              <a:rPr lang="en-US" altLang="zh-CN" sz="2000" dirty="0" smtClean="0">
                <a:solidFill>
                  <a:srgbClr val="000000">
                    <a:lumMod val="75000"/>
                    <a:lumOff val="25000"/>
                  </a:srgbClr>
                </a:solidFill>
                <a:latin typeface="Microsoft YaHei Light" panose="020B0502040204020203" pitchFamily="34" charset="-122"/>
                <a:ea typeface="Microsoft YaHei Light" panose="020B0502040204020203" pitchFamily="34" charset="-122"/>
              </a:rPr>
              <a:t>01 U</a:t>
            </a:r>
            <a:r>
              <a:rPr lang="zh-CN" altLang="en-US" sz="2000" dirty="0" smtClean="0">
                <a:solidFill>
                  <a:srgbClr val="000000">
                    <a:lumMod val="75000"/>
                    <a:lumOff val="25000"/>
                  </a:srgbClr>
                </a:solidFill>
                <a:latin typeface="Microsoft YaHei Light" panose="020B0502040204020203" pitchFamily="34" charset="-122"/>
                <a:ea typeface="Microsoft YaHei Light" panose="020B0502040204020203" pitchFamily="34" charset="-122"/>
              </a:rPr>
              <a:t>盘传递病毒</a:t>
            </a:r>
            <a:endParaRPr lang="zh-CN" altLang="en-US" sz="2000" dirty="0">
              <a:solidFill>
                <a:srgbClr val="000000">
                  <a:lumMod val="75000"/>
                  <a:lumOff val="25000"/>
                </a:srgbClr>
              </a:solidFill>
              <a:latin typeface="Microsoft YaHei Light" panose="020B0502040204020203" pitchFamily="34" charset="-122"/>
              <a:ea typeface="Microsoft YaHei Light" panose="020B0502040204020203" pitchFamily="34" charset="-122"/>
            </a:endParaRPr>
          </a:p>
        </p:txBody>
      </p:sp>
      <p:sp>
        <p:nvSpPr>
          <p:cNvPr id="20" name="文本框 19">
            <a:extLst>
              <a:ext uri="{FF2B5EF4-FFF2-40B4-BE49-F238E27FC236}">
                <a16:creationId xmlns:a16="http://schemas.microsoft.com/office/drawing/2014/main" id="{BEEF30C3-84F6-469C-951F-D5CC67E1C7BC}"/>
              </a:ext>
            </a:extLst>
          </p:cNvPr>
          <p:cNvSpPr txBox="1"/>
          <p:nvPr/>
        </p:nvSpPr>
        <p:spPr>
          <a:xfrm>
            <a:off x="3671558" y="3323608"/>
            <a:ext cx="2253492" cy="501612"/>
          </a:xfrm>
          <a:prstGeom prst="rect">
            <a:avLst/>
          </a:prstGeom>
          <a:noFill/>
        </p:spPr>
        <p:txBody>
          <a:bodyPr wrap="square" rtlCol="0">
            <a:spAutoFit/>
          </a:bodyPr>
          <a:lstStyle/>
          <a:p>
            <a:pPr lvl="0" defTabSz="914377">
              <a:lnSpc>
                <a:spcPct val="150000"/>
              </a:lnSpc>
              <a:defRPr/>
            </a:pPr>
            <a:r>
              <a:rPr lang="en-US" altLang="zh-CN" sz="2000" dirty="0" smtClean="0">
                <a:solidFill>
                  <a:srgbClr val="000000">
                    <a:lumMod val="75000"/>
                    <a:lumOff val="25000"/>
                  </a:srgbClr>
                </a:solidFill>
                <a:latin typeface="Microsoft YaHei Light" panose="020B0502040204020203" pitchFamily="34" charset="-122"/>
                <a:ea typeface="Microsoft YaHei Light" panose="020B0502040204020203" pitchFamily="34" charset="-122"/>
              </a:rPr>
              <a:t>02 </a:t>
            </a:r>
            <a:r>
              <a:rPr lang="zh-CN" altLang="en-US" sz="2000" dirty="0" smtClean="0">
                <a:solidFill>
                  <a:srgbClr val="000000">
                    <a:lumMod val="75000"/>
                    <a:lumOff val="25000"/>
                  </a:srgbClr>
                </a:solidFill>
                <a:latin typeface="Microsoft YaHei Light" panose="020B0502040204020203" pitchFamily="34" charset="-122"/>
                <a:ea typeface="Microsoft YaHei Light" panose="020B0502040204020203" pitchFamily="34" charset="-122"/>
              </a:rPr>
              <a:t>资料不可公开</a:t>
            </a:r>
            <a:endParaRPr lang="zh-CN" altLang="en-US" sz="2000" dirty="0">
              <a:solidFill>
                <a:srgbClr val="000000">
                  <a:lumMod val="75000"/>
                  <a:lumOff val="25000"/>
                </a:srgbClr>
              </a:solidFill>
              <a:latin typeface="Microsoft YaHei Light" panose="020B0502040204020203" pitchFamily="34" charset="-122"/>
              <a:ea typeface="Microsoft YaHei Light" panose="020B0502040204020203" pitchFamily="34" charset="-122"/>
            </a:endParaRPr>
          </a:p>
        </p:txBody>
      </p:sp>
      <p:sp>
        <p:nvSpPr>
          <p:cNvPr id="21" name="文本框 20">
            <a:extLst>
              <a:ext uri="{FF2B5EF4-FFF2-40B4-BE49-F238E27FC236}">
                <a16:creationId xmlns:a16="http://schemas.microsoft.com/office/drawing/2014/main" id="{BEEF30C3-84F6-469C-951F-D5CC67E1C7BC}"/>
              </a:ext>
            </a:extLst>
          </p:cNvPr>
          <p:cNvSpPr txBox="1"/>
          <p:nvPr/>
        </p:nvSpPr>
        <p:spPr>
          <a:xfrm>
            <a:off x="6536521" y="2769610"/>
            <a:ext cx="2253492" cy="501612"/>
          </a:xfrm>
          <a:prstGeom prst="rect">
            <a:avLst/>
          </a:prstGeom>
          <a:noFill/>
        </p:spPr>
        <p:txBody>
          <a:bodyPr wrap="square" rtlCol="0">
            <a:spAutoFit/>
          </a:bodyPr>
          <a:lstStyle/>
          <a:p>
            <a:pPr lvl="0" defTabSz="914377">
              <a:lnSpc>
                <a:spcPct val="150000"/>
              </a:lnSpc>
              <a:defRPr/>
            </a:pPr>
            <a:r>
              <a:rPr lang="en-US" altLang="zh-CN" sz="2000" dirty="0" smtClean="0">
                <a:solidFill>
                  <a:srgbClr val="000000">
                    <a:lumMod val="75000"/>
                    <a:lumOff val="25000"/>
                  </a:srgbClr>
                </a:solidFill>
                <a:latin typeface="Microsoft YaHei Light" panose="020B0502040204020203" pitchFamily="34" charset="-122"/>
                <a:ea typeface="Microsoft YaHei Light" panose="020B0502040204020203" pitchFamily="34" charset="-122"/>
              </a:rPr>
              <a:t>01 </a:t>
            </a:r>
            <a:r>
              <a:rPr lang="zh-CN" altLang="en-US" sz="2000" dirty="0" smtClean="0">
                <a:solidFill>
                  <a:srgbClr val="000000">
                    <a:lumMod val="75000"/>
                    <a:lumOff val="25000"/>
                  </a:srgbClr>
                </a:solidFill>
                <a:latin typeface="Microsoft YaHei Light" panose="020B0502040204020203" pitchFamily="34" charset="-122"/>
                <a:ea typeface="Microsoft YaHei Light" panose="020B0502040204020203" pitchFamily="34" charset="-122"/>
              </a:rPr>
              <a:t>提问没回应</a:t>
            </a:r>
            <a:endParaRPr lang="zh-CN" altLang="en-US" sz="2000" dirty="0">
              <a:solidFill>
                <a:srgbClr val="000000">
                  <a:lumMod val="75000"/>
                  <a:lumOff val="25000"/>
                </a:srgbClr>
              </a:solidFill>
              <a:latin typeface="Microsoft YaHei Light" panose="020B0502040204020203" pitchFamily="34" charset="-122"/>
              <a:ea typeface="Microsoft YaHei Light" panose="020B0502040204020203" pitchFamily="34" charset="-122"/>
            </a:endParaRPr>
          </a:p>
        </p:txBody>
      </p:sp>
      <p:sp>
        <p:nvSpPr>
          <p:cNvPr id="22" name="文本框 21">
            <a:extLst>
              <a:ext uri="{FF2B5EF4-FFF2-40B4-BE49-F238E27FC236}">
                <a16:creationId xmlns:a16="http://schemas.microsoft.com/office/drawing/2014/main" id="{BEEF30C3-84F6-469C-951F-D5CC67E1C7BC}"/>
              </a:ext>
            </a:extLst>
          </p:cNvPr>
          <p:cNvSpPr txBox="1"/>
          <p:nvPr/>
        </p:nvSpPr>
        <p:spPr>
          <a:xfrm>
            <a:off x="6536521" y="3325713"/>
            <a:ext cx="2253492" cy="501612"/>
          </a:xfrm>
          <a:prstGeom prst="rect">
            <a:avLst/>
          </a:prstGeom>
          <a:noFill/>
        </p:spPr>
        <p:txBody>
          <a:bodyPr wrap="square" rtlCol="0">
            <a:spAutoFit/>
          </a:bodyPr>
          <a:lstStyle/>
          <a:p>
            <a:pPr lvl="0" defTabSz="914377">
              <a:lnSpc>
                <a:spcPct val="150000"/>
              </a:lnSpc>
              <a:defRPr/>
            </a:pPr>
            <a:r>
              <a:rPr lang="en-US" altLang="zh-CN" sz="2000" dirty="0" smtClean="0">
                <a:solidFill>
                  <a:srgbClr val="000000">
                    <a:lumMod val="75000"/>
                    <a:lumOff val="25000"/>
                  </a:srgbClr>
                </a:solidFill>
                <a:latin typeface="Microsoft YaHei Light" panose="020B0502040204020203" pitchFamily="34" charset="-122"/>
                <a:ea typeface="Microsoft YaHei Light" panose="020B0502040204020203" pitchFamily="34" charset="-122"/>
              </a:rPr>
              <a:t>02 </a:t>
            </a:r>
            <a:r>
              <a:rPr lang="zh-CN" altLang="en-US" sz="2000" dirty="0" smtClean="0">
                <a:solidFill>
                  <a:srgbClr val="000000">
                    <a:lumMod val="75000"/>
                    <a:lumOff val="25000"/>
                  </a:srgbClr>
                </a:solidFill>
                <a:latin typeface="Microsoft YaHei Light" panose="020B0502040204020203" pitchFamily="34" charset="-122"/>
                <a:ea typeface="Microsoft YaHei Light" panose="020B0502040204020203" pitchFamily="34" charset="-122"/>
              </a:rPr>
              <a:t>作业不懂</a:t>
            </a:r>
            <a:endParaRPr lang="zh-CN" altLang="en-US" sz="2000" dirty="0">
              <a:solidFill>
                <a:srgbClr val="000000">
                  <a:lumMod val="75000"/>
                  <a:lumOff val="25000"/>
                </a:srgbClr>
              </a:solidFill>
              <a:latin typeface="Microsoft YaHei Light" panose="020B0502040204020203" pitchFamily="34" charset="-122"/>
              <a:ea typeface="Microsoft YaHei Light" panose="020B0502040204020203" pitchFamily="34" charset="-122"/>
            </a:endParaRPr>
          </a:p>
        </p:txBody>
      </p:sp>
      <p:sp>
        <p:nvSpPr>
          <p:cNvPr id="23" name="文本框 22">
            <a:extLst>
              <a:ext uri="{FF2B5EF4-FFF2-40B4-BE49-F238E27FC236}">
                <a16:creationId xmlns:a16="http://schemas.microsoft.com/office/drawing/2014/main" id="{BEEF30C3-84F6-469C-951F-D5CC67E1C7BC}"/>
              </a:ext>
            </a:extLst>
          </p:cNvPr>
          <p:cNvSpPr txBox="1"/>
          <p:nvPr/>
        </p:nvSpPr>
        <p:spPr>
          <a:xfrm>
            <a:off x="9671054" y="2767505"/>
            <a:ext cx="2253492" cy="501612"/>
          </a:xfrm>
          <a:prstGeom prst="rect">
            <a:avLst/>
          </a:prstGeom>
          <a:noFill/>
        </p:spPr>
        <p:txBody>
          <a:bodyPr wrap="square" rtlCol="0">
            <a:spAutoFit/>
          </a:bodyPr>
          <a:lstStyle/>
          <a:p>
            <a:pPr lvl="0" defTabSz="914377">
              <a:lnSpc>
                <a:spcPct val="150000"/>
              </a:lnSpc>
              <a:defRPr/>
            </a:pPr>
            <a:r>
              <a:rPr lang="en-US" altLang="zh-CN" sz="2000" dirty="0" smtClean="0">
                <a:solidFill>
                  <a:srgbClr val="000000">
                    <a:lumMod val="75000"/>
                    <a:lumOff val="25000"/>
                  </a:srgbClr>
                </a:solidFill>
                <a:latin typeface="Microsoft YaHei Light" panose="020B0502040204020203" pitchFamily="34" charset="-122"/>
                <a:ea typeface="Microsoft YaHei Light" panose="020B0502040204020203" pitchFamily="34" charset="-122"/>
              </a:rPr>
              <a:t>01 </a:t>
            </a:r>
            <a:r>
              <a:rPr lang="zh-CN" altLang="en-US" sz="2000" dirty="0" smtClean="0">
                <a:solidFill>
                  <a:srgbClr val="000000">
                    <a:lumMod val="75000"/>
                    <a:lumOff val="25000"/>
                  </a:srgbClr>
                </a:solidFill>
                <a:latin typeface="Microsoft YaHei Light" panose="020B0502040204020203" pitchFamily="34" charset="-122"/>
                <a:ea typeface="Microsoft YaHei Light" panose="020B0502040204020203" pitchFamily="34" charset="-122"/>
              </a:rPr>
              <a:t>作业本太多</a:t>
            </a:r>
            <a:endParaRPr lang="zh-CN" altLang="en-US" sz="2000" dirty="0">
              <a:solidFill>
                <a:srgbClr val="000000">
                  <a:lumMod val="75000"/>
                  <a:lumOff val="25000"/>
                </a:srgbClr>
              </a:solidFill>
              <a:latin typeface="Microsoft YaHei Light" panose="020B0502040204020203" pitchFamily="34" charset="-122"/>
              <a:ea typeface="Microsoft YaHei Light" panose="020B0502040204020203" pitchFamily="34" charset="-122"/>
            </a:endParaRPr>
          </a:p>
        </p:txBody>
      </p:sp>
      <p:sp>
        <p:nvSpPr>
          <p:cNvPr id="24" name="文本框 23">
            <a:extLst>
              <a:ext uri="{FF2B5EF4-FFF2-40B4-BE49-F238E27FC236}">
                <a16:creationId xmlns:a16="http://schemas.microsoft.com/office/drawing/2014/main" id="{BEEF30C3-84F6-469C-951F-D5CC67E1C7BC}"/>
              </a:ext>
            </a:extLst>
          </p:cNvPr>
          <p:cNvSpPr txBox="1"/>
          <p:nvPr/>
        </p:nvSpPr>
        <p:spPr>
          <a:xfrm>
            <a:off x="9671054" y="3323608"/>
            <a:ext cx="2520946" cy="553998"/>
          </a:xfrm>
          <a:prstGeom prst="rect">
            <a:avLst/>
          </a:prstGeom>
          <a:noFill/>
        </p:spPr>
        <p:txBody>
          <a:bodyPr wrap="square" rtlCol="0">
            <a:spAutoFit/>
          </a:bodyPr>
          <a:lstStyle/>
          <a:p>
            <a:pPr lvl="0" defTabSz="914377">
              <a:lnSpc>
                <a:spcPct val="150000"/>
              </a:lnSpc>
              <a:defRPr/>
            </a:pPr>
            <a:r>
              <a:rPr lang="en-US" altLang="zh-CN" sz="2000" dirty="0" smtClean="0">
                <a:solidFill>
                  <a:srgbClr val="000000">
                    <a:lumMod val="75000"/>
                    <a:lumOff val="25000"/>
                  </a:srgbClr>
                </a:solidFill>
                <a:latin typeface="Microsoft YaHei Light" panose="020B0502040204020203" pitchFamily="34" charset="-122"/>
                <a:ea typeface="Microsoft YaHei Light" panose="020B0502040204020203" pitchFamily="34" charset="-122"/>
              </a:rPr>
              <a:t>02 </a:t>
            </a:r>
            <a:r>
              <a:rPr lang="zh-CN" altLang="en-US" sz="2000" dirty="0" smtClean="0">
                <a:solidFill>
                  <a:srgbClr val="000000">
                    <a:lumMod val="75000"/>
                    <a:lumOff val="25000"/>
                  </a:srgbClr>
                </a:solidFill>
                <a:latin typeface="Microsoft YaHei Light" panose="020B0502040204020203" pitchFamily="34" charset="-122"/>
                <a:ea typeface="Microsoft YaHei Light" panose="020B0502040204020203" pitchFamily="34" charset="-122"/>
              </a:rPr>
              <a:t>批改作业没统计</a:t>
            </a:r>
            <a:endParaRPr lang="zh-CN" altLang="en-US" sz="2000" dirty="0">
              <a:solidFill>
                <a:srgbClr val="000000">
                  <a:lumMod val="75000"/>
                  <a:lumOff val="25000"/>
                </a:srgbClr>
              </a:solidFill>
              <a:latin typeface="Microsoft YaHei Light" panose="020B0502040204020203" pitchFamily="34" charset="-122"/>
              <a:ea typeface="Microsoft YaHei Light" panose="020B0502040204020203" pitchFamily="34" charset="-122"/>
            </a:endParaRPr>
          </a:p>
        </p:txBody>
      </p:sp>
      <p:sp>
        <p:nvSpPr>
          <p:cNvPr id="42" name="文本框 41">
            <a:extLst>
              <a:ext uri="{FF2B5EF4-FFF2-40B4-BE49-F238E27FC236}">
                <a16:creationId xmlns:a16="http://schemas.microsoft.com/office/drawing/2014/main" id="{BEEF30C3-84F6-469C-951F-D5CC67E1C7BC}"/>
              </a:ext>
            </a:extLst>
          </p:cNvPr>
          <p:cNvSpPr txBox="1"/>
          <p:nvPr/>
        </p:nvSpPr>
        <p:spPr>
          <a:xfrm>
            <a:off x="3671558" y="3907203"/>
            <a:ext cx="2253492" cy="501612"/>
          </a:xfrm>
          <a:prstGeom prst="rect">
            <a:avLst/>
          </a:prstGeom>
          <a:noFill/>
        </p:spPr>
        <p:txBody>
          <a:bodyPr wrap="square" rtlCol="0">
            <a:spAutoFit/>
          </a:bodyPr>
          <a:lstStyle/>
          <a:p>
            <a:pPr lvl="0" defTabSz="914377">
              <a:lnSpc>
                <a:spcPct val="150000"/>
              </a:lnSpc>
              <a:defRPr/>
            </a:pPr>
            <a:r>
              <a:rPr lang="en-US" altLang="zh-CN" sz="2000" dirty="0" smtClean="0">
                <a:solidFill>
                  <a:srgbClr val="000000">
                    <a:lumMod val="75000"/>
                    <a:lumOff val="25000"/>
                  </a:srgbClr>
                </a:solidFill>
                <a:latin typeface="Microsoft YaHei Light" panose="020B0502040204020203" pitchFamily="34" charset="-122"/>
                <a:ea typeface="Microsoft YaHei Light" panose="020B0502040204020203" pitchFamily="34" charset="-122"/>
              </a:rPr>
              <a:t>03 </a:t>
            </a:r>
            <a:r>
              <a:rPr lang="zh-CN" altLang="en-US" sz="2000" dirty="0" smtClean="0">
                <a:solidFill>
                  <a:srgbClr val="000000">
                    <a:lumMod val="75000"/>
                    <a:lumOff val="25000"/>
                  </a:srgbClr>
                </a:solidFill>
                <a:latin typeface="Microsoft YaHei Light" panose="020B0502040204020203" pitchFamily="34" charset="-122"/>
                <a:ea typeface="Microsoft YaHei Light" panose="020B0502040204020203" pitchFamily="34" charset="-122"/>
              </a:rPr>
              <a:t>资料</a:t>
            </a:r>
            <a:r>
              <a:rPr lang="en-US" altLang="zh-CN" sz="2000" dirty="0" smtClean="0">
                <a:solidFill>
                  <a:srgbClr val="000000">
                    <a:lumMod val="75000"/>
                    <a:lumOff val="25000"/>
                  </a:srgbClr>
                </a:solidFill>
                <a:latin typeface="Microsoft YaHei Light" panose="020B0502040204020203" pitchFamily="34" charset="-122"/>
                <a:ea typeface="Microsoft YaHei Light" panose="020B0502040204020203" pitchFamily="34" charset="-122"/>
              </a:rPr>
              <a:t>U</a:t>
            </a:r>
            <a:r>
              <a:rPr lang="zh-CN" altLang="en-US" sz="2000" dirty="0" smtClean="0">
                <a:solidFill>
                  <a:srgbClr val="000000">
                    <a:lumMod val="75000"/>
                    <a:lumOff val="25000"/>
                  </a:srgbClr>
                </a:solidFill>
                <a:latin typeface="Microsoft YaHei Light" panose="020B0502040204020203" pitchFamily="34" charset="-122"/>
                <a:ea typeface="Microsoft YaHei Light" panose="020B0502040204020203" pitchFamily="34" charset="-122"/>
              </a:rPr>
              <a:t>盘丢失</a:t>
            </a:r>
            <a:endParaRPr lang="zh-CN" altLang="en-US" sz="2000" dirty="0">
              <a:solidFill>
                <a:srgbClr val="000000">
                  <a:lumMod val="75000"/>
                  <a:lumOff val="25000"/>
                </a:srgbClr>
              </a:solidFill>
              <a:latin typeface="Microsoft YaHei Light" panose="020B0502040204020203" pitchFamily="34" charset="-122"/>
              <a:ea typeface="Microsoft YaHei Light" panose="020B0502040204020203" pitchFamily="34" charset="-122"/>
            </a:endParaRPr>
          </a:p>
        </p:txBody>
      </p:sp>
      <p:sp>
        <p:nvSpPr>
          <p:cNvPr id="43" name="文本框 42">
            <a:extLst>
              <a:ext uri="{FF2B5EF4-FFF2-40B4-BE49-F238E27FC236}">
                <a16:creationId xmlns:a16="http://schemas.microsoft.com/office/drawing/2014/main" id="{BEEF30C3-84F6-469C-951F-D5CC67E1C7BC}"/>
              </a:ext>
            </a:extLst>
          </p:cNvPr>
          <p:cNvSpPr txBox="1"/>
          <p:nvPr/>
        </p:nvSpPr>
        <p:spPr>
          <a:xfrm>
            <a:off x="6536521" y="3907203"/>
            <a:ext cx="2694012" cy="553998"/>
          </a:xfrm>
          <a:prstGeom prst="rect">
            <a:avLst/>
          </a:prstGeom>
          <a:noFill/>
        </p:spPr>
        <p:txBody>
          <a:bodyPr wrap="square" rtlCol="0">
            <a:spAutoFit/>
          </a:bodyPr>
          <a:lstStyle/>
          <a:p>
            <a:pPr lvl="0" defTabSz="914377">
              <a:lnSpc>
                <a:spcPct val="150000"/>
              </a:lnSpc>
              <a:defRPr/>
            </a:pPr>
            <a:r>
              <a:rPr lang="en-US" altLang="zh-CN" sz="2000" dirty="0" smtClean="0">
                <a:solidFill>
                  <a:srgbClr val="000000">
                    <a:lumMod val="75000"/>
                    <a:lumOff val="25000"/>
                  </a:srgbClr>
                </a:solidFill>
                <a:latin typeface="Microsoft YaHei Light" panose="020B0502040204020203" pitchFamily="34" charset="-122"/>
                <a:ea typeface="Microsoft YaHei Light" panose="020B0502040204020203" pitchFamily="34" charset="-122"/>
              </a:rPr>
              <a:t>03 </a:t>
            </a:r>
            <a:r>
              <a:rPr lang="zh-CN" altLang="en-US" sz="2000" dirty="0" smtClean="0">
                <a:solidFill>
                  <a:srgbClr val="000000">
                    <a:lumMod val="75000"/>
                    <a:lumOff val="25000"/>
                  </a:srgbClr>
                </a:solidFill>
                <a:latin typeface="Microsoft YaHei Light" panose="020B0502040204020203" pitchFamily="34" charset="-122"/>
                <a:ea typeface="Microsoft YaHei Light" panose="020B0502040204020203" pitchFamily="34" charset="-122"/>
              </a:rPr>
              <a:t>找不到老师咨询</a:t>
            </a:r>
            <a:endParaRPr lang="zh-CN" altLang="en-US" sz="2000" dirty="0">
              <a:solidFill>
                <a:srgbClr val="000000">
                  <a:lumMod val="75000"/>
                  <a:lumOff val="25000"/>
                </a:srgbClr>
              </a:solidFill>
              <a:latin typeface="Microsoft YaHei Light" panose="020B0502040204020203" pitchFamily="34" charset="-122"/>
              <a:ea typeface="Microsoft YaHei Light" panose="020B0502040204020203" pitchFamily="34" charset="-122"/>
            </a:endParaRPr>
          </a:p>
        </p:txBody>
      </p:sp>
      <p:sp>
        <p:nvSpPr>
          <p:cNvPr id="44" name="文本框 43">
            <a:extLst>
              <a:ext uri="{FF2B5EF4-FFF2-40B4-BE49-F238E27FC236}">
                <a16:creationId xmlns:a16="http://schemas.microsoft.com/office/drawing/2014/main" id="{BEEF30C3-84F6-469C-951F-D5CC67E1C7BC}"/>
              </a:ext>
            </a:extLst>
          </p:cNvPr>
          <p:cNvSpPr txBox="1"/>
          <p:nvPr/>
        </p:nvSpPr>
        <p:spPr>
          <a:xfrm>
            <a:off x="9671054" y="3914844"/>
            <a:ext cx="2520946" cy="501612"/>
          </a:xfrm>
          <a:prstGeom prst="rect">
            <a:avLst/>
          </a:prstGeom>
          <a:noFill/>
        </p:spPr>
        <p:txBody>
          <a:bodyPr wrap="square" rtlCol="0">
            <a:spAutoFit/>
          </a:bodyPr>
          <a:lstStyle/>
          <a:p>
            <a:pPr lvl="0" defTabSz="914377">
              <a:lnSpc>
                <a:spcPct val="150000"/>
              </a:lnSpc>
              <a:defRPr/>
            </a:pPr>
            <a:r>
              <a:rPr lang="en-US" altLang="zh-CN" sz="2000" dirty="0" smtClean="0">
                <a:solidFill>
                  <a:srgbClr val="000000">
                    <a:lumMod val="75000"/>
                    <a:lumOff val="25000"/>
                  </a:srgbClr>
                </a:solidFill>
                <a:latin typeface="Microsoft YaHei Light" panose="020B0502040204020203" pitchFamily="34" charset="-122"/>
                <a:ea typeface="Microsoft YaHei Light" panose="020B0502040204020203" pitchFamily="34" charset="-122"/>
              </a:rPr>
              <a:t>03 </a:t>
            </a:r>
            <a:r>
              <a:rPr lang="zh-CN" altLang="en-US" sz="2000" dirty="0" smtClean="0">
                <a:solidFill>
                  <a:srgbClr val="000000">
                    <a:lumMod val="75000"/>
                    <a:lumOff val="25000"/>
                  </a:srgbClr>
                </a:solidFill>
                <a:latin typeface="Microsoft YaHei Light" panose="020B0502040204020203" pitchFamily="34" charset="-122"/>
                <a:ea typeface="Microsoft YaHei Light" panose="020B0502040204020203" pitchFamily="34" charset="-122"/>
              </a:rPr>
              <a:t>成绩统计问题</a:t>
            </a:r>
            <a:endParaRPr lang="zh-CN" altLang="en-US" sz="2000" dirty="0">
              <a:solidFill>
                <a:srgbClr val="000000">
                  <a:lumMod val="75000"/>
                  <a:lumOff val="25000"/>
                </a:srgbClr>
              </a:solidFill>
              <a:latin typeface="Microsoft YaHei Light" panose="020B0502040204020203" pitchFamily="34" charset="-122"/>
              <a:ea typeface="Microsoft YaHei Light" panose="020B0502040204020203" pitchFamily="34" charset="-122"/>
            </a:endParaRPr>
          </a:p>
        </p:txBody>
      </p:sp>
      <p:pic>
        <p:nvPicPr>
          <p:cNvPr id="3076" name="Picture 4" descr="http://pics.sc.chinaz.com/Files/pic/faces/2112/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09662" y="5097182"/>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pics.sc.chinaz.com/Files/pic/faces/2112/11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493000" y="5097182"/>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pics.sc.chinaz.com/Files/pic/faces/2112/7.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370775" y="5097182"/>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pics.sc.chinaz.com/Files/pic/faces/2112/32.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431888" y="5097182"/>
            <a:ext cx="609600" cy="60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7141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14C0F8-CC08-4CD9-8A5B-AE1FDCCEAAB3}"/>
              </a:ext>
            </a:extLst>
          </p:cNvPr>
          <p:cNvSpPr>
            <a:spLocks noGrp="1"/>
          </p:cNvSpPr>
          <p:nvPr>
            <p:ph type="title"/>
          </p:nvPr>
        </p:nvSpPr>
        <p:spPr>
          <a:xfrm>
            <a:off x="482600" y="285016"/>
            <a:ext cx="1620957" cy="480131"/>
          </a:xfrm>
        </p:spPr>
        <p:txBody>
          <a:bodyPr/>
          <a:lstStyle/>
          <a:p>
            <a:r>
              <a:rPr lang="zh-CN" altLang="en-US" dirty="0" smtClean="0"/>
              <a:t>功能简介</a:t>
            </a:r>
            <a:endParaRPr lang="zh-CN" altLang="en-US" dirty="0"/>
          </a:p>
        </p:txBody>
      </p:sp>
      <p:sp>
        <p:nvSpPr>
          <p:cNvPr id="35" name="矩形 34">
            <a:extLst>
              <a:ext uri="{FF2B5EF4-FFF2-40B4-BE49-F238E27FC236}">
                <a16:creationId xmlns:a16="http://schemas.microsoft.com/office/drawing/2014/main" id="{60565F60-96B6-4B08-B5F3-D69B2976CDFE}"/>
              </a:ext>
            </a:extLst>
          </p:cNvPr>
          <p:cNvSpPr/>
          <p:nvPr/>
        </p:nvSpPr>
        <p:spPr>
          <a:xfrm>
            <a:off x="1661105" y="4266205"/>
            <a:ext cx="4326850" cy="986708"/>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zh-CN" altLang="en-US" sz="1351" b="0" i="0" u="none" strike="noStrike" kern="1200" cap="none" spc="0" normalizeH="0" baseline="0" noProof="0" dirty="0">
              <a:ln>
                <a:noFill/>
              </a:ln>
              <a:solidFill>
                <a:srgbClr val="FFFFFF"/>
              </a:solidFill>
              <a:effectLst/>
              <a:uLnTx/>
              <a:uFillTx/>
              <a:latin typeface="等线" panose="020F0502020204030204"/>
              <a:ea typeface="等线" panose="02010600030101010101" pitchFamily="2" charset="-122"/>
              <a:cs typeface="+mn-cs"/>
            </a:endParaRPr>
          </a:p>
        </p:txBody>
      </p:sp>
      <p:sp>
        <p:nvSpPr>
          <p:cNvPr id="36" name="矩形 35">
            <a:extLst>
              <a:ext uri="{FF2B5EF4-FFF2-40B4-BE49-F238E27FC236}">
                <a16:creationId xmlns:a16="http://schemas.microsoft.com/office/drawing/2014/main" id="{7C9B413B-A13E-47FB-98DC-483EA23C857F}"/>
              </a:ext>
            </a:extLst>
          </p:cNvPr>
          <p:cNvSpPr/>
          <p:nvPr/>
        </p:nvSpPr>
        <p:spPr>
          <a:xfrm>
            <a:off x="6649528" y="4291083"/>
            <a:ext cx="4326849" cy="97168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zh-CN" altLang="en-US" sz="1351" b="0" i="0" u="none" strike="noStrike" kern="1200" cap="none" spc="0" normalizeH="0" baseline="0" noProof="0" dirty="0">
              <a:ln>
                <a:noFill/>
              </a:ln>
              <a:solidFill>
                <a:srgbClr val="FFFFFF"/>
              </a:solidFill>
              <a:effectLst/>
              <a:uLnTx/>
              <a:uFillTx/>
              <a:latin typeface="等线" panose="020F0502020204030204"/>
              <a:ea typeface="等线" panose="02010600030101010101" pitchFamily="2" charset="-122"/>
              <a:cs typeface="+mn-cs"/>
            </a:endParaRPr>
          </a:p>
        </p:txBody>
      </p:sp>
      <p:sp>
        <p:nvSpPr>
          <p:cNvPr id="39" name="矩形 38">
            <a:extLst>
              <a:ext uri="{FF2B5EF4-FFF2-40B4-BE49-F238E27FC236}">
                <a16:creationId xmlns:a16="http://schemas.microsoft.com/office/drawing/2014/main" id="{CD75BE73-BC45-4DCE-B2BF-265EB0404FFF}"/>
              </a:ext>
            </a:extLst>
          </p:cNvPr>
          <p:cNvSpPr/>
          <p:nvPr/>
        </p:nvSpPr>
        <p:spPr>
          <a:xfrm>
            <a:off x="1695019" y="4527202"/>
            <a:ext cx="4286087" cy="523220"/>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zh-CN" altLang="en-US" sz="2800" b="1" i="0" u="none" strike="noStrike" kern="1200" cap="none" spc="0" normalizeH="0" baseline="0" noProof="0" dirty="0" smtClean="0">
                <a:ln>
                  <a:noFill/>
                </a:ln>
                <a:solidFill>
                  <a:srgbClr val="081E45"/>
                </a:solidFill>
                <a:effectLst/>
                <a:uLnTx/>
                <a:uFillTx/>
                <a:latin typeface="Microsoft YaHei" panose="020B0503020204020204" pitchFamily="34" charset="-122"/>
                <a:ea typeface="Microsoft YaHei" panose="020B0503020204020204" pitchFamily="34" charset="-122"/>
                <a:cs typeface="+mn-cs"/>
              </a:rPr>
              <a:t>开设一门在线课程</a:t>
            </a:r>
            <a:endParaRPr kumimoji="1" lang="zh-CN" altLang="en-US" sz="2800" b="1" i="0" u="none" strike="noStrike" kern="1200" cap="none" spc="0" normalizeH="0" baseline="0" noProof="0" dirty="0">
              <a:ln>
                <a:noFill/>
              </a:ln>
              <a:solidFill>
                <a:srgbClr val="081E45"/>
              </a:solidFill>
              <a:effectLst/>
              <a:uLnTx/>
              <a:uFillTx/>
              <a:latin typeface="Microsoft YaHei" panose="020B0503020204020204" pitchFamily="34" charset="-122"/>
              <a:ea typeface="Microsoft YaHei" panose="020B0503020204020204" pitchFamily="34" charset="-122"/>
              <a:cs typeface="+mn-cs"/>
            </a:endParaRPr>
          </a:p>
        </p:txBody>
      </p:sp>
      <p:sp>
        <p:nvSpPr>
          <p:cNvPr id="24" name="矩形 23">
            <a:extLst>
              <a:ext uri="{FF2B5EF4-FFF2-40B4-BE49-F238E27FC236}">
                <a16:creationId xmlns:a16="http://schemas.microsoft.com/office/drawing/2014/main" id="{CD75BE73-BC45-4DCE-B2BF-265EB0404FFF}"/>
              </a:ext>
            </a:extLst>
          </p:cNvPr>
          <p:cNvSpPr/>
          <p:nvPr/>
        </p:nvSpPr>
        <p:spPr>
          <a:xfrm>
            <a:off x="6663225" y="4495293"/>
            <a:ext cx="4313151" cy="523220"/>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zh-CN" altLang="en-US" sz="2800" b="1" dirty="0" smtClean="0">
                <a:solidFill>
                  <a:srgbClr val="081E45"/>
                </a:solidFill>
                <a:latin typeface="Microsoft YaHei" panose="020B0503020204020204" pitchFamily="34" charset="-122"/>
                <a:ea typeface="Microsoft YaHei" panose="020B0503020204020204" pitchFamily="34" charset="-122"/>
              </a:rPr>
              <a:t>平台的基础功能</a:t>
            </a:r>
            <a:endParaRPr kumimoji="1" lang="zh-CN" altLang="en-US" sz="2800" b="1" i="0" u="none" strike="noStrike" kern="1200" cap="none" spc="0" normalizeH="0" baseline="0" noProof="0" dirty="0">
              <a:ln>
                <a:noFill/>
              </a:ln>
              <a:solidFill>
                <a:srgbClr val="081E45"/>
              </a:solidFill>
              <a:effectLst/>
              <a:uLnTx/>
              <a:uFillTx/>
              <a:latin typeface="Microsoft YaHei" panose="020B0503020204020204" pitchFamily="34" charset="-122"/>
              <a:ea typeface="Microsoft YaHei" panose="020B0503020204020204" pitchFamily="34" charset="-122"/>
              <a:cs typeface="+mn-cs"/>
            </a:endParaRPr>
          </a:p>
        </p:txBody>
      </p:sp>
      <p:pic>
        <p:nvPicPr>
          <p:cNvPr id="21" name="Picture 6" descr="https://timgsa.baidu.com/timg?image&amp;quality=80&amp;size=b9999_10000&amp;sec=1570702661418&amp;di=c39b3a8b9a674278a400dcff54d56ff0&amp;imgtype=0&amp;src=http%3A%2F%2Fe-file.huawei.com%2F-%2Fmedia%2FEBG%2FImages%2Fpublication%2Fcontent%2FICT_20_content%2Fillustration%2Fp38.jpg%3Fla%3Dzh"/>
          <p:cNvPicPr>
            <a:picLocks noChangeArrowheads="1"/>
          </p:cNvPicPr>
          <p:nvPr/>
        </p:nvPicPr>
        <p:blipFill rotWithShape="1">
          <a:blip r:embed="rId2">
            <a:extLst>
              <a:ext uri="{28A0092B-C50C-407E-A947-70E740481C1C}">
                <a14:useLocalDpi xmlns:a14="http://schemas.microsoft.com/office/drawing/2010/main" val="0"/>
              </a:ext>
            </a:extLst>
          </a:blip>
          <a:srcRect l="3729" r="5052"/>
          <a:stretch/>
        </p:blipFill>
        <p:spPr bwMode="auto">
          <a:xfrm>
            <a:off x="6656377" y="1418806"/>
            <a:ext cx="4320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https://timgsa.baidu.com/timg?image&amp;quality=80&amp;size=b9999_10000&amp;sec=1570702977175&amp;di=96af681296cc6df1777701f355ff69b2&amp;imgtype=0&amp;src=http%3A%2F%2Fgroup.soocedu.com%2Fuploadfile%2F2017%2F0831%2F20170831011341603.jpg"/>
          <p:cNvPicPr>
            <a:picLocks noChangeArrowheads="1"/>
          </p:cNvPicPr>
          <p:nvPr/>
        </p:nvPicPr>
        <p:blipFill rotWithShape="1">
          <a:blip r:embed="rId3">
            <a:extLst>
              <a:ext uri="{28A0092B-C50C-407E-A947-70E740481C1C}">
                <a14:useLocalDpi xmlns:a14="http://schemas.microsoft.com/office/drawing/2010/main" val="0"/>
              </a:ext>
            </a:extLst>
          </a:blip>
          <a:srcRect l="4261" r="5896"/>
          <a:stretch/>
        </p:blipFill>
        <p:spPr bwMode="auto">
          <a:xfrm>
            <a:off x="1661106" y="1418806"/>
            <a:ext cx="4320000" cy="28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6047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25DA40E7-AAE2-40C4-866A-01167CF07FB3}"/>
              </a:ext>
            </a:extLst>
          </p:cNvPr>
          <p:cNvSpPr>
            <a:spLocks noGrp="1"/>
          </p:cNvSpPr>
          <p:nvPr>
            <p:ph type="title"/>
          </p:nvPr>
        </p:nvSpPr>
        <p:spPr>
          <a:xfrm>
            <a:off x="2618130" y="2926439"/>
            <a:ext cx="6955750" cy="1006429"/>
          </a:xfrm>
        </p:spPr>
        <p:txBody>
          <a:bodyPr/>
          <a:lstStyle/>
          <a:p>
            <a:r>
              <a:rPr lang="zh-CN" altLang="en-US" dirty="0" smtClean="0"/>
              <a:t>开设一门在线课程</a:t>
            </a:r>
            <a:endParaRPr lang="zh-CN" altLang="en-US" dirty="0"/>
          </a:p>
        </p:txBody>
      </p:sp>
    </p:spTree>
    <p:extLst>
      <p:ext uri="{BB962C8B-B14F-4D97-AF65-F5344CB8AC3E}">
        <p14:creationId xmlns:p14="http://schemas.microsoft.com/office/powerpoint/2010/main" val="12404568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a:extLst>
              <a:ext uri="{FF2B5EF4-FFF2-40B4-BE49-F238E27FC236}">
                <a16:creationId xmlns:a16="http://schemas.microsoft.com/office/drawing/2014/main" id="{679E1D95-B54A-4BA7-88AB-FBB9C24E3A39}"/>
              </a:ext>
            </a:extLst>
          </p:cNvPr>
          <p:cNvSpPr/>
          <p:nvPr/>
        </p:nvSpPr>
        <p:spPr>
          <a:xfrm>
            <a:off x="-12363" y="0"/>
            <a:ext cx="12204363" cy="6858000"/>
          </a:xfrm>
          <a:prstGeom prst="rect">
            <a:avLst/>
          </a:prstGeom>
          <a:blipFill dpi="0" rotWithShape="1">
            <a:blip r:embed="rId2"/>
            <a:srcRect/>
            <a:tile tx="0" ty="0" sx="100000" sy="100000" flip="none" algn="ctr"/>
          </a:bli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0" name="矩形 69">
            <a:extLst>
              <a:ext uri="{FF2B5EF4-FFF2-40B4-BE49-F238E27FC236}">
                <a16:creationId xmlns:a16="http://schemas.microsoft.com/office/drawing/2014/main" id="{F3299638-0C78-413D-9FC2-F2FC0D7173FF}"/>
              </a:ext>
            </a:extLst>
          </p:cNvPr>
          <p:cNvSpPr/>
          <p:nvPr/>
        </p:nvSpPr>
        <p:spPr>
          <a:xfrm>
            <a:off x="-12363" y="0"/>
            <a:ext cx="12204363" cy="6858000"/>
          </a:xfrm>
          <a:prstGeom prst="rect">
            <a:avLst/>
          </a:prstGeom>
          <a:gradFill>
            <a:gsLst>
              <a:gs pos="72000">
                <a:schemeClr val="accent1">
                  <a:alpha val="70000"/>
                </a:schemeClr>
              </a:gs>
              <a:gs pos="100000">
                <a:schemeClr val="accent1">
                  <a:alpha val="50000"/>
                </a:schemeClr>
              </a:gs>
            </a:gsLst>
            <a:lin ang="5400000" scaled="0"/>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矩形 2">
            <a:extLst>
              <a:ext uri="{FF2B5EF4-FFF2-40B4-BE49-F238E27FC236}">
                <a16:creationId xmlns:a16="http://schemas.microsoft.com/office/drawing/2014/main" id="{4B2D812A-5766-B544-9BFB-6ECB6329542D}"/>
              </a:ext>
            </a:extLst>
          </p:cNvPr>
          <p:cNvSpPr/>
          <p:nvPr/>
        </p:nvSpPr>
        <p:spPr>
          <a:xfrm>
            <a:off x="519545" y="581892"/>
            <a:ext cx="11170227" cy="5777345"/>
          </a:xfrm>
          <a:prstGeom prst="rect">
            <a:avLst/>
          </a:prstGeom>
          <a:ln w="101600">
            <a:gradFill>
              <a:gsLst>
                <a:gs pos="50000">
                  <a:srgbClr val="F6D9A7"/>
                </a:gs>
                <a:gs pos="100000">
                  <a:srgbClr val="D6AA74"/>
                </a:gs>
                <a:gs pos="0">
                  <a:srgbClr val="D6AA74"/>
                </a:gs>
              </a:gsLst>
              <a:lin ang="0" scaled="0"/>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zh-CN" altLang="en-US" sz="1351" b="0" i="0" u="none" strike="noStrike" kern="1200" cap="none" spc="0" normalizeH="0" baseline="0" noProof="0" dirty="0">
              <a:ln>
                <a:noFill/>
              </a:ln>
              <a:solidFill>
                <a:srgbClr val="000000"/>
              </a:solidFill>
              <a:effectLst/>
              <a:uLnTx/>
              <a:uFillTx/>
              <a:latin typeface="Microsoft YaHei Regular"/>
              <a:ea typeface="等线" panose="02010600030101010101" pitchFamily="2" charset="-122"/>
              <a:cs typeface="+mn-cs"/>
            </a:endParaRPr>
          </a:p>
        </p:txBody>
      </p:sp>
      <p:sp>
        <p:nvSpPr>
          <p:cNvPr id="78" name="文本框 77">
            <a:extLst>
              <a:ext uri="{FF2B5EF4-FFF2-40B4-BE49-F238E27FC236}">
                <a16:creationId xmlns:a16="http://schemas.microsoft.com/office/drawing/2014/main" id="{8C89839D-AAF5-1E4D-ABEF-389822F51938}"/>
              </a:ext>
            </a:extLst>
          </p:cNvPr>
          <p:cNvSpPr txBox="1"/>
          <p:nvPr/>
        </p:nvSpPr>
        <p:spPr>
          <a:xfrm>
            <a:off x="1899544" y="2189946"/>
            <a:ext cx="1415772" cy="3062698"/>
          </a:xfrm>
          <a:prstGeom prst="rect">
            <a:avLst/>
          </a:prstGeom>
          <a:noFill/>
        </p:spPr>
        <p:txBody>
          <a:bodyPr vert="eaVert"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zh-CN" altLang="en-US" sz="8000" b="1" i="0" u="none" strike="noStrike" kern="1200" cap="none" spc="0" normalizeH="0" baseline="0" noProof="0" dirty="0">
                <a:ln>
                  <a:noFill/>
                </a:ln>
                <a:solidFill>
                  <a:srgbClr val="E9C793"/>
                </a:solidFill>
                <a:effectLst/>
                <a:uLnTx/>
                <a:uFillTx/>
                <a:latin typeface="Microsoft YaHei" panose="020B0503020204020204" pitchFamily="34" charset="-122"/>
                <a:ea typeface="Microsoft YaHei" panose="020B0503020204020204" pitchFamily="34" charset="-122"/>
                <a:cs typeface="+mn-cs"/>
              </a:rPr>
              <a:t>目</a:t>
            </a:r>
            <a:r>
              <a:rPr kumimoji="1" lang="en-US" altLang="zh-CN" sz="8000" b="1" i="0" u="none" strike="noStrike" kern="1200" cap="none" spc="0" normalizeH="0" baseline="0" noProof="0" dirty="0">
                <a:ln>
                  <a:noFill/>
                </a:ln>
                <a:solidFill>
                  <a:srgbClr val="E9C793"/>
                </a:solidFill>
                <a:effectLst/>
                <a:uLnTx/>
                <a:uFillTx/>
                <a:latin typeface="Microsoft YaHei" panose="020B0503020204020204" pitchFamily="34" charset="-122"/>
                <a:ea typeface="Microsoft YaHei" panose="020B0503020204020204" pitchFamily="34" charset="-122"/>
                <a:cs typeface="+mn-cs"/>
              </a:rPr>
              <a:t>   </a:t>
            </a:r>
            <a:r>
              <a:rPr kumimoji="1" lang="zh-CN" altLang="en-US" sz="8000" b="1" i="0" u="none" strike="noStrike" kern="1200" cap="none" spc="0" normalizeH="0" baseline="0" noProof="0" dirty="0">
                <a:ln>
                  <a:noFill/>
                </a:ln>
                <a:solidFill>
                  <a:srgbClr val="E9C793"/>
                </a:solidFill>
                <a:effectLst/>
                <a:uLnTx/>
                <a:uFillTx/>
                <a:latin typeface="Microsoft YaHei" panose="020B0503020204020204" pitchFamily="34" charset="-122"/>
                <a:ea typeface="Microsoft YaHei" panose="020B0503020204020204" pitchFamily="34" charset="-122"/>
                <a:cs typeface="+mn-cs"/>
              </a:rPr>
              <a:t>录</a:t>
            </a:r>
          </a:p>
        </p:txBody>
      </p:sp>
      <p:sp>
        <p:nvSpPr>
          <p:cNvPr id="82" name="任意形状 81">
            <a:extLst>
              <a:ext uri="{FF2B5EF4-FFF2-40B4-BE49-F238E27FC236}">
                <a16:creationId xmlns:a16="http://schemas.microsoft.com/office/drawing/2014/main" id="{C3574642-BF43-A746-976F-8A0B8CE98B50}"/>
              </a:ext>
            </a:extLst>
          </p:cNvPr>
          <p:cNvSpPr/>
          <p:nvPr/>
        </p:nvSpPr>
        <p:spPr>
          <a:xfrm>
            <a:off x="1743756" y="1884074"/>
            <a:ext cx="1716528" cy="3575433"/>
          </a:xfrm>
          <a:custGeom>
            <a:avLst/>
            <a:gdLst>
              <a:gd name="connsiteX0" fmla="*/ 0 w 1716528"/>
              <a:gd name="connsiteY0" fmla="*/ 0 h 3021106"/>
              <a:gd name="connsiteX1" fmla="*/ 1716528 w 1716528"/>
              <a:gd name="connsiteY1" fmla="*/ 0 h 3021106"/>
              <a:gd name="connsiteX2" fmla="*/ 1716528 w 1716528"/>
              <a:gd name="connsiteY2" fmla="*/ 1030941 h 3021106"/>
              <a:gd name="connsiteX3" fmla="*/ 1377809 w 1716528"/>
              <a:gd name="connsiteY3" fmla="*/ 1030941 h 3021106"/>
              <a:gd name="connsiteX4" fmla="*/ 1377809 w 1716528"/>
              <a:gd name="connsiteY4" fmla="*/ 1990166 h 3021106"/>
              <a:gd name="connsiteX5" fmla="*/ 1716528 w 1716528"/>
              <a:gd name="connsiteY5" fmla="*/ 1990166 h 3021106"/>
              <a:gd name="connsiteX6" fmla="*/ 1716528 w 1716528"/>
              <a:gd name="connsiteY6" fmla="*/ 3021106 h 3021106"/>
              <a:gd name="connsiteX7" fmla="*/ 0 w 1716528"/>
              <a:gd name="connsiteY7" fmla="*/ 3021106 h 3021106"/>
              <a:gd name="connsiteX0" fmla="*/ 1377809 w 1716528"/>
              <a:gd name="connsiteY0" fmla="*/ 1030941 h 3021106"/>
              <a:gd name="connsiteX1" fmla="*/ 1377809 w 1716528"/>
              <a:gd name="connsiteY1" fmla="*/ 1990166 h 3021106"/>
              <a:gd name="connsiteX2" fmla="*/ 1716528 w 1716528"/>
              <a:gd name="connsiteY2" fmla="*/ 1990166 h 3021106"/>
              <a:gd name="connsiteX3" fmla="*/ 1716528 w 1716528"/>
              <a:gd name="connsiteY3" fmla="*/ 3021106 h 3021106"/>
              <a:gd name="connsiteX4" fmla="*/ 0 w 1716528"/>
              <a:gd name="connsiteY4" fmla="*/ 3021106 h 3021106"/>
              <a:gd name="connsiteX5" fmla="*/ 0 w 1716528"/>
              <a:gd name="connsiteY5" fmla="*/ 0 h 3021106"/>
              <a:gd name="connsiteX6" fmla="*/ 1716528 w 1716528"/>
              <a:gd name="connsiteY6" fmla="*/ 0 h 3021106"/>
              <a:gd name="connsiteX7" fmla="*/ 1716528 w 1716528"/>
              <a:gd name="connsiteY7" fmla="*/ 1030941 h 3021106"/>
              <a:gd name="connsiteX8" fmla="*/ 1469249 w 1716528"/>
              <a:gd name="connsiteY8" fmla="*/ 1122381 h 3021106"/>
              <a:gd name="connsiteX0" fmla="*/ 1377809 w 1716528"/>
              <a:gd name="connsiteY0" fmla="*/ 1030941 h 3021106"/>
              <a:gd name="connsiteX1" fmla="*/ 1377809 w 1716528"/>
              <a:gd name="connsiteY1" fmla="*/ 1990166 h 3021106"/>
              <a:gd name="connsiteX2" fmla="*/ 1716528 w 1716528"/>
              <a:gd name="connsiteY2" fmla="*/ 1990166 h 3021106"/>
              <a:gd name="connsiteX3" fmla="*/ 1716528 w 1716528"/>
              <a:gd name="connsiteY3" fmla="*/ 3021106 h 3021106"/>
              <a:gd name="connsiteX4" fmla="*/ 0 w 1716528"/>
              <a:gd name="connsiteY4" fmla="*/ 3021106 h 3021106"/>
              <a:gd name="connsiteX5" fmla="*/ 0 w 1716528"/>
              <a:gd name="connsiteY5" fmla="*/ 0 h 3021106"/>
              <a:gd name="connsiteX6" fmla="*/ 1716528 w 1716528"/>
              <a:gd name="connsiteY6" fmla="*/ 0 h 3021106"/>
              <a:gd name="connsiteX7" fmla="*/ 1716528 w 1716528"/>
              <a:gd name="connsiteY7" fmla="*/ 1030941 h 3021106"/>
              <a:gd name="connsiteX0" fmla="*/ 1377809 w 1716528"/>
              <a:gd name="connsiteY0" fmla="*/ 1030941 h 3021106"/>
              <a:gd name="connsiteX1" fmla="*/ 1377809 w 1716528"/>
              <a:gd name="connsiteY1" fmla="*/ 1990166 h 3021106"/>
              <a:gd name="connsiteX2" fmla="*/ 1716528 w 1716528"/>
              <a:gd name="connsiteY2" fmla="*/ 1990166 h 3021106"/>
              <a:gd name="connsiteX3" fmla="*/ 1716528 w 1716528"/>
              <a:gd name="connsiteY3" fmla="*/ 3021106 h 3021106"/>
              <a:gd name="connsiteX4" fmla="*/ 0 w 1716528"/>
              <a:gd name="connsiteY4" fmla="*/ 3021106 h 3021106"/>
              <a:gd name="connsiteX5" fmla="*/ 0 w 1716528"/>
              <a:gd name="connsiteY5" fmla="*/ 0 h 3021106"/>
              <a:gd name="connsiteX6" fmla="*/ 1716528 w 1716528"/>
              <a:gd name="connsiteY6" fmla="*/ 0 h 3021106"/>
              <a:gd name="connsiteX7" fmla="*/ 1716528 w 1716528"/>
              <a:gd name="connsiteY7" fmla="*/ 1030941 h 3021106"/>
              <a:gd name="connsiteX8" fmla="*/ 1377809 w 1716528"/>
              <a:gd name="connsiteY8" fmla="*/ 1030941 h 3021106"/>
              <a:gd name="connsiteX0" fmla="*/ 1377809 w 1716528"/>
              <a:gd name="connsiteY0" fmla="*/ 1030941 h 3021106"/>
              <a:gd name="connsiteX1" fmla="*/ 1377809 w 1716528"/>
              <a:gd name="connsiteY1" fmla="*/ 1990166 h 3021106"/>
              <a:gd name="connsiteX2" fmla="*/ 1716528 w 1716528"/>
              <a:gd name="connsiteY2" fmla="*/ 1990166 h 3021106"/>
              <a:gd name="connsiteX3" fmla="*/ 1716528 w 1716528"/>
              <a:gd name="connsiteY3" fmla="*/ 3021106 h 3021106"/>
              <a:gd name="connsiteX4" fmla="*/ 0 w 1716528"/>
              <a:gd name="connsiteY4" fmla="*/ 3021106 h 3021106"/>
              <a:gd name="connsiteX5" fmla="*/ 0 w 1716528"/>
              <a:gd name="connsiteY5" fmla="*/ 0 h 3021106"/>
              <a:gd name="connsiteX6" fmla="*/ 1716528 w 1716528"/>
              <a:gd name="connsiteY6" fmla="*/ 0 h 3021106"/>
              <a:gd name="connsiteX7" fmla="*/ 1716528 w 1716528"/>
              <a:gd name="connsiteY7" fmla="*/ 1030941 h 3021106"/>
              <a:gd name="connsiteX8" fmla="*/ 1469249 w 1716528"/>
              <a:gd name="connsiteY8" fmla="*/ 1122381 h 3021106"/>
              <a:gd name="connsiteX0" fmla="*/ 1377809 w 1716528"/>
              <a:gd name="connsiteY0" fmla="*/ 1030941 h 3021106"/>
              <a:gd name="connsiteX1" fmla="*/ 1377809 w 1716528"/>
              <a:gd name="connsiteY1" fmla="*/ 1990166 h 3021106"/>
              <a:gd name="connsiteX2" fmla="*/ 1716528 w 1716528"/>
              <a:gd name="connsiteY2" fmla="*/ 1990166 h 3021106"/>
              <a:gd name="connsiteX3" fmla="*/ 1716528 w 1716528"/>
              <a:gd name="connsiteY3" fmla="*/ 3021106 h 3021106"/>
              <a:gd name="connsiteX4" fmla="*/ 0 w 1716528"/>
              <a:gd name="connsiteY4" fmla="*/ 3021106 h 3021106"/>
              <a:gd name="connsiteX5" fmla="*/ 0 w 1716528"/>
              <a:gd name="connsiteY5" fmla="*/ 0 h 3021106"/>
              <a:gd name="connsiteX6" fmla="*/ 1716528 w 1716528"/>
              <a:gd name="connsiteY6" fmla="*/ 0 h 3021106"/>
              <a:gd name="connsiteX7" fmla="*/ 1716528 w 1716528"/>
              <a:gd name="connsiteY7" fmla="*/ 1030941 h 3021106"/>
              <a:gd name="connsiteX0" fmla="*/ 1377809 w 1716528"/>
              <a:gd name="connsiteY0" fmla="*/ 1990166 h 3021106"/>
              <a:gd name="connsiteX1" fmla="*/ 1716528 w 1716528"/>
              <a:gd name="connsiteY1" fmla="*/ 1990166 h 3021106"/>
              <a:gd name="connsiteX2" fmla="*/ 1716528 w 1716528"/>
              <a:gd name="connsiteY2" fmla="*/ 3021106 h 3021106"/>
              <a:gd name="connsiteX3" fmla="*/ 0 w 1716528"/>
              <a:gd name="connsiteY3" fmla="*/ 3021106 h 3021106"/>
              <a:gd name="connsiteX4" fmla="*/ 0 w 1716528"/>
              <a:gd name="connsiteY4" fmla="*/ 0 h 3021106"/>
              <a:gd name="connsiteX5" fmla="*/ 1716528 w 1716528"/>
              <a:gd name="connsiteY5" fmla="*/ 0 h 3021106"/>
              <a:gd name="connsiteX6" fmla="*/ 1716528 w 1716528"/>
              <a:gd name="connsiteY6" fmla="*/ 1030941 h 3021106"/>
              <a:gd name="connsiteX0" fmla="*/ 1716528 w 1716528"/>
              <a:gd name="connsiteY0" fmla="*/ 1990166 h 3021106"/>
              <a:gd name="connsiteX1" fmla="*/ 1716528 w 1716528"/>
              <a:gd name="connsiteY1" fmla="*/ 3021106 h 3021106"/>
              <a:gd name="connsiteX2" fmla="*/ 0 w 1716528"/>
              <a:gd name="connsiteY2" fmla="*/ 3021106 h 3021106"/>
              <a:gd name="connsiteX3" fmla="*/ 0 w 1716528"/>
              <a:gd name="connsiteY3" fmla="*/ 0 h 3021106"/>
              <a:gd name="connsiteX4" fmla="*/ 1716528 w 1716528"/>
              <a:gd name="connsiteY4" fmla="*/ 0 h 3021106"/>
              <a:gd name="connsiteX5" fmla="*/ 1716528 w 1716528"/>
              <a:gd name="connsiteY5" fmla="*/ 1030941 h 3021106"/>
              <a:gd name="connsiteX0" fmla="*/ 1716528 w 1716528"/>
              <a:gd name="connsiteY0" fmla="*/ 1990166 h 3021106"/>
              <a:gd name="connsiteX1" fmla="*/ 1716528 w 1716528"/>
              <a:gd name="connsiteY1" fmla="*/ 3021106 h 3021106"/>
              <a:gd name="connsiteX2" fmla="*/ 0 w 1716528"/>
              <a:gd name="connsiteY2" fmla="*/ 3021106 h 3021106"/>
              <a:gd name="connsiteX3" fmla="*/ 0 w 1716528"/>
              <a:gd name="connsiteY3" fmla="*/ 0 h 3021106"/>
              <a:gd name="connsiteX4" fmla="*/ 1716528 w 1716528"/>
              <a:gd name="connsiteY4" fmla="*/ 0 h 3021106"/>
              <a:gd name="connsiteX5" fmla="*/ 1707563 w 1716528"/>
              <a:gd name="connsiteY5" fmla="*/ 1273335 h 3021106"/>
              <a:gd name="connsiteX0" fmla="*/ 1716528 w 1716528"/>
              <a:gd name="connsiteY0" fmla="*/ 1990166 h 3021106"/>
              <a:gd name="connsiteX1" fmla="*/ 1716528 w 1716528"/>
              <a:gd name="connsiteY1" fmla="*/ 3021106 h 3021106"/>
              <a:gd name="connsiteX2" fmla="*/ 0 w 1716528"/>
              <a:gd name="connsiteY2" fmla="*/ 3021106 h 3021106"/>
              <a:gd name="connsiteX3" fmla="*/ 0 w 1716528"/>
              <a:gd name="connsiteY3" fmla="*/ 0 h 3021106"/>
              <a:gd name="connsiteX4" fmla="*/ 1716528 w 1716528"/>
              <a:gd name="connsiteY4" fmla="*/ 0 h 3021106"/>
              <a:gd name="connsiteX5" fmla="*/ 1707563 w 1716528"/>
              <a:gd name="connsiteY5" fmla="*/ 1280910 h 3021106"/>
              <a:gd name="connsiteX0" fmla="*/ 1716528 w 1716528"/>
              <a:gd name="connsiteY0" fmla="*/ 1762920 h 3021106"/>
              <a:gd name="connsiteX1" fmla="*/ 1716528 w 1716528"/>
              <a:gd name="connsiteY1" fmla="*/ 3021106 h 3021106"/>
              <a:gd name="connsiteX2" fmla="*/ 0 w 1716528"/>
              <a:gd name="connsiteY2" fmla="*/ 3021106 h 3021106"/>
              <a:gd name="connsiteX3" fmla="*/ 0 w 1716528"/>
              <a:gd name="connsiteY3" fmla="*/ 0 h 3021106"/>
              <a:gd name="connsiteX4" fmla="*/ 1716528 w 1716528"/>
              <a:gd name="connsiteY4" fmla="*/ 0 h 3021106"/>
              <a:gd name="connsiteX5" fmla="*/ 1707563 w 1716528"/>
              <a:gd name="connsiteY5" fmla="*/ 1280910 h 302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6528" h="3021106">
                <a:moveTo>
                  <a:pt x="1716528" y="1762920"/>
                </a:moveTo>
                <a:lnTo>
                  <a:pt x="1716528" y="3021106"/>
                </a:lnTo>
                <a:lnTo>
                  <a:pt x="0" y="3021106"/>
                </a:lnTo>
                <a:lnTo>
                  <a:pt x="0" y="0"/>
                </a:lnTo>
                <a:lnTo>
                  <a:pt x="1716528" y="0"/>
                </a:lnTo>
                <a:cubicBezTo>
                  <a:pt x="1713540" y="424445"/>
                  <a:pt x="1710551" y="856465"/>
                  <a:pt x="1707563" y="1280910"/>
                </a:cubicBezTo>
              </a:path>
            </a:pathLst>
          </a:custGeom>
          <a:ln w="63500">
            <a:gradFill>
              <a:gsLst>
                <a:gs pos="50000">
                  <a:srgbClr val="F6D9A7"/>
                </a:gs>
                <a:gs pos="100000">
                  <a:srgbClr val="D6AA74"/>
                </a:gs>
                <a:gs pos="0">
                  <a:srgbClr val="D6AA74"/>
                </a:gs>
              </a:gsLst>
              <a:lin ang="0" scaled="0"/>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zh-CN" altLang="en-US" sz="1351" b="0" i="0" u="none" strike="noStrike" kern="1200" cap="none" spc="0" normalizeH="0" baseline="0" noProof="0">
              <a:ln>
                <a:noFill/>
              </a:ln>
              <a:solidFill>
                <a:srgbClr val="000000"/>
              </a:solidFill>
              <a:effectLst/>
              <a:uLnTx/>
              <a:uFillTx/>
              <a:latin typeface="Microsoft YaHei Regular"/>
              <a:ea typeface="等线" panose="02010600030101010101" pitchFamily="2" charset="-122"/>
              <a:cs typeface="+mn-cs"/>
            </a:endParaRPr>
          </a:p>
        </p:txBody>
      </p:sp>
      <p:sp>
        <p:nvSpPr>
          <p:cNvPr id="83" name="文本框 82">
            <a:extLst>
              <a:ext uri="{FF2B5EF4-FFF2-40B4-BE49-F238E27FC236}">
                <a16:creationId xmlns:a16="http://schemas.microsoft.com/office/drawing/2014/main" id="{8B75EA87-67EB-E346-A306-BEF4FC5DDF9A}"/>
              </a:ext>
            </a:extLst>
          </p:cNvPr>
          <p:cNvSpPr txBox="1"/>
          <p:nvPr/>
        </p:nvSpPr>
        <p:spPr>
          <a:xfrm>
            <a:off x="2051602" y="3517901"/>
            <a:ext cx="1839383" cy="307777"/>
          </a:xfrm>
          <a:prstGeom prst="rect">
            <a:avLst/>
          </a:prstGeom>
          <a:noFill/>
        </p:spPr>
        <p:txBody>
          <a:bodyPr wrap="square" rtlCol="0">
            <a:spAutoFit/>
          </a:bodyPr>
          <a:lstStyle/>
          <a:p>
            <a:pPr marL="0" marR="0" lvl="0" indent="0" algn="dist" defTabSz="914377"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rPr>
              <a:t>CONTENTS</a:t>
            </a:r>
            <a:endParaRPr kumimoji="1" lang="zh-CN" altLang="en-US" sz="14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endParaRPr>
          </a:p>
        </p:txBody>
      </p:sp>
      <p:grpSp>
        <p:nvGrpSpPr>
          <p:cNvPr id="65" name="组合 64">
            <a:extLst>
              <a:ext uri="{FF2B5EF4-FFF2-40B4-BE49-F238E27FC236}">
                <a16:creationId xmlns:a16="http://schemas.microsoft.com/office/drawing/2014/main" id="{45294D5C-8CDC-43DE-9C7A-4AA262FA409D}"/>
              </a:ext>
            </a:extLst>
          </p:cNvPr>
          <p:cNvGrpSpPr/>
          <p:nvPr/>
        </p:nvGrpSpPr>
        <p:grpSpPr>
          <a:xfrm>
            <a:off x="851881" y="821474"/>
            <a:ext cx="1783750" cy="367706"/>
            <a:chOff x="1062588" y="893899"/>
            <a:chExt cx="3123457" cy="643875"/>
          </a:xfrm>
          <a:solidFill>
            <a:schemeClr val="bg1"/>
          </a:solidFill>
        </p:grpSpPr>
        <p:sp>
          <p:nvSpPr>
            <p:cNvPr id="66" name="任意多边形: 形状 65">
              <a:extLst>
                <a:ext uri="{FF2B5EF4-FFF2-40B4-BE49-F238E27FC236}">
                  <a16:creationId xmlns:a16="http://schemas.microsoft.com/office/drawing/2014/main" id="{03944C8D-7580-4E23-9770-7AF1ECBC1D32}"/>
                </a:ext>
              </a:extLst>
            </p:cNvPr>
            <p:cNvSpPr/>
            <p:nvPr/>
          </p:nvSpPr>
          <p:spPr>
            <a:xfrm>
              <a:off x="1062588" y="893899"/>
              <a:ext cx="3065776" cy="426434"/>
            </a:xfrm>
            <a:custGeom>
              <a:avLst/>
              <a:gdLst/>
              <a:ahLst/>
              <a:cxnLst/>
              <a:rect l="l" t="t" r="r" b="b"/>
              <a:pathLst>
                <a:path w="3065776" h="426434">
                  <a:moveTo>
                    <a:pt x="1689372" y="310134"/>
                  </a:moveTo>
                  <a:cubicBezTo>
                    <a:pt x="1694541" y="310134"/>
                    <a:pt x="1697008" y="310604"/>
                    <a:pt x="1696773" y="311544"/>
                  </a:cubicBezTo>
                  <a:cubicBezTo>
                    <a:pt x="1696538" y="312014"/>
                    <a:pt x="1695070" y="312366"/>
                    <a:pt x="1692368" y="312601"/>
                  </a:cubicBezTo>
                  <a:cubicBezTo>
                    <a:pt x="1689666" y="312836"/>
                    <a:pt x="1687081" y="312836"/>
                    <a:pt x="1684614" y="312601"/>
                  </a:cubicBezTo>
                  <a:cubicBezTo>
                    <a:pt x="1682147" y="312366"/>
                    <a:pt x="1680914" y="312014"/>
                    <a:pt x="1680914" y="311544"/>
                  </a:cubicBezTo>
                  <a:cubicBezTo>
                    <a:pt x="1680914" y="310604"/>
                    <a:pt x="1683733" y="310134"/>
                    <a:pt x="1689372" y="310134"/>
                  </a:cubicBezTo>
                  <a:close/>
                  <a:moveTo>
                    <a:pt x="119342" y="282821"/>
                  </a:moveTo>
                  <a:cubicBezTo>
                    <a:pt x="119695" y="282939"/>
                    <a:pt x="119636" y="283467"/>
                    <a:pt x="119166" y="284407"/>
                  </a:cubicBezTo>
                  <a:cubicBezTo>
                    <a:pt x="118461" y="285347"/>
                    <a:pt x="118814" y="286052"/>
                    <a:pt x="120224" y="286522"/>
                  </a:cubicBezTo>
                  <a:cubicBezTo>
                    <a:pt x="121633" y="286991"/>
                    <a:pt x="121398" y="287344"/>
                    <a:pt x="119519" y="287579"/>
                  </a:cubicBezTo>
                  <a:cubicBezTo>
                    <a:pt x="117874" y="287579"/>
                    <a:pt x="116875" y="287226"/>
                    <a:pt x="116523" y="286522"/>
                  </a:cubicBezTo>
                  <a:cubicBezTo>
                    <a:pt x="116171" y="285817"/>
                    <a:pt x="116464" y="284994"/>
                    <a:pt x="117404" y="284055"/>
                  </a:cubicBezTo>
                  <a:cubicBezTo>
                    <a:pt x="118344" y="283115"/>
                    <a:pt x="118990" y="282704"/>
                    <a:pt x="119342" y="282821"/>
                  </a:cubicBezTo>
                  <a:close/>
                  <a:moveTo>
                    <a:pt x="2104214" y="270310"/>
                  </a:moveTo>
                  <a:cubicBezTo>
                    <a:pt x="2104214" y="270310"/>
                    <a:pt x="2104214" y="270545"/>
                    <a:pt x="2104214" y="271015"/>
                  </a:cubicBezTo>
                  <a:cubicBezTo>
                    <a:pt x="2104684" y="273834"/>
                    <a:pt x="2104684" y="276771"/>
                    <a:pt x="2104214" y="279825"/>
                  </a:cubicBezTo>
                  <a:cubicBezTo>
                    <a:pt x="2104214" y="281235"/>
                    <a:pt x="2104097" y="281235"/>
                    <a:pt x="2103862" y="279825"/>
                  </a:cubicBezTo>
                  <a:cubicBezTo>
                    <a:pt x="2103862" y="279825"/>
                    <a:pt x="2103862" y="278298"/>
                    <a:pt x="2103862" y="275244"/>
                  </a:cubicBezTo>
                  <a:cubicBezTo>
                    <a:pt x="2103862" y="272190"/>
                    <a:pt x="2103979" y="270545"/>
                    <a:pt x="2104214" y="270310"/>
                  </a:cubicBezTo>
                  <a:close/>
                  <a:moveTo>
                    <a:pt x="1382019" y="254098"/>
                  </a:moveTo>
                  <a:cubicBezTo>
                    <a:pt x="1379200" y="254098"/>
                    <a:pt x="1372856" y="258386"/>
                    <a:pt x="1362988" y="266962"/>
                  </a:cubicBezTo>
                  <a:cubicBezTo>
                    <a:pt x="1353121" y="275538"/>
                    <a:pt x="1348186" y="281000"/>
                    <a:pt x="1348186" y="283350"/>
                  </a:cubicBezTo>
                  <a:cubicBezTo>
                    <a:pt x="1348422" y="284525"/>
                    <a:pt x="1349538" y="285112"/>
                    <a:pt x="1351535" y="285112"/>
                  </a:cubicBezTo>
                  <a:cubicBezTo>
                    <a:pt x="1353532" y="285112"/>
                    <a:pt x="1356351" y="284583"/>
                    <a:pt x="1359993" y="283526"/>
                  </a:cubicBezTo>
                  <a:cubicBezTo>
                    <a:pt x="1363635" y="282469"/>
                    <a:pt x="1367452" y="281118"/>
                    <a:pt x="1371447" y="279473"/>
                  </a:cubicBezTo>
                  <a:lnTo>
                    <a:pt x="1384134" y="273834"/>
                  </a:lnTo>
                  <a:lnTo>
                    <a:pt x="1384134" y="263966"/>
                  </a:lnTo>
                  <a:cubicBezTo>
                    <a:pt x="1384134" y="257388"/>
                    <a:pt x="1383429" y="254098"/>
                    <a:pt x="1382019" y="254098"/>
                  </a:cubicBezTo>
                  <a:close/>
                  <a:moveTo>
                    <a:pt x="947882" y="254098"/>
                  </a:moveTo>
                  <a:cubicBezTo>
                    <a:pt x="947236" y="254568"/>
                    <a:pt x="946384" y="255626"/>
                    <a:pt x="945327" y="257270"/>
                  </a:cubicBezTo>
                  <a:cubicBezTo>
                    <a:pt x="944152" y="258915"/>
                    <a:pt x="943565" y="260325"/>
                    <a:pt x="943565" y="261499"/>
                  </a:cubicBezTo>
                  <a:cubicBezTo>
                    <a:pt x="943565" y="262909"/>
                    <a:pt x="942155" y="265376"/>
                    <a:pt x="939335" y="268900"/>
                  </a:cubicBezTo>
                  <a:cubicBezTo>
                    <a:pt x="934402" y="275244"/>
                    <a:pt x="931934" y="279473"/>
                    <a:pt x="931934" y="281588"/>
                  </a:cubicBezTo>
                  <a:cubicBezTo>
                    <a:pt x="931934" y="282058"/>
                    <a:pt x="932346" y="282292"/>
                    <a:pt x="933168" y="282292"/>
                  </a:cubicBezTo>
                  <a:cubicBezTo>
                    <a:pt x="933990" y="282292"/>
                    <a:pt x="935106" y="282116"/>
                    <a:pt x="936516" y="281764"/>
                  </a:cubicBezTo>
                  <a:cubicBezTo>
                    <a:pt x="937926" y="281411"/>
                    <a:pt x="939335" y="280883"/>
                    <a:pt x="940745" y="280178"/>
                  </a:cubicBezTo>
                  <a:cubicBezTo>
                    <a:pt x="942625" y="279238"/>
                    <a:pt x="943917" y="278005"/>
                    <a:pt x="944622" y="276477"/>
                  </a:cubicBezTo>
                  <a:cubicBezTo>
                    <a:pt x="945327" y="274950"/>
                    <a:pt x="946266" y="271837"/>
                    <a:pt x="947441" y="267138"/>
                  </a:cubicBezTo>
                  <a:cubicBezTo>
                    <a:pt x="949086" y="259855"/>
                    <a:pt x="949673" y="255626"/>
                    <a:pt x="949203" y="254451"/>
                  </a:cubicBezTo>
                  <a:cubicBezTo>
                    <a:pt x="948968" y="253746"/>
                    <a:pt x="948528" y="253629"/>
                    <a:pt x="947882" y="254098"/>
                  </a:cubicBezTo>
                  <a:close/>
                  <a:moveTo>
                    <a:pt x="1638975" y="253041"/>
                  </a:moveTo>
                  <a:cubicBezTo>
                    <a:pt x="1638975" y="253041"/>
                    <a:pt x="1638740" y="253394"/>
                    <a:pt x="1638271" y="254098"/>
                  </a:cubicBezTo>
                  <a:cubicBezTo>
                    <a:pt x="1637566" y="254568"/>
                    <a:pt x="1636743" y="255449"/>
                    <a:pt x="1635804" y="256742"/>
                  </a:cubicBezTo>
                  <a:cubicBezTo>
                    <a:pt x="1634864" y="258034"/>
                    <a:pt x="1633924" y="259502"/>
                    <a:pt x="1632984" y="261147"/>
                  </a:cubicBezTo>
                  <a:lnTo>
                    <a:pt x="1627698" y="269253"/>
                  </a:lnTo>
                  <a:lnTo>
                    <a:pt x="1632984" y="277359"/>
                  </a:lnTo>
                  <a:cubicBezTo>
                    <a:pt x="1633924" y="278768"/>
                    <a:pt x="1634864" y="280060"/>
                    <a:pt x="1635804" y="281235"/>
                  </a:cubicBezTo>
                  <a:cubicBezTo>
                    <a:pt x="1636743" y="282410"/>
                    <a:pt x="1637507" y="283291"/>
                    <a:pt x="1638094" y="283878"/>
                  </a:cubicBezTo>
                  <a:cubicBezTo>
                    <a:pt x="1638682" y="284466"/>
                    <a:pt x="1639093" y="284642"/>
                    <a:pt x="1639328" y="284407"/>
                  </a:cubicBezTo>
                  <a:cubicBezTo>
                    <a:pt x="1639798" y="283937"/>
                    <a:pt x="1639974" y="278709"/>
                    <a:pt x="1639856" y="268724"/>
                  </a:cubicBezTo>
                  <a:cubicBezTo>
                    <a:pt x="1639739" y="258739"/>
                    <a:pt x="1639445" y="253511"/>
                    <a:pt x="1638975" y="253041"/>
                  </a:cubicBezTo>
                  <a:close/>
                  <a:moveTo>
                    <a:pt x="2105624" y="249869"/>
                  </a:moveTo>
                  <a:cubicBezTo>
                    <a:pt x="2105859" y="250104"/>
                    <a:pt x="2105977" y="250457"/>
                    <a:pt x="2105977" y="250927"/>
                  </a:cubicBezTo>
                  <a:cubicBezTo>
                    <a:pt x="2106446" y="253276"/>
                    <a:pt x="2106446" y="255391"/>
                    <a:pt x="2105977" y="257270"/>
                  </a:cubicBezTo>
                  <a:cubicBezTo>
                    <a:pt x="2105742" y="258210"/>
                    <a:pt x="2105506" y="258093"/>
                    <a:pt x="2105272" y="256918"/>
                  </a:cubicBezTo>
                  <a:cubicBezTo>
                    <a:pt x="2105272" y="256918"/>
                    <a:pt x="2105272" y="255861"/>
                    <a:pt x="2105272" y="253746"/>
                  </a:cubicBezTo>
                  <a:close/>
                  <a:moveTo>
                    <a:pt x="2083421" y="244231"/>
                  </a:moveTo>
                  <a:lnTo>
                    <a:pt x="2083421" y="244583"/>
                  </a:lnTo>
                  <a:cubicBezTo>
                    <a:pt x="2083891" y="245758"/>
                    <a:pt x="2083891" y="247050"/>
                    <a:pt x="2083421" y="248460"/>
                  </a:cubicBezTo>
                  <a:cubicBezTo>
                    <a:pt x="2083186" y="247990"/>
                    <a:pt x="2082951" y="247285"/>
                    <a:pt x="2082716" y="246345"/>
                  </a:cubicBezTo>
                  <a:close/>
                  <a:moveTo>
                    <a:pt x="1015459" y="234010"/>
                  </a:moveTo>
                  <a:cubicBezTo>
                    <a:pt x="1014284" y="234480"/>
                    <a:pt x="1010995" y="235126"/>
                    <a:pt x="1005591" y="235949"/>
                  </a:cubicBezTo>
                  <a:cubicBezTo>
                    <a:pt x="1000187" y="236771"/>
                    <a:pt x="996311" y="237182"/>
                    <a:pt x="993961" y="237182"/>
                  </a:cubicBezTo>
                  <a:cubicBezTo>
                    <a:pt x="989967" y="237182"/>
                    <a:pt x="987207" y="237887"/>
                    <a:pt x="985679" y="239297"/>
                  </a:cubicBezTo>
                  <a:cubicBezTo>
                    <a:pt x="984152" y="240706"/>
                    <a:pt x="983858" y="242938"/>
                    <a:pt x="984798" y="245993"/>
                  </a:cubicBezTo>
                  <a:cubicBezTo>
                    <a:pt x="985503" y="248342"/>
                    <a:pt x="987030" y="250809"/>
                    <a:pt x="989380" y="253394"/>
                  </a:cubicBezTo>
                  <a:cubicBezTo>
                    <a:pt x="991729" y="255978"/>
                    <a:pt x="993609" y="257270"/>
                    <a:pt x="995018" y="257270"/>
                  </a:cubicBezTo>
                  <a:cubicBezTo>
                    <a:pt x="995958" y="257270"/>
                    <a:pt x="999600" y="253981"/>
                    <a:pt x="1005944" y="247402"/>
                  </a:cubicBezTo>
                  <a:cubicBezTo>
                    <a:pt x="1012287" y="240824"/>
                    <a:pt x="1015459" y="237065"/>
                    <a:pt x="1015459" y="236125"/>
                  </a:cubicBezTo>
                  <a:cubicBezTo>
                    <a:pt x="1015459" y="236125"/>
                    <a:pt x="1015459" y="235420"/>
                    <a:pt x="1015459" y="234010"/>
                  </a:cubicBezTo>
                  <a:close/>
                  <a:moveTo>
                    <a:pt x="2494387" y="223790"/>
                  </a:moveTo>
                  <a:cubicBezTo>
                    <a:pt x="2493212" y="224142"/>
                    <a:pt x="2491450" y="225082"/>
                    <a:pt x="2489100" y="226609"/>
                  </a:cubicBezTo>
                  <a:cubicBezTo>
                    <a:pt x="2486046" y="228489"/>
                    <a:pt x="2485224" y="229429"/>
                    <a:pt x="2486633" y="229429"/>
                  </a:cubicBezTo>
                  <a:cubicBezTo>
                    <a:pt x="2486633" y="229429"/>
                    <a:pt x="2486869" y="229429"/>
                    <a:pt x="2487338" y="229429"/>
                  </a:cubicBezTo>
                  <a:cubicBezTo>
                    <a:pt x="2488983" y="229429"/>
                    <a:pt x="2490862" y="228841"/>
                    <a:pt x="2492977" y="227667"/>
                  </a:cubicBezTo>
                  <a:cubicBezTo>
                    <a:pt x="2495092" y="226492"/>
                    <a:pt x="2496149" y="225435"/>
                    <a:pt x="2496149" y="224495"/>
                  </a:cubicBezTo>
                  <a:cubicBezTo>
                    <a:pt x="2496149" y="223672"/>
                    <a:pt x="2495562" y="223438"/>
                    <a:pt x="2494387" y="223790"/>
                  </a:cubicBezTo>
                  <a:close/>
                  <a:moveTo>
                    <a:pt x="2048355" y="221499"/>
                  </a:moveTo>
                  <a:cubicBezTo>
                    <a:pt x="2047768" y="220912"/>
                    <a:pt x="2047122" y="220971"/>
                    <a:pt x="2046417" y="221675"/>
                  </a:cubicBezTo>
                  <a:cubicBezTo>
                    <a:pt x="2045712" y="222380"/>
                    <a:pt x="2045359" y="223320"/>
                    <a:pt x="2045359" y="224495"/>
                  </a:cubicBezTo>
                  <a:cubicBezTo>
                    <a:pt x="2045359" y="225670"/>
                    <a:pt x="2046005" y="225611"/>
                    <a:pt x="2047298" y="224319"/>
                  </a:cubicBezTo>
                  <a:cubicBezTo>
                    <a:pt x="2048590" y="223026"/>
                    <a:pt x="2048942" y="222087"/>
                    <a:pt x="2048355" y="221499"/>
                  </a:cubicBezTo>
                  <a:close/>
                  <a:moveTo>
                    <a:pt x="2501788" y="220618"/>
                  </a:moveTo>
                  <a:cubicBezTo>
                    <a:pt x="2501083" y="220853"/>
                    <a:pt x="2500261" y="221323"/>
                    <a:pt x="2499321" y="222028"/>
                  </a:cubicBezTo>
                  <a:cubicBezTo>
                    <a:pt x="2498851" y="222733"/>
                    <a:pt x="2499204" y="223203"/>
                    <a:pt x="2500378" y="223438"/>
                  </a:cubicBezTo>
                  <a:cubicBezTo>
                    <a:pt x="2502728" y="223438"/>
                    <a:pt x="2503902" y="222850"/>
                    <a:pt x="2503902" y="221675"/>
                  </a:cubicBezTo>
                  <a:cubicBezTo>
                    <a:pt x="2503902" y="221205"/>
                    <a:pt x="2503726" y="220853"/>
                    <a:pt x="2503374" y="220618"/>
                  </a:cubicBezTo>
                  <a:cubicBezTo>
                    <a:pt x="2503021" y="220383"/>
                    <a:pt x="2502493" y="220383"/>
                    <a:pt x="2501788" y="220618"/>
                  </a:cubicBezTo>
                  <a:close/>
                  <a:moveTo>
                    <a:pt x="1378495" y="196301"/>
                  </a:moveTo>
                  <a:cubicBezTo>
                    <a:pt x="1376381" y="196301"/>
                    <a:pt x="1371564" y="198004"/>
                    <a:pt x="1364046" y="201411"/>
                  </a:cubicBezTo>
                  <a:cubicBezTo>
                    <a:pt x="1356527" y="204818"/>
                    <a:pt x="1351946" y="207226"/>
                    <a:pt x="1350301" y="208636"/>
                  </a:cubicBezTo>
                  <a:cubicBezTo>
                    <a:pt x="1347717" y="210985"/>
                    <a:pt x="1345837" y="214157"/>
                    <a:pt x="1344662" y="218151"/>
                  </a:cubicBezTo>
                  <a:cubicBezTo>
                    <a:pt x="1343253" y="223790"/>
                    <a:pt x="1343076" y="227197"/>
                    <a:pt x="1344134" y="228371"/>
                  </a:cubicBezTo>
                  <a:cubicBezTo>
                    <a:pt x="1345191" y="229546"/>
                    <a:pt x="1349479" y="230369"/>
                    <a:pt x="1356997" y="230838"/>
                  </a:cubicBezTo>
                  <a:cubicBezTo>
                    <a:pt x="1366395" y="231543"/>
                    <a:pt x="1372974" y="233070"/>
                    <a:pt x="1376733" y="235420"/>
                  </a:cubicBezTo>
                  <a:lnTo>
                    <a:pt x="1382372" y="238592"/>
                  </a:lnTo>
                  <a:lnTo>
                    <a:pt x="1382372" y="235068"/>
                  </a:lnTo>
                  <a:cubicBezTo>
                    <a:pt x="1382607" y="232483"/>
                    <a:pt x="1382842" y="227197"/>
                    <a:pt x="1383077" y="219208"/>
                  </a:cubicBezTo>
                  <a:cubicBezTo>
                    <a:pt x="1383312" y="211220"/>
                    <a:pt x="1382959" y="205405"/>
                    <a:pt x="1382019" y="201763"/>
                  </a:cubicBezTo>
                  <a:cubicBezTo>
                    <a:pt x="1381080" y="198122"/>
                    <a:pt x="1379905" y="196301"/>
                    <a:pt x="1378495" y="196301"/>
                  </a:cubicBezTo>
                  <a:close/>
                  <a:moveTo>
                    <a:pt x="1690429" y="187490"/>
                  </a:moveTo>
                  <a:cubicBezTo>
                    <a:pt x="1692074" y="187490"/>
                    <a:pt x="1691369" y="188665"/>
                    <a:pt x="1688315" y="191014"/>
                  </a:cubicBezTo>
                  <a:cubicBezTo>
                    <a:pt x="1686905" y="192189"/>
                    <a:pt x="1686141" y="192718"/>
                    <a:pt x="1686024" y="192600"/>
                  </a:cubicBezTo>
                  <a:cubicBezTo>
                    <a:pt x="1685907" y="192483"/>
                    <a:pt x="1686435" y="191719"/>
                    <a:pt x="1687610" y="190310"/>
                  </a:cubicBezTo>
                  <a:cubicBezTo>
                    <a:pt x="1689020" y="188430"/>
                    <a:pt x="1689959" y="187490"/>
                    <a:pt x="1690429" y="187490"/>
                  </a:cubicBezTo>
                  <a:close/>
                  <a:moveTo>
                    <a:pt x="51501" y="187138"/>
                  </a:moveTo>
                  <a:cubicBezTo>
                    <a:pt x="49856" y="187138"/>
                    <a:pt x="41750" y="191367"/>
                    <a:pt x="27183" y="199825"/>
                  </a:cubicBezTo>
                  <a:cubicBezTo>
                    <a:pt x="22249" y="202879"/>
                    <a:pt x="18490" y="204524"/>
                    <a:pt x="15906" y="204759"/>
                  </a:cubicBezTo>
                  <a:cubicBezTo>
                    <a:pt x="13086" y="204994"/>
                    <a:pt x="10972" y="205758"/>
                    <a:pt x="9562" y="207050"/>
                  </a:cubicBezTo>
                  <a:cubicBezTo>
                    <a:pt x="8152" y="208342"/>
                    <a:pt x="8035" y="209693"/>
                    <a:pt x="9210" y="211103"/>
                  </a:cubicBezTo>
                  <a:cubicBezTo>
                    <a:pt x="10854" y="213217"/>
                    <a:pt x="15025" y="215802"/>
                    <a:pt x="21721" y="218856"/>
                  </a:cubicBezTo>
                  <a:cubicBezTo>
                    <a:pt x="28417" y="221910"/>
                    <a:pt x="33057" y="223438"/>
                    <a:pt x="35642" y="223438"/>
                  </a:cubicBezTo>
                  <a:cubicBezTo>
                    <a:pt x="38461" y="223438"/>
                    <a:pt x="39753" y="223907"/>
                    <a:pt x="39518" y="224847"/>
                  </a:cubicBezTo>
                  <a:cubicBezTo>
                    <a:pt x="38814" y="226022"/>
                    <a:pt x="39401" y="226962"/>
                    <a:pt x="41280" y="227667"/>
                  </a:cubicBezTo>
                  <a:cubicBezTo>
                    <a:pt x="43865" y="228606"/>
                    <a:pt x="46097" y="228371"/>
                    <a:pt x="47976" y="226962"/>
                  </a:cubicBezTo>
                  <a:cubicBezTo>
                    <a:pt x="48446" y="226257"/>
                    <a:pt x="48329" y="225670"/>
                    <a:pt x="47624" y="225200"/>
                  </a:cubicBezTo>
                  <a:cubicBezTo>
                    <a:pt x="46684" y="224495"/>
                    <a:pt x="47154" y="223203"/>
                    <a:pt x="49034" y="221323"/>
                  </a:cubicBezTo>
                  <a:cubicBezTo>
                    <a:pt x="50913" y="219913"/>
                    <a:pt x="51853" y="219796"/>
                    <a:pt x="51853" y="220971"/>
                  </a:cubicBezTo>
                  <a:cubicBezTo>
                    <a:pt x="51853" y="222615"/>
                    <a:pt x="51324" y="224495"/>
                    <a:pt x="50267" y="226609"/>
                  </a:cubicBezTo>
                  <a:cubicBezTo>
                    <a:pt x="49210" y="228724"/>
                    <a:pt x="49151" y="230838"/>
                    <a:pt x="50091" y="232953"/>
                  </a:cubicBezTo>
                  <a:cubicBezTo>
                    <a:pt x="51501" y="235302"/>
                    <a:pt x="52558" y="234480"/>
                    <a:pt x="53263" y="230486"/>
                  </a:cubicBezTo>
                  <a:cubicBezTo>
                    <a:pt x="53498" y="228841"/>
                    <a:pt x="53850" y="226257"/>
                    <a:pt x="54320" y="222733"/>
                  </a:cubicBezTo>
                  <a:cubicBezTo>
                    <a:pt x="54555" y="218269"/>
                    <a:pt x="54320" y="216037"/>
                    <a:pt x="53615" y="216037"/>
                  </a:cubicBezTo>
                  <a:cubicBezTo>
                    <a:pt x="52675" y="216506"/>
                    <a:pt x="52205" y="215332"/>
                    <a:pt x="52205" y="212512"/>
                  </a:cubicBezTo>
                  <a:cubicBezTo>
                    <a:pt x="52205" y="210163"/>
                    <a:pt x="52323" y="206639"/>
                    <a:pt x="52558" y="201940"/>
                  </a:cubicBezTo>
                  <a:cubicBezTo>
                    <a:pt x="53028" y="196301"/>
                    <a:pt x="53145" y="192424"/>
                    <a:pt x="52910" y="190310"/>
                  </a:cubicBezTo>
                  <a:cubicBezTo>
                    <a:pt x="52675" y="188195"/>
                    <a:pt x="52205" y="187138"/>
                    <a:pt x="51501" y="187138"/>
                  </a:cubicBezTo>
                  <a:close/>
                  <a:moveTo>
                    <a:pt x="1345984" y="180706"/>
                  </a:moveTo>
                  <a:cubicBezTo>
                    <a:pt x="1347687" y="180412"/>
                    <a:pt x="1349244" y="180559"/>
                    <a:pt x="1350654" y="181147"/>
                  </a:cubicBezTo>
                  <a:cubicBezTo>
                    <a:pt x="1351358" y="181381"/>
                    <a:pt x="1351358" y="181851"/>
                    <a:pt x="1350654" y="182556"/>
                  </a:cubicBezTo>
                  <a:cubicBezTo>
                    <a:pt x="1349714" y="183496"/>
                    <a:pt x="1349420" y="185728"/>
                    <a:pt x="1349772" y="189252"/>
                  </a:cubicBezTo>
                  <a:cubicBezTo>
                    <a:pt x="1350125" y="192777"/>
                    <a:pt x="1350771" y="194539"/>
                    <a:pt x="1351711" y="194539"/>
                  </a:cubicBezTo>
                  <a:cubicBezTo>
                    <a:pt x="1352651" y="194539"/>
                    <a:pt x="1356057" y="193129"/>
                    <a:pt x="1361931" y="190310"/>
                  </a:cubicBezTo>
                  <a:cubicBezTo>
                    <a:pt x="1367335" y="187725"/>
                    <a:pt x="1371740" y="186315"/>
                    <a:pt x="1375147" y="186080"/>
                  </a:cubicBezTo>
                  <a:cubicBezTo>
                    <a:pt x="1378554" y="185846"/>
                    <a:pt x="1382607" y="186668"/>
                    <a:pt x="1387306" y="188547"/>
                  </a:cubicBezTo>
                  <a:cubicBezTo>
                    <a:pt x="1391065" y="189957"/>
                    <a:pt x="1395177" y="193364"/>
                    <a:pt x="1399641" y="198768"/>
                  </a:cubicBezTo>
                  <a:cubicBezTo>
                    <a:pt x="1404105" y="204172"/>
                    <a:pt x="1406337" y="208401"/>
                    <a:pt x="1406337" y="211455"/>
                  </a:cubicBezTo>
                  <a:cubicBezTo>
                    <a:pt x="1406337" y="213570"/>
                    <a:pt x="1406924" y="217329"/>
                    <a:pt x="1408099" y="222733"/>
                  </a:cubicBezTo>
                  <a:cubicBezTo>
                    <a:pt x="1412093" y="242938"/>
                    <a:pt x="1414677" y="277006"/>
                    <a:pt x="1415852" y="324936"/>
                  </a:cubicBezTo>
                  <a:cubicBezTo>
                    <a:pt x="1416322" y="345377"/>
                    <a:pt x="1416440" y="357829"/>
                    <a:pt x="1416205" y="362293"/>
                  </a:cubicBezTo>
                  <a:cubicBezTo>
                    <a:pt x="1415970" y="366757"/>
                    <a:pt x="1415030" y="369929"/>
                    <a:pt x="1413385" y="371808"/>
                  </a:cubicBezTo>
                  <a:cubicBezTo>
                    <a:pt x="1411741" y="373923"/>
                    <a:pt x="1409039" y="375274"/>
                    <a:pt x="1405279" y="375861"/>
                  </a:cubicBezTo>
                  <a:cubicBezTo>
                    <a:pt x="1401520" y="376449"/>
                    <a:pt x="1399053" y="375920"/>
                    <a:pt x="1397879" y="374275"/>
                  </a:cubicBezTo>
                  <a:cubicBezTo>
                    <a:pt x="1397174" y="373101"/>
                    <a:pt x="1394119" y="371221"/>
                    <a:pt x="1388715" y="368637"/>
                  </a:cubicBezTo>
                  <a:cubicBezTo>
                    <a:pt x="1380257" y="364408"/>
                    <a:pt x="1368510" y="353717"/>
                    <a:pt x="1353473" y="336566"/>
                  </a:cubicBezTo>
                  <a:cubicBezTo>
                    <a:pt x="1347364" y="329517"/>
                    <a:pt x="1343018" y="323702"/>
                    <a:pt x="1340433" y="319121"/>
                  </a:cubicBezTo>
                  <a:cubicBezTo>
                    <a:pt x="1337849" y="314539"/>
                    <a:pt x="1336204" y="309664"/>
                    <a:pt x="1335499" y="304495"/>
                  </a:cubicBezTo>
                  <a:lnTo>
                    <a:pt x="1334442" y="296037"/>
                  </a:lnTo>
                  <a:lnTo>
                    <a:pt x="1336909" y="302381"/>
                  </a:lnTo>
                  <a:cubicBezTo>
                    <a:pt x="1338554" y="306610"/>
                    <a:pt x="1340081" y="309782"/>
                    <a:pt x="1341490" y="311896"/>
                  </a:cubicBezTo>
                  <a:cubicBezTo>
                    <a:pt x="1345250" y="316360"/>
                    <a:pt x="1350184" y="320178"/>
                    <a:pt x="1356292" y="323350"/>
                  </a:cubicBezTo>
                  <a:cubicBezTo>
                    <a:pt x="1362401" y="326522"/>
                    <a:pt x="1368510" y="328108"/>
                    <a:pt x="1374618" y="328108"/>
                  </a:cubicBezTo>
                  <a:lnTo>
                    <a:pt x="1383429" y="328460"/>
                  </a:lnTo>
                  <a:lnTo>
                    <a:pt x="1383781" y="315068"/>
                  </a:lnTo>
                  <a:cubicBezTo>
                    <a:pt x="1384016" y="306140"/>
                    <a:pt x="1383605" y="301088"/>
                    <a:pt x="1382548" y="299914"/>
                  </a:cubicBezTo>
                  <a:cubicBezTo>
                    <a:pt x="1381491" y="298739"/>
                    <a:pt x="1379259" y="299444"/>
                    <a:pt x="1375852" y="302028"/>
                  </a:cubicBezTo>
                  <a:cubicBezTo>
                    <a:pt x="1372445" y="304613"/>
                    <a:pt x="1368275" y="305787"/>
                    <a:pt x="1363341" y="305553"/>
                  </a:cubicBezTo>
                  <a:cubicBezTo>
                    <a:pt x="1358172" y="305318"/>
                    <a:pt x="1353943" y="305083"/>
                    <a:pt x="1350654" y="304848"/>
                  </a:cubicBezTo>
                  <a:cubicBezTo>
                    <a:pt x="1347129" y="304613"/>
                    <a:pt x="1344016" y="303086"/>
                    <a:pt x="1341314" y="300266"/>
                  </a:cubicBezTo>
                  <a:cubicBezTo>
                    <a:pt x="1338612" y="297447"/>
                    <a:pt x="1336792" y="293688"/>
                    <a:pt x="1335852" y="288989"/>
                  </a:cubicBezTo>
                  <a:lnTo>
                    <a:pt x="1334442" y="280530"/>
                  </a:lnTo>
                  <a:lnTo>
                    <a:pt x="1342548" y="273834"/>
                  </a:lnTo>
                  <a:cubicBezTo>
                    <a:pt x="1350771" y="267021"/>
                    <a:pt x="1357232" y="260560"/>
                    <a:pt x="1361931" y="254451"/>
                  </a:cubicBezTo>
                  <a:cubicBezTo>
                    <a:pt x="1366630" y="248342"/>
                    <a:pt x="1368157" y="244348"/>
                    <a:pt x="1366513" y="242468"/>
                  </a:cubicBezTo>
                  <a:cubicBezTo>
                    <a:pt x="1365573" y="241764"/>
                    <a:pt x="1360991" y="241176"/>
                    <a:pt x="1352768" y="240706"/>
                  </a:cubicBezTo>
                  <a:cubicBezTo>
                    <a:pt x="1345719" y="240471"/>
                    <a:pt x="1341490" y="240941"/>
                    <a:pt x="1340081" y="242116"/>
                  </a:cubicBezTo>
                  <a:cubicBezTo>
                    <a:pt x="1338671" y="243291"/>
                    <a:pt x="1337614" y="247285"/>
                    <a:pt x="1336909" y="254098"/>
                  </a:cubicBezTo>
                  <a:cubicBezTo>
                    <a:pt x="1336439" y="259267"/>
                    <a:pt x="1335969" y="263262"/>
                    <a:pt x="1335499" y="266081"/>
                  </a:cubicBezTo>
                  <a:cubicBezTo>
                    <a:pt x="1335029" y="268900"/>
                    <a:pt x="1334148" y="275185"/>
                    <a:pt x="1332856" y="284936"/>
                  </a:cubicBezTo>
                  <a:cubicBezTo>
                    <a:pt x="1331564" y="294686"/>
                    <a:pt x="1330330" y="299914"/>
                    <a:pt x="1329156" y="300619"/>
                  </a:cubicBezTo>
                  <a:cubicBezTo>
                    <a:pt x="1327981" y="301323"/>
                    <a:pt x="1327746" y="302263"/>
                    <a:pt x="1328451" y="303438"/>
                  </a:cubicBezTo>
                  <a:cubicBezTo>
                    <a:pt x="1329156" y="304613"/>
                    <a:pt x="1328686" y="309077"/>
                    <a:pt x="1327041" y="316830"/>
                  </a:cubicBezTo>
                  <a:cubicBezTo>
                    <a:pt x="1321637" y="342440"/>
                    <a:pt x="1319053" y="359826"/>
                    <a:pt x="1319288" y="368989"/>
                  </a:cubicBezTo>
                  <a:cubicBezTo>
                    <a:pt x="1319523" y="374628"/>
                    <a:pt x="1319053" y="378446"/>
                    <a:pt x="1317878" y="380443"/>
                  </a:cubicBezTo>
                  <a:cubicBezTo>
                    <a:pt x="1316703" y="382440"/>
                    <a:pt x="1314236" y="383908"/>
                    <a:pt x="1310477" y="384848"/>
                  </a:cubicBezTo>
                  <a:cubicBezTo>
                    <a:pt x="1307188" y="385553"/>
                    <a:pt x="1305543" y="385318"/>
                    <a:pt x="1305543" y="384143"/>
                  </a:cubicBezTo>
                  <a:cubicBezTo>
                    <a:pt x="1305543" y="382969"/>
                    <a:pt x="1304251" y="381794"/>
                    <a:pt x="1301666" y="380619"/>
                  </a:cubicBezTo>
                  <a:cubicBezTo>
                    <a:pt x="1299787" y="379914"/>
                    <a:pt x="1297966" y="378152"/>
                    <a:pt x="1296204" y="375333"/>
                  </a:cubicBezTo>
                  <a:cubicBezTo>
                    <a:pt x="1294442" y="372513"/>
                    <a:pt x="1290976" y="365582"/>
                    <a:pt x="1285807" y="354540"/>
                  </a:cubicBezTo>
                  <a:cubicBezTo>
                    <a:pt x="1282518" y="347961"/>
                    <a:pt x="1280403" y="344319"/>
                    <a:pt x="1279464" y="343614"/>
                  </a:cubicBezTo>
                  <a:cubicBezTo>
                    <a:pt x="1278524" y="342910"/>
                    <a:pt x="1278171" y="341265"/>
                    <a:pt x="1278406" y="338680"/>
                  </a:cubicBezTo>
                  <a:cubicBezTo>
                    <a:pt x="1278641" y="336096"/>
                    <a:pt x="1279346" y="334569"/>
                    <a:pt x="1280521" y="334099"/>
                  </a:cubicBezTo>
                  <a:cubicBezTo>
                    <a:pt x="1281461" y="333629"/>
                    <a:pt x="1282870" y="330986"/>
                    <a:pt x="1284750" y="326169"/>
                  </a:cubicBezTo>
                  <a:cubicBezTo>
                    <a:pt x="1286630" y="321353"/>
                    <a:pt x="1287335" y="318240"/>
                    <a:pt x="1286865" y="316830"/>
                  </a:cubicBezTo>
                  <a:cubicBezTo>
                    <a:pt x="1286630" y="315890"/>
                    <a:pt x="1287158" y="314657"/>
                    <a:pt x="1288450" y="313130"/>
                  </a:cubicBezTo>
                  <a:cubicBezTo>
                    <a:pt x="1289743" y="311602"/>
                    <a:pt x="1290976" y="307256"/>
                    <a:pt x="1292151" y="300090"/>
                  </a:cubicBezTo>
                  <a:cubicBezTo>
                    <a:pt x="1293326" y="292924"/>
                    <a:pt x="1294442" y="288754"/>
                    <a:pt x="1295499" y="287579"/>
                  </a:cubicBezTo>
                  <a:cubicBezTo>
                    <a:pt x="1296556" y="286404"/>
                    <a:pt x="1297085" y="284701"/>
                    <a:pt x="1297085" y="282469"/>
                  </a:cubicBezTo>
                  <a:cubicBezTo>
                    <a:pt x="1297085" y="280237"/>
                    <a:pt x="1298730" y="274598"/>
                    <a:pt x="1302019" y="265552"/>
                  </a:cubicBezTo>
                  <a:cubicBezTo>
                    <a:pt x="1305308" y="256507"/>
                    <a:pt x="1306953" y="251632"/>
                    <a:pt x="1306953" y="250927"/>
                  </a:cubicBezTo>
                  <a:cubicBezTo>
                    <a:pt x="1306483" y="249987"/>
                    <a:pt x="1309185" y="242821"/>
                    <a:pt x="1315059" y="229429"/>
                  </a:cubicBezTo>
                  <a:cubicBezTo>
                    <a:pt x="1316703" y="225904"/>
                    <a:pt x="1318113" y="221440"/>
                    <a:pt x="1319288" y="216037"/>
                  </a:cubicBezTo>
                  <a:cubicBezTo>
                    <a:pt x="1320462" y="210633"/>
                    <a:pt x="1323399" y="204289"/>
                    <a:pt x="1328098" y="197006"/>
                  </a:cubicBezTo>
                  <a:cubicBezTo>
                    <a:pt x="1332797" y="189722"/>
                    <a:pt x="1336909" y="185023"/>
                    <a:pt x="1340433" y="182909"/>
                  </a:cubicBezTo>
                  <a:cubicBezTo>
                    <a:pt x="1342430" y="181734"/>
                    <a:pt x="1344280" y="181000"/>
                    <a:pt x="1345984" y="180706"/>
                  </a:cubicBezTo>
                  <a:close/>
                  <a:moveTo>
                    <a:pt x="1793338" y="175420"/>
                  </a:moveTo>
                  <a:cubicBezTo>
                    <a:pt x="1791693" y="175713"/>
                    <a:pt x="1789226" y="176565"/>
                    <a:pt x="1785937" y="177975"/>
                  </a:cubicBezTo>
                  <a:cubicBezTo>
                    <a:pt x="1783587" y="179149"/>
                    <a:pt x="1780356" y="181851"/>
                    <a:pt x="1776245" y="186080"/>
                  </a:cubicBezTo>
                  <a:cubicBezTo>
                    <a:pt x="1772133" y="190310"/>
                    <a:pt x="1770077" y="193129"/>
                    <a:pt x="1770077" y="194539"/>
                  </a:cubicBezTo>
                  <a:cubicBezTo>
                    <a:pt x="1770077" y="195478"/>
                    <a:pt x="1768668" y="198122"/>
                    <a:pt x="1765848" y="202468"/>
                  </a:cubicBezTo>
                  <a:cubicBezTo>
                    <a:pt x="1763029" y="206815"/>
                    <a:pt x="1761267" y="210985"/>
                    <a:pt x="1760562" y="214979"/>
                  </a:cubicBezTo>
                  <a:cubicBezTo>
                    <a:pt x="1760092" y="217799"/>
                    <a:pt x="1760151" y="219737"/>
                    <a:pt x="1760738" y="220794"/>
                  </a:cubicBezTo>
                  <a:cubicBezTo>
                    <a:pt x="1761326" y="221852"/>
                    <a:pt x="1763322" y="223672"/>
                    <a:pt x="1766729" y="226257"/>
                  </a:cubicBezTo>
                  <a:cubicBezTo>
                    <a:pt x="1770136" y="228841"/>
                    <a:pt x="1772309" y="230310"/>
                    <a:pt x="1773249" y="230662"/>
                  </a:cubicBezTo>
                  <a:cubicBezTo>
                    <a:pt x="1774189" y="231015"/>
                    <a:pt x="1775129" y="230486"/>
                    <a:pt x="1776069" y="229076"/>
                  </a:cubicBezTo>
                  <a:cubicBezTo>
                    <a:pt x="1777008" y="227902"/>
                    <a:pt x="1780533" y="219091"/>
                    <a:pt x="1786641" y="202644"/>
                  </a:cubicBezTo>
                  <a:cubicBezTo>
                    <a:pt x="1792750" y="186198"/>
                    <a:pt x="1795805" y="177387"/>
                    <a:pt x="1795805" y="176213"/>
                  </a:cubicBezTo>
                  <a:cubicBezTo>
                    <a:pt x="1795805" y="175390"/>
                    <a:pt x="1794982" y="175126"/>
                    <a:pt x="1793338" y="175420"/>
                  </a:cubicBezTo>
                  <a:close/>
                  <a:moveTo>
                    <a:pt x="2561700" y="167050"/>
                  </a:moveTo>
                  <a:cubicBezTo>
                    <a:pt x="2562875" y="167050"/>
                    <a:pt x="2563110" y="167578"/>
                    <a:pt x="2562405" y="168635"/>
                  </a:cubicBezTo>
                  <a:cubicBezTo>
                    <a:pt x="2561700" y="169693"/>
                    <a:pt x="2561113" y="170221"/>
                    <a:pt x="2560643" y="170221"/>
                  </a:cubicBezTo>
                  <a:cubicBezTo>
                    <a:pt x="2560173" y="170221"/>
                    <a:pt x="2559938" y="169693"/>
                    <a:pt x="2559938" y="168635"/>
                  </a:cubicBezTo>
                  <a:cubicBezTo>
                    <a:pt x="2559938" y="167578"/>
                    <a:pt x="2560525" y="167050"/>
                    <a:pt x="2561700" y="167050"/>
                  </a:cubicBezTo>
                  <a:close/>
                  <a:moveTo>
                    <a:pt x="1687610" y="161058"/>
                  </a:moveTo>
                  <a:cubicBezTo>
                    <a:pt x="1687140" y="160588"/>
                    <a:pt x="1684967" y="161469"/>
                    <a:pt x="1681090" y="163701"/>
                  </a:cubicBezTo>
                  <a:cubicBezTo>
                    <a:pt x="1677214" y="165933"/>
                    <a:pt x="1674100" y="168107"/>
                    <a:pt x="1671751" y="170221"/>
                  </a:cubicBezTo>
                  <a:cubicBezTo>
                    <a:pt x="1671046" y="171161"/>
                    <a:pt x="1670224" y="172453"/>
                    <a:pt x="1669284" y="174098"/>
                  </a:cubicBezTo>
                  <a:cubicBezTo>
                    <a:pt x="1668344" y="175743"/>
                    <a:pt x="1667698" y="177211"/>
                    <a:pt x="1667346" y="178503"/>
                  </a:cubicBezTo>
                  <a:cubicBezTo>
                    <a:pt x="1666993" y="179796"/>
                    <a:pt x="1667052" y="180442"/>
                    <a:pt x="1667522" y="180442"/>
                  </a:cubicBezTo>
                  <a:cubicBezTo>
                    <a:pt x="1668227" y="180442"/>
                    <a:pt x="1671927" y="177329"/>
                    <a:pt x="1678623" y="171102"/>
                  </a:cubicBezTo>
                  <a:cubicBezTo>
                    <a:pt x="1685319" y="164876"/>
                    <a:pt x="1688315" y="161528"/>
                    <a:pt x="1687610" y="161058"/>
                  </a:cubicBezTo>
                  <a:close/>
                  <a:moveTo>
                    <a:pt x="2799273" y="154362"/>
                  </a:moveTo>
                  <a:cubicBezTo>
                    <a:pt x="2800447" y="154362"/>
                    <a:pt x="2803737" y="157417"/>
                    <a:pt x="2809140" y="163525"/>
                  </a:cubicBezTo>
                  <a:cubicBezTo>
                    <a:pt x="2814544" y="169634"/>
                    <a:pt x="2817364" y="173393"/>
                    <a:pt x="2817599" y="174803"/>
                  </a:cubicBezTo>
                  <a:cubicBezTo>
                    <a:pt x="2817599" y="176682"/>
                    <a:pt x="2817716" y="180148"/>
                    <a:pt x="2817951" y="185199"/>
                  </a:cubicBezTo>
                  <a:cubicBezTo>
                    <a:pt x="2818186" y="190251"/>
                    <a:pt x="2818656" y="193716"/>
                    <a:pt x="2819361" y="195596"/>
                  </a:cubicBezTo>
                  <a:cubicBezTo>
                    <a:pt x="2820066" y="197241"/>
                    <a:pt x="2820359" y="199061"/>
                    <a:pt x="2820242" y="201059"/>
                  </a:cubicBezTo>
                  <a:cubicBezTo>
                    <a:pt x="2820124" y="203056"/>
                    <a:pt x="2819596" y="204054"/>
                    <a:pt x="2818656" y="204054"/>
                  </a:cubicBezTo>
                  <a:cubicBezTo>
                    <a:pt x="2817716" y="204054"/>
                    <a:pt x="2816894" y="206580"/>
                    <a:pt x="2816189" y="211631"/>
                  </a:cubicBezTo>
                  <a:cubicBezTo>
                    <a:pt x="2815484" y="216683"/>
                    <a:pt x="2815484" y="220266"/>
                    <a:pt x="2816189" y="222380"/>
                  </a:cubicBezTo>
                  <a:cubicBezTo>
                    <a:pt x="2816894" y="224495"/>
                    <a:pt x="2819948" y="226844"/>
                    <a:pt x="2825352" y="229429"/>
                  </a:cubicBezTo>
                  <a:cubicBezTo>
                    <a:pt x="2830756" y="232013"/>
                    <a:pt x="2837393" y="235302"/>
                    <a:pt x="2845264" y="239297"/>
                  </a:cubicBezTo>
                  <a:cubicBezTo>
                    <a:pt x="2853135" y="243291"/>
                    <a:pt x="2857364" y="244994"/>
                    <a:pt x="2857951" y="244407"/>
                  </a:cubicBezTo>
                  <a:cubicBezTo>
                    <a:pt x="2858539" y="243819"/>
                    <a:pt x="2859831" y="244054"/>
                    <a:pt x="2861828" y="245112"/>
                  </a:cubicBezTo>
                  <a:cubicBezTo>
                    <a:pt x="2863825" y="246169"/>
                    <a:pt x="2867702" y="246933"/>
                    <a:pt x="2873458" y="247402"/>
                  </a:cubicBezTo>
                  <a:cubicBezTo>
                    <a:pt x="2879214" y="247872"/>
                    <a:pt x="2882562" y="248460"/>
                    <a:pt x="2883502" y="249165"/>
                  </a:cubicBezTo>
                  <a:cubicBezTo>
                    <a:pt x="2884442" y="249869"/>
                    <a:pt x="2889141" y="250457"/>
                    <a:pt x="2897599" y="250927"/>
                  </a:cubicBezTo>
                  <a:lnTo>
                    <a:pt x="2909934" y="251632"/>
                  </a:lnTo>
                  <a:lnTo>
                    <a:pt x="2908877" y="247755"/>
                  </a:lnTo>
                  <a:cubicBezTo>
                    <a:pt x="2908172" y="244935"/>
                    <a:pt x="2908642" y="243056"/>
                    <a:pt x="2910287" y="242116"/>
                  </a:cubicBezTo>
                  <a:cubicBezTo>
                    <a:pt x="2912401" y="240941"/>
                    <a:pt x="2915397" y="232424"/>
                    <a:pt x="2919273" y="216565"/>
                  </a:cubicBezTo>
                  <a:cubicBezTo>
                    <a:pt x="2923150" y="200706"/>
                    <a:pt x="2924618" y="191132"/>
                    <a:pt x="2923678" y="187843"/>
                  </a:cubicBezTo>
                  <a:cubicBezTo>
                    <a:pt x="2922739" y="185023"/>
                    <a:pt x="2922563" y="182028"/>
                    <a:pt x="2923150" y="178856"/>
                  </a:cubicBezTo>
                  <a:cubicBezTo>
                    <a:pt x="2923737" y="175684"/>
                    <a:pt x="2924618" y="174098"/>
                    <a:pt x="2925793" y="174098"/>
                  </a:cubicBezTo>
                  <a:cubicBezTo>
                    <a:pt x="2926968" y="174098"/>
                    <a:pt x="2927731" y="175331"/>
                    <a:pt x="2928084" y="177798"/>
                  </a:cubicBezTo>
                  <a:cubicBezTo>
                    <a:pt x="2928436" y="180265"/>
                    <a:pt x="2930140" y="182909"/>
                    <a:pt x="2933194" y="185728"/>
                  </a:cubicBezTo>
                  <a:cubicBezTo>
                    <a:pt x="2939068" y="191837"/>
                    <a:pt x="2942005" y="197476"/>
                    <a:pt x="2942005" y="202644"/>
                  </a:cubicBezTo>
                  <a:cubicBezTo>
                    <a:pt x="2942005" y="204524"/>
                    <a:pt x="2942592" y="205816"/>
                    <a:pt x="2943767" y="206521"/>
                  </a:cubicBezTo>
                  <a:cubicBezTo>
                    <a:pt x="2944941" y="207226"/>
                    <a:pt x="2945529" y="208694"/>
                    <a:pt x="2945529" y="210926"/>
                  </a:cubicBezTo>
                  <a:cubicBezTo>
                    <a:pt x="2945529" y="213158"/>
                    <a:pt x="2946586" y="214803"/>
                    <a:pt x="2948701" y="215860"/>
                  </a:cubicBezTo>
                  <a:cubicBezTo>
                    <a:pt x="2950815" y="216918"/>
                    <a:pt x="2952225" y="219208"/>
                    <a:pt x="2952930" y="222733"/>
                  </a:cubicBezTo>
                  <a:cubicBezTo>
                    <a:pt x="2953635" y="226257"/>
                    <a:pt x="2955338" y="229311"/>
                    <a:pt x="2958040" y="231896"/>
                  </a:cubicBezTo>
                  <a:cubicBezTo>
                    <a:pt x="2960742" y="234480"/>
                    <a:pt x="2962445" y="236771"/>
                    <a:pt x="2963150" y="238768"/>
                  </a:cubicBezTo>
                  <a:cubicBezTo>
                    <a:pt x="2963855" y="240765"/>
                    <a:pt x="2965088" y="241764"/>
                    <a:pt x="2966851" y="241764"/>
                  </a:cubicBezTo>
                  <a:cubicBezTo>
                    <a:pt x="2968613" y="241764"/>
                    <a:pt x="2969494" y="242292"/>
                    <a:pt x="2969494" y="243350"/>
                  </a:cubicBezTo>
                  <a:cubicBezTo>
                    <a:pt x="2969494" y="244407"/>
                    <a:pt x="2970493" y="245229"/>
                    <a:pt x="2972489" y="245816"/>
                  </a:cubicBezTo>
                  <a:cubicBezTo>
                    <a:pt x="2974486" y="246404"/>
                    <a:pt x="2976542" y="248695"/>
                    <a:pt x="2978657" y="252689"/>
                  </a:cubicBezTo>
                  <a:cubicBezTo>
                    <a:pt x="2980067" y="255273"/>
                    <a:pt x="2980772" y="257329"/>
                    <a:pt x="2980772" y="258856"/>
                  </a:cubicBezTo>
                  <a:cubicBezTo>
                    <a:pt x="2980772" y="260383"/>
                    <a:pt x="2980184" y="263379"/>
                    <a:pt x="2979009" y="267843"/>
                  </a:cubicBezTo>
                  <a:cubicBezTo>
                    <a:pt x="2977600" y="272542"/>
                    <a:pt x="2975779" y="276125"/>
                    <a:pt x="2973547" y="278592"/>
                  </a:cubicBezTo>
                  <a:cubicBezTo>
                    <a:pt x="2971315" y="281059"/>
                    <a:pt x="2969141" y="281940"/>
                    <a:pt x="2967027" y="281235"/>
                  </a:cubicBezTo>
                  <a:cubicBezTo>
                    <a:pt x="2965852" y="280765"/>
                    <a:pt x="2963209" y="281235"/>
                    <a:pt x="2959097" y="282645"/>
                  </a:cubicBezTo>
                  <a:cubicBezTo>
                    <a:pt x="2954986" y="284055"/>
                    <a:pt x="2947820" y="284113"/>
                    <a:pt x="2937599" y="282821"/>
                  </a:cubicBezTo>
                  <a:cubicBezTo>
                    <a:pt x="2927379" y="281529"/>
                    <a:pt x="2919861" y="280648"/>
                    <a:pt x="2915044" y="280178"/>
                  </a:cubicBezTo>
                  <a:cubicBezTo>
                    <a:pt x="2910228" y="279708"/>
                    <a:pt x="2907115" y="278944"/>
                    <a:pt x="2905705" y="277887"/>
                  </a:cubicBezTo>
                  <a:cubicBezTo>
                    <a:pt x="2904295" y="276830"/>
                    <a:pt x="2901006" y="275949"/>
                    <a:pt x="2895837" y="275244"/>
                  </a:cubicBezTo>
                  <a:cubicBezTo>
                    <a:pt x="2885264" y="273599"/>
                    <a:pt x="2874045" y="270545"/>
                    <a:pt x="2862181" y="266081"/>
                  </a:cubicBezTo>
                  <a:cubicBezTo>
                    <a:pt x="2850316" y="261617"/>
                    <a:pt x="2842386" y="257270"/>
                    <a:pt x="2838392" y="253041"/>
                  </a:cubicBezTo>
                  <a:cubicBezTo>
                    <a:pt x="2835572" y="250457"/>
                    <a:pt x="2829934" y="246933"/>
                    <a:pt x="2821475" y="242468"/>
                  </a:cubicBezTo>
                  <a:lnTo>
                    <a:pt x="2808436" y="236125"/>
                  </a:lnTo>
                  <a:lnTo>
                    <a:pt x="2804206" y="240001"/>
                  </a:lnTo>
                  <a:cubicBezTo>
                    <a:pt x="2801622" y="242586"/>
                    <a:pt x="2800565" y="244289"/>
                    <a:pt x="2801035" y="245112"/>
                  </a:cubicBezTo>
                  <a:cubicBezTo>
                    <a:pt x="2801505" y="245934"/>
                    <a:pt x="2800624" y="247344"/>
                    <a:pt x="2798391" y="249341"/>
                  </a:cubicBezTo>
                  <a:cubicBezTo>
                    <a:pt x="2796160" y="251338"/>
                    <a:pt x="2795044" y="252865"/>
                    <a:pt x="2795044" y="253922"/>
                  </a:cubicBezTo>
                  <a:cubicBezTo>
                    <a:pt x="2795044" y="254980"/>
                    <a:pt x="2794162" y="256389"/>
                    <a:pt x="2792400" y="258151"/>
                  </a:cubicBezTo>
                  <a:cubicBezTo>
                    <a:pt x="2790638" y="259913"/>
                    <a:pt x="2789052" y="261793"/>
                    <a:pt x="2787643" y="263790"/>
                  </a:cubicBezTo>
                  <a:cubicBezTo>
                    <a:pt x="2786233" y="265787"/>
                    <a:pt x="2783942" y="267961"/>
                    <a:pt x="2780770" y="270310"/>
                  </a:cubicBezTo>
                  <a:cubicBezTo>
                    <a:pt x="2777598" y="272660"/>
                    <a:pt x="2774250" y="273364"/>
                    <a:pt x="2770726" y="272425"/>
                  </a:cubicBezTo>
                  <a:cubicBezTo>
                    <a:pt x="2767202" y="271485"/>
                    <a:pt x="2764852" y="271132"/>
                    <a:pt x="2763678" y="271367"/>
                  </a:cubicBezTo>
                  <a:cubicBezTo>
                    <a:pt x="2762973" y="271367"/>
                    <a:pt x="2762503" y="271191"/>
                    <a:pt x="2762268" y="270839"/>
                  </a:cubicBezTo>
                  <a:cubicBezTo>
                    <a:pt x="2762033" y="270486"/>
                    <a:pt x="2761915" y="270075"/>
                    <a:pt x="2761915" y="269605"/>
                  </a:cubicBezTo>
                  <a:cubicBezTo>
                    <a:pt x="2762151" y="268195"/>
                    <a:pt x="2761211" y="267138"/>
                    <a:pt x="2759096" y="266433"/>
                  </a:cubicBezTo>
                  <a:cubicBezTo>
                    <a:pt x="2757451" y="265963"/>
                    <a:pt x="2756218" y="264671"/>
                    <a:pt x="2755396" y="262557"/>
                  </a:cubicBezTo>
                  <a:cubicBezTo>
                    <a:pt x="2754573" y="260442"/>
                    <a:pt x="2753810" y="256096"/>
                    <a:pt x="2753105" y="249517"/>
                  </a:cubicBezTo>
                  <a:cubicBezTo>
                    <a:pt x="2752165" y="243643"/>
                    <a:pt x="2751108" y="238709"/>
                    <a:pt x="2749933" y="234715"/>
                  </a:cubicBezTo>
                  <a:cubicBezTo>
                    <a:pt x="2746879" y="225082"/>
                    <a:pt x="2747466" y="217329"/>
                    <a:pt x="2751695" y="211455"/>
                  </a:cubicBezTo>
                  <a:cubicBezTo>
                    <a:pt x="2754045" y="208166"/>
                    <a:pt x="2759566" y="203467"/>
                    <a:pt x="2768259" y="197358"/>
                  </a:cubicBezTo>
                  <a:cubicBezTo>
                    <a:pt x="2782591" y="186550"/>
                    <a:pt x="2789757" y="176917"/>
                    <a:pt x="2789757" y="168459"/>
                  </a:cubicBezTo>
                  <a:cubicBezTo>
                    <a:pt x="2789757" y="165405"/>
                    <a:pt x="2791226" y="162292"/>
                    <a:pt x="2794162" y="159120"/>
                  </a:cubicBezTo>
                  <a:cubicBezTo>
                    <a:pt x="2797099" y="155948"/>
                    <a:pt x="2798803" y="154362"/>
                    <a:pt x="2799273" y="154362"/>
                  </a:cubicBezTo>
                  <a:close/>
                  <a:moveTo>
                    <a:pt x="1707698" y="153305"/>
                  </a:moveTo>
                  <a:cubicBezTo>
                    <a:pt x="1706993" y="153540"/>
                    <a:pt x="1704409" y="154950"/>
                    <a:pt x="1699945" y="157534"/>
                  </a:cubicBezTo>
                  <a:cubicBezTo>
                    <a:pt x="1694776" y="160118"/>
                    <a:pt x="1691722" y="161058"/>
                    <a:pt x="1690782" y="160353"/>
                  </a:cubicBezTo>
                  <a:lnTo>
                    <a:pt x="1689725" y="160706"/>
                  </a:lnTo>
                  <a:cubicBezTo>
                    <a:pt x="1689725" y="160941"/>
                    <a:pt x="1689842" y="161176"/>
                    <a:pt x="1690077" y="161411"/>
                  </a:cubicBezTo>
                  <a:cubicBezTo>
                    <a:pt x="1690782" y="162350"/>
                    <a:pt x="1689725" y="164641"/>
                    <a:pt x="1686905" y="168283"/>
                  </a:cubicBezTo>
                  <a:cubicBezTo>
                    <a:pt x="1684086" y="171925"/>
                    <a:pt x="1681971" y="173746"/>
                    <a:pt x="1680562" y="173746"/>
                  </a:cubicBezTo>
                  <a:cubicBezTo>
                    <a:pt x="1679622" y="173746"/>
                    <a:pt x="1677155" y="175860"/>
                    <a:pt x="1673161" y="180089"/>
                  </a:cubicBezTo>
                  <a:cubicBezTo>
                    <a:pt x="1669166" y="184318"/>
                    <a:pt x="1667169" y="186903"/>
                    <a:pt x="1667169" y="187843"/>
                  </a:cubicBezTo>
                  <a:cubicBezTo>
                    <a:pt x="1667169" y="189487"/>
                    <a:pt x="1669871" y="188195"/>
                    <a:pt x="1675275" y="183966"/>
                  </a:cubicBezTo>
                  <a:cubicBezTo>
                    <a:pt x="1676920" y="182791"/>
                    <a:pt x="1678212" y="181616"/>
                    <a:pt x="1679152" y="180442"/>
                  </a:cubicBezTo>
                  <a:cubicBezTo>
                    <a:pt x="1680796" y="178562"/>
                    <a:pt x="1685907" y="174039"/>
                    <a:pt x="1694482" y="166873"/>
                  </a:cubicBezTo>
                  <a:cubicBezTo>
                    <a:pt x="1703058" y="159707"/>
                    <a:pt x="1707581" y="155537"/>
                    <a:pt x="1708051" y="154362"/>
                  </a:cubicBezTo>
                  <a:cubicBezTo>
                    <a:pt x="1708286" y="153422"/>
                    <a:pt x="1708168" y="153070"/>
                    <a:pt x="1707698" y="153305"/>
                  </a:cubicBezTo>
                  <a:close/>
                  <a:moveTo>
                    <a:pt x="2922797" y="145904"/>
                  </a:moveTo>
                  <a:cubicBezTo>
                    <a:pt x="2923385" y="145669"/>
                    <a:pt x="2923796" y="145786"/>
                    <a:pt x="2924031" y="146256"/>
                  </a:cubicBezTo>
                  <a:cubicBezTo>
                    <a:pt x="2924501" y="146726"/>
                    <a:pt x="2924266" y="147431"/>
                    <a:pt x="2923326" y="148371"/>
                  </a:cubicBezTo>
                  <a:cubicBezTo>
                    <a:pt x="2922152" y="150016"/>
                    <a:pt x="2921682" y="151601"/>
                    <a:pt x="2921916" y="153129"/>
                  </a:cubicBezTo>
                  <a:cubicBezTo>
                    <a:pt x="2922152" y="154656"/>
                    <a:pt x="2920683" y="157945"/>
                    <a:pt x="2917511" y="162997"/>
                  </a:cubicBezTo>
                  <a:cubicBezTo>
                    <a:pt x="2914339" y="168048"/>
                    <a:pt x="2912871" y="173158"/>
                    <a:pt x="2913106" y="178327"/>
                  </a:cubicBezTo>
                  <a:cubicBezTo>
                    <a:pt x="2913811" y="189840"/>
                    <a:pt x="2913576" y="196771"/>
                    <a:pt x="2912401" y="199120"/>
                  </a:cubicBezTo>
                  <a:cubicBezTo>
                    <a:pt x="2911931" y="200765"/>
                    <a:pt x="2909582" y="202116"/>
                    <a:pt x="2905353" y="203173"/>
                  </a:cubicBezTo>
                  <a:cubicBezTo>
                    <a:pt x="2901123" y="204230"/>
                    <a:pt x="2898656" y="204172"/>
                    <a:pt x="2897952" y="202997"/>
                  </a:cubicBezTo>
                  <a:cubicBezTo>
                    <a:pt x="2897247" y="201822"/>
                    <a:pt x="2895485" y="201117"/>
                    <a:pt x="2892665" y="200882"/>
                  </a:cubicBezTo>
                  <a:cubicBezTo>
                    <a:pt x="2890551" y="200882"/>
                    <a:pt x="2888260" y="200001"/>
                    <a:pt x="2885793" y="198239"/>
                  </a:cubicBezTo>
                  <a:cubicBezTo>
                    <a:pt x="2883326" y="196477"/>
                    <a:pt x="2882092" y="194774"/>
                    <a:pt x="2882092" y="193129"/>
                  </a:cubicBezTo>
                  <a:cubicBezTo>
                    <a:pt x="2882092" y="191954"/>
                    <a:pt x="2880095" y="188430"/>
                    <a:pt x="2876101" y="182556"/>
                  </a:cubicBezTo>
                  <a:cubicBezTo>
                    <a:pt x="2872107" y="176682"/>
                    <a:pt x="2870110" y="172336"/>
                    <a:pt x="2870110" y="169516"/>
                  </a:cubicBezTo>
                  <a:cubicBezTo>
                    <a:pt x="2870110" y="166697"/>
                    <a:pt x="2869640" y="164759"/>
                    <a:pt x="2868700" y="163701"/>
                  </a:cubicBezTo>
                  <a:cubicBezTo>
                    <a:pt x="2867760" y="162644"/>
                    <a:pt x="2866938" y="160236"/>
                    <a:pt x="2866233" y="156477"/>
                  </a:cubicBezTo>
                  <a:cubicBezTo>
                    <a:pt x="2865763" y="154127"/>
                    <a:pt x="2865705" y="152600"/>
                    <a:pt x="2866057" y="151895"/>
                  </a:cubicBezTo>
                  <a:cubicBezTo>
                    <a:pt x="2866410" y="151190"/>
                    <a:pt x="2867408" y="150838"/>
                    <a:pt x="2869053" y="150838"/>
                  </a:cubicBezTo>
                  <a:cubicBezTo>
                    <a:pt x="2871872" y="150838"/>
                    <a:pt x="2874692" y="152189"/>
                    <a:pt x="2877511" y="154891"/>
                  </a:cubicBezTo>
                  <a:cubicBezTo>
                    <a:pt x="2880330" y="157593"/>
                    <a:pt x="2884325" y="159296"/>
                    <a:pt x="2889493" y="160001"/>
                  </a:cubicBezTo>
                  <a:cubicBezTo>
                    <a:pt x="2893018" y="160471"/>
                    <a:pt x="2895837" y="160412"/>
                    <a:pt x="2897952" y="159825"/>
                  </a:cubicBezTo>
                  <a:cubicBezTo>
                    <a:pt x="2900066" y="159237"/>
                    <a:pt x="2903473" y="157651"/>
                    <a:pt x="2908172" y="155067"/>
                  </a:cubicBezTo>
                  <a:cubicBezTo>
                    <a:pt x="2915455" y="151073"/>
                    <a:pt x="2919567" y="148606"/>
                    <a:pt x="2920507" y="147666"/>
                  </a:cubicBezTo>
                  <a:cubicBezTo>
                    <a:pt x="2921447" y="146726"/>
                    <a:pt x="2922210" y="146139"/>
                    <a:pt x="2922797" y="145904"/>
                  </a:cubicBezTo>
                  <a:close/>
                  <a:moveTo>
                    <a:pt x="2513418" y="134274"/>
                  </a:moveTo>
                  <a:cubicBezTo>
                    <a:pt x="2512478" y="134274"/>
                    <a:pt x="2509600" y="135801"/>
                    <a:pt x="2504783" y="138855"/>
                  </a:cubicBezTo>
                  <a:cubicBezTo>
                    <a:pt x="2499967" y="141910"/>
                    <a:pt x="2496501" y="144377"/>
                    <a:pt x="2494387" y="146256"/>
                  </a:cubicBezTo>
                  <a:cubicBezTo>
                    <a:pt x="2491803" y="148841"/>
                    <a:pt x="2490158" y="150133"/>
                    <a:pt x="2489453" y="150133"/>
                  </a:cubicBezTo>
                  <a:cubicBezTo>
                    <a:pt x="2488278" y="150133"/>
                    <a:pt x="2484813" y="153070"/>
                    <a:pt x="2479056" y="158944"/>
                  </a:cubicBezTo>
                  <a:cubicBezTo>
                    <a:pt x="2473300" y="164817"/>
                    <a:pt x="2469835" y="168812"/>
                    <a:pt x="2468660" y="170926"/>
                  </a:cubicBezTo>
                  <a:cubicBezTo>
                    <a:pt x="2467250" y="173746"/>
                    <a:pt x="2466780" y="177564"/>
                    <a:pt x="2467250" y="182380"/>
                  </a:cubicBezTo>
                  <a:cubicBezTo>
                    <a:pt x="2467720" y="187196"/>
                    <a:pt x="2468073" y="192307"/>
                    <a:pt x="2468307" y="197710"/>
                  </a:cubicBezTo>
                  <a:cubicBezTo>
                    <a:pt x="2468307" y="201235"/>
                    <a:pt x="2468895" y="206286"/>
                    <a:pt x="2470070" y="212865"/>
                  </a:cubicBezTo>
                  <a:cubicBezTo>
                    <a:pt x="2471244" y="219443"/>
                    <a:pt x="2472419" y="224142"/>
                    <a:pt x="2473594" y="226962"/>
                  </a:cubicBezTo>
                  <a:cubicBezTo>
                    <a:pt x="2474064" y="228606"/>
                    <a:pt x="2475708" y="229018"/>
                    <a:pt x="2478528" y="228195"/>
                  </a:cubicBezTo>
                  <a:cubicBezTo>
                    <a:pt x="2481347" y="227373"/>
                    <a:pt x="2485106" y="225728"/>
                    <a:pt x="2489805" y="223261"/>
                  </a:cubicBezTo>
                  <a:cubicBezTo>
                    <a:pt x="2494504" y="220794"/>
                    <a:pt x="2498029" y="218738"/>
                    <a:pt x="2500378" y="217094"/>
                  </a:cubicBezTo>
                  <a:cubicBezTo>
                    <a:pt x="2502963" y="214979"/>
                    <a:pt x="2504725" y="214274"/>
                    <a:pt x="2505664" y="214979"/>
                  </a:cubicBezTo>
                  <a:cubicBezTo>
                    <a:pt x="2506135" y="215214"/>
                    <a:pt x="2506428" y="215273"/>
                    <a:pt x="2506546" y="215156"/>
                  </a:cubicBezTo>
                  <a:cubicBezTo>
                    <a:pt x="2506663" y="215038"/>
                    <a:pt x="2506722" y="214744"/>
                    <a:pt x="2506722" y="214274"/>
                  </a:cubicBezTo>
                  <a:cubicBezTo>
                    <a:pt x="2506487" y="213100"/>
                    <a:pt x="2507250" y="211866"/>
                    <a:pt x="2509013" y="210574"/>
                  </a:cubicBezTo>
                  <a:cubicBezTo>
                    <a:pt x="2510775" y="209282"/>
                    <a:pt x="2512361" y="201881"/>
                    <a:pt x="2513770" y="188371"/>
                  </a:cubicBezTo>
                  <a:cubicBezTo>
                    <a:pt x="2515180" y="174862"/>
                    <a:pt x="2515650" y="162233"/>
                    <a:pt x="2515180" y="150485"/>
                  </a:cubicBezTo>
                  <a:cubicBezTo>
                    <a:pt x="2514945" y="139678"/>
                    <a:pt x="2514358" y="134274"/>
                    <a:pt x="2513418" y="134274"/>
                  </a:cubicBezTo>
                  <a:close/>
                  <a:moveTo>
                    <a:pt x="1030613" y="126873"/>
                  </a:moveTo>
                  <a:cubicBezTo>
                    <a:pt x="1029439" y="127108"/>
                    <a:pt x="1023800" y="133452"/>
                    <a:pt x="1013697" y="145904"/>
                  </a:cubicBezTo>
                  <a:cubicBezTo>
                    <a:pt x="1007823" y="153187"/>
                    <a:pt x="1004475" y="157005"/>
                    <a:pt x="1003653" y="157358"/>
                  </a:cubicBezTo>
                  <a:cubicBezTo>
                    <a:pt x="1002831" y="157710"/>
                    <a:pt x="1002419" y="158533"/>
                    <a:pt x="1002419" y="159825"/>
                  </a:cubicBezTo>
                  <a:cubicBezTo>
                    <a:pt x="1002419" y="161117"/>
                    <a:pt x="1002067" y="161881"/>
                    <a:pt x="1001362" y="162116"/>
                  </a:cubicBezTo>
                  <a:cubicBezTo>
                    <a:pt x="999013" y="163055"/>
                    <a:pt x="992669" y="171748"/>
                    <a:pt x="982331" y="188195"/>
                  </a:cubicBezTo>
                  <a:cubicBezTo>
                    <a:pt x="977632" y="195948"/>
                    <a:pt x="974930" y="199884"/>
                    <a:pt x="974226" y="200001"/>
                  </a:cubicBezTo>
                  <a:cubicBezTo>
                    <a:pt x="973521" y="200119"/>
                    <a:pt x="973168" y="201000"/>
                    <a:pt x="973168" y="202644"/>
                  </a:cubicBezTo>
                  <a:cubicBezTo>
                    <a:pt x="973168" y="203819"/>
                    <a:pt x="971876" y="206874"/>
                    <a:pt x="969291" y="211807"/>
                  </a:cubicBezTo>
                  <a:cubicBezTo>
                    <a:pt x="966707" y="216741"/>
                    <a:pt x="964592" y="220266"/>
                    <a:pt x="962948" y="222380"/>
                  </a:cubicBezTo>
                  <a:cubicBezTo>
                    <a:pt x="961773" y="224025"/>
                    <a:pt x="961245" y="225258"/>
                    <a:pt x="961362" y="226081"/>
                  </a:cubicBezTo>
                  <a:cubicBezTo>
                    <a:pt x="961480" y="226903"/>
                    <a:pt x="961186" y="228195"/>
                    <a:pt x="960481" y="229957"/>
                  </a:cubicBezTo>
                  <a:cubicBezTo>
                    <a:pt x="959776" y="231719"/>
                    <a:pt x="960598" y="233952"/>
                    <a:pt x="962948" y="236653"/>
                  </a:cubicBezTo>
                  <a:cubicBezTo>
                    <a:pt x="965297" y="239355"/>
                    <a:pt x="967177" y="241881"/>
                    <a:pt x="968587" y="244231"/>
                  </a:cubicBezTo>
                  <a:cubicBezTo>
                    <a:pt x="969997" y="246580"/>
                    <a:pt x="972287" y="249634"/>
                    <a:pt x="975459" y="253394"/>
                  </a:cubicBezTo>
                  <a:cubicBezTo>
                    <a:pt x="978631" y="257153"/>
                    <a:pt x="980217" y="259972"/>
                    <a:pt x="980217" y="261852"/>
                  </a:cubicBezTo>
                  <a:cubicBezTo>
                    <a:pt x="980217" y="263731"/>
                    <a:pt x="980804" y="264671"/>
                    <a:pt x="981979" y="264671"/>
                  </a:cubicBezTo>
                  <a:cubicBezTo>
                    <a:pt x="982449" y="264671"/>
                    <a:pt x="982801" y="264554"/>
                    <a:pt x="983036" y="264319"/>
                  </a:cubicBezTo>
                  <a:cubicBezTo>
                    <a:pt x="983271" y="264084"/>
                    <a:pt x="983330" y="263496"/>
                    <a:pt x="983212" y="262557"/>
                  </a:cubicBezTo>
                  <a:cubicBezTo>
                    <a:pt x="983095" y="261617"/>
                    <a:pt x="982801" y="260442"/>
                    <a:pt x="982331" y="259032"/>
                  </a:cubicBezTo>
                  <a:cubicBezTo>
                    <a:pt x="981861" y="257623"/>
                    <a:pt x="981156" y="255391"/>
                    <a:pt x="980217" y="252336"/>
                  </a:cubicBezTo>
                  <a:cubicBezTo>
                    <a:pt x="978572" y="246698"/>
                    <a:pt x="977867" y="242351"/>
                    <a:pt x="978102" y="239297"/>
                  </a:cubicBezTo>
                  <a:cubicBezTo>
                    <a:pt x="978337" y="236242"/>
                    <a:pt x="979747" y="233540"/>
                    <a:pt x="982331" y="231191"/>
                  </a:cubicBezTo>
                  <a:cubicBezTo>
                    <a:pt x="984446" y="229311"/>
                    <a:pt x="988792" y="227608"/>
                    <a:pt x="995371" y="226081"/>
                  </a:cubicBezTo>
                  <a:cubicBezTo>
                    <a:pt x="1001950" y="224554"/>
                    <a:pt x="1008293" y="223790"/>
                    <a:pt x="1014402" y="223790"/>
                  </a:cubicBezTo>
                  <a:lnTo>
                    <a:pt x="1023917" y="223790"/>
                  </a:lnTo>
                  <a:lnTo>
                    <a:pt x="1031318" y="208636"/>
                  </a:lnTo>
                  <a:cubicBezTo>
                    <a:pt x="1036487" y="198768"/>
                    <a:pt x="1038778" y="193364"/>
                    <a:pt x="1038191" y="192424"/>
                  </a:cubicBezTo>
                  <a:cubicBezTo>
                    <a:pt x="1037603" y="191484"/>
                    <a:pt x="1036252" y="191249"/>
                    <a:pt x="1034138" y="191719"/>
                  </a:cubicBezTo>
                  <a:cubicBezTo>
                    <a:pt x="1030848" y="192659"/>
                    <a:pt x="1027442" y="190603"/>
                    <a:pt x="1023917" y="185552"/>
                  </a:cubicBezTo>
                  <a:cubicBezTo>
                    <a:pt x="1020393" y="180500"/>
                    <a:pt x="1018631" y="175273"/>
                    <a:pt x="1018631" y="169869"/>
                  </a:cubicBezTo>
                  <a:cubicBezTo>
                    <a:pt x="1018631" y="167519"/>
                    <a:pt x="1018161" y="166110"/>
                    <a:pt x="1017221" y="165640"/>
                  </a:cubicBezTo>
                  <a:cubicBezTo>
                    <a:pt x="1016281" y="164935"/>
                    <a:pt x="1016105" y="163232"/>
                    <a:pt x="1016693" y="160530"/>
                  </a:cubicBezTo>
                  <a:cubicBezTo>
                    <a:pt x="1017280" y="157828"/>
                    <a:pt x="1018396" y="155654"/>
                    <a:pt x="1020041" y="154010"/>
                  </a:cubicBezTo>
                  <a:cubicBezTo>
                    <a:pt x="1021685" y="151895"/>
                    <a:pt x="1024035" y="147666"/>
                    <a:pt x="1027089" y="141322"/>
                  </a:cubicBezTo>
                  <a:cubicBezTo>
                    <a:pt x="1030144" y="134979"/>
                    <a:pt x="1031671" y="130985"/>
                    <a:pt x="1031671" y="129340"/>
                  </a:cubicBezTo>
                  <a:cubicBezTo>
                    <a:pt x="1031671" y="127460"/>
                    <a:pt x="1031318" y="126638"/>
                    <a:pt x="1030613" y="126873"/>
                  </a:cubicBezTo>
                  <a:close/>
                  <a:moveTo>
                    <a:pt x="1735716" y="126521"/>
                  </a:moveTo>
                  <a:cubicBezTo>
                    <a:pt x="1736773" y="127225"/>
                    <a:pt x="1737302" y="127813"/>
                    <a:pt x="1737302" y="128283"/>
                  </a:cubicBezTo>
                  <a:cubicBezTo>
                    <a:pt x="1737302" y="128753"/>
                    <a:pt x="1736773" y="128988"/>
                    <a:pt x="1735716" y="128988"/>
                  </a:cubicBezTo>
                  <a:cubicBezTo>
                    <a:pt x="1734659" y="128988"/>
                    <a:pt x="1734130" y="128400"/>
                    <a:pt x="1734130" y="127225"/>
                  </a:cubicBezTo>
                  <a:cubicBezTo>
                    <a:pt x="1734130" y="126051"/>
                    <a:pt x="1734659" y="125816"/>
                    <a:pt x="1735716" y="126521"/>
                  </a:cubicBezTo>
                  <a:close/>
                  <a:moveTo>
                    <a:pt x="3002798" y="123877"/>
                  </a:moveTo>
                  <a:cubicBezTo>
                    <a:pt x="3003855" y="124935"/>
                    <a:pt x="3005970" y="125463"/>
                    <a:pt x="3009142" y="125463"/>
                  </a:cubicBezTo>
                  <a:cubicBezTo>
                    <a:pt x="3012313" y="125463"/>
                    <a:pt x="3014252" y="126051"/>
                    <a:pt x="3014957" y="127225"/>
                  </a:cubicBezTo>
                  <a:cubicBezTo>
                    <a:pt x="3015662" y="128400"/>
                    <a:pt x="3016895" y="128635"/>
                    <a:pt x="3018657" y="127930"/>
                  </a:cubicBezTo>
                  <a:cubicBezTo>
                    <a:pt x="3020419" y="127225"/>
                    <a:pt x="3023650" y="127989"/>
                    <a:pt x="3028349" y="130221"/>
                  </a:cubicBezTo>
                  <a:cubicBezTo>
                    <a:pt x="3033048" y="132453"/>
                    <a:pt x="3036690" y="133922"/>
                    <a:pt x="3039274" y="134626"/>
                  </a:cubicBezTo>
                  <a:cubicBezTo>
                    <a:pt x="3041858" y="135566"/>
                    <a:pt x="3045911" y="138797"/>
                    <a:pt x="3051433" y="144318"/>
                  </a:cubicBezTo>
                  <a:cubicBezTo>
                    <a:pt x="3056954" y="149839"/>
                    <a:pt x="3060420" y="154127"/>
                    <a:pt x="3061829" y="157182"/>
                  </a:cubicBezTo>
                  <a:cubicBezTo>
                    <a:pt x="3065118" y="165875"/>
                    <a:pt x="3066352" y="173276"/>
                    <a:pt x="3065530" y="179384"/>
                  </a:cubicBezTo>
                  <a:cubicBezTo>
                    <a:pt x="3064707" y="185493"/>
                    <a:pt x="3061829" y="189605"/>
                    <a:pt x="3056895" y="191719"/>
                  </a:cubicBezTo>
                  <a:cubicBezTo>
                    <a:pt x="3053136" y="193364"/>
                    <a:pt x="3050199" y="193893"/>
                    <a:pt x="3048085" y="193305"/>
                  </a:cubicBezTo>
                  <a:cubicBezTo>
                    <a:pt x="3045970" y="192718"/>
                    <a:pt x="3044619" y="193070"/>
                    <a:pt x="3044032" y="194362"/>
                  </a:cubicBezTo>
                  <a:cubicBezTo>
                    <a:pt x="3043444" y="195655"/>
                    <a:pt x="3042798" y="195596"/>
                    <a:pt x="3042093" y="194186"/>
                  </a:cubicBezTo>
                  <a:cubicBezTo>
                    <a:pt x="3041388" y="192777"/>
                    <a:pt x="3040038" y="192072"/>
                    <a:pt x="3038040" y="192072"/>
                  </a:cubicBezTo>
                  <a:cubicBezTo>
                    <a:pt x="3036043" y="192072"/>
                    <a:pt x="3034751" y="191719"/>
                    <a:pt x="3034164" y="191014"/>
                  </a:cubicBezTo>
                  <a:cubicBezTo>
                    <a:pt x="3033576" y="190310"/>
                    <a:pt x="3029523" y="189840"/>
                    <a:pt x="3022005" y="189605"/>
                  </a:cubicBezTo>
                  <a:cubicBezTo>
                    <a:pt x="3014722" y="189605"/>
                    <a:pt x="3010317" y="188900"/>
                    <a:pt x="3008789" y="187490"/>
                  </a:cubicBezTo>
                  <a:cubicBezTo>
                    <a:pt x="3007262" y="186080"/>
                    <a:pt x="3008143" y="183496"/>
                    <a:pt x="3011432" y="179737"/>
                  </a:cubicBezTo>
                  <a:cubicBezTo>
                    <a:pt x="3014957" y="175743"/>
                    <a:pt x="3017541" y="171807"/>
                    <a:pt x="3019186" y="167931"/>
                  </a:cubicBezTo>
                  <a:cubicBezTo>
                    <a:pt x="3020830" y="164054"/>
                    <a:pt x="3022181" y="161763"/>
                    <a:pt x="3023239" y="161058"/>
                  </a:cubicBezTo>
                  <a:cubicBezTo>
                    <a:pt x="3024296" y="160353"/>
                    <a:pt x="3024825" y="158298"/>
                    <a:pt x="3024825" y="154891"/>
                  </a:cubicBezTo>
                  <a:cubicBezTo>
                    <a:pt x="3024825" y="151484"/>
                    <a:pt x="3022123" y="147196"/>
                    <a:pt x="3016719" y="142027"/>
                  </a:cubicBezTo>
                  <a:cubicBezTo>
                    <a:pt x="3012490" y="137798"/>
                    <a:pt x="3009024" y="135390"/>
                    <a:pt x="3006322" y="134803"/>
                  </a:cubicBezTo>
                  <a:cubicBezTo>
                    <a:pt x="3003620" y="134215"/>
                    <a:pt x="2997335" y="134744"/>
                    <a:pt x="2987468" y="136388"/>
                  </a:cubicBezTo>
                  <a:cubicBezTo>
                    <a:pt x="2983003" y="137093"/>
                    <a:pt x="2979186" y="137622"/>
                    <a:pt x="2976014" y="137974"/>
                  </a:cubicBezTo>
                  <a:cubicBezTo>
                    <a:pt x="2972842" y="138327"/>
                    <a:pt x="2970257" y="138562"/>
                    <a:pt x="2968260" y="138679"/>
                  </a:cubicBezTo>
                  <a:cubicBezTo>
                    <a:pt x="2966263" y="138797"/>
                    <a:pt x="2964854" y="138738"/>
                    <a:pt x="2964031" y="138503"/>
                  </a:cubicBezTo>
                  <a:cubicBezTo>
                    <a:pt x="2963209" y="138268"/>
                    <a:pt x="2962798" y="137916"/>
                    <a:pt x="2962798" y="137446"/>
                  </a:cubicBezTo>
                  <a:cubicBezTo>
                    <a:pt x="2962798" y="136036"/>
                    <a:pt x="2961329" y="135566"/>
                    <a:pt x="2958392" y="136036"/>
                  </a:cubicBezTo>
                  <a:cubicBezTo>
                    <a:pt x="2955456" y="136506"/>
                    <a:pt x="2953987" y="136271"/>
                    <a:pt x="2953987" y="135331"/>
                  </a:cubicBezTo>
                  <a:cubicBezTo>
                    <a:pt x="2953987" y="134391"/>
                    <a:pt x="2956689" y="133628"/>
                    <a:pt x="2962093" y="133040"/>
                  </a:cubicBezTo>
                  <a:cubicBezTo>
                    <a:pt x="2967497" y="132453"/>
                    <a:pt x="2975367" y="130515"/>
                    <a:pt x="2985706" y="127225"/>
                  </a:cubicBezTo>
                  <a:cubicBezTo>
                    <a:pt x="2996043" y="123936"/>
                    <a:pt x="3001741" y="122820"/>
                    <a:pt x="3002798" y="123877"/>
                  </a:cubicBezTo>
                  <a:close/>
                  <a:moveTo>
                    <a:pt x="1375323" y="121939"/>
                  </a:moveTo>
                  <a:cubicBezTo>
                    <a:pt x="1372974" y="124054"/>
                    <a:pt x="1374383" y="125581"/>
                    <a:pt x="1379552" y="126521"/>
                  </a:cubicBezTo>
                  <a:cubicBezTo>
                    <a:pt x="1379787" y="126521"/>
                    <a:pt x="1380140" y="126638"/>
                    <a:pt x="1380610" y="126873"/>
                  </a:cubicBezTo>
                  <a:cubicBezTo>
                    <a:pt x="1390948" y="128518"/>
                    <a:pt x="1396116" y="131220"/>
                    <a:pt x="1396116" y="134979"/>
                  </a:cubicBezTo>
                  <a:cubicBezTo>
                    <a:pt x="1396116" y="136858"/>
                    <a:pt x="1396586" y="137857"/>
                    <a:pt x="1397526" y="137974"/>
                  </a:cubicBezTo>
                  <a:cubicBezTo>
                    <a:pt x="1398466" y="138092"/>
                    <a:pt x="1399641" y="137328"/>
                    <a:pt x="1401050" y="135684"/>
                  </a:cubicBezTo>
                  <a:cubicBezTo>
                    <a:pt x="1402695" y="133569"/>
                    <a:pt x="1402930" y="131866"/>
                    <a:pt x="1401755" y="130573"/>
                  </a:cubicBezTo>
                  <a:cubicBezTo>
                    <a:pt x="1400580" y="129281"/>
                    <a:pt x="1397526" y="127695"/>
                    <a:pt x="1392592" y="125816"/>
                  </a:cubicBezTo>
                  <a:cubicBezTo>
                    <a:pt x="1382254" y="122057"/>
                    <a:pt x="1376498" y="120764"/>
                    <a:pt x="1375323" y="121939"/>
                  </a:cubicBezTo>
                  <a:close/>
                  <a:moveTo>
                    <a:pt x="596124" y="110573"/>
                  </a:moveTo>
                  <a:cubicBezTo>
                    <a:pt x="594655" y="110280"/>
                    <a:pt x="593921" y="110779"/>
                    <a:pt x="593921" y="112071"/>
                  </a:cubicBezTo>
                  <a:cubicBezTo>
                    <a:pt x="593921" y="113246"/>
                    <a:pt x="595624" y="118826"/>
                    <a:pt x="599031" y="128811"/>
                  </a:cubicBezTo>
                  <a:cubicBezTo>
                    <a:pt x="602438" y="138797"/>
                    <a:pt x="604435" y="144083"/>
                    <a:pt x="605022" y="144670"/>
                  </a:cubicBezTo>
                  <a:cubicBezTo>
                    <a:pt x="605609" y="145258"/>
                    <a:pt x="607841" y="144788"/>
                    <a:pt x="611718" y="143261"/>
                  </a:cubicBezTo>
                  <a:cubicBezTo>
                    <a:pt x="615595" y="141734"/>
                    <a:pt x="617886" y="140500"/>
                    <a:pt x="618591" y="139560"/>
                  </a:cubicBezTo>
                  <a:cubicBezTo>
                    <a:pt x="619295" y="138151"/>
                    <a:pt x="620588" y="137446"/>
                    <a:pt x="622467" y="137446"/>
                  </a:cubicBezTo>
                  <a:cubicBezTo>
                    <a:pt x="624347" y="137446"/>
                    <a:pt x="626109" y="136506"/>
                    <a:pt x="627753" y="134626"/>
                  </a:cubicBezTo>
                  <a:cubicBezTo>
                    <a:pt x="629163" y="133217"/>
                    <a:pt x="629751" y="132159"/>
                    <a:pt x="629516" y="131455"/>
                  </a:cubicBezTo>
                  <a:cubicBezTo>
                    <a:pt x="629281" y="130750"/>
                    <a:pt x="628223" y="129457"/>
                    <a:pt x="626344" y="127578"/>
                  </a:cubicBezTo>
                  <a:cubicBezTo>
                    <a:pt x="623290" y="124993"/>
                    <a:pt x="619530" y="122644"/>
                    <a:pt x="615066" y="120529"/>
                  </a:cubicBezTo>
                  <a:cubicBezTo>
                    <a:pt x="610602" y="118415"/>
                    <a:pt x="606491" y="116183"/>
                    <a:pt x="602731" y="113833"/>
                  </a:cubicBezTo>
                  <a:cubicBezTo>
                    <a:pt x="599795" y="111954"/>
                    <a:pt x="597592" y="110867"/>
                    <a:pt x="596124" y="110573"/>
                  </a:cubicBezTo>
                  <a:close/>
                  <a:moveTo>
                    <a:pt x="2584608" y="110309"/>
                  </a:moveTo>
                  <a:cubicBezTo>
                    <a:pt x="2576149" y="110074"/>
                    <a:pt x="2569806" y="110544"/>
                    <a:pt x="2565577" y="111719"/>
                  </a:cubicBezTo>
                  <a:cubicBezTo>
                    <a:pt x="2560408" y="113128"/>
                    <a:pt x="2557647" y="113892"/>
                    <a:pt x="2557295" y="114010"/>
                  </a:cubicBezTo>
                  <a:cubicBezTo>
                    <a:pt x="2556942" y="114127"/>
                    <a:pt x="2557119" y="113657"/>
                    <a:pt x="2557823" y="112600"/>
                  </a:cubicBezTo>
                  <a:cubicBezTo>
                    <a:pt x="2558528" y="111543"/>
                    <a:pt x="2558352" y="111014"/>
                    <a:pt x="2557295" y="111014"/>
                  </a:cubicBezTo>
                  <a:cubicBezTo>
                    <a:pt x="2556238" y="111014"/>
                    <a:pt x="2555357" y="111484"/>
                    <a:pt x="2554652" y="112424"/>
                  </a:cubicBezTo>
                  <a:cubicBezTo>
                    <a:pt x="2553947" y="113363"/>
                    <a:pt x="2552890" y="113598"/>
                    <a:pt x="2551480" y="113128"/>
                  </a:cubicBezTo>
                  <a:cubicBezTo>
                    <a:pt x="2549835" y="112424"/>
                    <a:pt x="2548543" y="113598"/>
                    <a:pt x="2547603" y="116653"/>
                  </a:cubicBezTo>
                  <a:cubicBezTo>
                    <a:pt x="2547133" y="119002"/>
                    <a:pt x="2546311" y="124406"/>
                    <a:pt x="2545136" y="132864"/>
                  </a:cubicBezTo>
                  <a:cubicBezTo>
                    <a:pt x="2543726" y="141792"/>
                    <a:pt x="2542787" y="149957"/>
                    <a:pt x="2542317" y="157358"/>
                  </a:cubicBezTo>
                  <a:cubicBezTo>
                    <a:pt x="2541847" y="164759"/>
                    <a:pt x="2541847" y="170574"/>
                    <a:pt x="2542317" y="174803"/>
                  </a:cubicBezTo>
                  <a:cubicBezTo>
                    <a:pt x="2542787" y="179032"/>
                    <a:pt x="2543609" y="181147"/>
                    <a:pt x="2544784" y="181147"/>
                  </a:cubicBezTo>
                  <a:cubicBezTo>
                    <a:pt x="2545724" y="181147"/>
                    <a:pt x="2548190" y="179267"/>
                    <a:pt x="2552185" y="175508"/>
                  </a:cubicBezTo>
                  <a:cubicBezTo>
                    <a:pt x="2556414" y="171748"/>
                    <a:pt x="2558528" y="170456"/>
                    <a:pt x="2558528" y="171631"/>
                  </a:cubicBezTo>
                  <a:cubicBezTo>
                    <a:pt x="2558763" y="172336"/>
                    <a:pt x="2557471" y="173981"/>
                    <a:pt x="2554652" y="176565"/>
                  </a:cubicBezTo>
                  <a:cubicBezTo>
                    <a:pt x="2552067" y="178914"/>
                    <a:pt x="2551127" y="180677"/>
                    <a:pt x="2551832" y="181851"/>
                  </a:cubicBezTo>
                  <a:lnTo>
                    <a:pt x="2551480" y="182556"/>
                  </a:lnTo>
                  <a:cubicBezTo>
                    <a:pt x="2550775" y="181851"/>
                    <a:pt x="2549424" y="181969"/>
                    <a:pt x="2547427" y="182909"/>
                  </a:cubicBezTo>
                  <a:cubicBezTo>
                    <a:pt x="2545430" y="183848"/>
                    <a:pt x="2544431" y="184788"/>
                    <a:pt x="2544431" y="185728"/>
                  </a:cubicBezTo>
                  <a:cubicBezTo>
                    <a:pt x="2544431" y="189252"/>
                    <a:pt x="2547486" y="188078"/>
                    <a:pt x="2553594" y="182204"/>
                  </a:cubicBezTo>
                  <a:cubicBezTo>
                    <a:pt x="2557588" y="178445"/>
                    <a:pt x="2562170" y="174098"/>
                    <a:pt x="2567339" y="169164"/>
                  </a:cubicBezTo>
                  <a:cubicBezTo>
                    <a:pt x="2583550" y="154127"/>
                    <a:pt x="2591304" y="146256"/>
                    <a:pt x="2590599" y="145552"/>
                  </a:cubicBezTo>
                  <a:cubicBezTo>
                    <a:pt x="2590129" y="145082"/>
                    <a:pt x="2588661" y="145963"/>
                    <a:pt x="2586194" y="148195"/>
                  </a:cubicBezTo>
                  <a:cubicBezTo>
                    <a:pt x="2583727" y="150427"/>
                    <a:pt x="2581906" y="151543"/>
                    <a:pt x="2580731" y="151543"/>
                  </a:cubicBezTo>
                  <a:cubicBezTo>
                    <a:pt x="2579556" y="151543"/>
                    <a:pt x="2578323" y="152600"/>
                    <a:pt x="2577030" y="154715"/>
                  </a:cubicBezTo>
                  <a:cubicBezTo>
                    <a:pt x="2575738" y="156829"/>
                    <a:pt x="2574622" y="157886"/>
                    <a:pt x="2573682" y="157886"/>
                  </a:cubicBezTo>
                  <a:cubicBezTo>
                    <a:pt x="2571803" y="157886"/>
                    <a:pt x="2572625" y="156242"/>
                    <a:pt x="2576149" y="152952"/>
                  </a:cubicBezTo>
                  <a:cubicBezTo>
                    <a:pt x="2577794" y="151543"/>
                    <a:pt x="2579321" y="150603"/>
                    <a:pt x="2580731" y="150133"/>
                  </a:cubicBezTo>
                  <a:cubicBezTo>
                    <a:pt x="2582141" y="149663"/>
                    <a:pt x="2583198" y="149135"/>
                    <a:pt x="2583903" y="148547"/>
                  </a:cubicBezTo>
                  <a:cubicBezTo>
                    <a:pt x="2584608" y="147960"/>
                    <a:pt x="2584843" y="147549"/>
                    <a:pt x="2584608" y="147314"/>
                  </a:cubicBezTo>
                  <a:cubicBezTo>
                    <a:pt x="2584138" y="146374"/>
                    <a:pt x="2584725" y="145082"/>
                    <a:pt x="2586370" y="143437"/>
                  </a:cubicBezTo>
                  <a:cubicBezTo>
                    <a:pt x="2588014" y="141792"/>
                    <a:pt x="2589424" y="140853"/>
                    <a:pt x="2590599" y="140618"/>
                  </a:cubicBezTo>
                  <a:cubicBezTo>
                    <a:pt x="2591539" y="140618"/>
                    <a:pt x="2592009" y="140206"/>
                    <a:pt x="2592009" y="139384"/>
                  </a:cubicBezTo>
                  <a:cubicBezTo>
                    <a:pt x="2592009" y="138562"/>
                    <a:pt x="2593183" y="136917"/>
                    <a:pt x="2595533" y="134450"/>
                  </a:cubicBezTo>
                  <a:cubicBezTo>
                    <a:pt x="2597882" y="131983"/>
                    <a:pt x="2599057" y="130339"/>
                    <a:pt x="2599057" y="129516"/>
                  </a:cubicBezTo>
                  <a:cubicBezTo>
                    <a:pt x="2599057" y="128694"/>
                    <a:pt x="2600114" y="127225"/>
                    <a:pt x="2602229" y="125111"/>
                  </a:cubicBezTo>
                  <a:cubicBezTo>
                    <a:pt x="2603874" y="123466"/>
                    <a:pt x="2604578" y="121352"/>
                    <a:pt x="2604343" y="118767"/>
                  </a:cubicBezTo>
                  <a:cubicBezTo>
                    <a:pt x="2604108" y="116183"/>
                    <a:pt x="2602934" y="114303"/>
                    <a:pt x="2600819" y="113128"/>
                  </a:cubicBezTo>
                  <a:cubicBezTo>
                    <a:pt x="2598470" y="111484"/>
                    <a:pt x="2593066" y="110544"/>
                    <a:pt x="2584608" y="110309"/>
                  </a:cubicBezTo>
                  <a:close/>
                  <a:moveTo>
                    <a:pt x="499118" y="108899"/>
                  </a:moveTo>
                  <a:cubicBezTo>
                    <a:pt x="497944" y="108194"/>
                    <a:pt x="496182" y="109369"/>
                    <a:pt x="493832" y="112424"/>
                  </a:cubicBezTo>
                  <a:cubicBezTo>
                    <a:pt x="491013" y="115948"/>
                    <a:pt x="489016" y="119002"/>
                    <a:pt x="487841" y="121587"/>
                  </a:cubicBezTo>
                  <a:cubicBezTo>
                    <a:pt x="486666" y="124171"/>
                    <a:pt x="485256" y="125698"/>
                    <a:pt x="483612" y="126168"/>
                  </a:cubicBezTo>
                  <a:cubicBezTo>
                    <a:pt x="481967" y="126638"/>
                    <a:pt x="479970" y="128635"/>
                    <a:pt x="477621" y="132159"/>
                  </a:cubicBezTo>
                  <a:cubicBezTo>
                    <a:pt x="475271" y="135684"/>
                    <a:pt x="473685" y="137446"/>
                    <a:pt x="472863" y="137446"/>
                  </a:cubicBezTo>
                  <a:cubicBezTo>
                    <a:pt x="472040" y="137446"/>
                    <a:pt x="471629" y="138033"/>
                    <a:pt x="471629" y="139208"/>
                  </a:cubicBezTo>
                  <a:cubicBezTo>
                    <a:pt x="471629" y="140383"/>
                    <a:pt x="469104" y="143554"/>
                    <a:pt x="464052" y="148723"/>
                  </a:cubicBezTo>
                  <a:cubicBezTo>
                    <a:pt x="459001" y="153892"/>
                    <a:pt x="454830" y="158650"/>
                    <a:pt x="451541" y="162997"/>
                  </a:cubicBezTo>
                  <a:cubicBezTo>
                    <a:pt x="448252" y="167343"/>
                    <a:pt x="443553" y="172806"/>
                    <a:pt x="437444" y="179384"/>
                  </a:cubicBezTo>
                  <a:cubicBezTo>
                    <a:pt x="429691" y="187608"/>
                    <a:pt x="426754" y="191719"/>
                    <a:pt x="428633" y="191719"/>
                  </a:cubicBezTo>
                  <a:cubicBezTo>
                    <a:pt x="430983" y="191719"/>
                    <a:pt x="438912" y="184906"/>
                    <a:pt x="452422" y="171279"/>
                  </a:cubicBezTo>
                  <a:cubicBezTo>
                    <a:pt x="465932" y="157652"/>
                    <a:pt x="475154" y="147196"/>
                    <a:pt x="480087" y="139913"/>
                  </a:cubicBezTo>
                  <a:cubicBezTo>
                    <a:pt x="482907" y="135684"/>
                    <a:pt x="485609" y="132277"/>
                    <a:pt x="488193" y="129692"/>
                  </a:cubicBezTo>
                  <a:cubicBezTo>
                    <a:pt x="491952" y="125933"/>
                    <a:pt x="495242" y="121117"/>
                    <a:pt x="498061" y="115243"/>
                  </a:cubicBezTo>
                  <a:cubicBezTo>
                    <a:pt x="499941" y="111719"/>
                    <a:pt x="500293" y="109604"/>
                    <a:pt x="499118" y="108899"/>
                  </a:cubicBezTo>
                  <a:close/>
                  <a:moveTo>
                    <a:pt x="2135933" y="108371"/>
                  </a:moveTo>
                  <a:cubicBezTo>
                    <a:pt x="2134523" y="108723"/>
                    <a:pt x="2133818" y="110074"/>
                    <a:pt x="2133818" y="112424"/>
                  </a:cubicBezTo>
                  <a:cubicBezTo>
                    <a:pt x="2133818" y="115008"/>
                    <a:pt x="2134523" y="116300"/>
                    <a:pt x="2135933" y="116300"/>
                  </a:cubicBezTo>
                  <a:cubicBezTo>
                    <a:pt x="2137577" y="116300"/>
                    <a:pt x="2138693" y="115830"/>
                    <a:pt x="2139281" y="114891"/>
                  </a:cubicBezTo>
                  <a:cubicBezTo>
                    <a:pt x="2139868" y="113951"/>
                    <a:pt x="2139809" y="112659"/>
                    <a:pt x="2139104" y="111014"/>
                  </a:cubicBezTo>
                  <a:cubicBezTo>
                    <a:pt x="2138400" y="108899"/>
                    <a:pt x="2137342" y="108018"/>
                    <a:pt x="2135933" y="108371"/>
                  </a:cubicBezTo>
                  <a:close/>
                  <a:moveTo>
                    <a:pt x="253440" y="107490"/>
                  </a:moveTo>
                  <a:cubicBezTo>
                    <a:pt x="253675" y="108899"/>
                    <a:pt x="253323" y="110192"/>
                    <a:pt x="252383" y="111366"/>
                  </a:cubicBezTo>
                  <a:cubicBezTo>
                    <a:pt x="251443" y="112071"/>
                    <a:pt x="250973" y="112071"/>
                    <a:pt x="250973" y="111366"/>
                  </a:cubicBezTo>
                  <a:cubicBezTo>
                    <a:pt x="251208" y="110896"/>
                    <a:pt x="251443" y="110192"/>
                    <a:pt x="251678" y="109252"/>
                  </a:cubicBezTo>
                  <a:cubicBezTo>
                    <a:pt x="252383" y="108312"/>
                    <a:pt x="252970" y="107725"/>
                    <a:pt x="253440" y="107490"/>
                  </a:cubicBezTo>
                  <a:close/>
                  <a:moveTo>
                    <a:pt x="938102" y="95860"/>
                  </a:moveTo>
                  <a:cubicBezTo>
                    <a:pt x="937280" y="95977"/>
                    <a:pt x="936046" y="96447"/>
                    <a:pt x="934402" y="97269"/>
                  </a:cubicBezTo>
                  <a:cubicBezTo>
                    <a:pt x="933227" y="97974"/>
                    <a:pt x="931759" y="99971"/>
                    <a:pt x="929996" y="103261"/>
                  </a:cubicBezTo>
                  <a:cubicBezTo>
                    <a:pt x="928234" y="106550"/>
                    <a:pt x="927353" y="109017"/>
                    <a:pt x="927353" y="110661"/>
                  </a:cubicBezTo>
                  <a:cubicBezTo>
                    <a:pt x="927353" y="114186"/>
                    <a:pt x="929820" y="112071"/>
                    <a:pt x="934754" y="104318"/>
                  </a:cubicBezTo>
                  <a:cubicBezTo>
                    <a:pt x="937808" y="99619"/>
                    <a:pt x="939335" y="97034"/>
                    <a:pt x="939335" y="96564"/>
                  </a:cubicBezTo>
                  <a:cubicBezTo>
                    <a:pt x="939335" y="95977"/>
                    <a:pt x="938924" y="95742"/>
                    <a:pt x="938102" y="95860"/>
                  </a:cubicBezTo>
                  <a:close/>
                  <a:moveTo>
                    <a:pt x="69650" y="84934"/>
                  </a:moveTo>
                  <a:cubicBezTo>
                    <a:pt x="70708" y="84699"/>
                    <a:pt x="72764" y="84817"/>
                    <a:pt x="75818" y="85287"/>
                  </a:cubicBezTo>
                  <a:cubicBezTo>
                    <a:pt x="80282" y="85992"/>
                    <a:pt x="83924" y="86462"/>
                    <a:pt x="86743" y="86697"/>
                  </a:cubicBezTo>
                  <a:cubicBezTo>
                    <a:pt x="89563" y="86932"/>
                    <a:pt x="92206" y="88048"/>
                    <a:pt x="94673" y="90045"/>
                  </a:cubicBezTo>
                  <a:cubicBezTo>
                    <a:pt x="97140" y="92042"/>
                    <a:pt x="100723" y="93980"/>
                    <a:pt x="105422" y="95860"/>
                  </a:cubicBezTo>
                  <a:cubicBezTo>
                    <a:pt x="115055" y="99384"/>
                    <a:pt x="121516" y="103730"/>
                    <a:pt x="124805" y="108899"/>
                  </a:cubicBezTo>
                  <a:cubicBezTo>
                    <a:pt x="128094" y="114068"/>
                    <a:pt x="127154" y="118297"/>
                    <a:pt x="121986" y="121587"/>
                  </a:cubicBezTo>
                  <a:cubicBezTo>
                    <a:pt x="119166" y="123701"/>
                    <a:pt x="116640" y="124054"/>
                    <a:pt x="114408" y="122644"/>
                  </a:cubicBezTo>
                  <a:cubicBezTo>
                    <a:pt x="112176" y="121234"/>
                    <a:pt x="110121" y="121410"/>
                    <a:pt x="108241" y="123173"/>
                  </a:cubicBezTo>
                  <a:cubicBezTo>
                    <a:pt x="106361" y="124935"/>
                    <a:pt x="104717" y="125816"/>
                    <a:pt x="103307" y="125816"/>
                  </a:cubicBezTo>
                  <a:cubicBezTo>
                    <a:pt x="101897" y="125816"/>
                    <a:pt x="98256" y="127578"/>
                    <a:pt x="92382" y="131102"/>
                  </a:cubicBezTo>
                  <a:lnTo>
                    <a:pt x="83571" y="136388"/>
                  </a:lnTo>
                  <a:lnTo>
                    <a:pt x="81809" y="149076"/>
                  </a:lnTo>
                  <a:cubicBezTo>
                    <a:pt x="81574" y="149781"/>
                    <a:pt x="81339" y="150838"/>
                    <a:pt x="81104" y="152248"/>
                  </a:cubicBezTo>
                  <a:cubicBezTo>
                    <a:pt x="79460" y="162350"/>
                    <a:pt x="78755" y="168400"/>
                    <a:pt x="78990" y="170398"/>
                  </a:cubicBezTo>
                  <a:cubicBezTo>
                    <a:pt x="79225" y="172395"/>
                    <a:pt x="80752" y="173981"/>
                    <a:pt x="83571" y="175155"/>
                  </a:cubicBezTo>
                  <a:cubicBezTo>
                    <a:pt x="84041" y="175390"/>
                    <a:pt x="84394" y="175508"/>
                    <a:pt x="84629" y="175508"/>
                  </a:cubicBezTo>
                  <a:cubicBezTo>
                    <a:pt x="87448" y="176917"/>
                    <a:pt x="89328" y="178327"/>
                    <a:pt x="90267" y="179737"/>
                  </a:cubicBezTo>
                  <a:cubicBezTo>
                    <a:pt x="91207" y="181147"/>
                    <a:pt x="92382" y="184201"/>
                    <a:pt x="93792" y="188900"/>
                  </a:cubicBezTo>
                  <a:cubicBezTo>
                    <a:pt x="95436" y="195009"/>
                    <a:pt x="96024" y="199825"/>
                    <a:pt x="95554" y="203349"/>
                  </a:cubicBezTo>
                  <a:cubicBezTo>
                    <a:pt x="95084" y="206874"/>
                    <a:pt x="92617" y="214157"/>
                    <a:pt x="88153" y="225200"/>
                  </a:cubicBezTo>
                  <a:cubicBezTo>
                    <a:pt x="85803" y="230838"/>
                    <a:pt x="84981" y="233775"/>
                    <a:pt x="85686" y="234010"/>
                  </a:cubicBezTo>
                  <a:cubicBezTo>
                    <a:pt x="86156" y="234245"/>
                    <a:pt x="88153" y="232601"/>
                    <a:pt x="91677" y="229076"/>
                  </a:cubicBezTo>
                  <a:cubicBezTo>
                    <a:pt x="96141" y="224847"/>
                    <a:pt x="98373" y="223320"/>
                    <a:pt x="98373" y="224495"/>
                  </a:cubicBezTo>
                  <a:cubicBezTo>
                    <a:pt x="98373" y="225670"/>
                    <a:pt x="97727" y="226668"/>
                    <a:pt x="96435" y="227490"/>
                  </a:cubicBezTo>
                  <a:cubicBezTo>
                    <a:pt x="95143" y="228313"/>
                    <a:pt x="95201" y="229076"/>
                    <a:pt x="96611" y="229781"/>
                  </a:cubicBezTo>
                  <a:cubicBezTo>
                    <a:pt x="97551" y="230251"/>
                    <a:pt x="96611" y="233540"/>
                    <a:pt x="93792" y="239649"/>
                  </a:cubicBezTo>
                  <a:cubicBezTo>
                    <a:pt x="90972" y="245758"/>
                    <a:pt x="88388" y="250222"/>
                    <a:pt x="86038" y="253041"/>
                  </a:cubicBezTo>
                  <a:cubicBezTo>
                    <a:pt x="84394" y="254921"/>
                    <a:pt x="83571" y="256389"/>
                    <a:pt x="83571" y="257447"/>
                  </a:cubicBezTo>
                  <a:cubicBezTo>
                    <a:pt x="83571" y="258504"/>
                    <a:pt x="82455" y="260031"/>
                    <a:pt x="80223" y="262028"/>
                  </a:cubicBezTo>
                  <a:cubicBezTo>
                    <a:pt x="77991" y="264025"/>
                    <a:pt x="75113" y="268665"/>
                    <a:pt x="71589" y="275949"/>
                  </a:cubicBezTo>
                  <a:cubicBezTo>
                    <a:pt x="68299" y="282292"/>
                    <a:pt x="65891" y="286404"/>
                    <a:pt x="64364" y="288284"/>
                  </a:cubicBezTo>
                  <a:cubicBezTo>
                    <a:pt x="62837" y="290163"/>
                    <a:pt x="60370" y="291690"/>
                    <a:pt x="56963" y="292865"/>
                  </a:cubicBezTo>
                  <a:cubicBezTo>
                    <a:pt x="53556" y="294040"/>
                    <a:pt x="51324" y="295978"/>
                    <a:pt x="50267" y="298680"/>
                  </a:cubicBezTo>
                  <a:cubicBezTo>
                    <a:pt x="49210" y="301382"/>
                    <a:pt x="47272" y="302733"/>
                    <a:pt x="44452" y="302733"/>
                  </a:cubicBezTo>
                  <a:cubicBezTo>
                    <a:pt x="41868" y="302733"/>
                    <a:pt x="39518" y="300736"/>
                    <a:pt x="37404" y="296742"/>
                  </a:cubicBezTo>
                  <a:cubicBezTo>
                    <a:pt x="35289" y="292748"/>
                    <a:pt x="33879" y="287579"/>
                    <a:pt x="33174" y="281235"/>
                  </a:cubicBezTo>
                  <a:cubicBezTo>
                    <a:pt x="32235" y="275127"/>
                    <a:pt x="31236" y="271367"/>
                    <a:pt x="30179" y="269958"/>
                  </a:cubicBezTo>
                  <a:cubicBezTo>
                    <a:pt x="29122" y="268548"/>
                    <a:pt x="30825" y="265376"/>
                    <a:pt x="35289" y="260442"/>
                  </a:cubicBezTo>
                  <a:cubicBezTo>
                    <a:pt x="42573" y="252219"/>
                    <a:pt x="44335" y="248107"/>
                    <a:pt x="40575" y="248107"/>
                  </a:cubicBezTo>
                  <a:cubicBezTo>
                    <a:pt x="39166" y="248107"/>
                    <a:pt x="37404" y="245640"/>
                    <a:pt x="35289" y="240706"/>
                  </a:cubicBezTo>
                  <a:cubicBezTo>
                    <a:pt x="31530" y="232248"/>
                    <a:pt x="23659" y="225082"/>
                    <a:pt x="11677" y="219208"/>
                  </a:cubicBezTo>
                  <a:cubicBezTo>
                    <a:pt x="5803" y="216389"/>
                    <a:pt x="2220" y="214216"/>
                    <a:pt x="928" y="212689"/>
                  </a:cubicBezTo>
                  <a:cubicBezTo>
                    <a:pt x="-365" y="211161"/>
                    <a:pt x="-306" y="208988"/>
                    <a:pt x="1104" y="206169"/>
                  </a:cubicBezTo>
                  <a:cubicBezTo>
                    <a:pt x="2748" y="202644"/>
                    <a:pt x="8270" y="197887"/>
                    <a:pt x="17668" y="191895"/>
                  </a:cubicBezTo>
                  <a:cubicBezTo>
                    <a:pt x="27066" y="185904"/>
                    <a:pt x="36464" y="181147"/>
                    <a:pt x="45862" y="177622"/>
                  </a:cubicBezTo>
                  <a:cubicBezTo>
                    <a:pt x="51266" y="175743"/>
                    <a:pt x="54437" y="173863"/>
                    <a:pt x="55377" y="171983"/>
                  </a:cubicBezTo>
                  <a:cubicBezTo>
                    <a:pt x="56317" y="170104"/>
                    <a:pt x="57022" y="164935"/>
                    <a:pt x="57492" y="156477"/>
                  </a:cubicBezTo>
                  <a:cubicBezTo>
                    <a:pt x="57962" y="150603"/>
                    <a:pt x="58020" y="147020"/>
                    <a:pt x="57668" y="145728"/>
                  </a:cubicBezTo>
                  <a:cubicBezTo>
                    <a:pt x="57316" y="144436"/>
                    <a:pt x="56317" y="143554"/>
                    <a:pt x="54672" y="143085"/>
                  </a:cubicBezTo>
                  <a:cubicBezTo>
                    <a:pt x="52323" y="142380"/>
                    <a:pt x="49738" y="142497"/>
                    <a:pt x="46919" y="143437"/>
                  </a:cubicBezTo>
                  <a:cubicBezTo>
                    <a:pt x="41045" y="145552"/>
                    <a:pt x="36346" y="145082"/>
                    <a:pt x="32822" y="142027"/>
                  </a:cubicBezTo>
                  <a:cubicBezTo>
                    <a:pt x="30943" y="140618"/>
                    <a:pt x="28828" y="139325"/>
                    <a:pt x="26478" y="138151"/>
                  </a:cubicBezTo>
                  <a:cubicBezTo>
                    <a:pt x="24129" y="136976"/>
                    <a:pt x="22778" y="135390"/>
                    <a:pt x="22425" y="133393"/>
                  </a:cubicBezTo>
                  <a:cubicBezTo>
                    <a:pt x="22073" y="131396"/>
                    <a:pt x="20605" y="128459"/>
                    <a:pt x="18020" y="124582"/>
                  </a:cubicBezTo>
                  <a:cubicBezTo>
                    <a:pt x="15436" y="120706"/>
                    <a:pt x="14144" y="117475"/>
                    <a:pt x="14144" y="114891"/>
                  </a:cubicBezTo>
                  <a:cubicBezTo>
                    <a:pt x="14144" y="112306"/>
                    <a:pt x="13556" y="109604"/>
                    <a:pt x="12381" y="106785"/>
                  </a:cubicBezTo>
                  <a:cubicBezTo>
                    <a:pt x="10972" y="103026"/>
                    <a:pt x="11383" y="100147"/>
                    <a:pt x="13615" y="98150"/>
                  </a:cubicBezTo>
                  <a:cubicBezTo>
                    <a:pt x="15847" y="96153"/>
                    <a:pt x="20370" y="94567"/>
                    <a:pt x="27183" y="93393"/>
                  </a:cubicBezTo>
                  <a:cubicBezTo>
                    <a:pt x="31177" y="93158"/>
                    <a:pt x="33174" y="93393"/>
                    <a:pt x="33174" y="94097"/>
                  </a:cubicBezTo>
                  <a:cubicBezTo>
                    <a:pt x="32470" y="95272"/>
                    <a:pt x="31001" y="95860"/>
                    <a:pt x="28769" y="95860"/>
                  </a:cubicBezTo>
                  <a:cubicBezTo>
                    <a:pt x="26537" y="95860"/>
                    <a:pt x="25421" y="96447"/>
                    <a:pt x="25421" y="97622"/>
                  </a:cubicBezTo>
                  <a:cubicBezTo>
                    <a:pt x="25421" y="99971"/>
                    <a:pt x="30003" y="101146"/>
                    <a:pt x="39166" y="101146"/>
                  </a:cubicBezTo>
                  <a:cubicBezTo>
                    <a:pt x="44100" y="101146"/>
                    <a:pt x="49562" y="99678"/>
                    <a:pt x="55554" y="96741"/>
                  </a:cubicBezTo>
                  <a:cubicBezTo>
                    <a:pt x="61545" y="93804"/>
                    <a:pt x="65363" y="90808"/>
                    <a:pt x="67007" y="87754"/>
                  </a:cubicBezTo>
                  <a:cubicBezTo>
                    <a:pt x="67712" y="86109"/>
                    <a:pt x="68593" y="85169"/>
                    <a:pt x="69650" y="84934"/>
                  </a:cubicBezTo>
                  <a:close/>
                  <a:moveTo>
                    <a:pt x="178374" y="64494"/>
                  </a:moveTo>
                  <a:cubicBezTo>
                    <a:pt x="182133" y="64494"/>
                    <a:pt x="184600" y="65551"/>
                    <a:pt x="185774" y="67666"/>
                  </a:cubicBezTo>
                  <a:cubicBezTo>
                    <a:pt x="186714" y="69310"/>
                    <a:pt x="187008" y="71131"/>
                    <a:pt x="186656" y="73128"/>
                  </a:cubicBezTo>
                  <a:cubicBezTo>
                    <a:pt x="186303" y="75125"/>
                    <a:pt x="185540" y="76124"/>
                    <a:pt x="184365" y="76124"/>
                  </a:cubicBezTo>
                  <a:cubicBezTo>
                    <a:pt x="183190" y="76124"/>
                    <a:pt x="181193" y="79531"/>
                    <a:pt x="178374" y="86344"/>
                  </a:cubicBezTo>
                  <a:cubicBezTo>
                    <a:pt x="175554" y="93158"/>
                    <a:pt x="174262" y="97622"/>
                    <a:pt x="174497" y="99736"/>
                  </a:cubicBezTo>
                  <a:cubicBezTo>
                    <a:pt x="174732" y="102321"/>
                    <a:pt x="174262" y="105493"/>
                    <a:pt x="173087" y="109252"/>
                  </a:cubicBezTo>
                  <a:cubicBezTo>
                    <a:pt x="171912" y="113011"/>
                    <a:pt x="171090" y="117593"/>
                    <a:pt x="170620" y="122996"/>
                  </a:cubicBezTo>
                  <a:cubicBezTo>
                    <a:pt x="170150" y="127225"/>
                    <a:pt x="170268" y="129340"/>
                    <a:pt x="170973" y="129340"/>
                  </a:cubicBezTo>
                  <a:cubicBezTo>
                    <a:pt x="171677" y="129340"/>
                    <a:pt x="174145" y="127343"/>
                    <a:pt x="178374" y="123349"/>
                  </a:cubicBezTo>
                  <a:cubicBezTo>
                    <a:pt x="185422" y="117005"/>
                    <a:pt x="195701" y="108841"/>
                    <a:pt x="209211" y="98855"/>
                  </a:cubicBezTo>
                  <a:cubicBezTo>
                    <a:pt x="222720" y="88870"/>
                    <a:pt x="232295" y="82467"/>
                    <a:pt x="237933" y="79648"/>
                  </a:cubicBezTo>
                  <a:cubicBezTo>
                    <a:pt x="244277" y="76124"/>
                    <a:pt x="249446" y="74362"/>
                    <a:pt x="253440" y="74362"/>
                  </a:cubicBezTo>
                  <a:cubicBezTo>
                    <a:pt x="256729" y="74362"/>
                    <a:pt x="260371" y="75713"/>
                    <a:pt x="264365" y="78415"/>
                  </a:cubicBezTo>
                  <a:cubicBezTo>
                    <a:pt x="268359" y="81117"/>
                    <a:pt x="270004" y="83290"/>
                    <a:pt x="269299" y="84934"/>
                  </a:cubicBezTo>
                  <a:cubicBezTo>
                    <a:pt x="268594" y="86579"/>
                    <a:pt x="269064" y="88106"/>
                    <a:pt x="270709" y="89516"/>
                  </a:cubicBezTo>
                  <a:cubicBezTo>
                    <a:pt x="273763" y="92805"/>
                    <a:pt x="275408" y="99736"/>
                    <a:pt x="275643" y="110309"/>
                  </a:cubicBezTo>
                  <a:cubicBezTo>
                    <a:pt x="275878" y="120882"/>
                    <a:pt x="274586" y="132394"/>
                    <a:pt x="271766" y="144847"/>
                  </a:cubicBezTo>
                  <a:cubicBezTo>
                    <a:pt x="267302" y="163643"/>
                    <a:pt x="265070" y="174685"/>
                    <a:pt x="265070" y="177975"/>
                  </a:cubicBezTo>
                  <a:cubicBezTo>
                    <a:pt x="265070" y="180559"/>
                    <a:pt x="264600" y="182145"/>
                    <a:pt x="263661" y="182732"/>
                  </a:cubicBezTo>
                  <a:cubicBezTo>
                    <a:pt x="262721" y="183320"/>
                    <a:pt x="261898" y="186433"/>
                    <a:pt x="261193" y="192072"/>
                  </a:cubicBezTo>
                  <a:cubicBezTo>
                    <a:pt x="260254" y="198650"/>
                    <a:pt x="258550" y="204113"/>
                    <a:pt x="256083" y="208459"/>
                  </a:cubicBezTo>
                  <a:cubicBezTo>
                    <a:pt x="253616" y="212806"/>
                    <a:pt x="250973" y="215332"/>
                    <a:pt x="248154" y="216037"/>
                  </a:cubicBezTo>
                  <a:cubicBezTo>
                    <a:pt x="245334" y="216741"/>
                    <a:pt x="242397" y="215684"/>
                    <a:pt x="239343" y="212865"/>
                  </a:cubicBezTo>
                  <a:cubicBezTo>
                    <a:pt x="236994" y="210280"/>
                    <a:pt x="232530" y="203584"/>
                    <a:pt x="225951" y="192777"/>
                  </a:cubicBezTo>
                  <a:cubicBezTo>
                    <a:pt x="224541" y="190427"/>
                    <a:pt x="223308" y="188019"/>
                    <a:pt x="222251" y="185552"/>
                  </a:cubicBezTo>
                  <a:cubicBezTo>
                    <a:pt x="221193" y="183085"/>
                    <a:pt x="220195" y="181851"/>
                    <a:pt x="219255" y="181851"/>
                  </a:cubicBezTo>
                  <a:cubicBezTo>
                    <a:pt x="218550" y="181851"/>
                    <a:pt x="216670" y="185082"/>
                    <a:pt x="213616" y="191543"/>
                  </a:cubicBezTo>
                  <a:cubicBezTo>
                    <a:pt x="210562" y="198004"/>
                    <a:pt x="209035" y="202057"/>
                    <a:pt x="209035" y="203702"/>
                  </a:cubicBezTo>
                  <a:cubicBezTo>
                    <a:pt x="209035" y="204642"/>
                    <a:pt x="207390" y="208812"/>
                    <a:pt x="204101" y="216213"/>
                  </a:cubicBezTo>
                  <a:cubicBezTo>
                    <a:pt x="200812" y="223614"/>
                    <a:pt x="197992" y="229429"/>
                    <a:pt x="195642" y="233658"/>
                  </a:cubicBezTo>
                  <a:cubicBezTo>
                    <a:pt x="193528" y="237652"/>
                    <a:pt x="192588" y="240883"/>
                    <a:pt x="192823" y="243350"/>
                  </a:cubicBezTo>
                  <a:cubicBezTo>
                    <a:pt x="193058" y="245816"/>
                    <a:pt x="194703" y="249399"/>
                    <a:pt x="197757" y="254098"/>
                  </a:cubicBezTo>
                  <a:cubicBezTo>
                    <a:pt x="203161" y="261852"/>
                    <a:pt x="207155" y="269958"/>
                    <a:pt x="209739" y="278416"/>
                  </a:cubicBezTo>
                  <a:cubicBezTo>
                    <a:pt x="211619" y="283820"/>
                    <a:pt x="212911" y="287109"/>
                    <a:pt x="213616" y="288284"/>
                  </a:cubicBezTo>
                  <a:cubicBezTo>
                    <a:pt x="214321" y="289458"/>
                    <a:pt x="214673" y="290927"/>
                    <a:pt x="214673" y="292689"/>
                  </a:cubicBezTo>
                  <a:cubicBezTo>
                    <a:pt x="214673" y="294451"/>
                    <a:pt x="215437" y="295156"/>
                    <a:pt x="216964" y="294804"/>
                  </a:cubicBezTo>
                  <a:cubicBezTo>
                    <a:pt x="218491" y="294451"/>
                    <a:pt x="220077" y="294862"/>
                    <a:pt x="221722" y="296037"/>
                  </a:cubicBezTo>
                  <a:cubicBezTo>
                    <a:pt x="224541" y="298387"/>
                    <a:pt x="232118" y="297271"/>
                    <a:pt x="244453" y="292689"/>
                  </a:cubicBezTo>
                  <a:cubicBezTo>
                    <a:pt x="256788" y="288108"/>
                    <a:pt x="265892" y="282997"/>
                    <a:pt x="271766" y="277359"/>
                  </a:cubicBezTo>
                  <a:cubicBezTo>
                    <a:pt x="276230" y="273129"/>
                    <a:pt x="278462" y="270486"/>
                    <a:pt x="278462" y="269429"/>
                  </a:cubicBezTo>
                  <a:cubicBezTo>
                    <a:pt x="278462" y="268372"/>
                    <a:pt x="279402" y="267843"/>
                    <a:pt x="281282" y="267843"/>
                  </a:cubicBezTo>
                  <a:cubicBezTo>
                    <a:pt x="282926" y="267843"/>
                    <a:pt x="284806" y="266962"/>
                    <a:pt x="286920" y="265200"/>
                  </a:cubicBezTo>
                  <a:cubicBezTo>
                    <a:pt x="289035" y="263438"/>
                    <a:pt x="290092" y="261734"/>
                    <a:pt x="290092" y="260090"/>
                  </a:cubicBezTo>
                  <a:cubicBezTo>
                    <a:pt x="290092" y="258680"/>
                    <a:pt x="290680" y="257975"/>
                    <a:pt x="291854" y="257975"/>
                  </a:cubicBezTo>
                  <a:cubicBezTo>
                    <a:pt x="293029" y="257975"/>
                    <a:pt x="293264" y="256918"/>
                    <a:pt x="292559" y="254803"/>
                  </a:cubicBezTo>
                  <a:cubicBezTo>
                    <a:pt x="291854" y="252689"/>
                    <a:pt x="292089" y="251279"/>
                    <a:pt x="293264" y="250574"/>
                  </a:cubicBezTo>
                  <a:cubicBezTo>
                    <a:pt x="294439" y="249869"/>
                    <a:pt x="295026" y="247990"/>
                    <a:pt x="295026" y="244935"/>
                  </a:cubicBezTo>
                  <a:cubicBezTo>
                    <a:pt x="295026" y="241881"/>
                    <a:pt x="295379" y="239884"/>
                    <a:pt x="296084" y="238944"/>
                  </a:cubicBezTo>
                  <a:cubicBezTo>
                    <a:pt x="297258" y="237535"/>
                    <a:pt x="298433" y="234774"/>
                    <a:pt x="299608" y="230662"/>
                  </a:cubicBezTo>
                  <a:cubicBezTo>
                    <a:pt x="300783" y="226551"/>
                    <a:pt x="301370" y="222968"/>
                    <a:pt x="301370" y="219913"/>
                  </a:cubicBezTo>
                  <a:cubicBezTo>
                    <a:pt x="301370" y="216154"/>
                    <a:pt x="302780" y="207461"/>
                    <a:pt x="305599" y="193834"/>
                  </a:cubicBezTo>
                  <a:cubicBezTo>
                    <a:pt x="308653" y="179502"/>
                    <a:pt x="309828" y="172336"/>
                    <a:pt x="309123" y="172336"/>
                  </a:cubicBezTo>
                  <a:cubicBezTo>
                    <a:pt x="309123" y="172336"/>
                    <a:pt x="308653" y="172571"/>
                    <a:pt x="307714" y="173041"/>
                  </a:cubicBezTo>
                  <a:cubicBezTo>
                    <a:pt x="306774" y="173746"/>
                    <a:pt x="306421" y="172923"/>
                    <a:pt x="306656" y="170574"/>
                  </a:cubicBezTo>
                  <a:cubicBezTo>
                    <a:pt x="307361" y="167989"/>
                    <a:pt x="309241" y="162468"/>
                    <a:pt x="312295" y="154010"/>
                  </a:cubicBezTo>
                  <a:cubicBezTo>
                    <a:pt x="317699" y="138973"/>
                    <a:pt x="319461" y="130985"/>
                    <a:pt x="317582" y="130045"/>
                  </a:cubicBezTo>
                  <a:cubicBezTo>
                    <a:pt x="316172" y="129340"/>
                    <a:pt x="316172" y="128694"/>
                    <a:pt x="317582" y="128106"/>
                  </a:cubicBezTo>
                  <a:cubicBezTo>
                    <a:pt x="318991" y="127519"/>
                    <a:pt x="319402" y="126756"/>
                    <a:pt x="318815" y="125816"/>
                  </a:cubicBezTo>
                  <a:cubicBezTo>
                    <a:pt x="318228" y="124876"/>
                    <a:pt x="318404" y="123231"/>
                    <a:pt x="319344" y="120882"/>
                  </a:cubicBezTo>
                  <a:cubicBezTo>
                    <a:pt x="320753" y="116888"/>
                    <a:pt x="322398" y="117123"/>
                    <a:pt x="324277" y="121587"/>
                  </a:cubicBezTo>
                  <a:cubicBezTo>
                    <a:pt x="324982" y="123936"/>
                    <a:pt x="325570" y="126990"/>
                    <a:pt x="326040" y="130750"/>
                  </a:cubicBezTo>
                  <a:cubicBezTo>
                    <a:pt x="326510" y="137798"/>
                    <a:pt x="327273" y="142027"/>
                    <a:pt x="328330" y="143437"/>
                  </a:cubicBezTo>
                  <a:cubicBezTo>
                    <a:pt x="329388" y="144847"/>
                    <a:pt x="329329" y="148371"/>
                    <a:pt x="328154" y="154010"/>
                  </a:cubicBezTo>
                  <a:cubicBezTo>
                    <a:pt x="326979" y="159649"/>
                    <a:pt x="326979" y="164406"/>
                    <a:pt x="328154" y="168283"/>
                  </a:cubicBezTo>
                  <a:cubicBezTo>
                    <a:pt x="329329" y="172160"/>
                    <a:pt x="329681" y="176213"/>
                    <a:pt x="329211" y="180442"/>
                  </a:cubicBezTo>
                  <a:cubicBezTo>
                    <a:pt x="328742" y="184671"/>
                    <a:pt x="329211" y="187549"/>
                    <a:pt x="330621" y="189076"/>
                  </a:cubicBezTo>
                  <a:cubicBezTo>
                    <a:pt x="332031" y="190603"/>
                    <a:pt x="332442" y="192835"/>
                    <a:pt x="331855" y="195772"/>
                  </a:cubicBezTo>
                  <a:cubicBezTo>
                    <a:pt x="331267" y="198709"/>
                    <a:pt x="331561" y="200177"/>
                    <a:pt x="332736" y="200177"/>
                  </a:cubicBezTo>
                  <a:cubicBezTo>
                    <a:pt x="333910" y="200177"/>
                    <a:pt x="334145" y="201587"/>
                    <a:pt x="333441" y="204407"/>
                  </a:cubicBezTo>
                  <a:cubicBezTo>
                    <a:pt x="332736" y="207226"/>
                    <a:pt x="332853" y="208988"/>
                    <a:pt x="333793" y="209693"/>
                  </a:cubicBezTo>
                  <a:cubicBezTo>
                    <a:pt x="335673" y="210868"/>
                    <a:pt x="337905" y="218269"/>
                    <a:pt x="340489" y="231896"/>
                  </a:cubicBezTo>
                  <a:cubicBezTo>
                    <a:pt x="341194" y="234950"/>
                    <a:pt x="342134" y="236477"/>
                    <a:pt x="343309" y="236477"/>
                  </a:cubicBezTo>
                  <a:cubicBezTo>
                    <a:pt x="344483" y="236477"/>
                    <a:pt x="344718" y="238416"/>
                    <a:pt x="344013" y="242292"/>
                  </a:cubicBezTo>
                  <a:cubicBezTo>
                    <a:pt x="343309" y="246169"/>
                    <a:pt x="343426" y="248342"/>
                    <a:pt x="344366" y="248812"/>
                  </a:cubicBezTo>
                  <a:cubicBezTo>
                    <a:pt x="345776" y="249752"/>
                    <a:pt x="346598" y="254745"/>
                    <a:pt x="346833" y="263790"/>
                  </a:cubicBezTo>
                  <a:cubicBezTo>
                    <a:pt x="347068" y="272836"/>
                    <a:pt x="346598" y="278768"/>
                    <a:pt x="345423" y="281588"/>
                  </a:cubicBezTo>
                  <a:cubicBezTo>
                    <a:pt x="345423" y="281588"/>
                    <a:pt x="344013" y="285112"/>
                    <a:pt x="341194" y="292160"/>
                  </a:cubicBezTo>
                  <a:cubicBezTo>
                    <a:pt x="337905" y="301088"/>
                    <a:pt x="327802" y="309899"/>
                    <a:pt x="310885" y="318592"/>
                  </a:cubicBezTo>
                  <a:cubicBezTo>
                    <a:pt x="304072" y="322117"/>
                    <a:pt x="299960" y="324466"/>
                    <a:pt x="298550" y="325641"/>
                  </a:cubicBezTo>
                  <a:cubicBezTo>
                    <a:pt x="296436" y="327755"/>
                    <a:pt x="289035" y="330222"/>
                    <a:pt x="276348" y="333042"/>
                  </a:cubicBezTo>
                  <a:cubicBezTo>
                    <a:pt x="263661" y="335861"/>
                    <a:pt x="255202" y="337036"/>
                    <a:pt x="250973" y="336566"/>
                  </a:cubicBezTo>
                  <a:cubicBezTo>
                    <a:pt x="239696" y="335391"/>
                    <a:pt x="233117" y="333981"/>
                    <a:pt x="231237" y="332337"/>
                  </a:cubicBezTo>
                  <a:cubicBezTo>
                    <a:pt x="229828" y="331162"/>
                    <a:pt x="227243" y="329635"/>
                    <a:pt x="223484" y="327755"/>
                  </a:cubicBezTo>
                  <a:cubicBezTo>
                    <a:pt x="220665" y="326346"/>
                    <a:pt x="216729" y="323526"/>
                    <a:pt x="211678" y="319297"/>
                  </a:cubicBezTo>
                  <a:cubicBezTo>
                    <a:pt x="206626" y="315068"/>
                    <a:pt x="204101" y="312484"/>
                    <a:pt x="204101" y="311544"/>
                  </a:cubicBezTo>
                  <a:cubicBezTo>
                    <a:pt x="204101" y="311074"/>
                    <a:pt x="202691" y="308783"/>
                    <a:pt x="199872" y="304671"/>
                  </a:cubicBezTo>
                  <a:cubicBezTo>
                    <a:pt x="197052" y="300560"/>
                    <a:pt x="195642" y="297682"/>
                    <a:pt x="195642" y="296037"/>
                  </a:cubicBezTo>
                  <a:cubicBezTo>
                    <a:pt x="195642" y="294392"/>
                    <a:pt x="193293" y="288636"/>
                    <a:pt x="188594" y="278768"/>
                  </a:cubicBezTo>
                  <a:lnTo>
                    <a:pt x="181545" y="263966"/>
                  </a:lnTo>
                  <a:lnTo>
                    <a:pt x="176964" y="271367"/>
                  </a:lnTo>
                  <a:cubicBezTo>
                    <a:pt x="174145" y="276536"/>
                    <a:pt x="172735" y="279532"/>
                    <a:pt x="172735" y="280354"/>
                  </a:cubicBezTo>
                  <a:cubicBezTo>
                    <a:pt x="172735" y="281176"/>
                    <a:pt x="171325" y="283232"/>
                    <a:pt x="168506" y="286522"/>
                  </a:cubicBezTo>
                  <a:cubicBezTo>
                    <a:pt x="165686" y="289811"/>
                    <a:pt x="164277" y="292160"/>
                    <a:pt x="164277" y="293570"/>
                  </a:cubicBezTo>
                  <a:cubicBezTo>
                    <a:pt x="164277" y="294980"/>
                    <a:pt x="163572" y="295978"/>
                    <a:pt x="162162" y="296566"/>
                  </a:cubicBezTo>
                  <a:cubicBezTo>
                    <a:pt x="160752" y="297153"/>
                    <a:pt x="158755" y="300031"/>
                    <a:pt x="156171" y="305200"/>
                  </a:cubicBezTo>
                  <a:cubicBezTo>
                    <a:pt x="151002" y="315068"/>
                    <a:pt x="145716" y="323174"/>
                    <a:pt x="140312" y="329517"/>
                  </a:cubicBezTo>
                  <a:cubicBezTo>
                    <a:pt x="137727" y="332572"/>
                    <a:pt x="136435" y="334569"/>
                    <a:pt x="136435" y="335509"/>
                  </a:cubicBezTo>
                  <a:cubicBezTo>
                    <a:pt x="136435" y="337153"/>
                    <a:pt x="135378" y="338446"/>
                    <a:pt x="133263" y="339385"/>
                  </a:cubicBezTo>
                  <a:cubicBezTo>
                    <a:pt x="131149" y="340325"/>
                    <a:pt x="129152" y="340325"/>
                    <a:pt x="127272" y="339385"/>
                  </a:cubicBezTo>
                  <a:cubicBezTo>
                    <a:pt x="122103" y="337036"/>
                    <a:pt x="118814" y="330575"/>
                    <a:pt x="117404" y="320002"/>
                  </a:cubicBezTo>
                  <a:cubicBezTo>
                    <a:pt x="116464" y="314363"/>
                    <a:pt x="115348" y="310486"/>
                    <a:pt x="114056" y="308372"/>
                  </a:cubicBezTo>
                  <a:cubicBezTo>
                    <a:pt x="112764" y="306257"/>
                    <a:pt x="111648" y="303673"/>
                    <a:pt x="110708" y="300619"/>
                  </a:cubicBezTo>
                  <a:cubicBezTo>
                    <a:pt x="109768" y="296389"/>
                    <a:pt x="110356" y="293100"/>
                    <a:pt x="112470" y="290751"/>
                  </a:cubicBezTo>
                  <a:cubicBezTo>
                    <a:pt x="113410" y="289811"/>
                    <a:pt x="114350" y="289811"/>
                    <a:pt x="115290" y="290751"/>
                  </a:cubicBezTo>
                  <a:cubicBezTo>
                    <a:pt x="117169" y="292630"/>
                    <a:pt x="121046" y="290751"/>
                    <a:pt x="126920" y="285112"/>
                  </a:cubicBezTo>
                  <a:cubicBezTo>
                    <a:pt x="129034" y="283232"/>
                    <a:pt x="132617" y="279062"/>
                    <a:pt x="137669" y="272601"/>
                  </a:cubicBezTo>
                  <a:cubicBezTo>
                    <a:pt x="142720" y="266140"/>
                    <a:pt x="145950" y="261617"/>
                    <a:pt x="147360" y="259032"/>
                  </a:cubicBezTo>
                  <a:cubicBezTo>
                    <a:pt x="149475" y="255273"/>
                    <a:pt x="153351" y="249634"/>
                    <a:pt x="158990" y="242116"/>
                  </a:cubicBezTo>
                  <a:cubicBezTo>
                    <a:pt x="162514" y="237417"/>
                    <a:pt x="164335" y="234598"/>
                    <a:pt x="164453" y="233658"/>
                  </a:cubicBezTo>
                  <a:cubicBezTo>
                    <a:pt x="164571" y="232718"/>
                    <a:pt x="166215" y="230369"/>
                    <a:pt x="169387" y="226609"/>
                  </a:cubicBezTo>
                  <a:cubicBezTo>
                    <a:pt x="172559" y="222850"/>
                    <a:pt x="174145" y="220089"/>
                    <a:pt x="174145" y="218327"/>
                  </a:cubicBezTo>
                  <a:cubicBezTo>
                    <a:pt x="174145" y="216565"/>
                    <a:pt x="175143" y="214627"/>
                    <a:pt x="177140" y="212512"/>
                  </a:cubicBezTo>
                  <a:cubicBezTo>
                    <a:pt x="179137" y="210398"/>
                    <a:pt x="180488" y="208459"/>
                    <a:pt x="181193" y="206697"/>
                  </a:cubicBezTo>
                  <a:cubicBezTo>
                    <a:pt x="181898" y="204935"/>
                    <a:pt x="184835" y="200060"/>
                    <a:pt x="190004" y="192072"/>
                  </a:cubicBezTo>
                  <a:cubicBezTo>
                    <a:pt x="197052" y="181029"/>
                    <a:pt x="198932" y="175508"/>
                    <a:pt x="195642" y="175508"/>
                  </a:cubicBezTo>
                  <a:cubicBezTo>
                    <a:pt x="194703" y="175508"/>
                    <a:pt x="193939" y="176448"/>
                    <a:pt x="193352" y="178327"/>
                  </a:cubicBezTo>
                  <a:cubicBezTo>
                    <a:pt x="192764" y="180207"/>
                    <a:pt x="191061" y="182791"/>
                    <a:pt x="188241" y="186080"/>
                  </a:cubicBezTo>
                  <a:cubicBezTo>
                    <a:pt x="186362" y="188195"/>
                    <a:pt x="185305" y="189311"/>
                    <a:pt x="185070" y="189429"/>
                  </a:cubicBezTo>
                  <a:cubicBezTo>
                    <a:pt x="184835" y="189546"/>
                    <a:pt x="185187" y="188665"/>
                    <a:pt x="186127" y="186785"/>
                  </a:cubicBezTo>
                  <a:cubicBezTo>
                    <a:pt x="187772" y="183496"/>
                    <a:pt x="191942" y="176330"/>
                    <a:pt x="198638" y="165287"/>
                  </a:cubicBezTo>
                  <a:cubicBezTo>
                    <a:pt x="205334" y="154245"/>
                    <a:pt x="209739" y="147314"/>
                    <a:pt x="211854" y="144494"/>
                  </a:cubicBezTo>
                  <a:cubicBezTo>
                    <a:pt x="217023" y="137446"/>
                    <a:pt x="221722" y="136271"/>
                    <a:pt x="225951" y="140970"/>
                  </a:cubicBezTo>
                  <a:cubicBezTo>
                    <a:pt x="227361" y="142380"/>
                    <a:pt x="228183" y="143613"/>
                    <a:pt x="228418" y="144670"/>
                  </a:cubicBezTo>
                  <a:cubicBezTo>
                    <a:pt x="228653" y="145728"/>
                    <a:pt x="228301" y="147314"/>
                    <a:pt x="227361" y="149428"/>
                  </a:cubicBezTo>
                  <a:cubicBezTo>
                    <a:pt x="226186" y="152718"/>
                    <a:pt x="226303" y="156124"/>
                    <a:pt x="227713" y="159649"/>
                  </a:cubicBezTo>
                  <a:cubicBezTo>
                    <a:pt x="229123" y="162938"/>
                    <a:pt x="230533" y="166110"/>
                    <a:pt x="231942" y="169164"/>
                  </a:cubicBezTo>
                  <a:cubicBezTo>
                    <a:pt x="232647" y="171279"/>
                    <a:pt x="233293" y="172512"/>
                    <a:pt x="233881" y="172865"/>
                  </a:cubicBezTo>
                  <a:cubicBezTo>
                    <a:pt x="234468" y="173217"/>
                    <a:pt x="235231" y="172923"/>
                    <a:pt x="236171" y="171983"/>
                  </a:cubicBezTo>
                  <a:cubicBezTo>
                    <a:pt x="237816" y="170809"/>
                    <a:pt x="238991" y="168988"/>
                    <a:pt x="239696" y="166521"/>
                  </a:cubicBezTo>
                  <a:cubicBezTo>
                    <a:pt x="240400" y="164054"/>
                    <a:pt x="241810" y="160706"/>
                    <a:pt x="243925" y="156477"/>
                  </a:cubicBezTo>
                  <a:cubicBezTo>
                    <a:pt x="246039" y="151778"/>
                    <a:pt x="248565" y="143907"/>
                    <a:pt x="251502" y="132864"/>
                  </a:cubicBezTo>
                  <a:cubicBezTo>
                    <a:pt x="254439" y="121822"/>
                    <a:pt x="255790" y="114773"/>
                    <a:pt x="255555" y="111719"/>
                  </a:cubicBezTo>
                  <a:cubicBezTo>
                    <a:pt x="255555" y="108429"/>
                    <a:pt x="255496" y="104494"/>
                    <a:pt x="255378" y="99912"/>
                  </a:cubicBezTo>
                  <a:cubicBezTo>
                    <a:pt x="255261" y="95331"/>
                    <a:pt x="254732" y="91513"/>
                    <a:pt x="253793" y="88459"/>
                  </a:cubicBezTo>
                  <a:lnTo>
                    <a:pt x="252030" y="84230"/>
                  </a:lnTo>
                  <a:lnTo>
                    <a:pt x="242515" y="89516"/>
                  </a:lnTo>
                  <a:cubicBezTo>
                    <a:pt x="236171" y="93040"/>
                    <a:pt x="229005" y="97915"/>
                    <a:pt x="221017" y="104142"/>
                  </a:cubicBezTo>
                  <a:cubicBezTo>
                    <a:pt x="213029" y="110368"/>
                    <a:pt x="209035" y="114186"/>
                    <a:pt x="209035" y="115595"/>
                  </a:cubicBezTo>
                  <a:cubicBezTo>
                    <a:pt x="209035" y="117005"/>
                    <a:pt x="207273" y="119296"/>
                    <a:pt x="203748" y="122468"/>
                  </a:cubicBezTo>
                  <a:cubicBezTo>
                    <a:pt x="200224" y="125640"/>
                    <a:pt x="197992" y="126990"/>
                    <a:pt x="197052" y="126521"/>
                  </a:cubicBezTo>
                  <a:cubicBezTo>
                    <a:pt x="196817" y="126286"/>
                    <a:pt x="196523" y="126286"/>
                    <a:pt x="196171" y="126521"/>
                  </a:cubicBezTo>
                  <a:cubicBezTo>
                    <a:pt x="195819" y="126756"/>
                    <a:pt x="195642" y="127225"/>
                    <a:pt x="195642" y="127930"/>
                  </a:cubicBezTo>
                  <a:cubicBezTo>
                    <a:pt x="195642" y="129340"/>
                    <a:pt x="192647" y="133040"/>
                    <a:pt x="186656" y="139032"/>
                  </a:cubicBezTo>
                  <a:cubicBezTo>
                    <a:pt x="180664" y="145023"/>
                    <a:pt x="177669" y="148488"/>
                    <a:pt x="177669" y="149428"/>
                  </a:cubicBezTo>
                  <a:cubicBezTo>
                    <a:pt x="177669" y="150368"/>
                    <a:pt x="176494" y="152365"/>
                    <a:pt x="174145" y="155419"/>
                  </a:cubicBezTo>
                  <a:cubicBezTo>
                    <a:pt x="171795" y="158474"/>
                    <a:pt x="170973" y="160588"/>
                    <a:pt x="171677" y="161763"/>
                  </a:cubicBezTo>
                  <a:cubicBezTo>
                    <a:pt x="172382" y="162938"/>
                    <a:pt x="172206" y="163819"/>
                    <a:pt x="171149" y="164406"/>
                  </a:cubicBezTo>
                  <a:cubicBezTo>
                    <a:pt x="170092" y="164994"/>
                    <a:pt x="169152" y="167402"/>
                    <a:pt x="168330" y="171631"/>
                  </a:cubicBezTo>
                  <a:cubicBezTo>
                    <a:pt x="167507" y="175860"/>
                    <a:pt x="167096" y="178210"/>
                    <a:pt x="167096" y="178680"/>
                  </a:cubicBezTo>
                  <a:cubicBezTo>
                    <a:pt x="164746" y="186433"/>
                    <a:pt x="163689" y="195713"/>
                    <a:pt x="163924" y="206521"/>
                  </a:cubicBezTo>
                  <a:cubicBezTo>
                    <a:pt x="164159" y="213100"/>
                    <a:pt x="164100" y="217564"/>
                    <a:pt x="163748" y="219913"/>
                  </a:cubicBezTo>
                  <a:cubicBezTo>
                    <a:pt x="163396" y="222263"/>
                    <a:pt x="162397" y="224495"/>
                    <a:pt x="160752" y="226609"/>
                  </a:cubicBezTo>
                  <a:cubicBezTo>
                    <a:pt x="158403" y="229664"/>
                    <a:pt x="156288" y="230838"/>
                    <a:pt x="154409" y="230134"/>
                  </a:cubicBezTo>
                  <a:cubicBezTo>
                    <a:pt x="151824" y="229194"/>
                    <a:pt x="149240" y="227490"/>
                    <a:pt x="146655" y="225023"/>
                  </a:cubicBezTo>
                  <a:cubicBezTo>
                    <a:pt x="144071" y="222556"/>
                    <a:pt x="142779" y="220618"/>
                    <a:pt x="142779" y="219208"/>
                  </a:cubicBezTo>
                  <a:cubicBezTo>
                    <a:pt x="142779" y="217329"/>
                    <a:pt x="141839" y="214627"/>
                    <a:pt x="139959" y="211103"/>
                  </a:cubicBezTo>
                  <a:cubicBezTo>
                    <a:pt x="138080" y="207578"/>
                    <a:pt x="137023" y="204876"/>
                    <a:pt x="136788" y="202997"/>
                  </a:cubicBezTo>
                  <a:cubicBezTo>
                    <a:pt x="136552" y="201587"/>
                    <a:pt x="135554" y="199296"/>
                    <a:pt x="133792" y="196125"/>
                  </a:cubicBezTo>
                  <a:cubicBezTo>
                    <a:pt x="132030" y="192953"/>
                    <a:pt x="130561" y="191014"/>
                    <a:pt x="129386" y="190310"/>
                  </a:cubicBezTo>
                  <a:cubicBezTo>
                    <a:pt x="125627" y="187255"/>
                    <a:pt x="124923" y="183261"/>
                    <a:pt x="127272" y="178327"/>
                  </a:cubicBezTo>
                  <a:cubicBezTo>
                    <a:pt x="128917" y="175273"/>
                    <a:pt x="130209" y="173746"/>
                    <a:pt x="131149" y="173746"/>
                  </a:cubicBezTo>
                  <a:cubicBezTo>
                    <a:pt x="132089" y="173746"/>
                    <a:pt x="133028" y="171631"/>
                    <a:pt x="133968" y="167402"/>
                  </a:cubicBezTo>
                  <a:cubicBezTo>
                    <a:pt x="134438" y="164817"/>
                    <a:pt x="134790" y="163408"/>
                    <a:pt x="135025" y="163173"/>
                  </a:cubicBezTo>
                  <a:cubicBezTo>
                    <a:pt x="135260" y="162938"/>
                    <a:pt x="135613" y="163290"/>
                    <a:pt x="136083" y="164230"/>
                  </a:cubicBezTo>
                  <a:cubicBezTo>
                    <a:pt x="136552" y="165640"/>
                    <a:pt x="137023" y="166345"/>
                    <a:pt x="137492" y="166345"/>
                  </a:cubicBezTo>
                  <a:cubicBezTo>
                    <a:pt x="137962" y="166345"/>
                    <a:pt x="138667" y="165405"/>
                    <a:pt x="139607" y="163525"/>
                  </a:cubicBezTo>
                  <a:cubicBezTo>
                    <a:pt x="141721" y="160471"/>
                    <a:pt x="144541" y="152013"/>
                    <a:pt x="148065" y="138151"/>
                  </a:cubicBezTo>
                  <a:cubicBezTo>
                    <a:pt x="149240" y="133922"/>
                    <a:pt x="150415" y="131043"/>
                    <a:pt x="151589" y="129516"/>
                  </a:cubicBezTo>
                  <a:cubicBezTo>
                    <a:pt x="152764" y="127989"/>
                    <a:pt x="152764" y="126638"/>
                    <a:pt x="151589" y="125463"/>
                  </a:cubicBezTo>
                  <a:cubicBezTo>
                    <a:pt x="150415" y="124289"/>
                    <a:pt x="149122" y="125463"/>
                    <a:pt x="147713" y="128988"/>
                  </a:cubicBezTo>
                  <a:cubicBezTo>
                    <a:pt x="147008" y="130397"/>
                    <a:pt x="146362" y="131513"/>
                    <a:pt x="145774" y="132336"/>
                  </a:cubicBezTo>
                  <a:cubicBezTo>
                    <a:pt x="145187" y="133158"/>
                    <a:pt x="144658" y="133452"/>
                    <a:pt x="144188" y="133217"/>
                  </a:cubicBezTo>
                  <a:cubicBezTo>
                    <a:pt x="143484" y="132747"/>
                    <a:pt x="144482" y="129457"/>
                    <a:pt x="147184" y="123349"/>
                  </a:cubicBezTo>
                  <a:cubicBezTo>
                    <a:pt x="149886" y="117240"/>
                    <a:pt x="151237" y="113363"/>
                    <a:pt x="151237" y="111719"/>
                  </a:cubicBezTo>
                  <a:cubicBezTo>
                    <a:pt x="151237" y="110309"/>
                    <a:pt x="152940" y="105845"/>
                    <a:pt x="156347" y="98327"/>
                  </a:cubicBezTo>
                  <a:cubicBezTo>
                    <a:pt x="159754" y="90808"/>
                    <a:pt x="162984" y="84582"/>
                    <a:pt x="166039" y="79648"/>
                  </a:cubicBezTo>
                  <a:cubicBezTo>
                    <a:pt x="168153" y="75889"/>
                    <a:pt x="169798" y="72482"/>
                    <a:pt x="170973" y="69428"/>
                  </a:cubicBezTo>
                  <a:cubicBezTo>
                    <a:pt x="171677" y="67313"/>
                    <a:pt x="172441" y="65962"/>
                    <a:pt x="173264" y="65375"/>
                  </a:cubicBezTo>
                  <a:cubicBezTo>
                    <a:pt x="174086" y="64787"/>
                    <a:pt x="175789" y="64494"/>
                    <a:pt x="178374" y="64494"/>
                  </a:cubicBezTo>
                  <a:close/>
                  <a:moveTo>
                    <a:pt x="1652015" y="55331"/>
                  </a:moveTo>
                  <a:cubicBezTo>
                    <a:pt x="1655069" y="55331"/>
                    <a:pt x="1657771" y="57093"/>
                    <a:pt x="1660121" y="60617"/>
                  </a:cubicBezTo>
                  <a:cubicBezTo>
                    <a:pt x="1662470" y="64141"/>
                    <a:pt x="1663880" y="68488"/>
                    <a:pt x="1664350" y="73657"/>
                  </a:cubicBezTo>
                  <a:cubicBezTo>
                    <a:pt x="1665290" y="80940"/>
                    <a:pt x="1666464" y="87636"/>
                    <a:pt x="1667874" y="93745"/>
                  </a:cubicBezTo>
                  <a:cubicBezTo>
                    <a:pt x="1669284" y="99854"/>
                    <a:pt x="1670576" y="103261"/>
                    <a:pt x="1671751" y="103965"/>
                  </a:cubicBezTo>
                  <a:cubicBezTo>
                    <a:pt x="1673161" y="104905"/>
                    <a:pt x="1673865" y="105962"/>
                    <a:pt x="1673865" y="107137"/>
                  </a:cubicBezTo>
                  <a:cubicBezTo>
                    <a:pt x="1673865" y="108312"/>
                    <a:pt x="1677272" y="112247"/>
                    <a:pt x="1684086" y="118943"/>
                  </a:cubicBezTo>
                  <a:cubicBezTo>
                    <a:pt x="1690899" y="125640"/>
                    <a:pt x="1694893" y="128988"/>
                    <a:pt x="1696068" y="128988"/>
                  </a:cubicBezTo>
                  <a:cubicBezTo>
                    <a:pt x="1697948" y="128988"/>
                    <a:pt x="1700767" y="130162"/>
                    <a:pt x="1704526" y="132512"/>
                  </a:cubicBezTo>
                  <a:cubicBezTo>
                    <a:pt x="1708286" y="134861"/>
                    <a:pt x="1710400" y="136741"/>
                    <a:pt x="1710870" y="138151"/>
                  </a:cubicBezTo>
                  <a:cubicBezTo>
                    <a:pt x="1711575" y="140265"/>
                    <a:pt x="1713219" y="140970"/>
                    <a:pt x="1715804" y="140265"/>
                  </a:cubicBezTo>
                  <a:cubicBezTo>
                    <a:pt x="1717214" y="139560"/>
                    <a:pt x="1717919" y="139443"/>
                    <a:pt x="1717919" y="139913"/>
                  </a:cubicBezTo>
                  <a:cubicBezTo>
                    <a:pt x="1717919" y="140383"/>
                    <a:pt x="1716744" y="142145"/>
                    <a:pt x="1714394" y="145199"/>
                  </a:cubicBezTo>
                  <a:cubicBezTo>
                    <a:pt x="1711340" y="149428"/>
                    <a:pt x="1710048" y="151836"/>
                    <a:pt x="1710518" y="152424"/>
                  </a:cubicBezTo>
                  <a:cubicBezTo>
                    <a:pt x="1710987" y="153011"/>
                    <a:pt x="1714805" y="150427"/>
                    <a:pt x="1721971" y="144670"/>
                  </a:cubicBezTo>
                  <a:cubicBezTo>
                    <a:pt x="1729137" y="138914"/>
                    <a:pt x="1733073" y="136036"/>
                    <a:pt x="1733778" y="136036"/>
                  </a:cubicBezTo>
                  <a:cubicBezTo>
                    <a:pt x="1734483" y="136036"/>
                    <a:pt x="1736245" y="134744"/>
                    <a:pt x="1739064" y="132159"/>
                  </a:cubicBezTo>
                  <a:cubicBezTo>
                    <a:pt x="1742353" y="129340"/>
                    <a:pt x="1746054" y="126403"/>
                    <a:pt x="1750165" y="123349"/>
                  </a:cubicBezTo>
                  <a:cubicBezTo>
                    <a:pt x="1754277" y="120294"/>
                    <a:pt x="1756685" y="118767"/>
                    <a:pt x="1757390" y="118767"/>
                  </a:cubicBezTo>
                  <a:cubicBezTo>
                    <a:pt x="1758800" y="118767"/>
                    <a:pt x="1760679" y="117593"/>
                    <a:pt x="1763029" y="115243"/>
                  </a:cubicBezTo>
                  <a:cubicBezTo>
                    <a:pt x="1765378" y="112893"/>
                    <a:pt x="1766553" y="110896"/>
                    <a:pt x="1766553" y="109252"/>
                  </a:cubicBezTo>
                  <a:cubicBezTo>
                    <a:pt x="1766553" y="108077"/>
                    <a:pt x="1766318" y="107431"/>
                    <a:pt x="1765848" y="107313"/>
                  </a:cubicBezTo>
                  <a:cubicBezTo>
                    <a:pt x="1765378" y="107196"/>
                    <a:pt x="1764086" y="107960"/>
                    <a:pt x="1761972" y="109604"/>
                  </a:cubicBezTo>
                  <a:cubicBezTo>
                    <a:pt x="1758682" y="111484"/>
                    <a:pt x="1756039" y="113481"/>
                    <a:pt x="1754042" y="115595"/>
                  </a:cubicBezTo>
                  <a:cubicBezTo>
                    <a:pt x="1752045" y="117710"/>
                    <a:pt x="1750342" y="118767"/>
                    <a:pt x="1748932" y="118767"/>
                  </a:cubicBezTo>
                  <a:cubicBezTo>
                    <a:pt x="1746817" y="118767"/>
                    <a:pt x="1750577" y="115126"/>
                    <a:pt x="1760210" y="107842"/>
                  </a:cubicBezTo>
                  <a:cubicBezTo>
                    <a:pt x="1761149" y="107372"/>
                    <a:pt x="1761972" y="106785"/>
                    <a:pt x="1762677" y="106080"/>
                  </a:cubicBezTo>
                  <a:cubicBezTo>
                    <a:pt x="1766671" y="103261"/>
                    <a:pt x="1769196" y="100382"/>
                    <a:pt x="1770254" y="97446"/>
                  </a:cubicBezTo>
                  <a:cubicBezTo>
                    <a:pt x="1771311" y="94509"/>
                    <a:pt x="1771252" y="90573"/>
                    <a:pt x="1770077" y="85639"/>
                  </a:cubicBezTo>
                  <a:cubicBezTo>
                    <a:pt x="1769373" y="82820"/>
                    <a:pt x="1769196" y="80882"/>
                    <a:pt x="1769549" y="79824"/>
                  </a:cubicBezTo>
                  <a:cubicBezTo>
                    <a:pt x="1769901" y="78767"/>
                    <a:pt x="1771017" y="77534"/>
                    <a:pt x="1772897" y="76124"/>
                  </a:cubicBezTo>
                  <a:cubicBezTo>
                    <a:pt x="1774776" y="74714"/>
                    <a:pt x="1776538" y="73716"/>
                    <a:pt x="1778183" y="73128"/>
                  </a:cubicBezTo>
                  <a:cubicBezTo>
                    <a:pt x="1779828" y="72541"/>
                    <a:pt x="1781179" y="72482"/>
                    <a:pt x="1782236" y="72952"/>
                  </a:cubicBezTo>
                  <a:cubicBezTo>
                    <a:pt x="1783293" y="73422"/>
                    <a:pt x="1783822" y="74479"/>
                    <a:pt x="1783822" y="76124"/>
                  </a:cubicBezTo>
                  <a:cubicBezTo>
                    <a:pt x="1783822" y="78238"/>
                    <a:pt x="1784586" y="79296"/>
                    <a:pt x="1786113" y="79296"/>
                  </a:cubicBezTo>
                  <a:cubicBezTo>
                    <a:pt x="1787640" y="79296"/>
                    <a:pt x="1789108" y="80177"/>
                    <a:pt x="1790518" y="81939"/>
                  </a:cubicBezTo>
                  <a:cubicBezTo>
                    <a:pt x="1791928" y="83701"/>
                    <a:pt x="1792926" y="84288"/>
                    <a:pt x="1793514" y="83701"/>
                  </a:cubicBezTo>
                  <a:cubicBezTo>
                    <a:pt x="1794101" y="83114"/>
                    <a:pt x="1795452" y="83760"/>
                    <a:pt x="1797567" y="85639"/>
                  </a:cubicBezTo>
                  <a:cubicBezTo>
                    <a:pt x="1799681" y="87519"/>
                    <a:pt x="1803088" y="87871"/>
                    <a:pt x="1807787" y="86697"/>
                  </a:cubicBezTo>
                  <a:cubicBezTo>
                    <a:pt x="1815070" y="84817"/>
                    <a:pt x="1820709" y="86109"/>
                    <a:pt x="1824703" y="90573"/>
                  </a:cubicBezTo>
                  <a:cubicBezTo>
                    <a:pt x="1827993" y="94097"/>
                    <a:pt x="1827405" y="97504"/>
                    <a:pt x="1822941" y="100794"/>
                  </a:cubicBezTo>
                  <a:cubicBezTo>
                    <a:pt x="1820357" y="102438"/>
                    <a:pt x="1817890" y="103261"/>
                    <a:pt x="1815540" y="103261"/>
                  </a:cubicBezTo>
                  <a:cubicBezTo>
                    <a:pt x="1814365" y="103261"/>
                    <a:pt x="1810900" y="104553"/>
                    <a:pt x="1805144" y="107137"/>
                  </a:cubicBezTo>
                  <a:cubicBezTo>
                    <a:pt x="1799387" y="109722"/>
                    <a:pt x="1794042" y="112306"/>
                    <a:pt x="1789108" y="114891"/>
                  </a:cubicBezTo>
                  <a:cubicBezTo>
                    <a:pt x="1788638" y="115126"/>
                    <a:pt x="1787934" y="119707"/>
                    <a:pt x="1786994" y="128635"/>
                  </a:cubicBezTo>
                  <a:cubicBezTo>
                    <a:pt x="1786054" y="137563"/>
                    <a:pt x="1785232" y="143437"/>
                    <a:pt x="1784527" y="146256"/>
                  </a:cubicBezTo>
                  <a:cubicBezTo>
                    <a:pt x="1784057" y="149076"/>
                    <a:pt x="1783470" y="152130"/>
                    <a:pt x="1782765" y="155419"/>
                  </a:cubicBezTo>
                  <a:lnTo>
                    <a:pt x="1781707" y="160001"/>
                  </a:lnTo>
                  <a:lnTo>
                    <a:pt x="1790518" y="156477"/>
                  </a:lnTo>
                  <a:cubicBezTo>
                    <a:pt x="1797332" y="153892"/>
                    <a:pt x="1800738" y="153070"/>
                    <a:pt x="1800738" y="154010"/>
                  </a:cubicBezTo>
                  <a:cubicBezTo>
                    <a:pt x="1800738" y="154245"/>
                    <a:pt x="1800621" y="154832"/>
                    <a:pt x="1800386" y="155772"/>
                  </a:cubicBezTo>
                  <a:cubicBezTo>
                    <a:pt x="1799681" y="157417"/>
                    <a:pt x="1799681" y="158239"/>
                    <a:pt x="1800386" y="158239"/>
                  </a:cubicBezTo>
                  <a:cubicBezTo>
                    <a:pt x="1809314" y="159179"/>
                    <a:pt x="1815364" y="161000"/>
                    <a:pt x="1818536" y="163701"/>
                  </a:cubicBezTo>
                  <a:cubicBezTo>
                    <a:pt x="1821708" y="166403"/>
                    <a:pt x="1823646" y="171396"/>
                    <a:pt x="1824351" y="178680"/>
                  </a:cubicBezTo>
                  <a:cubicBezTo>
                    <a:pt x="1824821" y="185258"/>
                    <a:pt x="1824410" y="190192"/>
                    <a:pt x="1823117" y="193481"/>
                  </a:cubicBezTo>
                  <a:cubicBezTo>
                    <a:pt x="1821825" y="196771"/>
                    <a:pt x="1819828" y="203584"/>
                    <a:pt x="1817126" y="213922"/>
                  </a:cubicBezTo>
                  <a:cubicBezTo>
                    <a:pt x="1814424" y="224260"/>
                    <a:pt x="1811664" y="233658"/>
                    <a:pt x="1808844" y="242116"/>
                  </a:cubicBezTo>
                  <a:cubicBezTo>
                    <a:pt x="1806025" y="250574"/>
                    <a:pt x="1805202" y="255391"/>
                    <a:pt x="1806377" y="256565"/>
                  </a:cubicBezTo>
                  <a:cubicBezTo>
                    <a:pt x="1809197" y="259385"/>
                    <a:pt x="1815247" y="263320"/>
                    <a:pt x="1824527" y="268372"/>
                  </a:cubicBezTo>
                  <a:cubicBezTo>
                    <a:pt x="1833808" y="273423"/>
                    <a:pt x="1841972" y="277241"/>
                    <a:pt x="1849021" y="279825"/>
                  </a:cubicBezTo>
                  <a:cubicBezTo>
                    <a:pt x="1858419" y="283585"/>
                    <a:pt x="1865350" y="286639"/>
                    <a:pt x="1869814" y="288989"/>
                  </a:cubicBezTo>
                  <a:cubicBezTo>
                    <a:pt x="1871928" y="289928"/>
                    <a:pt x="1873808" y="290398"/>
                    <a:pt x="1875453" y="290398"/>
                  </a:cubicBezTo>
                  <a:cubicBezTo>
                    <a:pt x="1877097" y="290398"/>
                    <a:pt x="1879447" y="291808"/>
                    <a:pt x="1882501" y="294627"/>
                  </a:cubicBezTo>
                  <a:cubicBezTo>
                    <a:pt x="1885555" y="297447"/>
                    <a:pt x="1889256" y="299503"/>
                    <a:pt x="1893602" y="300795"/>
                  </a:cubicBezTo>
                  <a:cubicBezTo>
                    <a:pt x="1897949" y="302087"/>
                    <a:pt x="1900122" y="303497"/>
                    <a:pt x="1900122" y="305024"/>
                  </a:cubicBezTo>
                  <a:cubicBezTo>
                    <a:pt x="1900122" y="306551"/>
                    <a:pt x="1900944" y="307315"/>
                    <a:pt x="1902589" y="307315"/>
                  </a:cubicBezTo>
                  <a:cubicBezTo>
                    <a:pt x="1903999" y="307315"/>
                    <a:pt x="1905467" y="308666"/>
                    <a:pt x="1906995" y="311368"/>
                  </a:cubicBezTo>
                  <a:cubicBezTo>
                    <a:pt x="1908522" y="314069"/>
                    <a:pt x="1909520" y="317065"/>
                    <a:pt x="1909990" y="320354"/>
                  </a:cubicBezTo>
                  <a:cubicBezTo>
                    <a:pt x="1910225" y="322939"/>
                    <a:pt x="1910108" y="324701"/>
                    <a:pt x="1909638" y="325641"/>
                  </a:cubicBezTo>
                  <a:cubicBezTo>
                    <a:pt x="1909168" y="326581"/>
                    <a:pt x="1907993" y="327403"/>
                    <a:pt x="1906113" y="328108"/>
                  </a:cubicBezTo>
                  <a:cubicBezTo>
                    <a:pt x="1901884" y="329752"/>
                    <a:pt x="1894718" y="329811"/>
                    <a:pt x="1884616" y="328284"/>
                  </a:cubicBezTo>
                  <a:cubicBezTo>
                    <a:pt x="1874513" y="326757"/>
                    <a:pt x="1866642" y="324466"/>
                    <a:pt x="1861003" y="321412"/>
                  </a:cubicBezTo>
                  <a:cubicBezTo>
                    <a:pt x="1857009" y="319297"/>
                    <a:pt x="1852956" y="317241"/>
                    <a:pt x="1848844" y="315244"/>
                  </a:cubicBezTo>
                  <a:cubicBezTo>
                    <a:pt x="1844733" y="313247"/>
                    <a:pt x="1841855" y="311720"/>
                    <a:pt x="1840210" y="310663"/>
                  </a:cubicBezTo>
                  <a:cubicBezTo>
                    <a:pt x="1838565" y="309605"/>
                    <a:pt x="1836568" y="308607"/>
                    <a:pt x="1834219" y="307667"/>
                  </a:cubicBezTo>
                  <a:cubicBezTo>
                    <a:pt x="1831164" y="306257"/>
                    <a:pt x="1824527" y="302205"/>
                    <a:pt x="1814307" y="295508"/>
                  </a:cubicBezTo>
                  <a:cubicBezTo>
                    <a:pt x="1804086" y="288812"/>
                    <a:pt x="1797801" y="284407"/>
                    <a:pt x="1795452" y="282292"/>
                  </a:cubicBezTo>
                  <a:lnTo>
                    <a:pt x="1791223" y="278063"/>
                  </a:lnTo>
                  <a:lnTo>
                    <a:pt x="1781355" y="287579"/>
                  </a:lnTo>
                  <a:cubicBezTo>
                    <a:pt x="1774776" y="293922"/>
                    <a:pt x="1770254" y="297447"/>
                    <a:pt x="1767787" y="298152"/>
                  </a:cubicBezTo>
                  <a:cubicBezTo>
                    <a:pt x="1765320" y="298856"/>
                    <a:pt x="1761737" y="301147"/>
                    <a:pt x="1757038" y="305024"/>
                  </a:cubicBezTo>
                  <a:cubicBezTo>
                    <a:pt x="1752339" y="308901"/>
                    <a:pt x="1749637" y="310486"/>
                    <a:pt x="1748932" y="309782"/>
                  </a:cubicBezTo>
                  <a:cubicBezTo>
                    <a:pt x="1748462" y="309312"/>
                    <a:pt x="1747875" y="309782"/>
                    <a:pt x="1747170" y="311191"/>
                  </a:cubicBezTo>
                  <a:cubicBezTo>
                    <a:pt x="1747170" y="311661"/>
                    <a:pt x="1747052" y="312014"/>
                    <a:pt x="1746817" y="312249"/>
                  </a:cubicBezTo>
                  <a:cubicBezTo>
                    <a:pt x="1746113" y="314363"/>
                    <a:pt x="1743822" y="315773"/>
                    <a:pt x="1739945" y="316478"/>
                  </a:cubicBezTo>
                  <a:cubicBezTo>
                    <a:pt x="1736068" y="317183"/>
                    <a:pt x="1732250" y="318357"/>
                    <a:pt x="1728491" y="320002"/>
                  </a:cubicBezTo>
                  <a:cubicBezTo>
                    <a:pt x="1724497" y="321647"/>
                    <a:pt x="1719857" y="323056"/>
                    <a:pt x="1714571" y="324231"/>
                  </a:cubicBezTo>
                  <a:cubicBezTo>
                    <a:pt x="1709284" y="325406"/>
                    <a:pt x="1705701" y="325758"/>
                    <a:pt x="1703822" y="325288"/>
                  </a:cubicBezTo>
                  <a:cubicBezTo>
                    <a:pt x="1701707" y="324818"/>
                    <a:pt x="1698535" y="324290"/>
                    <a:pt x="1694306" y="323702"/>
                  </a:cubicBezTo>
                  <a:cubicBezTo>
                    <a:pt x="1690077" y="323115"/>
                    <a:pt x="1687727" y="321764"/>
                    <a:pt x="1687258" y="319650"/>
                  </a:cubicBezTo>
                  <a:cubicBezTo>
                    <a:pt x="1686788" y="318240"/>
                    <a:pt x="1686788" y="317300"/>
                    <a:pt x="1687258" y="316830"/>
                  </a:cubicBezTo>
                  <a:cubicBezTo>
                    <a:pt x="1687727" y="316360"/>
                    <a:pt x="1688902" y="316243"/>
                    <a:pt x="1690782" y="316478"/>
                  </a:cubicBezTo>
                  <a:cubicBezTo>
                    <a:pt x="1693366" y="316478"/>
                    <a:pt x="1698770" y="314011"/>
                    <a:pt x="1706993" y="309077"/>
                  </a:cubicBezTo>
                  <a:cubicBezTo>
                    <a:pt x="1715217" y="304143"/>
                    <a:pt x="1720386" y="300266"/>
                    <a:pt x="1722500" y="297447"/>
                  </a:cubicBezTo>
                  <a:cubicBezTo>
                    <a:pt x="1724145" y="294862"/>
                    <a:pt x="1729196" y="289165"/>
                    <a:pt x="1737654" y="280354"/>
                  </a:cubicBezTo>
                  <a:cubicBezTo>
                    <a:pt x="1746113" y="271544"/>
                    <a:pt x="1752691" y="264319"/>
                    <a:pt x="1757390" y="258680"/>
                  </a:cubicBezTo>
                  <a:lnTo>
                    <a:pt x="1764791" y="250222"/>
                  </a:lnTo>
                  <a:lnTo>
                    <a:pt x="1761267" y="246345"/>
                  </a:lnTo>
                  <a:cubicBezTo>
                    <a:pt x="1756803" y="241646"/>
                    <a:pt x="1754571" y="241117"/>
                    <a:pt x="1754571" y="244759"/>
                  </a:cubicBezTo>
                  <a:cubicBezTo>
                    <a:pt x="1754571" y="248401"/>
                    <a:pt x="1752104" y="249282"/>
                    <a:pt x="1747170" y="247402"/>
                  </a:cubicBezTo>
                  <a:cubicBezTo>
                    <a:pt x="1743410" y="246228"/>
                    <a:pt x="1740239" y="243878"/>
                    <a:pt x="1737654" y="240354"/>
                  </a:cubicBezTo>
                  <a:cubicBezTo>
                    <a:pt x="1732955" y="234245"/>
                    <a:pt x="1729783" y="225435"/>
                    <a:pt x="1728139" y="213922"/>
                  </a:cubicBezTo>
                  <a:cubicBezTo>
                    <a:pt x="1727434" y="209223"/>
                    <a:pt x="1725084" y="204818"/>
                    <a:pt x="1721090" y="200706"/>
                  </a:cubicBezTo>
                  <a:cubicBezTo>
                    <a:pt x="1717096" y="196594"/>
                    <a:pt x="1715099" y="194010"/>
                    <a:pt x="1715099" y="192953"/>
                  </a:cubicBezTo>
                  <a:cubicBezTo>
                    <a:pt x="1715099" y="191895"/>
                    <a:pt x="1714394" y="191014"/>
                    <a:pt x="1712985" y="190310"/>
                  </a:cubicBezTo>
                  <a:cubicBezTo>
                    <a:pt x="1712045" y="189840"/>
                    <a:pt x="1712280" y="189487"/>
                    <a:pt x="1713689" y="189252"/>
                  </a:cubicBezTo>
                  <a:cubicBezTo>
                    <a:pt x="1713689" y="189252"/>
                    <a:pt x="1714042" y="189252"/>
                    <a:pt x="1714747" y="189252"/>
                  </a:cubicBezTo>
                  <a:cubicBezTo>
                    <a:pt x="1717331" y="189252"/>
                    <a:pt x="1720327" y="190486"/>
                    <a:pt x="1723734" y="192953"/>
                  </a:cubicBezTo>
                  <a:cubicBezTo>
                    <a:pt x="1727140" y="195420"/>
                    <a:pt x="1729549" y="196301"/>
                    <a:pt x="1730958" y="195596"/>
                  </a:cubicBezTo>
                  <a:cubicBezTo>
                    <a:pt x="1732133" y="195126"/>
                    <a:pt x="1736303" y="187314"/>
                    <a:pt x="1743469" y="172160"/>
                  </a:cubicBezTo>
                  <a:cubicBezTo>
                    <a:pt x="1750635" y="157005"/>
                    <a:pt x="1755628" y="145552"/>
                    <a:pt x="1758448" y="137798"/>
                  </a:cubicBezTo>
                  <a:cubicBezTo>
                    <a:pt x="1760797" y="130985"/>
                    <a:pt x="1761267" y="127578"/>
                    <a:pt x="1759857" y="127578"/>
                  </a:cubicBezTo>
                  <a:cubicBezTo>
                    <a:pt x="1759387" y="127578"/>
                    <a:pt x="1758565" y="128048"/>
                    <a:pt x="1757390" y="128988"/>
                  </a:cubicBezTo>
                  <a:cubicBezTo>
                    <a:pt x="1755510" y="130397"/>
                    <a:pt x="1754042" y="130750"/>
                    <a:pt x="1752985" y="130045"/>
                  </a:cubicBezTo>
                  <a:cubicBezTo>
                    <a:pt x="1751928" y="129340"/>
                    <a:pt x="1750635" y="130162"/>
                    <a:pt x="1749108" y="132512"/>
                  </a:cubicBezTo>
                  <a:cubicBezTo>
                    <a:pt x="1747581" y="134861"/>
                    <a:pt x="1746289" y="136036"/>
                    <a:pt x="1745231" y="136036"/>
                  </a:cubicBezTo>
                  <a:cubicBezTo>
                    <a:pt x="1744174" y="136036"/>
                    <a:pt x="1742177" y="137446"/>
                    <a:pt x="1739240" y="140265"/>
                  </a:cubicBezTo>
                  <a:cubicBezTo>
                    <a:pt x="1736303" y="143085"/>
                    <a:pt x="1734013" y="144670"/>
                    <a:pt x="1732368" y="145023"/>
                  </a:cubicBezTo>
                  <a:cubicBezTo>
                    <a:pt x="1730723" y="145375"/>
                    <a:pt x="1726729" y="148606"/>
                    <a:pt x="1720386" y="154715"/>
                  </a:cubicBezTo>
                  <a:cubicBezTo>
                    <a:pt x="1701589" y="173041"/>
                    <a:pt x="1691487" y="182204"/>
                    <a:pt x="1690077" y="182204"/>
                  </a:cubicBezTo>
                  <a:cubicBezTo>
                    <a:pt x="1688667" y="182204"/>
                    <a:pt x="1687610" y="183261"/>
                    <a:pt x="1686905" y="185376"/>
                  </a:cubicBezTo>
                  <a:cubicBezTo>
                    <a:pt x="1685495" y="189370"/>
                    <a:pt x="1684144" y="192072"/>
                    <a:pt x="1682852" y="193481"/>
                  </a:cubicBezTo>
                  <a:cubicBezTo>
                    <a:pt x="1681560" y="194891"/>
                    <a:pt x="1680092" y="195361"/>
                    <a:pt x="1678447" y="194891"/>
                  </a:cubicBezTo>
                  <a:cubicBezTo>
                    <a:pt x="1676567" y="194421"/>
                    <a:pt x="1675628" y="195067"/>
                    <a:pt x="1675628" y="196829"/>
                  </a:cubicBezTo>
                  <a:cubicBezTo>
                    <a:pt x="1675628" y="198592"/>
                    <a:pt x="1676567" y="199473"/>
                    <a:pt x="1678447" y="199473"/>
                  </a:cubicBezTo>
                  <a:cubicBezTo>
                    <a:pt x="1679152" y="199473"/>
                    <a:pt x="1679681" y="199590"/>
                    <a:pt x="1680033" y="199825"/>
                  </a:cubicBezTo>
                  <a:cubicBezTo>
                    <a:pt x="1680385" y="200060"/>
                    <a:pt x="1680326" y="200412"/>
                    <a:pt x="1679857" y="200882"/>
                  </a:cubicBezTo>
                  <a:cubicBezTo>
                    <a:pt x="1679152" y="202057"/>
                    <a:pt x="1678095" y="202409"/>
                    <a:pt x="1676685" y="201940"/>
                  </a:cubicBezTo>
                  <a:cubicBezTo>
                    <a:pt x="1675980" y="201470"/>
                    <a:pt x="1675334" y="201705"/>
                    <a:pt x="1674747" y="202644"/>
                  </a:cubicBezTo>
                  <a:cubicBezTo>
                    <a:pt x="1674159" y="203584"/>
                    <a:pt x="1673630" y="205111"/>
                    <a:pt x="1673161" y="207226"/>
                  </a:cubicBezTo>
                  <a:cubicBezTo>
                    <a:pt x="1672456" y="211220"/>
                    <a:pt x="1671751" y="213217"/>
                    <a:pt x="1671046" y="213217"/>
                  </a:cubicBezTo>
                  <a:cubicBezTo>
                    <a:pt x="1669871" y="213217"/>
                    <a:pt x="1668403" y="215332"/>
                    <a:pt x="1666641" y="219561"/>
                  </a:cubicBezTo>
                  <a:cubicBezTo>
                    <a:pt x="1664879" y="223790"/>
                    <a:pt x="1664467" y="226257"/>
                    <a:pt x="1665407" y="226962"/>
                  </a:cubicBezTo>
                  <a:cubicBezTo>
                    <a:pt x="1666582" y="227667"/>
                    <a:pt x="1667346" y="241117"/>
                    <a:pt x="1667698" y="267314"/>
                  </a:cubicBezTo>
                  <a:cubicBezTo>
                    <a:pt x="1668050" y="293511"/>
                    <a:pt x="1668579" y="311426"/>
                    <a:pt x="1669284" y="321059"/>
                  </a:cubicBezTo>
                  <a:cubicBezTo>
                    <a:pt x="1669754" y="328813"/>
                    <a:pt x="1669636" y="334158"/>
                    <a:pt x="1668931" y="337095"/>
                  </a:cubicBezTo>
                  <a:cubicBezTo>
                    <a:pt x="1668227" y="340031"/>
                    <a:pt x="1666464" y="341852"/>
                    <a:pt x="1663645" y="342557"/>
                  </a:cubicBezTo>
                  <a:cubicBezTo>
                    <a:pt x="1660356" y="343732"/>
                    <a:pt x="1655187" y="341617"/>
                    <a:pt x="1648138" y="336214"/>
                  </a:cubicBezTo>
                  <a:cubicBezTo>
                    <a:pt x="1641090" y="330810"/>
                    <a:pt x="1636861" y="325758"/>
                    <a:pt x="1635451" y="321059"/>
                  </a:cubicBezTo>
                  <a:cubicBezTo>
                    <a:pt x="1634511" y="318240"/>
                    <a:pt x="1632690" y="315420"/>
                    <a:pt x="1629988" y="312601"/>
                  </a:cubicBezTo>
                  <a:cubicBezTo>
                    <a:pt x="1627286" y="309782"/>
                    <a:pt x="1623351" y="304906"/>
                    <a:pt x="1618182" y="297975"/>
                  </a:cubicBezTo>
                  <a:cubicBezTo>
                    <a:pt x="1613013" y="291044"/>
                    <a:pt x="1609019" y="286052"/>
                    <a:pt x="1606200" y="282997"/>
                  </a:cubicBezTo>
                  <a:cubicBezTo>
                    <a:pt x="1603380" y="279943"/>
                    <a:pt x="1601971" y="277359"/>
                    <a:pt x="1601971" y="275244"/>
                  </a:cubicBezTo>
                  <a:cubicBezTo>
                    <a:pt x="1601971" y="273129"/>
                    <a:pt x="1601383" y="271485"/>
                    <a:pt x="1600209" y="270310"/>
                  </a:cubicBezTo>
                  <a:cubicBezTo>
                    <a:pt x="1598799" y="268900"/>
                    <a:pt x="1598505" y="265552"/>
                    <a:pt x="1599328" y="260266"/>
                  </a:cubicBezTo>
                  <a:cubicBezTo>
                    <a:pt x="1600150" y="254980"/>
                    <a:pt x="1601618" y="251044"/>
                    <a:pt x="1603733" y="248460"/>
                  </a:cubicBezTo>
                  <a:cubicBezTo>
                    <a:pt x="1606082" y="245640"/>
                    <a:pt x="1607257" y="243526"/>
                    <a:pt x="1607257" y="242116"/>
                  </a:cubicBezTo>
                  <a:cubicBezTo>
                    <a:pt x="1607257" y="241411"/>
                    <a:pt x="1608784" y="239062"/>
                    <a:pt x="1611839" y="235068"/>
                  </a:cubicBezTo>
                  <a:cubicBezTo>
                    <a:pt x="1614893" y="231073"/>
                    <a:pt x="1618006" y="227432"/>
                    <a:pt x="1621178" y="224142"/>
                  </a:cubicBezTo>
                  <a:cubicBezTo>
                    <a:pt x="1624350" y="220853"/>
                    <a:pt x="1625936" y="219678"/>
                    <a:pt x="1625936" y="220618"/>
                  </a:cubicBezTo>
                  <a:cubicBezTo>
                    <a:pt x="1625936" y="221558"/>
                    <a:pt x="1623410" y="224847"/>
                    <a:pt x="1618359" y="230486"/>
                  </a:cubicBezTo>
                  <a:cubicBezTo>
                    <a:pt x="1613307" y="236125"/>
                    <a:pt x="1611075" y="239767"/>
                    <a:pt x="1611662" y="241411"/>
                  </a:cubicBezTo>
                  <a:cubicBezTo>
                    <a:pt x="1612250" y="243056"/>
                    <a:pt x="1616949" y="239297"/>
                    <a:pt x="1625759" y="230134"/>
                  </a:cubicBezTo>
                  <a:cubicBezTo>
                    <a:pt x="1634570" y="220971"/>
                    <a:pt x="1639445" y="215214"/>
                    <a:pt x="1640385" y="212865"/>
                  </a:cubicBezTo>
                  <a:cubicBezTo>
                    <a:pt x="1641795" y="209810"/>
                    <a:pt x="1641795" y="208401"/>
                    <a:pt x="1640385" y="208636"/>
                  </a:cubicBezTo>
                  <a:cubicBezTo>
                    <a:pt x="1638975" y="208636"/>
                    <a:pt x="1637096" y="210163"/>
                    <a:pt x="1634746" y="213217"/>
                  </a:cubicBezTo>
                  <a:cubicBezTo>
                    <a:pt x="1631457" y="217211"/>
                    <a:pt x="1629460" y="218856"/>
                    <a:pt x="1628755" y="218151"/>
                  </a:cubicBezTo>
                  <a:cubicBezTo>
                    <a:pt x="1628050" y="217446"/>
                    <a:pt x="1630047" y="214744"/>
                    <a:pt x="1634746" y="210045"/>
                  </a:cubicBezTo>
                  <a:cubicBezTo>
                    <a:pt x="1638035" y="206991"/>
                    <a:pt x="1640033" y="204583"/>
                    <a:pt x="1640738" y="202821"/>
                  </a:cubicBezTo>
                  <a:cubicBezTo>
                    <a:pt x="1641442" y="201059"/>
                    <a:pt x="1641795" y="198063"/>
                    <a:pt x="1641795" y="193834"/>
                  </a:cubicBezTo>
                  <a:cubicBezTo>
                    <a:pt x="1641795" y="187725"/>
                    <a:pt x="1641266" y="183907"/>
                    <a:pt x="1640209" y="182380"/>
                  </a:cubicBezTo>
                  <a:cubicBezTo>
                    <a:pt x="1639152" y="180853"/>
                    <a:pt x="1636626" y="180442"/>
                    <a:pt x="1632632" y="181147"/>
                  </a:cubicBezTo>
                  <a:cubicBezTo>
                    <a:pt x="1628403" y="181851"/>
                    <a:pt x="1623057" y="181323"/>
                    <a:pt x="1616596" y="179561"/>
                  </a:cubicBezTo>
                  <a:cubicBezTo>
                    <a:pt x="1610135" y="177798"/>
                    <a:pt x="1604555" y="175508"/>
                    <a:pt x="1599856" y="172688"/>
                  </a:cubicBezTo>
                  <a:cubicBezTo>
                    <a:pt x="1595627" y="169869"/>
                    <a:pt x="1593043" y="168459"/>
                    <a:pt x="1592103" y="168459"/>
                  </a:cubicBezTo>
                  <a:cubicBezTo>
                    <a:pt x="1591163" y="168459"/>
                    <a:pt x="1588402" y="165699"/>
                    <a:pt x="1583821" y="160177"/>
                  </a:cubicBezTo>
                  <a:cubicBezTo>
                    <a:pt x="1579239" y="154656"/>
                    <a:pt x="1576596" y="150955"/>
                    <a:pt x="1575891" y="149076"/>
                  </a:cubicBezTo>
                  <a:cubicBezTo>
                    <a:pt x="1574716" y="146256"/>
                    <a:pt x="1574716" y="142380"/>
                    <a:pt x="1575891" y="137446"/>
                  </a:cubicBezTo>
                  <a:cubicBezTo>
                    <a:pt x="1577066" y="132512"/>
                    <a:pt x="1578593" y="129457"/>
                    <a:pt x="1580473" y="128283"/>
                  </a:cubicBezTo>
                  <a:cubicBezTo>
                    <a:pt x="1583292" y="126403"/>
                    <a:pt x="1586170" y="126051"/>
                    <a:pt x="1589107" y="127225"/>
                  </a:cubicBezTo>
                  <a:cubicBezTo>
                    <a:pt x="1592044" y="128400"/>
                    <a:pt x="1593513" y="130397"/>
                    <a:pt x="1593513" y="133217"/>
                  </a:cubicBezTo>
                  <a:cubicBezTo>
                    <a:pt x="1593513" y="136036"/>
                    <a:pt x="1594687" y="138327"/>
                    <a:pt x="1597037" y="140089"/>
                  </a:cubicBezTo>
                  <a:cubicBezTo>
                    <a:pt x="1599386" y="141851"/>
                    <a:pt x="1602206" y="142615"/>
                    <a:pt x="1605495" y="142380"/>
                  </a:cubicBezTo>
                  <a:cubicBezTo>
                    <a:pt x="1609489" y="142145"/>
                    <a:pt x="1616244" y="139854"/>
                    <a:pt x="1625759" y="135507"/>
                  </a:cubicBezTo>
                  <a:cubicBezTo>
                    <a:pt x="1635275" y="131161"/>
                    <a:pt x="1640502" y="128988"/>
                    <a:pt x="1641442" y="128988"/>
                  </a:cubicBezTo>
                  <a:cubicBezTo>
                    <a:pt x="1643557" y="128988"/>
                    <a:pt x="1644849" y="119237"/>
                    <a:pt x="1645319" y="99736"/>
                  </a:cubicBezTo>
                  <a:cubicBezTo>
                    <a:pt x="1645554" y="85404"/>
                    <a:pt x="1644790" y="76652"/>
                    <a:pt x="1643028" y="73481"/>
                  </a:cubicBezTo>
                  <a:cubicBezTo>
                    <a:pt x="1641266" y="70309"/>
                    <a:pt x="1641149" y="68429"/>
                    <a:pt x="1642676" y="67842"/>
                  </a:cubicBezTo>
                  <a:cubicBezTo>
                    <a:pt x="1644203" y="67254"/>
                    <a:pt x="1644967" y="66080"/>
                    <a:pt x="1644967" y="64318"/>
                  </a:cubicBezTo>
                  <a:cubicBezTo>
                    <a:pt x="1644967" y="62555"/>
                    <a:pt x="1645906" y="60617"/>
                    <a:pt x="1647786" y="58503"/>
                  </a:cubicBezTo>
                  <a:cubicBezTo>
                    <a:pt x="1649665" y="56388"/>
                    <a:pt x="1651075" y="55331"/>
                    <a:pt x="1652015" y="55331"/>
                  </a:cubicBezTo>
                  <a:close/>
                  <a:moveTo>
                    <a:pt x="918234" y="45022"/>
                  </a:moveTo>
                  <a:cubicBezTo>
                    <a:pt x="919791" y="44611"/>
                    <a:pt x="921362" y="44641"/>
                    <a:pt x="922948" y="45110"/>
                  </a:cubicBezTo>
                  <a:cubicBezTo>
                    <a:pt x="926119" y="46050"/>
                    <a:pt x="928763" y="48752"/>
                    <a:pt x="930877" y="53216"/>
                  </a:cubicBezTo>
                  <a:cubicBezTo>
                    <a:pt x="932522" y="56975"/>
                    <a:pt x="934813" y="60382"/>
                    <a:pt x="937749" y="63436"/>
                  </a:cubicBezTo>
                  <a:cubicBezTo>
                    <a:pt x="940686" y="66491"/>
                    <a:pt x="942155" y="68605"/>
                    <a:pt x="942155" y="69780"/>
                  </a:cubicBezTo>
                  <a:cubicBezTo>
                    <a:pt x="942155" y="70955"/>
                    <a:pt x="944269" y="73069"/>
                    <a:pt x="948498" y="76124"/>
                  </a:cubicBezTo>
                  <a:lnTo>
                    <a:pt x="954490" y="80705"/>
                  </a:lnTo>
                  <a:lnTo>
                    <a:pt x="960481" y="76476"/>
                  </a:lnTo>
                  <a:cubicBezTo>
                    <a:pt x="964475" y="73657"/>
                    <a:pt x="966766" y="71718"/>
                    <a:pt x="967353" y="70661"/>
                  </a:cubicBezTo>
                  <a:cubicBezTo>
                    <a:pt x="967940" y="69604"/>
                    <a:pt x="970114" y="70837"/>
                    <a:pt x="973873" y="74362"/>
                  </a:cubicBezTo>
                  <a:cubicBezTo>
                    <a:pt x="977632" y="77886"/>
                    <a:pt x="978924" y="80235"/>
                    <a:pt x="977750" y="81410"/>
                  </a:cubicBezTo>
                  <a:cubicBezTo>
                    <a:pt x="976575" y="82585"/>
                    <a:pt x="975988" y="84171"/>
                    <a:pt x="975988" y="86168"/>
                  </a:cubicBezTo>
                  <a:cubicBezTo>
                    <a:pt x="975988" y="88165"/>
                    <a:pt x="974813" y="90456"/>
                    <a:pt x="972463" y="93040"/>
                  </a:cubicBezTo>
                  <a:cubicBezTo>
                    <a:pt x="968234" y="97269"/>
                    <a:pt x="966707" y="105258"/>
                    <a:pt x="967882" y="117005"/>
                  </a:cubicBezTo>
                  <a:cubicBezTo>
                    <a:pt x="968352" y="121704"/>
                    <a:pt x="969233" y="124935"/>
                    <a:pt x="970525" y="126697"/>
                  </a:cubicBezTo>
                  <a:cubicBezTo>
                    <a:pt x="971817" y="128459"/>
                    <a:pt x="974460" y="129575"/>
                    <a:pt x="978455" y="130045"/>
                  </a:cubicBezTo>
                  <a:cubicBezTo>
                    <a:pt x="980569" y="130280"/>
                    <a:pt x="983388" y="131807"/>
                    <a:pt x="986913" y="134626"/>
                  </a:cubicBezTo>
                  <a:cubicBezTo>
                    <a:pt x="989262" y="136506"/>
                    <a:pt x="990613" y="137798"/>
                    <a:pt x="990966" y="138503"/>
                  </a:cubicBezTo>
                  <a:cubicBezTo>
                    <a:pt x="991318" y="139208"/>
                    <a:pt x="991142" y="140265"/>
                    <a:pt x="990437" y="141675"/>
                  </a:cubicBezTo>
                  <a:cubicBezTo>
                    <a:pt x="989027" y="143789"/>
                    <a:pt x="986560" y="144964"/>
                    <a:pt x="983036" y="145199"/>
                  </a:cubicBezTo>
                  <a:cubicBezTo>
                    <a:pt x="977632" y="145669"/>
                    <a:pt x="965650" y="150251"/>
                    <a:pt x="947089" y="158944"/>
                  </a:cubicBezTo>
                  <a:cubicBezTo>
                    <a:pt x="940980" y="161998"/>
                    <a:pt x="937221" y="163525"/>
                    <a:pt x="935811" y="163525"/>
                  </a:cubicBezTo>
                  <a:cubicBezTo>
                    <a:pt x="933932" y="163525"/>
                    <a:pt x="931876" y="164641"/>
                    <a:pt x="929644" y="166873"/>
                  </a:cubicBezTo>
                  <a:cubicBezTo>
                    <a:pt x="927412" y="169105"/>
                    <a:pt x="926531" y="170691"/>
                    <a:pt x="927000" y="171631"/>
                  </a:cubicBezTo>
                  <a:cubicBezTo>
                    <a:pt x="927940" y="173041"/>
                    <a:pt x="931171" y="172218"/>
                    <a:pt x="936692" y="169164"/>
                  </a:cubicBezTo>
                  <a:cubicBezTo>
                    <a:pt x="942214" y="166110"/>
                    <a:pt x="945209" y="164289"/>
                    <a:pt x="945679" y="163701"/>
                  </a:cubicBezTo>
                  <a:cubicBezTo>
                    <a:pt x="946149" y="163114"/>
                    <a:pt x="949791" y="163055"/>
                    <a:pt x="956604" y="163525"/>
                  </a:cubicBezTo>
                  <a:cubicBezTo>
                    <a:pt x="961538" y="163760"/>
                    <a:pt x="964769" y="164230"/>
                    <a:pt x="966296" y="164935"/>
                  </a:cubicBezTo>
                  <a:cubicBezTo>
                    <a:pt x="967823" y="165640"/>
                    <a:pt x="969879" y="167284"/>
                    <a:pt x="972463" y="169869"/>
                  </a:cubicBezTo>
                  <a:cubicBezTo>
                    <a:pt x="975988" y="173863"/>
                    <a:pt x="977985" y="175155"/>
                    <a:pt x="978455" y="173746"/>
                  </a:cubicBezTo>
                  <a:cubicBezTo>
                    <a:pt x="978924" y="172336"/>
                    <a:pt x="980745" y="169869"/>
                    <a:pt x="983917" y="166345"/>
                  </a:cubicBezTo>
                  <a:cubicBezTo>
                    <a:pt x="987089" y="162820"/>
                    <a:pt x="991729" y="157005"/>
                    <a:pt x="997838" y="148900"/>
                  </a:cubicBezTo>
                  <a:cubicBezTo>
                    <a:pt x="1003947" y="140794"/>
                    <a:pt x="1010173" y="132982"/>
                    <a:pt x="1016516" y="125463"/>
                  </a:cubicBezTo>
                  <a:cubicBezTo>
                    <a:pt x="1022860" y="117945"/>
                    <a:pt x="1026854" y="112189"/>
                    <a:pt x="1028499" y="108194"/>
                  </a:cubicBezTo>
                  <a:cubicBezTo>
                    <a:pt x="1031083" y="102791"/>
                    <a:pt x="1035548" y="99678"/>
                    <a:pt x="1041891" y="98855"/>
                  </a:cubicBezTo>
                  <a:cubicBezTo>
                    <a:pt x="1048235" y="98033"/>
                    <a:pt x="1052346" y="100089"/>
                    <a:pt x="1054226" y="105023"/>
                  </a:cubicBezTo>
                  <a:cubicBezTo>
                    <a:pt x="1055636" y="108547"/>
                    <a:pt x="1056047" y="113833"/>
                    <a:pt x="1055460" y="120882"/>
                  </a:cubicBezTo>
                  <a:cubicBezTo>
                    <a:pt x="1054872" y="127930"/>
                    <a:pt x="1053521" y="135214"/>
                    <a:pt x="1051407" y="142732"/>
                  </a:cubicBezTo>
                  <a:lnTo>
                    <a:pt x="1047530" y="155067"/>
                  </a:lnTo>
                  <a:lnTo>
                    <a:pt x="1051054" y="157534"/>
                  </a:lnTo>
                  <a:cubicBezTo>
                    <a:pt x="1053169" y="158944"/>
                    <a:pt x="1055988" y="159766"/>
                    <a:pt x="1059512" y="160001"/>
                  </a:cubicBezTo>
                  <a:cubicBezTo>
                    <a:pt x="1063976" y="160471"/>
                    <a:pt x="1068793" y="161058"/>
                    <a:pt x="1073962" y="161763"/>
                  </a:cubicBezTo>
                  <a:cubicBezTo>
                    <a:pt x="1075137" y="161998"/>
                    <a:pt x="1077486" y="163878"/>
                    <a:pt x="1081010" y="167402"/>
                  </a:cubicBezTo>
                  <a:cubicBezTo>
                    <a:pt x="1084534" y="170926"/>
                    <a:pt x="1086297" y="173276"/>
                    <a:pt x="1086297" y="174450"/>
                  </a:cubicBezTo>
                  <a:cubicBezTo>
                    <a:pt x="1086297" y="175625"/>
                    <a:pt x="1085533" y="176800"/>
                    <a:pt x="1084006" y="177975"/>
                  </a:cubicBezTo>
                  <a:cubicBezTo>
                    <a:pt x="1082479" y="179149"/>
                    <a:pt x="1081010" y="181029"/>
                    <a:pt x="1079601" y="183613"/>
                  </a:cubicBezTo>
                  <a:cubicBezTo>
                    <a:pt x="1079601" y="183613"/>
                    <a:pt x="1078191" y="186433"/>
                    <a:pt x="1075371" y="192072"/>
                  </a:cubicBezTo>
                  <a:cubicBezTo>
                    <a:pt x="1073962" y="194891"/>
                    <a:pt x="1072493" y="199531"/>
                    <a:pt x="1070966" y="205992"/>
                  </a:cubicBezTo>
                  <a:cubicBezTo>
                    <a:pt x="1069439" y="212454"/>
                    <a:pt x="1067207" y="218915"/>
                    <a:pt x="1064270" y="225376"/>
                  </a:cubicBezTo>
                  <a:cubicBezTo>
                    <a:pt x="1061333" y="231837"/>
                    <a:pt x="1059865" y="235420"/>
                    <a:pt x="1059865" y="236125"/>
                  </a:cubicBezTo>
                  <a:cubicBezTo>
                    <a:pt x="1059865" y="236830"/>
                    <a:pt x="1064329" y="239825"/>
                    <a:pt x="1073257" y="245112"/>
                  </a:cubicBezTo>
                  <a:cubicBezTo>
                    <a:pt x="1082185" y="250398"/>
                    <a:pt x="1087119" y="253041"/>
                    <a:pt x="1088059" y="253041"/>
                  </a:cubicBezTo>
                  <a:cubicBezTo>
                    <a:pt x="1088764" y="253041"/>
                    <a:pt x="1092758" y="255626"/>
                    <a:pt x="1100041" y="260795"/>
                  </a:cubicBezTo>
                  <a:cubicBezTo>
                    <a:pt x="1108734" y="267138"/>
                    <a:pt x="1115783" y="273893"/>
                    <a:pt x="1121187" y="281059"/>
                  </a:cubicBezTo>
                  <a:cubicBezTo>
                    <a:pt x="1126591" y="288225"/>
                    <a:pt x="1128823" y="293805"/>
                    <a:pt x="1127883" y="297799"/>
                  </a:cubicBezTo>
                  <a:cubicBezTo>
                    <a:pt x="1127178" y="300384"/>
                    <a:pt x="1126003" y="301676"/>
                    <a:pt x="1124359" y="301676"/>
                  </a:cubicBezTo>
                  <a:cubicBezTo>
                    <a:pt x="1122714" y="301676"/>
                    <a:pt x="1121363" y="302205"/>
                    <a:pt x="1120306" y="303262"/>
                  </a:cubicBezTo>
                  <a:cubicBezTo>
                    <a:pt x="1119248" y="304319"/>
                    <a:pt x="1117369" y="304260"/>
                    <a:pt x="1114667" y="303086"/>
                  </a:cubicBezTo>
                  <a:cubicBezTo>
                    <a:pt x="1111965" y="301911"/>
                    <a:pt x="1110379" y="301793"/>
                    <a:pt x="1109909" y="302733"/>
                  </a:cubicBezTo>
                  <a:cubicBezTo>
                    <a:pt x="1109674" y="303673"/>
                    <a:pt x="1109322" y="304202"/>
                    <a:pt x="1108852" y="304319"/>
                  </a:cubicBezTo>
                  <a:cubicBezTo>
                    <a:pt x="1108382" y="304437"/>
                    <a:pt x="1107912" y="304260"/>
                    <a:pt x="1107442" y="303790"/>
                  </a:cubicBezTo>
                  <a:cubicBezTo>
                    <a:pt x="1106972" y="303320"/>
                    <a:pt x="1106620" y="302616"/>
                    <a:pt x="1106385" y="301676"/>
                  </a:cubicBezTo>
                  <a:cubicBezTo>
                    <a:pt x="1105915" y="299561"/>
                    <a:pt x="1104681" y="298504"/>
                    <a:pt x="1102684" y="298504"/>
                  </a:cubicBezTo>
                  <a:cubicBezTo>
                    <a:pt x="1100687" y="298504"/>
                    <a:pt x="1099395" y="298093"/>
                    <a:pt x="1098808" y="297271"/>
                  </a:cubicBezTo>
                  <a:cubicBezTo>
                    <a:pt x="1098220" y="296448"/>
                    <a:pt x="1096106" y="295685"/>
                    <a:pt x="1092464" y="294980"/>
                  </a:cubicBezTo>
                  <a:cubicBezTo>
                    <a:pt x="1088822" y="294275"/>
                    <a:pt x="1084946" y="292748"/>
                    <a:pt x="1080834" y="290398"/>
                  </a:cubicBezTo>
                  <a:cubicBezTo>
                    <a:pt x="1076722" y="288049"/>
                    <a:pt x="1073962" y="287109"/>
                    <a:pt x="1072552" y="287579"/>
                  </a:cubicBezTo>
                  <a:cubicBezTo>
                    <a:pt x="1071142" y="288049"/>
                    <a:pt x="1070085" y="287344"/>
                    <a:pt x="1069380" y="285464"/>
                  </a:cubicBezTo>
                  <a:cubicBezTo>
                    <a:pt x="1067971" y="281470"/>
                    <a:pt x="1068910" y="279473"/>
                    <a:pt x="1072200" y="279473"/>
                  </a:cubicBezTo>
                  <a:cubicBezTo>
                    <a:pt x="1073139" y="279473"/>
                    <a:pt x="1074960" y="278298"/>
                    <a:pt x="1077662" y="275949"/>
                  </a:cubicBezTo>
                  <a:cubicBezTo>
                    <a:pt x="1080364" y="273599"/>
                    <a:pt x="1081715" y="271955"/>
                    <a:pt x="1081715" y="271015"/>
                  </a:cubicBezTo>
                  <a:cubicBezTo>
                    <a:pt x="1081715" y="270075"/>
                    <a:pt x="1075606" y="266081"/>
                    <a:pt x="1063389" y="259032"/>
                  </a:cubicBezTo>
                  <a:cubicBezTo>
                    <a:pt x="1059395" y="256683"/>
                    <a:pt x="1056693" y="254921"/>
                    <a:pt x="1055283" y="253746"/>
                  </a:cubicBezTo>
                  <a:cubicBezTo>
                    <a:pt x="1053404" y="252101"/>
                    <a:pt x="1051876" y="251632"/>
                    <a:pt x="1050702" y="252336"/>
                  </a:cubicBezTo>
                  <a:cubicBezTo>
                    <a:pt x="1049527" y="253041"/>
                    <a:pt x="1047412" y="255861"/>
                    <a:pt x="1044358" y="260795"/>
                  </a:cubicBezTo>
                  <a:cubicBezTo>
                    <a:pt x="1040599" y="266433"/>
                    <a:pt x="1036428" y="271720"/>
                    <a:pt x="1031847" y="276654"/>
                  </a:cubicBezTo>
                  <a:cubicBezTo>
                    <a:pt x="1027265" y="281588"/>
                    <a:pt x="1024152" y="284055"/>
                    <a:pt x="1022508" y="284055"/>
                  </a:cubicBezTo>
                  <a:cubicBezTo>
                    <a:pt x="1020863" y="284055"/>
                    <a:pt x="1019101" y="284525"/>
                    <a:pt x="1017221" y="285464"/>
                  </a:cubicBezTo>
                  <a:cubicBezTo>
                    <a:pt x="1010878" y="288754"/>
                    <a:pt x="1003712" y="288401"/>
                    <a:pt x="995723" y="284407"/>
                  </a:cubicBezTo>
                  <a:cubicBezTo>
                    <a:pt x="991964" y="282527"/>
                    <a:pt x="989321" y="280648"/>
                    <a:pt x="987794" y="278768"/>
                  </a:cubicBezTo>
                  <a:cubicBezTo>
                    <a:pt x="986267" y="276889"/>
                    <a:pt x="985033" y="274069"/>
                    <a:pt x="984093" y="270310"/>
                  </a:cubicBezTo>
                  <a:cubicBezTo>
                    <a:pt x="982919" y="265376"/>
                    <a:pt x="981979" y="265141"/>
                    <a:pt x="981274" y="269605"/>
                  </a:cubicBezTo>
                  <a:cubicBezTo>
                    <a:pt x="980804" y="271485"/>
                    <a:pt x="980569" y="274187"/>
                    <a:pt x="980569" y="277711"/>
                  </a:cubicBezTo>
                  <a:cubicBezTo>
                    <a:pt x="980569" y="282645"/>
                    <a:pt x="979453" y="289224"/>
                    <a:pt x="977221" y="297447"/>
                  </a:cubicBezTo>
                  <a:cubicBezTo>
                    <a:pt x="974989" y="305670"/>
                    <a:pt x="972933" y="310839"/>
                    <a:pt x="971054" y="312953"/>
                  </a:cubicBezTo>
                  <a:cubicBezTo>
                    <a:pt x="970114" y="314363"/>
                    <a:pt x="969116" y="316125"/>
                    <a:pt x="968058" y="318240"/>
                  </a:cubicBezTo>
                  <a:cubicBezTo>
                    <a:pt x="967001" y="320354"/>
                    <a:pt x="964828" y="322234"/>
                    <a:pt x="961538" y="323879"/>
                  </a:cubicBezTo>
                  <a:cubicBezTo>
                    <a:pt x="959424" y="324818"/>
                    <a:pt x="957838" y="325347"/>
                    <a:pt x="956780" y="325465"/>
                  </a:cubicBezTo>
                  <a:cubicBezTo>
                    <a:pt x="955723" y="325582"/>
                    <a:pt x="954372" y="325171"/>
                    <a:pt x="952728" y="324231"/>
                  </a:cubicBezTo>
                  <a:cubicBezTo>
                    <a:pt x="950143" y="322821"/>
                    <a:pt x="948381" y="322117"/>
                    <a:pt x="947441" y="322117"/>
                  </a:cubicBezTo>
                  <a:cubicBezTo>
                    <a:pt x="946501" y="322117"/>
                    <a:pt x="945150" y="321294"/>
                    <a:pt x="943388" y="319650"/>
                  </a:cubicBezTo>
                  <a:cubicBezTo>
                    <a:pt x="941626" y="318005"/>
                    <a:pt x="939453" y="317065"/>
                    <a:pt x="936868" y="316830"/>
                  </a:cubicBezTo>
                  <a:cubicBezTo>
                    <a:pt x="934284" y="316595"/>
                    <a:pt x="932169" y="315714"/>
                    <a:pt x="930525" y="314187"/>
                  </a:cubicBezTo>
                  <a:cubicBezTo>
                    <a:pt x="928880" y="312660"/>
                    <a:pt x="927470" y="311896"/>
                    <a:pt x="926296" y="311896"/>
                  </a:cubicBezTo>
                  <a:cubicBezTo>
                    <a:pt x="925121" y="311896"/>
                    <a:pt x="922595" y="310898"/>
                    <a:pt x="918719" y="308901"/>
                  </a:cubicBezTo>
                  <a:cubicBezTo>
                    <a:pt x="914842" y="306903"/>
                    <a:pt x="912727" y="306140"/>
                    <a:pt x="912375" y="306610"/>
                  </a:cubicBezTo>
                  <a:cubicBezTo>
                    <a:pt x="912022" y="307080"/>
                    <a:pt x="909732" y="306316"/>
                    <a:pt x="905503" y="304319"/>
                  </a:cubicBezTo>
                  <a:cubicBezTo>
                    <a:pt x="901273" y="302322"/>
                    <a:pt x="898572" y="300736"/>
                    <a:pt x="897397" y="299561"/>
                  </a:cubicBezTo>
                  <a:cubicBezTo>
                    <a:pt x="892463" y="294392"/>
                    <a:pt x="890936" y="289928"/>
                    <a:pt x="892815" y="286169"/>
                  </a:cubicBezTo>
                  <a:cubicBezTo>
                    <a:pt x="893990" y="283585"/>
                    <a:pt x="895517" y="282058"/>
                    <a:pt x="897397" y="281588"/>
                  </a:cubicBezTo>
                  <a:cubicBezTo>
                    <a:pt x="900451" y="280413"/>
                    <a:pt x="905033" y="275479"/>
                    <a:pt x="911141" y="266786"/>
                  </a:cubicBezTo>
                  <a:cubicBezTo>
                    <a:pt x="914666" y="262087"/>
                    <a:pt x="918660" y="257035"/>
                    <a:pt x="923124" y="251632"/>
                  </a:cubicBezTo>
                  <a:cubicBezTo>
                    <a:pt x="927588" y="246228"/>
                    <a:pt x="931347" y="241176"/>
                    <a:pt x="934402" y="236477"/>
                  </a:cubicBezTo>
                  <a:lnTo>
                    <a:pt x="939335" y="229429"/>
                  </a:lnTo>
                  <a:lnTo>
                    <a:pt x="936164" y="222733"/>
                  </a:lnTo>
                  <a:cubicBezTo>
                    <a:pt x="931934" y="213805"/>
                    <a:pt x="932169" y="204407"/>
                    <a:pt x="936868" y="194539"/>
                  </a:cubicBezTo>
                  <a:cubicBezTo>
                    <a:pt x="939923" y="188430"/>
                    <a:pt x="941156" y="185141"/>
                    <a:pt x="940569" y="184671"/>
                  </a:cubicBezTo>
                  <a:cubicBezTo>
                    <a:pt x="939982" y="184201"/>
                    <a:pt x="936281" y="186198"/>
                    <a:pt x="929468" y="190662"/>
                  </a:cubicBezTo>
                  <a:cubicBezTo>
                    <a:pt x="922654" y="195126"/>
                    <a:pt x="918190" y="197358"/>
                    <a:pt x="916075" y="197358"/>
                  </a:cubicBezTo>
                  <a:cubicBezTo>
                    <a:pt x="911611" y="197358"/>
                    <a:pt x="905973" y="203584"/>
                    <a:pt x="899159" y="216037"/>
                  </a:cubicBezTo>
                  <a:cubicBezTo>
                    <a:pt x="895165" y="223790"/>
                    <a:pt x="892110" y="229546"/>
                    <a:pt x="889996" y="233305"/>
                  </a:cubicBezTo>
                  <a:cubicBezTo>
                    <a:pt x="887881" y="237065"/>
                    <a:pt x="885532" y="241059"/>
                    <a:pt x="882947" y="245288"/>
                  </a:cubicBezTo>
                  <a:cubicBezTo>
                    <a:pt x="880363" y="249517"/>
                    <a:pt x="879071" y="251866"/>
                    <a:pt x="879071" y="252336"/>
                  </a:cubicBezTo>
                  <a:cubicBezTo>
                    <a:pt x="879071" y="252806"/>
                    <a:pt x="877661" y="255097"/>
                    <a:pt x="874842" y="259209"/>
                  </a:cubicBezTo>
                  <a:cubicBezTo>
                    <a:pt x="872022" y="263320"/>
                    <a:pt x="870436" y="265905"/>
                    <a:pt x="870084" y="266962"/>
                  </a:cubicBezTo>
                  <a:cubicBezTo>
                    <a:pt x="869731" y="268019"/>
                    <a:pt x="866031" y="274422"/>
                    <a:pt x="858982" y="286169"/>
                  </a:cubicBezTo>
                  <a:cubicBezTo>
                    <a:pt x="851934" y="297917"/>
                    <a:pt x="845767" y="308959"/>
                    <a:pt x="840480" y="319297"/>
                  </a:cubicBezTo>
                  <a:cubicBezTo>
                    <a:pt x="835194" y="329635"/>
                    <a:pt x="831728" y="335979"/>
                    <a:pt x="830084" y="338328"/>
                  </a:cubicBezTo>
                  <a:cubicBezTo>
                    <a:pt x="828439" y="340678"/>
                    <a:pt x="827617" y="342557"/>
                    <a:pt x="827617" y="343967"/>
                  </a:cubicBezTo>
                  <a:cubicBezTo>
                    <a:pt x="827617" y="345612"/>
                    <a:pt x="826618" y="347021"/>
                    <a:pt x="824621" y="348196"/>
                  </a:cubicBezTo>
                  <a:cubicBezTo>
                    <a:pt x="822624" y="349371"/>
                    <a:pt x="820803" y="349606"/>
                    <a:pt x="819158" y="348901"/>
                  </a:cubicBezTo>
                  <a:cubicBezTo>
                    <a:pt x="816339" y="347961"/>
                    <a:pt x="812991" y="345142"/>
                    <a:pt x="809114" y="340443"/>
                  </a:cubicBezTo>
                  <a:cubicBezTo>
                    <a:pt x="805238" y="335744"/>
                    <a:pt x="803769" y="332689"/>
                    <a:pt x="804709" y="331280"/>
                  </a:cubicBezTo>
                  <a:cubicBezTo>
                    <a:pt x="805179" y="330105"/>
                    <a:pt x="804885" y="328049"/>
                    <a:pt x="803828" y="325112"/>
                  </a:cubicBezTo>
                  <a:cubicBezTo>
                    <a:pt x="802771" y="322175"/>
                    <a:pt x="801655" y="320472"/>
                    <a:pt x="800480" y="320002"/>
                  </a:cubicBezTo>
                  <a:cubicBezTo>
                    <a:pt x="799070" y="319532"/>
                    <a:pt x="798835" y="317711"/>
                    <a:pt x="799775" y="314539"/>
                  </a:cubicBezTo>
                  <a:cubicBezTo>
                    <a:pt x="800715" y="311368"/>
                    <a:pt x="802477" y="307785"/>
                    <a:pt x="805061" y="303790"/>
                  </a:cubicBezTo>
                  <a:cubicBezTo>
                    <a:pt x="807646" y="299796"/>
                    <a:pt x="809878" y="296155"/>
                    <a:pt x="811758" y="292865"/>
                  </a:cubicBezTo>
                  <a:lnTo>
                    <a:pt x="813872" y="289341"/>
                  </a:lnTo>
                  <a:cubicBezTo>
                    <a:pt x="814107" y="289576"/>
                    <a:pt x="814107" y="290163"/>
                    <a:pt x="813872" y="291103"/>
                  </a:cubicBezTo>
                  <a:cubicBezTo>
                    <a:pt x="813402" y="293218"/>
                    <a:pt x="814107" y="293335"/>
                    <a:pt x="815987" y="291456"/>
                  </a:cubicBezTo>
                  <a:cubicBezTo>
                    <a:pt x="820921" y="286757"/>
                    <a:pt x="826325" y="278768"/>
                    <a:pt x="832198" y="267491"/>
                  </a:cubicBezTo>
                  <a:cubicBezTo>
                    <a:pt x="838307" y="256448"/>
                    <a:pt x="847822" y="241059"/>
                    <a:pt x="860745" y="221323"/>
                  </a:cubicBezTo>
                  <a:cubicBezTo>
                    <a:pt x="864034" y="216389"/>
                    <a:pt x="866677" y="212277"/>
                    <a:pt x="868674" y="208988"/>
                  </a:cubicBezTo>
                  <a:cubicBezTo>
                    <a:pt x="870671" y="205699"/>
                    <a:pt x="872140" y="202938"/>
                    <a:pt x="873080" y="200706"/>
                  </a:cubicBezTo>
                  <a:cubicBezTo>
                    <a:pt x="874019" y="198474"/>
                    <a:pt x="874430" y="196829"/>
                    <a:pt x="874313" y="195772"/>
                  </a:cubicBezTo>
                  <a:cubicBezTo>
                    <a:pt x="874195" y="194715"/>
                    <a:pt x="873667" y="194069"/>
                    <a:pt x="872727" y="193834"/>
                  </a:cubicBezTo>
                  <a:cubicBezTo>
                    <a:pt x="871552" y="193364"/>
                    <a:pt x="871787" y="191895"/>
                    <a:pt x="873432" y="189429"/>
                  </a:cubicBezTo>
                  <a:cubicBezTo>
                    <a:pt x="875077" y="186962"/>
                    <a:pt x="875899" y="185552"/>
                    <a:pt x="875899" y="185199"/>
                  </a:cubicBezTo>
                  <a:cubicBezTo>
                    <a:pt x="875899" y="184847"/>
                    <a:pt x="871317" y="184788"/>
                    <a:pt x="862154" y="185023"/>
                  </a:cubicBezTo>
                  <a:cubicBezTo>
                    <a:pt x="855576" y="185258"/>
                    <a:pt x="851405" y="185199"/>
                    <a:pt x="849643" y="184847"/>
                  </a:cubicBezTo>
                  <a:cubicBezTo>
                    <a:pt x="847881" y="184495"/>
                    <a:pt x="845943" y="183496"/>
                    <a:pt x="843828" y="181851"/>
                  </a:cubicBezTo>
                  <a:cubicBezTo>
                    <a:pt x="841009" y="179267"/>
                    <a:pt x="838777" y="177975"/>
                    <a:pt x="837132" y="177975"/>
                  </a:cubicBezTo>
                  <a:cubicBezTo>
                    <a:pt x="836192" y="177975"/>
                    <a:pt x="834959" y="176976"/>
                    <a:pt x="833432" y="174979"/>
                  </a:cubicBezTo>
                  <a:cubicBezTo>
                    <a:pt x="831904" y="172982"/>
                    <a:pt x="831258" y="171514"/>
                    <a:pt x="831493" y="170574"/>
                  </a:cubicBezTo>
                  <a:cubicBezTo>
                    <a:pt x="831728" y="169869"/>
                    <a:pt x="831376" y="168224"/>
                    <a:pt x="830436" y="165640"/>
                  </a:cubicBezTo>
                  <a:cubicBezTo>
                    <a:pt x="829496" y="163055"/>
                    <a:pt x="829966" y="160823"/>
                    <a:pt x="831846" y="158944"/>
                  </a:cubicBezTo>
                  <a:cubicBezTo>
                    <a:pt x="833490" y="157534"/>
                    <a:pt x="835899" y="156066"/>
                    <a:pt x="839071" y="154538"/>
                  </a:cubicBezTo>
                  <a:cubicBezTo>
                    <a:pt x="842242" y="153011"/>
                    <a:pt x="844944" y="152130"/>
                    <a:pt x="847176" y="151895"/>
                  </a:cubicBezTo>
                  <a:cubicBezTo>
                    <a:pt x="849408" y="151660"/>
                    <a:pt x="850759" y="152013"/>
                    <a:pt x="851229" y="152952"/>
                  </a:cubicBezTo>
                  <a:cubicBezTo>
                    <a:pt x="851229" y="154127"/>
                    <a:pt x="850465" y="154715"/>
                    <a:pt x="848938" y="154715"/>
                  </a:cubicBezTo>
                  <a:cubicBezTo>
                    <a:pt x="847411" y="154715"/>
                    <a:pt x="846648" y="155185"/>
                    <a:pt x="846648" y="156124"/>
                  </a:cubicBezTo>
                  <a:cubicBezTo>
                    <a:pt x="846648" y="157064"/>
                    <a:pt x="845943" y="157534"/>
                    <a:pt x="844533" y="157534"/>
                  </a:cubicBezTo>
                  <a:cubicBezTo>
                    <a:pt x="843358" y="157534"/>
                    <a:pt x="842360" y="158474"/>
                    <a:pt x="841537" y="160353"/>
                  </a:cubicBezTo>
                  <a:cubicBezTo>
                    <a:pt x="840715" y="162233"/>
                    <a:pt x="840774" y="163760"/>
                    <a:pt x="841714" y="164935"/>
                  </a:cubicBezTo>
                  <a:cubicBezTo>
                    <a:pt x="842184" y="166110"/>
                    <a:pt x="845708" y="166403"/>
                    <a:pt x="852286" y="165816"/>
                  </a:cubicBezTo>
                  <a:cubicBezTo>
                    <a:pt x="858865" y="165229"/>
                    <a:pt x="864856" y="164230"/>
                    <a:pt x="870260" y="162820"/>
                  </a:cubicBezTo>
                  <a:cubicBezTo>
                    <a:pt x="875664" y="161176"/>
                    <a:pt x="880128" y="159884"/>
                    <a:pt x="883652" y="158944"/>
                  </a:cubicBezTo>
                  <a:cubicBezTo>
                    <a:pt x="892815" y="156594"/>
                    <a:pt x="898689" y="153187"/>
                    <a:pt x="901273" y="148723"/>
                  </a:cubicBezTo>
                  <a:lnTo>
                    <a:pt x="903740" y="144494"/>
                  </a:lnTo>
                  <a:lnTo>
                    <a:pt x="897044" y="142732"/>
                  </a:lnTo>
                  <a:cubicBezTo>
                    <a:pt x="892815" y="141557"/>
                    <a:pt x="889173" y="141205"/>
                    <a:pt x="886119" y="141675"/>
                  </a:cubicBezTo>
                  <a:lnTo>
                    <a:pt x="882595" y="142027"/>
                  </a:lnTo>
                  <a:cubicBezTo>
                    <a:pt x="882595" y="142027"/>
                    <a:pt x="883065" y="141675"/>
                    <a:pt x="884005" y="140970"/>
                  </a:cubicBezTo>
                  <a:cubicBezTo>
                    <a:pt x="886119" y="139795"/>
                    <a:pt x="889409" y="136976"/>
                    <a:pt x="893873" y="132512"/>
                  </a:cubicBezTo>
                  <a:cubicBezTo>
                    <a:pt x="896927" y="129692"/>
                    <a:pt x="898865" y="127519"/>
                    <a:pt x="899688" y="125992"/>
                  </a:cubicBezTo>
                  <a:cubicBezTo>
                    <a:pt x="900510" y="124465"/>
                    <a:pt x="900921" y="122526"/>
                    <a:pt x="900921" y="120177"/>
                  </a:cubicBezTo>
                  <a:cubicBezTo>
                    <a:pt x="900921" y="117827"/>
                    <a:pt x="900745" y="116359"/>
                    <a:pt x="900392" y="115772"/>
                  </a:cubicBezTo>
                  <a:cubicBezTo>
                    <a:pt x="900040" y="115184"/>
                    <a:pt x="898807" y="114891"/>
                    <a:pt x="896692" y="114891"/>
                  </a:cubicBezTo>
                  <a:cubicBezTo>
                    <a:pt x="890583" y="114891"/>
                    <a:pt x="883124" y="111719"/>
                    <a:pt x="874313" y="105375"/>
                  </a:cubicBezTo>
                  <a:cubicBezTo>
                    <a:pt x="865502" y="99031"/>
                    <a:pt x="860157" y="93040"/>
                    <a:pt x="858278" y="87401"/>
                  </a:cubicBezTo>
                  <a:cubicBezTo>
                    <a:pt x="857103" y="83642"/>
                    <a:pt x="856104" y="81293"/>
                    <a:pt x="855282" y="80353"/>
                  </a:cubicBezTo>
                  <a:cubicBezTo>
                    <a:pt x="854460" y="79413"/>
                    <a:pt x="854049" y="78356"/>
                    <a:pt x="854049" y="77181"/>
                  </a:cubicBezTo>
                  <a:cubicBezTo>
                    <a:pt x="854049" y="76241"/>
                    <a:pt x="854812" y="75654"/>
                    <a:pt x="856339" y="75419"/>
                  </a:cubicBezTo>
                  <a:cubicBezTo>
                    <a:pt x="857867" y="75184"/>
                    <a:pt x="859805" y="75419"/>
                    <a:pt x="862154" y="76124"/>
                  </a:cubicBezTo>
                  <a:cubicBezTo>
                    <a:pt x="864504" y="76829"/>
                    <a:pt x="866971" y="77768"/>
                    <a:pt x="869555" y="78943"/>
                  </a:cubicBezTo>
                  <a:cubicBezTo>
                    <a:pt x="874019" y="81293"/>
                    <a:pt x="877720" y="82232"/>
                    <a:pt x="880657" y="81763"/>
                  </a:cubicBezTo>
                  <a:cubicBezTo>
                    <a:pt x="883593" y="81293"/>
                    <a:pt x="889878" y="78708"/>
                    <a:pt x="899511" y="74009"/>
                  </a:cubicBezTo>
                  <a:cubicBezTo>
                    <a:pt x="901626" y="72835"/>
                    <a:pt x="903153" y="71542"/>
                    <a:pt x="904093" y="70133"/>
                  </a:cubicBezTo>
                  <a:cubicBezTo>
                    <a:pt x="905033" y="68723"/>
                    <a:pt x="906090" y="65786"/>
                    <a:pt x="907265" y="61322"/>
                  </a:cubicBezTo>
                  <a:cubicBezTo>
                    <a:pt x="909144" y="54508"/>
                    <a:pt x="911259" y="49927"/>
                    <a:pt x="913608" y="47577"/>
                  </a:cubicBezTo>
                  <a:cubicBezTo>
                    <a:pt x="915136" y="46285"/>
                    <a:pt x="916677" y="45433"/>
                    <a:pt x="918234" y="45022"/>
                  </a:cubicBezTo>
                  <a:close/>
                  <a:moveTo>
                    <a:pt x="2179986" y="42643"/>
                  </a:moveTo>
                  <a:cubicBezTo>
                    <a:pt x="2181630" y="42643"/>
                    <a:pt x="2183921" y="43407"/>
                    <a:pt x="2186858" y="44934"/>
                  </a:cubicBezTo>
                  <a:cubicBezTo>
                    <a:pt x="2189795" y="46461"/>
                    <a:pt x="2191968" y="48047"/>
                    <a:pt x="2193378" y="49692"/>
                  </a:cubicBezTo>
                  <a:cubicBezTo>
                    <a:pt x="2195022" y="51806"/>
                    <a:pt x="2196491" y="54802"/>
                    <a:pt x="2197783" y="58679"/>
                  </a:cubicBezTo>
                  <a:cubicBezTo>
                    <a:pt x="2199075" y="62555"/>
                    <a:pt x="2199428" y="65257"/>
                    <a:pt x="2198840" y="66785"/>
                  </a:cubicBezTo>
                  <a:cubicBezTo>
                    <a:pt x="2198253" y="68312"/>
                    <a:pt x="2196256" y="69486"/>
                    <a:pt x="2192849" y="70309"/>
                  </a:cubicBezTo>
                  <a:cubicBezTo>
                    <a:pt x="2189443" y="71131"/>
                    <a:pt x="2187152" y="70955"/>
                    <a:pt x="2185977" y="69780"/>
                  </a:cubicBezTo>
                  <a:cubicBezTo>
                    <a:pt x="2185037" y="68605"/>
                    <a:pt x="2183275" y="68018"/>
                    <a:pt x="2180691" y="68018"/>
                  </a:cubicBezTo>
                  <a:cubicBezTo>
                    <a:pt x="2179281" y="68018"/>
                    <a:pt x="2178341" y="67666"/>
                    <a:pt x="2177871" y="66961"/>
                  </a:cubicBezTo>
                  <a:cubicBezTo>
                    <a:pt x="2177401" y="66256"/>
                    <a:pt x="2177166" y="64611"/>
                    <a:pt x="2177166" y="62027"/>
                  </a:cubicBezTo>
                  <a:cubicBezTo>
                    <a:pt x="2177166" y="58738"/>
                    <a:pt x="2176520" y="56447"/>
                    <a:pt x="2175228" y="55155"/>
                  </a:cubicBezTo>
                  <a:cubicBezTo>
                    <a:pt x="2173936" y="53862"/>
                    <a:pt x="2172467" y="54039"/>
                    <a:pt x="2170823" y="55683"/>
                  </a:cubicBezTo>
                  <a:cubicBezTo>
                    <a:pt x="2169883" y="55918"/>
                    <a:pt x="2169295" y="55213"/>
                    <a:pt x="2169060" y="53569"/>
                  </a:cubicBezTo>
                  <a:cubicBezTo>
                    <a:pt x="2169060" y="49574"/>
                    <a:pt x="2170940" y="46520"/>
                    <a:pt x="2174699" y="44406"/>
                  </a:cubicBezTo>
                  <a:cubicBezTo>
                    <a:pt x="2176814" y="43231"/>
                    <a:pt x="2178576" y="42643"/>
                    <a:pt x="2179986" y="42643"/>
                  </a:cubicBezTo>
                  <a:close/>
                  <a:moveTo>
                    <a:pt x="557092" y="28899"/>
                  </a:moveTo>
                  <a:cubicBezTo>
                    <a:pt x="557680" y="28899"/>
                    <a:pt x="558913" y="29369"/>
                    <a:pt x="560793" y="30309"/>
                  </a:cubicBezTo>
                  <a:cubicBezTo>
                    <a:pt x="562672" y="31248"/>
                    <a:pt x="563612" y="32423"/>
                    <a:pt x="563612" y="33833"/>
                  </a:cubicBezTo>
                  <a:cubicBezTo>
                    <a:pt x="563612" y="35243"/>
                    <a:pt x="564317" y="36241"/>
                    <a:pt x="565727" y="36828"/>
                  </a:cubicBezTo>
                  <a:cubicBezTo>
                    <a:pt x="567137" y="37416"/>
                    <a:pt x="568957" y="40999"/>
                    <a:pt x="571189" y="47577"/>
                  </a:cubicBezTo>
                  <a:cubicBezTo>
                    <a:pt x="573421" y="54156"/>
                    <a:pt x="575007" y="57680"/>
                    <a:pt x="575947" y="58150"/>
                  </a:cubicBezTo>
                  <a:cubicBezTo>
                    <a:pt x="576887" y="58620"/>
                    <a:pt x="577357" y="60030"/>
                    <a:pt x="577357" y="62379"/>
                  </a:cubicBezTo>
                  <a:cubicBezTo>
                    <a:pt x="577357" y="67313"/>
                    <a:pt x="579589" y="75067"/>
                    <a:pt x="584053" y="85639"/>
                  </a:cubicBezTo>
                  <a:cubicBezTo>
                    <a:pt x="585463" y="88694"/>
                    <a:pt x="586520" y="91807"/>
                    <a:pt x="587225" y="94979"/>
                  </a:cubicBezTo>
                  <a:cubicBezTo>
                    <a:pt x="587930" y="98150"/>
                    <a:pt x="589692" y="100911"/>
                    <a:pt x="592511" y="103261"/>
                  </a:cubicBezTo>
                  <a:cubicBezTo>
                    <a:pt x="595565" y="105845"/>
                    <a:pt x="601263" y="108664"/>
                    <a:pt x="609604" y="111719"/>
                  </a:cubicBezTo>
                  <a:cubicBezTo>
                    <a:pt x="617944" y="114773"/>
                    <a:pt x="624464" y="116535"/>
                    <a:pt x="629163" y="117005"/>
                  </a:cubicBezTo>
                  <a:cubicBezTo>
                    <a:pt x="635272" y="117475"/>
                    <a:pt x="641910" y="118297"/>
                    <a:pt x="649075" y="119472"/>
                  </a:cubicBezTo>
                  <a:cubicBezTo>
                    <a:pt x="656241" y="120647"/>
                    <a:pt x="660177" y="121587"/>
                    <a:pt x="660881" y="122291"/>
                  </a:cubicBezTo>
                  <a:cubicBezTo>
                    <a:pt x="662056" y="123231"/>
                    <a:pt x="663701" y="123701"/>
                    <a:pt x="665815" y="123701"/>
                  </a:cubicBezTo>
                  <a:cubicBezTo>
                    <a:pt x="667930" y="123701"/>
                    <a:pt x="669986" y="124465"/>
                    <a:pt x="671983" y="125992"/>
                  </a:cubicBezTo>
                  <a:cubicBezTo>
                    <a:pt x="673980" y="127519"/>
                    <a:pt x="675214" y="128048"/>
                    <a:pt x="675683" y="127578"/>
                  </a:cubicBezTo>
                  <a:cubicBezTo>
                    <a:pt x="676153" y="127108"/>
                    <a:pt x="677504" y="127872"/>
                    <a:pt x="679736" y="129869"/>
                  </a:cubicBezTo>
                  <a:cubicBezTo>
                    <a:pt x="681968" y="131866"/>
                    <a:pt x="683319" y="133687"/>
                    <a:pt x="683789" y="135331"/>
                  </a:cubicBezTo>
                  <a:cubicBezTo>
                    <a:pt x="684494" y="137916"/>
                    <a:pt x="684083" y="139795"/>
                    <a:pt x="682556" y="140970"/>
                  </a:cubicBezTo>
                  <a:cubicBezTo>
                    <a:pt x="681028" y="142145"/>
                    <a:pt x="677798" y="142850"/>
                    <a:pt x="672864" y="143085"/>
                  </a:cubicBezTo>
                  <a:cubicBezTo>
                    <a:pt x="666990" y="143320"/>
                    <a:pt x="662820" y="143789"/>
                    <a:pt x="660353" y="144494"/>
                  </a:cubicBezTo>
                  <a:cubicBezTo>
                    <a:pt x="657886" y="145199"/>
                    <a:pt x="656300" y="145434"/>
                    <a:pt x="655595" y="145199"/>
                  </a:cubicBezTo>
                  <a:cubicBezTo>
                    <a:pt x="655125" y="145199"/>
                    <a:pt x="654773" y="145317"/>
                    <a:pt x="654538" y="145552"/>
                  </a:cubicBezTo>
                  <a:cubicBezTo>
                    <a:pt x="654303" y="145786"/>
                    <a:pt x="654185" y="146139"/>
                    <a:pt x="654185" y="146609"/>
                  </a:cubicBezTo>
                  <a:cubicBezTo>
                    <a:pt x="654185" y="147549"/>
                    <a:pt x="653481" y="148019"/>
                    <a:pt x="652071" y="148019"/>
                  </a:cubicBezTo>
                  <a:cubicBezTo>
                    <a:pt x="647842" y="148019"/>
                    <a:pt x="642203" y="151308"/>
                    <a:pt x="635154" y="157886"/>
                  </a:cubicBezTo>
                  <a:cubicBezTo>
                    <a:pt x="631395" y="161411"/>
                    <a:pt x="628693" y="162879"/>
                    <a:pt x="627049" y="162292"/>
                  </a:cubicBezTo>
                  <a:cubicBezTo>
                    <a:pt x="625404" y="161704"/>
                    <a:pt x="623759" y="162644"/>
                    <a:pt x="622115" y="165111"/>
                  </a:cubicBezTo>
                  <a:cubicBezTo>
                    <a:pt x="620470" y="167578"/>
                    <a:pt x="618708" y="168577"/>
                    <a:pt x="616828" y="168107"/>
                  </a:cubicBezTo>
                  <a:cubicBezTo>
                    <a:pt x="614949" y="167637"/>
                    <a:pt x="613657" y="168342"/>
                    <a:pt x="612952" y="170221"/>
                  </a:cubicBezTo>
                  <a:cubicBezTo>
                    <a:pt x="612012" y="172571"/>
                    <a:pt x="612952" y="179326"/>
                    <a:pt x="615771" y="190486"/>
                  </a:cubicBezTo>
                  <a:cubicBezTo>
                    <a:pt x="618591" y="201646"/>
                    <a:pt x="621645" y="210633"/>
                    <a:pt x="624934" y="217446"/>
                  </a:cubicBezTo>
                  <a:cubicBezTo>
                    <a:pt x="627284" y="222380"/>
                    <a:pt x="628223" y="225787"/>
                    <a:pt x="627753" y="227667"/>
                  </a:cubicBezTo>
                  <a:cubicBezTo>
                    <a:pt x="627284" y="229546"/>
                    <a:pt x="628047" y="231426"/>
                    <a:pt x="630044" y="233305"/>
                  </a:cubicBezTo>
                  <a:cubicBezTo>
                    <a:pt x="632041" y="235185"/>
                    <a:pt x="633040" y="236771"/>
                    <a:pt x="633040" y="238063"/>
                  </a:cubicBezTo>
                  <a:cubicBezTo>
                    <a:pt x="633040" y="239355"/>
                    <a:pt x="633804" y="240589"/>
                    <a:pt x="635331" y="241764"/>
                  </a:cubicBezTo>
                  <a:cubicBezTo>
                    <a:pt x="636858" y="242938"/>
                    <a:pt x="637621" y="244289"/>
                    <a:pt x="637621" y="245816"/>
                  </a:cubicBezTo>
                  <a:cubicBezTo>
                    <a:pt x="637621" y="247344"/>
                    <a:pt x="638326" y="249693"/>
                    <a:pt x="639736" y="252865"/>
                  </a:cubicBezTo>
                  <a:cubicBezTo>
                    <a:pt x="641146" y="256037"/>
                    <a:pt x="642144" y="259444"/>
                    <a:pt x="642732" y="263085"/>
                  </a:cubicBezTo>
                  <a:cubicBezTo>
                    <a:pt x="643319" y="266727"/>
                    <a:pt x="644611" y="270721"/>
                    <a:pt x="646608" y="275068"/>
                  </a:cubicBezTo>
                  <a:cubicBezTo>
                    <a:pt x="648605" y="279414"/>
                    <a:pt x="649428" y="281881"/>
                    <a:pt x="649075" y="282469"/>
                  </a:cubicBezTo>
                  <a:cubicBezTo>
                    <a:pt x="648723" y="283056"/>
                    <a:pt x="649016" y="284055"/>
                    <a:pt x="649956" y="285464"/>
                  </a:cubicBezTo>
                  <a:cubicBezTo>
                    <a:pt x="650661" y="286874"/>
                    <a:pt x="652071" y="285464"/>
                    <a:pt x="654185" y="281235"/>
                  </a:cubicBezTo>
                  <a:cubicBezTo>
                    <a:pt x="656535" y="277006"/>
                    <a:pt x="659707" y="269605"/>
                    <a:pt x="663701" y="259032"/>
                  </a:cubicBezTo>
                  <a:cubicBezTo>
                    <a:pt x="676153" y="226844"/>
                    <a:pt x="682614" y="203584"/>
                    <a:pt x="683084" y="189252"/>
                  </a:cubicBezTo>
                  <a:cubicBezTo>
                    <a:pt x="683084" y="188078"/>
                    <a:pt x="683613" y="187490"/>
                    <a:pt x="684670" y="187490"/>
                  </a:cubicBezTo>
                  <a:cubicBezTo>
                    <a:pt x="685727" y="187490"/>
                    <a:pt x="685904" y="187960"/>
                    <a:pt x="685199" y="188900"/>
                  </a:cubicBezTo>
                  <a:cubicBezTo>
                    <a:pt x="684494" y="190310"/>
                    <a:pt x="684259" y="193540"/>
                    <a:pt x="684494" y="198592"/>
                  </a:cubicBezTo>
                  <a:cubicBezTo>
                    <a:pt x="684729" y="203643"/>
                    <a:pt x="685316" y="206756"/>
                    <a:pt x="686256" y="207931"/>
                  </a:cubicBezTo>
                  <a:cubicBezTo>
                    <a:pt x="687431" y="209341"/>
                    <a:pt x="688194" y="213687"/>
                    <a:pt x="688547" y="220971"/>
                  </a:cubicBezTo>
                  <a:cubicBezTo>
                    <a:pt x="688899" y="228254"/>
                    <a:pt x="689193" y="231896"/>
                    <a:pt x="689428" y="231896"/>
                  </a:cubicBezTo>
                  <a:cubicBezTo>
                    <a:pt x="689663" y="231896"/>
                    <a:pt x="689780" y="233717"/>
                    <a:pt x="689780" y="237358"/>
                  </a:cubicBezTo>
                  <a:cubicBezTo>
                    <a:pt x="689780" y="241000"/>
                    <a:pt x="689663" y="244700"/>
                    <a:pt x="689428" y="248460"/>
                  </a:cubicBezTo>
                  <a:cubicBezTo>
                    <a:pt x="689193" y="252219"/>
                    <a:pt x="688958" y="254333"/>
                    <a:pt x="688723" y="254803"/>
                  </a:cubicBezTo>
                  <a:cubicBezTo>
                    <a:pt x="687783" y="256213"/>
                    <a:pt x="687607" y="257270"/>
                    <a:pt x="688194" y="257975"/>
                  </a:cubicBezTo>
                  <a:cubicBezTo>
                    <a:pt x="688782" y="258680"/>
                    <a:pt x="688547" y="259679"/>
                    <a:pt x="687490" y="260971"/>
                  </a:cubicBezTo>
                  <a:cubicBezTo>
                    <a:pt x="686432" y="262263"/>
                    <a:pt x="686726" y="262909"/>
                    <a:pt x="688371" y="262909"/>
                  </a:cubicBezTo>
                  <a:cubicBezTo>
                    <a:pt x="689310" y="262909"/>
                    <a:pt x="689898" y="263262"/>
                    <a:pt x="690133" y="263966"/>
                  </a:cubicBezTo>
                  <a:cubicBezTo>
                    <a:pt x="690368" y="264671"/>
                    <a:pt x="690250" y="266198"/>
                    <a:pt x="689780" y="268548"/>
                  </a:cubicBezTo>
                  <a:cubicBezTo>
                    <a:pt x="689076" y="272307"/>
                    <a:pt x="688253" y="274833"/>
                    <a:pt x="687313" y="276125"/>
                  </a:cubicBezTo>
                  <a:cubicBezTo>
                    <a:pt x="686374" y="277417"/>
                    <a:pt x="686432" y="278063"/>
                    <a:pt x="687490" y="278063"/>
                  </a:cubicBezTo>
                  <a:cubicBezTo>
                    <a:pt x="688547" y="278063"/>
                    <a:pt x="688782" y="278886"/>
                    <a:pt x="688194" y="280530"/>
                  </a:cubicBezTo>
                  <a:cubicBezTo>
                    <a:pt x="687607" y="282175"/>
                    <a:pt x="687901" y="283350"/>
                    <a:pt x="689076" y="284055"/>
                  </a:cubicBezTo>
                  <a:cubicBezTo>
                    <a:pt x="690250" y="284759"/>
                    <a:pt x="690368" y="286110"/>
                    <a:pt x="689428" y="288108"/>
                  </a:cubicBezTo>
                  <a:cubicBezTo>
                    <a:pt x="688488" y="290105"/>
                    <a:pt x="688488" y="291925"/>
                    <a:pt x="689428" y="293570"/>
                  </a:cubicBezTo>
                  <a:cubicBezTo>
                    <a:pt x="690368" y="295215"/>
                    <a:pt x="690661" y="299326"/>
                    <a:pt x="690309" y="305905"/>
                  </a:cubicBezTo>
                  <a:cubicBezTo>
                    <a:pt x="689957" y="312484"/>
                    <a:pt x="690485" y="315773"/>
                    <a:pt x="691895" y="315773"/>
                  </a:cubicBezTo>
                  <a:cubicBezTo>
                    <a:pt x="693305" y="315773"/>
                    <a:pt x="693598" y="316654"/>
                    <a:pt x="692776" y="318416"/>
                  </a:cubicBezTo>
                  <a:cubicBezTo>
                    <a:pt x="691954" y="320178"/>
                    <a:pt x="691425" y="323879"/>
                    <a:pt x="691190" y="329517"/>
                  </a:cubicBezTo>
                  <a:cubicBezTo>
                    <a:pt x="690955" y="334451"/>
                    <a:pt x="690603" y="341265"/>
                    <a:pt x="690133" y="349958"/>
                  </a:cubicBezTo>
                  <a:cubicBezTo>
                    <a:pt x="689193" y="365465"/>
                    <a:pt x="686139" y="374980"/>
                    <a:pt x="680970" y="378504"/>
                  </a:cubicBezTo>
                  <a:cubicBezTo>
                    <a:pt x="676036" y="382029"/>
                    <a:pt x="670162" y="381676"/>
                    <a:pt x="663349" y="377447"/>
                  </a:cubicBezTo>
                  <a:cubicBezTo>
                    <a:pt x="656535" y="373218"/>
                    <a:pt x="650896" y="366405"/>
                    <a:pt x="646432" y="357007"/>
                  </a:cubicBezTo>
                  <a:cubicBezTo>
                    <a:pt x="642673" y="349253"/>
                    <a:pt x="639795" y="343497"/>
                    <a:pt x="637798" y="339738"/>
                  </a:cubicBezTo>
                  <a:cubicBezTo>
                    <a:pt x="635801" y="335979"/>
                    <a:pt x="634802" y="333335"/>
                    <a:pt x="634802" y="331808"/>
                  </a:cubicBezTo>
                  <a:cubicBezTo>
                    <a:pt x="634802" y="330281"/>
                    <a:pt x="633510" y="328930"/>
                    <a:pt x="630925" y="327755"/>
                  </a:cubicBezTo>
                  <a:cubicBezTo>
                    <a:pt x="626696" y="325641"/>
                    <a:pt x="625404" y="321882"/>
                    <a:pt x="627049" y="316478"/>
                  </a:cubicBezTo>
                  <a:cubicBezTo>
                    <a:pt x="627988" y="313423"/>
                    <a:pt x="627812" y="310663"/>
                    <a:pt x="626520" y="308196"/>
                  </a:cubicBezTo>
                  <a:cubicBezTo>
                    <a:pt x="625228" y="305729"/>
                    <a:pt x="624817" y="304084"/>
                    <a:pt x="625287" y="303262"/>
                  </a:cubicBezTo>
                  <a:cubicBezTo>
                    <a:pt x="625756" y="302439"/>
                    <a:pt x="625522" y="301441"/>
                    <a:pt x="624582" y="300266"/>
                  </a:cubicBezTo>
                  <a:cubicBezTo>
                    <a:pt x="623642" y="299091"/>
                    <a:pt x="622467" y="296213"/>
                    <a:pt x="621058" y="291632"/>
                  </a:cubicBezTo>
                  <a:cubicBezTo>
                    <a:pt x="619648" y="287050"/>
                    <a:pt x="618179" y="283291"/>
                    <a:pt x="616652" y="280354"/>
                  </a:cubicBezTo>
                  <a:cubicBezTo>
                    <a:pt x="615125" y="277417"/>
                    <a:pt x="614479" y="275538"/>
                    <a:pt x="614714" y="274715"/>
                  </a:cubicBezTo>
                  <a:cubicBezTo>
                    <a:pt x="614949" y="273893"/>
                    <a:pt x="614009" y="269311"/>
                    <a:pt x="611895" y="260971"/>
                  </a:cubicBezTo>
                  <a:cubicBezTo>
                    <a:pt x="609780" y="252630"/>
                    <a:pt x="608311" y="246051"/>
                    <a:pt x="607489" y="241235"/>
                  </a:cubicBezTo>
                  <a:cubicBezTo>
                    <a:pt x="606667" y="236418"/>
                    <a:pt x="605668" y="233305"/>
                    <a:pt x="604494" y="231896"/>
                  </a:cubicBezTo>
                  <a:cubicBezTo>
                    <a:pt x="603319" y="230486"/>
                    <a:pt x="603025" y="229311"/>
                    <a:pt x="603612" y="228371"/>
                  </a:cubicBezTo>
                  <a:cubicBezTo>
                    <a:pt x="604200" y="227432"/>
                    <a:pt x="603730" y="224788"/>
                    <a:pt x="602203" y="220442"/>
                  </a:cubicBezTo>
                  <a:cubicBezTo>
                    <a:pt x="600676" y="216095"/>
                    <a:pt x="598444" y="208871"/>
                    <a:pt x="595507" y="198768"/>
                  </a:cubicBezTo>
                  <a:cubicBezTo>
                    <a:pt x="592570" y="188665"/>
                    <a:pt x="590749" y="183731"/>
                    <a:pt x="590044" y="183966"/>
                  </a:cubicBezTo>
                  <a:cubicBezTo>
                    <a:pt x="587460" y="184436"/>
                    <a:pt x="583701" y="185728"/>
                    <a:pt x="578767" y="187843"/>
                  </a:cubicBezTo>
                  <a:cubicBezTo>
                    <a:pt x="573833" y="189957"/>
                    <a:pt x="570308" y="191719"/>
                    <a:pt x="568194" y="193129"/>
                  </a:cubicBezTo>
                  <a:cubicBezTo>
                    <a:pt x="564669" y="195244"/>
                    <a:pt x="562203" y="196301"/>
                    <a:pt x="560793" y="196301"/>
                  </a:cubicBezTo>
                  <a:cubicBezTo>
                    <a:pt x="559383" y="196301"/>
                    <a:pt x="557034" y="197123"/>
                    <a:pt x="553744" y="198768"/>
                  </a:cubicBezTo>
                  <a:cubicBezTo>
                    <a:pt x="539412" y="205111"/>
                    <a:pt x="528252" y="208753"/>
                    <a:pt x="520264" y="209693"/>
                  </a:cubicBezTo>
                  <a:cubicBezTo>
                    <a:pt x="513920" y="210633"/>
                    <a:pt x="510337" y="210633"/>
                    <a:pt x="509515" y="209693"/>
                  </a:cubicBezTo>
                  <a:cubicBezTo>
                    <a:pt x="508693" y="208753"/>
                    <a:pt x="506402" y="210868"/>
                    <a:pt x="502643" y="216037"/>
                  </a:cubicBezTo>
                  <a:cubicBezTo>
                    <a:pt x="500293" y="219326"/>
                    <a:pt x="498707" y="221969"/>
                    <a:pt x="497885" y="223966"/>
                  </a:cubicBezTo>
                  <a:cubicBezTo>
                    <a:pt x="497063" y="225963"/>
                    <a:pt x="496534" y="229194"/>
                    <a:pt x="496299" y="233658"/>
                  </a:cubicBezTo>
                  <a:cubicBezTo>
                    <a:pt x="495829" y="242586"/>
                    <a:pt x="495594" y="253746"/>
                    <a:pt x="495594" y="267138"/>
                  </a:cubicBezTo>
                  <a:cubicBezTo>
                    <a:pt x="495594" y="280530"/>
                    <a:pt x="495829" y="289576"/>
                    <a:pt x="496299" y="294275"/>
                  </a:cubicBezTo>
                  <a:cubicBezTo>
                    <a:pt x="496769" y="298504"/>
                    <a:pt x="496886" y="301088"/>
                    <a:pt x="496651" y="302028"/>
                  </a:cubicBezTo>
                  <a:cubicBezTo>
                    <a:pt x="496416" y="302968"/>
                    <a:pt x="495594" y="303673"/>
                    <a:pt x="494184" y="304143"/>
                  </a:cubicBezTo>
                  <a:cubicBezTo>
                    <a:pt x="488781" y="305553"/>
                    <a:pt x="483729" y="302498"/>
                    <a:pt x="479030" y="294980"/>
                  </a:cubicBezTo>
                  <a:cubicBezTo>
                    <a:pt x="475976" y="290281"/>
                    <a:pt x="474449" y="287403"/>
                    <a:pt x="474449" y="286345"/>
                  </a:cubicBezTo>
                  <a:cubicBezTo>
                    <a:pt x="474449" y="285288"/>
                    <a:pt x="473509" y="282762"/>
                    <a:pt x="471629" y="278768"/>
                  </a:cubicBezTo>
                  <a:cubicBezTo>
                    <a:pt x="469750" y="274774"/>
                    <a:pt x="469045" y="272425"/>
                    <a:pt x="469515" y="271720"/>
                  </a:cubicBezTo>
                  <a:cubicBezTo>
                    <a:pt x="469750" y="271250"/>
                    <a:pt x="469691" y="270956"/>
                    <a:pt x="469339" y="270839"/>
                  </a:cubicBezTo>
                  <a:cubicBezTo>
                    <a:pt x="468986" y="270721"/>
                    <a:pt x="468575" y="270662"/>
                    <a:pt x="468105" y="270662"/>
                  </a:cubicBezTo>
                  <a:cubicBezTo>
                    <a:pt x="465286" y="270662"/>
                    <a:pt x="463817" y="269253"/>
                    <a:pt x="463700" y="266433"/>
                  </a:cubicBezTo>
                  <a:cubicBezTo>
                    <a:pt x="463582" y="263614"/>
                    <a:pt x="464463" y="257740"/>
                    <a:pt x="466343" y="248812"/>
                  </a:cubicBezTo>
                  <a:cubicBezTo>
                    <a:pt x="468692" y="237065"/>
                    <a:pt x="469867" y="230427"/>
                    <a:pt x="469867" y="228900"/>
                  </a:cubicBezTo>
                  <a:cubicBezTo>
                    <a:pt x="469867" y="227373"/>
                    <a:pt x="467400" y="228371"/>
                    <a:pt x="462466" y="231896"/>
                  </a:cubicBezTo>
                  <a:cubicBezTo>
                    <a:pt x="457767" y="235185"/>
                    <a:pt x="453538" y="236712"/>
                    <a:pt x="449779" y="236477"/>
                  </a:cubicBezTo>
                  <a:cubicBezTo>
                    <a:pt x="446020" y="236242"/>
                    <a:pt x="442378" y="234245"/>
                    <a:pt x="438854" y="230486"/>
                  </a:cubicBezTo>
                  <a:cubicBezTo>
                    <a:pt x="435564" y="227197"/>
                    <a:pt x="433567" y="225904"/>
                    <a:pt x="432863" y="226609"/>
                  </a:cubicBezTo>
                  <a:cubicBezTo>
                    <a:pt x="432863" y="226609"/>
                    <a:pt x="432745" y="226609"/>
                    <a:pt x="432510" y="226609"/>
                  </a:cubicBezTo>
                  <a:cubicBezTo>
                    <a:pt x="432275" y="226139"/>
                    <a:pt x="432393" y="225435"/>
                    <a:pt x="432863" y="224495"/>
                  </a:cubicBezTo>
                  <a:cubicBezTo>
                    <a:pt x="433332" y="222615"/>
                    <a:pt x="432921" y="220089"/>
                    <a:pt x="431629" y="216918"/>
                  </a:cubicBezTo>
                  <a:cubicBezTo>
                    <a:pt x="430337" y="213746"/>
                    <a:pt x="428751" y="209928"/>
                    <a:pt x="426871" y="205464"/>
                  </a:cubicBezTo>
                  <a:cubicBezTo>
                    <a:pt x="424992" y="201000"/>
                    <a:pt x="423347" y="197945"/>
                    <a:pt x="421937" y="196301"/>
                  </a:cubicBezTo>
                  <a:cubicBezTo>
                    <a:pt x="420058" y="193951"/>
                    <a:pt x="420117" y="191191"/>
                    <a:pt x="422114" y="188019"/>
                  </a:cubicBezTo>
                  <a:cubicBezTo>
                    <a:pt x="424111" y="184847"/>
                    <a:pt x="428516" y="180324"/>
                    <a:pt x="435330" y="174450"/>
                  </a:cubicBezTo>
                  <a:cubicBezTo>
                    <a:pt x="438619" y="171866"/>
                    <a:pt x="446020" y="163995"/>
                    <a:pt x="457532" y="150838"/>
                  </a:cubicBezTo>
                  <a:cubicBezTo>
                    <a:pt x="469045" y="137681"/>
                    <a:pt x="477738" y="127225"/>
                    <a:pt x="483612" y="119472"/>
                  </a:cubicBezTo>
                  <a:cubicBezTo>
                    <a:pt x="488546" y="113128"/>
                    <a:pt x="492775" y="106785"/>
                    <a:pt x="496299" y="100441"/>
                  </a:cubicBezTo>
                  <a:cubicBezTo>
                    <a:pt x="499823" y="94097"/>
                    <a:pt x="501585" y="89751"/>
                    <a:pt x="501585" y="87401"/>
                  </a:cubicBezTo>
                  <a:cubicBezTo>
                    <a:pt x="501585" y="84817"/>
                    <a:pt x="500234" y="81939"/>
                    <a:pt x="497533" y="78767"/>
                  </a:cubicBezTo>
                  <a:cubicBezTo>
                    <a:pt x="494831" y="75595"/>
                    <a:pt x="492657" y="74244"/>
                    <a:pt x="491013" y="74714"/>
                  </a:cubicBezTo>
                  <a:cubicBezTo>
                    <a:pt x="489838" y="75184"/>
                    <a:pt x="489074" y="75184"/>
                    <a:pt x="488722" y="74714"/>
                  </a:cubicBezTo>
                  <a:cubicBezTo>
                    <a:pt x="488370" y="74244"/>
                    <a:pt x="488193" y="73304"/>
                    <a:pt x="488193" y="71895"/>
                  </a:cubicBezTo>
                  <a:cubicBezTo>
                    <a:pt x="488193" y="68605"/>
                    <a:pt x="490132" y="66843"/>
                    <a:pt x="494008" y="66608"/>
                  </a:cubicBezTo>
                  <a:cubicBezTo>
                    <a:pt x="497885" y="66373"/>
                    <a:pt x="503113" y="67783"/>
                    <a:pt x="509691" y="70837"/>
                  </a:cubicBezTo>
                  <a:cubicBezTo>
                    <a:pt x="516035" y="73657"/>
                    <a:pt x="519559" y="75654"/>
                    <a:pt x="520264" y="76829"/>
                  </a:cubicBezTo>
                  <a:cubicBezTo>
                    <a:pt x="520969" y="78003"/>
                    <a:pt x="522144" y="78591"/>
                    <a:pt x="523788" y="78591"/>
                  </a:cubicBezTo>
                  <a:cubicBezTo>
                    <a:pt x="524963" y="78591"/>
                    <a:pt x="526373" y="79237"/>
                    <a:pt x="528018" y="80529"/>
                  </a:cubicBezTo>
                  <a:cubicBezTo>
                    <a:pt x="529662" y="81821"/>
                    <a:pt x="530484" y="83055"/>
                    <a:pt x="530484" y="84230"/>
                  </a:cubicBezTo>
                  <a:cubicBezTo>
                    <a:pt x="530484" y="85169"/>
                    <a:pt x="531248" y="85933"/>
                    <a:pt x="532775" y="86520"/>
                  </a:cubicBezTo>
                  <a:cubicBezTo>
                    <a:pt x="534302" y="87108"/>
                    <a:pt x="535066" y="88165"/>
                    <a:pt x="535066" y="89692"/>
                  </a:cubicBezTo>
                  <a:cubicBezTo>
                    <a:pt x="535066" y="91219"/>
                    <a:pt x="535712" y="92394"/>
                    <a:pt x="537004" y="93216"/>
                  </a:cubicBezTo>
                  <a:cubicBezTo>
                    <a:pt x="538296" y="94039"/>
                    <a:pt x="540117" y="96329"/>
                    <a:pt x="542467" y="100089"/>
                  </a:cubicBezTo>
                  <a:cubicBezTo>
                    <a:pt x="544111" y="102908"/>
                    <a:pt x="545051" y="105258"/>
                    <a:pt x="545286" y="107137"/>
                  </a:cubicBezTo>
                  <a:cubicBezTo>
                    <a:pt x="545521" y="109017"/>
                    <a:pt x="545521" y="112659"/>
                    <a:pt x="545286" y="118062"/>
                  </a:cubicBezTo>
                  <a:cubicBezTo>
                    <a:pt x="544581" y="126051"/>
                    <a:pt x="543113" y="132159"/>
                    <a:pt x="540881" y="136388"/>
                  </a:cubicBezTo>
                  <a:cubicBezTo>
                    <a:pt x="538649" y="140618"/>
                    <a:pt x="536769" y="144259"/>
                    <a:pt x="535242" y="147314"/>
                  </a:cubicBezTo>
                  <a:cubicBezTo>
                    <a:pt x="533715" y="150368"/>
                    <a:pt x="532305" y="152306"/>
                    <a:pt x="531013" y="153129"/>
                  </a:cubicBezTo>
                  <a:cubicBezTo>
                    <a:pt x="529721" y="153951"/>
                    <a:pt x="529075" y="155067"/>
                    <a:pt x="529075" y="156477"/>
                  </a:cubicBezTo>
                  <a:cubicBezTo>
                    <a:pt x="529075" y="157886"/>
                    <a:pt x="528546" y="158591"/>
                    <a:pt x="527489" y="158591"/>
                  </a:cubicBezTo>
                  <a:cubicBezTo>
                    <a:pt x="526431" y="158591"/>
                    <a:pt x="525315" y="159766"/>
                    <a:pt x="524141" y="162116"/>
                  </a:cubicBezTo>
                  <a:cubicBezTo>
                    <a:pt x="520616" y="168694"/>
                    <a:pt x="513803" y="177740"/>
                    <a:pt x="503700" y="189252"/>
                  </a:cubicBezTo>
                  <a:cubicBezTo>
                    <a:pt x="500411" y="193011"/>
                    <a:pt x="497474" y="196771"/>
                    <a:pt x="494889" y="200530"/>
                  </a:cubicBezTo>
                  <a:lnTo>
                    <a:pt x="491013" y="206521"/>
                  </a:lnTo>
                  <a:lnTo>
                    <a:pt x="493832" y="213217"/>
                  </a:lnTo>
                  <a:lnTo>
                    <a:pt x="496651" y="219561"/>
                  </a:lnTo>
                  <a:lnTo>
                    <a:pt x="502643" y="210750"/>
                  </a:lnTo>
                  <a:cubicBezTo>
                    <a:pt x="505932" y="205816"/>
                    <a:pt x="509632" y="201705"/>
                    <a:pt x="513744" y="198415"/>
                  </a:cubicBezTo>
                  <a:cubicBezTo>
                    <a:pt x="517856" y="195126"/>
                    <a:pt x="521556" y="193246"/>
                    <a:pt x="524846" y="192777"/>
                  </a:cubicBezTo>
                  <a:cubicBezTo>
                    <a:pt x="527665" y="192307"/>
                    <a:pt x="531718" y="190368"/>
                    <a:pt x="537004" y="186962"/>
                  </a:cubicBezTo>
                  <a:cubicBezTo>
                    <a:pt x="542291" y="183555"/>
                    <a:pt x="549398" y="179384"/>
                    <a:pt x="558326" y="174450"/>
                  </a:cubicBezTo>
                  <a:cubicBezTo>
                    <a:pt x="570543" y="168107"/>
                    <a:pt x="577709" y="163995"/>
                    <a:pt x="579824" y="162116"/>
                  </a:cubicBezTo>
                  <a:cubicBezTo>
                    <a:pt x="581234" y="160706"/>
                    <a:pt x="582761" y="159649"/>
                    <a:pt x="584405" y="158944"/>
                  </a:cubicBezTo>
                  <a:cubicBezTo>
                    <a:pt x="585580" y="158239"/>
                    <a:pt x="586109" y="157123"/>
                    <a:pt x="585991" y="155596"/>
                  </a:cubicBezTo>
                  <a:cubicBezTo>
                    <a:pt x="585874" y="154068"/>
                    <a:pt x="585228" y="150251"/>
                    <a:pt x="584053" y="144142"/>
                  </a:cubicBezTo>
                  <a:cubicBezTo>
                    <a:pt x="582408" y="135214"/>
                    <a:pt x="581116" y="128988"/>
                    <a:pt x="580176" y="125463"/>
                  </a:cubicBezTo>
                  <a:cubicBezTo>
                    <a:pt x="579236" y="121939"/>
                    <a:pt x="578355" y="118415"/>
                    <a:pt x="577533" y="114891"/>
                  </a:cubicBezTo>
                  <a:cubicBezTo>
                    <a:pt x="576711" y="111366"/>
                    <a:pt x="575712" y="109722"/>
                    <a:pt x="574537" y="109957"/>
                  </a:cubicBezTo>
                  <a:cubicBezTo>
                    <a:pt x="574067" y="109957"/>
                    <a:pt x="573656" y="109722"/>
                    <a:pt x="573304" y="109252"/>
                  </a:cubicBezTo>
                  <a:cubicBezTo>
                    <a:pt x="572952" y="108782"/>
                    <a:pt x="572775" y="108077"/>
                    <a:pt x="572775" y="107137"/>
                  </a:cubicBezTo>
                  <a:cubicBezTo>
                    <a:pt x="572775" y="105258"/>
                    <a:pt x="572305" y="103437"/>
                    <a:pt x="571366" y="101675"/>
                  </a:cubicBezTo>
                  <a:cubicBezTo>
                    <a:pt x="570426" y="99912"/>
                    <a:pt x="569134" y="95742"/>
                    <a:pt x="567489" y="89164"/>
                  </a:cubicBezTo>
                  <a:cubicBezTo>
                    <a:pt x="565375" y="80235"/>
                    <a:pt x="561850" y="66608"/>
                    <a:pt x="556916" y="48282"/>
                  </a:cubicBezTo>
                  <a:cubicBezTo>
                    <a:pt x="555272" y="42643"/>
                    <a:pt x="553862" y="38649"/>
                    <a:pt x="552687" y="36300"/>
                  </a:cubicBezTo>
                  <a:cubicBezTo>
                    <a:pt x="551512" y="33950"/>
                    <a:pt x="551865" y="32071"/>
                    <a:pt x="553744" y="30661"/>
                  </a:cubicBezTo>
                  <a:cubicBezTo>
                    <a:pt x="555389" y="29486"/>
                    <a:pt x="556505" y="28899"/>
                    <a:pt x="557092" y="28899"/>
                  </a:cubicBezTo>
                  <a:close/>
                  <a:moveTo>
                    <a:pt x="620793" y="26564"/>
                  </a:moveTo>
                  <a:cubicBezTo>
                    <a:pt x="622614" y="26417"/>
                    <a:pt x="625169" y="26667"/>
                    <a:pt x="628458" y="27313"/>
                  </a:cubicBezTo>
                  <a:cubicBezTo>
                    <a:pt x="635037" y="28605"/>
                    <a:pt x="639266" y="30426"/>
                    <a:pt x="641146" y="32776"/>
                  </a:cubicBezTo>
                  <a:cubicBezTo>
                    <a:pt x="642320" y="34655"/>
                    <a:pt x="644964" y="36946"/>
                    <a:pt x="649075" y="39648"/>
                  </a:cubicBezTo>
                  <a:cubicBezTo>
                    <a:pt x="653187" y="42350"/>
                    <a:pt x="656065" y="46403"/>
                    <a:pt x="657710" y="51806"/>
                  </a:cubicBezTo>
                  <a:cubicBezTo>
                    <a:pt x="659354" y="56506"/>
                    <a:pt x="660177" y="59325"/>
                    <a:pt x="660177" y="60265"/>
                  </a:cubicBezTo>
                  <a:cubicBezTo>
                    <a:pt x="660177" y="61205"/>
                    <a:pt x="659237" y="62732"/>
                    <a:pt x="657357" y="64846"/>
                  </a:cubicBezTo>
                  <a:lnTo>
                    <a:pt x="654538" y="68018"/>
                  </a:lnTo>
                  <a:lnTo>
                    <a:pt x="648194" y="65199"/>
                  </a:lnTo>
                  <a:cubicBezTo>
                    <a:pt x="643730" y="63319"/>
                    <a:pt x="639853" y="62027"/>
                    <a:pt x="636564" y="61322"/>
                  </a:cubicBezTo>
                  <a:cubicBezTo>
                    <a:pt x="633275" y="60617"/>
                    <a:pt x="631630" y="59560"/>
                    <a:pt x="631630" y="58150"/>
                  </a:cubicBezTo>
                  <a:cubicBezTo>
                    <a:pt x="631630" y="56740"/>
                    <a:pt x="630573" y="55801"/>
                    <a:pt x="628458" y="55331"/>
                  </a:cubicBezTo>
                  <a:cubicBezTo>
                    <a:pt x="627284" y="55096"/>
                    <a:pt x="626520" y="54626"/>
                    <a:pt x="626168" y="53921"/>
                  </a:cubicBezTo>
                  <a:cubicBezTo>
                    <a:pt x="625815" y="53216"/>
                    <a:pt x="625874" y="52041"/>
                    <a:pt x="626344" y="50397"/>
                  </a:cubicBezTo>
                  <a:cubicBezTo>
                    <a:pt x="626814" y="47577"/>
                    <a:pt x="626344" y="44112"/>
                    <a:pt x="624934" y="40000"/>
                  </a:cubicBezTo>
                  <a:cubicBezTo>
                    <a:pt x="623524" y="35889"/>
                    <a:pt x="622115" y="33950"/>
                    <a:pt x="620705" y="34185"/>
                  </a:cubicBezTo>
                  <a:cubicBezTo>
                    <a:pt x="619295" y="34420"/>
                    <a:pt x="618238" y="33833"/>
                    <a:pt x="617533" y="32423"/>
                  </a:cubicBezTo>
                  <a:cubicBezTo>
                    <a:pt x="616828" y="31013"/>
                    <a:pt x="616828" y="29604"/>
                    <a:pt x="617533" y="28194"/>
                  </a:cubicBezTo>
                  <a:cubicBezTo>
                    <a:pt x="617886" y="27254"/>
                    <a:pt x="618972" y="26711"/>
                    <a:pt x="620793" y="26564"/>
                  </a:cubicBezTo>
                  <a:close/>
                  <a:moveTo>
                    <a:pt x="2126241" y="21674"/>
                  </a:moveTo>
                  <a:cubicBezTo>
                    <a:pt x="2129883" y="21322"/>
                    <a:pt x="2132408" y="22320"/>
                    <a:pt x="2133818" y="24670"/>
                  </a:cubicBezTo>
                  <a:cubicBezTo>
                    <a:pt x="2134758" y="26784"/>
                    <a:pt x="2134993" y="28546"/>
                    <a:pt x="2134523" y="29956"/>
                  </a:cubicBezTo>
                  <a:cubicBezTo>
                    <a:pt x="2133113" y="34185"/>
                    <a:pt x="2132643" y="44288"/>
                    <a:pt x="2133113" y="60265"/>
                  </a:cubicBezTo>
                  <a:cubicBezTo>
                    <a:pt x="2133348" y="63554"/>
                    <a:pt x="2133583" y="64846"/>
                    <a:pt x="2133818" y="64141"/>
                  </a:cubicBezTo>
                  <a:cubicBezTo>
                    <a:pt x="2134523" y="62262"/>
                    <a:pt x="2134993" y="62262"/>
                    <a:pt x="2135228" y="64141"/>
                  </a:cubicBezTo>
                  <a:cubicBezTo>
                    <a:pt x="2135228" y="64141"/>
                    <a:pt x="2135228" y="65081"/>
                    <a:pt x="2135228" y="66961"/>
                  </a:cubicBezTo>
                  <a:cubicBezTo>
                    <a:pt x="2135228" y="70955"/>
                    <a:pt x="2134699" y="72952"/>
                    <a:pt x="2133642" y="72952"/>
                  </a:cubicBezTo>
                  <a:cubicBezTo>
                    <a:pt x="2132584" y="72952"/>
                    <a:pt x="2132056" y="73892"/>
                    <a:pt x="2132056" y="75771"/>
                  </a:cubicBezTo>
                  <a:cubicBezTo>
                    <a:pt x="2132056" y="76946"/>
                    <a:pt x="2132173" y="77592"/>
                    <a:pt x="2132408" y="77710"/>
                  </a:cubicBezTo>
                  <a:cubicBezTo>
                    <a:pt x="2132643" y="77827"/>
                    <a:pt x="2133113" y="77357"/>
                    <a:pt x="2133818" y="76300"/>
                  </a:cubicBezTo>
                  <a:cubicBezTo>
                    <a:pt x="2134523" y="75243"/>
                    <a:pt x="2134875" y="75184"/>
                    <a:pt x="2134875" y="76124"/>
                  </a:cubicBezTo>
                  <a:cubicBezTo>
                    <a:pt x="2134875" y="76829"/>
                    <a:pt x="2134758" y="78238"/>
                    <a:pt x="2134523" y="80353"/>
                  </a:cubicBezTo>
                  <a:cubicBezTo>
                    <a:pt x="2134053" y="83642"/>
                    <a:pt x="2134170" y="85874"/>
                    <a:pt x="2134875" y="87049"/>
                  </a:cubicBezTo>
                  <a:cubicBezTo>
                    <a:pt x="2135580" y="88224"/>
                    <a:pt x="2138165" y="90691"/>
                    <a:pt x="2142629" y="94450"/>
                  </a:cubicBezTo>
                  <a:cubicBezTo>
                    <a:pt x="2146388" y="97504"/>
                    <a:pt x="2149677" y="99678"/>
                    <a:pt x="2152497" y="100970"/>
                  </a:cubicBezTo>
                  <a:cubicBezTo>
                    <a:pt x="2155316" y="102262"/>
                    <a:pt x="2159663" y="103613"/>
                    <a:pt x="2165536" y="105023"/>
                  </a:cubicBezTo>
                  <a:cubicBezTo>
                    <a:pt x="2175169" y="107137"/>
                    <a:pt x="2180691" y="108253"/>
                    <a:pt x="2182100" y="108371"/>
                  </a:cubicBezTo>
                  <a:cubicBezTo>
                    <a:pt x="2183510" y="108488"/>
                    <a:pt x="2186036" y="110133"/>
                    <a:pt x="2189677" y="113305"/>
                  </a:cubicBezTo>
                  <a:cubicBezTo>
                    <a:pt x="2193319" y="116476"/>
                    <a:pt x="2194905" y="119590"/>
                    <a:pt x="2194435" y="122644"/>
                  </a:cubicBezTo>
                  <a:cubicBezTo>
                    <a:pt x="2194200" y="124289"/>
                    <a:pt x="2193730" y="125463"/>
                    <a:pt x="2193025" y="126168"/>
                  </a:cubicBezTo>
                  <a:cubicBezTo>
                    <a:pt x="2192321" y="126873"/>
                    <a:pt x="2190793" y="127343"/>
                    <a:pt x="2188444" y="127578"/>
                  </a:cubicBezTo>
                  <a:cubicBezTo>
                    <a:pt x="2179751" y="128988"/>
                    <a:pt x="2175404" y="130515"/>
                    <a:pt x="2175404" y="132159"/>
                  </a:cubicBezTo>
                  <a:cubicBezTo>
                    <a:pt x="2175404" y="133099"/>
                    <a:pt x="2172644" y="134509"/>
                    <a:pt x="2167122" y="136388"/>
                  </a:cubicBezTo>
                  <a:cubicBezTo>
                    <a:pt x="2161601" y="138268"/>
                    <a:pt x="2156667" y="140500"/>
                    <a:pt x="2152320" y="143085"/>
                  </a:cubicBezTo>
                  <a:cubicBezTo>
                    <a:pt x="2147974" y="145669"/>
                    <a:pt x="2144861" y="146961"/>
                    <a:pt x="2142981" y="146961"/>
                  </a:cubicBezTo>
                  <a:cubicBezTo>
                    <a:pt x="2141101" y="146961"/>
                    <a:pt x="2138752" y="148253"/>
                    <a:pt x="2135933" y="150838"/>
                  </a:cubicBezTo>
                  <a:cubicBezTo>
                    <a:pt x="2134288" y="152718"/>
                    <a:pt x="2133231" y="154656"/>
                    <a:pt x="2132761" y="156653"/>
                  </a:cubicBezTo>
                  <a:cubicBezTo>
                    <a:pt x="2132291" y="158650"/>
                    <a:pt x="2132056" y="163290"/>
                    <a:pt x="2132056" y="170574"/>
                  </a:cubicBezTo>
                  <a:lnTo>
                    <a:pt x="2132056" y="186080"/>
                  </a:lnTo>
                  <a:lnTo>
                    <a:pt x="2144391" y="194186"/>
                  </a:lnTo>
                  <a:cubicBezTo>
                    <a:pt x="2152849" y="199590"/>
                    <a:pt x="2158429" y="203114"/>
                    <a:pt x="2161131" y="204759"/>
                  </a:cubicBezTo>
                  <a:cubicBezTo>
                    <a:pt x="2163833" y="206404"/>
                    <a:pt x="2167533" y="208929"/>
                    <a:pt x="2172232" y="212336"/>
                  </a:cubicBezTo>
                  <a:cubicBezTo>
                    <a:pt x="2176931" y="215743"/>
                    <a:pt x="2179927" y="217446"/>
                    <a:pt x="2181219" y="217446"/>
                  </a:cubicBezTo>
                  <a:cubicBezTo>
                    <a:pt x="2182511" y="217446"/>
                    <a:pt x="2183745" y="218269"/>
                    <a:pt x="2184920" y="219913"/>
                  </a:cubicBezTo>
                  <a:cubicBezTo>
                    <a:pt x="2186564" y="221793"/>
                    <a:pt x="2192614" y="225141"/>
                    <a:pt x="2203070" y="229957"/>
                  </a:cubicBezTo>
                  <a:cubicBezTo>
                    <a:pt x="2213525" y="234774"/>
                    <a:pt x="2221454" y="237887"/>
                    <a:pt x="2226858" y="239297"/>
                  </a:cubicBezTo>
                  <a:cubicBezTo>
                    <a:pt x="2233907" y="241176"/>
                    <a:pt x="2238253" y="242527"/>
                    <a:pt x="2239898" y="243350"/>
                  </a:cubicBezTo>
                  <a:cubicBezTo>
                    <a:pt x="2241543" y="244172"/>
                    <a:pt x="2243951" y="244759"/>
                    <a:pt x="2247123" y="245112"/>
                  </a:cubicBezTo>
                  <a:cubicBezTo>
                    <a:pt x="2250294" y="245464"/>
                    <a:pt x="2252938" y="246345"/>
                    <a:pt x="2255052" y="247755"/>
                  </a:cubicBezTo>
                  <a:cubicBezTo>
                    <a:pt x="2257167" y="249165"/>
                    <a:pt x="2258929" y="249869"/>
                    <a:pt x="2260339" y="249869"/>
                  </a:cubicBezTo>
                  <a:cubicBezTo>
                    <a:pt x="2261748" y="249869"/>
                    <a:pt x="2265038" y="251749"/>
                    <a:pt x="2270206" y="255508"/>
                  </a:cubicBezTo>
                  <a:cubicBezTo>
                    <a:pt x="2275375" y="259267"/>
                    <a:pt x="2278195" y="261734"/>
                    <a:pt x="2278665" y="262909"/>
                  </a:cubicBezTo>
                  <a:cubicBezTo>
                    <a:pt x="2279135" y="264319"/>
                    <a:pt x="2279135" y="266727"/>
                    <a:pt x="2278665" y="270134"/>
                  </a:cubicBezTo>
                  <a:cubicBezTo>
                    <a:pt x="2278195" y="273541"/>
                    <a:pt x="2276433" y="275831"/>
                    <a:pt x="2273378" y="277006"/>
                  </a:cubicBezTo>
                  <a:cubicBezTo>
                    <a:pt x="2269149" y="278416"/>
                    <a:pt x="2265273" y="278886"/>
                    <a:pt x="2261748" y="278416"/>
                  </a:cubicBezTo>
                  <a:cubicBezTo>
                    <a:pt x="2258224" y="277946"/>
                    <a:pt x="2252233" y="276301"/>
                    <a:pt x="2243775" y="273482"/>
                  </a:cubicBezTo>
                  <a:cubicBezTo>
                    <a:pt x="2240485" y="272307"/>
                    <a:pt x="2235845" y="270839"/>
                    <a:pt x="2229854" y="269077"/>
                  </a:cubicBezTo>
                  <a:cubicBezTo>
                    <a:pt x="2223863" y="267314"/>
                    <a:pt x="2219868" y="265611"/>
                    <a:pt x="2217871" y="263966"/>
                  </a:cubicBezTo>
                  <a:cubicBezTo>
                    <a:pt x="2215874" y="262322"/>
                    <a:pt x="2210118" y="258974"/>
                    <a:pt x="2200603" y="253922"/>
                  </a:cubicBezTo>
                  <a:cubicBezTo>
                    <a:pt x="2191087" y="248871"/>
                    <a:pt x="2184332" y="244348"/>
                    <a:pt x="2180338" y="240354"/>
                  </a:cubicBezTo>
                  <a:cubicBezTo>
                    <a:pt x="2177519" y="237300"/>
                    <a:pt x="2169060" y="230486"/>
                    <a:pt x="2154964" y="219913"/>
                  </a:cubicBezTo>
                  <a:cubicBezTo>
                    <a:pt x="2140867" y="209341"/>
                    <a:pt x="2133348" y="204054"/>
                    <a:pt x="2132408" y="204054"/>
                  </a:cubicBezTo>
                  <a:cubicBezTo>
                    <a:pt x="2131938" y="205229"/>
                    <a:pt x="2131703" y="209517"/>
                    <a:pt x="2131703" y="216918"/>
                  </a:cubicBezTo>
                  <a:cubicBezTo>
                    <a:pt x="2131703" y="224319"/>
                    <a:pt x="2131938" y="233364"/>
                    <a:pt x="2132408" y="244054"/>
                  </a:cubicBezTo>
                  <a:cubicBezTo>
                    <a:pt x="2132878" y="254745"/>
                    <a:pt x="2133348" y="262557"/>
                    <a:pt x="2133818" y="267491"/>
                  </a:cubicBezTo>
                  <a:cubicBezTo>
                    <a:pt x="2134758" y="275009"/>
                    <a:pt x="2134993" y="289576"/>
                    <a:pt x="2134523" y="311191"/>
                  </a:cubicBezTo>
                  <a:cubicBezTo>
                    <a:pt x="2134053" y="332807"/>
                    <a:pt x="2133231" y="346904"/>
                    <a:pt x="2132056" y="353482"/>
                  </a:cubicBezTo>
                  <a:cubicBezTo>
                    <a:pt x="2131116" y="358651"/>
                    <a:pt x="2129471" y="362175"/>
                    <a:pt x="2127122" y="364055"/>
                  </a:cubicBezTo>
                  <a:cubicBezTo>
                    <a:pt x="2124772" y="365700"/>
                    <a:pt x="2123187" y="366581"/>
                    <a:pt x="2122364" y="366698"/>
                  </a:cubicBezTo>
                  <a:cubicBezTo>
                    <a:pt x="2121542" y="366816"/>
                    <a:pt x="2120896" y="366052"/>
                    <a:pt x="2120426" y="364408"/>
                  </a:cubicBezTo>
                  <a:cubicBezTo>
                    <a:pt x="2119721" y="362998"/>
                    <a:pt x="2118781" y="362293"/>
                    <a:pt x="2117606" y="362293"/>
                  </a:cubicBezTo>
                  <a:cubicBezTo>
                    <a:pt x="2116197" y="362293"/>
                    <a:pt x="2113965" y="361001"/>
                    <a:pt x="2110910" y="358416"/>
                  </a:cubicBezTo>
                  <a:cubicBezTo>
                    <a:pt x="2107856" y="355832"/>
                    <a:pt x="2106329" y="354070"/>
                    <a:pt x="2106329" y="353130"/>
                  </a:cubicBezTo>
                  <a:cubicBezTo>
                    <a:pt x="2106329" y="351720"/>
                    <a:pt x="2105683" y="351015"/>
                    <a:pt x="2104391" y="351015"/>
                  </a:cubicBezTo>
                  <a:cubicBezTo>
                    <a:pt x="2103098" y="351015"/>
                    <a:pt x="2100455" y="347902"/>
                    <a:pt x="2096461" y="341676"/>
                  </a:cubicBezTo>
                  <a:cubicBezTo>
                    <a:pt x="2092467" y="335450"/>
                    <a:pt x="2089178" y="330810"/>
                    <a:pt x="2086593" y="327755"/>
                  </a:cubicBezTo>
                  <a:cubicBezTo>
                    <a:pt x="2083539" y="323996"/>
                    <a:pt x="2081248" y="317770"/>
                    <a:pt x="2079721" y="309077"/>
                  </a:cubicBezTo>
                  <a:cubicBezTo>
                    <a:pt x="2078194" y="300384"/>
                    <a:pt x="2077665" y="291338"/>
                    <a:pt x="2078135" y="281940"/>
                  </a:cubicBezTo>
                  <a:cubicBezTo>
                    <a:pt x="2079545" y="264789"/>
                    <a:pt x="2080602" y="256918"/>
                    <a:pt x="2081307" y="258328"/>
                  </a:cubicBezTo>
                  <a:cubicBezTo>
                    <a:pt x="2081777" y="259032"/>
                    <a:pt x="2082012" y="263966"/>
                    <a:pt x="2082012" y="273129"/>
                  </a:cubicBezTo>
                  <a:cubicBezTo>
                    <a:pt x="2082246" y="285112"/>
                    <a:pt x="2082893" y="293511"/>
                    <a:pt x="2083950" y="298328"/>
                  </a:cubicBezTo>
                  <a:cubicBezTo>
                    <a:pt x="2085007" y="303144"/>
                    <a:pt x="2087063" y="306962"/>
                    <a:pt x="2090117" y="309782"/>
                  </a:cubicBezTo>
                  <a:cubicBezTo>
                    <a:pt x="2092232" y="311896"/>
                    <a:pt x="2094581" y="313188"/>
                    <a:pt x="2097166" y="313658"/>
                  </a:cubicBezTo>
                  <a:cubicBezTo>
                    <a:pt x="2099750" y="314128"/>
                    <a:pt x="2101395" y="313541"/>
                    <a:pt x="2102100" y="311896"/>
                  </a:cubicBezTo>
                  <a:cubicBezTo>
                    <a:pt x="2102335" y="311426"/>
                    <a:pt x="2102570" y="311544"/>
                    <a:pt x="2102805" y="312249"/>
                  </a:cubicBezTo>
                  <a:cubicBezTo>
                    <a:pt x="2103039" y="313423"/>
                    <a:pt x="2103157" y="315185"/>
                    <a:pt x="2103157" y="317535"/>
                  </a:cubicBezTo>
                  <a:cubicBezTo>
                    <a:pt x="2103157" y="322469"/>
                    <a:pt x="2103510" y="325171"/>
                    <a:pt x="2104214" y="325641"/>
                  </a:cubicBezTo>
                  <a:cubicBezTo>
                    <a:pt x="2104684" y="326111"/>
                    <a:pt x="2105154" y="325523"/>
                    <a:pt x="2105624" y="323879"/>
                  </a:cubicBezTo>
                  <a:cubicBezTo>
                    <a:pt x="2106329" y="321529"/>
                    <a:pt x="2106799" y="318122"/>
                    <a:pt x="2107034" y="313658"/>
                  </a:cubicBezTo>
                  <a:cubicBezTo>
                    <a:pt x="2108209" y="298856"/>
                    <a:pt x="2109090" y="284525"/>
                    <a:pt x="2109677" y="270662"/>
                  </a:cubicBezTo>
                  <a:cubicBezTo>
                    <a:pt x="2110264" y="256800"/>
                    <a:pt x="2110558" y="246051"/>
                    <a:pt x="2110558" y="238416"/>
                  </a:cubicBezTo>
                  <a:cubicBezTo>
                    <a:pt x="2110558" y="230780"/>
                    <a:pt x="2110323" y="226492"/>
                    <a:pt x="2109853" y="225552"/>
                  </a:cubicBezTo>
                  <a:cubicBezTo>
                    <a:pt x="2108913" y="225552"/>
                    <a:pt x="2107856" y="227549"/>
                    <a:pt x="2106681" y="231543"/>
                  </a:cubicBezTo>
                  <a:lnTo>
                    <a:pt x="2104919" y="237535"/>
                  </a:lnTo>
                  <a:lnTo>
                    <a:pt x="2105624" y="231191"/>
                  </a:lnTo>
                  <a:cubicBezTo>
                    <a:pt x="2106329" y="226962"/>
                    <a:pt x="2106858" y="221969"/>
                    <a:pt x="2107210" y="216213"/>
                  </a:cubicBezTo>
                  <a:cubicBezTo>
                    <a:pt x="2107562" y="210457"/>
                    <a:pt x="2107680" y="205523"/>
                    <a:pt x="2107562" y="201411"/>
                  </a:cubicBezTo>
                  <a:cubicBezTo>
                    <a:pt x="2107445" y="197299"/>
                    <a:pt x="2107151" y="195244"/>
                    <a:pt x="2106681" y="195244"/>
                  </a:cubicBezTo>
                  <a:cubicBezTo>
                    <a:pt x="2105506" y="195244"/>
                    <a:pt x="2104919" y="196007"/>
                    <a:pt x="2104919" y="197534"/>
                  </a:cubicBezTo>
                  <a:cubicBezTo>
                    <a:pt x="2104919" y="199061"/>
                    <a:pt x="2102687" y="202057"/>
                    <a:pt x="2098223" y="206521"/>
                  </a:cubicBezTo>
                  <a:cubicBezTo>
                    <a:pt x="2091175" y="214274"/>
                    <a:pt x="2085653" y="221205"/>
                    <a:pt x="2081659" y="227314"/>
                  </a:cubicBezTo>
                  <a:cubicBezTo>
                    <a:pt x="2073906" y="239767"/>
                    <a:pt x="2059926" y="256096"/>
                    <a:pt x="2039721" y="276301"/>
                  </a:cubicBezTo>
                  <a:cubicBezTo>
                    <a:pt x="2020924" y="294862"/>
                    <a:pt x="2009647" y="302498"/>
                    <a:pt x="2005888" y="299209"/>
                  </a:cubicBezTo>
                  <a:cubicBezTo>
                    <a:pt x="2004478" y="298034"/>
                    <a:pt x="2003421" y="297799"/>
                    <a:pt x="2002716" y="298504"/>
                  </a:cubicBezTo>
                  <a:cubicBezTo>
                    <a:pt x="2002246" y="298739"/>
                    <a:pt x="2001306" y="298152"/>
                    <a:pt x="1999897" y="296742"/>
                  </a:cubicBezTo>
                  <a:cubicBezTo>
                    <a:pt x="1998487" y="295332"/>
                    <a:pt x="1997136" y="293629"/>
                    <a:pt x="1995844" y="291632"/>
                  </a:cubicBezTo>
                  <a:cubicBezTo>
                    <a:pt x="1994552" y="289635"/>
                    <a:pt x="1993905" y="288166"/>
                    <a:pt x="1993905" y="287226"/>
                  </a:cubicBezTo>
                  <a:cubicBezTo>
                    <a:pt x="1993905" y="286052"/>
                    <a:pt x="1993259" y="285229"/>
                    <a:pt x="1991967" y="284759"/>
                  </a:cubicBezTo>
                  <a:cubicBezTo>
                    <a:pt x="1990675" y="284290"/>
                    <a:pt x="1989794" y="280530"/>
                    <a:pt x="1989324" y="273482"/>
                  </a:cubicBezTo>
                  <a:cubicBezTo>
                    <a:pt x="1989089" y="267608"/>
                    <a:pt x="1989618" y="263496"/>
                    <a:pt x="1990910" y="261147"/>
                  </a:cubicBezTo>
                  <a:cubicBezTo>
                    <a:pt x="1992202" y="258797"/>
                    <a:pt x="1995315" y="256565"/>
                    <a:pt x="2000249" y="254451"/>
                  </a:cubicBezTo>
                  <a:cubicBezTo>
                    <a:pt x="2009177" y="250927"/>
                    <a:pt x="2035726" y="227197"/>
                    <a:pt x="2079897" y="183261"/>
                  </a:cubicBezTo>
                  <a:cubicBezTo>
                    <a:pt x="2092349" y="170809"/>
                    <a:pt x="2098341" y="164230"/>
                    <a:pt x="2097871" y="163525"/>
                  </a:cubicBezTo>
                  <a:cubicBezTo>
                    <a:pt x="2097401" y="163290"/>
                    <a:pt x="2096226" y="163408"/>
                    <a:pt x="2094346" y="163878"/>
                  </a:cubicBezTo>
                  <a:cubicBezTo>
                    <a:pt x="2090117" y="164583"/>
                    <a:pt x="2085888" y="165522"/>
                    <a:pt x="2081659" y="166697"/>
                  </a:cubicBezTo>
                  <a:cubicBezTo>
                    <a:pt x="2077195" y="168107"/>
                    <a:pt x="2071380" y="168635"/>
                    <a:pt x="2064214" y="168283"/>
                  </a:cubicBezTo>
                  <a:cubicBezTo>
                    <a:pt x="2057048" y="167931"/>
                    <a:pt x="2052055" y="166932"/>
                    <a:pt x="2049236" y="165287"/>
                  </a:cubicBezTo>
                  <a:cubicBezTo>
                    <a:pt x="2045712" y="163173"/>
                    <a:pt x="2042599" y="160765"/>
                    <a:pt x="2039897" y="158063"/>
                  </a:cubicBezTo>
                  <a:cubicBezTo>
                    <a:pt x="2037195" y="155361"/>
                    <a:pt x="2035844" y="153422"/>
                    <a:pt x="2035844" y="152248"/>
                  </a:cubicBezTo>
                  <a:cubicBezTo>
                    <a:pt x="2035844" y="150838"/>
                    <a:pt x="2035374" y="150133"/>
                    <a:pt x="2034434" y="150133"/>
                  </a:cubicBezTo>
                  <a:cubicBezTo>
                    <a:pt x="2033259" y="150133"/>
                    <a:pt x="2032378" y="148488"/>
                    <a:pt x="2031791" y="145199"/>
                  </a:cubicBezTo>
                  <a:cubicBezTo>
                    <a:pt x="2031204" y="141910"/>
                    <a:pt x="2031145" y="139208"/>
                    <a:pt x="2031615" y="137093"/>
                  </a:cubicBezTo>
                  <a:cubicBezTo>
                    <a:pt x="2032320" y="134979"/>
                    <a:pt x="2033729" y="133452"/>
                    <a:pt x="2035844" y="132512"/>
                  </a:cubicBezTo>
                  <a:cubicBezTo>
                    <a:pt x="2038193" y="131337"/>
                    <a:pt x="2040367" y="131631"/>
                    <a:pt x="2042364" y="133393"/>
                  </a:cubicBezTo>
                  <a:cubicBezTo>
                    <a:pt x="2044361" y="135155"/>
                    <a:pt x="2045947" y="138151"/>
                    <a:pt x="2047122" y="142380"/>
                  </a:cubicBezTo>
                  <a:lnTo>
                    <a:pt x="2048884" y="148723"/>
                  </a:lnTo>
                  <a:lnTo>
                    <a:pt x="2056637" y="147666"/>
                  </a:lnTo>
                  <a:cubicBezTo>
                    <a:pt x="2063451" y="146961"/>
                    <a:pt x="2070029" y="145610"/>
                    <a:pt x="2076373" y="143613"/>
                  </a:cubicBezTo>
                  <a:cubicBezTo>
                    <a:pt x="2082716" y="141616"/>
                    <a:pt x="2091762" y="137916"/>
                    <a:pt x="2103510" y="132512"/>
                  </a:cubicBezTo>
                  <a:cubicBezTo>
                    <a:pt x="2107034" y="131102"/>
                    <a:pt x="2109148" y="128753"/>
                    <a:pt x="2109853" y="125463"/>
                  </a:cubicBezTo>
                  <a:cubicBezTo>
                    <a:pt x="2110558" y="122174"/>
                    <a:pt x="2111263" y="112189"/>
                    <a:pt x="2111968" y="95507"/>
                  </a:cubicBezTo>
                  <a:cubicBezTo>
                    <a:pt x="2112672" y="82115"/>
                    <a:pt x="2113319" y="71131"/>
                    <a:pt x="2113906" y="62555"/>
                  </a:cubicBezTo>
                  <a:cubicBezTo>
                    <a:pt x="2114493" y="53980"/>
                    <a:pt x="2114905" y="46461"/>
                    <a:pt x="2115139" y="40000"/>
                  </a:cubicBezTo>
                  <a:cubicBezTo>
                    <a:pt x="2115374" y="33539"/>
                    <a:pt x="2116373" y="28958"/>
                    <a:pt x="2118135" y="26256"/>
                  </a:cubicBezTo>
                  <a:cubicBezTo>
                    <a:pt x="2119897" y="23554"/>
                    <a:pt x="2122599" y="22027"/>
                    <a:pt x="2126241" y="21674"/>
                  </a:cubicBezTo>
                  <a:close/>
                  <a:moveTo>
                    <a:pt x="1343957" y="17445"/>
                  </a:moveTo>
                  <a:cubicBezTo>
                    <a:pt x="1344427" y="17093"/>
                    <a:pt x="1345837" y="17151"/>
                    <a:pt x="1348186" y="17621"/>
                  </a:cubicBezTo>
                  <a:cubicBezTo>
                    <a:pt x="1355235" y="19266"/>
                    <a:pt x="1361579" y="22555"/>
                    <a:pt x="1367217" y="27489"/>
                  </a:cubicBezTo>
                  <a:cubicBezTo>
                    <a:pt x="1370272" y="30309"/>
                    <a:pt x="1374971" y="35889"/>
                    <a:pt x="1381314" y="44229"/>
                  </a:cubicBezTo>
                  <a:cubicBezTo>
                    <a:pt x="1387658" y="52570"/>
                    <a:pt x="1390830" y="57445"/>
                    <a:pt x="1390830" y="58855"/>
                  </a:cubicBezTo>
                  <a:cubicBezTo>
                    <a:pt x="1390830" y="61674"/>
                    <a:pt x="1396469" y="64259"/>
                    <a:pt x="1407746" y="66608"/>
                  </a:cubicBezTo>
                  <a:cubicBezTo>
                    <a:pt x="1415265" y="68018"/>
                    <a:pt x="1420434" y="69486"/>
                    <a:pt x="1423253" y="71014"/>
                  </a:cubicBezTo>
                  <a:cubicBezTo>
                    <a:pt x="1426072" y="72541"/>
                    <a:pt x="1428187" y="73304"/>
                    <a:pt x="1429597" y="73304"/>
                  </a:cubicBezTo>
                  <a:cubicBezTo>
                    <a:pt x="1431241" y="73304"/>
                    <a:pt x="1432592" y="75008"/>
                    <a:pt x="1433650" y="78415"/>
                  </a:cubicBezTo>
                  <a:cubicBezTo>
                    <a:pt x="1434707" y="81821"/>
                    <a:pt x="1434648" y="84699"/>
                    <a:pt x="1433473" y="87049"/>
                  </a:cubicBezTo>
                  <a:cubicBezTo>
                    <a:pt x="1432299" y="89398"/>
                    <a:pt x="1429832" y="90280"/>
                    <a:pt x="1426072" y="89692"/>
                  </a:cubicBezTo>
                  <a:cubicBezTo>
                    <a:pt x="1422313" y="89105"/>
                    <a:pt x="1420081" y="89164"/>
                    <a:pt x="1419376" y="89868"/>
                  </a:cubicBezTo>
                  <a:cubicBezTo>
                    <a:pt x="1418672" y="90573"/>
                    <a:pt x="1415852" y="91161"/>
                    <a:pt x="1410918" y="91631"/>
                  </a:cubicBezTo>
                  <a:cubicBezTo>
                    <a:pt x="1402460" y="92335"/>
                    <a:pt x="1393473" y="94861"/>
                    <a:pt x="1383958" y="99208"/>
                  </a:cubicBezTo>
                  <a:cubicBezTo>
                    <a:pt x="1374442" y="103554"/>
                    <a:pt x="1362518" y="110544"/>
                    <a:pt x="1348186" y="120177"/>
                  </a:cubicBezTo>
                  <a:cubicBezTo>
                    <a:pt x="1339024" y="126521"/>
                    <a:pt x="1333913" y="129692"/>
                    <a:pt x="1332856" y="129692"/>
                  </a:cubicBezTo>
                  <a:cubicBezTo>
                    <a:pt x="1331799" y="129692"/>
                    <a:pt x="1331270" y="130104"/>
                    <a:pt x="1331270" y="130926"/>
                  </a:cubicBezTo>
                  <a:cubicBezTo>
                    <a:pt x="1331270" y="131748"/>
                    <a:pt x="1328333" y="134391"/>
                    <a:pt x="1322459" y="138855"/>
                  </a:cubicBezTo>
                  <a:cubicBezTo>
                    <a:pt x="1318935" y="141440"/>
                    <a:pt x="1314706" y="145082"/>
                    <a:pt x="1309772" y="149781"/>
                  </a:cubicBezTo>
                  <a:cubicBezTo>
                    <a:pt x="1304838" y="154480"/>
                    <a:pt x="1300727" y="158709"/>
                    <a:pt x="1297437" y="162468"/>
                  </a:cubicBezTo>
                  <a:cubicBezTo>
                    <a:pt x="1294148" y="166227"/>
                    <a:pt x="1292856" y="168224"/>
                    <a:pt x="1293561" y="168459"/>
                  </a:cubicBezTo>
                  <a:cubicBezTo>
                    <a:pt x="1294735" y="168929"/>
                    <a:pt x="1298612" y="167754"/>
                    <a:pt x="1305191" y="164935"/>
                  </a:cubicBezTo>
                  <a:cubicBezTo>
                    <a:pt x="1333855" y="152718"/>
                    <a:pt x="1353708" y="144142"/>
                    <a:pt x="1364750" y="139208"/>
                  </a:cubicBezTo>
                  <a:lnTo>
                    <a:pt x="1373209" y="134979"/>
                  </a:lnTo>
                  <a:lnTo>
                    <a:pt x="1372504" y="126521"/>
                  </a:lnTo>
                  <a:cubicBezTo>
                    <a:pt x="1372034" y="120882"/>
                    <a:pt x="1372798" y="117358"/>
                    <a:pt x="1374795" y="115948"/>
                  </a:cubicBezTo>
                  <a:cubicBezTo>
                    <a:pt x="1376792" y="114538"/>
                    <a:pt x="1381784" y="113833"/>
                    <a:pt x="1389773" y="113833"/>
                  </a:cubicBezTo>
                  <a:cubicBezTo>
                    <a:pt x="1404105" y="114303"/>
                    <a:pt x="1417673" y="116829"/>
                    <a:pt x="1430478" y="121410"/>
                  </a:cubicBezTo>
                  <a:cubicBezTo>
                    <a:pt x="1443283" y="125992"/>
                    <a:pt x="1450742" y="131102"/>
                    <a:pt x="1452857" y="136741"/>
                  </a:cubicBezTo>
                  <a:cubicBezTo>
                    <a:pt x="1453562" y="138386"/>
                    <a:pt x="1453327" y="140676"/>
                    <a:pt x="1452152" y="143613"/>
                  </a:cubicBezTo>
                  <a:cubicBezTo>
                    <a:pt x="1450977" y="146550"/>
                    <a:pt x="1449685" y="148371"/>
                    <a:pt x="1448275" y="149076"/>
                  </a:cubicBezTo>
                  <a:cubicBezTo>
                    <a:pt x="1446866" y="149546"/>
                    <a:pt x="1443341" y="148488"/>
                    <a:pt x="1437703" y="145904"/>
                  </a:cubicBezTo>
                  <a:cubicBezTo>
                    <a:pt x="1428305" y="141205"/>
                    <a:pt x="1419259" y="141557"/>
                    <a:pt x="1410566" y="146961"/>
                  </a:cubicBezTo>
                  <a:cubicBezTo>
                    <a:pt x="1407041" y="149076"/>
                    <a:pt x="1404105" y="150133"/>
                    <a:pt x="1401755" y="150133"/>
                  </a:cubicBezTo>
                  <a:cubicBezTo>
                    <a:pt x="1399406" y="150133"/>
                    <a:pt x="1397879" y="150485"/>
                    <a:pt x="1397174" y="151190"/>
                  </a:cubicBezTo>
                  <a:cubicBezTo>
                    <a:pt x="1396469" y="151895"/>
                    <a:pt x="1394530" y="152424"/>
                    <a:pt x="1391359" y="152776"/>
                  </a:cubicBezTo>
                  <a:cubicBezTo>
                    <a:pt x="1388187" y="153129"/>
                    <a:pt x="1386014" y="154127"/>
                    <a:pt x="1384839" y="155772"/>
                  </a:cubicBezTo>
                  <a:cubicBezTo>
                    <a:pt x="1382724" y="158826"/>
                    <a:pt x="1381549" y="159649"/>
                    <a:pt x="1381314" y="158239"/>
                  </a:cubicBezTo>
                  <a:cubicBezTo>
                    <a:pt x="1381314" y="157299"/>
                    <a:pt x="1381902" y="156007"/>
                    <a:pt x="1383077" y="154362"/>
                  </a:cubicBezTo>
                  <a:cubicBezTo>
                    <a:pt x="1384956" y="151543"/>
                    <a:pt x="1385367" y="150133"/>
                    <a:pt x="1384310" y="150133"/>
                  </a:cubicBezTo>
                  <a:cubicBezTo>
                    <a:pt x="1383253" y="150133"/>
                    <a:pt x="1382254" y="150897"/>
                    <a:pt x="1381314" y="152424"/>
                  </a:cubicBezTo>
                  <a:cubicBezTo>
                    <a:pt x="1380375" y="153951"/>
                    <a:pt x="1376733" y="156242"/>
                    <a:pt x="1370389" y="159296"/>
                  </a:cubicBezTo>
                  <a:cubicBezTo>
                    <a:pt x="1343840" y="171279"/>
                    <a:pt x="1329860" y="177270"/>
                    <a:pt x="1328451" y="177270"/>
                  </a:cubicBezTo>
                  <a:cubicBezTo>
                    <a:pt x="1327746" y="177270"/>
                    <a:pt x="1317878" y="181734"/>
                    <a:pt x="1298847" y="190662"/>
                  </a:cubicBezTo>
                  <a:cubicBezTo>
                    <a:pt x="1292503" y="193716"/>
                    <a:pt x="1286160" y="195478"/>
                    <a:pt x="1279816" y="195948"/>
                  </a:cubicBezTo>
                  <a:lnTo>
                    <a:pt x="1270653" y="196653"/>
                  </a:lnTo>
                  <a:lnTo>
                    <a:pt x="1265719" y="187843"/>
                  </a:lnTo>
                  <a:cubicBezTo>
                    <a:pt x="1262665" y="182204"/>
                    <a:pt x="1261138" y="177152"/>
                    <a:pt x="1261138" y="172688"/>
                  </a:cubicBezTo>
                  <a:cubicBezTo>
                    <a:pt x="1261138" y="169634"/>
                    <a:pt x="1261725" y="167167"/>
                    <a:pt x="1262900" y="165287"/>
                  </a:cubicBezTo>
                  <a:cubicBezTo>
                    <a:pt x="1264074" y="163408"/>
                    <a:pt x="1267364" y="160001"/>
                    <a:pt x="1272768" y="155067"/>
                  </a:cubicBezTo>
                  <a:cubicBezTo>
                    <a:pt x="1283105" y="145199"/>
                    <a:pt x="1295910" y="134509"/>
                    <a:pt x="1311182" y="122996"/>
                  </a:cubicBezTo>
                  <a:cubicBezTo>
                    <a:pt x="1321050" y="115478"/>
                    <a:pt x="1325984" y="111366"/>
                    <a:pt x="1325984" y="110661"/>
                  </a:cubicBezTo>
                  <a:cubicBezTo>
                    <a:pt x="1325984" y="110192"/>
                    <a:pt x="1325749" y="109957"/>
                    <a:pt x="1325279" y="109957"/>
                  </a:cubicBezTo>
                  <a:cubicBezTo>
                    <a:pt x="1324809" y="109957"/>
                    <a:pt x="1323987" y="110015"/>
                    <a:pt x="1322812" y="110133"/>
                  </a:cubicBezTo>
                  <a:cubicBezTo>
                    <a:pt x="1321637" y="110250"/>
                    <a:pt x="1320051" y="110603"/>
                    <a:pt x="1318054" y="111190"/>
                  </a:cubicBezTo>
                  <a:cubicBezTo>
                    <a:pt x="1316057" y="111777"/>
                    <a:pt x="1313296" y="112541"/>
                    <a:pt x="1309772" y="113481"/>
                  </a:cubicBezTo>
                  <a:cubicBezTo>
                    <a:pt x="1304133" y="114891"/>
                    <a:pt x="1295088" y="116888"/>
                    <a:pt x="1282635" y="119472"/>
                  </a:cubicBezTo>
                  <a:cubicBezTo>
                    <a:pt x="1274177" y="121117"/>
                    <a:pt x="1268715" y="121939"/>
                    <a:pt x="1266248" y="121939"/>
                  </a:cubicBezTo>
                  <a:cubicBezTo>
                    <a:pt x="1263781" y="121939"/>
                    <a:pt x="1261255" y="121352"/>
                    <a:pt x="1258671" y="120177"/>
                  </a:cubicBezTo>
                  <a:cubicBezTo>
                    <a:pt x="1254911" y="118532"/>
                    <a:pt x="1252562" y="117710"/>
                    <a:pt x="1251622" y="117710"/>
                  </a:cubicBezTo>
                  <a:cubicBezTo>
                    <a:pt x="1250682" y="117710"/>
                    <a:pt x="1248098" y="116183"/>
                    <a:pt x="1243869" y="113128"/>
                  </a:cubicBezTo>
                  <a:cubicBezTo>
                    <a:pt x="1237525" y="108664"/>
                    <a:pt x="1234471" y="103143"/>
                    <a:pt x="1234706" y="96564"/>
                  </a:cubicBezTo>
                  <a:cubicBezTo>
                    <a:pt x="1234706" y="94685"/>
                    <a:pt x="1236057" y="92688"/>
                    <a:pt x="1238759" y="90573"/>
                  </a:cubicBezTo>
                  <a:cubicBezTo>
                    <a:pt x="1241460" y="88459"/>
                    <a:pt x="1244339" y="86932"/>
                    <a:pt x="1247393" y="85992"/>
                  </a:cubicBezTo>
                  <a:cubicBezTo>
                    <a:pt x="1249507" y="85287"/>
                    <a:pt x="1250624" y="85052"/>
                    <a:pt x="1250741" y="85287"/>
                  </a:cubicBezTo>
                  <a:cubicBezTo>
                    <a:pt x="1250859" y="85522"/>
                    <a:pt x="1250565" y="86109"/>
                    <a:pt x="1249860" y="87049"/>
                  </a:cubicBezTo>
                  <a:cubicBezTo>
                    <a:pt x="1248685" y="88694"/>
                    <a:pt x="1247628" y="91631"/>
                    <a:pt x="1246688" y="95860"/>
                  </a:cubicBezTo>
                  <a:lnTo>
                    <a:pt x="1245631" y="101851"/>
                  </a:lnTo>
                  <a:lnTo>
                    <a:pt x="1253032" y="102556"/>
                  </a:lnTo>
                  <a:cubicBezTo>
                    <a:pt x="1257731" y="103026"/>
                    <a:pt x="1262665" y="102908"/>
                    <a:pt x="1267834" y="102203"/>
                  </a:cubicBezTo>
                  <a:cubicBezTo>
                    <a:pt x="1272063" y="101498"/>
                    <a:pt x="1279170" y="99912"/>
                    <a:pt x="1289155" y="97446"/>
                  </a:cubicBezTo>
                  <a:cubicBezTo>
                    <a:pt x="1299141" y="94979"/>
                    <a:pt x="1305191" y="93393"/>
                    <a:pt x="1307305" y="92688"/>
                  </a:cubicBezTo>
                  <a:cubicBezTo>
                    <a:pt x="1308950" y="91983"/>
                    <a:pt x="1310947" y="91396"/>
                    <a:pt x="1313296" y="90926"/>
                  </a:cubicBezTo>
                  <a:cubicBezTo>
                    <a:pt x="1315646" y="90456"/>
                    <a:pt x="1321931" y="88576"/>
                    <a:pt x="1332151" y="85287"/>
                  </a:cubicBezTo>
                  <a:cubicBezTo>
                    <a:pt x="1342372" y="81998"/>
                    <a:pt x="1350477" y="79707"/>
                    <a:pt x="1356469" y="78415"/>
                  </a:cubicBezTo>
                  <a:cubicBezTo>
                    <a:pt x="1362460" y="77122"/>
                    <a:pt x="1365455" y="76006"/>
                    <a:pt x="1365455" y="75067"/>
                  </a:cubicBezTo>
                  <a:cubicBezTo>
                    <a:pt x="1365455" y="74362"/>
                    <a:pt x="1362988" y="73598"/>
                    <a:pt x="1358055" y="72776"/>
                  </a:cubicBezTo>
                  <a:cubicBezTo>
                    <a:pt x="1353121" y="71953"/>
                    <a:pt x="1348657" y="71542"/>
                    <a:pt x="1344662" y="71542"/>
                  </a:cubicBezTo>
                  <a:cubicBezTo>
                    <a:pt x="1341138" y="71542"/>
                    <a:pt x="1338025" y="70602"/>
                    <a:pt x="1335323" y="68723"/>
                  </a:cubicBezTo>
                  <a:cubicBezTo>
                    <a:pt x="1332621" y="66843"/>
                    <a:pt x="1330741" y="66256"/>
                    <a:pt x="1329684" y="66961"/>
                  </a:cubicBezTo>
                  <a:cubicBezTo>
                    <a:pt x="1328627" y="67666"/>
                    <a:pt x="1327746" y="67431"/>
                    <a:pt x="1327041" y="66256"/>
                  </a:cubicBezTo>
                  <a:cubicBezTo>
                    <a:pt x="1326571" y="65786"/>
                    <a:pt x="1327217" y="64905"/>
                    <a:pt x="1328979" y="63613"/>
                  </a:cubicBezTo>
                  <a:cubicBezTo>
                    <a:pt x="1330741" y="62320"/>
                    <a:pt x="1332739" y="61322"/>
                    <a:pt x="1334971" y="60617"/>
                  </a:cubicBezTo>
                  <a:cubicBezTo>
                    <a:pt x="1337203" y="59912"/>
                    <a:pt x="1338671" y="59795"/>
                    <a:pt x="1339376" y="60265"/>
                  </a:cubicBezTo>
                  <a:cubicBezTo>
                    <a:pt x="1340551" y="60970"/>
                    <a:pt x="1342019" y="60441"/>
                    <a:pt x="1343781" y="58679"/>
                  </a:cubicBezTo>
                  <a:cubicBezTo>
                    <a:pt x="1345543" y="56917"/>
                    <a:pt x="1347129" y="56036"/>
                    <a:pt x="1348539" y="56036"/>
                  </a:cubicBezTo>
                  <a:cubicBezTo>
                    <a:pt x="1349949" y="56036"/>
                    <a:pt x="1351652" y="54685"/>
                    <a:pt x="1353649" y="51983"/>
                  </a:cubicBezTo>
                  <a:cubicBezTo>
                    <a:pt x="1355646" y="49281"/>
                    <a:pt x="1356645" y="46990"/>
                    <a:pt x="1356645" y="45110"/>
                  </a:cubicBezTo>
                  <a:cubicBezTo>
                    <a:pt x="1356645" y="42526"/>
                    <a:pt x="1355353" y="38884"/>
                    <a:pt x="1352768" y="34185"/>
                  </a:cubicBezTo>
                  <a:cubicBezTo>
                    <a:pt x="1350184" y="29486"/>
                    <a:pt x="1348069" y="27019"/>
                    <a:pt x="1346424" y="26784"/>
                  </a:cubicBezTo>
                  <a:cubicBezTo>
                    <a:pt x="1344310" y="26079"/>
                    <a:pt x="1343253" y="24200"/>
                    <a:pt x="1343253" y="21146"/>
                  </a:cubicBezTo>
                  <a:cubicBezTo>
                    <a:pt x="1343253" y="19031"/>
                    <a:pt x="1343488" y="17797"/>
                    <a:pt x="1343957" y="17445"/>
                  </a:cubicBezTo>
                  <a:close/>
                  <a:moveTo>
                    <a:pt x="2511656" y="0"/>
                  </a:moveTo>
                  <a:cubicBezTo>
                    <a:pt x="2513770" y="0"/>
                    <a:pt x="2514828" y="822"/>
                    <a:pt x="2514828" y="2467"/>
                  </a:cubicBezTo>
                  <a:cubicBezTo>
                    <a:pt x="2514828" y="4112"/>
                    <a:pt x="2515885" y="5228"/>
                    <a:pt x="2517999" y="5815"/>
                  </a:cubicBezTo>
                  <a:cubicBezTo>
                    <a:pt x="2520114" y="6402"/>
                    <a:pt x="2521171" y="7166"/>
                    <a:pt x="2521171" y="8106"/>
                  </a:cubicBezTo>
                  <a:cubicBezTo>
                    <a:pt x="2521171" y="9046"/>
                    <a:pt x="2521935" y="9515"/>
                    <a:pt x="2523462" y="9515"/>
                  </a:cubicBezTo>
                  <a:cubicBezTo>
                    <a:pt x="2524989" y="9515"/>
                    <a:pt x="2525753" y="9927"/>
                    <a:pt x="2525753" y="10749"/>
                  </a:cubicBezTo>
                  <a:cubicBezTo>
                    <a:pt x="2525753" y="11571"/>
                    <a:pt x="2527045" y="12570"/>
                    <a:pt x="2529629" y="13745"/>
                  </a:cubicBezTo>
                  <a:cubicBezTo>
                    <a:pt x="2532214" y="14919"/>
                    <a:pt x="2533506" y="16153"/>
                    <a:pt x="2533506" y="17445"/>
                  </a:cubicBezTo>
                  <a:cubicBezTo>
                    <a:pt x="2533506" y="18737"/>
                    <a:pt x="2534798" y="20793"/>
                    <a:pt x="2537383" y="23612"/>
                  </a:cubicBezTo>
                  <a:cubicBezTo>
                    <a:pt x="2539262" y="25492"/>
                    <a:pt x="2541318" y="29075"/>
                    <a:pt x="2543550" y="34361"/>
                  </a:cubicBezTo>
                  <a:cubicBezTo>
                    <a:pt x="2545782" y="39648"/>
                    <a:pt x="2547368" y="44523"/>
                    <a:pt x="2548308" y="48987"/>
                  </a:cubicBezTo>
                  <a:cubicBezTo>
                    <a:pt x="2548778" y="52041"/>
                    <a:pt x="2549541" y="54215"/>
                    <a:pt x="2550599" y="55507"/>
                  </a:cubicBezTo>
                  <a:cubicBezTo>
                    <a:pt x="2551656" y="56799"/>
                    <a:pt x="2551891" y="57798"/>
                    <a:pt x="2551304" y="58503"/>
                  </a:cubicBezTo>
                  <a:cubicBezTo>
                    <a:pt x="2550716" y="59207"/>
                    <a:pt x="2550951" y="60206"/>
                    <a:pt x="2552008" y="61498"/>
                  </a:cubicBezTo>
                  <a:cubicBezTo>
                    <a:pt x="2553066" y="62790"/>
                    <a:pt x="2553183" y="66021"/>
                    <a:pt x="2552361" y="71190"/>
                  </a:cubicBezTo>
                  <a:cubicBezTo>
                    <a:pt x="2551538" y="76359"/>
                    <a:pt x="2550775" y="82232"/>
                    <a:pt x="2550070" y="88811"/>
                  </a:cubicBezTo>
                  <a:cubicBezTo>
                    <a:pt x="2549600" y="93275"/>
                    <a:pt x="2549483" y="95977"/>
                    <a:pt x="2549718" y="96917"/>
                  </a:cubicBezTo>
                  <a:cubicBezTo>
                    <a:pt x="2549953" y="97857"/>
                    <a:pt x="2550775" y="98327"/>
                    <a:pt x="2552185" y="98327"/>
                  </a:cubicBezTo>
                  <a:cubicBezTo>
                    <a:pt x="2554064" y="98327"/>
                    <a:pt x="2557119" y="97504"/>
                    <a:pt x="2561348" y="95860"/>
                  </a:cubicBezTo>
                  <a:cubicBezTo>
                    <a:pt x="2565107" y="94215"/>
                    <a:pt x="2570804" y="93628"/>
                    <a:pt x="2578440" y="94097"/>
                  </a:cubicBezTo>
                  <a:cubicBezTo>
                    <a:pt x="2586076" y="94567"/>
                    <a:pt x="2591891" y="95742"/>
                    <a:pt x="2595885" y="97622"/>
                  </a:cubicBezTo>
                  <a:cubicBezTo>
                    <a:pt x="2604108" y="101851"/>
                    <a:pt x="2611157" y="107020"/>
                    <a:pt x="2617031" y="113128"/>
                  </a:cubicBezTo>
                  <a:cubicBezTo>
                    <a:pt x="2622200" y="118532"/>
                    <a:pt x="2625254" y="125052"/>
                    <a:pt x="2626194" y="132688"/>
                  </a:cubicBezTo>
                  <a:cubicBezTo>
                    <a:pt x="2627134" y="140324"/>
                    <a:pt x="2625724" y="147784"/>
                    <a:pt x="2621965" y="155067"/>
                  </a:cubicBezTo>
                  <a:cubicBezTo>
                    <a:pt x="2618910" y="160941"/>
                    <a:pt x="2615504" y="165287"/>
                    <a:pt x="2611744" y="168107"/>
                  </a:cubicBezTo>
                  <a:cubicBezTo>
                    <a:pt x="2607985" y="170926"/>
                    <a:pt x="2605636" y="172923"/>
                    <a:pt x="2604696" y="174098"/>
                  </a:cubicBezTo>
                  <a:cubicBezTo>
                    <a:pt x="2603286" y="175743"/>
                    <a:pt x="2599351" y="179208"/>
                    <a:pt x="2592890" y="184495"/>
                  </a:cubicBezTo>
                  <a:cubicBezTo>
                    <a:pt x="2586429" y="189781"/>
                    <a:pt x="2582141" y="193129"/>
                    <a:pt x="2580026" y="194539"/>
                  </a:cubicBezTo>
                  <a:cubicBezTo>
                    <a:pt x="2576972" y="196418"/>
                    <a:pt x="2574857" y="196771"/>
                    <a:pt x="2573682" y="195596"/>
                  </a:cubicBezTo>
                  <a:cubicBezTo>
                    <a:pt x="2572743" y="194421"/>
                    <a:pt x="2571685" y="195361"/>
                    <a:pt x="2570511" y="198415"/>
                  </a:cubicBezTo>
                  <a:cubicBezTo>
                    <a:pt x="2570511" y="198885"/>
                    <a:pt x="2570393" y="199473"/>
                    <a:pt x="2570158" y="200177"/>
                  </a:cubicBezTo>
                  <a:cubicBezTo>
                    <a:pt x="2568044" y="207226"/>
                    <a:pt x="2569336" y="210750"/>
                    <a:pt x="2574035" y="210750"/>
                  </a:cubicBezTo>
                  <a:cubicBezTo>
                    <a:pt x="2575915" y="210750"/>
                    <a:pt x="2577501" y="211514"/>
                    <a:pt x="2578793" y="213041"/>
                  </a:cubicBezTo>
                  <a:cubicBezTo>
                    <a:pt x="2580085" y="214568"/>
                    <a:pt x="2581847" y="215625"/>
                    <a:pt x="2584079" y="216213"/>
                  </a:cubicBezTo>
                  <a:cubicBezTo>
                    <a:pt x="2586311" y="216800"/>
                    <a:pt x="2588014" y="218386"/>
                    <a:pt x="2589189" y="220971"/>
                  </a:cubicBezTo>
                  <a:cubicBezTo>
                    <a:pt x="2590599" y="224025"/>
                    <a:pt x="2589953" y="226727"/>
                    <a:pt x="2587251" y="229076"/>
                  </a:cubicBezTo>
                  <a:cubicBezTo>
                    <a:pt x="2584549" y="231426"/>
                    <a:pt x="2579674" y="233658"/>
                    <a:pt x="2572625" y="235772"/>
                  </a:cubicBezTo>
                  <a:cubicBezTo>
                    <a:pt x="2553124" y="241646"/>
                    <a:pt x="2542082" y="245758"/>
                    <a:pt x="2539497" y="248107"/>
                  </a:cubicBezTo>
                  <a:cubicBezTo>
                    <a:pt x="2538558" y="249047"/>
                    <a:pt x="2537853" y="255156"/>
                    <a:pt x="2537383" y="266433"/>
                  </a:cubicBezTo>
                  <a:cubicBezTo>
                    <a:pt x="2536913" y="277711"/>
                    <a:pt x="2536091" y="287226"/>
                    <a:pt x="2534916" y="294980"/>
                  </a:cubicBezTo>
                  <a:cubicBezTo>
                    <a:pt x="2533741" y="302733"/>
                    <a:pt x="2533271" y="312953"/>
                    <a:pt x="2533506" y="325641"/>
                  </a:cubicBezTo>
                  <a:cubicBezTo>
                    <a:pt x="2533741" y="344437"/>
                    <a:pt x="2533271" y="355009"/>
                    <a:pt x="2532096" y="357359"/>
                  </a:cubicBezTo>
                  <a:cubicBezTo>
                    <a:pt x="2531157" y="359239"/>
                    <a:pt x="2530393" y="366640"/>
                    <a:pt x="2529805" y="379562"/>
                  </a:cubicBezTo>
                  <a:cubicBezTo>
                    <a:pt x="2529218" y="392484"/>
                    <a:pt x="2528572" y="401530"/>
                    <a:pt x="2527867" y="406698"/>
                  </a:cubicBezTo>
                  <a:cubicBezTo>
                    <a:pt x="2527632" y="408343"/>
                    <a:pt x="2527456" y="409753"/>
                    <a:pt x="2527338" y="410928"/>
                  </a:cubicBezTo>
                  <a:cubicBezTo>
                    <a:pt x="2527221" y="412102"/>
                    <a:pt x="2527162" y="413042"/>
                    <a:pt x="2527162" y="413747"/>
                  </a:cubicBezTo>
                  <a:cubicBezTo>
                    <a:pt x="2527162" y="414452"/>
                    <a:pt x="2527280" y="414804"/>
                    <a:pt x="2527515" y="414804"/>
                  </a:cubicBezTo>
                  <a:cubicBezTo>
                    <a:pt x="2527985" y="414804"/>
                    <a:pt x="2527045" y="416038"/>
                    <a:pt x="2524695" y="418505"/>
                  </a:cubicBezTo>
                  <a:cubicBezTo>
                    <a:pt x="2522346" y="420972"/>
                    <a:pt x="2521171" y="422910"/>
                    <a:pt x="2521171" y="424320"/>
                  </a:cubicBezTo>
                  <a:cubicBezTo>
                    <a:pt x="2521171" y="425729"/>
                    <a:pt x="2520584" y="426434"/>
                    <a:pt x="2519409" y="426434"/>
                  </a:cubicBezTo>
                  <a:cubicBezTo>
                    <a:pt x="2518469" y="426434"/>
                    <a:pt x="2517529" y="425436"/>
                    <a:pt x="2516590" y="423439"/>
                  </a:cubicBezTo>
                  <a:cubicBezTo>
                    <a:pt x="2515650" y="421442"/>
                    <a:pt x="2515180" y="419268"/>
                    <a:pt x="2515180" y="416919"/>
                  </a:cubicBezTo>
                  <a:cubicBezTo>
                    <a:pt x="2515180" y="414334"/>
                    <a:pt x="2514945" y="410928"/>
                    <a:pt x="2514475" y="406698"/>
                  </a:cubicBezTo>
                  <a:cubicBezTo>
                    <a:pt x="2511421" y="386258"/>
                    <a:pt x="2509894" y="351838"/>
                    <a:pt x="2509894" y="303438"/>
                  </a:cubicBezTo>
                  <a:cubicBezTo>
                    <a:pt x="2509894" y="275009"/>
                    <a:pt x="2509189" y="260795"/>
                    <a:pt x="2507779" y="260795"/>
                  </a:cubicBezTo>
                  <a:cubicBezTo>
                    <a:pt x="2506369" y="260795"/>
                    <a:pt x="2502140" y="263203"/>
                    <a:pt x="2495092" y="268019"/>
                  </a:cubicBezTo>
                  <a:cubicBezTo>
                    <a:pt x="2488043" y="272836"/>
                    <a:pt x="2483932" y="275479"/>
                    <a:pt x="2482757" y="275949"/>
                  </a:cubicBezTo>
                  <a:cubicBezTo>
                    <a:pt x="2481112" y="276654"/>
                    <a:pt x="2478528" y="275185"/>
                    <a:pt x="2475004" y="271544"/>
                  </a:cubicBezTo>
                  <a:cubicBezTo>
                    <a:pt x="2471479" y="267902"/>
                    <a:pt x="2469717" y="265141"/>
                    <a:pt x="2469717" y="263262"/>
                  </a:cubicBezTo>
                  <a:cubicBezTo>
                    <a:pt x="2469717" y="261852"/>
                    <a:pt x="2469130" y="260795"/>
                    <a:pt x="2467955" y="260090"/>
                  </a:cubicBezTo>
                  <a:cubicBezTo>
                    <a:pt x="2466780" y="259385"/>
                    <a:pt x="2464313" y="258563"/>
                    <a:pt x="2460554" y="257623"/>
                  </a:cubicBezTo>
                  <a:cubicBezTo>
                    <a:pt x="2454680" y="256213"/>
                    <a:pt x="2450569" y="254333"/>
                    <a:pt x="2448219" y="251984"/>
                  </a:cubicBezTo>
                  <a:cubicBezTo>
                    <a:pt x="2445870" y="249634"/>
                    <a:pt x="2444166" y="248460"/>
                    <a:pt x="2443109" y="248460"/>
                  </a:cubicBezTo>
                  <a:cubicBezTo>
                    <a:pt x="2442052" y="248460"/>
                    <a:pt x="2441523" y="247637"/>
                    <a:pt x="2441523" y="245993"/>
                  </a:cubicBezTo>
                  <a:cubicBezTo>
                    <a:pt x="2441523" y="244348"/>
                    <a:pt x="2440995" y="243526"/>
                    <a:pt x="2439937" y="243526"/>
                  </a:cubicBezTo>
                  <a:cubicBezTo>
                    <a:pt x="2438880" y="243526"/>
                    <a:pt x="2437470" y="241587"/>
                    <a:pt x="2435708" y="237711"/>
                  </a:cubicBezTo>
                  <a:cubicBezTo>
                    <a:pt x="2433946" y="233834"/>
                    <a:pt x="2432654" y="230838"/>
                    <a:pt x="2431831" y="228724"/>
                  </a:cubicBezTo>
                  <a:cubicBezTo>
                    <a:pt x="2431009" y="226609"/>
                    <a:pt x="2430363" y="223261"/>
                    <a:pt x="2429893" y="218680"/>
                  </a:cubicBezTo>
                  <a:cubicBezTo>
                    <a:pt x="2429423" y="214098"/>
                    <a:pt x="2428601" y="211573"/>
                    <a:pt x="2427426" y="211103"/>
                  </a:cubicBezTo>
                  <a:cubicBezTo>
                    <a:pt x="2426251" y="210633"/>
                    <a:pt x="2425664" y="209752"/>
                    <a:pt x="2425664" y="208459"/>
                  </a:cubicBezTo>
                  <a:cubicBezTo>
                    <a:pt x="2425664" y="207167"/>
                    <a:pt x="2424665" y="205934"/>
                    <a:pt x="2422668" y="204759"/>
                  </a:cubicBezTo>
                  <a:cubicBezTo>
                    <a:pt x="2420671" y="203584"/>
                    <a:pt x="2419673" y="202292"/>
                    <a:pt x="2419673" y="200882"/>
                  </a:cubicBezTo>
                  <a:cubicBezTo>
                    <a:pt x="2419673" y="199473"/>
                    <a:pt x="2418909" y="198474"/>
                    <a:pt x="2417382" y="197887"/>
                  </a:cubicBezTo>
                  <a:cubicBezTo>
                    <a:pt x="2415855" y="197299"/>
                    <a:pt x="2415561" y="195244"/>
                    <a:pt x="2416501" y="191719"/>
                  </a:cubicBezTo>
                  <a:cubicBezTo>
                    <a:pt x="2416971" y="189370"/>
                    <a:pt x="2417911" y="186727"/>
                    <a:pt x="2419320" y="183790"/>
                  </a:cubicBezTo>
                  <a:cubicBezTo>
                    <a:pt x="2420730" y="180853"/>
                    <a:pt x="2421905" y="178914"/>
                    <a:pt x="2422845" y="177975"/>
                  </a:cubicBezTo>
                  <a:cubicBezTo>
                    <a:pt x="2424019" y="177035"/>
                    <a:pt x="2425312" y="174685"/>
                    <a:pt x="2426721" y="170926"/>
                  </a:cubicBezTo>
                  <a:cubicBezTo>
                    <a:pt x="2428131" y="167167"/>
                    <a:pt x="2429071" y="163525"/>
                    <a:pt x="2429541" y="160001"/>
                  </a:cubicBezTo>
                  <a:cubicBezTo>
                    <a:pt x="2430246" y="154832"/>
                    <a:pt x="2431068" y="148371"/>
                    <a:pt x="2432008" y="140618"/>
                  </a:cubicBezTo>
                  <a:cubicBezTo>
                    <a:pt x="2433182" y="132864"/>
                    <a:pt x="2434005" y="127108"/>
                    <a:pt x="2434475" y="123349"/>
                  </a:cubicBezTo>
                  <a:cubicBezTo>
                    <a:pt x="2434944" y="119825"/>
                    <a:pt x="2435649" y="116653"/>
                    <a:pt x="2436589" y="113833"/>
                  </a:cubicBezTo>
                  <a:cubicBezTo>
                    <a:pt x="2437529" y="111014"/>
                    <a:pt x="2437705" y="109310"/>
                    <a:pt x="2437118" y="108723"/>
                  </a:cubicBezTo>
                  <a:cubicBezTo>
                    <a:pt x="2436530" y="108136"/>
                    <a:pt x="2436942" y="106550"/>
                    <a:pt x="2438351" y="103965"/>
                  </a:cubicBezTo>
                  <a:cubicBezTo>
                    <a:pt x="2439761" y="101381"/>
                    <a:pt x="2440113" y="98796"/>
                    <a:pt x="2439409" y="96212"/>
                  </a:cubicBezTo>
                  <a:cubicBezTo>
                    <a:pt x="2439174" y="94097"/>
                    <a:pt x="2439409" y="93040"/>
                    <a:pt x="2440113" y="93040"/>
                  </a:cubicBezTo>
                  <a:cubicBezTo>
                    <a:pt x="2440818" y="93510"/>
                    <a:pt x="2441758" y="93040"/>
                    <a:pt x="2442933" y="91631"/>
                  </a:cubicBezTo>
                  <a:cubicBezTo>
                    <a:pt x="2444107" y="90221"/>
                    <a:pt x="2446809" y="90103"/>
                    <a:pt x="2451038" y="91278"/>
                  </a:cubicBezTo>
                  <a:cubicBezTo>
                    <a:pt x="2455268" y="92453"/>
                    <a:pt x="2457970" y="94097"/>
                    <a:pt x="2459144" y="96212"/>
                  </a:cubicBezTo>
                  <a:cubicBezTo>
                    <a:pt x="2460319" y="98092"/>
                    <a:pt x="2461494" y="99736"/>
                    <a:pt x="2462669" y="101146"/>
                  </a:cubicBezTo>
                  <a:cubicBezTo>
                    <a:pt x="2464783" y="103261"/>
                    <a:pt x="2466545" y="112071"/>
                    <a:pt x="2467955" y="127578"/>
                  </a:cubicBezTo>
                  <a:lnTo>
                    <a:pt x="2468660" y="138855"/>
                  </a:lnTo>
                  <a:lnTo>
                    <a:pt x="2478880" y="133569"/>
                  </a:lnTo>
                  <a:cubicBezTo>
                    <a:pt x="2485459" y="130045"/>
                    <a:pt x="2491685" y="126756"/>
                    <a:pt x="2497559" y="123701"/>
                  </a:cubicBezTo>
                  <a:cubicBezTo>
                    <a:pt x="2503433" y="120412"/>
                    <a:pt x="2508014" y="118062"/>
                    <a:pt x="2511303" y="116653"/>
                  </a:cubicBezTo>
                  <a:cubicBezTo>
                    <a:pt x="2513653" y="115478"/>
                    <a:pt x="2515121" y="114421"/>
                    <a:pt x="2515709" y="113481"/>
                  </a:cubicBezTo>
                  <a:cubicBezTo>
                    <a:pt x="2516296" y="112541"/>
                    <a:pt x="2516590" y="110544"/>
                    <a:pt x="2516590" y="107490"/>
                  </a:cubicBezTo>
                  <a:cubicBezTo>
                    <a:pt x="2516590" y="101146"/>
                    <a:pt x="2517529" y="87636"/>
                    <a:pt x="2519409" y="66961"/>
                  </a:cubicBezTo>
                  <a:cubicBezTo>
                    <a:pt x="2520584" y="53099"/>
                    <a:pt x="2520466" y="40823"/>
                    <a:pt x="2519057" y="30132"/>
                  </a:cubicBezTo>
                  <a:cubicBezTo>
                    <a:pt x="2517647" y="19442"/>
                    <a:pt x="2515180" y="12452"/>
                    <a:pt x="2511656" y="9163"/>
                  </a:cubicBezTo>
                  <a:cubicBezTo>
                    <a:pt x="2509541" y="7049"/>
                    <a:pt x="2508484" y="4993"/>
                    <a:pt x="2508484" y="2996"/>
                  </a:cubicBezTo>
                  <a:cubicBezTo>
                    <a:pt x="2508484" y="999"/>
                    <a:pt x="2509541" y="0"/>
                    <a:pt x="2511656" y="0"/>
                  </a:cubicBezTo>
                  <a:close/>
                </a:path>
              </a:pathLst>
            </a:custGeom>
            <a:gr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7" name="任意多边形: 形状 66">
              <a:extLst>
                <a:ext uri="{FF2B5EF4-FFF2-40B4-BE49-F238E27FC236}">
                  <a16:creationId xmlns:a16="http://schemas.microsoft.com/office/drawing/2014/main" id="{C3316619-5049-4465-B9B3-B4628D760209}"/>
                </a:ext>
              </a:extLst>
            </p:cNvPr>
            <p:cNvSpPr/>
            <p:nvPr/>
          </p:nvSpPr>
          <p:spPr>
            <a:xfrm>
              <a:off x="1079211" y="1367933"/>
              <a:ext cx="3106834" cy="169841"/>
            </a:xfrm>
            <a:custGeom>
              <a:avLst/>
              <a:gdLst/>
              <a:ahLst/>
              <a:cxnLst/>
              <a:rect l="l" t="t" r="r" b="b"/>
              <a:pathLst>
                <a:path w="3106834" h="169841">
                  <a:moveTo>
                    <a:pt x="1506210" y="84656"/>
                  </a:moveTo>
                  <a:cubicBezTo>
                    <a:pt x="1500437" y="87012"/>
                    <a:pt x="1491777" y="89015"/>
                    <a:pt x="1480231" y="90665"/>
                  </a:cubicBezTo>
                  <a:cubicBezTo>
                    <a:pt x="1473691" y="91607"/>
                    <a:pt x="1469067" y="92668"/>
                    <a:pt x="1466357" y="93846"/>
                  </a:cubicBezTo>
                  <a:cubicBezTo>
                    <a:pt x="1463647" y="95024"/>
                    <a:pt x="1461556" y="96747"/>
                    <a:pt x="1460083" y="99015"/>
                  </a:cubicBezTo>
                  <a:cubicBezTo>
                    <a:pt x="1458610" y="101283"/>
                    <a:pt x="1457874" y="103802"/>
                    <a:pt x="1457874" y="106571"/>
                  </a:cubicBezTo>
                  <a:cubicBezTo>
                    <a:pt x="1457874" y="110812"/>
                    <a:pt x="1459479" y="114347"/>
                    <a:pt x="1462690" y="117175"/>
                  </a:cubicBezTo>
                  <a:cubicBezTo>
                    <a:pt x="1465900" y="120002"/>
                    <a:pt x="1470599" y="121416"/>
                    <a:pt x="1476784" y="121416"/>
                  </a:cubicBezTo>
                  <a:cubicBezTo>
                    <a:pt x="1482911" y="121416"/>
                    <a:pt x="1488360" y="120076"/>
                    <a:pt x="1493132" y="117395"/>
                  </a:cubicBezTo>
                  <a:cubicBezTo>
                    <a:pt x="1497904" y="114715"/>
                    <a:pt x="1501409" y="111048"/>
                    <a:pt x="1503648" y="106394"/>
                  </a:cubicBezTo>
                  <a:cubicBezTo>
                    <a:pt x="1505356" y="102800"/>
                    <a:pt x="1506210" y="97498"/>
                    <a:pt x="1506210" y="90488"/>
                  </a:cubicBezTo>
                  <a:close/>
                  <a:moveTo>
                    <a:pt x="1125210" y="84656"/>
                  </a:moveTo>
                  <a:cubicBezTo>
                    <a:pt x="1119437" y="87012"/>
                    <a:pt x="1110777" y="89015"/>
                    <a:pt x="1099231" y="90665"/>
                  </a:cubicBezTo>
                  <a:cubicBezTo>
                    <a:pt x="1092691" y="91607"/>
                    <a:pt x="1088067" y="92668"/>
                    <a:pt x="1085357" y="93846"/>
                  </a:cubicBezTo>
                  <a:cubicBezTo>
                    <a:pt x="1082647" y="95024"/>
                    <a:pt x="1080556" y="96747"/>
                    <a:pt x="1079083" y="99015"/>
                  </a:cubicBezTo>
                  <a:cubicBezTo>
                    <a:pt x="1077610" y="101283"/>
                    <a:pt x="1076874" y="103802"/>
                    <a:pt x="1076874" y="106571"/>
                  </a:cubicBezTo>
                  <a:cubicBezTo>
                    <a:pt x="1076874" y="110812"/>
                    <a:pt x="1078479" y="114347"/>
                    <a:pt x="1081690" y="117175"/>
                  </a:cubicBezTo>
                  <a:cubicBezTo>
                    <a:pt x="1084900" y="120002"/>
                    <a:pt x="1089599" y="121416"/>
                    <a:pt x="1095784" y="121416"/>
                  </a:cubicBezTo>
                  <a:cubicBezTo>
                    <a:pt x="1101911" y="121416"/>
                    <a:pt x="1107360" y="120076"/>
                    <a:pt x="1112132" y="117395"/>
                  </a:cubicBezTo>
                  <a:cubicBezTo>
                    <a:pt x="1116904" y="114715"/>
                    <a:pt x="1120409" y="111048"/>
                    <a:pt x="1122648" y="106394"/>
                  </a:cubicBezTo>
                  <a:cubicBezTo>
                    <a:pt x="1124356" y="102800"/>
                    <a:pt x="1125210" y="97498"/>
                    <a:pt x="1125210" y="90488"/>
                  </a:cubicBezTo>
                  <a:close/>
                  <a:moveTo>
                    <a:pt x="2386873" y="48955"/>
                  </a:moveTo>
                  <a:cubicBezTo>
                    <a:pt x="2379803" y="48955"/>
                    <a:pt x="2373795" y="51827"/>
                    <a:pt x="2368846" y="57571"/>
                  </a:cubicBezTo>
                  <a:cubicBezTo>
                    <a:pt x="2363897" y="63315"/>
                    <a:pt x="2361423" y="71842"/>
                    <a:pt x="2361423" y="83153"/>
                  </a:cubicBezTo>
                  <a:cubicBezTo>
                    <a:pt x="2361423" y="95466"/>
                    <a:pt x="2363868" y="104450"/>
                    <a:pt x="2368758" y="110105"/>
                  </a:cubicBezTo>
                  <a:cubicBezTo>
                    <a:pt x="2373647" y="115761"/>
                    <a:pt x="2379774" y="118588"/>
                    <a:pt x="2387138" y="118588"/>
                  </a:cubicBezTo>
                  <a:cubicBezTo>
                    <a:pt x="2394443" y="118588"/>
                    <a:pt x="2400570" y="115775"/>
                    <a:pt x="2405518" y="110149"/>
                  </a:cubicBezTo>
                  <a:cubicBezTo>
                    <a:pt x="2410467" y="104523"/>
                    <a:pt x="2412941" y="95701"/>
                    <a:pt x="2412941" y="83684"/>
                  </a:cubicBezTo>
                  <a:cubicBezTo>
                    <a:pt x="2412941" y="72196"/>
                    <a:pt x="2410393" y="63536"/>
                    <a:pt x="2405297" y="57704"/>
                  </a:cubicBezTo>
                  <a:cubicBezTo>
                    <a:pt x="2400201" y="51872"/>
                    <a:pt x="2394060" y="48955"/>
                    <a:pt x="2386873" y="48955"/>
                  </a:cubicBezTo>
                  <a:close/>
                  <a:moveTo>
                    <a:pt x="2284484" y="48955"/>
                  </a:moveTo>
                  <a:cubicBezTo>
                    <a:pt x="2276531" y="48955"/>
                    <a:pt x="2269933" y="51930"/>
                    <a:pt x="2264690" y="57881"/>
                  </a:cubicBezTo>
                  <a:cubicBezTo>
                    <a:pt x="2259446" y="63831"/>
                    <a:pt x="2256825" y="72814"/>
                    <a:pt x="2256825" y="84832"/>
                  </a:cubicBezTo>
                  <a:cubicBezTo>
                    <a:pt x="2256825" y="96850"/>
                    <a:pt x="2259446" y="105849"/>
                    <a:pt x="2264690" y="111828"/>
                  </a:cubicBezTo>
                  <a:cubicBezTo>
                    <a:pt x="2269933" y="117808"/>
                    <a:pt x="2276531" y="120798"/>
                    <a:pt x="2284484" y="120798"/>
                  </a:cubicBezTo>
                  <a:cubicBezTo>
                    <a:pt x="2292378" y="120798"/>
                    <a:pt x="2298946" y="117793"/>
                    <a:pt x="2304190" y="111784"/>
                  </a:cubicBezTo>
                  <a:cubicBezTo>
                    <a:pt x="2309433" y="105775"/>
                    <a:pt x="2312054" y="96615"/>
                    <a:pt x="2312054" y="84302"/>
                  </a:cubicBezTo>
                  <a:cubicBezTo>
                    <a:pt x="2312054" y="72697"/>
                    <a:pt x="2309418" y="63904"/>
                    <a:pt x="2304145" y="57925"/>
                  </a:cubicBezTo>
                  <a:cubicBezTo>
                    <a:pt x="2298873" y="51945"/>
                    <a:pt x="2292319" y="48955"/>
                    <a:pt x="2284484" y="48955"/>
                  </a:cubicBezTo>
                  <a:close/>
                  <a:moveTo>
                    <a:pt x="2141609" y="48955"/>
                  </a:moveTo>
                  <a:cubicBezTo>
                    <a:pt x="2133656" y="48955"/>
                    <a:pt x="2127058" y="51930"/>
                    <a:pt x="2121815" y="57881"/>
                  </a:cubicBezTo>
                  <a:cubicBezTo>
                    <a:pt x="2116572" y="63831"/>
                    <a:pt x="2113950" y="72814"/>
                    <a:pt x="2113950" y="84832"/>
                  </a:cubicBezTo>
                  <a:cubicBezTo>
                    <a:pt x="2113950" y="96850"/>
                    <a:pt x="2116572" y="105849"/>
                    <a:pt x="2121815" y="111828"/>
                  </a:cubicBezTo>
                  <a:cubicBezTo>
                    <a:pt x="2127058" y="117808"/>
                    <a:pt x="2133656" y="120798"/>
                    <a:pt x="2141609" y="120798"/>
                  </a:cubicBezTo>
                  <a:cubicBezTo>
                    <a:pt x="2149503" y="120798"/>
                    <a:pt x="2156072" y="117793"/>
                    <a:pt x="2161315" y="111784"/>
                  </a:cubicBezTo>
                  <a:cubicBezTo>
                    <a:pt x="2166558" y="105775"/>
                    <a:pt x="2169179" y="96615"/>
                    <a:pt x="2169179" y="84302"/>
                  </a:cubicBezTo>
                  <a:cubicBezTo>
                    <a:pt x="2169179" y="72697"/>
                    <a:pt x="2166543" y="63904"/>
                    <a:pt x="2161270" y="57925"/>
                  </a:cubicBezTo>
                  <a:cubicBezTo>
                    <a:pt x="2155998" y="51945"/>
                    <a:pt x="2149444" y="48955"/>
                    <a:pt x="2141609" y="48955"/>
                  </a:cubicBezTo>
                  <a:close/>
                  <a:moveTo>
                    <a:pt x="1284359" y="48955"/>
                  </a:moveTo>
                  <a:cubicBezTo>
                    <a:pt x="1276406" y="48955"/>
                    <a:pt x="1269808" y="51930"/>
                    <a:pt x="1264565" y="57881"/>
                  </a:cubicBezTo>
                  <a:cubicBezTo>
                    <a:pt x="1259322" y="63831"/>
                    <a:pt x="1256700" y="72814"/>
                    <a:pt x="1256700" y="84832"/>
                  </a:cubicBezTo>
                  <a:cubicBezTo>
                    <a:pt x="1256700" y="96850"/>
                    <a:pt x="1259322" y="105849"/>
                    <a:pt x="1264565" y="111828"/>
                  </a:cubicBezTo>
                  <a:cubicBezTo>
                    <a:pt x="1269808" y="117808"/>
                    <a:pt x="1276406" y="120798"/>
                    <a:pt x="1284359" y="120798"/>
                  </a:cubicBezTo>
                  <a:cubicBezTo>
                    <a:pt x="1292253" y="120798"/>
                    <a:pt x="1298821" y="117793"/>
                    <a:pt x="1304065" y="111784"/>
                  </a:cubicBezTo>
                  <a:cubicBezTo>
                    <a:pt x="1309308" y="105775"/>
                    <a:pt x="1311929" y="96615"/>
                    <a:pt x="1311929" y="84302"/>
                  </a:cubicBezTo>
                  <a:cubicBezTo>
                    <a:pt x="1311929" y="72697"/>
                    <a:pt x="1309293" y="63904"/>
                    <a:pt x="1304020" y="57925"/>
                  </a:cubicBezTo>
                  <a:cubicBezTo>
                    <a:pt x="1298748" y="51945"/>
                    <a:pt x="1292194" y="48955"/>
                    <a:pt x="1284359" y="48955"/>
                  </a:cubicBezTo>
                  <a:close/>
                  <a:moveTo>
                    <a:pt x="805458" y="48955"/>
                  </a:moveTo>
                  <a:cubicBezTo>
                    <a:pt x="798388" y="48955"/>
                    <a:pt x="792483" y="51842"/>
                    <a:pt x="787740" y="57615"/>
                  </a:cubicBezTo>
                  <a:cubicBezTo>
                    <a:pt x="782998" y="63389"/>
                    <a:pt x="780627" y="72490"/>
                    <a:pt x="780627" y="84921"/>
                  </a:cubicBezTo>
                  <a:cubicBezTo>
                    <a:pt x="780627" y="96939"/>
                    <a:pt x="783160" y="105923"/>
                    <a:pt x="788226" y="111873"/>
                  </a:cubicBezTo>
                  <a:cubicBezTo>
                    <a:pt x="793293" y="117823"/>
                    <a:pt x="799272" y="120798"/>
                    <a:pt x="806165" y="120798"/>
                  </a:cubicBezTo>
                  <a:cubicBezTo>
                    <a:pt x="813116" y="120798"/>
                    <a:pt x="819022" y="117955"/>
                    <a:pt x="823882" y="112270"/>
                  </a:cubicBezTo>
                  <a:cubicBezTo>
                    <a:pt x="828742" y="106585"/>
                    <a:pt x="831172" y="97911"/>
                    <a:pt x="831172" y="86246"/>
                  </a:cubicBezTo>
                  <a:cubicBezTo>
                    <a:pt x="831172" y="73404"/>
                    <a:pt x="828698" y="63978"/>
                    <a:pt x="823750" y="57969"/>
                  </a:cubicBezTo>
                  <a:cubicBezTo>
                    <a:pt x="818801" y="51960"/>
                    <a:pt x="812704" y="48955"/>
                    <a:pt x="805458" y="48955"/>
                  </a:cubicBezTo>
                  <a:close/>
                  <a:moveTo>
                    <a:pt x="281583" y="48955"/>
                  </a:moveTo>
                  <a:cubicBezTo>
                    <a:pt x="274513" y="48955"/>
                    <a:pt x="268608" y="51842"/>
                    <a:pt x="263865" y="57615"/>
                  </a:cubicBezTo>
                  <a:cubicBezTo>
                    <a:pt x="259123" y="63389"/>
                    <a:pt x="256752" y="72490"/>
                    <a:pt x="256752" y="84921"/>
                  </a:cubicBezTo>
                  <a:cubicBezTo>
                    <a:pt x="256752" y="96939"/>
                    <a:pt x="259285" y="105923"/>
                    <a:pt x="264351" y="111873"/>
                  </a:cubicBezTo>
                  <a:cubicBezTo>
                    <a:pt x="269417" y="117823"/>
                    <a:pt x="275397" y="120798"/>
                    <a:pt x="282290" y="120798"/>
                  </a:cubicBezTo>
                  <a:cubicBezTo>
                    <a:pt x="289241" y="120798"/>
                    <a:pt x="295147" y="117955"/>
                    <a:pt x="300007" y="112270"/>
                  </a:cubicBezTo>
                  <a:cubicBezTo>
                    <a:pt x="304867" y="106585"/>
                    <a:pt x="307297" y="97911"/>
                    <a:pt x="307297" y="86246"/>
                  </a:cubicBezTo>
                  <a:cubicBezTo>
                    <a:pt x="307297" y="73404"/>
                    <a:pt x="304823" y="63978"/>
                    <a:pt x="299875" y="57969"/>
                  </a:cubicBezTo>
                  <a:cubicBezTo>
                    <a:pt x="294926" y="51960"/>
                    <a:pt x="288829" y="48955"/>
                    <a:pt x="281583" y="48955"/>
                  </a:cubicBezTo>
                  <a:close/>
                  <a:moveTo>
                    <a:pt x="179459" y="48955"/>
                  </a:moveTo>
                  <a:cubicBezTo>
                    <a:pt x="171506" y="48955"/>
                    <a:pt x="164908" y="51930"/>
                    <a:pt x="159665" y="57881"/>
                  </a:cubicBezTo>
                  <a:cubicBezTo>
                    <a:pt x="154422" y="63831"/>
                    <a:pt x="151800" y="72814"/>
                    <a:pt x="151800" y="84832"/>
                  </a:cubicBezTo>
                  <a:cubicBezTo>
                    <a:pt x="151800" y="96850"/>
                    <a:pt x="154422" y="105849"/>
                    <a:pt x="159665" y="111828"/>
                  </a:cubicBezTo>
                  <a:cubicBezTo>
                    <a:pt x="164908" y="117808"/>
                    <a:pt x="171506" y="120798"/>
                    <a:pt x="179459" y="120798"/>
                  </a:cubicBezTo>
                  <a:cubicBezTo>
                    <a:pt x="187353" y="120798"/>
                    <a:pt x="193921" y="117793"/>
                    <a:pt x="199165" y="111784"/>
                  </a:cubicBezTo>
                  <a:cubicBezTo>
                    <a:pt x="204408" y="105775"/>
                    <a:pt x="207029" y="96615"/>
                    <a:pt x="207029" y="84302"/>
                  </a:cubicBezTo>
                  <a:cubicBezTo>
                    <a:pt x="207029" y="72697"/>
                    <a:pt x="204393" y="63904"/>
                    <a:pt x="199120" y="57925"/>
                  </a:cubicBezTo>
                  <a:cubicBezTo>
                    <a:pt x="193848" y="51945"/>
                    <a:pt x="187294" y="48955"/>
                    <a:pt x="179459" y="48955"/>
                  </a:cubicBezTo>
                  <a:close/>
                  <a:moveTo>
                    <a:pt x="2989952" y="48867"/>
                  </a:moveTo>
                  <a:cubicBezTo>
                    <a:pt x="2982647" y="48867"/>
                    <a:pt x="2976506" y="51312"/>
                    <a:pt x="2971528" y="56202"/>
                  </a:cubicBezTo>
                  <a:cubicBezTo>
                    <a:pt x="2966550" y="61091"/>
                    <a:pt x="2963796" y="67630"/>
                    <a:pt x="2963266" y="75819"/>
                  </a:cubicBezTo>
                  <a:lnTo>
                    <a:pt x="3015667" y="75819"/>
                  </a:lnTo>
                  <a:cubicBezTo>
                    <a:pt x="3014960" y="67925"/>
                    <a:pt x="3012957" y="62004"/>
                    <a:pt x="3009658" y="58057"/>
                  </a:cubicBezTo>
                  <a:cubicBezTo>
                    <a:pt x="3004592" y="51930"/>
                    <a:pt x="2998023" y="48867"/>
                    <a:pt x="2989952" y="48867"/>
                  </a:cubicBezTo>
                  <a:close/>
                  <a:moveTo>
                    <a:pt x="2742302" y="48867"/>
                  </a:moveTo>
                  <a:cubicBezTo>
                    <a:pt x="2734997" y="48867"/>
                    <a:pt x="2728856" y="51312"/>
                    <a:pt x="2723878" y="56202"/>
                  </a:cubicBezTo>
                  <a:cubicBezTo>
                    <a:pt x="2718900" y="61091"/>
                    <a:pt x="2716146" y="67630"/>
                    <a:pt x="2715616" y="75819"/>
                  </a:cubicBezTo>
                  <a:lnTo>
                    <a:pt x="2768017" y="75819"/>
                  </a:lnTo>
                  <a:cubicBezTo>
                    <a:pt x="2767310" y="67925"/>
                    <a:pt x="2765307" y="62004"/>
                    <a:pt x="2762008" y="58057"/>
                  </a:cubicBezTo>
                  <a:cubicBezTo>
                    <a:pt x="2756942" y="51930"/>
                    <a:pt x="2750373" y="48867"/>
                    <a:pt x="2742302" y="48867"/>
                  </a:cubicBezTo>
                  <a:close/>
                  <a:moveTo>
                    <a:pt x="1751702" y="48867"/>
                  </a:moveTo>
                  <a:cubicBezTo>
                    <a:pt x="1744397" y="48867"/>
                    <a:pt x="1738256" y="51312"/>
                    <a:pt x="1733278" y="56202"/>
                  </a:cubicBezTo>
                  <a:cubicBezTo>
                    <a:pt x="1728300" y="61091"/>
                    <a:pt x="1725546" y="67630"/>
                    <a:pt x="1725016" y="75819"/>
                  </a:cubicBezTo>
                  <a:lnTo>
                    <a:pt x="1777417" y="75819"/>
                  </a:lnTo>
                  <a:cubicBezTo>
                    <a:pt x="1776710" y="67925"/>
                    <a:pt x="1774707" y="62004"/>
                    <a:pt x="1771408" y="58057"/>
                  </a:cubicBezTo>
                  <a:cubicBezTo>
                    <a:pt x="1766342" y="51930"/>
                    <a:pt x="1759773" y="48867"/>
                    <a:pt x="1751702" y="48867"/>
                  </a:cubicBezTo>
                  <a:close/>
                  <a:moveTo>
                    <a:pt x="389627" y="48867"/>
                  </a:moveTo>
                  <a:cubicBezTo>
                    <a:pt x="382322" y="48867"/>
                    <a:pt x="376181" y="51312"/>
                    <a:pt x="371203" y="56202"/>
                  </a:cubicBezTo>
                  <a:cubicBezTo>
                    <a:pt x="366225" y="61091"/>
                    <a:pt x="363471" y="67630"/>
                    <a:pt x="362941" y="75819"/>
                  </a:cubicBezTo>
                  <a:lnTo>
                    <a:pt x="415342" y="75819"/>
                  </a:lnTo>
                  <a:cubicBezTo>
                    <a:pt x="414635" y="67925"/>
                    <a:pt x="412632" y="62004"/>
                    <a:pt x="409333" y="58057"/>
                  </a:cubicBezTo>
                  <a:cubicBezTo>
                    <a:pt x="404267" y="51930"/>
                    <a:pt x="397698" y="48867"/>
                    <a:pt x="389627" y="48867"/>
                  </a:cubicBezTo>
                  <a:close/>
                  <a:moveTo>
                    <a:pt x="2446934" y="37910"/>
                  </a:moveTo>
                  <a:lnTo>
                    <a:pt x="2464077" y="37910"/>
                  </a:lnTo>
                  <a:lnTo>
                    <a:pt x="2483606" y="92255"/>
                  </a:lnTo>
                  <a:cubicBezTo>
                    <a:pt x="2486140" y="99148"/>
                    <a:pt x="2488408" y="106394"/>
                    <a:pt x="2490411" y="113993"/>
                  </a:cubicBezTo>
                  <a:cubicBezTo>
                    <a:pt x="2492237" y="106688"/>
                    <a:pt x="2494417" y="99560"/>
                    <a:pt x="2496950" y="92609"/>
                  </a:cubicBezTo>
                  <a:lnTo>
                    <a:pt x="2517009" y="37910"/>
                  </a:lnTo>
                  <a:lnTo>
                    <a:pt x="2532915" y="37910"/>
                  </a:lnTo>
                  <a:lnTo>
                    <a:pt x="2497215" y="133346"/>
                  </a:lnTo>
                  <a:cubicBezTo>
                    <a:pt x="2493386" y="143655"/>
                    <a:pt x="2490411" y="150754"/>
                    <a:pt x="2488290" y="154642"/>
                  </a:cubicBezTo>
                  <a:cubicBezTo>
                    <a:pt x="2485462" y="159885"/>
                    <a:pt x="2482222" y="163729"/>
                    <a:pt x="2478570" y="166174"/>
                  </a:cubicBezTo>
                  <a:cubicBezTo>
                    <a:pt x="2474917" y="168619"/>
                    <a:pt x="2470558" y="169841"/>
                    <a:pt x="2465491" y="169841"/>
                  </a:cubicBezTo>
                  <a:cubicBezTo>
                    <a:pt x="2462428" y="169841"/>
                    <a:pt x="2459011" y="169193"/>
                    <a:pt x="2455241" y="167897"/>
                  </a:cubicBezTo>
                  <a:lnTo>
                    <a:pt x="2453473" y="152963"/>
                  </a:lnTo>
                  <a:cubicBezTo>
                    <a:pt x="2456949" y="153906"/>
                    <a:pt x="2459983" y="154377"/>
                    <a:pt x="2462575" y="154377"/>
                  </a:cubicBezTo>
                  <a:cubicBezTo>
                    <a:pt x="2466110" y="154377"/>
                    <a:pt x="2468938" y="153788"/>
                    <a:pt x="2471058" y="152610"/>
                  </a:cubicBezTo>
                  <a:cubicBezTo>
                    <a:pt x="2473179" y="151431"/>
                    <a:pt x="2474917" y="149782"/>
                    <a:pt x="2476272" y="147661"/>
                  </a:cubicBezTo>
                  <a:cubicBezTo>
                    <a:pt x="2477273" y="146070"/>
                    <a:pt x="2478894" y="142123"/>
                    <a:pt x="2481132" y="135820"/>
                  </a:cubicBezTo>
                  <a:cubicBezTo>
                    <a:pt x="2481427" y="134936"/>
                    <a:pt x="2481898" y="133640"/>
                    <a:pt x="2482546" y="131932"/>
                  </a:cubicBezTo>
                  <a:close/>
                  <a:moveTo>
                    <a:pt x="1208261" y="37910"/>
                  </a:moveTo>
                  <a:lnTo>
                    <a:pt x="1224167" y="37910"/>
                  </a:lnTo>
                  <a:lnTo>
                    <a:pt x="1224167" y="131755"/>
                  </a:lnTo>
                  <a:lnTo>
                    <a:pt x="1208261" y="131755"/>
                  </a:lnTo>
                  <a:close/>
                  <a:moveTo>
                    <a:pt x="874444" y="37910"/>
                  </a:moveTo>
                  <a:lnTo>
                    <a:pt x="890350" y="37910"/>
                  </a:lnTo>
                  <a:lnTo>
                    <a:pt x="890350" y="89958"/>
                  </a:lnTo>
                  <a:cubicBezTo>
                    <a:pt x="890350" y="98264"/>
                    <a:pt x="890674" y="103861"/>
                    <a:pt x="891322" y="106747"/>
                  </a:cubicBezTo>
                  <a:cubicBezTo>
                    <a:pt x="892324" y="110930"/>
                    <a:pt x="894444" y="114214"/>
                    <a:pt x="897685" y="116600"/>
                  </a:cubicBezTo>
                  <a:cubicBezTo>
                    <a:pt x="900925" y="118986"/>
                    <a:pt x="904931" y="120179"/>
                    <a:pt x="909703" y="120179"/>
                  </a:cubicBezTo>
                  <a:cubicBezTo>
                    <a:pt x="914474" y="120179"/>
                    <a:pt x="918952" y="118957"/>
                    <a:pt x="923134" y="116512"/>
                  </a:cubicBezTo>
                  <a:cubicBezTo>
                    <a:pt x="927317" y="114067"/>
                    <a:pt x="930277" y="110739"/>
                    <a:pt x="932015" y="106526"/>
                  </a:cubicBezTo>
                  <a:cubicBezTo>
                    <a:pt x="933753" y="102314"/>
                    <a:pt x="934622" y="96202"/>
                    <a:pt x="934622" y="88190"/>
                  </a:cubicBezTo>
                  <a:lnTo>
                    <a:pt x="934622" y="37910"/>
                  </a:lnTo>
                  <a:lnTo>
                    <a:pt x="950528" y="37910"/>
                  </a:lnTo>
                  <a:lnTo>
                    <a:pt x="950528" y="131755"/>
                  </a:lnTo>
                  <a:lnTo>
                    <a:pt x="936301" y="131755"/>
                  </a:lnTo>
                  <a:lnTo>
                    <a:pt x="936301" y="117970"/>
                  </a:lnTo>
                  <a:cubicBezTo>
                    <a:pt x="928996" y="128574"/>
                    <a:pt x="919069" y="133876"/>
                    <a:pt x="906521" y="133876"/>
                  </a:cubicBezTo>
                  <a:cubicBezTo>
                    <a:pt x="900984" y="133876"/>
                    <a:pt x="895814" y="132815"/>
                    <a:pt x="891013" y="130695"/>
                  </a:cubicBezTo>
                  <a:cubicBezTo>
                    <a:pt x="886212" y="128574"/>
                    <a:pt x="882648" y="125908"/>
                    <a:pt x="880321" y="122697"/>
                  </a:cubicBezTo>
                  <a:cubicBezTo>
                    <a:pt x="877993" y="119487"/>
                    <a:pt x="876359" y="115555"/>
                    <a:pt x="875416" y="110901"/>
                  </a:cubicBezTo>
                  <a:cubicBezTo>
                    <a:pt x="874768" y="107778"/>
                    <a:pt x="874444" y="102830"/>
                    <a:pt x="874444" y="96055"/>
                  </a:cubicBezTo>
                  <a:close/>
                  <a:moveTo>
                    <a:pt x="3090486" y="35789"/>
                  </a:moveTo>
                  <a:cubicBezTo>
                    <a:pt x="3095846" y="35789"/>
                    <a:pt x="3101296" y="37497"/>
                    <a:pt x="3106834" y="40914"/>
                  </a:cubicBezTo>
                  <a:lnTo>
                    <a:pt x="3101355" y="55671"/>
                  </a:lnTo>
                  <a:cubicBezTo>
                    <a:pt x="3097467" y="53374"/>
                    <a:pt x="3093579" y="52225"/>
                    <a:pt x="3089690" y="52225"/>
                  </a:cubicBezTo>
                  <a:cubicBezTo>
                    <a:pt x="3086214" y="52225"/>
                    <a:pt x="3083092" y="53271"/>
                    <a:pt x="3080324" y="55362"/>
                  </a:cubicBezTo>
                  <a:cubicBezTo>
                    <a:pt x="3077555" y="57453"/>
                    <a:pt x="3075581" y="60355"/>
                    <a:pt x="3074403" y="64066"/>
                  </a:cubicBezTo>
                  <a:cubicBezTo>
                    <a:pt x="3072636" y="69722"/>
                    <a:pt x="3071752" y="75907"/>
                    <a:pt x="3071752" y="82623"/>
                  </a:cubicBezTo>
                  <a:lnTo>
                    <a:pt x="3071752" y="131755"/>
                  </a:lnTo>
                  <a:lnTo>
                    <a:pt x="3055846" y="131755"/>
                  </a:lnTo>
                  <a:lnTo>
                    <a:pt x="3055846" y="37910"/>
                  </a:lnTo>
                  <a:lnTo>
                    <a:pt x="3070161" y="37910"/>
                  </a:lnTo>
                  <a:lnTo>
                    <a:pt x="3070161" y="52137"/>
                  </a:lnTo>
                  <a:cubicBezTo>
                    <a:pt x="3073814" y="45480"/>
                    <a:pt x="3077187" y="41091"/>
                    <a:pt x="3080279" y="38970"/>
                  </a:cubicBezTo>
                  <a:cubicBezTo>
                    <a:pt x="3083372" y="36849"/>
                    <a:pt x="3086774" y="35789"/>
                    <a:pt x="3090486" y="35789"/>
                  </a:cubicBezTo>
                  <a:close/>
                  <a:moveTo>
                    <a:pt x="2989776" y="35789"/>
                  </a:moveTo>
                  <a:cubicBezTo>
                    <a:pt x="3002324" y="35789"/>
                    <a:pt x="3012574" y="40060"/>
                    <a:pt x="3020527" y="48602"/>
                  </a:cubicBezTo>
                  <a:cubicBezTo>
                    <a:pt x="3028480" y="57144"/>
                    <a:pt x="3032457" y="69162"/>
                    <a:pt x="3032457" y="84656"/>
                  </a:cubicBezTo>
                  <a:cubicBezTo>
                    <a:pt x="3032457" y="85598"/>
                    <a:pt x="3032427" y="87012"/>
                    <a:pt x="3032368" y="88897"/>
                  </a:cubicBezTo>
                  <a:lnTo>
                    <a:pt x="2962382" y="88897"/>
                  </a:lnTo>
                  <a:cubicBezTo>
                    <a:pt x="2962971" y="99207"/>
                    <a:pt x="2965887" y="107101"/>
                    <a:pt x="2971130" y="112579"/>
                  </a:cubicBezTo>
                  <a:cubicBezTo>
                    <a:pt x="2976373" y="118058"/>
                    <a:pt x="2982912" y="120798"/>
                    <a:pt x="2990748" y="120798"/>
                  </a:cubicBezTo>
                  <a:cubicBezTo>
                    <a:pt x="2996580" y="120798"/>
                    <a:pt x="3001558" y="119266"/>
                    <a:pt x="3005682" y="116203"/>
                  </a:cubicBezTo>
                  <a:cubicBezTo>
                    <a:pt x="3009805" y="113139"/>
                    <a:pt x="3013075" y="108250"/>
                    <a:pt x="3015490" y="101534"/>
                  </a:cubicBezTo>
                  <a:lnTo>
                    <a:pt x="3031926" y="103566"/>
                  </a:lnTo>
                  <a:cubicBezTo>
                    <a:pt x="3029334" y="113169"/>
                    <a:pt x="3024533" y="120621"/>
                    <a:pt x="3017523" y="125923"/>
                  </a:cubicBezTo>
                  <a:cubicBezTo>
                    <a:pt x="3010512" y="131225"/>
                    <a:pt x="3001558" y="133876"/>
                    <a:pt x="2990659" y="133876"/>
                  </a:cubicBezTo>
                  <a:cubicBezTo>
                    <a:pt x="2976933" y="133876"/>
                    <a:pt x="2966049" y="129649"/>
                    <a:pt x="2958008" y="121195"/>
                  </a:cubicBezTo>
                  <a:cubicBezTo>
                    <a:pt x="2949966" y="112742"/>
                    <a:pt x="2945946" y="100886"/>
                    <a:pt x="2945946" y="85628"/>
                  </a:cubicBezTo>
                  <a:cubicBezTo>
                    <a:pt x="2945946" y="69839"/>
                    <a:pt x="2950011" y="57586"/>
                    <a:pt x="2958140" y="48867"/>
                  </a:cubicBezTo>
                  <a:cubicBezTo>
                    <a:pt x="2966270" y="40148"/>
                    <a:pt x="2976815" y="35789"/>
                    <a:pt x="2989776" y="35789"/>
                  </a:cubicBezTo>
                  <a:close/>
                  <a:moveTo>
                    <a:pt x="2852556" y="35789"/>
                  </a:moveTo>
                  <a:cubicBezTo>
                    <a:pt x="2858212" y="35789"/>
                    <a:pt x="2863410" y="36805"/>
                    <a:pt x="2868153" y="38837"/>
                  </a:cubicBezTo>
                  <a:cubicBezTo>
                    <a:pt x="2872895" y="40870"/>
                    <a:pt x="2876444" y="43536"/>
                    <a:pt x="2878801" y="46835"/>
                  </a:cubicBezTo>
                  <a:cubicBezTo>
                    <a:pt x="2881157" y="50134"/>
                    <a:pt x="2882807" y="54051"/>
                    <a:pt x="2883749" y="58587"/>
                  </a:cubicBezTo>
                  <a:cubicBezTo>
                    <a:pt x="2884339" y="61533"/>
                    <a:pt x="2884633" y="66688"/>
                    <a:pt x="2884633" y="74052"/>
                  </a:cubicBezTo>
                  <a:lnTo>
                    <a:pt x="2884633" y="131755"/>
                  </a:lnTo>
                  <a:lnTo>
                    <a:pt x="2868727" y="131755"/>
                  </a:lnTo>
                  <a:lnTo>
                    <a:pt x="2868727" y="74670"/>
                  </a:lnTo>
                  <a:cubicBezTo>
                    <a:pt x="2868727" y="68190"/>
                    <a:pt x="2868109" y="63345"/>
                    <a:pt x="2866871" y="60134"/>
                  </a:cubicBezTo>
                  <a:cubicBezTo>
                    <a:pt x="2865634" y="56923"/>
                    <a:pt x="2863440" y="54361"/>
                    <a:pt x="2860288" y="52446"/>
                  </a:cubicBezTo>
                  <a:cubicBezTo>
                    <a:pt x="2857136" y="50531"/>
                    <a:pt x="2853440" y="49574"/>
                    <a:pt x="2849198" y="49574"/>
                  </a:cubicBezTo>
                  <a:cubicBezTo>
                    <a:pt x="2842423" y="49574"/>
                    <a:pt x="2836576" y="51724"/>
                    <a:pt x="2831657" y="56025"/>
                  </a:cubicBezTo>
                  <a:cubicBezTo>
                    <a:pt x="2826738" y="60325"/>
                    <a:pt x="2824279" y="68485"/>
                    <a:pt x="2824279" y="80502"/>
                  </a:cubicBezTo>
                  <a:lnTo>
                    <a:pt x="2824279" y="131755"/>
                  </a:lnTo>
                  <a:lnTo>
                    <a:pt x="2808373" y="131755"/>
                  </a:lnTo>
                  <a:lnTo>
                    <a:pt x="2808373" y="37910"/>
                  </a:lnTo>
                  <a:lnTo>
                    <a:pt x="2822688" y="37910"/>
                  </a:lnTo>
                  <a:lnTo>
                    <a:pt x="2822688" y="51253"/>
                  </a:lnTo>
                  <a:cubicBezTo>
                    <a:pt x="2829581" y="40944"/>
                    <a:pt x="2839536" y="35789"/>
                    <a:pt x="2852556" y="35789"/>
                  </a:cubicBezTo>
                  <a:close/>
                  <a:moveTo>
                    <a:pt x="2742126" y="35789"/>
                  </a:moveTo>
                  <a:cubicBezTo>
                    <a:pt x="2754674" y="35789"/>
                    <a:pt x="2764924" y="40060"/>
                    <a:pt x="2772877" y="48602"/>
                  </a:cubicBezTo>
                  <a:cubicBezTo>
                    <a:pt x="2780830" y="57144"/>
                    <a:pt x="2784807" y="69162"/>
                    <a:pt x="2784807" y="84656"/>
                  </a:cubicBezTo>
                  <a:cubicBezTo>
                    <a:pt x="2784807" y="85598"/>
                    <a:pt x="2784777" y="87012"/>
                    <a:pt x="2784718" y="88897"/>
                  </a:cubicBezTo>
                  <a:lnTo>
                    <a:pt x="2714732" y="88897"/>
                  </a:lnTo>
                  <a:cubicBezTo>
                    <a:pt x="2715321" y="99207"/>
                    <a:pt x="2718237" y="107101"/>
                    <a:pt x="2723480" y="112579"/>
                  </a:cubicBezTo>
                  <a:cubicBezTo>
                    <a:pt x="2728723" y="118058"/>
                    <a:pt x="2735262" y="120798"/>
                    <a:pt x="2743098" y="120798"/>
                  </a:cubicBezTo>
                  <a:cubicBezTo>
                    <a:pt x="2748930" y="120798"/>
                    <a:pt x="2753908" y="119266"/>
                    <a:pt x="2758032" y="116203"/>
                  </a:cubicBezTo>
                  <a:cubicBezTo>
                    <a:pt x="2762155" y="113139"/>
                    <a:pt x="2765425" y="108250"/>
                    <a:pt x="2767840" y="101534"/>
                  </a:cubicBezTo>
                  <a:lnTo>
                    <a:pt x="2784276" y="103566"/>
                  </a:lnTo>
                  <a:cubicBezTo>
                    <a:pt x="2781684" y="113169"/>
                    <a:pt x="2776883" y="120621"/>
                    <a:pt x="2769873" y="125923"/>
                  </a:cubicBezTo>
                  <a:cubicBezTo>
                    <a:pt x="2762862" y="131225"/>
                    <a:pt x="2753908" y="133876"/>
                    <a:pt x="2743009" y="133876"/>
                  </a:cubicBezTo>
                  <a:cubicBezTo>
                    <a:pt x="2729283" y="133876"/>
                    <a:pt x="2718399" y="129649"/>
                    <a:pt x="2710358" y="121195"/>
                  </a:cubicBezTo>
                  <a:cubicBezTo>
                    <a:pt x="2702316" y="112742"/>
                    <a:pt x="2698296" y="100886"/>
                    <a:pt x="2698296" y="85628"/>
                  </a:cubicBezTo>
                  <a:cubicBezTo>
                    <a:pt x="2698296" y="69839"/>
                    <a:pt x="2702361" y="57586"/>
                    <a:pt x="2710490" y="48867"/>
                  </a:cubicBezTo>
                  <a:cubicBezTo>
                    <a:pt x="2718620" y="40148"/>
                    <a:pt x="2729165" y="35789"/>
                    <a:pt x="2742126" y="35789"/>
                  </a:cubicBezTo>
                  <a:close/>
                  <a:moveTo>
                    <a:pt x="2385724" y="35789"/>
                  </a:moveTo>
                  <a:cubicBezTo>
                    <a:pt x="2396799" y="35789"/>
                    <a:pt x="2405930" y="40266"/>
                    <a:pt x="2413118" y="49221"/>
                  </a:cubicBezTo>
                  <a:lnTo>
                    <a:pt x="2413118" y="37910"/>
                  </a:lnTo>
                  <a:lnTo>
                    <a:pt x="2427787" y="37910"/>
                  </a:lnTo>
                  <a:lnTo>
                    <a:pt x="2427787" y="119030"/>
                  </a:lnTo>
                  <a:cubicBezTo>
                    <a:pt x="2427787" y="133640"/>
                    <a:pt x="2426299" y="143994"/>
                    <a:pt x="2423324" y="150091"/>
                  </a:cubicBezTo>
                  <a:cubicBezTo>
                    <a:pt x="2420349" y="156188"/>
                    <a:pt x="2415636" y="161004"/>
                    <a:pt x="2409185" y="164539"/>
                  </a:cubicBezTo>
                  <a:cubicBezTo>
                    <a:pt x="2402735" y="168074"/>
                    <a:pt x="2394796" y="169841"/>
                    <a:pt x="2385371" y="169841"/>
                  </a:cubicBezTo>
                  <a:cubicBezTo>
                    <a:pt x="2374177" y="169841"/>
                    <a:pt x="2365135" y="167323"/>
                    <a:pt x="2358242" y="162286"/>
                  </a:cubicBezTo>
                  <a:cubicBezTo>
                    <a:pt x="2351349" y="157249"/>
                    <a:pt x="2348021" y="149664"/>
                    <a:pt x="2348257" y="139531"/>
                  </a:cubicBezTo>
                  <a:lnTo>
                    <a:pt x="2363721" y="141829"/>
                  </a:lnTo>
                  <a:cubicBezTo>
                    <a:pt x="2364369" y="146601"/>
                    <a:pt x="2366165" y="150076"/>
                    <a:pt x="2369111" y="152256"/>
                  </a:cubicBezTo>
                  <a:cubicBezTo>
                    <a:pt x="2373058" y="155202"/>
                    <a:pt x="2378448" y="156674"/>
                    <a:pt x="2385282" y="156674"/>
                  </a:cubicBezTo>
                  <a:cubicBezTo>
                    <a:pt x="2392646" y="156674"/>
                    <a:pt x="2398331" y="155202"/>
                    <a:pt x="2402337" y="152256"/>
                  </a:cubicBezTo>
                  <a:cubicBezTo>
                    <a:pt x="2406343" y="149311"/>
                    <a:pt x="2409053" y="145187"/>
                    <a:pt x="2410467" y="139885"/>
                  </a:cubicBezTo>
                  <a:cubicBezTo>
                    <a:pt x="2411291" y="136645"/>
                    <a:pt x="2411674" y="129840"/>
                    <a:pt x="2411616" y="119472"/>
                  </a:cubicBezTo>
                  <a:cubicBezTo>
                    <a:pt x="2404664" y="127661"/>
                    <a:pt x="2396004" y="131755"/>
                    <a:pt x="2385636" y="131755"/>
                  </a:cubicBezTo>
                  <a:cubicBezTo>
                    <a:pt x="2372734" y="131755"/>
                    <a:pt x="2362749" y="127101"/>
                    <a:pt x="2355679" y="117793"/>
                  </a:cubicBezTo>
                  <a:cubicBezTo>
                    <a:pt x="2348610" y="108485"/>
                    <a:pt x="2345075" y="97322"/>
                    <a:pt x="2345075" y="84302"/>
                  </a:cubicBezTo>
                  <a:cubicBezTo>
                    <a:pt x="2345075" y="75348"/>
                    <a:pt x="2346695" y="67085"/>
                    <a:pt x="2349936" y="59515"/>
                  </a:cubicBezTo>
                  <a:cubicBezTo>
                    <a:pt x="2353175" y="51945"/>
                    <a:pt x="2357874" y="46098"/>
                    <a:pt x="2364030" y="41975"/>
                  </a:cubicBezTo>
                  <a:cubicBezTo>
                    <a:pt x="2370186" y="37851"/>
                    <a:pt x="2377418" y="35789"/>
                    <a:pt x="2385724" y="35789"/>
                  </a:cubicBezTo>
                  <a:close/>
                  <a:moveTo>
                    <a:pt x="2284484" y="35789"/>
                  </a:moveTo>
                  <a:cubicBezTo>
                    <a:pt x="2297385" y="35789"/>
                    <a:pt x="2307930" y="40016"/>
                    <a:pt x="2316119" y="48469"/>
                  </a:cubicBezTo>
                  <a:cubicBezTo>
                    <a:pt x="2324308" y="56923"/>
                    <a:pt x="2328402" y="68602"/>
                    <a:pt x="2328402" y="83507"/>
                  </a:cubicBezTo>
                  <a:cubicBezTo>
                    <a:pt x="2328402" y="95584"/>
                    <a:pt x="2326590" y="105083"/>
                    <a:pt x="2322967" y="112005"/>
                  </a:cubicBezTo>
                  <a:cubicBezTo>
                    <a:pt x="2319344" y="118927"/>
                    <a:pt x="2314072" y="124303"/>
                    <a:pt x="2307150" y="128132"/>
                  </a:cubicBezTo>
                  <a:cubicBezTo>
                    <a:pt x="2300228" y="131961"/>
                    <a:pt x="2292672" y="133876"/>
                    <a:pt x="2284484" y="133876"/>
                  </a:cubicBezTo>
                  <a:cubicBezTo>
                    <a:pt x="2271346" y="133876"/>
                    <a:pt x="2260728" y="129664"/>
                    <a:pt x="2252628" y="121239"/>
                  </a:cubicBezTo>
                  <a:cubicBezTo>
                    <a:pt x="2244527" y="112815"/>
                    <a:pt x="2240477" y="100679"/>
                    <a:pt x="2240477" y="84832"/>
                  </a:cubicBezTo>
                  <a:cubicBezTo>
                    <a:pt x="2240477" y="67454"/>
                    <a:pt x="2245308" y="54581"/>
                    <a:pt x="2254969" y="46216"/>
                  </a:cubicBezTo>
                  <a:cubicBezTo>
                    <a:pt x="2263040" y="39265"/>
                    <a:pt x="2272878" y="35789"/>
                    <a:pt x="2284484" y="35789"/>
                  </a:cubicBezTo>
                  <a:close/>
                  <a:moveTo>
                    <a:pt x="2141609" y="35789"/>
                  </a:moveTo>
                  <a:cubicBezTo>
                    <a:pt x="2154510" y="35789"/>
                    <a:pt x="2165055" y="40016"/>
                    <a:pt x="2173244" y="48469"/>
                  </a:cubicBezTo>
                  <a:cubicBezTo>
                    <a:pt x="2181433" y="56923"/>
                    <a:pt x="2185527" y="68602"/>
                    <a:pt x="2185527" y="83507"/>
                  </a:cubicBezTo>
                  <a:cubicBezTo>
                    <a:pt x="2185527" y="95584"/>
                    <a:pt x="2183716" y="105083"/>
                    <a:pt x="2180093" y="112005"/>
                  </a:cubicBezTo>
                  <a:cubicBezTo>
                    <a:pt x="2176470" y="118927"/>
                    <a:pt x="2171197" y="124303"/>
                    <a:pt x="2164275" y="128132"/>
                  </a:cubicBezTo>
                  <a:cubicBezTo>
                    <a:pt x="2157353" y="131961"/>
                    <a:pt x="2149797" y="133876"/>
                    <a:pt x="2141609" y="133876"/>
                  </a:cubicBezTo>
                  <a:cubicBezTo>
                    <a:pt x="2128471" y="133876"/>
                    <a:pt x="2117853" y="129664"/>
                    <a:pt x="2109753" y="121239"/>
                  </a:cubicBezTo>
                  <a:cubicBezTo>
                    <a:pt x="2101652" y="112815"/>
                    <a:pt x="2097602" y="100679"/>
                    <a:pt x="2097602" y="84832"/>
                  </a:cubicBezTo>
                  <a:cubicBezTo>
                    <a:pt x="2097602" y="67454"/>
                    <a:pt x="2102433" y="54581"/>
                    <a:pt x="2112094" y="46216"/>
                  </a:cubicBezTo>
                  <a:cubicBezTo>
                    <a:pt x="2120165" y="39265"/>
                    <a:pt x="2130003" y="35789"/>
                    <a:pt x="2141609" y="35789"/>
                  </a:cubicBezTo>
                  <a:close/>
                  <a:moveTo>
                    <a:pt x="2052456" y="35789"/>
                  </a:moveTo>
                  <a:cubicBezTo>
                    <a:pt x="2058112" y="35789"/>
                    <a:pt x="2063310" y="36805"/>
                    <a:pt x="2068053" y="38837"/>
                  </a:cubicBezTo>
                  <a:cubicBezTo>
                    <a:pt x="2072795" y="40870"/>
                    <a:pt x="2076345" y="43536"/>
                    <a:pt x="2078701" y="46835"/>
                  </a:cubicBezTo>
                  <a:cubicBezTo>
                    <a:pt x="2081057" y="50134"/>
                    <a:pt x="2082707" y="54051"/>
                    <a:pt x="2083649" y="58587"/>
                  </a:cubicBezTo>
                  <a:cubicBezTo>
                    <a:pt x="2084239" y="61533"/>
                    <a:pt x="2084533" y="66688"/>
                    <a:pt x="2084533" y="74052"/>
                  </a:cubicBezTo>
                  <a:lnTo>
                    <a:pt x="2084533" y="131755"/>
                  </a:lnTo>
                  <a:lnTo>
                    <a:pt x="2068627" y="131755"/>
                  </a:lnTo>
                  <a:lnTo>
                    <a:pt x="2068627" y="74670"/>
                  </a:lnTo>
                  <a:cubicBezTo>
                    <a:pt x="2068627" y="68190"/>
                    <a:pt x="2068009" y="63345"/>
                    <a:pt x="2066771" y="60134"/>
                  </a:cubicBezTo>
                  <a:cubicBezTo>
                    <a:pt x="2065534" y="56923"/>
                    <a:pt x="2063340" y="54361"/>
                    <a:pt x="2060188" y="52446"/>
                  </a:cubicBezTo>
                  <a:cubicBezTo>
                    <a:pt x="2057036" y="50531"/>
                    <a:pt x="2053340" y="49574"/>
                    <a:pt x="2049098" y="49574"/>
                  </a:cubicBezTo>
                  <a:cubicBezTo>
                    <a:pt x="2042323" y="49574"/>
                    <a:pt x="2036476" y="51724"/>
                    <a:pt x="2031557" y="56025"/>
                  </a:cubicBezTo>
                  <a:cubicBezTo>
                    <a:pt x="2026638" y="60325"/>
                    <a:pt x="2024179" y="68485"/>
                    <a:pt x="2024179" y="80502"/>
                  </a:cubicBezTo>
                  <a:lnTo>
                    <a:pt x="2024179" y="131755"/>
                  </a:lnTo>
                  <a:lnTo>
                    <a:pt x="2008273" y="131755"/>
                  </a:lnTo>
                  <a:lnTo>
                    <a:pt x="2008273" y="37910"/>
                  </a:lnTo>
                  <a:lnTo>
                    <a:pt x="2022588" y="37910"/>
                  </a:lnTo>
                  <a:lnTo>
                    <a:pt x="2022588" y="51253"/>
                  </a:lnTo>
                  <a:cubicBezTo>
                    <a:pt x="2029481" y="40944"/>
                    <a:pt x="2039437" y="35789"/>
                    <a:pt x="2052456" y="35789"/>
                  </a:cubicBezTo>
                  <a:close/>
                  <a:moveTo>
                    <a:pt x="1855682" y="35789"/>
                  </a:moveTo>
                  <a:cubicBezTo>
                    <a:pt x="1865874" y="35789"/>
                    <a:pt x="1874210" y="38366"/>
                    <a:pt x="1880690" y="43521"/>
                  </a:cubicBezTo>
                  <a:cubicBezTo>
                    <a:pt x="1887170" y="48676"/>
                    <a:pt x="1891323" y="55995"/>
                    <a:pt x="1893150" y="65480"/>
                  </a:cubicBezTo>
                  <a:lnTo>
                    <a:pt x="1877685" y="67866"/>
                  </a:lnTo>
                  <a:cubicBezTo>
                    <a:pt x="1876213" y="61562"/>
                    <a:pt x="1873606" y="56820"/>
                    <a:pt x="1869865" y="53639"/>
                  </a:cubicBezTo>
                  <a:cubicBezTo>
                    <a:pt x="1866124" y="50458"/>
                    <a:pt x="1861603" y="48867"/>
                    <a:pt x="1856301" y="48867"/>
                  </a:cubicBezTo>
                  <a:cubicBezTo>
                    <a:pt x="1848289" y="48867"/>
                    <a:pt x="1841779" y="51739"/>
                    <a:pt x="1836772" y="57483"/>
                  </a:cubicBezTo>
                  <a:cubicBezTo>
                    <a:pt x="1831764" y="63227"/>
                    <a:pt x="1829260" y="72314"/>
                    <a:pt x="1829260" y="84744"/>
                  </a:cubicBezTo>
                  <a:cubicBezTo>
                    <a:pt x="1829260" y="97351"/>
                    <a:pt x="1831676" y="106512"/>
                    <a:pt x="1836506" y="112226"/>
                  </a:cubicBezTo>
                  <a:cubicBezTo>
                    <a:pt x="1841337" y="117940"/>
                    <a:pt x="1847641" y="120798"/>
                    <a:pt x="1855417" y="120798"/>
                  </a:cubicBezTo>
                  <a:cubicBezTo>
                    <a:pt x="1861662" y="120798"/>
                    <a:pt x="1866875" y="118883"/>
                    <a:pt x="1871058" y="115054"/>
                  </a:cubicBezTo>
                  <a:cubicBezTo>
                    <a:pt x="1875241" y="111225"/>
                    <a:pt x="1877892" y="105333"/>
                    <a:pt x="1879011" y="97380"/>
                  </a:cubicBezTo>
                  <a:lnTo>
                    <a:pt x="1894652" y="99413"/>
                  </a:lnTo>
                  <a:cubicBezTo>
                    <a:pt x="1892943" y="110194"/>
                    <a:pt x="1888569" y="118633"/>
                    <a:pt x="1881529" y="124730"/>
                  </a:cubicBezTo>
                  <a:cubicBezTo>
                    <a:pt x="1874489" y="130827"/>
                    <a:pt x="1865844" y="133876"/>
                    <a:pt x="1855594" y="133876"/>
                  </a:cubicBezTo>
                  <a:cubicBezTo>
                    <a:pt x="1842751" y="133876"/>
                    <a:pt x="1832427" y="129678"/>
                    <a:pt x="1824621" y="121284"/>
                  </a:cubicBezTo>
                  <a:cubicBezTo>
                    <a:pt x="1816816" y="112889"/>
                    <a:pt x="1812913" y="100856"/>
                    <a:pt x="1812913" y="85186"/>
                  </a:cubicBezTo>
                  <a:cubicBezTo>
                    <a:pt x="1812913" y="75053"/>
                    <a:pt x="1814592" y="66187"/>
                    <a:pt x="1817949" y="58587"/>
                  </a:cubicBezTo>
                  <a:cubicBezTo>
                    <a:pt x="1821307" y="50988"/>
                    <a:pt x="1826418" y="45288"/>
                    <a:pt x="1833281" y="41488"/>
                  </a:cubicBezTo>
                  <a:cubicBezTo>
                    <a:pt x="1840144" y="37689"/>
                    <a:pt x="1847611" y="35789"/>
                    <a:pt x="1855682" y="35789"/>
                  </a:cubicBezTo>
                  <a:close/>
                  <a:moveTo>
                    <a:pt x="1751526" y="35789"/>
                  </a:moveTo>
                  <a:cubicBezTo>
                    <a:pt x="1764074" y="35789"/>
                    <a:pt x="1774324" y="40060"/>
                    <a:pt x="1782277" y="48602"/>
                  </a:cubicBezTo>
                  <a:cubicBezTo>
                    <a:pt x="1790230" y="57144"/>
                    <a:pt x="1794207" y="69162"/>
                    <a:pt x="1794207" y="84656"/>
                  </a:cubicBezTo>
                  <a:cubicBezTo>
                    <a:pt x="1794207" y="85598"/>
                    <a:pt x="1794177" y="87012"/>
                    <a:pt x="1794118" y="88897"/>
                  </a:cubicBezTo>
                  <a:lnTo>
                    <a:pt x="1724132" y="88897"/>
                  </a:lnTo>
                  <a:cubicBezTo>
                    <a:pt x="1724721" y="99207"/>
                    <a:pt x="1727637" y="107101"/>
                    <a:pt x="1732880" y="112579"/>
                  </a:cubicBezTo>
                  <a:cubicBezTo>
                    <a:pt x="1738123" y="118058"/>
                    <a:pt x="1744663" y="120798"/>
                    <a:pt x="1752498" y="120798"/>
                  </a:cubicBezTo>
                  <a:cubicBezTo>
                    <a:pt x="1758330" y="120798"/>
                    <a:pt x="1763308" y="119266"/>
                    <a:pt x="1767432" y="116203"/>
                  </a:cubicBezTo>
                  <a:cubicBezTo>
                    <a:pt x="1771555" y="113139"/>
                    <a:pt x="1774825" y="108250"/>
                    <a:pt x="1777240" y="101534"/>
                  </a:cubicBezTo>
                  <a:lnTo>
                    <a:pt x="1793677" y="103566"/>
                  </a:lnTo>
                  <a:cubicBezTo>
                    <a:pt x="1791084" y="113169"/>
                    <a:pt x="1786283" y="120621"/>
                    <a:pt x="1779273" y="125923"/>
                  </a:cubicBezTo>
                  <a:cubicBezTo>
                    <a:pt x="1772262" y="131225"/>
                    <a:pt x="1763308" y="133876"/>
                    <a:pt x="1752409" y="133876"/>
                  </a:cubicBezTo>
                  <a:cubicBezTo>
                    <a:pt x="1738683" y="133876"/>
                    <a:pt x="1727799" y="129649"/>
                    <a:pt x="1719758" y="121195"/>
                  </a:cubicBezTo>
                  <a:cubicBezTo>
                    <a:pt x="1711716" y="112742"/>
                    <a:pt x="1707696" y="100886"/>
                    <a:pt x="1707696" y="85628"/>
                  </a:cubicBezTo>
                  <a:cubicBezTo>
                    <a:pt x="1707696" y="69839"/>
                    <a:pt x="1711761" y="57586"/>
                    <a:pt x="1719890" y="48867"/>
                  </a:cubicBezTo>
                  <a:cubicBezTo>
                    <a:pt x="1728020" y="40148"/>
                    <a:pt x="1738565" y="35789"/>
                    <a:pt x="1751526" y="35789"/>
                  </a:cubicBezTo>
                  <a:close/>
                  <a:moveTo>
                    <a:pt x="1485974" y="35789"/>
                  </a:moveTo>
                  <a:cubicBezTo>
                    <a:pt x="1493986" y="35789"/>
                    <a:pt x="1500496" y="36731"/>
                    <a:pt x="1505503" y="38617"/>
                  </a:cubicBezTo>
                  <a:cubicBezTo>
                    <a:pt x="1510511" y="40502"/>
                    <a:pt x="1514193" y="42873"/>
                    <a:pt x="1516549" y="45730"/>
                  </a:cubicBezTo>
                  <a:cubicBezTo>
                    <a:pt x="1518906" y="48587"/>
                    <a:pt x="1520555" y="52196"/>
                    <a:pt x="1521498" y="56555"/>
                  </a:cubicBezTo>
                  <a:cubicBezTo>
                    <a:pt x="1522028" y="59265"/>
                    <a:pt x="1522293" y="64155"/>
                    <a:pt x="1522293" y="71224"/>
                  </a:cubicBezTo>
                  <a:lnTo>
                    <a:pt x="1522293" y="92432"/>
                  </a:lnTo>
                  <a:cubicBezTo>
                    <a:pt x="1522293" y="107219"/>
                    <a:pt x="1522632" y="116571"/>
                    <a:pt x="1523309" y="120488"/>
                  </a:cubicBezTo>
                  <a:cubicBezTo>
                    <a:pt x="1523987" y="124406"/>
                    <a:pt x="1525327" y="128161"/>
                    <a:pt x="1527330" y="131755"/>
                  </a:cubicBezTo>
                  <a:lnTo>
                    <a:pt x="1510717" y="131755"/>
                  </a:lnTo>
                  <a:cubicBezTo>
                    <a:pt x="1509068" y="128456"/>
                    <a:pt x="1508007" y="124597"/>
                    <a:pt x="1507536" y="120179"/>
                  </a:cubicBezTo>
                  <a:cubicBezTo>
                    <a:pt x="1501645" y="125186"/>
                    <a:pt x="1495975" y="128721"/>
                    <a:pt x="1490525" y="130783"/>
                  </a:cubicBezTo>
                  <a:cubicBezTo>
                    <a:pt x="1485076" y="132845"/>
                    <a:pt x="1479229" y="133876"/>
                    <a:pt x="1472984" y="133876"/>
                  </a:cubicBezTo>
                  <a:cubicBezTo>
                    <a:pt x="1462675" y="133876"/>
                    <a:pt x="1454751" y="131357"/>
                    <a:pt x="1449214" y="126321"/>
                  </a:cubicBezTo>
                  <a:cubicBezTo>
                    <a:pt x="1443676" y="121284"/>
                    <a:pt x="1440907" y="114848"/>
                    <a:pt x="1440907" y="107012"/>
                  </a:cubicBezTo>
                  <a:cubicBezTo>
                    <a:pt x="1440907" y="102417"/>
                    <a:pt x="1441953" y="98220"/>
                    <a:pt x="1444044" y="94420"/>
                  </a:cubicBezTo>
                  <a:cubicBezTo>
                    <a:pt x="1446136" y="90620"/>
                    <a:pt x="1448875" y="87572"/>
                    <a:pt x="1452263" y="85274"/>
                  </a:cubicBezTo>
                  <a:cubicBezTo>
                    <a:pt x="1455650" y="82977"/>
                    <a:pt x="1459464" y="81239"/>
                    <a:pt x="1463706" y="80061"/>
                  </a:cubicBezTo>
                  <a:cubicBezTo>
                    <a:pt x="1466828" y="79236"/>
                    <a:pt x="1471541" y="78440"/>
                    <a:pt x="1477845" y="77675"/>
                  </a:cubicBezTo>
                  <a:cubicBezTo>
                    <a:pt x="1490687" y="76143"/>
                    <a:pt x="1500143" y="74317"/>
                    <a:pt x="1506210" y="72196"/>
                  </a:cubicBezTo>
                  <a:cubicBezTo>
                    <a:pt x="1506269" y="70016"/>
                    <a:pt x="1506299" y="68632"/>
                    <a:pt x="1506299" y="68043"/>
                  </a:cubicBezTo>
                  <a:cubicBezTo>
                    <a:pt x="1506299" y="61562"/>
                    <a:pt x="1504797" y="56997"/>
                    <a:pt x="1501792" y="54346"/>
                  </a:cubicBezTo>
                  <a:cubicBezTo>
                    <a:pt x="1497727" y="50752"/>
                    <a:pt x="1491689" y="48955"/>
                    <a:pt x="1483677" y="48955"/>
                  </a:cubicBezTo>
                  <a:cubicBezTo>
                    <a:pt x="1476195" y="48955"/>
                    <a:pt x="1470672" y="50266"/>
                    <a:pt x="1467108" y="52888"/>
                  </a:cubicBezTo>
                  <a:cubicBezTo>
                    <a:pt x="1463544" y="55509"/>
                    <a:pt x="1460908" y="60149"/>
                    <a:pt x="1459199" y="66806"/>
                  </a:cubicBezTo>
                  <a:lnTo>
                    <a:pt x="1443647" y="64685"/>
                  </a:lnTo>
                  <a:cubicBezTo>
                    <a:pt x="1445061" y="58028"/>
                    <a:pt x="1447388" y="52652"/>
                    <a:pt x="1450628" y="48558"/>
                  </a:cubicBezTo>
                  <a:cubicBezTo>
                    <a:pt x="1453868" y="44464"/>
                    <a:pt x="1458551" y="41312"/>
                    <a:pt x="1464678" y="39103"/>
                  </a:cubicBezTo>
                  <a:cubicBezTo>
                    <a:pt x="1470805" y="36893"/>
                    <a:pt x="1477904" y="35789"/>
                    <a:pt x="1485974" y="35789"/>
                  </a:cubicBezTo>
                  <a:close/>
                  <a:moveTo>
                    <a:pt x="1395231" y="35789"/>
                  </a:moveTo>
                  <a:cubicBezTo>
                    <a:pt x="1400887" y="35789"/>
                    <a:pt x="1406086" y="36805"/>
                    <a:pt x="1410828" y="38837"/>
                  </a:cubicBezTo>
                  <a:cubicBezTo>
                    <a:pt x="1415570" y="40870"/>
                    <a:pt x="1419120" y="43536"/>
                    <a:pt x="1421476" y="46835"/>
                  </a:cubicBezTo>
                  <a:cubicBezTo>
                    <a:pt x="1423832" y="50134"/>
                    <a:pt x="1425482" y="54051"/>
                    <a:pt x="1426425" y="58587"/>
                  </a:cubicBezTo>
                  <a:cubicBezTo>
                    <a:pt x="1427014" y="61533"/>
                    <a:pt x="1427308" y="66688"/>
                    <a:pt x="1427308" y="74052"/>
                  </a:cubicBezTo>
                  <a:lnTo>
                    <a:pt x="1427308" y="131755"/>
                  </a:lnTo>
                  <a:lnTo>
                    <a:pt x="1411402" y="131755"/>
                  </a:lnTo>
                  <a:lnTo>
                    <a:pt x="1411402" y="74670"/>
                  </a:lnTo>
                  <a:cubicBezTo>
                    <a:pt x="1411402" y="68190"/>
                    <a:pt x="1410784" y="63345"/>
                    <a:pt x="1409547" y="60134"/>
                  </a:cubicBezTo>
                  <a:cubicBezTo>
                    <a:pt x="1408309" y="56923"/>
                    <a:pt x="1406115" y="54361"/>
                    <a:pt x="1402963" y="52446"/>
                  </a:cubicBezTo>
                  <a:cubicBezTo>
                    <a:pt x="1399811" y="50531"/>
                    <a:pt x="1396115" y="49574"/>
                    <a:pt x="1391873" y="49574"/>
                  </a:cubicBezTo>
                  <a:cubicBezTo>
                    <a:pt x="1385098" y="49574"/>
                    <a:pt x="1379251" y="51724"/>
                    <a:pt x="1374332" y="56025"/>
                  </a:cubicBezTo>
                  <a:cubicBezTo>
                    <a:pt x="1369413" y="60325"/>
                    <a:pt x="1366954" y="68485"/>
                    <a:pt x="1366954" y="80502"/>
                  </a:cubicBezTo>
                  <a:lnTo>
                    <a:pt x="1366954" y="131755"/>
                  </a:lnTo>
                  <a:lnTo>
                    <a:pt x="1351048" y="131755"/>
                  </a:lnTo>
                  <a:lnTo>
                    <a:pt x="1351048" y="37910"/>
                  </a:lnTo>
                  <a:lnTo>
                    <a:pt x="1365363" y="37910"/>
                  </a:lnTo>
                  <a:lnTo>
                    <a:pt x="1365363" y="51253"/>
                  </a:lnTo>
                  <a:cubicBezTo>
                    <a:pt x="1372256" y="40944"/>
                    <a:pt x="1382212" y="35789"/>
                    <a:pt x="1395231" y="35789"/>
                  </a:cubicBezTo>
                  <a:close/>
                  <a:moveTo>
                    <a:pt x="1284359" y="35789"/>
                  </a:moveTo>
                  <a:cubicBezTo>
                    <a:pt x="1297260" y="35789"/>
                    <a:pt x="1307805" y="40016"/>
                    <a:pt x="1315994" y="48469"/>
                  </a:cubicBezTo>
                  <a:cubicBezTo>
                    <a:pt x="1324183" y="56923"/>
                    <a:pt x="1328277" y="68602"/>
                    <a:pt x="1328277" y="83507"/>
                  </a:cubicBezTo>
                  <a:cubicBezTo>
                    <a:pt x="1328277" y="95584"/>
                    <a:pt x="1326466" y="105083"/>
                    <a:pt x="1322842" y="112005"/>
                  </a:cubicBezTo>
                  <a:cubicBezTo>
                    <a:pt x="1319219" y="118927"/>
                    <a:pt x="1313947" y="124303"/>
                    <a:pt x="1307025" y="128132"/>
                  </a:cubicBezTo>
                  <a:cubicBezTo>
                    <a:pt x="1300103" y="131961"/>
                    <a:pt x="1292547" y="133876"/>
                    <a:pt x="1284359" y="133876"/>
                  </a:cubicBezTo>
                  <a:cubicBezTo>
                    <a:pt x="1271222" y="133876"/>
                    <a:pt x="1260603" y="129664"/>
                    <a:pt x="1252503" y="121239"/>
                  </a:cubicBezTo>
                  <a:cubicBezTo>
                    <a:pt x="1244402" y="112815"/>
                    <a:pt x="1240352" y="100679"/>
                    <a:pt x="1240352" y="84832"/>
                  </a:cubicBezTo>
                  <a:cubicBezTo>
                    <a:pt x="1240352" y="67454"/>
                    <a:pt x="1245183" y="54581"/>
                    <a:pt x="1254844" y="46216"/>
                  </a:cubicBezTo>
                  <a:cubicBezTo>
                    <a:pt x="1262915" y="39265"/>
                    <a:pt x="1272753" y="35789"/>
                    <a:pt x="1284359" y="35789"/>
                  </a:cubicBezTo>
                  <a:close/>
                  <a:moveTo>
                    <a:pt x="1104974" y="35789"/>
                  </a:moveTo>
                  <a:cubicBezTo>
                    <a:pt x="1112986" y="35789"/>
                    <a:pt x="1119496" y="36731"/>
                    <a:pt x="1124503" y="38617"/>
                  </a:cubicBezTo>
                  <a:cubicBezTo>
                    <a:pt x="1129511" y="40502"/>
                    <a:pt x="1133193" y="42873"/>
                    <a:pt x="1135549" y="45730"/>
                  </a:cubicBezTo>
                  <a:cubicBezTo>
                    <a:pt x="1137906" y="48587"/>
                    <a:pt x="1139555" y="52196"/>
                    <a:pt x="1140498" y="56555"/>
                  </a:cubicBezTo>
                  <a:cubicBezTo>
                    <a:pt x="1141028" y="59265"/>
                    <a:pt x="1141293" y="64155"/>
                    <a:pt x="1141293" y="71224"/>
                  </a:cubicBezTo>
                  <a:lnTo>
                    <a:pt x="1141293" y="92432"/>
                  </a:lnTo>
                  <a:cubicBezTo>
                    <a:pt x="1141293" y="107219"/>
                    <a:pt x="1141632" y="116571"/>
                    <a:pt x="1142309" y="120488"/>
                  </a:cubicBezTo>
                  <a:cubicBezTo>
                    <a:pt x="1142987" y="124406"/>
                    <a:pt x="1144327" y="128161"/>
                    <a:pt x="1146330" y="131755"/>
                  </a:cubicBezTo>
                  <a:lnTo>
                    <a:pt x="1129717" y="131755"/>
                  </a:lnTo>
                  <a:cubicBezTo>
                    <a:pt x="1128068" y="128456"/>
                    <a:pt x="1127007" y="124597"/>
                    <a:pt x="1126536" y="120179"/>
                  </a:cubicBezTo>
                  <a:cubicBezTo>
                    <a:pt x="1120645" y="125186"/>
                    <a:pt x="1114975" y="128721"/>
                    <a:pt x="1109525" y="130783"/>
                  </a:cubicBezTo>
                  <a:cubicBezTo>
                    <a:pt x="1104076" y="132845"/>
                    <a:pt x="1098229" y="133876"/>
                    <a:pt x="1091984" y="133876"/>
                  </a:cubicBezTo>
                  <a:cubicBezTo>
                    <a:pt x="1081675" y="133876"/>
                    <a:pt x="1073752" y="131357"/>
                    <a:pt x="1068214" y="126321"/>
                  </a:cubicBezTo>
                  <a:cubicBezTo>
                    <a:pt x="1062676" y="121284"/>
                    <a:pt x="1059907" y="114848"/>
                    <a:pt x="1059907" y="107012"/>
                  </a:cubicBezTo>
                  <a:cubicBezTo>
                    <a:pt x="1059907" y="102417"/>
                    <a:pt x="1060953" y="98220"/>
                    <a:pt x="1063044" y="94420"/>
                  </a:cubicBezTo>
                  <a:cubicBezTo>
                    <a:pt x="1065136" y="90620"/>
                    <a:pt x="1067875" y="87572"/>
                    <a:pt x="1071263" y="85274"/>
                  </a:cubicBezTo>
                  <a:cubicBezTo>
                    <a:pt x="1074650" y="82977"/>
                    <a:pt x="1078464" y="81239"/>
                    <a:pt x="1082706" y="80061"/>
                  </a:cubicBezTo>
                  <a:cubicBezTo>
                    <a:pt x="1085828" y="79236"/>
                    <a:pt x="1090541" y="78440"/>
                    <a:pt x="1096845" y="77675"/>
                  </a:cubicBezTo>
                  <a:cubicBezTo>
                    <a:pt x="1109687" y="76143"/>
                    <a:pt x="1119142" y="74317"/>
                    <a:pt x="1125210" y="72196"/>
                  </a:cubicBezTo>
                  <a:cubicBezTo>
                    <a:pt x="1125269" y="70016"/>
                    <a:pt x="1125299" y="68632"/>
                    <a:pt x="1125299" y="68043"/>
                  </a:cubicBezTo>
                  <a:cubicBezTo>
                    <a:pt x="1125299" y="61562"/>
                    <a:pt x="1123797" y="56997"/>
                    <a:pt x="1120792" y="54346"/>
                  </a:cubicBezTo>
                  <a:cubicBezTo>
                    <a:pt x="1116727" y="50752"/>
                    <a:pt x="1110689" y="48955"/>
                    <a:pt x="1102677" y="48955"/>
                  </a:cubicBezTo>
                  <a:cubicBezTo>
                    <a:pt x="1095195" y="48955"/>
                    <a:pt x="1089672" y="50266"/>
                    <a:pt x="1086108" y="52888"/>
                  </a:cubicBezTo>
                  <a:cubicBezTo>
                    <a:pt x="1082544" y="55509"/>
                    <a:pt x="1079908" y="60149"/>
                    <a:pt x="1078199" y="66806"/>
                  </a:cubicBezTo>
                  <a:lnTo>
                    <a:pt x="1062647" y="64685"/>
                  </a:lnTo>
                  <a:cubicBezTo>
                    <a:pt x="1064061" y="58028"/>
                    <a:pt x="1066388" y="52652"/>
                    <a:pt x="1069628" y="48558"/>
                  </a:cubicBezTo>
                  <a:cubicBezTo>
                    <a:pt x="1072868" y="44464"/>
                    <a:pt x="1077551" y="41312"/>
                    <a:pt x="1083678" y="39103"/>
                  </a:cubicBezTo>
                  <a:cubicBezTo>
                    <a:pt x="1089805" y="36893"/>
                    <a:pt x="1096904" y="35789"/>
                    <a:pt x="1104974" y="35789"/>
                  </a:cubicBezTo>
                  <a:close/>
                  <a:moveTo>
                    <a:pt x="1007957" y="35789"/>
                  </a:moveTo>
                  <a:cubicBezTo>
                    <a:pt x="1018149" y="35789"/>
                    <a:pt x="1026485" y="38366"/>
                    <a:pt x="1032965" y="43521"/>
                  </a:cubicBezTo>
                  <a:cubicBezTo>
                    <a:pt x="1039445" y="48676"/>
                    <a:pt x="1043598" y="55995"/>
                    <a:pt x="1045425" y="65480"/>
                  </a:cubicBezTo>
                  <a:lnTo>
                    <a:pt x="1029960" y="67866"/>
                  </a:lnTo>
                  <a:cubicBezTo>
                    <a:pt x="1028487" y="61562"/>
                    <a:pt x="1025881" y="56820"/>
                    <a:pt x="1022140" y="53639"/>
                  </a:cubicBezTo>
                  <a:cubicBezTo>
                    <a:pt x="1018399" y="50458"/>
                    <a:pt x="1013878" y="48867"/>
                    <a:pt x="1008576" y="48867"/>
                  </a:cubicBezTo>
                  <a:cubicBezTo>
                    <a:pt x="1000564" y="48867"/>
                    <a:pt x="994054" y="51739"/>
                    <a:pt x="989047" y="57483"/>
                  </a:cubicBezTo>
                  <a:cubicBezTo>
                    <a:pt x="984039" y="63227"/>
                    <a:pt x="981535" y="72314"/>
                    <a:pt x="981535" y="84744"/>
                  </a:cubicBezTo>
                  <a:cubicBezTo>
                    <a:pt x="981535" y="97351"/>
                    <a:pt x="983951" y="106512"/>
                    <a:pt x="988781" y="112226"/>
                  </a:cubicBezTo>
                  <a:cubicBezTo>
                    <a:pt x="993612" y="117940"/>
                    <a:pt x="999916" y="120798"/>
                    <a:pt x="1007692" y="120798"/>
                  </a:cubicBezTo>
                  <a:cubicBezTo>
                    <a:pt x="1013936" y="120798"/>
                    <a:pt x="1019150" y="118883"/>
                    <a:pt x="1023333" y="115054"/>
                  </a:cubicBezTo>
                  <a:cubicBezTo>
                    <a:pt x="1027516" y="111225"/>
                    <a:pt x="1030167" y="105333"/>
                    <a:pt x="1031286" y="97380"/>
                  </a:cubicBezTo>
                  <a:lnTo>
                    <a:pt x="1046927" y="99413"/>
                  </a:lnTo>
                  <a:cubicBezTo>
                    <a:pt x="1045218" y="110194"/>
                    <a:pt x="1040844" y="118633"/>
                    <a:pt x="1033804" y="124730"/>
                  </a:cubicBezTo>
                  <a:cubicBezTo>
                    <a:pt x="1026764" y="130827"/>
                    <a:pt x="1018119" y="133876"/>
                    <a:pt x="1007868" y="133876"/>
                  </a:cubicBezTo>
                  <a:cubicBezTo>
                    <a:pt x="995026" y="133876"/>
                    <a:pt x="984702" y="129678"/>
                    <a:pt x="976896" y="121284"/>
                  </a:cubicBezTo>
                  <a:cubicBezTo>
                    <a:pt x="969090" y="112889"/>
                    <a:pt x="965187" y="100856"/>
                    <a:pt x="965187" y="85186"/>
                  </a:cubicBezTo>
                  <a:cubicBezTo>
                    <a:pt x="965187" y="75053"/>
                    <a:pt x="966866" y="66187"/>
                    <a:pt x="970224" y="58587"/>
                  </a:cubicBezTo>
                  <a:cubicBezTo>
                    <a:pt x="973582" y="50988"/>
                    <a:pt x="978693" y="45288"/>
                    <a:pt x="985556" y="41488"/>
                  </a:cubicBezTo>
                  <a:cubicBezTo>
                    <a:pt x="992419" y="37689"/>
                    <a:pt x="999886" y="35789"/>
                    <a:pt x="1007957" y="35789"/>
                  </a:cubicBezTo>
                  <a:close/>
                  <a:moveTo>
                    <a:pt x="557031" y="35789"/>
                  </a:moveTo>
                  <a:cubicBezTo>
                    <a:pt x="562686" y="35789"/>
                    <a:pt x="567885" y="36805"/>
                    <a:pt x="572628" y="38837"/>
                  </a:cubicBezTo>
                  <a:cubicBezTo>
                    <a:pt x="577370" y="40870"/>
                    <a:pt x="580920" y="43536"/>
                    <a:pt x="583276" y="46835"/>
                  </a:cubicBezTo>
                  <a:cubicBezTo>
                    <a:pt x="585632" y="50134"/>
                    <a:pt x="587282" y="54051"/>
                    <a:pt x="588224" y="58587"/>
                  </a:cubicBezTo>
                  <a:cubicBezTo>
                    <a:pt x="588814" y="61533"/>
                    <a:pt x="589108" y="66688"/>
                    <a:pt x="589108" y="74052"/>
                  </a:cubicBezTo>
                  <a:lnTo>
                    <a:pt x="589108" y="131755"/>
                  </a:lnTo>
                  <a:lnTo>
                    <a:pt x="573202" y="131755"/>
                  </a:lnTo>
                  <a:lnTo>
                    <a:pt x="573202" y="74670"/>
                  </a:lnTo>
                  <a:cubicBezTo>
                    <a:pt x="573202" y="68190"/>
                    <a:pt x="572583" y="63345"/>
                    <a:pt x="571346" y="60134"/>
                  </a:cubicBezTo>
                  <a:cubicBezTo>
                    <a:pt x="570109" y="56923"/>
                    <a:pt x="567915" y="54361"/>
                    <a:pt x="564763" y="52446"/>
                  </a:cubicBezTo>
                  <a:cubicBezTo>
                    <a:pt x="561611" y="50531"/>
                    <a:pt x="557915" y="49574"/>
                    <a:pt x="553673" y="49574"/>
                  </a:cubicBezTo>
                  <a:cubicBezTo>
                    <a:pt x="546898" y="49574"/>
                    <a:pt x="541051" y="51724"/>
                    <a:pt x="536132" y="56025"/>
                  </a:cubicBezTo>
                  <a:cubicBezTo>
                    <a:pt x="531213" y="60325"/>
                    <a:pt x="528754" y="68485"/>
                    <a:pt x="528754" y="80502"/>
                  </a:cubicBezTo>
                  <a:lnTo>
                    <a:pt x="528754" y="131755"/>
                  </a:lnTo>
                  <a:lnTo>
                    <a:pt x="512848" y="131755"/>
                  </a:lnTo>
                  <a:lnTo>
                    <a:pt x="512848" y="37910"/>
                  </a:lnTo>
                  <a:lnTo>
                    <a:pt x="527163" y="37910"/>
                  </a:lnTo>
                  <a:lnTo>
                    <a:pt x="527163" y="51253"/>
                  </a:lnTo>
                  <a:cubicBezTo>
                    <a:pt x="534056" y="40944"/>
                    <a:pt x="544012" y="35789"/>
                    <a:pt x="557031" y="35789"/>
                  </a:cubicBezTo>
                  <a:close/>
                  <a:moveTo>
                    <a:pt x="490161" y="35789"/>
                  </a:moveTo>
                  <a:cubicBezTo>
                    <a:pt x="495522" y="35789"/>
                    <a:pt x="500971" y="37497"/>
                    <a:pt x="506509" y="40914"/>
                  </a:cubicBezTo>
                  <a:lnTo>
                    <a:pt x="501030" y="55671"/>
                  </a:lnTo>
                  <a:cubicBezTo>
                    <a:pt x="497142" y="53374"/>
                    <a:pt x="493254" y="52225"/>
                    <a:pt x="489365" y="52225"/>
                  </a:cubicBezTo>
                  <a:cubicBezTo>
                    <a:pt x="485890" y="52225"/>
                    <a:pt x="482767" y="53271"/>
                    <a:pt x="479999" y="55362"/>
                  </a:cubicBezTo>
                  <a:cubicBezTo>
                    <a:pt x="477230" y="57453"/>
                    <a:pt x="475256" y="60355"/>
                    <a:pt x="474078" y="64066"/>
                  </a:cubicBezTo>
                  <a:cubicBezTo>
                    <a:pt x="472311" y="69722"/>
                    <a:pt x="471427" y="75907"/>
                    <a:pt x="471427" y="82623"/>
                  </a:cubicBezTo>
                  <a:lnTo>
                    <a:pt x="471427" y="131755"/>
                  </a:lnTo>
                  <a:lnTo>
                    <a:pt x="455521" y="131755"/>
                  </a:lnTo>
                  <a:lnTo>
                    <a:pt x="455521" y="37910"/>
                  </a:lnTo>
                  <a:lnTo>
                    <a:pt x="469836" y="37910"/>
                  </a:lnTo>
                  <a:lnTo>
                    <a:pt x="469836" y="52137"/>
                  </a:lnTo>
                  <a:cubicBezTo>
                    <a:pt x="473489" y="45480"/>
                    <a:pt x="476861" y="41091"/>
                    <a:pt x="479954" y="38970"/>
                  </a:cubicBezTo>
                  <a:cubicBezTo>
                    <a:pt x="483047" y="36849"/>
                    <a:pt x="486449" y="35789"/>
                    <a:pt x="490161" y="35789"/>
                  </a:cubicBezTo>
                  <a:close/>
                  <a:moveTo>
                    <a:pt x="389451" y="35789"/>
                  </a:moveTo>
                  <a:cubicBezTo>
                    <a:pt x="401999" y="35789"/>
                    <a:pt x="412249" y="40060"/>
                    <a:pt x="420202" y="48602"/>
                  </a:cubicBezTo>
                  <a:cubicBezTo>
                    <a:pt x="428155" y="57144"/>
                    <a:pt x="432132" y="69162"/>
                    <a:pt x="432132" y="84656"/>
                  </a:cubicBezTo>
                  <a:cubicBezTo>
                    <a:pt x="432132" y="85598"/>
                    <a:pt x="432102" y="87012"/>
                    <a:pt x="432043" y="88897"/>
                  </a:cubicBezTo>
                  <a:lnTo>
                    <a:pt x="362057" y="88897"/>
                  </a:lnTo>
                  <a:cubicBezTo>
                    <a:pt x="362646" y="99207"/>
                    <a:pt x="365562" y="107101"/>
                    <a:pt x="370805" y="112579"/>
                  </a:cubicBezTo>
                  <a:cubicBezTo>
                    <a:pt x="376048" y="118058"/>
                    <a:pt x="382587" y="120798"/>
                    <a:pt x="390423" y="120798"/>
                  </a:cubicBezTo>
                  <a:cubicBezTo>
                    <a:pt x="396255" y="120798"/>
                    <a:pt x="401233" y="119266"/>
                    <a:pt x="405357" y="116203"/>
                  </a:cubicBezTo>
                  <a:cubicBezTo>
                    <a:pt x="409480" y="113139"/>
                    <a:pt x="412750" y="108250"/>
                    <a:pt x="415165" y="101534"/>
                  </a:cubicBezTo>
                  <a:lnTo>
                    <a:pt x="431601" y="103566"/>
                  </a:lnTo>
                  <a:cubicBezTo>
                    <a:pt x="429009" y="113169"/>
                    <a:pt x="424208" y="120621"/>
                    <a:pt x="417198" y="125923"/>
                  </a:cubicBezTo>
                  <a:cubicBezTo>
                    <a:pt x="410187" y="131225"/>
                    <a:pt x="401233" y="133876"/>
                    <a:pt x="390334" y="133876"/>
                  </a:cubicBezTo>
                  <a:cubicBezTo>
                    <a:pt x="376608" y="133876"/>
                    <a:pt x="365724" y="129649"/>
                    <a:pt x="357683" y="121195"/>
                  </a:cubicBezTo>
                  <a:cubicBezTo>
                    <a:pt x="349641" y="112742"/>
                    <a:pt x="345621" y="100886"/>
                    <a:pt x="345621" y="85628"/>
                  </a:cubicBezTo>
                  <a:cubicBezTo>
                    <a:pt x="345621" y="69839"/>
                    <a:pt x="349686" y="57586"/>
                    <a:pt x="357815" y="48867"/>
                  </a:cubicBezTo>
                  <a:cubicBezTo>
                    <a:pt x="365945" y="40148"/>
                    <a:pt x="376490" y="35789"/>
                    <a:pt x="389451" y="35789"/>
                  </a:cubicBezTo>
                  <a:close/>
                  <a:moveTo>
                    <a:pt x="179459" y="35789"/>
                  </a:moveTo>
                  <a:cubicBezTo>
                    <a:pt x="192360" y="35789"/>
                    <a:pt x="202905" y="40016"/>
                    <a:pt x="211094" y="48469"/>
                  </a:cubicBezTo>
                  <a:cubicBezTo>
                    <a:pt x="219283" y="56923"/>
                    <a:pt x="223377" y="68602"/>
                    <a:pt x="223377" y="83507"/>
                  </a:cubicBezTo>
                  <a:cubicBezTo>
                    <a:pt x="223377" y="95584"/>
                    <a:pt x="221565" y="105083"/>
                    <a:pt x="217942" y="112005"/>
                  </a:cubicBezTo>
                  <a:cubicBezTo>
                    <a:pt x="214319" y="118927"/>
                    <a:pt x="209047" y="124303"/>
                    <a:pt x="202125" y="128132"/>
                  </a:cubicBezTo>
                  <a:cubicBezTo>
                    <a:pt x="195203" y="131961"/>
                    <a:pt x="187647" y="133876"/>
                    <a:pt x="179459" y="133876"/>
                  </a:cubicBezTo>
                  <a:cubicBezTo>
                    <a:pt x="166322" y="133876"/>
                    <a:pt x="155703" y="129664"/>
                    <a:pt x="147602" y="121239"/>
                  </a:cubicBezTo>
                  <a:cubicBezTo>
                    <a:pt x="139502" y="112815"/>
                    <a:pt x="135452" y="100679"/>
                    <a:pt x="135452" y="84832"/>
                  </a:cubicBezTo>
                  <a:cubicBezTo>
                    <a:pt x="135452" y="67454"/>
                    <a:pt x="140283" y="54581"/>
                    <a:pt x="149944" y="46216"/>
                  </a:cubicBezTo>
                  <a:cubicBezTo>
                    <a:pt x="158015" y="39265"/>
                    <a:pt x="167853" y="35789"/>
                    <a:pt x="179459" y="35789"/>
                  </a:cubicBezTo>
                  <a:close/>
                  <a:moveTo>
                    <a:pt x="2922356" y="5126"/>
                  </a:moveTo>
                  <a:lnTo>
                    <a:pt x="2922356" y="37910"/>
                  </a:lnTo>
                  <a:lnTo>
                    <a:pt x="2938351" y="37910"/>
                  </a:lnTo>
                  <a:lnTo>
                    <a:pt x="2938351" y="50281"/>
                  </a:lnTo>
                  <a:lnTo>
                    <a:pt x="2922356" y="50281"/>
                  </a:lnTo>
                  <a:lnTo>
                    <a:pt x="2922356" y="105157"/>
                  </a:lnTo>
                  <a:cubicBezTo>
                    <a:pt x="2922356" y="109693"/>
                    <a:pt x="2922636" y="112609"/>
                    <a:pt x="2923196" y="113905"/>
                  </a:cubicBezTo>
                  <a:cubicBezTo>
                    <a:pt x="2923755" y="115201"/>
                    <a:pt x="2924669" y="116232"/>
                    <a:pt x="2925935" y="116998"/>
                  </a:cubicBezTo>
                  <a:cubicBezTo>
                    <a:pt x="2927202" y="117764"/>
                    <a:pt x="2929013" y="118147"/>
                    <a:pt x="2931370" y="118147"/>
                  </a:cubicBezTo>
                  <a:cubicBezTo>
                    <a:pt x="2933137" y="118147"/>
                    <a:pt x="2935464" y="117940"/>
                    <a:pt x="2938351" y="117528"/>
                  </a:cubicBezTo>
                  <a:lnTo>
                    <a:pt x="2940648" y="131578"/>
                  </a:lnTo>
                  <a:cubicBezTo>
                    <a:pt x="2936171" y="132521"/>
                    <a:pt x="2932165" y="132992"/>
                    <a:pt x="2928630" y="132992"/>
                  </a:cubicBezTo>
                  <a:cubicBezTo>
                    <a:pt x="2922857" y="132992"/>
                    <a:pt x="2918380" y="132079"/>
                    <a:pt x="2915199" y="130253"/>
                  </a:cubicBezTo>
                  <a:cubicBezTo>
                    <a:pt x="2912018" y="128427"/>
                    <a:pt x="2909779" y="126026"/>
                    <a:pt x="2908483" y="123051"/>
                  </a:cubicBezTo>
                  <a:cubicBezTo>
                    <a:pt x="2907187" y="120076"/>
                    <a:pt x="2906539" y="113817"/>
                    <a:pt x="2906539" y="104273"/>
                  </a:cubicBezTo>
                  <a:lnTo>
                    <a:pt x="2906539" y="50281"/>
                  </a:lnTo>
                  <a:lnTo>
                    <a:pt x="2894874" y="50281"/>
                  </a:lnTo>
                  <a:lnTo>
                    <a:pt x="2894874" y="37910"/>
                  </a:lnTo>
                  <a:lnTo>
                    <a:pt x="2906539" y="37910"/>
                  </a:lnTo>
                  <a:lnTo>
                    <a:pt x="2906539" y="14669"/>
                  </a:lnTo>
                  <a:close/>
                  <a:moveTo>
                    <a:pt x="1179281" y="5126"/>
                  </a:moveTo>
                  <a:lnTo>
                    <a:pt x="1179281" y="37910"/>
                  </a:lnTo>
                  <a:lnTo>
                    <a:pt x="1195276" y="37910"/>
                  </a:lnTo>
                  <a:lnTo>
                    <a:pt x="1195276" y="50281"/>
                  </a:lnTo>
                  <a:lnTo>
                    <a:pt x="1179281" y="50281"/>
                  </a:lnTo>
                  <a:lnTo>
                    <a:pt x="1179281" y="105157"/>
                  </a:lnTo>
                  <a:cubicBezTo>
                    <a:pt x="1179281" y="109693"/>
                    <a:pt x="1179561" y="112609"/>
                    <a:pt x="1180121" y="113905"/>
                  </a:cubicBezTo>
                  <a:cubicBezTo>
                    <a:pt x="1180681" y="115201"/>
                    <a:pt x="1181594" y="116232"/>
                    <a:pt x="1182860" y="116998"/>
                  </a:cubicBezTo>
                  <a:cubicBezTo>
                    <a:pt x="1184127" y="117764"/>
                    <a:pt x="1185938" y="118147"/>
                    <a:pt x="1188295" y="118147"/>
                  </a:cubicBezTo>
                  <a:cubicBezTo>
                    <a:pt x="1190062" y="118147"/>
                    <a:pt x="1192389" y="117940"/>
                    <a:pt x="1195276" y="117528"/>
                  </a:cubicBezTo>
                  <a:lnTo>
                    <a:pt x="1197573" y="131578"/>
                  </a:lnTo>
                  <a:cubicBezTo>
                    <a:pt x="1193096" y="132521"/>
                    <a:pt x="1189090" y="132992"/>
                    <a:pt x="1185556" y="132992"/>
                  </a:cubicBezTo>
                  <a:cubicBezTo>
                    <a:pt x="1179782" y="132992"/>
                    <a:pt x="1175305" y="132079"/>
                    <a:pt x="1172124" y="130253"/>
                  </a:cubicBezTo>
                  <a:cubicBezTo>
                    <a:pt x="1168943" y="128427"/>
                    <a:pt x="1166704" y="126026"/>
                    <a:pt x="1165408" y="123051"/>
                  </a:cubicBezTo>
                  <a:cubicBezTo>
                    <a:pt x="1164112" y="120076"/>
                    <a:pt x="1163464" y="113817"/>
                    <a:pt x="1163464" y="104273"/>
                  </a:cubicBezTo>
                  <a:lnTo>
                    <a:pt x="1163464" y="50281"/>
                  </a:lnTo>
                  <a:lnTo>
                    <a:pt x="1151799" y="50281"/>
                  </a:lnTo>
                  <a:lnTo>
                    <a:pt x="1151799" y="37910"/>
                  </a:lnTo>
                  <a:lnTo>
                    <a:pt x="1163464" y="37910"/>
                  </a:lnTo>
                  <a:lnTo>
                    <a:pt x="1163464" y="14669"/>
                  </a:lnTo>
                  <a:close/>
                  <a:moveTo>
                    <a:pt x="2207944" y="2209"/>
                  </a:moveTo>
                  <a:lnTo>
                    <a:pt x="2223850" y="2209"/>
                  </a:lnTo>
                  <a:lnTo>
                    <a:pt x="2223850" y="131755"/>
                  </a:lnTo>
                  <a:lnTo>
                    <a:pt x="2207944" y="131755"/>
                  </a:lnTo>
                  <a:close/>
                  <a:moveTo>
                    <a:pt x="1913023" y="2209"/>
                  </a:moveTo>
                  <a:lnTo>
                    <a:pt x="1928929" y="2209"/>
                  </a:lnTo>
                  <a:lnTo>
                    <a:pt x="1928929" y="48690"/>
                  </a:lnTo>
                  <a:cubicBezTo>
                    <a:pt x="1936352" y="40089"/>
                    <a:pt x="1945718" y="35789"/>
                    <a:pt x="1957029" y="35789"/>
                  </a:cubicBezTo>
                  <a:cubicBezTo>
                    <a:pt x="1963981" y="35789"/>
                    <a:pt x="1970019" y="37159"/>
                    <a:pt x="1975145" y="39898"/>
                  </a:cubicBezTo>
                  <a:cubicBezTo>
                    <a:pt x="1980270" y="42637"/>
                    <a:pt x="1983937" y="46422"/>
                    <a:pt x="1986146" y="51253"/>
                  </a:cubicBezTo>
                  <a:cubicBezTo>
                    <a:pt x="1988355" y="56084"/>
                    <a:pt x="1989460" y="63094"/>
                    <a:pt x="1989460" y="72284"/>
                  </a:cubicBezTo>
                  <a:lnTo>
                    <a:pt x="1989460" y="131755"/>
                  </a:lnTo>
                  <a:lnTo>
                    <a:pt x="1973554" y="131755"/>
                  </a:lnTo>
                  <a:lnTo>
                    <a:pt x="1973554" y="72284"/>
                  </a:lnTo>
                  <a:cubicBezTo>
                    <a:pt x="1973554" y="64331"/>
                    <a:pt x="1971831" y="58543"/>
                    <a:pt x="1968384" y="54920"/>
                  </a:cubicBezTo>
                  <a:cubicBezTo>
                    <a:pt x="1964938" y="51297"/>
                    <a:pt x="1960063" y="49486"/>
                    <a:pt x="1953760" y="49486"/>
                  </a:cubicBezTo>
                  <a:cubicBezTo>
                    <a:pt x="1949047" y="49486"/>
                    <a:pt x="1944614" y="50708"/>
                    <a:pt x="1940461" y="53153"/>
                  </a:cubicBezTo>
                  <a:cubicBezTo>
                    <a:pt x="1936307" y="55598"/>
                    <a:pt x="1933347" y="58911"/>
                    <a:pt x="1931580" y="63094"/>
                  </a:cubicBezTo>
                  <a:cubicBezTo>
                    <a:pt x="1929812" y="67277"/>
                    <a:pt x="1928929" y="73050"/>
                    <a:pt x="1928929" y="80414"/>
                  </a:cubicBezTo>
                  <a:lnTo>
                    <a:pt x="1928929" y="131755"/>
                  </a:lnTo>
                  <a:lnTo>
                    <a:pt x="1913023" y="131755"/>
                  </a:lnTo>
                  <a:close/>
                  <a:moveTo>
                    <a:pt x="1610060" y="2209"/>
                  </a:moveTo>
                  <a:lnTo>
                    <a:pt x="1712742" y="2209"/>
                  </a:lnTo>
                  <a:lnTo>
                    <a:pt x="1712742" y="17497"/>
                  </a:lnTo>
                  <a:lnTo>
                    <a:pt x="1669884" y="17497"/>
                  </a:lnTo>
                  <a:lnTo>
                    <a:pt x="1669884" y="131755"/>
                  </a:lnTo>
                  <a:lnTo>
                    <a:pt x="1652741" y="131755"/>
                  </a:lnTo>
                  <a:lnTo>
                    <a:pt x="1652741" y="17497"/>
                  </a:lnTo>
                  <a:lnTo>
                    <a:pt x="1610060" y="17497"/>
                  </a:lnTo>
                  <a:close/>
                  <a:moveTo>
                    <a:pt x="1541194" y="2209"/>
                  </a:moveTo>
                  <a:lnTo>
                    <a:pt x="1557100" y="2209"/>
                  </a:lnTo>
                  <a:lnTo>
                    <a:pt x="1557100" y="131755"/>
                  </a:lnTo>
                  <a:lnTo>
                    <a:pt x="1541194" y="131755"/>
                  </a:lnTo>
                  <a:close/>
                  <a:moveTo>
                    <a:pt x="1208261" y="2209"/>
                  </a:moveTo>
                  <a:lnTo>
                    <a:pt x="1224167" y="2209"/>
                  </a:lnTo>
                  <a:lnTo>
                    <a:pt x="1224167" y="20501"/>
                  </a:lnTo>
                  <a:lnTo>
                    <a:pt x="1208261" y="20501"/>
                  </a:lnTo>
                  <a:close/>
                  <a:moveTo>
                    <a:pt x="829847" y="2209"/>
                  </a:moveTo>
                  <a:lnTo>
                    <a:pt x="845665" y="2209"/>
                  </a:lnTo>
                  <a:lnTo>
                    <a:pt x="845665" y="131755"/>
                  </a:lnTo>
                  <a:lnTo>
                    <a:pt x="830907" y="131755"/>
                  </a:lnTo>
                  <a:lnTo>
                    <a:pt x="830907" y="119914"/>
                  </a:lnTo>
                  <a:cubicBezTo>
                    <a:pt x="824957" y="129222"/>
                    <a:pt x="816209" y="133876"/>
                    <a:pt x="804662" y="133876"/>
                  </a:cubicBezTo>
                  <a:cubicBezTo>
                    <a:pt x="797181" y="133876"/>
                    <a:pt x="790303" y="131814"/>
                    <a:pt x="784029" y="127690"/>
                  </a:cubicBezTo>
                  <a:cubicBezTo>
                    <a:pt x="777755" y="123566"/>
                    <a:pt x="772895" y="117808"/>
                    <a:pt x="769448" y="110415"/>
                  </a:cubicBezTo>
                  <a:cubicBezTo>
                    <a:pt x="766002" y="103021"/>
                    <a:pt x="764279" y="94523"/>
                    <a:pt x="764279" y="84921"/>
                  </a:cubicBezTo>
                  <a:cubicBezTo>
                    <a:pt x="764279" y="75554"/>
                    <a:pt x="765840" y="67056"/>
                    <a:pt x="768962" y="59427"/>
                  </a:cubicBezTo>
                  <a:cubicBezTo>
                    <a:pt x="772085" y="51798"/>
                    <a:pt x="776768" y="45951"/>
                    <a:pt x="783013" y="41886"/>
                  </a:cubicBezTo>
                  <a:cubicBezTo>
                    <a:pt x="789257" y="37821"/>
                    <a:pt x="796238" y="35789"/>
                    <a:pt x="803955" y="35789"/>
                  </a:cubicBezTo>
                  <a:cubicBezTo>
                    <a:pt x="809611" y="35789"/>
                    <a:pt x="814648" y="36982"/>
                    <a:pt x="819066" y="39368"/>
                  </a:cubicBezTo>
                  <a:cubicBezTo>
                    <a:pt x="823485" y="41754"/>
                    <a:pt x="827078" y="44861"/>
                    <a:pt x="829847" y="48690"/>
                  </a:cubicBezTo>
                  <a:close/>
                  <a:moveTo>
                    <a:pt x="648584" y="2209"/>
                  </a:moveTo>
                  <a:lnTo>
                    <a:pt x="742252" y="2209"/>
                  </a:lnTo>
                  <a:lnTo>
                    <a:pt x="742252" y="17497"/>
                  </a:lnTo>
                  <a:lnTo>
                    <a:pt x="665727" y="17497"/>
                  </a:lnTo>
                  <a:lnTo>
                    <a:pt x="665727" y="57174"/>
                  </a:lnTo>
                  <a:lnTo>
                    <a:pt x="737392" y="57174"/>
                  </a:lnTo>
                  <a:lnTo>
                    <a:pt x="737392" y="72373"/>
                  </a:lnTo>
                  <a:lnTo>
                    <a:pt x="665727" y="72373"/>
                  </a:lnTo>
                  <a:lnTo>
                    <a:pt x="665727" y="116468"/>
                  </a:lnTo>
                  <a:lnTo>
                    <a:pt x="745257" y="116468"/>
                  </a:lnTo>
                  <a:lnTo>
                    <a:pt x="745257" y="131755"/>
                  </a:lnTo>
                  <a:lnTo>
                    <a:pt x="648584" y="131755"/>
                  </a:lnTo>
                  <a:close/>
                  <a:moveTo>
                    <a:pt x="305972" y="2209"/>
                  </a:moveTo>
                  <a:lnTo>
                    <a:pt x="321789" y="2209"/>
                  </a:lnTo>
                  <a:lnTo>
                    <a:pt x="321789" y="131755"/>
                  </a:lnTo>
                  <a:lnTo>
                    <a:pt x="307032" y="131755"/>
                  </a:lnTo>
                  <a:lnTo>
                    <a:pt x="307032" y="119914"/>
                  </a:lnTo>
                  <a:cubicBezTo>
                    <a:pt x="301082" y="129222"/>
                    <a:pt x="292334" y="133876"/>
                    <a:pt x="280787" y="133876"/>
                  </a:cubicBezTo>
                  <a:cubicBezTo>
                    <a:pt x="273306" y="133876"/>
                    <a:pt x="266428" y="131814"/>
                    <a:pt x="260154" y="127690"/>
                  </a:cubicBezTo>
                  <a:cubicBezTo>
                    <a:pt x="253880" y="123566"/>
                    <a:pt x="249020" y="117808"/>
                    <a:pt x="245573" y="110415"/>
                  </a:cubicBezTo>
                  <a:cubicBezTo>
                    <a:pt x="242127" y="103021"/>
                    <a:pt x="240404" y="94523"/>
                    <a:pt x="240404" y="84921"/>
                  </a:cubicBezTo>
                  <a:cubicBezTo>
                    <a:pt x="240404" y="75554"/>
                    <a:pt x="241965" y="67056"/>
                    <a:pt x="245087" y="59427"/>
                  </a:cubicBezTo>
                  <a:cubicBezTo>
                    <a:pt x="248210" y="51798"/>
                    <a:pt x="252893" y="45951"/>
                    <a:pt x="259138" y="41886"/>
                  </a:cubicBezTo>
                  <a:cubicBezTo>
                    <a:pt x="265382" y="37821"/>
                    <a:pt x="272363" y="35789"/>
                    <a:pt x="280080" y="35789"/>
                  </a:cubicBezTo>
                  <a:cubicBezTo>
                    <a:pt x="285736" y="35789"/>
                    <a:pt x="290773" y="36982"/>
                    <a:pt x="295191" y="39368"/>
                  </a:cubicBezTo>
                  <a:cubicBezTo>
                    <a:pt x="299609" y="41754"/>
                    <a:pt x="303203" y="44861"/>
                    <a:pt x="305972" y="48690"/>
                  </a:cubicBezTo>
                  <a:close/>
                  <a:moveTo>
                    <a:pt x="0" y="2209"/>
                  </a:moveTo>
                  <a:lnTo>
                    <a:pt x="25803" y="2209"/>
                  </a:lnTo>
                  <a:lnTo>
                    <a:pt x="56466" y="93934"/>
                  </a:lnTo>
                  <a:cubicBezTo>
                    <a:pt x="59294" y="102476"/>
                    <a:pt x="61356" y="108868"/>
                    <a:pt x="62652" y="113110"/>
                  </a:cubicBezTo>
                  <a:cubicBezTo>
                    <a:pt x="64125" y="108397"/>
                    <a:pt x="66422" y="101475"/>
                    <a:pt x="69544" y="92344"/>
                  </a:cubicBezTo>
                  <a:lnTo>
                    <a:pt x="100561" y="2209"/>
                  </a:lnTo>
                  <a:lnTo>
                    <a:pt x="123625" y="2209"/>
                  </a:lnTo>
                  <a:lnTo>
                    <a:pt x="123625" y="131755"/>
                  </a:lnTo>
                  <a:lnTo>
                    <a:pt x="107100" y="131755"/>
                  </a:lnTo>
                  <a:lnTo>
                    <a:pt x="107100" y="23329"/>
                  </a:lnTo>
                  <a:lnTo>
                    <a:pt x="69456" y="131755"/>
                  </a:lnTo>
                  <a:lnTo>
                    <a:pt x="53992" y="131755"/>
                  </a:lnTo>
                  <a:lnTo>
                    <a:pt x="16524" y="21473"/>
                  </a:lnTo>
                  <a:lnTo>
                    <a:pt x="16524" y="131755"/>
                  </a:lnTo>
                  <a:lnTo>
                    <a:pt x="0" y="131755"/>
                  </a:lnTo>
                  <a:close/>
                  <a:moveTo>
                    <a:pt x="2628481" y="0"/>
                  </a:moveTo>
                  <a:cubicBezTo>
                    <a:pt x="2641442" y="0"/>
                    <a:pt x="2652340" y="3299"/>
                    <a:pt x="2661177" y="9897"/>
                  </a:cubicBezTo>
                  <a:cubicBezTo>
                    <a:pt x="2670014" y="16495"/>
                    <a:pt x="2676170" y="25774"/>
                    <a:pt x="2679646" y="37733"/>
                  </a:cubicBezTo>
                  <a:lnTo>
                    <a:pt x="2662768" y="41709"/>
                  </a:lnTo>
                  <a:cubicBezTo>
                    <a:pt x="2659763" y="32284"/>
                    <a:pt x="2655404" y="25420"/>
                    <a:pt x="2649689" y="21120"/>
                  </a:cubicBezTo>
                  <a:cubicBezTo>
                    <a:pt x="2643975" y="16819"/>
                    <a:pt x="2636788" y="14669"/>
                    <a:pt x="2628128" y="14669"/>
                  </a:cubicBezTo>
                  <a:cubicBezTo>
                    <a:pt x="2618172" y="14669"/>
                    <a:pt x="2609851" y="17055"/>
                    <a:pt x="2603164" y="21827"/>
                  </a:cubicBezTo>
                  <a:cubicBezTo>
                    <a:pt x="2596478" y="26599"/>
                    <a:pt x="2591780" y="33005"/>
                    <a:pt x="2589070" y="41047"/>
                  </a:cubicBezTo>
                  <a:cubicBezTo>
                    <a:pt x="2586360" y="49088"/>
                    <a:pt x="2585005" y="57380"/>
                    <a:pt x="2585005" y="65922"/>
                  </a:cubicBezTo>
                  <a:cubicBezTo>
                    <a:pt x="2585005" y="76938"/>
                    <a:pt x="2586610" y="86555"/>
                    <a:pt x="2589821" y="94774"/>
                  </a:cubicBezTo>
                  <a:cubicBezTo>
                    <a:pt x="2593032" y="102992"/>
                    <a:pt x="2598024" y="109133"/>
                    <a:pt x="2604799" y="113198"/>
                  </a:cubicBezTo>
                  <a:cubicBezTo>
                    <a:pt x="2611574" y="117263"/>
                    <a:pt x="2618908" y="119295"/>
                    <a:pt x="2626802" y="119295"/>
                  </a:cubicBezTo>
                  <a:cubicBezTo>
                    <a:pt x="2636405" y="119295"/>
                    <a:pt x="2644535" y="116527"/>
                    <a:pt x="2651192" y="110989"/>
                  </a:cubicBezTo>
                  <a:cubicBezTo>
                    <a:pt x="2657849" y="105451"/>
                    <a:pt x="2662355" y="97233"/>
                    <a:pt x="2664712" y="86335"/>
                  </a:cubicBezTo>
                  <a:lnTo>
                    <a:pt x="2681855" y="90665"/>
                  </a:lnTo>
                  <a:cubicBezTo>
                    <a:pt x="2678261" y="104744"/>
                    <a:pt x="2671796" y="115481"/>
                    <a:pt x="2662458" y="122874"/>
                  </a:cubicBezTo>
                  <a:cubicBezTo>
                    <a:pt x="2653121" y="130268"/>
                    <a:pt x="2641707" y="133964"/>
                    <a:pt x="2628216" y="133964"/>
                  </a:cubicBezTo>
                  <a:cubicBezTo>
                    <a:pt x="2614254" y="133964"/>
                    <a:pt x="2602899" y="131122"/>
                    <a:pt x="2594151" y="125437"/>
                  </a:cubicBezTo>
                  <a:cubicBezTo>
                    <a:pt x="2585403" y="119752"/>
                    <a:pt x="2578746" y="111519"/>
                    <a:pt x="2574180" y="100738"/>
                  </a:cubicBezTo>
                  <a:cubicBezTo>
                    <a:pt x="2569615" y="89958"/>
                    <a:pt x="2567332" y="78382"/>
                    <a:pt x="2567332" y="66010"/>
                  </a:cubicBezTo>
                  <a:cubicBezTo>
                    <a:pt x="2567332" y="52520"/>
                    <a:pt x="2569909" y="40752"/>
                    <a:pt x="2575064" y="30708"/>
                  </a:cubicBezTo>
                  <a:cubicBezTo>
                    <a:pt x="2580219" y="20663"/>
                    <a:pt x="2587553" y="13034"/>
                    <a:pt x="2597067" y="7821"/>
                  </a:cubicBezTo>
                  <a:cubicBezTo>
                    <a:pt x="2606581" y="2607"/>
                    <a:pt x="2617053" y="0"/>
                    <a:pt x="2628481" y="0"/>
                  </a:cubicBezTo>
                  <a:close/>
                </a:path>
              </a:pathLst>
            </a:custGeom>
            <a:gr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13" name="文本框 112">
            <a:extLst>
              <a:ext uri="{FF2B5EF4-FFF2-40B4-BE49-F238E27FC236}">
                <a16:creationId xmlns:a16="http://schemas.microsoft.com/office/drawing/2014/main" id="{A7CA89AD-6280-4104-8FEA-27A3D95D6EF3}"/>
              </a:ext>
            </a:extLst>
          </p:cNvPr>
          <p:cNvSpPr txBox="1"/>
          <p:nvPr/>
        </p:nvSpPr>
        <p:spPr>
          <a:xfrm>
            <a:off x="4392205" y="1805088"/>
            <a:ext cx="697627" cy="646331"/>
          </a:xfrm>
          <a:prstGeom prst="rect">
            <a:avLst/>
          </a:prstGeom>
          <a:noFill/>
          <a:ln w="12700">
            <a:solidFill>
              <a:schemeClr val="bg1"/>
            </a:solidFill>
          </a:ln>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solidFill>
                  <a:schemeClr val="bg1"/>
                </a:solidFill>
                <a:effectLst/>
                <a:uLnTx/>
                <a:uFillTx/>
                <a:latin typeface="Arial" panose="020B0604020202020204" pitchFamily="34" charset="0"/>
                <a:ea typeface="等线" panose="02010600030101010101" pitchFamily="2" charset="-122"/>
                <a:cs typeface="Arial" panose="020B0604020202020204" pitchFamily="34" charset="0"/>
              </a:rPr>
              <a:t>01</a:t>
            </a:r>
            <a:endParaRPr kumimoji="1" lang="zh-CN" altLang="en-US" sz="3600" b="0" i="0" u="none" strike="noStrike" kern="1200" cap="none" spc="0" normalizeH="0" baseline="0" noProof="0" dirty="0">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10" name="组合 9">
            <a:extLst>
              <a:ext uri="{FF2B5EF4-FFF2-40B4-BE49-F238E27FC236}">
                <a16:creationId xmlns:a16="http://schemas.microsoft.com/office/drawing/2014/main" id="{86F66EFE-DFF4-48F8-AE93-400141120FE0}"/>
              </a:ext>
            </a:extLst>
          </p:cNvPr>
          <p:cNvGrpSpPr/>
          <p:nvPr/>
        </p:nvGrpSpPr>
        <p:grpSpPr>
          <a:xfrm>
            <a:off x="5159217" y="1772828"/>
            <a:ext cx="1786682" cy="710851"/>
            <a:chOff x="5159217" y="1501005"/>
            <a:chExt cx="1786682" cy="710851"/>
          </a:xfrm>
        </p:grpSpPr>
        <p:sp>
          <p:nvSpPr>
            <p:cNvPr id="112" name="文本框 111">
              <a:extLst>
                <a:ext uri="{FF2B5EF4-FFF2-40B4-BE49-F238E27FC236}">
                  <a16:creationId xmlns:a16="http://schemas.microsoft.com/office/drawing/2014/main" id="{EC4475DC-A046-46C5-B674-D2658B9D719C}"/>
                </a:ext>
              </a:extLst>
            </p:cNvPr>
            <p:cNvSpPr txBox="1"/>
            <p:nvPr/>
          </p:nvSpPr>
          <p:spPr>
            <a:xfrm>
              <a:off x="5159217" y="1501005"/>
              <a:ext cx="1620957" cy="523220"/>
            </a:xfrm>
            <a:prstGeom prst="rect">
              <a:avLst/>
            </a:prstGeom>
            <a:noFill/>
          </p:spPr>
          <p:txBody>
            <a:bodyPr wrap="none" rtlCol="0">
              <a:spAutoFit/>
            </a:bodyPr>
            <a:lstStyle/>
            <a:p>
              <a:pPr lvl="0" defTabSz="914377">
                <a:defRPr/>
              </a:pPr>
              <a:r>
                <a:rPr kumimoji="1" lang="zh-CN" altLang="en-US" sz="2800" b="1" dirty="0">
                  <a:solidFill>
                    <a:schemeClr val="bg1"/>
                  </a:solidFill>
                  <a:latin typeface="Microsoft YaHei" panose="020B0503020204020204" pitchFamily="34" charset="-122"/>
                  <a:ea typeface="Microsoft YaHei" panose="020B0503020204020204" pitchFamily="34" charset="-122"/>
                </a:rPr>
                <a:t>平台介绍</a:t>
              </a:r>
            </a:p>
          </p:txBody>
        </p:sp>
        <p:sp>
          <p:nvSpPr>
            <p:cNvPr id="114" name="文本框 113">
              <a:extLst>
                <a:ext uri="{FF2B5EF4-FFF2-40B4-BE49-F238E27FC236}">
                  <a16:creationId xmlns:a16="http://schemas.microsoft.com/office/drawing/2014/main" id="{4D9E1BE9-8D62-48D2-A4CD-7498FBC4280C}"/>
                </a:ext>
              </a:extLst>
            </p:cNvPr>
            <p:cNvSpPr txBox="1"/>
            <p:nvPr/>
          </p:nvSpPr>
          <p:spPr>
            <a:xfrm>
              <a:off x="5174260" y="1911646"/>
              <a:ext cx="1771639" cy="300210"/>
            </a:xfrm>
            <a:prstGeom prst="rect">
              <a:avLst/>
            </a:prstGeom>
            <a:noFill/>
          </p:spPr>
          <p:txBody>
            <a:bodyPr wrap="none" rtlCol="0">
              <a:spAutoFit/>
            </a:bodyPr>
            <a:lstStyle>
              <a:defPPr>
                <a:defRPr lang="zh-CN"/>
              </a:defPPr>
              <a:lvl1pPr marR="0" lvl="0" indent="0" defTabSz="914377" fontAlgn="auto">
                <a:lnSpc>
                  <a:spcPct val="100000"/>
                </a:lnSpc>
                <a:spcBef>
                  <a:spcPts val="0"/>
                </a:spcBef>
                <a:spcAft>
                  <a:spcPts val="0"/>
                </a:spcAft>
                <a:buClrTx/>
                <a:buSzTx/>
                <a:buFontTx/>
                <a:buNone/>
                <a:tabLst/>
                <a:defRPr kumimoji="0" sz="1351" b="0" i="0" u="none" strike="noStrike" cap="none" spc="0" normalizeH="0" baseline="0">
                  <a:ln>
                    <a:noFill/>
                  </a:ln>
                  <a:solidFill>
                    <a:srgbClr val="FFFFFF">
                      <a:lumMod val="65000"/>
                    </a:srgbClr>
                  </a:solidFill>
                  <a:effectLst/>
                  <a:uLnTx/>
                  <a:uFillTx/>
                  <a:latin typeface="等线" panose="020F0502020204030204"/>
                  <a:ea typeface="等线" panose="02010600030101010101" pitchFamily="2" charset="-122"/>
                </a:defRPr>
              </a:lvl1pPr>
            </a:lstStyle>
            <a:p>
              <a:r>
                <a:rPr lang="en-US" altLang="zh-CN" dirty="0">
                  <a:solidFill>
                    <a:schemeClr val="bg1"/>
                  </a:solidFill>
                </a:rPr>
                <a:t>Platform introduction</a:t>
              </a:r>
              <a:endParaRPr lang="zh-CN" altLang="en-US" dirty="0">
                <a:solidFill>
                  <a:schemeClr val="bg1"/>
                </a:solidFill>
              </a:endParaRPr>
            </a:p>
          </p:txBody>
        </p:sp>
      </p:grpSp>
      <p:sp>
        <p:nvSpPr>
          <p:cNvPr id="117" name="文本框 116">
            <a:extLst>
              <a:ext uri="{FF2B5EF4-FFF2-40B4-BE49-F238E27FC236}">
                <a16:creationId xmlns:a16="http://schemas.microsoft.com/office/drawing/2014/main" id="{D56FA5F4-44BF-4612-BE37-DB6A89A309B7}"/>
              </a:ext>
            </a:extLst>
          </p:cNvPr>
          <p:cNvSpPr txBox="1"/>
          <p:nvPr/>
        </p:nvSpPr>
        <p:spPr>
          <a:xfrm>
            <a:off x="8018188" y="1805088"/>
            <a:ext cx="697627" cy="646331"/>
          </a:xfrm>
          <a:prstGeom prst="rect">
            <a:avLst/>
          </a:prstGeom>
          <a:noFill/>
          <a:ln w="12700">
            <a:solidFill>
              <a:schemeClr val="bg1"/>
            </a:solidFill>
          </a:ln>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solidFill>
                  <a:schemeClr val="bg1"/>
                </a:solidFill>
                <a:effectLst/>
                <a:uLnTx/>
                <a:uFillTx/>
                <a:latin typeface="Arial" panose="020B0604020202020204" pitchFamily="34" charset="0"/>
                <a:ea typeface="等线" panose="02010600030101010101" pitchFamily="2" charset="-122"/>
                <a:cs typeface="Arial" panose="020B0604020202020204" pitchFamily="34" charset="0"/>
              </a:rPr>
              <a:t>02</a:t>
            </a:r>
            <a:endParaRPr kumimoji="1" lang="zh-CN" altLang="en-US" sz="3600" b="0" i="0" u="none" strike="noStrike" kern="1200" cap="none" spc="0" normalizeH="0" baseline="0" noProof="0" dirty="0">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6" name="组合 5">
            <a:extLst>
              <a:ext uri="{FF2B5EF4-FFF2-40B4-BE49-F238E27FC236}">
                <a16:creationId xmlns:a16="http://schemas.microsoft.com/office/drawing/2014/main" id="{27233321-281E-4B6C-9662-2DD04D070515}"/>
              </a:ext>
            </a:extLst>
          </p:cNvPr>
          <p:cNvGrpSpPr/>
          <p:nvPr/>
        </p:nvGrpSpPr>
        <p:grpSpPr>
          <a:xfrm>
            <a:off x="8827286" y="1772828"/>
            <a:ext cx="1779654" cy="710851"/>
            <a:chOff x="8827286" y="1501005"/>
            <a:chExt cx="1779654" cy="710851"/>
          </a:xfrm>
        </p:grpSpPr>
        <p:sp>
          <p:nvSpPr>
            <p:cNvPr id="116" name="文本框 115">
              <a:extLst>
                <a:ext uri="{FF2B5EF4-FFF2-40B4-BE49-F238E27FC236}">
                  <a16:creationId xmlns:a16="http://schemas.microsoft.com/office/drawing/2014/main" id="{607A1314-1B24-4EE2-A080-0E693619C318}"/>
                </a:ext>
              </a:extLst>
            </p:cNvPr>
            <p:cNvSpPr txBox="1"/>
            <p:nvPr/>
          </p:nvSpPr>
          <p:spPr>
            <a:xfrm>
              <a:off x="8827287" y="1501005"/>
              <a:ext cx="1620957" cy="523220"/>
            </a:xfrm>
            <a:prstGeom prst="rect">
              <a:avLst/>
            </a:prstGeom>
            <a:noFill/>
          </p:spPr>
          <p:txBody>
            <a:bodyPr wrap="none" rtlCol="0">
              <a:spAutoFit/>
            </a:bodyPr>
            <a:lstStyle/>
            <a:p>
              <a:pPr lvl="0" defTabSz="914377">
                <a:defRPr/>
              </a:pPr>
              <a:r>
                <a:rPr kumimoji="1" lang="zh-CN" altLang="en-US" sz="2800" b="1" noProof="0" dirty="0" smtClean="0">
                  <a:solidFill>
                    <a:schemeClr val="bg1"/>
                  </a:solidFill>
                  <a:latin typeface="Microsoft YaHei" panose="020B0503020204020204" pitchFamily="34" charset="-122"/>
                  <a:ea typeface="Microsoft YaHei" panose="020B0503020204020204" pitchFamily="34" charset="-122"/>
                </a:rPr>
                <a:t>功能简介</a:t>
              </a:r>
              <a:endParaRPr kumimoji="1" lang="zh-CN" altLang="en-US" sz="28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endParaRPr>
            </a:p>
          </p:txBody>
        </p:sp>
        <p:sp>
          <p:nvSpPr>
            <p:cNvPr id="118" name="文本框 117">
              <a:extLst>
                <a:ext uri="{FF2B5EF4-FFF2-40B4-BE49-F238E27FC236}">
                  <a16:creationId xmlns:a16="http://schemas.microsoft.com/office/drawing/2014/main" id="{D6DD5D08-58C0-4959-B2B1-544E1C809A37}"/>
                </a:ext>
              </a:extLst>
            </p:cNvPr>
            <p:cNvSpPr txBox="1"/>
            <p:nvPr/>
          </p:nvSpPr>
          <p:spPr>
            <a:xfrm>
              <a:off x="8827286" y="1911646"/>
              <a:ext cx="1779654" cy="300210"/>
            </a:xfrm>
            <a:prstGeom prst="rect">
              <a:avLst/>
            </a:prstGeom>
            <a:noFill/>
          </p:spPr>
          <p:txBody>
            <a:bodyPr wrap="none" rtlCol="0">
              <a:spAutoFit/>
            </a:bodyPr>
            <a:lstStyle/>
            <a:p>
              <a:pPr lvl="0" defTabSz="914377">
                <a:defRPr/>
              </a:pPr>
              <a:r>
                <a:rPr lang="en-US" altLang="zh-CN" sz="1351" dirty="0">
                  <a:solidFill>
                    <a:schemeClr val="bg1"/>
                  </a:solidFill>
                </a:rPr>
                <a:t>Function introduction</a:t>
              </a:r>
              <a:endParaRPr kumimoji="1" lang="zh-CN" altLang="en-US" sz="1351"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endParaRPr>
            </a:p>
          </p:txBody>
        </p:sp>
      </p:grpSp>
      <p:sp>
        <p:nvSpPr>
          <p:cNvPr id="121" name="文本框 120">
            <a:extLst>
              <a:ext uri="{FF2B5EF4-FFF2-40B4-BE49-F238E27FC236}">
                <a16:creationId xmlns:a16="http://schemas.microsoft.com/office/drawing/2014/main" id="{BF8A0FC4-B88E-43C9-9C08-F2544BD7ADE0}"/>
              </a:ext>
            </a:extLst>
          </p:cNvPr>
          <p:cNvSpPr txBox="1"/>
          <p:nvPr/>
        </p:nvSpPr>
        <p:spPr>
          <a:xfrm>
            <a:off x="4392205" y="3354117"/>
            <a:ext cx="697627" cy="646331"/>
          </a:xfrm>
          <a:prstGeom prst="rect">
            <a:avLst/>
          </a:prstGeom>
          <a:noFill/>
          <a:ln w="12700">
            <a:solidFill>
              <a:schemeClr val="bg1"/>
            </a:solidFill>
          </a:ln>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solidFill>
                  <a:schemeClr val="bg1"/>
                </a:solidFill>
                <a:effectLst/>
                <a:uLnTx/>
                <a:uFillTx/>
                <a:latin typeface="Arial" panose="020B0604020202020204" pitchFamily="34" charset="0"/>
                <a:ea typeface="等线" panose="02010600030101010101" pitchFamily="2" charset="-122"/>
                <a:cs typeface="Arial" panose="020B0604020202020204" pitchFamily="34" charset="0"/>
              </a:rPr>
              <a:t>03</a:t>
            </a:r>
            <a:endParaRPr kumimoji="1" lang="zh-CN" altLang="en-US" sz="3600" b="0" i="0" u="none" strike="noStrike" kern="1200" cap="none" spc="0" normalizeH="0" baseline="0" noProof="0" dirty="0">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11" name="组合 10">
            <a:extLst>
              <a:ext uri="{FF2B5EF4-FFF2-40B4-BE49-F238E27FC236}">
                <a16:creationId xmlns:a16="http://schemas.microsoft.com/office/drawing/2014/main" id="{54801DDA-406E-4DE0-AFB2-026F22D7B43D}"/>
              </a:ext>
            </a:extLst>
          </p:cNvPr>
          <p:cNvGrpSpPr/>
          <p:nvPr/>
        </p:nvGrpSpPr>
        <p:grpSpPr>
          <a:xfrm>
            <a:off x="5174260" y="3334596"/>
            <a:ext cx="1620957" cy="688288"/>
            <a:chOff x="5174260" y="3148437"/>
            <a:chExt cx="1620957" cy="688288"/>
          </a:xfrm>
        </p:grpSpPr>
        <p:sp>
          <p:nvSpPr>
            <p:cNvPr id="120" name="文本框 119">
              <a:extLst>
                <a:ext uri="{FF2B5EF4-FFF2-40B4-BE49-F238E27FC236}">
                  <a16:creationId xmlns:a16="http://schemas.microsoft.com/office/drawing/2014/main" id="{CA052465-91DC-45E1-929A-B0DB0AA1D569}"/>
                </a:ext>
              </a:extLst>
            </p:cNvPr>
            <p:cNvSpPr txBox="1"/>
            <p:nvPr/>
          </p:nvSpPr>
          <p:spPr>
            <a:xfrm>
              <a:off x="5174260" y="3148437"/>
              <a:ext cx="1620957" cy="523220"/>
            </a:xfrm>
            <a:prstGeom prst="rect">
              <a:avLst/>
            </a:prstGeom>
            <a:noFill/>
          </p:spPr>
          <p:txBody>
            <a:bodyPr wrap="none" rtlCol="0">
              <a:spAutoFit/>
            </a:bodyPr>
            <a:lstStyle/>
            <a:p>
              <a:pPr lvl="0" defTabSz="914377">
                <a:defRPr/>
              </a:pPr>
              <a:r>
                <a:rPr kumimoji="1" lang="zh-CN" altLang="en-US" sz="2800" b="1" dirty="0" smtClean="0">
                  <a:solidFill>
                    <a:schemeClr val="bg1"/>
                  </a:solidFill>
                  <a:latin typeface="Microsoft YaHei" panose="020B0503020204020204" pitchFamily="34" charset="-122"/>
                  <a:ea typeface="Microsoft YaHei" panose="020B0503020204020204" pitchFamily="34" charset="-122"/>
                </a:rPr>
                <a:t>混合教学</a:t>
              </a:r>
              <a:endParaRPr kumimoji="1" lang="zh-CN" altLang="en-US" sz="28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endParaRPr>
            </a:p>
          </p:txBody>
        </p:sp>
        <p:sp>
          <p:nvSpPr>
            <p:cNvPr id="122" name="文本框 121">
              <a:extLst>
                <a:ext uri="{FF2B5EF4-FFF2-40B4-BE49-F238E27FC236}">
                  <a16:creationId xmlns:a16="http://schemas.microsoft.com/office/drawing/2014/main" id="{4B71470D-2B23-4D36-B4D5-354706860C96}"/>
                </a:ext>
              </a:extLst>
            </p:cNvPr>
            <p:cNvSpPr txBox="1"/>
            <p:nvPr/>
          </p:nvSpPr>
          <p:spPr>
            <a:xfrm>
              <a:off x="5174260" y="3536515"/>
              <a:ext cx="1476686" cy="300210"/>
            </a:xfrm>
            <a:prstGeom prst="rect">
              <a:avLst/>
            </a:prstGeom>
            <a:noFill/>
          </p:spPr>
          <p:txBody>
            <a:bodyPr wrap="none" rtlCol="0">
              <a:spAutoFit/>
            </a:bodyPr>
            <a:lstStyle/>
            <a:p>
              <a:pPr lvl="0" defTabSz="914377">
                <a:defRPr/>
              </a:pPr>
              <a:r>
                <a:rPr lang="en-US" altLang="zh-CN" sz="1351" dirty="0">
                  <a:solidFill>
                    <a:schemeClr val="bg1"/>
                  </a:solidFill>
                </a:rPr>
                <a:t>Blended teaching</a:t>
              </a:r>
              <a:endParaRPr kumimoji="1" lang="zh-CN" altLang="en-US" sz="1351"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endParaRPr>
            </a:p>
          </p:txBody>
        </p:sp>
      </p:grpSp>
      <p:sp>
        <p:nvSpPr>
          <p:cNvPr id="125" name="文本框 124">
            <a:extLst>
              <a:ext uri="{FF2B5EF4-FFF2-40B4-BE49-F238E27FC236}">
                <a16:creationId xmlns:a16="http://schemas.microsoft.com/office/drawing/2014/main" id="{04D4978C-E6EB-4BBF-91FC-2D20E6A2D370}"/>
              </a:ext>
            </a:extLst>
          </p:cNvPr>
          <p:cNvSpPr txBox="1"/>
          <p:nvPr/>
        </p:nvSpPr>
        <p:spPr>
          <a:xfrm>
            <a:off x="8018188" y="3354117"/>
            <a:ext cx="697627" cy="646331"/>
          </a:xfrm>
          <a:prstGeom prst="rect">
            <a:avLst/>
          </a:prstGeom>
          <a:noFill/>
          <a:ln w="12700">
            <a:solidFill>
              <a:schemeClr val="bg1"/>
            </a:solidFill>
          </a:ln>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solidFill>
                  <a:schemeClr val="bg1"/>
                </a:solidFill>
                <a:effectLst/>
                <a:uLnTx/>
                <a:uFillTx/>
                <a:latin typeface="Arial" panose="020B0604020202020204" pitchFamily="34" charset="0"/>
                <a:ea typeface="等线" panose="02010600030101010101" pitchFamily="2" charset="-122"/>
                <a:cs typeface="Arial" panose="020B0604020202020204" pitchFamily="34" charset="0"/>
              </a:rPr>
              <a:t>04</a:t>
            </a:r>
            <a:endParaRPr kumimoji="1" lang="zh-CN" altLang="en-US" sz="3600" b="0" i="0" u="none" strike="noStrike" kern="1200" cap="none" spc="0" normalizeH="0" baseline="0" noProof="0" dirty="0">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7" name="组合 6">
            <a:extLst>
              <a:ext uri="{FF2B5EF4-FFF2-40B4-BE49-F238E27FC236}">
                <a16:creationId xmlns:a16="http://schemas.microsoft.com/office/drawing/2014/main" id="{59C984EE-AB06-4D7B-BB36-52F5C8202E24}"/>
              </a:ext>
            </a:extLst>
          </p:cNvPr>
          <p:cNvGrpSpPr/>
          <p:nvPr/>
        </p:nvGrpSpPr>
        <p:grpSpPr>
          <a:xfrm>
            <a:off x="8827287" y="3334596"/>
            <a:ext cx="1620957" cy="688288"/>
            <a:chOff x="8827287" y="3148437"/>
            <a:chExt cx="1620957" cy="688288"/>
          </a:xfrm>
        </p:grpSpPr>
        <p:sp>
          <p:nvSpPr>
            <p:cNvPr id="124" name="文本框 123">
              <a:extLst>
                <a:ext uri="{FF2B5EF4-FFF2-40B4-BE49-F238E27FC236}">
                  <a16:creationId xmlns:a16="http://schemas.microsoft.com/office/drawing/2014/main" id="{EEE7A46A-BC47-4ED8-9EF4-B95AD7F5CCAF}"/>
                </a:ext>
              </a:extLst>
            </p:cNvPr>
            <p:cNvSpPr txBox="1"/>
            <p:nvPr/>
          </p:nvSpPr>
          <p:spPr>
            <a:xfrm>
              <a:off x="8827287" y="3148437"/>
              <a:ext cx="1620957" cy="523220"/>
            </a:xfrm>
            <a:prstGeom prst="rect">
              <a:avLst/>
            </a:prstGeom>
            <a:noFill/>
          </p:spPr>
          <p:txBody>
            <a:bodyPr wrap="none" rtlCol="0">
              <a:spAutoFit/>
            </a:bodyPr>
            <a:lstStyle/>
            <a:p>
              <a:pPr lvl="0" defTabSz="914377">
                <a:defRPr/>
              </a:pPr>
              <a:r>
                <a:rPr kumimoji="1" lang="zh-CN" altLang="en-US" sz="2800" b="1" dirty="0" smtClean="0">
                  <a:solidFill>
                    <a:schemeClr val="bg1"/>
                  </a:solidFill>
                  <a:latin typeface="Microsoft YaHei" panose="020B0503020204020204" pitchFamily="34" charset="-122"/>
                  <a:ea typeface="Microsoft YaHei" panose="020B0503020204020204" pitchFamily="34" charset="-122"/>
                </a:rPr>
                <a:t>实操环节</a:t>
              </a:r>
              <a:endParaRPr kumimoji="1" lang="zh-CN" altLang="en-US" sz="28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endParaRPr>
            </a:p>
          </p:txBody>
        </p:sp>
        <p:sp>
          <p:nvSpPr>
            <p:cNvPr id="126" name="文本框 125">
              <a:extLst>
                <a:ext uri="{FF2B5EF4-FFF2-40B4-BE49-F238E27FC236}">
                  <a16:creationId xmlns:a16="http://schemas.microsoft.com/office/drawing/2014/main" id="{EF84FDC7-1B5D-496B-86C8-750CB0B77990}"/>
                </a:ext>
              </a:extLst>
            </p:cNvPr>
            <p:cNvSpPr txBox="1"/>
            <p:nvPr/>
          </p:nvSpPr>
          <p:spPr>
            <a:xfrm>
              <a:off x="8827287" y="3536515"/>
              <a:ext cx="801823" cy="300210"/>
            </a:xfrm>
            <a:prstGeom prst="rect">
              <a:avLst/>
            </a:prstGeom>
            <a:noFill/>
          </p:spPr>
          <p:txBody>
            <a:bodyPr wrap="none" rtlCol="0">
              <a:spAutoFit/>
            </a:bodyPr>
            <a:lstStyle/>
            <a:p>
              <a:pPr lvl="0" defTabSz="914377">
                <a:defRPr/>
              </a:pPr>
              <a:r>
                <a:rPr lang="en-US" altLang="zh-CN" sz="1351" dirty="0" smtClean="0">
                  <a:solidFill>
                    <a:schemeClr val="bg1"/>
                  </a:solidFill>
                </a:rPr>
                <a:t>Practical</a:t>
              </a:r>
              <a:endParaRPr kumimoji="1" lang="zh-CN" altLang="en-US" sz="1351"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endParaRPr>
            </a:p>
          </p:txBody>
        </p:sp>
      </p:grpSp>
      <p:sp>
        <p:nvSpPr>
          <p:cNvPr id="27" name="文本框 26">
            <a:extLst>
              <a:ext uri="{FF2B5EF4-FFF2-40B4-BE49-F238E27FC236}">
                <a16:creationId xmlns:a16="http://schemas.microsoft.com/office/drawing/2014/main" id="{BF8A0FC4-B88E-43C9-9C08-F2544BD7ADE0}"/>
              </a:ext>
            </a:extLst>
          </p:cNvPr>
          <p:cNvSpPr txBox="1"/>
          <p:nvPr/>
        </p:nvSpPr>
        <p:spPr>
          <a:xfrm>
            <a:off x="6192406" y="4860300"/>
            <a:ext cx="697627" cy="646331"/>
          </a:xfrm>
          <a:prstGeom prst="rect">
            <a:avLst/>
          </a:prstGeom>
          <a:noFill/>
          <a:ln w="12700">
            <a:solidFill>
              <a:schemeClr val="bg1"/>
            </a:solidFill>
          </a:ln>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smtClean="0">
                <a:solidFill>
                  <a:schemeClr val="bg1"/>
                </a:solidFill>
                <a:effectLst/>
                <a:uLnTx/>
                <a:uFillTx/>
                <a:latin typeface="Arial" panose="020B0604020202020204" pitchFamily="34" charset="0"/>
                <a:ea typeface="等线" panose="02010600030101010101" pitchFamily="2" charset="-122"/>
                <a:cs typeface="Arial" panose="020B0604020202020204" pitchFamily="34" charset="0"/>
              </a:rPr>
              <a:t>05</a:t>
            </a:r>
            <a:endParaRPr kumimoji="1" lang="zh-CN" altLang="en-US" sz="3600" b="0" i="0" u="none" strike="noStrike" kern="1200" cap="none" spc="0" normalizeH="0" baseline="0" noProof="0" dirty="0">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28" name="组合 27">
            <a:extLst>
              <a:ext uri="{FF2B5EF4-FFF2-40B4-BE49-F238E27FC236}">
                <a16:creationId xmlns:a16="http://schemas.microsoft.com/office/drawing/2014/main" id="{54801DDA-406E-4DE0-AFB2-026F22D7B43D}"/>
              </a:ext>
            </a:extLst>
          </p:cNvPr>
          <p:cNvGrpSpPr/>
          <p:nvPr/>
        </p:nvGrpSpPr>
        <p:grpSpPr>
          <a:xfrm>
            <a:off x="6974461" y="4840779"/>
            <a:ext cx="1620957" cy="688288"/>
            <a:chOff x="5174260" y="3148437"/>
            <a:chExt cx="1620957" cy="688288"/>
          </a:xfrm>
        </p:grpSpPr>
        <p:sp>
          <p:nvSpPr>
            <p:cNvPr id="29" name="文本框 28">
              <a:extLst>
                <a:ext uri="{FF2B5EF4-FFF2-40B4-BE49-F238E27FC236}">
                  <a16:creationId xmlns:a16="http://schemas.microsoft.com/office/drawing/2014/main" id="{CA052465-91DC-45E1-929A-B0DB0AA1D569}"/>
                </a:ext>
              </a:extLst>
            </p:cNvPr>
            <p:cNvSpPr txBox="1"/>
            <p:nvPr/>
          </p:nvSpPr>
          <p:spPr>
            <a:xfrm>
              <a:off x="5174260" y="3148437"/>
              <a:ext cx="1620957" cy="523220"/>
            </a:xfrm>
            <a:prstGeom prst="rect">
              <a:avLst/>
            </a:prstGeom>
            <a:noFill/>
          </p:spPr>
          <p:txBody>
            <a:bodyPr wrap="none" rtlCol="0">
              <a:spAutoFit/>
            </a:bodyPr>
            <a:lstStyle/>
            <a:p>
              <a:pPr lvl="0" defTabSz="914377">
                <a:defRPr/>
              </a:pPr>
              <a:r>
                <a:rPr kumimoji="1" lang="zh-CN" altLang="en-US" sz="2800" b="1" i="0" u="none" strike="noStrike" kern="1200" cap="none" spc="0" normalizeH="0" baseline="0" noProof="0" dirty="0" smtClean="0">
                  <a:ln>
                    <a:noFill/>
                  </a:ln>
                  <a:solidFill>
                    <a:schemeClr val="bg1"/>
                  </a:solidFill>
                  <a:effectLst/>
                  <a:uLnTx/>
                  <a:uFillTx/>
                  <a:latin typeface="Microsoft YaHei" panose="020B0503020204020204" pitchFamily="34" charset="-122"/>
                  <a:ea typeface="Microsoft YaHei" panose="020B0503020204020204" pitchFamily="34" charset="-122"/>
                </a:rPr>
                <a:t>联系我们</a:t>
              </a:r>
              <a:endParaRPr kumimoji="1" lang="zh-CN" altLang="en-US" sz="28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endParaRPr>
            </a:p>
          </p:txBody>
        </p:sp>
        <p:sp>
          <p:nvSpPr>
            <p:cNvPr id="30" name="文本框 29">
              <a:extLst>
                <a:ext uri="{FF2B5EF4-FFF2-40B4-BE49-F238E27FC236}">
                  <a16:creationId xmlns:a16="http://schemas.microsoft.com/office/drawing/2014/main" id="{4B71470D-2B23-4D36-B4D5-354706860C96}"/>
                </a:ext>
              </a:extLst>
            </p:cNvPr>
            <p:cNvSpPr txBox="1"/>
            <p:nvPr/>
          </p:nvSpPr>
          <p:spPr>
            <a:xfrm>
              <a:off x="5174260" y="3536515"/>
              <a:ext cx="974947" cy="300210"/>
            </a:xfrm>
            <a:prstGeom prst="rect">
              <a:avLst/>
            </a:prstGeom>
            <a:noFill/>
          </p:spPr>
          <p:txBody>
            <a:bodyPr wrap="none" rtlCol="0">
              <a:spAutoFit/>
            </a:bodyPr>
            <a:lstStyle/>
            <a:p>
              <a:pPr lvl="0" defTabSz="914377">
                <a:defRPr/>
              </a:pPr>
              <a:r>
                <a:rPr lang="en-US" altLang="zh-CN" sz="1351" dirty="0">
                  <a:solidFill>
                    <a:schemeClr val="bg1"/>
                  </a:solidFill>
                </a:rPr>
                <a:t>Contact us</a:t>
              </a:r>
              <a:endParaRPr kumimoji="1" lang="zh-CN" altLang="en-US" sz="1351"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endParaRPr>
            </a:p>
          </p:txBody>
        </p:sp>
      </p:grpSp>
    </p:spTree>
    <p:extLst>
      <p:ext uri="{BB962C8B-B14F-4D97-AF65-F5344CB8AC3E}">
        <p14:creationId xmlns:p14="http://schemas.microsoft.com/office/powerpoint/2010/main" val="13186942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157010" y="343842"/>
            <a:ext cx="3877985" cy="590931"/>
          </a:xfrm>
        </p:spPr>
        <p:txBody>
          <a:bodyPr/>
          <a:lstStyle/>
          <a:p>
            <a:r>
              <a:rPr lang="zh-CN" altLang="en-US" dirty="0" smtClean="0"/>
              <a:t>开设一门在线课程</a:t>
            </a:r>
            <a:endParaRPr lang="zh-CN" altLang="en-US" dirty="0"/>
          </a:p>
        </p:txBody>
      </p:sp>
      <p:pic>
        <p:nvPicPr>
          <p:cNvPr id="4" name="图片 3"/>
          <p:cNvPicPr>
            <a:picLocks noChangeAspect="1"/>
          </p:cNvPicPr>
          <p:nvPr/>
        </p:nvPicPr>
        <p:blipFill>
          <a:blip r:embed="rId2"/>
          <a:stretch>
            <a:fillRect/>
          </a:stretch>
        </p:blipFill>
        <p:spPr>
          <a:xfrm>
            <a:off x="801664" y="1582957"/>
            <a:ext cx="7402575" cy="4880403"/>
          </a:xfrm>
          <a:prstGeom prst="rect">
            <a:avLst/>
          </a:prstGeom>
        </p:spPr>
      </p:pic>
      <p:sp>
        <p:nvSpPr>
          <p:cNvPr id="5" name="矩形 4"/>
          <p:cNvSpPr/>
          <p:nvPr/>
        </p:nvSpPr>
        <p:spPr>
          <a:xfrm>
            <a:off x="8889555" y="1582957"/>
            <a:ext cx="2546708" cy="1425262"/>
          </a:xfrm>
          <a:prstGeom prst="rect">
            <a:avLst/>
          </a:prstGeom>
        </p:spPr>
        <p:txBody>
          <a:bodyPr wrap="square">
            <a:spAutoFit/>
          </a:bodyPr>
          <a:lstStyle/>
          <a:p>
            <a:pPr>
              <a:lnSpc>
                <a:spcPct val="150000"/>
              </a:lnSpc>
            </a:pPr>
            <a:r>
              <a:rPr lang="zh-CN" altLang="en-US" sz="2000" b="1" dirty="0">
                <a:solidFill>
                  <a:srgbClr val="000000"/>
                </a:solidFill>
                <a:latin typeface="微软雅黑嘃.."/>
              </a:rPr>
              <a:t>教师用户名：工</a:t>
            </a:r>
            <a:r>
              <a:rPr lang="zh-CN" altLang="en-US" sz="2000" b="1" dirty="0" smtClean="0">
                <a:solidFill>
                  <a:srgbClr val="000000"/>
                </a:solidFill>
                <a:latin typeface="微软雅黑嘃.."/>
              </a:rPr>
              <a:t>号</a:t>
            </a:r>
            <a:endParaRPr lang="en-US" altLang="zh-CN" sz="2000" b="1" dirty="0" smtClean="0">
              <a:solidFill>
                <a:srgbClr val="000000"/>
              </a:solidFill>
              <a:latin typeface="微软雅黑嘃.."/>
            </a:endParaRPr>
          </a:p>
          <a:p>
            <a:pPr>
              <a:lnSpc>
                <a:spcPct val="150000"/>
              </a:lnSpc>
            </a:pPr>
            <a:r>
              <a:rPr lang="zh-CN" altLang="en-US" sz="2000" b="1" dirty="0" smtClean="0">
                <a:solidFill>
                  <a:srgbClr val="000000"/>
                </a:solidFill>
                <a:latin typeface="微软雅黑嘃.."/>
              </a:rPr>
              <a:t>学生</a:t>
            </a:r>
            <a:r>
              <a:rPr lang="zh-CN" altLang="en-US" sz="2000" b="1" dirty="0">
                <a:solidFill>
                  <a:srgbClr val="000000"/>
                </a:solidFill>
                <a:latin typeface="微软雅黑嘃.."/>
              </a:rPr>
              <a:t>用户名：学</a:t>
            </a:r>
            <a:r>
              <a:rPr lang="zh-CN" altLang="en-US" sz="2000" b="1" dirty="0" smtClean="0">
                <a:solidFill>
                  <a:srgbClr val="000000"/>
                </a:solidFill>
                <a:latin typeface="微软雅黑嘃.."/>
              </a:rPr>
              <a:t>号</a:t>
            </a:r>
            <a:endParaRPr lang="en-US" altLang="zh-CN" sz="2000" b="1" dirty="0" smtClean="0">
              <a:solidFill>
                <a:srgbClr val="000000"/>
              </a:solidFill>
              <a:latin typeface="微软雅黑嘃.."/>
            </a:endParaRPr>
          </a:p>
          <a:p>
            <a:pPr>
              <a:lnSpc>
                <a:spcPct val="150000"/>
              </a:lnSpc>
            </a:pPr>
            <a:r>
              <a:rPr lang="zh-CN" altLang="en-US" sz="2000" b="1" dirty="0" smtClean="0">
                <a:solidFill>
                  <a:srgbClr val="000000"/>
                </a:solidFill>
                <a:latin typeface="微软雅黑嘃.."/>
              </a:rPr>
              <a:t>密 </a:t>
            </a:r>
            <a:r>
              <a:rPr lang="zh-CN" altLang="en-US" sz="2000" b="1" dirty="0">
                <a:solidFill>
                  <a:srgbClr val="000000"/>
                </a:solidFill>
                <a:latin typeface="微软雅黑嘃.."/>
              </a:rPr>
              <a:t>码：身份证号 </a:t>
            </a:r>
            <a:endParaRPr lang="zh-CN" altLang="en-US" sz="2000" dirty="0"/>
          </a:p>
        </p:txBody>
      </p:sp>
      <p:pic>
        <p:nvPicPr>
          <p:cNvPr id="6" name="图片 5"/>
          <p:cNvPicPr>
            <a:picLocks noChangeAspect="1"/>
          </p:cNvPicPr>
          <p:nvPr/>
        </p:nvPicPr>
        <p:blipFill>
          <a:blip r:embed="rId3"/>
          <a:stretch>
            <a:fillRect/>
          </a:stretch>
        </p:blipFill>
        <p:spPr>
          <a:xfrm>
            <a:off x="8651887" y="3620021"/>
            <a:ext cx="3022043" cy="1905465"/>
          </a:xfrm>
          <a:prstGeom prst="rect">
            <a:avLst/>
          </a:prstGeom>
        </p:spPr>
      </p:pic>
      <p:sp>
        <p:nvSpPr>
          <p:cNvPr id="7" name="上箭头 6"/>
          <p:cNvSpPr/>
          <p:nvPr/>
        </p:nvSpPr>
        <p:spPr>
          <a:xfrm rot="18220519">
            <a:off x="5498926" y="5774501"/>
            <a:ext cx="651353" cy="789070"/>
          </a:xfrm>
          <a:prstGeom prst="up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8041022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157010" y="343842"/>
            <a:ext cx="3877985" cy="590931"/>
          </a:xfrm>
        </p:spPr>
        <p:txBody>
          <a:bodyPr/>
          <a:lstStyle/>
          <a:p>
            <a:r>
              <a:rPr lang="zh-CN" altLang="en-US" dirty="0" smtClean="0"/>
              <a:t>开设一门在线课程</a:t>
            </a:r>
            <a:endParaRPr lang="zh-CN" altLang="en-US" dirty="0"/>
          </a:p>
        </p:txBody>
      </p:sp>
      <p:pic>
        <p:nvPicPr>
          <p:cNvPr id="3" name="图片 2"/>
          <p:cNvPicPr>
            <a:picLocks noChangeAspect="1"/>
          </p:cNvPicPr>
          <p:nvPr/>
        </p:nvPicPr>
        <p:blipFill>
          <a:blip r:embed="rId2"/>
          <a:stretch>
            <a:fillRect/>
          </a:stretch>
        </p:blipFill>
        <p:spPr>
          <a:xfrm>
            <a:off x="1358748" y="1619299"/>
            <a:ext cx="9675476" cy="4667851"/>
          </a:xfrm>
          <a:prstGeom prst="rect">
            <a:avLst/>
          </a:prstGeom>
        </p:spPr>
      </p:pic>
      <p:sp>
        <p:nvSpPr>
          <p:cNvPr id="4" name="上箭头 3"/>
          <p:cNvSpPr/>
          <p:nvPr/>
        </p:nvSpPr>
        <p:spPr>
          <a:xfrm rot="18220519">
            <a:off x="5536504" y="5285985"/>
            <a:ext cx="651353" cy="789070"/>
          </a:xfrm>
          <a:prstGeom prst="up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1549040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E185DB-FBFB-4593-B473-F3523F059A70}"/>
              </a:ext>
            </a:extLst>
          </p:cNvPr>
          <p:cNvSpPr>
            <a:spLocks noGrp="1"/>
          </p:cNvSpPr>
          <p:nvPr>
            <p:ph type="title"/>
          </p:nvPr>
        </p:nvSpPr>
        <p:spPr>
          <a:xfrm>
            <a:off x="482600" y="285016"/>
            <a:ext cx="2698175" cy="480131"/>
          </a:xfrm>
        </p:spPr>
        <p:txBody>
          <a:bodyPr/>
          <a:lstStyle/>
          <a:p>
            <a:r>
              <a:rPr lang="zh-CN" altLang="en-US" dirty="0" smtClean="0"/>
              <a:t>平台的基础功能</a:t>
            </a:r>
            <a:endParaRPr lang="zh-CN" altLang="en-US" dirty="0"/>
          </a:p>
        </p:txBody>
      </p:sp>
      <p:sp>
        <p:nvSpPr>
          <p:cNvPr id="29" name="环形箭头 11">
            <a:extLst>
              <a:ext uri="{FF2B5EF4-FFF2-40B4-BE49-F238E27FC236}">
                <a16:creationId xmlns:a16="http://schemas.microsoft.com/office/drawing/2014/main" id="{F90B9460-8DCA-4590-B165-EA1BCBDE7FDA}"/>
              </a:ext>
            </a:extLst>
          </p:cNvPr>
          <p:cNvSpPr/>
          <p:nvPr/>
        </p:nvSpPr>
        <p:spPr>
          <a:xfrm rot="21121239">
            <a:off x="3927390" y="1666648"/>
            <a:ext cx="3570875" cy="3570875"/>
          </a:xfrm>
          <a:prstGeom prst="circularArrow">
            <a:avLst>
              <a:gd name="adj1" fmla="val 5202"/>
              <a:gd name="adj2" fmla="val 336015"/>
              <a:gd name="adj3" fmla="val 12297380"/>
              <a:gd name="adj4" fmla="val 10771160"/>
              <a:gd name="adj5" fmla="val 6068"/>
            </a:avLst>
          </a:prstGeom>
          <a:solidFill>
            <a:schemeClr val="bg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4" name="组合 3"/>
          <p:cNvGrpSpPr/>
          <p:nvPr/>
        </p:nvGrpSpPr>
        <p:grpSpPr>
          <a:xfrm>
            <a:off x="5963169" y="1447884"/>
            <a:ext cx="3531315" cy="1062433"/>
            <a:chOff x="6630915" y="1755109"/>
            <a:chExt cx="3531315" cy="1062433"/>
          </a:xfrm>
        </p:grpSpPr>
        <p:sp>
          <p:nvSpPr>
            <p:cNvPr id="32" name="椭圆 31">
              <a:extLst>
                <a:ext uri="{FF2B5EF4-FFF2-40B4-BE49-F238E27FC236}">
                  <a16:creationId xmlns:a16="http://schemas.microsoft.com/office/drawing/2014/main" id="{1ACD6BD9-9C06-48E3-B8A1-39937F282102}"/>
                </a:ext>
              </a:extLst>
            </p:cNvPr>
            <p:cNvSpPr/>
            <p:nvPr/>
          </p:nvSpPr>
          <p:spPr>
            <a:xfrm>
              <a:off x="6630915" y="2147488"/>
              <a:ext cx="670054" cy="67005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zh-CN" sz="2000" b="0" i="0" u="none" strike="noStrike" kern="1200" cap="none" spc="0" normalizeH="0" baseline="0" noProof="0" dirty="0">
                  <a:ln>
                    <a:noFill/>
                  </a:ln>
                  <a:solidFill>
                    <a:srgbClr val="FFFFFF"/>
                  </a:solidFill>
                  <a:effectLst/>
                  <a:uLnTx/>
                  <a:uFillTx/>
                  <a:latin typeface="Arial" panose="020B0604020202020204" pitchFamily="34" charset="0"/>
                  <a:ea typeface="等线" panose="02010600030101010101" pitchFamily="2" charset="-122"/>
                  <a:cs typeface="Arial" panose="020B0604020202020204" pitchFamily="34" charset="0"/>
                </a:rPr>
                <a:t>02</a:t>
              </a:r>
              <a:endParaRPr kumimoji="1" lang="zh-CN" altLang="en-US" sz="2000" b="0" i="0" u="none" strike="noStrike" kern="1200" cap="none" spc="0" normalizeH="0" baseline="0" noProof="0" dirty="0">
                <a:ln>
                  <a:noFill/>
                </a:ln>
                <a:solidFill>
                  <a:srgbClr val="FFFFFF"/>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6" name="文本框 35">
              <a:extLst>
                <a:ext uri="{FF2B5EF4-FFF2-40B4-BE49-F238E27FC236}">
                  <a16:creationId xmlns:a16="http://schemas.microsoft.com/office/drawing/2014/main" id="{ECB7C86A-EB1F-4E0A-B67C-9F9B6FB3F328}"/>
                </a:ext>
              </a:extLst>
            </p:cNvPr>
            <p:cNvSpPr txBox="1"/>
            <p:nvPr/>
          </p:nvSpPr>
          <p:spPr>
            <a:xfrm>
              <a:off x="7411648" y="2080118"/>
              <a:ext cx="2750582" cy="415498"/>
            </a:xfrm>
            <a:prstGeom prst="rect">
              <a:avLst/>
            </a:prstGeom>
            <a:noFill/>
          </p:spPr>
          <p:txBody>
            <a:bodyPr wrap="square" rtlCol="0">
              <a:spAutoFit/>
            </a:bodyPr>
            <a:lstStyle/>
            <a:p>
              <a:pPr lvl="0" algn="just" defTabSz="914377">
                <a:lnSpc>
                  <a:spcPct val="150000"/>
                </a:lnSpc>
                <a:defRPr/>
              </a:pPr>
              <a:r>
                <a:rPr kumimoji="1" lang="zh-CN" altLang="en-US" sz="1400" dirty="0" smtClean="0">
                  <a:solidFill>
                    <a:srgbClr val="081E45"/>
                  </a:solidFill>
                  <a:latin typeface="Microsoft YaHei Light" panose="020B0502040204020203" pitchFamily="34" charset="-122"/>
                  <a:ea typeface="Microsoft YaHei Light" panose="020B0502040204020203" pitchFamily="34" charset="-122"/>
                </a:rPr>
                <a:t>新建、导入、链接</a:t>
              </a:r>
              <a:endParaRPr kumimoji="1" lang="zh-CN" altLang="en-US" sz="1400" dirty="0">
                <a:solidFill>
                  <a:srgbClr val="081E45"/>
                </a:solidFill>
                <a:latin typeface="Microsoft YaHei Light" panose="020B0502040204020203" pitchFamily="34" charset="-122"/>
                <a:ea typeface="Microsoft YaHei Light" panose="020B0502040204020203" pitchFamily="34" charset="-122"/>
              </a:endParaRPr>
            </a:p>
          </p:txBody>
        </p:sp>
        <p:sp>
          <p:nvSpPr>
            <p:cNvPr id="37" name="文本框 36">
              <a:extLst>
                <a:ext uri="{FF2B5EF4-FFF2-40B4-BE49-F238E27FC236}">
                  <a16:creationId xmlns:a16="http://schemas.microsoft.com/office/drawing/2014/main" id="{47EFD115-00B4-49AE-B902-A04BCE7C2B42}"/>
                </a:ext>
              </a:extLst>
            </p:cNvPr>
            <p:cNvSpPr txBox="1"/>
            <p:nvPr/>
          </p:nvSpPr>
          <p:spPr>
            <a:xfrm>
              <a:off x="7392661" y="1755109"/>
              <a:ext cx="1210588" cy="40011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zh-CN" altLang="en-US" sz="2000" b="1" i="0" u="none" strike="noStrike" kern="1200" cap="none" spc="0" normalizeH="0" baseline="0" noProof="0" dirty="0" smtClean="0">
                  <a:ln>
                    <a:noFill/>
                  </a:ln>
                  <a:solidFill>
                    <a:srgbClr val="081E45"/>
                  </a:solidFill>
                  <a:effectLst/>
                  <a:uLnTx/>
                  <a:uFillTx/>
                  <a:latin typeface="Microsoft YaHei" panose="020B0503020204020204" pitchFamily="34" charset="-122"/>
                  <a:ea typeface="Microsoft YaHei" panose="020B0503020204020204" pitchFamily="34" charset="-122"/>
                  <a:cs typeface="+mn-cs"/>
                </a:rPr>
                <a:t>资源管理</a:t>
              </a:r>
              <a:endParaRPr kumimoji="1" lang="zh-CN" altLang="en-US" sz="2000" b="1" i="0" u="none" strike="noStrike" kern="1200" cap="none" spc="0" normalizeH="0" baseline="0" noProof="0" dirty="0">
                <a:ln>
                  <a:noFill/>
                </a:ln>
                <a:solidFill>
                  <a:srgbClr val="081E45"/>
                </a:solidFill>
                <a:effectLst/>
                <a:uLnTx/>
                <a:uFillTx/>
                <a:latin typeface="Microsoft YaHei" panose="020B0503020204020204" pitchFamily="34" charset="-122"/>
                <a:ea typeface="Microsoft YaHei" panose="020B0503020204020204" pitchFamily="34" charset="-122"/>
                <a:cs typeface="+mn-cs"/>
              </a:endParaRPr>
            </a:p>
          </p:txBody>
        </p:sp>
        <p:sp>
          <p:nvSpPr>
            <p:cNvPr id="38" name="任意形状 22">
              <a:extLst>
                <a:ext uri="{FF2B5EF4-FFF2-40B4-BE49-F238E27FC236}">
                  <a16:creationId xmlns:a16="http://schemas.microsoft.com/office/drawing/2014/main" id="{2336A693-C6C2-4ACD-A38B-D1F36DA8D871}"/>
                </a:ext>
              </a:extLst>
            </p:cNvPr>
            <p:cNvSpPr/>
            <p:nvPr/>
          </p:nvSpPr>
          <p:spPr>
            <a:xfrm>
              <a:off x="7239211" y="2083173"/>
              <a:ext cx="1253359" cy="201010"/>
            </a:xfrm>
            <a:custGeom>
              <a:avLst/>
              <a:gdLst>
                <a:gd name="connsiteX0" fmla="*/ 0 w 1253359"/>
                <a:gd name="connsiteY0" fmla="*/ 201010 h 201010"/>
                <a:gd name="connsiteX1" fmla="*/ 201010 w 1253359"/>
                <a:gd name="connsiteY1" fmla="*/ 0 h 201010"/>
                <a:gd name="connsiteX2" fmla="*/ 1253359 w 1253359"/>
                <a:gd name="connsiteY2" fmla="*/ 0 h 201010"/>
                <a:gd name="connsiteX3" fmla="*/ 1253359 w 1253359"/>
                <a:gd name="connsiteY3" fmla="*/ 70944 h 201010"/>
                <a:gd name="connsiteX0" fmla="*/ 0 w 1253359"/>
                <a:gd name="connsiteY0" fmla="*/ 201010 h 201010"/>
                <a:gd name="connsiteX1" fmla="*/ 201010 w 1253359"/>
                <a:gd name="connsiteY1" fmla="*/ 0 h 201010"/>
                <a:gd name="connsiteX2" fmla="*/ 1253359 w 1253359"/>
                <a:gd name="connsiteY2" fmla="*/ 0 h 201010"/>
              </a:gdLst>
              <a:ahLst/>
              <a:cxnLst>
                <a:cxn ang="0">
                  <a:pos x="connsiteX0" y="connsiteY0"/>
                </a:cxn>
                <a:cxn ang="0">
                  <a:pos x="connsiteX1" y="connsiteY1"/>
                </a:cxn>
                <a:cxn ang="0">
                  <a:pos x="connsiteX2" y="connsiteY2"/>
                </a:cxn>
              </a:cxnLst>
              <a:rect l="l" t="t" r="r" b="b"/>
              <a:pathLst>
                <a:path w="1253359" h="201010">
                  <a:moveTo>
                    <a:pt x="0" y="201010"/>
                  </a:moveTo>
                  <a:lnTo>
                    <a:pt x="201010" y="0"/>
                  </a:lnTo>
                  <a:lnTo>
                    <a:pt x="1253359"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zh-CN" altLang="en-US" sz="24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grpSp>
      <p:grpSp>
        <p:nvGrpSpPr>
          <p:cNvPr id="5" name="组合 4"/>
          <p:cNvGrpSpPr/>
          <p:nvPr/>
        </p:nvGrpSpPr>
        <p:grpSpPr>
          <a:xfrm>
            <a:off x="6972456" y="3351276"/>
            <a:ext cx="4086344" cy="1141156"/>
            <a:chOff x="6736260" y="4176646"/>
            <a:chExt cx="4086344" cy="1141156"/>
          </a:xfrm>
        </p:grpSpPr>
        <p:sp>
          <p:nvSpPr>
            <p:cNvPr id="33" name="椭圆 32">
              <a:extLst>
                <a:ext uri="{FF2B5EF4-FFF2-40B4-BE49-F238E27FC236}">
                  <a16:creationId xmlns:a16="http://schemas.microsoft.com/office/drawing/2014/main" id="{2E559B44-9C2C-4683-BFB9-46CBDF4D3BAD}"/>
                </a:ext>
              </a:extLst>
            </p:cNvPr>
            <p:cNvSpPr/>
            <p:nvPr/>
          </p:nvSpPr>
          <p:spPr>
            <a:xfrm>
              <a:off x="6736260" y="4176646"/>
              <a:ext cx="670054" cy="67005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zh-CN" sz="2000" b="0" i="0" u="none" strike="noStrike" kern="1200" cap="none" spc="0" normalizeH="0" baseline="0" noProof="0" dirty="0">
                  <a:ln>
                    <a:noFill/>
                  </a:ln>
                  <a:solidFill>
                    <a:srgbClr val="FFFFFF"/>
                  </a:solidFill>
                  <a:effectLst/>
                  <a:uLnTx/>
                  <a:uFillTx/>
                  <a:latin typeface="Arial" panose="020B0604020202020204" pitchFamily="34" charset="0"/>
                  <a:ea typeface="等线" panose="02010600030101010101" pitchFamily="2" charset="-122"/>
                  <a:cs typeface="Arial" panose="020B0604020202020204" pitchFamily="34" charset="0"/>
                </a:rPr>
                <a:t>03</a:t>
              </a:r>
              <a:endParaRPr kumimoji="1" lang="zh-CN" altLang="en-US" sz="2000" b="0" i="0" u="none" strike="noStrike" kern="1200" cap="none" spc="0" normalizeH="0" baseline="0" noProof="0" dirty="0">
                <a:ln>
                  <a:noFill/>
                </a:ln>
                <a:solidFill>
                  <a:srgbClr val="FFFFFF"/>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9" name="文本框 38">
              <a:extLst>
                <a:ext uri="{FF2B5EF4-FFF2-40B4-BE49-F238E27FC236}">
                  <a16:creationId xmlns:a16="http://schemas.microsoft.com/office/drawing/2014/main" id="{780ACAF9-C0EE-43C0-9487-BED9FA8D86A8}"/>
                </a:ext>
              </a:extLst>
            </p:cNvPr>
            <p:cNvSpPr txBox="1"/>
            <p:nvPr/>
          </p:nvSpPr>
          <p:spPr>
            <a:xfrm>
              <a:off x="7488394" y="4902304"/>
              <a:ext cx="3334210" cy="415498"/>
            </a:xfrm>
            <a:prstGeom prst="rect">
              <a:avLst/>
            </a:prstGeom>
            <a:noFill/>
          </p:spPr>
          <p:txBody>
            <a:bodyPr wrap="square" rtlCol="0">
              <a:spAutoFit/>
            </a:bodyPr>
            <a:lstStyle/>
            <a:p>
              <a:pPr lvl="0" algn="just" defTabSz="914377">
                <a:lnSpc>
                  <a:spcPct val="150000"/>
                </a:lnSpc>
                <a:defRPr/>
              </a:pPr>
              <a:r>
                <a:rPr kumimoji="1" lang="zh-CN" altLang="en-US" sz="1400" dirty="0" smtClean="0">
                  <a:solidFill>
                    <a:srgbClr val="081E45"/>
                  </a:solidFill>
                  <a:latin typeface="Microsoft YaHei Light" panose="020B0502040204020203" pitchFamily="34" charset="-122"/>
                  <a:ea typeface="Microsoft YaHei Light" panose="020B0502040204020203" pitchFamily="34" charset="-122"/>
                </a:rPr>
                <a:t>分组、讨论、作业、测试、投票、问卷</a:t>
              </a:r>
              <a:endParaRPr kumimoji="1" lang="zh-CN" altLang="en-US" sz="1400" dirty="0">
                <a:solidFill>
                  <a:srgbClr val="081E45"/>
                </a:solidFill>
                <a:latin typeface="Microsoft YaHei Light" panose="020B0502040204020203" pitchFamily="34" charset="-122"/>
                <a:ea typeface="Microsoft YaHei Light" panose="020B0502040204020203" pitchFamily="34" charset="-122"/>
              </a:endParaRPr>
            </a:p>
          </p:txBody>
        </p:sp>
        <p:sp>
          <p:nvSpPr>
            <p:cNvPr id="40" name="文本框 39">
              <a:extLst>
                <a:ext uri="{FF2B5EF4-FFF2-40B4-BE49-F238E27FC236}">
                  <a16:creationId xmlns:a16="http://schemas.microsoft.com/office/drawing/2014/main" id="{E8626FFF-DB59-415D-9349-601AC8E1A48F}"/>
                </a:ext>
              </a:extLst>
            </p:cNvPr>
            <p:cNvSpPr txBox="1"/>
            <p:nvPr/>
          </p:nvSpPr>
          <p:spPr>
            <a:xfrm>
              <a:off x="7469407" y="4587343"/>
              <a:ext cx="1210588" cy="40011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zh-CN" altLang="en-US" sz="2000" b="1" i="0" u="none" strike="noStrike" kern="1200" cap="none" spc="0" normalizeH="0" baseline="0" noProof="0" dirty="0" smtClean="0">
                  <a:ln>
                    <a:noFill/>
                  </a:ln>
                  <a:solidFill>
                    <a:srgbClr val="081E45"/>
                  </a:solidFill>
                  <a:effectLst/>
                  <a:uLnTx/>
                  <a:uFillTx/>
                  <a:latin typeface="Microsoft YaHei" panose="020B0503020204020204" pitchFamily="34" charset="-122"/>
                  <a:ea typeface="Microsoft YaHei" panose="020B0503020204020204" pitchFamily="34" charset="-122"/>
                  <a:cs typeface="+mn-cs"/>
                </a:rPr>
                <a:t>教学活动</a:t>
              </a:r>
              <a:endParaRPr kumimoji="1" lang="zh-CN" altLang="en-US" sz="2000" b="1" i="0" u="none" strike="noStrike" kern="1200" cap="none" spc="0" normalizeH="0" baseline="0" noProof="0" dirty="0">
                <a:ln>
                  <a:noFill/>
                </a:ln>
                <a:solidFill>
                  <a:srgbClr val="081E45"/>
                </a:solidFill>
                <a:effectLst/>
                <a:uLnTx/>
                <a:uFillTx/>
                <a:latin typeface="Microsoft YaHei" panose="020B0503020204020204" pitchFamily="34" charset="-122"/>
                <a:ea typeface="Microsoft YaHei" panose="020B0503020204020204" pitchFamily="34" charset="-122"/>
                <a:cs typeface="+mn-cs"/>
              </a:endParaRPr>
            </a:p>
          </p:txBody>
        </p:sp>
        <p:sp>
          <p:nvSpPr>
            <p:cNvPr id="41" name="任意形状 216">
              <a:extLst>
                <a:ext uri="{FF2B5EF4-FFF2-40B4-BE49-F238E27FC236}">
                  <a16:creationId xmlns:a16="http://schemas.microsoft.com/office/drawing/2014/main" id="{AA4149CF-E16F-42A1-B212-197582A9E81C}"/>
                </a:ext>
              </a:extLst>
            </p:cNvPr>
            <p:cNvSpPr/>
            <p:nvPr/>
          </p:nvSpPr>
          <p:spPr>
            <a:xfrm flipV="1">
              <a:off x="7316698" y="4705143"/>
              <a:ext cx="1253359" cy="201010"/>
            </a:xfrm>
            <a:custGeom>
              <a:avLst/>
              <a:gdLst>
                <a:gd name="connsiteX0" fmla="*/ 0 w 1253359"/>
                <a:gd name="connsiteY0" fmla="*/ 201010 h 201010"/>
                <a:gd name="connsiteX1" fmla="*/ 201010 w 1253359"/>
                <a:gd name="connsiteY1" fmla="*/ 0 h 201010"/>
                <a:gd name="connsiteX2" fmla="*/ 1253359 w 1253359"/>
                <a:gd name="connsiteY2" fmla="*/ 0 h 201010"/>
                <a:gd name="connsiteX3" fmla="*/ 1253359 w 1253359"/>
                <a:gd name="connsiteY3" fmla="*/ 70944 h 201010"/>
                <a:gd name="connsiteX0" fmla="*/ 0 w 1253359"/>
                <a:gd name="connsiteY0" fmla="*/ 201010 h 201010"/>
                <a:gd name="connsiteX1" fmla="*/ 201010 w 1253359"/>
                <a:gd name="connsiteY1" fmla="*/ 0 h 201010"/>
                <a:gd name="connsiteX2" fmla="*/ 1253359 w 1253359"/>
                <a:gd name="connsiteY2" fmla="*/ 0 h 201010"/>
              </a:gdLst>
              <a:ahLst/>
              <a:cxnLst>
                <a:cxn ang="0">
                  <a:pos x="connsiteX0" y="connsiteY0"/>
                </a:cxn>
                <a:cxn ang="0">
                  <a:pos x="connsiteX1" y="connsiteY1"/>
                </a:cxn>
                <a:cxn ang="0">
                  <a:pos x="connsiteX2" y="connsiteY2"/>
                </a:cxn>
              </a:cxnLst>
              <a:rect l="l" t="t" r="r" b="b"/>
              <a:pathLst>
                <a:path w="1253359" h="201010">
                  <a:moveTo>
                    <a:pt x="0" y="201010"/>
                  </a:moveTo>
                  <a:lnTo>
                    <a:pt x="201010" y="0"/>
                  </a:lnTo>
                  <a:lnTo>
                    <a:pt x="1253359"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zh-CN" altLang="en-US" sz="24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grpSp>
      <p:grpSp>
        <p:nvGrpSpPr>
          <p:cNvPr id="3" name="组合 2"/>
          <p:cNvGrpSpPr/>
          <p:nvPr/>
        </p:nvGrpSpPr>
        <p:grpSpPr>
          <a:xfrm>
            <a:off x="2263749" y="1680415"/>
            <a:ext cx="2528345" cy="1062433"/>
            <a:chOff x="2506799" y="1808896"/>
            <a:chExt cx="2528345" cy="1062433"/>
          </a:xfrm>
        </p:grpSpPr>
        <p:sp>
          <p:nvSpPr>
            <p:cNvPr id="31" name="椭圆 30">
              <a:extLst>
                <a:ext uri="{FF2B5EF4-FFF2-40B4-BE49-F238E27FC236}">
                  <a16:creationId xmlns:a16="http://schemas.microsoft.com/office/drawing/2014/main" id="{C305E9AC-543C-4212-9E81-1D9CE5C80600}"/>
                </a:ext>
              </a:extLst>
            </p:cNvPr>
            <p:cNvSpPr/>
            <p:nvPr/>
          </p:nvSpPr>
          <p:spPr>
            <a:xfrm>
              <a:off x="4365090" y="2201275"/>
              <a:ext cx="670054" cy="67005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zh-CN" sz="2000" b="0" i="0" u="none" strike="noStrike" kern="1200" cap="none" spc="0" normalizeH="0" baseline="0" noProof="0" dirty="0">
                  <a:ln>
                    <a:noFill/>
                  </a:ln>
                  <a:solidFill>
                    <a:srgbClr val="FFFFFF"/>
                  </a:solidFill>
                  <a:effectLst/>
                  <a:uLnTx/>
                  <a:uFillTx/>
                  <a:latin typeface="Arial" panose="020B0604020202020204" pitchFamily="34" charset="0"/>
                  <a:ea typeface="等线" panose="02010600030101010101" pitchFamily="2" charset="-122"/>
                  <a:cs typeface="Arial" panose="020B0604020202020204" pitchFamily="34" charset="0"/>
                </a:rPr>
                <a:t>01</a:t>
              </a:r>
              <a:endParaRPr kumimoji="1" lang="zh-CN" altLang="en-US" sz="2000" b="0" i="0" u="none" strike="noStrike" kern="1200" cap="none" spc="0" normalizeH="0" baseline="0" noProof="0" dirty="0">
                <a:ln>
                  <a:noFill/>
                </a:ln>
                <a:solidFill>
                  <a:srgbClr val="FFFFFF"/>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2" name="文本框 41">
              <a:extLst>
                <a:ext uri="{FF2B5EF4-FFF2-40B4-BE49-F238E27FC236}">
                  <a16:creationId xmlns:a16="http://schemas.microsoft.com/office/drawing/2014/main" id="{9C527459-9D7A-4329-BCB0-7732DCC4D637}"/>
                </a:ext>
              </a:extLst>
            </p:cNvPr>
            <p:cNvSpPr txBox="1"/>
            <p:nvPr/>
          </p:nvSpPr>
          <p:spPr>
            <a:xfrm flipH="1">
              <a:off x="2506799" y="2134576"/>
              <a:ext cx="1822275" cy="415498"/>
            </a:xfrm>
            <a:prstGeom prst="rect">
              <a:avLst/>
            </a:prstGeom>
            <a:noFill/>
          </p:spPr>
          <p:txBody>
            <a:bodyPr wrap="square" rtlCol="0">
              <a:spAutoFit/>
            </a:bodyPr>
            <a:lstStyle/>
            <a:p>
              <a:pPr lvl="0" algn="just" defTabSz="914377">
                <a:lnSpc>
                  <a:spcPct val="150000"/>
                </a:lnSpc>
                <a:defRPr/>
              </a:pPr>
              <a:r>
                <a:rPr kumimoji="1" lang="zh-CN" altLang="en-US" sz="1400" dirty="0" smtClean="0">
                  <a:solidFill>
                    <a:srgbClr val="081E45"/>
                  </a:solidFill>
                  <a:latin typeface="Microsoft YaHei Light" panose="020B0502040204020203" pitchFamily="34" charset="-122"/>
                  <a:ea typeface="Microsoft YaHei Light" panose="020B0502040204020203" pitchFamily="34" charset="-122"/>
                </a:rPr>
                <a:t>手动添加、批量导入</a:t>
              </a:r>
              <a:endParaRPr kumimoji="1" lang="zh-CN" altLang="en-US" sz="1400" dirty="0">
                <a:solidFill>
                  <a:srgbClr val="081E45"/>
                </a:solidFill>
                <a:latin typeface="Microsoft YaHei Light" panose="020B0502040204020203" pitchFamily="34" charset="-122"/>
                <a:ea typeface="Microsoft YaHei Light" panose="020B0502040204020203" pitchFamily="34" charset="-122"/>
              </a:endParaRPr>
            </a:p>
          </p:txBody>
        </p:sp>
        <p:sp>
          <p:nvSpPr>
            <p:cNvPr id="43" name="文本框 42">
              <a:extLst>
                <a:ext uri="{FF2B5EF4-FFF2-40B4-BE49-F238E27FC236}">
                  <a16:creationId xmlns:a16="http://schemas.microsoft.com/office/drawing/2014/main" id="{A53286CE-1C13-4703-9570-097FD2BBB997}"/>
                </a:ext>
              </a:extLst>
            </p:cNvPr>
            <p:cNvSpPr txBox="1"/>
            <p:nvPr/>
          </p:nvSpPr>
          <p:spPr>
            <a:xfrm flipH="1">
              <a:off x="3116027" y="1808896"/>
              <a:ext cx="1210588" cy="40011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zh-CN" altLang="en-US" sz="2000" b="1" i="0" u="none" strike="noStrike" kern="1200" cap="none" spc="0" normalizeH="0" baseline="0" noProof="0" dirty="0" smtClean="0">
                  <a:ln>
                    <a:noFill/>
                  </a:ln>
                  <a:solidFill>
                    <a:srgbClr val="081E45"/>
                  </a:solidFill>
                  <a:effectLst/>
                  <a:uLnTx/>
                  <a:uFillTx/>
                  <a:latin typeface="Microsoft YaHei" panose="020B0503020204020204" pitchFamily="34" charset="-122"/>
                  <a:ea typeface="Microsoft YaHei" panose="020B0503020204020204" pitchFamily="34" charset="-122"/>
                  <a:cs typeface="+mn-cs"/>
                </a:rPr>
                <a:t>学生管理</a:t>
              </a:r>
              <a:endParaRPr kumimoji="1" lang="zh-CN" altLang="en-US" sz="2000" b="1" i="0" u="none" strike="noStrike" kern="1200" cap="none" spc="0" normalizeH="0" baseline="0" noProof="0" dirty="0">
                <a:ln>
                  <a:noFill/>
                </a:ln>
                <a:solidFill>
                  <a:srgbClr val="081E45"/>
                </a:solidFill>
                <a:effectLst/>
                <a:uLnTx/>
                <a:uFillTx/>
                <a:latin typeface="Microsoft YaHei" panose="020B0503020204020204" pitchFamily="34" charset="-122"/>
                <a:ea typeface="Microsoft YaHei" panose="020B0503020204020204" pitchFamily="34" charset="-122"/>
                <a:cs typeface="+mn-cs"/>
              </a:endParaRPr>
            </a:p>
          </p:txBody>
        </p:sp>
        <p:sp>
          <p:nvSpPr>
            <p:cNvPr id="44" name="任意形状 219">
              <a:extLst>
                <a:ext uri="{FF2B5EF4-FFF2-40B4-BE49-F238E27FC236}">
                  <a16:creationId xmlns:a16="http://schemas.microsoft.com/office/drawing/2014/main" id="{8FD15AF1-5C8D-4595-ADF6-029236946B7E}"/>
                </a:ext>
              </a:extLst>
            </p:cNvPr>
            <p:cNvSpPr/>
            <p:nvPr/>
          </p:nvSpPr>
          <p:spPr>
            <a:xfrm flipH="1">
              <a:off x="3187298" y="2136960"/>
              <a:ext cx="1253359" cy="201010"/>
            </a:xfrm>
            <a:custGeom>
              <a:avLst/>
              <a:gdLst>
                <a:gd name="connsiteX0" fmla="*/ 0 w 1253359"/>
                <a:gd name="connsiteY0" fmla="*/ 201010 h 201010"/>
                <a:gd name="connsiteX1" fmla="*/ 201010 w 1253359"/>
                <a:gd name="connsiteY1" fmla="*/ 0 h 201010"/>
                <a:gd name="connsiteX2" fmla="*/ 1253359 w 1253359"/>
                <a:gd name="connsiteY2" fmla="*/ 0 h 201010"/>
                <a:gd name="connsiteX3" fmla="*/ 1253359 w 1253359"/>
                <a:gd name="connsiteY3" fmla="*/ 70944 h 201010"/>
                <a:gd name="connsiteX0" fmla="*/ 0 w 1253359"/>
                <a:gd name="connsiteY0" fmla="*/ 201010 h 201010"/>
                <a:gd name="connsiteX1" fmla="*/ 201010 w 1253359"/>
                <a:gd name="connsiteY1" fmla="*/ 0 h 201010"/>
                <a:gd name="connsiteX2" fmla="*/ 1253359 w 1253359"/>
                <a:gd name="connsiteY2" fmla="*/ 0 h 201010"/>
              </a:gdLst>
              <a:ahLst/>
              <a:cxnLst>
                <a:cxn ang="0">
                  <a:pos x="connsiteX0" y="connsiteY0"/>
                </a:cxn>
                <a:cxn ang="0">
                  <a:pos x="connsiteX1" y="connsiteY1"/>
                </a:cxn>
                <a:cxn ang="0">
                  <a:pos x="connsiteX2" y="connsiteY2"/>
                </a:cxn>
              </a:cxnLst>
              <a:rect l="l" t="t" r="r" b="b"/>
              <a:pathLst>
                <a:path w="1253359" h="201010">
                  <a:moveTo>
                    <a:pt x="0" y="201010"/>
                  </a:moveTo>
                  <a:lnTo>
                    <a:pt x="201010" y="0"/>
                  </a:lnTo>
                  <a:lnTo>
                    <a:pt x="1253359"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zh-CN" altLang="en-US" sz="24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grpSp>
      <p:grpSp>
        <p:nvGrpSpPr>
          <p:cNvPr id="6" name="组合 5"/>
          <p:cNvGrpSpPr/>
          <p:nvPr/>
        </p:nvGrpSpPr>
        <p:grpSpPr>
          <a:xfrm>
            <a:off x="1990218" y="3942796"/>
            <a:ext cx="2648371" cy="1158995"/>
            <a:chOff x="2434730" y="4179343"/>
            <a:chExt cx="2648371" cy="1158995"/>
          </a:xfrm>
        </p:grpSpPr>
        <p:sp>
          <p:nvSpPr>
            <p:cNvPr id="35" name="椭圆 34">
              <a:extLst>
                <a:ext uri="{FF2B5EF4-FFF2-40B4-BE49-F238E27FC236}">
                  <a16:creationId xmlns:a16="http://schemas.microsoft.com/office/drawing/2014/main" id="{8E97F6EA-8627-4A5B-9530-BA90DE6BC43B}"/>
                </a:ext>
              </a:extLst>
            </p:cNvPr>
            <p:cNvSpPr/>
            <p:nvPr/>
          </p:nvSpPr>
          <p:spPr>
            <a:xfrm>
              <a:off x="4413047" y="4179343"/>
              <a:ext cx="670054" cy="67005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zh-CN" sz="2000" b="0" i="0" u="none" strike="noStrike" kern="1200" cap="none" spc="0" normalizeH="0" baseline="0" noProof="0" dirty="0" smtClean="0">
                  <a:ln>
                    <a:noFill/>
                  </a:ln>
                  <a:solidFill>
                    <a:srgbClr val="FFFFFF"/>
                  </a:solidFill>
                  <a:effectLst/>
                  <a:uLnTx/>
                  <a:uFillTx/>
                  <a:latin typeface="Arial" panose="020B0604020202020204" pitchFamily="34" charset="0"/>
                  <a:ea typeface="等线" panose="02010600030101010101" pitchFamily="2" charset="-122"/>
                  <a:cs typeface="Arial" panose="020B0604020202020204" pitchFamily="34" charset="0"/>
                </a:rPr>
                <a:t>05</a:t>
              </a:r>
              <a:endParaRPr kumimoji="1" lang="zh-CN" altLang="en-US" sz="2000" b="0" i="0" u="none" strike="noStrike" kern="1200" cap="none" spc="0" normalizeH="0" baseline="0" noProof="0" dirty="0">
                <a:ln>
                  <a:noFill/>
                </a:ln>
                <a:solidFill>
                  <a:srgbClr val="FFFFFF"/>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5" name="文本框 44">
              <a:extLst>
                <a:ext uri="{FF2B5EF4-FFF2-40B4-BE49-F238E27FC236}">
                  <a16:creationId xmlns:a16="http://schemas.microsoft.com/office/drawing/2014/main" id="{D48073D7-6744-481B-AF4A-BF2DEA76914C}"/>
                </a:ext>
              </a:extLst>
            </p:cNvPr>
            <p:cNvSpPr txBox="1"/>
            <p:nvPr/>
          </p:nvSpPr>
          <p:spPr>
            <a:xfrm flipH="1">
              <a:off x="2434730" y="4922840"/>
              <a:ext cx="1911742" cy="415498"/>
            </a:xfrm>
            <a:prstGeom prst="rect">
              <a:avLst/>
            </a:prstGeom>
            <a:noFill/>
          </p:spPr>
          <p:txBody>
            <a:bodyPr wrap="square" rtlCol="0">
              <a:spAutoFit/>
            </a:bodyPr>
            <a:lstStyle/>
            <a:p>
              <a:pPr lvl="0" algn="just" defTabSz="914377">
                <a:lnSpc>
                  <a:spcPct val="150000"/>
                </a:lnSpc>
                <a:defRPr/>
              </a:pPr>
              <a:r>
                <a:rPr kumimoji="1" lang="zh-CN" altLang="en-US" sz="1400" dirty="0" smtClean="0">
                  <a:solidFill>
                    <a:srgbClr val="081E45"/>
                  </a:solidFill>
                  <a:latin typeface="Microsoft YaHei Light" panose="020B0502040204020203" pitchFamily="34" charset="-122"/>
                  <a:ea typeface="Microsoft YaHei Light" panose="020B0502040204020203" pitchFamily="34" charset="-122"/>
                </a:rPr>
                <a:t>教师共建、资源共享</a:t>
              </a:r>
              <a:endParaRPr kumimoji="1" lang="zh-CN" altLang="en-US" sz="1400" dirty="0">
                <a:solidFill>
                  <a:srgbClr val="081E45"/>
                </a:solidFill>
                <a:latin typeface="Microsoft YaHei Light" panose="020B0502040204020203" pitchFamily="34" charset="-122"/>
                <a:ea typeface="Microsoft YaHei Light" panose="020B0502040204020203" pitchFamily="34" charset="-122"/>
              </a:endParaRPr>
            </a:p>
          </p:txBody>
        </p:sp>
        <p:sp>
          <p:nvSpPr>
            <p:cNvPr id="46" name="文本框 45">
              <a:extLst>
                <a:ext uri="{FF2B5EF4-FFF2-40B4-BE49-F238E27FC236}">
                  <a16:creationId xmlns:a16="http://schemas.microsoft.com/office/drawing/2014/main" id="{46D2A16F-36E1-4910-A817-464AED4415FE}"/>
                </a:ext>
              </a:extLst>
            </p:cNvPr>
            <p:cNvSpPr txBox="1"/>
            <p:nvPr/>
          </p:nvSpPr>
          <p:spPr>
            <a:xfrm flipH="1">
              <a:off x="2840856" y="4605280"/>
              <a:ext cx="1467068" cy="40011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zh-CN" altLang="en-US" sz="2000" b="1" i="0" u="none" strike="noStrike" kern="1200" cap="none" spc="0" normalizeH="0" baseline="0" noProof="0" dirty="0" smtClean="0">
                  <a:ln>
                    <a:noFill/>
                  </a:ln>
                  <a:solidFill>
                    <a:srgbClr val="081E45"/>
                  </a:solidFill>
                  <a:effectLst/>
                  <a:uLnTx/>
                  <a:uFillTx/>
                  <a:latin typeface="Microsoft YaHei" panose="020B0503020204020204" pitchFamily="34" charset="-122"/>
                  <a:ea typeface="Microsoft YaHei" panose="020B0503020204020204" pitchFamily="34" charset="-122"/>
                  <a:cs typeface="+mn-cs"/>
                </a:rPr>
                <a:t>课程间共享</a:t>
              </a:r>
              <a:endParaRPr kumimoji="1" lang="zh-CN" altLang="en-US" sz="2000" b="1" i="0" u="none" strike="noStrike" kern="1200" cap="none" spc="0" normalizeH="0" baseline="0" noProof="0" dirty="0">
                <a:ln>
                  <a:noFill/>
                </a:ln>
                <a:solidFill>
                  <a:srgbClr val="081E45"/>
                </a:solidFill>
                <a:effectLst/>
                <a:uLnTx/>
                <a:uFillTx/>
                <a:latin typeface="Microsoft YaHei" panose="020B0503020204020204" pitchFamily="34" charset="-122"/>
                <a:ea typeface="Microsoft YaHei" panose="020B0503020204020204" pitchFamily="34" charset="-122"/>
                <a:cs typeface="+mn-cs"/>
              </a:endParaRPr>
            </a:p>
          </p:txBody>
        </p:sp>
        <p:sp>
          <p:nvSpPr>
            <p:cNvPr id="47" name="任意形状 222">
              <a:extLst>
                <a:ext uri="{FF2B5EF4-FFF2-40B4-BE49-F238E27FC236}">
                  <a16:creationId xmlns:a16="http://schemas.microsoft.com/office/drawing/2014/main" id="{D4F4E2DE-6147-411D-88AE-8D5102468248}"/>
                </a:ext>
              </a:extLst>
            </p:cNvPr>
            <p:cNvSpPr/>
            <p:nvPr/>
          </p:nvSpPr>
          <p:spPr>
            <a:xfrm flipH="1" flipV="1">
              <a:off x="2956430" y="4723080"/>
              <a:ext cx="1487953" cy="199760"/>
            </a:xfrm>
            <a:custGeom>
              <a:avLst/>
              <a:gdLst>
                <a:gd name="connsiteX0" fmla="*/ 0 w 1253359"/>
                <a:gd name="connsiteY0" fmla="*/ 201010 h 201010"/>
                <a:gd name="connsiteX1" fmla="*/ 201010 w 1253359"/>
                <a:gd name="connsiteY1" fmla="*/ 0 h 201010"/>
                <a:gd name="connsiteX2" fmla="*/ 1253359 w 1253359"/>
                <a:gd name="connsiteY2" fmla="*/ 0 h 201010"/>
                <a:gd name="connsiteX3" fmla="*/ 1253359 w 1253359"/>
                <a:gd name="connsiteY3" fmla="*/ 70944 h 201010"/>
                <a:gd name="connsiteX0" fmla="*/ 0 w 1253359"/>
                <a:gd name="connsiteY0" fmla="*/ 201010 h 201010"/>
                <a:gd name="connsiteX1" fmla="*/ 201010 w 1253359"/>
                <a:gd name="connsiteY1" fmla="*/ 0 h 201010"/>
                <a:gd name="connsiteX2" fmla="*/ 1253359 w 1253359"/>
                <a:gd name="connsiteY2" fmla="*/ 0 h 201010"/>
              </a:gdLst>
              <a:ahLst/>
              <a:cxnLst>
                <a:cxn ang="0">
                  <a:pos x="connsiteX0" y="connsiteY0"/>
                </a:cxn>
                <a:cxn ang="0">
                  <a:pos x="connsiteX1" y="connsiteY1"/>
                </a:cxn>
                <a:cxn ang="0">
                  <a:pos x="connsiteX2" y="connsiteY2"/>
                </a:cxn>
              </a:cxnLst>
              <a:rect l="l" t="t" r="r" b="b"/>
              <a:pathLst>
                <a:path w="1253359" h="201010">
                  <a:moveTo>
                    <a:pt x="0" y="201010"/>
                  </a:moveTo>
                  <a:lnTo>
                    <a:pt x="201010" y="0"/>
                  </a:lnTo>
                  <a:lnTo>
                    <a:pt x="1253359"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zh-CN" altLang="en-US" sz="24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grpSp>
      <p:sp>
        <p:nvSpPr>
          <p:cNvPr id="51" name="椭圆 50">
            <a:extLst>
              <a:ext uri="{FF2B5EF4-FFF2-40B4-BE49-F238E27FC236}">
                <a16:creationId xmlns:a16="http://schemas.microsoft.com/office/drawing/2014/main" id="{027C4B9E-6FE2-415D-AE6D-D631E164953F}"/>
              </a:ext>
            </a:extLst>
          </p:cNvPr>
          <p:cNvSpPr/>
          <p:nvPr/>
        </p:nvSpPr>
        <p:spPr>
          <a:xfrm>
            <a:off x="5256809" y="2938080"/>
            <a:ext cx="952519" cy="952519"/>
          </a:xfrm>
          <a:prstGeom prst="ellipse">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zh-CN" altLang="en-US" sz="1600" b="1" i="0" u="none" strike="noStrike" kern="1200" cap="none" spc="0" normalizeH="0" baseline="0" noProof="0" dirty="0">
              <a:ln>
                <a:noFill/>
              </a:ln>
              <a:solidFill>
                <a:srgbClr val="FFFFFF"/>
              </a:solidFill>
              <a:effectLst/>
              <a:uLnTx/>
              <a:uFillTx/>
              <a:latin typeface="等线" panose="020F0502020204030204"/>
              <a:ea typeface="等线" panose="02010600030101010101" pitchFamily="2" charset="-122"/>
              <a:cs typeface="+mn-cs"/>
            </a:endParaRPr>
          </a:p>
        </p:txBody>
      </p:sp>
      <p:sp>
        <p:nvSpPr>
          <p:cNvPr id="52" name="文本框 51">
            <a:extLst>
              <a:ext uri="{FF2B5EF4-FFF2-40B4-BE49-F238E27FC236}">
                <a16:creationId xmlns:a16="http://schemas.microsoft.com/office/drawing/2014/main" id="{0840553A-8688-4456-BBDE-D78ABAE6F67F}"/>
              </a:ext>
            </a:extLst>
          </p:cNvPr>
          <p:cNvSpPr txBox="1"/>
          <p:nvPr/>
        </p:nvSpPr>
        <p:spPr>
          <a:xfrm>
            <a:off x="5340968" y="3060396"/>
            <a:ext cx="758453" cy="7078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zh-CN" altLang="en-US" sz="2000" b="1" i="0" u="none" strike="noStrike" kern="1200" cap="none" spc="0" normalizeH="0" baseline="0" noProof="0" dirty="0" smtClean="0">
                <a:ln>
                  <a:noFill/>
                </a:ln>
                <a:solidFill>
                  <a:srgbClr val="FFFFFF"/>
                </a:solidFill>
                <a:effectLst/>
                <a:uLnTx/>
                <a:uFillTx/>
                <a:latin typeface="Microsoft YaHei" panose="020B0503020204020204" pitchFamily="34" charset="-122"/>
                <a:ea typeface="Microsoft YaHei" panose="020B0503020204020204" pitchFamily="34" charset="-122"/>
                <a:cs typeface="+mn-cs"/>
              </a:rPr>
              <a:t>平台功能</a:t>
            </a:r>
            <a:endParaRPr kumimoji="1" lang="zh-CN" altLang="en-US" sz="20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endParaRPr>
          </a:p>
        </p:txBody>
      </p:sp>
      <p:grpSp>
        <p:nvGrpSpPr>
          <p:cNvPr id="54" name="组合 53"/>
          <p:cNvGrpSpPr/>
          <p:nvPr/>
        </p:nvGrpSpPr>
        <p:grpSpPr>
          <a:xfrm>
            <a:off x="3987410" y="4744980"/>
            <a:ext cx="2341060" cy="1426213"/>
            <a:chOff x="2742041" y="4179343"/>
            <a:chExt cx="2341060" cy="1426213"/>
          </a:xfrm>
        </p:grpSpPr>
        <p:sp>
          <p:nvSpPr>
            <p:cNvPr id="55" name="椭圆 54">
              <a:extLst>
                <a:ext uri="{FF2B5EF4-FFF2-40B4-BE49-F238E27FC236}">
                  <a16:creationId xmlns:a16="http://schemas.microsoft.com/office/drawing/2014/main" id="{8E97F6EA-8627-4A5B-9530-BA90DE6BC43B}"/>
                </a:ext>
              </a:extLst>
            </p:cNvPr>
            <p:cNvSpPr/>
            <p:nvPr/>
          </p:nvSpPr>
          <p:spPr>
            <a:xfrm>
              <a:off x="4413047" y="4179343"/>
              <a:ext cx="670054" cy="67005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zh-CN" sz="2000" b="0" i="0" u="none" strike="noStrike" kern="1200" cap="none" spc="0" normalizeH="0" baseline="0" noProof="0" dirty="0" smtClean="0">
                  <a:ln>
                    <a:noFill/>
                  </a:ln>
                  <a:solidFill>
                    <a:srgbClr val="FFFFFF"/>
                  </a:solidFill>
                  <a:effectLst/>
                  <a:uLnTx/>
                  <a:uFillTx/>
                  <a:latin typeface="Arial" panose="020B0604020202020204" pitchFamily="34" charset="0"/>
                  <a:ea typeface="等线" panose="02010600030101010101" pitchFamily="2" charset="-122"/>
                  <a:cs typeface="Arial" panose="020B0604020202020204" pitchFamily="34" charset="0"/>
                </a:rPr>
                <a:t>04</a:t>
              </a:r>
              <a:endParaRPr kumimoji="1" lang="zh-CN" altLang="en-US" sz="2000" b="0" i="0" u="none" strike="noStrike" kern="1200" cap="none" spc="0" normalizeH="0" baseline="0" noProof="0" dirty="0">
                <a:ln>
                  <a:noFill/>
                </a:ln>
                <a:solidFill>
                  <a:srgbClr val="FFFFFF"/>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6" name="文本框 55">
              <a:extLst>
                <a:ext uri="{FF2B5EF4-FFF2-40B4-BE49-F238E27FC236}">
                  <a16:creationId xmlns:a16="http://schemas.microsoft.com/office/drawing/2014/main" id="{D48073D7-6744-481B-AF4A-BF2DEA76914C}"/>
                </a:ext>
              </a:extLst>
            </p:cNvPr>
            <p:cNvSpPr txBox="1"/>
            <p:nvPr/>
          </p:nvSpPr>
          <p:spPr>
            <a:xfrm flipH="1">
              <a:off x="2742041" y="5190058"/>
              <a:ext cx="1911742" cy="415498"/>
            </a:xfrm>
            <a:prstGeom prst="rect">
              <a:avLst/>
            </a:prstGeom>
            <a:noFill/>
          </p:spPr>
          <p:txBody>
            <a:bodyPr wrap="square" rtlCol="0">
              <a:spAutoFit/>
            </a:bodyPr>
            <a:lstStyle/>
            <a:p>
              <a:pPr lvl="0" algn="just" defTabSz="914377">
                <a:lnSpc>
                  <a:spcPct val="150000"/>
                </a:lnSpc>
                <a:defRPr/>
              </a:pPr>
              <a:r>
                <a:rPr kumimoji="1" lang="zh-CN" altLang="en-US" sz="1400" dirty="0">
                  <a:solidFill>
                    <a:srgbClr val="081E45"/>
                  </a:solidFill>
                  <a:latin typeface="Microsoft YaHei Light" panose="020B0502040204020203" pitchFamily="34" charset="-122"/>
                  <a:ea typeface="Microsoft YaHei Light" panose="020B0502040204020203" pitchFamily="34" charset="-122"/>
                </a:rPr>
                <a:t>添加规则</a:t>
              </a:r>
              <a:r>
                <a:rPr kumimoji="1" lang="zh-CN" altLang="en-US" sz="1400" dirty="0" smtClean="0">
                  <a:solidFill>
                    <a:srgbClr val="081E45"/>
                  </a:solidFill>
                  <a:latin typeface="Microsoft YaHei Light" panose="020B0502040204020203" pitchFamily="34" charset="-122"/>
                  <a:ea typeface="Microsoft YaHei Light" panose="020B0502040204020203" pitchFamily="34" charset="-122"/>
                </a:rPr>
                <a:t>、计算成绩</a:t>
              </a:r>
              <a:endParaRPr kumimoji="1" lang="zh-CN" altLang="en-US" sz="1400" dirty="0">
                <a:solidFill>
                  <a:srgbClr val="081E45"/>
                </a:solidFill>
                <a:latin typeface="Microsoft YaHei Light" panose="020B0502040204020203" pitchFamily="34" charset="-122"/>
                <a:ea typeface="Microsoft YaHei Light" panose="020B0502040204020203" pitchFamily="34" charset="-122"/>
              </a:endParaRPr>
            </a:p>
          </p:txBody>
        </p:sp>
        <p:sp>
          <p:nvSpPr>
            <p:cNvPr id="57" name="文本框 56">
              <a:extLst>
                <a:ext uri="{FF2B5EF4-FFF2-40B4-BE49-F238E27FC236}">
                  <a16:creationId xmlns:a16="http://schemas.microsoft.com/office/drawing/2014/main" id="{46D2A16F-36E1-4910-A817-464AED4415FE}"/>
                </a:ext>
              </a:extLst>
            </p:cNvPr>
            <p:cNvSpPr txBox="1"/>
            <p:nvPr/>
          </p:nvSpPr>
          <p:spPr>
            <a:xfrm flipH="1">
              <a:off x="3207048" y="4826955"/>
              <a:ext cx="1210588" cy="40011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zh-CN" altLang="en-US" sz="2000" b="1" dirty="0">
                  <a:solidFill>
                    <a:srgbClr val="081E45"/>
                  </a:solidFill>
                  <a:latin typeface="Microsoft YaHei" panose="020B0503020204020204" pitchFamily="34" charset="-122"/>
                  <a:ea typeface="Microsoft YaHei" panose="020B0503020204020204" pitchFamily="34" charset="-122"/>
                </a:rPr>
                <a:t>成绩管理</a:t>
              </a:r>
              <a:endParaRPr kumimoji="1" lang="zh-CN" altLang="en-US" sz="2000" b="1" i="0" u="none" strike="noStrike" kern="1200" cap="none" spc="0" normalizeH="0" baseline="0" noProof="0" dirty="0">
                <a:ln>
                  <a:noFill/>
                </a:ln>
                <a:solidFill>
                  <a:srgbClr val="081E45"/>
                </a:solidFill>
                <a:effectLst/>
                <a:uLnTx/>
                <a:uFillTx/>
                <a:latin typeface="Microsoft YaHei" panose="020B0503020204020204" pitchFamily="34" charset="-122"/>
                <a:ea typeface="Microsoft YaHei" panose="020B0503020204020204" pitchFamily="34" charset="-122"/>
                <a:cs typeface="+mn-cs"/>
              </a:endParaRPr>
            </a:p>
          </p:txBody>
        </p:sp>
        <p:sp>
          <p:nvSpPr>
            <p:cNvPr id="58" name="任意形状 222">
              <a:extLst>
                <a:ext uri="{FF2B5EF4-FFF2-40B4-BE49-F238E27FC236}">
                  <a16:creationId xmlns:a16="http://schemas.microsoft.com/office/drawing/2014/main" id="{D4F4E2DE-6147-411D-88AE-8D5102468248}"/>
                </a:ext>
              </a:extLst>
            </p:cNvPr>
            <p:cNvSpPr/>
            <p:nvPr/>
          </p:nvSpPr>
          <p:spPr>
            <a:xfrm flipH="1" flipV="1">
              <a:off x="3133964" y="4868305"/>
              <a:ext cx="1618634" cy="352041"/>
            </a:xfrm>
            <a:custGeom>
              <a:avLst/>
              <a:gdLst>
                <a:gd name="connsiteX0" fmla="*/ 0 w 1253359"/>
                <a:gd name="connsiteY0" fmla="*/ 201010 h 201010"/>
                <a:gd name="connsiteX1" fmla="*/ 201010 w 1253359"/>
                <a:gd name="connsiteY1" fmla="*/ 0 h 201010"/>
                <a:gd name="connsiteX2" fmla="*/ 1253359 w 1253359"/>
                <a:gd name="connsiteY2" fmla="*/ 0 h 201010"/>
                <a:gd name="connsiteX3" fmla="*/ 1253359 w 1253359"/>
                <a:gd name="connsiteY3" fmla="*/ 70944 h 201010"/>
                <a:gd name="connsiteX0" fmla="*/ 0 w 1253359"/>
                <a:gd name="connsiteY0" fmla="*/ 201010 h 201010"/>
                <a:gd name="connsiteX1" fmla="*/ 201010 w 1253359"/>
                <a:gd name="connsiteY1" fmla="*/ 0 h 201010"/>
                <a:gd name="connsiteX2" fmla="*/ 1253359 w 1253359"/>
                <a:gd name="connsiteY2" fmla="*/ 0 h 201010"/>
              </a:gdLst>
              <a:ahLst/>
              <a:cxnLst>
                <a:cxn ang="0">
                  <a:pos x="connsiteX0" y="connsiteY0"/>
                </a:cxn>
                <a:cxn ang="0">
                  <a:pos x="connsiteX1" y="connsiteY1"/>
                </a:cxn>
                <a:cxn ang="0">
                  <a:pos x="connsiteX2" y="connsiteY2"/>
                </a:cxn>
              </a:cxnLst>
              <a:rect l="l" t="t" r="r" b="b"/>
              <a:pathLst>
                <a:path w="1253359" h="201010">
                  <a:moveTo>
                    <a:pt x="0" y="201010"/>
                  </a:moveTo>
                  <a:lnTo>
                    <a:pt x="201010" y="0"/>
                  </a:lnTo>
                  <a:lnTo>
                    <a:pt x="1253359"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zh-CN" altLang="en-US" sz="24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grpSp>
      <p:sp>
        <p:nvSpPr>
          <p:cNvPr id="61" name="环形箭头 11">
            <a:extLst>
              <a:ext uri="{FF2B5EF4-FFF2-40B4-BE49-F238E27FC236}">
                <a16:creationId xmlns:a16="http://schemas.microsoft.com/office/drawing/2014/main" id="{F90B9460-8DCA-4590-B165-EA1BCBDE7FDA}"/>
              </a:ext>
            </a:extLst>
          </p:cNvPr>
          <p:cNvSpPr/>
          <p:nvPr/>
        </p:nvSpPr>
        <p:spPr>
          <a:xfrm rot="3769388">
            <a:off x="3912392" y="1756544"/>
            <a:ext cx="3570875" cy="3570875"/>
          </a:xfrm>
          <a:prstGeom prst="circularArrow">
            <a:avLst>
              <a:gd name="adj1" fmla="val 5202"/>
              <a:gd name="adj2" fmla="val 336015"/>
              <a:gd name="adj3" fmla="val 12297380"/>
              <a:gd name="adj4" fmla="val 10771160"/>
              <a:gd name="adj5" fmla="val 6068"/>
            </a:avLst>
          </a:prstGeom>
          <a:solidFill>
            <a:schemeClr val="bg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2" name="环形箭头 11">
            <a:extLst>
              <a:ext uri="{FF2B5EF4-FFF2-40B4-BE49-F238E27FC236}">
                <a16:creationId xmlns:a16="http://schemas.microsoft.com/office/drawing/2014/main" id="{F90B9460-8DCA-4590-B165-EA1BCBDE7FDA}"/>
              </a:ext>
            </a:extLst>
          </p:cNvPr>
          <p:cNvSpPr/>
          <p:nvPr/>
        </p:nvSpPr>
        <p:spPr>
          <a:xfrm rot="8195649">
            <a:off x="3932772" y="1756545"/>
            <a:ext cx="3570875" cy="3570875"/>
          </a:xfrm>
          <a:prstGeom prst="circularArrow">
            <a:avLst>
              <a:gd name="adj1" fmla="val 5202"/>
              <a:gd name="adj2" fmla="val 336015"/>
              <a:gd name="adj3" fmla="val 12297380"/>
              <a:gd name="adj4" fmla="val 10771160"/>
              <a:gd name="adj5" fmla="val 6068"/>
            </a:avLst>
          </a:prstGeom>
          <a:solidFill>
            <a:schemeClr val="bg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3" name="环形箭头 11">
            <a:extLst>
              <a:ext uri="{FF2B5EF4-FFF2-40B4-BE49-F238E27FC236}">
                <a16:creationId xmlns:a16="http://schemas.microsoft.com/office/drawing/2014/main" id="{F90B9460-8DCA-4590-B165-EA1BCBDE7FDA}"/>
              </a:ext>
            </a:extLst>
          </p:cNvPr>
          <p:cNvSpPr/>
          <p:nvPr/>
        </p:nvSpPr>
        <p:spPr>
          <a:xfrm rot="12389172">
            <a:off x="3951760" y="1756545"/>
            <a:ext cx="3570875" cy="3570875"/>
          </a:xfrm>
          <a:prstGeom prst="circularArrow">
            <a:avLst>
              <a:gd name="adj1" fmla="val 5202"/>
              <a:gd name="adj2" fmla="val 336015"/>
              <a:gd name="adj3" fmla="val 12297380"/>
              <a:gd name="adj4" fmla="val 10771160"/>
              <a:gd name="adj5" fmla="val 6068"/>
            </a:avLst>
          </a:prstGeom>
          <a:solidFill>
            <a:schemeClr val="bg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6" name="环形箭头 11">
            <a:extLst>
              <a:ext uri="{FF2B5EF4-FFF2-40B4-BE49-F238E27FC236}">
                <a16:creationId xmlns:a16="http://schemas.microsoft.com/office/drawing/2014/main" id="{F90B9460-8DCA-4590-B165-EA1BCBDE7FDA}"/>
              </a:ext>
            </a:extLst>
          </p:cNvPr>
          <p:cNvSpPr/>
          <p:nvPr/>
        </p:nvSpPr>
        <p:spPr>
          <a:xfrm rot="16942139">
            <a:off x="3967351" y="1756546"/>
            <a:ext cx="3570875" cy="3570875"/>
          </a:xfrm>
          <a:prstGeom prst="circularArrow">
            <a:avLst>
              <a:gd name="adj1" fmla="val 5202"/>
              <a:gd name="adj2" fmla="val 336015"/>
              <a:gd name="adj3" fmla="val 12297380"/>
              <a:gd name="adj4" fmla="val 10771160"/>
              <a:gd name="adj5" fmla="val 6068"/>
            </a:avLst>
          </a:prstGeom>
          <a:solidFill>
            <a:schemeClr val="bg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10171457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E64EE4-15ED-43D7-A323-160F51E8F2C7}"/>
              </a:ext>
            </a:extLst>
          </p:cNvPr>
          <p:cNvSpPr>
            <a:spLocks noGrp="1"/>
          </p:cNvSpPr>
          <p:nvPr>
            <p:ph type="title"/>
          </p:nvPr>
        </p:nvSpPr>
        <p:spPr>
          <a:xfrm>
            <a:off x="482600" y="285016"/>
            <a:ext cx="3833101" cy="480131"/>
          </a:xfrm>
        </p:spPr>
        <p:txBody>
          <a:bodyPr/>
          <a:lstStyle/>
          <a:p>
            <a:r>
              <a:rPr lang="zh-CN" altLang="en-US" dirty="0" smtClean="0"/>
              <a:t>平台功能</a:t>
            </a:r>
            <a:r>
              <a:rPr lang="en-US" altLang="zh-CN" dirty="0" smtClean="0"/>
              <a:t>——</a:t>
            </a:r>
            <a:r>
              <a:rPr lang="zh-CN" altLang="en-US" dirty="0" smtClean="0"/>
              <a:t>学生管理</a:t>
            </a:r>
            <a:endParaRPr lang="zh-CN" altLang="en-US" dirty="0"/>
          </a:p>
        </p:txBody>
      </p:sp>
      <p:sp>
        <p:nvSpPr>
          <p:cNvPr id="16" name="文本框 15">
            <a:extLst>
              <a:ext uri="{FF2B5EF4-FFF2-40B4-BE49-F238E27FC236}">
                <a16:creationId xmlns:a16="http://schemas.microsoft.com/office/drawing/2014/main" id="{74EB8F0F-0F42-4550-AB85-54899B70DCB9}"/>
              </a:ext>
            </a:extLst>
          </p:cNvPr>
          <p:cNvSpPr txBox="1"/>
          <p:nvPr/>
        </p:nvSpPr>
        <p:spPr>
          <a:xfrm>
            <a:off x="1315233" y="1908191"/>
            <a:ext cx="10313428" cy="461665"/>
          </a:xfrm>
          <a:prstGeom prst="rect">
            <a:avLst/>
          </a:prstGeom>
          <a:noFill/>
        </p:spPr>
        <p:txBody>
          <a:bodyPr wrap="square" rtlCol="0">
            <a:spAutoFit/>
          </a:bodyPr>
          <a:lstStyle/>
          <a:p>
            <a:pPr lvl="0" defTabSz="914377">
              <a:lnSpc>
                <a:spcPct val="150000"/>
              </a:lnSpc>
              <a:defRPr/>
            </a:pPr>
            <a:r>
              <a:rPr lang="en-US" altLang="zh-CN" sz="1600" dirty="0" smtClean="0">
                <a:solidFill>
                  <a:srgbClr val="000000">
                    <a:lumMod val="75000"/>
                    <a:lumOff val="25000"/>
                  </a:srgbClr>
                </a:solidFill>
                <a:latin typeface="Microsoft YaHei Light" panose="020B0502040204020203" pitchFamily="34" charset="-122"/>
                <a:ea typeface="Microsoft YaHei Light" panose="020B0502040204020203" pitchFamily="34" charset="-122"/>
              </a:rPr>
              <a:t>1</a:t>
            </a:r>
            <a:r>
              <a:rPr lang="zh-CN" altLang="en-US" sz="1600" dirty="0" smtClean="0">
                <a:solidFill>
                  <a:srgbClr val="000000">
                    <a:lumMod val="75000"/>
                    <a:lumOff val="25000"/>
                  </a:srgbClr>
                </a:solidFill>
                <a:latin typeface="Microsoft YaHei Light" panose="020B0502040204020203" pitchFamily="34" charset="-122"/>
                <a:ea typeface="Microsoft YaHei Light" panose="020B0502040204020203" pitchFamily="34" charset="-122"/>
              </a:rPr>
              <a:t>、学生通过申请加入课程的方式进入。</a:t>
            </a:r>
            <a:endParaRPr lang="zh-CN" altLang="en-US" sz="1600" dirty="0">
              <a:solidFill>
                <a:srgbClr val="000000">
                  <a:lumMod val="75000"/>
                  <a:lumOff val="25000"/>
                </a:srgbClr>
              </a:solidFill>
              <a:latin typeface="Microsoft YaHei Light" panose="020B0502040204020203" pitchFamily="34" charset="-122"/>
              <a:ea typeface="Microsoft YaHei Light" panose="020B0502040204020203" pitchFamily="34" charset="-122"/>
            </a:endParaRPr>
          </a:p>
        </p:txBody>
      </p:sp>
      <p:cxnSp>
        <p:nvCxnSpPr>
          <p:cNvPr id="17" name="直线连接符 3">
            <a:extLst>
              <a:ext uri="{FF2B5EF4-FFF2-40B4-BE49-F238E27FC236}">
                <a16:creationId xmlns:a16="http://schemas.microsoft.com/office/drawing/2014/main" id="{687379D5-ECAE-414F-9493-E70B59823115}"/>
              </a:ext>
            </a:extLst>
          </p:cNvPr>
          <p:cNvCxnSpPr>
            <a:cxnSpLocks/>
          </p:cNvCxnSpPr>
          <p:nvPr/>
        </p:nvCxnSpPr>
        <p:spPr>
          <a:xfrm>
            <a:off x="695326" y="2635301"/>
            <a:ext cx="10804253" cy="0"/>
          </a:xfrm>
          <a:prstGeom prst="line">
            <a:avLst/>
          </a:prstGeom>
          <a:ln w="19050">
            <a:solidFill>
              <a:srgbClr val="09234F"/>
            </a:solidFill>
            <a:prstDash val="lgDash"/>
          </a:ln>
        </p:spPr>
        <p:style>
          <a:lnRef idx="1">
            <a:schemeClr val="accent1"/>
          </a:lnRef>
          <a:fillRef idx="0">
            <a:schemeClr val="accent1"/>
          </a:fillRef>
          <a:effectRef idx="0">
            <a:schemeClr val="accent1"/>
          </a:effectRef>
          <a:fontRef idx="minor">
            <a:schemeClr val="tx1"/>
          </a:fontRef>
        </p:style>
      </p:cxnSp>
      <p:sp>
        <p:nvSpPr>
          <p:cNvPr id="18" name="圆角矩形 14">
            <a:extLst>
              <a:ext uri="{FF2B5EF4-FFF2-40B4-BE49-F238E27FC236}">
                <a16:creationId xmlns:a16="http://schemas.microsoft.com/office/drawing/2014/main" id="{555A2383-5171-45CC-B3E5-47DC3B4158B6}"/>
              </a:ext>
            </a:extLst>
          </p:cNvPr>
          <p:cNvSpPr/>
          <p:nvPr/>
        </p:nvSpPr>
        <p:spPr>
          <a:xfrm>
            <a:off x="695324" y="1418710"/>
            <a:ext cx="2442323" cy="462479"/>
          </a:xfrm>
          <a:prstGeom prst="roundRect">
            <a:avLst>
              <a:gd name="adj" fmla="val 50000"/>
            </a:avLst>
          </a:prstGeom>
          <a:solidFill>
            <a:srgbClr val="092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zh-CN" altLang="en-US" sz="2000" b="0" i="0" u="none" strike="noStrike" kern="1200" cap="none" spc="0" normalizeH="0" baseline="0" noProof="0" dirty="0" smtClean="0">
                <a:ln>
                  <a:noFill/>
                </a:ln>
                <a:solidFill>
                  <a:srgbClr val="FFFFFF"/>
                </a:solidFill>
                <a:effectLst/>
                <a:uLnTx/>
                <a:uFillTx/>
                <a:latin typeface="Microsoft YaHei" panose="020B0503020204020204" pitchFamily="34" charset="-122"/>
                <a:ea typeface="Microsoft YaHei" panose="020B0503020204020204" pitchFamily="34" charset="-122"/>
                <a:cs typeface="+mn-cs"/>
              </a:rPr>
              <a:t>学生自行加入课程</a:t>
            </a:r>
            <a:endParaRPr kumimoji="1" lang="zh-CN" altLang="en-US" sz="20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endParaRPr>
          </a:p>
        </p:txBody>
      </p:sp>
      <p:sp>
        <p:nvSpPr>
          <p:cNvPr id="19" name="文本框 18">
            <a:extLst>
              <a:ext uri="{FF2B5EF4-FFF2-40B4-BE49-F238E27FC236}">
                <a16:creationId xmlns:a16="http://schemas.microsoft.com/office/drawing/2014/main" id="{707C2009-83E0-4ABE-A968-67A7125DCB06}"/>
              </a:ext>
            </a:extLst>
          </p:cNvPr>
          <p:cNvSpPr txBox="1"/>
          <p:nvPr/>
        </p:nvSpPr>
        <p:spPr>
          <a:xfrm>
            <a:off x="1315234" y="3541125"/>
            <a:ext cx="10313428" cy="830997"/>
          </a:xfrm>
          <a:prstGeom prst="rect">
            <a:avLst/>
          </a:prstGeom>
          <a:noFill/>
        </p:spPr>
        <p:txBody>
          <a:bodyPr wrap="square" rtlCol="0">
            <a:spAutoFit/>
          </a:bodyPr>
          <a:lstStyle/>
          <a:p>
            <a:pPr lvl="0" defTabSz="914377">
              <a:lnSpc>
                <a:spcPct val="150000"/>
              </a:lnSpc>
              <a:defRPr/>
            </a:pPr>
            <a:r>
              <a:rPr lang="en-US" altLang="zh-CN" sz="1600" dirty="0" smtClean="0">
                <a:solidFill>
                  <a:srgbClr val="000000">
                    <a:lumMod val="75000"/>
                    <a:lumOff val="25000"/>
                  </a:srgbClr>
                </a:solidFill>
                <a:latin typeface="Microsoft YaHei Light" panose="020B0502040204020203" pitchFamily="34" charset="-122"/>
                <a:ea typeface="Microsoft YaHei Light" panose="020B0502040204020203" pitchFamily="34" charset="-122"/>
              </a:rPr>
              <a:t>1</a:t>
            </a:r>
            <a:r>
              <a:rPr lang="zh-CN" altLang="en-US" sz="1600" dirty="0" smtClean="0">
                <a:solidFill>
                  <a:srgbClr val="000000">
                    <a:lumMod val="75000"/>
                    <a:lumOff val="25000"/>
                  </a:srgbClr>
                </a:solidFill>
                <a:latin typeface="Microsoft YaHei Light" panose="020B0502040204020203" pitchFamily="34" charset="-122"/>
                <a:ea typeface="Microsoft YaHei Light" panose="020B0502040204020203" pitchFamily="34" charset="-122"/>
              </a:rPr>
              <a:t>、逐个添加。</a:t>
            </a:r>
            <a:endParaRPr lang="en-US" altLang="zh-CN" sz="1600" dirty="0" smtClean="0">
              <a:solidFill>
                <a:srgbClr val="000000">
                  <a:lumMod val="75000"/>
                  <a:lumOff val="25000"/>
                </a:srgbClr>
              </a:solidFill>
              <a:latin typeface="Microsoft YaHei Light" panose="020B0502040204020203" pitchFamily="34" charset="-122"/>
              <a:ea typeface="Microsoft YaHei Light" panose="020B0502040204020203" pitchFamily="34" charset="-122"/>
            </a:endParaRPr>
          </a:p>
          <a:p>
            <a:pPr lvl="0" defTabSz="914377">
              <a:lnSpc>
                <a:spcPct val="150000"/>
              </a:lnSpc>
              <a:defRPr/>
            </a:pPr>
            <a:r>
              <a:rPr lang="en-US" altLang="zh-CN" sz="1600" dirty="0" smtClean="0">
                <a:solidFill>
                  <a:srgbClr val="000000">
                    <a:lumMod val="75000"/>
                    <a:lumOff val="25000"/>
                  </a:srgbClr>
                </a:solidFill>
                <a:latin typeface="Microsoft YaHei Light" panose="020B0502040204020203" pitchFamily="34" charset="-122"/>
                <a:ea typeface="Microsoft YaHei Light" panose="020B0502040204020203" pitchFamily="34" charset="-122"/>
              </a:rPr>
              <a:t>2</a:t>
            </a:r>
            <a:r>
              <a:rPr lang="zh-CN" altLang="en-US" sz="1600" dirty="0" smtClean="0">
                <a:solidFill>
                  <a:srgbClr val="000000">
                    <a:lumMod val="75000"/>
                    <a:lumOff val="25000"/>
                  </a:srgbClr>
                </a:solidFill>
                <a:latin typeface="Microsoft YaHei Light" panose="020B0502040204020203" pitchFamily="34" charset="-122"/>
                <a:ea typeface="Microsoft YaHei Light" panose="020B0502040204020203" pitchFamily="34" charset="-122"/>
              </a:rPr>
              <a:t>、批量导入。</a:t>
            </a:r>
            <a:endParaRPr lang="zh-CN" altLang="en-US" sz="1600" dirty="0">
              <a:solidFill>
                <a:srgbClr val="000000">
                  <a:lumMod val="75000"/>
                  <a:lumOff val="25000"/>
                </a:srgbClr>
              </a:solidFill>
              <a:latin typeface="Microsoft YaHei Light" panose="020B0502040204020203" pitchFamily="34" charset="-122"/>
              <a:ea typeface="Microsoft YaHei Light" panose="020B0502040204020203" pitchFamily="34" charset="-122"/>
            </a:endParaRPr>
          </a:p>
        </p:txBody>
      </p:sp>
      <p:sp>
        <p:nvSpPr>
          <p:cNvPr id="20" name="圆角矩形 14">
            <a:extLst>
              <a:ext uri="{FF2B5EF4-FFF2-40B4-BE49-F238E27FC236}">
                <a16:creationId xmlns:a16="http://schemas.microsoft.com/office/drawing/2014/main" id="{EF19C95B-03CB-489A-AE05-B2D8F1F912D6}"/>
              </a:ext>
            </a:extLst>
          </p:cNvPr>
          <p:cNvSpPr/>
          <p:nvPr/>
        </p:nvSpPr>
        <p:spPr>
          <a:xfrm>
            <a:off x="695324" y="3051644"/>
            <a:ext cx="2442323" cy="462479"/>
          </a:xfrm>
          <a:prstGeom prst="roundRect">
            <a:avLst>
              <a:gd name="adj" fmla="val 50000"/>
            </a:avLst>
          </a:prstGeom>
          <a:solidFill>
            <a:srgbClr val="092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zh-CN" altLang="en-US" sz="2000" b="0" i="0" u="none" strike="noStrike" kern="1200" cap="none" spc="0" normalizeH="0" baseline="0" noProof="0" dirty="0" smtClean="0">
                <a:ln>
                  <a:noFill/>
                </a:ln>
                <a:solidFill>
                  <a:srgbClr val="FFFFFF"/>
                </a:solidFill>
                <a:effectLst/>
                <a:uLnTx/>
                <a:uFillTx/>
                <a:latin typeface="Microsoft YaHei" panose="020B0503020204020204" pitchFamily="34" charset="-122"/>
                <a:ea typeface="Microsoft YaHei" panose="020B0503020204020204" pitchFamily="34" charset="-122"/>
                <a:cs typeface="+mn-cs"/>
              </a:rPr>
              <a:t>教师手动添加名单</a:t>
            </a:r>
            <a:endParaRPr kumimoji="1" lang="zh-CN" altLang="en-US" sz="20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endParaRPr>
          </a:p>
        </p:txBody>
      </p:sp>
      <p:pic>
        <p:nvPicPr>
          <p:cNvPr id="5" name="图片 4"/>
          <p:cNvPicPr>
            <a:picLocks noChangeAspect="1"/>
          </p:cNvPicPr>
          <p:nvPr/>
        </p:nvPicPr>
        <p:blipFill>
          <a:blip r:embed="rId2"/>
          <a:stretch>
            <a:fillRect/>
          </a:stretch>
        </p:blipFill>
        <p:spPr>
          <a:xfrm>
            <a:off x="4459263" y="2792357"/>
            <a:ext cx="5321909" cy="3592769"/>
          </a:xfrm>
          <a:prstGeom prst="rect">
            <a:avLst/>
          </a:prstGeom>
          <a:ln>
            <a:noFill/>
          </a:ln>
          <a:effectLst>
            <a:outerShdw blurRad="292100" dist="139700" dir="2700000" algn="tl" rotWithShape="0">
              <a:srgbClr val="333333">
                <a:alpha val="65000"/>
              </a:srgbClr>
            </a:outerShdw>
          </a:effectLst>
        </p:spPr>
      </p:pic>
      <p:sp>
        <p:nvSpPr>
          <p:cNvPr id="6" name="文本框 5"/>
          <p:cNvSpPr txBox="1"/>
          <p:nvPr/>
        </p:nvSpPr>
        <p:spPr>
          <a:xfrm>
            <a:off x="9965803" y="5960962"/>
            <a:ext cx="1800493" cy="369332"/>
          </a:xfrm>
          <a:prstGeom prst="rect">
            <a:avLst/>
          </a:prstGeom>
          <a:noFill/>
        </p:spPr>
        <p:txBody>
          <a:bodyPr wrap="none" rtlCol="0">
            <a:spAutoFit/>
          </a:bodyPr>
          <a:lstStyle/>
          <a:p>
            <a:pPr algn="l"/>
            <a:r>
              <a:rPr kumimoji="1" lang="zh-CN" altLang="en-US" dirty="0" smtClean="0">
                <a:solidFill>
                  <a:srgbClr val="C00000"/>
                </a:solidFill>
                <a:latin typeface="Microsoft YaHei" panose="020B0503020204020204" pitchFamily="34" charset="-122"/>
                <a:ea typeface="Microsoft YaHei" panose="020B0503020204020204" pitchFamily="34" charset="-122"/>
              </a:rPr>
              <a:t>提供学号！！！</a:t>
            </a:r>
          </a:p>
        </p:txBody>
      </p:sp>
    </p:spTree>
    <p:extLst>
      <p:ext uri="{BB962C8B-B14F-4D97-AF65-F5344CB8AC3E}">
        <p14:creationId xmlns:p14="http://schemas.microsoft.com/office/powerpoint/2010/main" val="8413353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E64EE4-15ED-43D7-A323-160F51E8F2C7}"/>
              </a:ext>
            </a:extLst>
          </p:cNvPr>
          <p:cNvSpPr>
            <a:spLocks noGrp="1"/>
          </p:cNvSpPr>
          <p:nvPr>
            <p:ph type="title"/>
          </p:nvPr>
        </p:nvSpPr>
        <p:spPr>
          <a:xfrm>
            <a:off x="482600" y="285016"/>
            <a:ext cx="3833101" cy="480131"/>
          </a:xfrm>
        </p:spPr>
        <p:txBody>
          <a:bodyPr/>
          <a:lstStyle/>
          <a:p>
            <a:r>
              <a:rPr lang="zh-CN" altLang="en-US" dirty="0" smtClean="0"/>
              <a:t>平台功能</a:t>
            </a:r>
            <a:r>
              <a:rPr lang="en-US" altLang="zh-CN" dirty="0" smtClean="0"/>
              <a:t>——</a:t>
            </a:r>
            <a:r>
              <a:rPr lang="zh-CN" altLang="en-US" dirty="0" smtClean="0"/>
              <a:t>资源管理</a:t>
            </a:r>
            <a:endParaRPr lang="zh-CN" altLang="en-US" dirty="0"/>
          </a:p>
        </p:txBody>
      </p:sp>
      <p:sp>
        <p:nvSpPr>
          <p:cNvPr id="16" name="文本框 15">
            <a:extLst>
              <a:ext uri="{FF2B5EF4-FFF2-40B4-BE49-F238E27FC236}">
                <a16:creationId xmlns:a16="http://schemas.microsoft.com/office/drawing/2014/main" id="{74EB8F0F-0F42-4550-AB85-54899B70DCB9}"/>
              </a:ext>
            </a:extLst>
          </p:cNvPr>
          <p:cNvSpPr txBox="1"/>
          <p:nvPr/>
        </p:nvSpPr>
        <p:spPr>
          <a:xfrm>
            <a:off x="619934" y="1908191"/>
            <a:ext cx="11008727" cy="830997"/>
          </a:xfrm>
          <a:prstGeom prst="rect">
            <a:avLst/>
          </a:prstGeom>
          <a:noFill/>
        </p:spPr>
        <p:txBody>
          <a:bodyPr wrap="square" rtlCol="0">
            <a:spAutoFit/>
          </a:bodyPr>
          <a:lstStyle/>
          <a:p>
            <a:pPr lvl="0" defTabSz="914377">
              <a:lnSpc>
                <a:spcPct val="150000"/>
              </a:lnSpc>
              <a:defRPr/>
            </a:pPr>
            <a:r>
              <a:rPr lang="en-US" altLang="zh-CN" sz="1600" dirty="0" smtClean="0">
                <a:solidFill>
                  <a:srgbClr val="000000">
                    <a:lumMod val="75000"/>
                    <a:lumOff val="25000"/>
                  </a:srgbClr>
                </a:solidFill>
                <a:latin typeface="Microsoft YaHei Light" panose="020B0502040204020203" pitchFamily="34" charset="-122"/>
                <a:ea typeface="Microsoft YaHei Light" panose="020B0502040204020203" pitchFamily="34" charset="-122"/>
              </a:rPr>
              <a:t>1</a:t>
            </a:r>
            <a:r>
              <a:rPr lang="zh-CN" altLang="en-US" sz="1600" dirty="0">
                <a:solidFill>
                  <a:srgbClr val="000000">
                    <a:lumMod val="75000"/>
                    <a:lumOff val="25000"/>
                  </a:srgbClr>
                </a:solidFill>
                <a:latin typeface="Microsoft YaHei Light" panose="020B0502040204020203" pitchFamily="34" charset="-122"/>
                <a:ea typeface="Microsoft YaHei Light" panose="020B0502040204020203" pitchFamily="34" charset="-122"/>
              </a:rPr>
              <a:t>、平台的课程资源模块可以看作是教师存放教学资源的“仓库”，教师可以将常用的资源存放在这里</a:t>
            </a:r>
            <a:r>
              <a:rPr lang="zh-CN" altLang="en-US" sz="1600" dirty="0" smtClean="0">
                <a:solidFill>
                  <a:srgbClr val="000000">
                    <a:lumMod val="75000"/>
                    <a:lumOff val="25000"/>
                  </a:srgbClr>
                </a:solidFill>
                <a:latin typeface="Microsoft YaHei Light" panose="020B0502040204020203" pitchFamily="34" charset="-122"/>
                <a:ea typeface="Microsoft YaHei Light" panose="020B0502040204020203" pitchFamily="34" charset="-122"/>
              </a:rPr>
              <a:t>。</a:t>
            </a:r>
            <a:endParaRPr lang="en-US" altLang="zh-CN" sz="1600" dirty="0" smtClean="0">
              <a:solidFill>
                <a:srgbClr val="000000">
                  <a:lumMod val="75000"/>
                  <a:lumOff val="25000"/>
                </a:srgbClr>
              </a:solidFill>
              <a:latin typeface="Microsoft YaHei Light" panose="020B0502040204020203" pitchFamily="34" charset="-122"/>
              <a:ea typeface="Microsoft YaHei Light" panose="020B0502040204020203" pitchFamily="34" charset="-122"/>
            </a:endParaRPr>
          </a:p>
          <a:p>
            <a:pPr lvl="0" defTabSz="914377">
              <a:lnSpc>
                <a:spcPct val="150000"/>
              </a:lnSpc>
              <a:defRPr/>
            </a:pPr>
            <a:r>
              <a:rPr lang="en-US" altLang="zh-CN" sz="1600" dirty="0" smtClean="0">
                <a:solidFill>
                  <a:srgbClr val="000000">
                    <a:lumMod val="75000"/>
                    <a:lumOff val="25000"/>
                  </a:srgbClr>
                </a:solidFill>
                <a:latin typeface="Microsoft YaHei Light" panose="020B0502040204020203" pitchFamily="34" charset="-122"/>
                <a:ea typeface="Microsoft YaHei Light" panose="020B0502040204020203" pitchFamily="34" charset="-122"/>
              </a:rPr>
              <a:t>2</a:t>
            </a:r>
            <a:r>
              <a:rPr lang="zh-CN" altLang="en-US" sz="1600" dirty="0" smtClean="0">
                <a:solidFill>
                  <a:srgbClr val="000000">
                    <a:lumMod val="75000"/>
                    <a:lumOff val="25000"/>
                  </a:srgbClr>
                </a:solidFill>
                <a:latin typeface="Microsoft YaHei Light" panose="020B0502040204020203" pitchFamily="34" charset="-122"/>
                <a:ea typeface="Microsoft YaHei Light" panose="020B0502040204020203" pitchFamily="34" charset="-122"/>
              </a:rPr>
              <a:t>、教师可以根据课程章节目录来设置资源目录，便于查找和使用资源。如第一章、第一节、</a:t>
            </a:r>
            <a:r>
              <a:rPr lang="en-US" altLang="zh-CN" sz="1600" dirty="0" smtClean="0">
                <a:solidFill>
                  <a:srgbClr val="000000">
                    <a:lumMod val="75000"/>
                    <a:lumOff val="25000"/>
                  </a:srgbClr>
                </a:solidFill>
                <a:latin typeface="Microsoft YaHei Light" panose="020B0502040204020203" pitchFamily="34" charset="-122"/>
                <a:ea typeface="Microsoft YaHei Light" panose="020B0502040204020203" pitchFamily="34" charset="-122"/>
              </a:rPr>
              <a:t>PPT1</a:t>
            </a:r>
            <a:r>
              <a:rPr lang="zh-CN" altLang="en-US" sz="1600" dirty="0" smtClean="0">
                <a:solidFill>
                  <a:srgbClr val="000000">
                    <a:lumMod val="75000"/>
                    <a:lumOff val="25000"/>
                  </a:srgbClr>
                </a:solidFill>
                <a:latin typeface="Microsoft YaHei Light" panose="020B0502040204020203" pitchFamily="34" charset="-122"/>
                <a:ea typeface="Microsoft YaHei Light" panose="020B0502040204020203" pitchFamily="34" charset="-122"/>
              </a:rPr>
              <a:t>、视频</a:t>
            </a:r>
            <a:r>
              <a:rPr lang="en-US" altLang="zh-CN" sz="1600" dirty="0" smtClean="0">
                <a:solidFill>
                  <a:srgbClr val="000000">
                    <a:lumMod val="75000"/>
                    <a:lumOff val="25000"/>
                  </a:srgbClr>
                </a:solidFill>
                <a:latin typeface="Microsoft YaHei Light" panose="020B0502040204020203" pitchFamily="34" charset="-122"/>
                <a:ea typeface="Microsoft YaHei Light" panose="020B0502040204020203" pitchFamily="34" charset="-122"/>
              </a:rPr>
              <a:t>1…</a:t>
            </a:r>
            <a:endParaRPr lang="zh-CN" altLang="en-US" sz="1600" dirty="0">
              <a:solidFill>
                <a:srgbClr val="000000">
                  <a:lumMod val="75000"/>
                  <a:lumOff val="25000"/>
                </a:srgbClr>
              </a:solidFill>
              <a:latin typeface="Microsoft YaHei Light" panose="020B0502040204020203" pitchFamily="34" charset="-122"/>
              <a:ea typeface="Microsoft YaHei Light" panose="020B0502040204020203" pitchFamily="34" charset="-122"/>
            </a:endParaRPr>
          </a:p>
        </p:txBody>
      </p:sp>
      <p:sp>
        <p:nvSpPr>
          <p:cNvPr id="18" name="圆角矩形 14">
            <a:extLst>
              <a:ext uri="{FF2B5EF4-FFF2-40B4-BE49-F238E27FC236}">
                <a16:creationId xmlns:a16="http://schemas.microsoft.com/office/drawing/2014/main" id="{555A2383-5171-45CC-B3E5-47DC3B4158B6}"/>
              </a:ext>
            </a:extLst>
          </p:cNvPr>
          <p:cNvSpPr/>
          <p:nvPr/>
        </p:nvSpPr>
        <p:spPr>
          <a:xfrm>
            <a:off x="695324" y="1418710"/>
            <a:ext cx="2442323" cy="462479"/>
          </a:xfrm>
          <a:prstGeom prst="roundRect">
            <a:avLst>
              <a:gd name="adj" fmla="val 50000"/>
            </a:avLst>
          </a:prstGeom>
          <a:solidFill>
            <a:srgbClr val="092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zh-CN" altLang="en-US" sz="2000" b="0" i="0" u="none" strike="noStrike" kern="1200" cap="none" spc="0" normalizeH="0" baseline="0" noProof="0" dirty="0" smtClean="0">
                <a:ln>
                  <a:noFill/>
                </a:ln>
                <a:solidFill>
                  <a:srgbClr val="FFFFFF"/>
                </a:solidFill>
                <a:effectLst/>
                <a:uLnTx/>
                <a:uFillTx/>
                <a:latin typeface="Microsoft YaHei" panose="020B0503020204020204" pitchFamily="34" charset="-122"/>
                <a:ea typeface="Microsoft YaHei" panose="020B0503020204020204" pitchFamily="34" charset="-122"/>
                <a:cs typeface="+mn-cs"/>
              </a:rPr>
              <a:t>新建资源目录</a:t>
            </a:r>
            <a:endParaRPr kumimoji="1" lang="zh-CN" altLang="en-US" sz="20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endParaRPr>
          </a:p>
        </p:txBody>
      </p:sp>
      <p:pic>
        <p:nvPicPr>
          <p:cNvPr id="3" name="图片 2"/>
          <p:cNvPicPr>
            <a:picLocks noChangeAspect="1"/>
          </p:cNvPicPr>
          <p:nvPr/>
        </p:nvPicPr>
        <p:blipFill>
          <a:blip r:embed="rId2"/>
          <a:stretch>
            <a:fillRect/>
          </a:stretch>
        </p:blipFill>
        <p:spPr>
          <a:xfrm>
            <a:off x="2307842" y="2851131"/>
            <a:ext cx="7204366" cy="33968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455848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E64EE4-15ED-43D7-A323-160F51E8F2C7}"/>
              </a:ext>
            </a:extLst>
          </p:cNvPr>
          <p:cNvSpPr>
            <a:spLocks noGrp="1"/>
          </p:cNvSpPr>
          <p:nvPr>
            <p:ph type="title"/>
          </p:nvPr>
        </p:nvSpPr>
        <p:spPr>
          <a:xfrm>
            <a:off x="482600" y="285016"/>
            <a:ext cx="3833101" cy="480131"/>
          </a:xfrm>
        </p:spPr>
        <p:txBody>
          <a:bodyPr/>
          <a:lstStyle/>
          <a:p>
            <a:r>
              <a:rPr lang="zh-CN" altLang="en-US" dirty="0" smtClean="0"/>
              <a:t>平台功能</a:t>
            </a:r>
            <a:r>
              <a:rPr lang="en-US" altLang="zh-CN" dirty="0" smtClean="0"/>
              <a:t>——</a:t>
            </a:r>
            <a:r>
              <a:rPr lang="zh-CN" altLang="en-US" dirty="0" smtClean="0"/>
              <a:t>资源管理</a:t>
            </a:r>
            <a:endParaRPr lang="zh-CN" altLang="en-US" dirty="0"/>
          </a:p>
        </p:txBody>
      </p:sp>
      <p:sp>
        <p:nvSpPr>
          <p:cNvPr id="16" name="文本框 15">
            <a:extLst>
              <a:ext uri="{FF2B5EF4-FFF2-40B4-BE49-F238E27FC236}">
                <a16:creationId xmlns:a16="http://schemas.microsoft.com/office/drawing/2014/main" id="{74EB8F0F-0F42-4550-AB85-54899B70DCB9}"/>
              </a:ext>
            </a:extLst>
          </p:cNvPr>
          <p:cNvSpPr txBox="1"/>
          <p:nvPr/>
        </p:nvSpPr>
        <p:spPr>
          <a:xfrm>
            <a:off x="619934" y="1908191"/>
            <a:ext cx="11008727" cy="1897122"/>
          </a:xfrm>
          <a:prstGeom prst="rect">
            <a:avLst/>
          </a:prstGeom>
          <a:noFill/>
        </p:spPr>
        <p:txBody>
          <a:bodyPr wrap="square" rtlCol="0">
            <a:spAutoFit/>
          </a:bodyPr>
          <a:lstStyle/>
          <a:p>
            <a:pPr lvl="0" defTabSz="914377">
              <a:lnSpc>
                <a:spcPct val="150000"/>
              </a:lnSpc>
              <a:defRPr/>
            </a:pPr>
            <a:r>
              <a:rPr lang="zh-CN" altLang="en-US" sz="1600" dirty="0">
                <a:solidFill>
                  <a:srgbClr val="000000">
                    <a:lumMod val="75000"/>
                    <a:lumOff val="25000"/>
                  </a:srgbClr>
                </a:solidFill>
                <a:latin typeface="Microsoft YaHei Light" panose="020B0502040204020203" pitchFamily="34" charset="-122"/>
                <a:ea typeface="Microsoft YaHei Light" panose="020B0502040204020203" pitchFamily="34" charset="-122"/>
              </a:rPr>
              <a:t>资源的上传与编辑有三种方式：</a:t>
            </a:r>
          </a:p>
          <a:p>
            <a:pPr lvl="0" defTabSz="914377">
              <a:lnSpc>
                <a:spcPct val="150000"/>
              </a:lnSpc>
              <a:defRPr/>
            </a:pPr>
            <a:r>
              <a:rPr lang="en-US" altLang="zh-CN" sz="1600" dirty="0">
                <a:solidFill>
                  <a:srgbClr val="000000">
                    <a:lumMod val="75000"/>
                    <a:lumOff val="25000"/>
                  </a:srgbClr>
                </a:solidFill>
                <a:latin typeface="Microsoft YaHei Light" panose="020B0502040204020203" pitchFamily="34" charset="-122"/>
                <a:ea typeface="Microsoft YaHei Light" panose="020B0502040204020203" pitchFamily="34" charset="-122"/>
              </a:rPr>
              <a:t>1</a:t>
            </a:r>
            <a:r>
              <a:rPr lang="zh-CN" altLang="en-US" sz="1600" dirty="0">
                <a:solidFill>
                  <a:srgbClr val="000000">
                    <a:lumMod val="75000"/>
                    <a:lumOff val="25000"/>
                  </a:srgbClr>
                </a:solidFill>
                <a:latin typeface="Microsoft YaHei Light" panose="020B0502040204020203" pitchFamily="34" charset="-122"/>
                <a:ea typeface="Microsoft YaHei Light" panose="020B0502040204020203" pitchFamily="34" charset="-122"/>
              </a:rPr>
              <a:t>、在线编辑：把资料编辑好后，学生可以像打开网页一样来打开资源。</a:t>
            </a:r>
          </a:p>
          <a:p>
            <a:pPr lvl="0" defTabSz="914377">
              <a:lnSpc>
                <a:spcPct val="150000"/>
              </a:lnSpc>
              <a:defRPr/>
            </a:pPr>
            <a:r>
              <a:rPr lang="en-US" altLang="zh-CN" sz="1600" dirty="0">
                <a:solidFill>
                  <a:srgbClr val="000000">
                    <a:lumMod val="75000"/>
                    <a:lumOff val="25000"/>
                  </a:srgbClr>
                </a:solidFill>
                <a:latin typeface="Microsoft YaHei Light" panose="020B0502040204020203" pitchFamily="34" charset="-122"/>
                <a:ea typeface="Microsoft YaHei Light" panose="020B0502040204020203" pitchFamily="34" charset="-122"/>
              </a:rPr>
              <a:t>2</a:t>
            </a:r>
            <a:r>
              <a:rPr lang="zh-CN" altLang="en-US" sz="1600" dirty="0">
                <a:solidFill>
                  <a:srgbClr val="000000">
                    <a:lumMod val="75000"/>
                    <a:lumOff val="25000"/>
                  </a:srgbClr>
                </a:solidFill>
                <a:latin typeface="Microsoft YaHei Light" panose="020B0502040204020203" pitchFamily="34" charset="-122"/>
                <a:ea typeface="Microsoft YaHei Light" panose="020B0502040204020203" pitchFamily="34" charset="-122"/>
              </a:rPr>
              <a:t>、上传文件：以文件形式上传，学生可以下载。</a:t>
            </a:r>
          </a:p>
          <a:p>
            <a:pPr lvl="0" defTabSz="914377">
              <a:lnSpc>
                <a:spcPct val="150000"/>
              </a:lnSpc>
              <a:defRPr/>
            </a:pPr>
            <a:r>
              <a:rPr lang="en-US" altLang="zh-CN" sz="1600" dirty="0">
                <a:solidFill>
                  <a:srgbClr val="000000">
                    <a:lumMod val="75000"/>
                    <a:lumOff val="25000"/>
                  </a:srgbClr>
                </a:solidFill>
                <a:latin typeface="Microsoft YaHei Light" panose="020B0502040204020203" pitchFamily="34" charset="-122"/>
                <a:ea typeface="Microsoft YaHei Light" panose="020B0502040204020203" pitchFamily="34" charset="-122"/>
              </a:rPr>
              <a:t>3</a:t>
            </a:r>
            <a:r>
              <a:rPr lang="zh-CN" altLang="en-US" sz="1600" dirty="0">
                <a:solidFill>
                  <a:srgbClr val="000000">
                    <a:lumMod val="75000"/>
                    <a:lumOff val="25000"/>
                  </a:srgbClr>
                </a:solidFill>
                <a:latin typeface="Microsoft YaHei Light" panose="020B0502040204020203" pitchFamily="34" charset="-122"/>
                <a:ea typeface="Microsoft YaHei Light" panose="020B0502040204020203" pitchFamily="34" charset="-122"/>
              </a:rPr>
              <a:t>、添加</a:t>
            </a:r>
            <a:r>
              <a:rPr lang="en-US" altLang="zh-CN" sz="1600" dirty="0">
                <a:solidFill>
                  <a:srgbClr val="000000">
                    <a:lumMod val="75000"/>
                    <a:lumOff val="25000"/>
                  </a:srgbClr>
                </a:solidFill>
                <a:latin typeface="Microsoft YaHei Light" panose="020B0502040204020203" pitchFamily="34" charset="-122"/>
                <a:ea typeface="Microsoft YaHei Light" panose="020B0502040204020203" pitchFamily="34" charset="-122"/>
              </a:rPr>
              <a:t>URL</a:t>
            </a:r>
            <a:r>
              <a:rPr lang="zh-CN" altLang="en-US" sz="1600" dirty="0">
                <a:solidFill>
                  <a:srgbClr val="000000">
                    <a:lumMod val="75000"/>
                    <a:lumOff val="25000"/>
                  </a:srgbClr>
                </a:solidFill>
                <a:latin typeface="Microsoft YaHei Light" panose="020B0502040204020203" pitchFamily="34" charset="-122"/>
                <a:ea typeface="Microsoft YaHei Light" panose="020B0502040204020203" pitchFamily="34" charset="-122"/>
              </a:rPr>
              <a:t>：链接到资源地址，学生打开跳转到资源页。</a:t>
            </a:r>
          </a:p>
          <a:p>
            <a:pPr lvl="0" defTabSz="914377">
              <a:lnSpc>
                <a:spcPct val="150000"/>
              </a:lnSpc>
              <a:defRPr/>
            </a:pPr>
            <a:r>
              <a:rPr lang="en-US" altLang="zh-CN" sz="1600" dirty="0">
                <a:solidFill>
                  <a:srgbClr val="000000">
                    <a:lumMod val="75000"/>
                    <a:lumOff val="25000"/>
                  </a:srgbClr>
                </a:solidFill>
                <a:latin typeface="Microsoft YaHei Light" panose="020B0502040204020203" pitchFamily="34" charset="-122"/>
                <a:ea typeface="Microsoft YaHei Light" panose="020B0502040204020203" pitchFamily="34" charset="-122"/>
              </a:rPr>
              <a:t>4</a:t>
            </a:r>
            <a:r>
              <a:rPr lang="zh-CN" altLang="en-US" sz="1600" dirty="0">
                <a:solidFill>
                  <a:srgbClr val="000000">
                    <a:lumMod val="75000"/>
                    <a:lumOff val="25000"/>
                  </a:srgbClr>
                </a:solidFill>
                <a:latin typeface="Microsoft YaHei Light" panose="020B0502040204020203" pitchFamily="34" charset="-122"/>
                <a:ea typeface="Microsoft YaHei Light" panose="020B0502040204020203" pitchFamily="34" charset="-122"/>
              </a:rPr>
              <a:t>、引用资源中心：从学校教学资源中心中引用有用资源，与添加</a:t>
            </a:r>
            <a:r>
              <a:rPr lang="en-US" altLang="zh-CN" sz="1600" dirty="0">
                <a:solidFill>
                  <a:srgbClr val="000000">
                    <a:lumMod val="75000"/>
                    <a:lumOff val="25000"/>
                  </a:srgbClr>
                </a:solidFill>
                <a:latin typeface="Microsoft YaHei Light" panose="020B0502040204020203" pitchFamily="34" charset="-122"/>
                <a:ea typeface="Microsoft YaHei Light" panose="020B0502040204020203" pitchFamily="34" charset="-122"/>
              </a:rPr>
              <a:t>URL</a:t>
            </a:r>
            <a:r>
              <a:rPr lang="zh-CN" altLang="en-US" sz="1600" dirty="0">
                <a:solidFill>
                  <a:srgbClr val="000000">
                    <a:lumMod val="75000"/>
                    <a:lumOff val="25000"/>
                  </a:srgbClr>
                </a:solidFill>
                <a:latin typeface="Microsoft YaHei Light" panose="020B0502040204020203" pitchFamily="34" charset="-122"/>
                <a:ea typeface="Microsoft YaHei Light" panose="020B0502040204020203" pitchFamily="34" charset="-122"/>
              </a:rPr>
              <a:t>功能类似。</a:t>
            </a:r>
          </a:p>
        </p:txBody>
      </p:sp>
      <p:sp>
        <p:nvSpPr>
          <p:cNvPr id="18" name="圆角矩形 14">
            <a:extLst>
              <a:ext uri="{FF2B5EF4-FFF2-40B4-BE49-F238E27FC236}">
                <a16:creationId xmlns:a16="http://schemas.microsoft.com/office/drawing/2014/main" id="{555A2383-5171-45CC-B3E5-47DC3B4158B6}"/>
              </a:ext>
            </a:extLst>
          </p:cNvPr>
          <p:cNvSpPr/>
          <p:nvPr/>
        </p:nvSpPr>
        <p:spPr>
          <a:xfrm>
            <a:off x="695324" y="1418710"/>
            <a:ext cx="2442323" cy="462479"/>
          </a:xfrm>
          <a:prstGeom prst="roundRect">
            <a:avLst>
              <a:gd name="adj" fmla="val 50000"/>
            </a:avLst>
          </a:prstGeom>
          <a:solidFill>
            <a:srgbClr val="092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defRPr/>
            </a:pPr>
            <a:r>
              <a:rPr kumimoji="1" lang="zh-CN" altLang="en-US" sz="2000" dirty="0">
                <a:solidFill>
                  <a:srgbClr val="FFFFFF"/>
                </a:solidFill>
                <a:latin typeface="Microsoft YaHei" panose="020B0503020204020204" pitchFamily="34" charset="-122"/>
                <a:ea typeface="Microsoft YaHei" panose="020B0503020204020204" pitchFamily="34" charset="-122"/>
              </a:rPr>
              <a:t>资源的上传与编辑</a:t>
            </a:r>
          </a:p>
        </p:txBody>
      </p:sp>
      <p:pic>
        <p:nvPicPr>
          <p:cNvPr id="5" name="图片 4"/>
          <p:cNvPicPr>
            <a:picLocks noChangeAspect="1"/>
          </p:cNvPicPr>
          <p:nvPr/>
        </p:nvPicPr>
        <p:blipFill>
          <a:blip r:embed="rId2"/>
          <a:stretch>
            <a:fillRect/>
          </a:stretch>
        </p:blipFill>
        <p:spPr>
          <a:xfrm>
            <a:off x="1319513" y="3867040"/>
            <a:ext cx="9335963" cy="20591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63478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7700211" y="3349592"/>
            <a:ext cx="2348564" cy="2223435"/>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a:p>
        </p:txBody>
      </p:sp>
      <p:sp>
        <p:nvSpPr>
          <p:cNvPr id="2" name="标题 1"/>
          <p:cNvSpPr>
            <a:spLocks noGrp="1"/>
          </p:cNvSpPr>
          <p:nvPr>
            <p:ph type="title"/>
          </p:nvPr>
        </p:nvSpPr>
        <p:spPr>
          <a:xfrm>
            <a:off x="297243" y="1106317"/>
            <a:ext cx="572464" cy="1887696"/>
          </a:xfrm>
        </p:spPr>
        <p:txBody>
          <a:bodyPr/>
          <a:lstStyle/>
          <a:p>
            <a:r>
              <a:rPr lang="zh-CN" altLang="en-US" dirty="0"/>
              <a:t>课件</a:t>
            </a:r>
            <a:r>
              <a:rPr lang="zh-CN" altLang="en-US" dirty="0" smtClean="0"/>
              <a:t>的制作</a:t>
            </a:r>
            <a:endParaRPr lang="zh-CN" altLang="en-US" dirty="0"/>
          </a:p>
        </p:txBody>
      </p:sp>
      <p:sp>
        <p:nvSpPr>
          <p:cNvPr id="4" name="灯片编号占位符 3"/>
          <p:cNvSpPr>
            <a:spLocks noGrp="1"/>
          </p:cNvSpPr>
          <p:nvPr>
            <p:ph type="sldNum" sz="quarter" idx="4294967295"/>
          </p:nvPr>
        </p:nvSpPr>
        <p:spPr>
          <a:xfrm>
            <a:off x="9448800" y="6356350"/>
            <a:ext cx="2743200" cy="365125"/>
          </a:xfrm>
        </p:spPr>
        <p:txBody>
          <a:bodyPr/>
          <a:lstStyle/>
          <a:p>
            <a:fld id="{4FAB73BC-B049-4115-A692-8D63A059BFB8}" type="slidenum">
              <a:rPr lang="en-US" smtClean="0"/>
              <a:t>26</a:t>
            </a:fld>
            <a:endParaRPr lang="en-US" dirty="0"/>
          </a:p>
        </p:txBody>
      </p:sp>
      <p:pic>
        <p:nvPicPr>
          <p:cNvPr id="2050" name="Picture 2" descr="https://timgsa.baidu.com/timg?image&amp;quality=80&amp;size=b9999_10000&amp;sec=1573469746607&amp;di=8917db4f4622efcd307bfc1fae6c1c7b&amp;imgtype=0&amp;src=http%3A%2F%2Fi0.sinaimg.cn%2FIT%2Fcr%2F2012%2F0717%2F3579074012.jpg"/>
          <p:cNvPicPr>
            <a:picLocks noChangeAspect="1" noChangeArrowheads="1"/>
          </p:cNvPicPr>
          <p:nvPr/>
        </p:nvPicPr>
        <p:blipFill rotWithShape="1">
          <a:blip r:embed="rId2">
            <a:extLst>
              <a:ext uri="{28A0092B-C50C-407E-A947-70E740481C1C}">
                <a14:useLocalDpi xmlns:a14="http://schemas.microsoft.com/office/drawing/2010/main" val="0"/>
              </a:ext>
            </a:extLst>
          </a:blip>
          <a:srcRect t="19612" b="19915"/>
          <a:stretch/>
        </p:blipFill>
        <p:spPr bwMode="auto">
          <a:xfrm>
            <a:off x="4104319" y="1713018"/>
            <a:ext cx="5238750" cy="146304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timgsa.baidu.com/timg?image&amp;quality=80&amp;size=b9999_10000&amp;sec=1573469788833&amp;di=ec9888ea656dca3ee9e5163af50c7d9d&amp;imgtype=0&amp;src=http%3A%2F%2Fimg.1ppt.com%2Fuploads%2Fallimg%2F1509%2F1_150926091355_1.jpg"/>
          <p:cNvPicPr>
            <a:picLocks noChangeAspect="1" noChangeArrowheads="1"/>
          </p:cNvPicPr>
          <p:nvPr/>
        </p:nvPicPr>
        <p:blipFill rotWithShape="1">
          <a:blip r:embed="rId3">
            <a:extLst>
              <a:ext uri="{28A0092B-C50C-407E-A947-70E740481C1C}">
                <a14:useLocalDpi xmlns:a14="http://schemas.microsoft.com/office/drawing/2010/main" val="0"/>
              </a:ext>
            </a:extLst>
          </a:blip>
          <a:srcRect l="28615" t="37381" r="57995" b="39642"/>
          <a:stretch/>
        </p:blipFill>
        <p:spPr bwMode="auto">
          <a:xfrm>
            <a:off x="8322791" y="3696657"/>
            <a:ext cx="1020278" cy="9914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timgsa.baidu.com/timg?image&amp;quality=80&amp;size=b9999_10000&amp;sec=1573469788833&amp;di=ec9888ea656dca3ee9e5163af50c7d9d&amp;imgtype=0&amp;src=http%3A%2F%2Fimg.1ppt.com%2Fuploads%2Fallimg%2F1509%2F1_150926091355_1.jpg"/>
          <p:cNvPicPr>
            <a:picLocks noChangeAspect="1" noChangeArrowheads="1"/>
          </p:cNvPicPr>
          <p:nvPr/>
        </p:nvPicPr>
        <p:blipFill rotWithShape="1">
          <a:blip r:embed="rId3">
            <a:extLst>
              <a:ext uri="{28A0092B-C50C-407E-A947-70E740481C1C}">
                <a14:useLocalDpi xmlns:a14="http://schemas.microsoft.com/office/drawing/2010/main" val="0"/>
              </a:ext>
            </a:extLst>
          </a:blip>
          <a:srcRect t="37381" r="86017" b="39642"/>
          <a:stretch/>
        </p:blipFill>
        <p:spPr bwMode="auto">
          <a:xfrm>
            <a:off x="3560531" y="3696657"/>
            <a:ext cx="1065531" cy="9914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s://timgsa.baidu.com/timg?image&amp;quality=80&amp;size=b9999_10000&amp;sec=1573469788833&amp;di=ec9888ea656dca3ee9e5163af50c7d9d&amp;imgtype=0&amp;src=http%3A%2F%2Fimg.1ppt.com%2Fuploads%2Fallimg%2F1509%2F1_150926091355_1.jpg"/>
          <p:cNvPicPr>
            <a:picLocks noChangeAspect="1" noChangeArrowheads="1"/>
          </p:cNvPicPr>
          <p:nvPr/>
        </p:nvPicPr>
        <p:blipFill rotWithShape="1">
          <a:blip r:embed="rId3">
            <a:extLst>
              <a:ext uri="{28A0092B-C50C-407E-A947-70E740481C1C}">
                <a14:useLocalDpi xmlns:a14="http://schemas.microsoft.com/office/drawing/2010/main" val="0"/>
              </a:ext>
            </a:extLst>
          </a:blip>
          <a:srcRect l="14236" t="37381" r="71616" b="39642"/>
          <a:stretch/>
        </p:blipFill>
        <p:spPr bwMode="auto">
          <a:xfrm>
            <a:off x="5935412" y="3696657"/>
            <a:ext cx="1078030" cy="991402"/>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3625860" y="4851132"/>
            <a:ext cx="934871" cy="369332"/>
          </a:xfrm>
          <a:prstGeom prst="rect">
            <a:avLst/>
          </a:prstGeom>
          <a:noFill/>
        </p:spPr>
        <p:txBody>
          <a:bodyPr wrap="none" rtlCol="0">
            <a:spAutoFit/>
          </a:bodyPr>
          <a:lstStyle/>
          <a:p>
            <a:pPr algn="l"/>
            <a:r>
              <a:rPr kumimoji="1" lang="en-US" altLang="zh-CN" dirty="0" smtClean="0">
                <a:latin typeface="Microsoft YaHei" panose="020B0503020204020204" pitchFamily="34" charset="-122"/>
                <a:ea typeface="Microsoft YaHei" panose="020B0503020204020204" pitchFamily="34" charset="-122"/>
              </a:rPr>
              <a:t>WORD</a:t>
            </a:r>
            <a:endParaRPr kumimoji="1" lang="zh-CN" altLang="en-US" dirty="0" smtClean="0">
              <a:latin typeface="Microsoft YaHei" panose="020B0503020204020204" pitchFamily="34" charset="-122"/>
              <a:ea typeface="Microsoft YaHei" panose="020B0503020204020204" pitchFamily="34" charset="-122"/>
            </a:endParaRPr>
          </a:p>
        </p:txBody>
      </p:sp>
      <p:sp>
        <p:nvSpPr>
          <p:cNvPr id="12" name="文本框 11"/>
          <p:cNvSpPr txBox="1"/>
          <p:nvPr/>
        </p:nvSpPr>
        <p:spPr>
          <a:xfrm>
            <a:off x="6006991" y="4851132"/>
            <a:ext cx="857735" cy="369332"/>
          </a:xfrm>
          <a:prstGeom prst="rect">
            <a:avLst/>
          </a:prstGeom>
          <a:noFill/>
        </p:spPr>
        <p:txBody>
          <a:bodyPr wrap="none" rtlCol="0">
            <a:spAutoFit/>
          </a:bodyPr>
          <a:lstStyle/>
          <a:p>
            <a:pPr algn="l"/>
            <a:r>
              <a:rPr kumimoji="1" lang="en-US" altLang="zh-CN" dirty="0" smtClean="0">
                <a:latin typeface="Microsoft YaHei" panose="020B0503020204020204" pitchFamily="34" charset="-122"/>
                <a:ea typeface="Microsoft YaHei" panose="020B0503020204020204" pitchFamily="34" charset="-122"/>
              </a:rPr>
              <a:t>EXCEL</a:t>
            </a:r>
            <a:endParaRPr kumimoji="1" lang="zh-CN" altLang="en-US" dirty="0" smtClean="0">
              <a:latin typeface="Microsoft YaHei" panose="020B0503020204020204" pitchFamily="34" charset="-122"/>
              <a:ea typeface="Microsoft YaHei" panose="020B0503020204020204" pitchFamily="34" charset="-122"/>
            </a:endParaRPr>
          </a:p>
        </p:txBody>
      </p:sp>
      <p:sp>
        <p:nvSpPr>
          <p:cNvPr id="13" name="文本框 12"/>
          <p:cNvSpPr txBox="1"/>
          <p:nvPr/>
        </p:nvSpPr>
        <p:spPr>
          <a:xfrm>
            <a:off x="7961537" y="4851132"/>
            <a:ext cx="1742785" cy="369332"/>
          </a:xfrm>
          <a:prstGeom prst="rect">
            <a:avLst/>
          </a:prstGeom>
          <a:noFill/>
        </p:spPr>
        <p:txBody>
          <a:bodyPr wrap="none" rtlCol="0">
            <a:spAutoFit/>
          </a:bodyPr>
          <a:lstStyle/>
          <a:p>
            <a:pPr algn="l"/>
            <a:r>
              <a:rPr kumimoji="1" lang="en-US" altLang="zh-CN" dirty="0" smtClean="0">
                <a:latin typeface="Microsoft YaHei" panose="020B0503020204020204" pitchFamily="34" charset="-122"/>
                <a:ea typeface="Microsoft YaHei" panose="020B0503020204020204" pitchFamily="34" charset="-122"/>
              </a:rPr>
              <a:t>POWERPOINT</a:t>
            </a:r>
            <a:endParaRPr kumimoji="1" lang="zh-CN" altLang="en-US" dirty="0" smtClean="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77957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9"/>
          <p:cNvSpPr/>
          <p:nvPr/>
        </p:nvSpPr>
        <p:spPr>
          <a:xfrm>
            <a:off x="1829600" y="792848"/>
            <a:ext cx="2348564" cy="2354613"/>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a:p>
        </p:txBody>
      </p:sp>
      <p:sp>
        <p:nvSpPr>
          <p:cNvPr id="2" name="标题 1"/>
          <p:cNvSpPr>
            <a:spLocks noGrp="1"/>
          </p:cNvSpPr>
          <p:nvPr>
            <p:ph type="title"/>
          </p:nvPr>
        </p:nvSpPr>
        <p:spPr>
          <a:xfrm>
            <a:off x="297243" y="1106317"/>
            <a:ext cx="572464" cy="2246769"/>
          </a:xfrm>
        </p:spPr>
        <p:txBody>
          <a:bodyPr/>
          <a:lstStyle/>
          <a:p>
            <a:r>
              <a:rPr lang="zh-CN" altLang="en-US" dirty="0"/>
              <a:t>微</a:t>
            </a:r>
            <a:r>
              <a:rPr lang="zh-CN" altLang="en-US" dirty="0" smtClean="0"/>
              <a:t>视频的制作</a:t>
            </a:r>
            <a:endParaRPr lang="zh-CN" altLang="en-US" dirty="0"/>
          </a:p>
        </p:txBody>
      </p:sp>
      <p:sp>
        <p:nvSpPr>
          <p:cNvPr id="4" name="灯片编号占位符 3"/>
          <p:cNvSpPr>
            <a:spLocks noGrp="1"/>
          </p:cNvSpPr>
          <p:nvPr>
            <p:ph type="sldNum" sz="quarter" idx="4294967295"/>
          </p:nvPr>
        </p:nvSpPr>
        <p:spPr>
          <a:xfrm>
            <a:off x="9448800" y="6356350"/>
            <a:ext cx="2743200" cy="365125"/>
          </a:xfrm>
        </p:spPr>
        <p:txBody>
          <a:bodyPr/>
          <a:lstStyle/>
          <a:p>
            <a:fld id="{4FAB73BC-B049-4115-A692-8D63A059BFB8}" type="slidenum">
              <a:rPr lang="en-US" smtClean="0"/>
              <a:t>27</a:t>
            </a:fld>
            <a:endParaRPr lang="en-US" dirty="0"/>
          </a:p>
        </p:txBody>
      </p:sp>
      <p:pic>
        <p:nvPicPr>
          <p:cNvPr id="5" name="微课呈现的7种方式_视频在线观看 - 56.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138058" y="1106317"/>
            <a:ext cx="6096000" cy="4572000"/>
          </a:xfrm>
          <a:prstGeom prst="rect">
            <a:avLst/>
          </a:prstGeom>
        </p:spPr>
      </p:pic>
      <p:pic>
        <p:nvPicPr>
          <p:cNvPr id="3074" name="Picture 2" descr="https://timgsa.baidu.com/timg?image&amp;quality=80&amp;size=b9999_10000&amp;sec=1573470290915&amp;di=dd68c6c61cb5db67b4db27e3baadc9fc&amp;imgtype=0&amp;src=http%3A%2F%2Fimg.alicdn.com%2Fi3%2F452043776%2FTB2hBOQjN6I8KJjy0FgXXXXzVXa_%2521%2521452043776.jp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172116" y="984032"/>
            <a:ext cx="1663533" cy="166353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2680717" y="2646951"/>
            <a:ext cx="646331" cy="369332"/>
          </a:xfrm>
          <a:prstGeom prst="rect">
            <a:avLst/>
          </a:prstGeom>
          <a:noFill/>
        </p:spPr>
        <p:txBody>
          <a:bodyPr wrap="none" rtlCol="0">
            <a:spAutoFit/>
          </a:bodyPr>
          <a:lstStyle/>
          <a:p>
            <a:pPr algn="l"/>
            <a:r>
              <a:rPr kumimoji="1" lang="zh-CN" altLang="en-US" dirty="0">
                <a:latin typeface="Microsoft YaHei" panose="020B0503020204020204" pitchFamily="34" charset="-122"/>
                <a:ea typeface="Microsoft YaHei" panose="020B0503020204020204" pitchFamily="34" charset="-122"/>
              </a:rPr>
              <a:t>拍摄</a:t>
            </a:r>
            <a:endParaRPr kumimoji="1" lang="zh-CN" altLang="en-US" dirty="0" smtClean="0">
              <a:latin typeface="Microsoft YaHei" panose="020B0503020204020204" pitchFamily="34" charset="-122"/>
              <a:ea typeface="Microsoft YaHei" panose="020B0503020204020204" pitchFamily="34" charset="-122"/>
            </a:endParaRPr>
          </a:p>
        </p:txBody>
      </p:sp>
      <p:pic>
        <p:nvPicPr>
          <p:cNvPr id="3076" name="Picture 4" descr="https://timgsa.baidu.com/timg?image&amp;quality=80&amp;size=b9999_10000&amp;sec=1573470360809&amp;di=97dd4ca5da2290106ef2f3bf809475d8&amp;imgtype=0&amp;src=http%3A%2F%2Fimgsa.baidu.com%2Fexp%2Fw%3D500%2Fsign%3D426e6176a518972ba33a00cad6cc7b9d%2Ff703738da97739122163d803f6198618367ae20f.jpg"/>
          <p:cNvPicPr>
            <a:picLocks noChangeAspect="1" noChangeArrowheads="1"/>
          </p:cNvPicPr>
          <p:nvPr/>
        </p:nvPicPr>
        <p:blipFill rotWithShape="1">
          <a:blip r:embed="rId6">
            <a:extLst>
              <a:ext uri="{28A0092B-C50C-407E-A947-70E740481C1C}">
                <a14:useLocalDpi xmlns:a14="http://schemas.microsoft.com/office/drawing/2010/main" val="0"/>
              </a:ext>
            </a:extLst>
          </a:blip>
          <a:srcRect l="9222" r="7387"/>
          <a:stretch/>
        </p:blipFill>
        <p:spPr bwMode="auto">
          <a:xfrm>
            <a:off x="2050181" y="3795311"/>
            <a:ext cx="1886551" cy="114244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9" name="文本框 8"/>
          <p:cNvSpPr txBox="1"/>
          <p:nvPr/>
        </p:nvSpPr>
        <p:spPr>
          <a:xfrm>
            <a:off x="2680717" y="5104751"/>
            <a:ext cx="646331" cy="369332"/>
          </a:xfrm>
          <a:prstGeom prst="rect">
            <a:avLst/>
          </a:prstGeom>
          <a:noFill/>
        </p:spPr>
        <p:txBody>
          <a:bodyPr wrap="none" rtlCol="0">
            <a:spAutoFit/>
          </a:bodyPr>
          <a:lstStyle/>
          <a:p>
            <a:pPr algn="l"/>
            <a:r>
              <a:rPr kumimoji="1" lang="zh-CN" altLang="en-US" dirty="0" smtClean="0">
                <a:latin typeface="Microsoft YaHei" panose="020B0503020204020204" pitchFamily="34" charset="-122"/>
                <a:ea typeface="Microsoft YaHei" panose="020B0503020204020204" pitchFamily="34" charset="-122"/>
              </a:rPr>
              <a:t>录屏</a:t>
            </a:r>
            <a:endParaRPr kumimoji="1" lang="zh-CN" altLang="en-US" dirty="0" smtClean="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19244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1857" y="1106317"/>
            <a:ext cx="583237" cy="1528624"/>
          </a:xfrm>
        </p:spPr>
        <p:txBody>
          <a:bodyPr/>
          <a:lstStyle/>
          <a:p>
            <a:r>
              <a:rPr lang="zh-CN" altLang="en-US" dirty="0" smtClean="0"/>
              <a:t>图文制作</a:t>
            </a:r>
            <a:endParaRPr lang="zh-CN" altLang="en-US" dirty="0"/>
          </a:p>
        </p:txBody>
      </p:sp>
      <p:sp>
        <p:nvSpPr>
          <p:cNvPr id="4" name="灯片编号占位符 3"/>
          <p:cNvSpPr>
            <a:spLocks noGrp="1"/>
          </p:cNvSpPr>
          <p:nvPr>
            <p:ph type="sldNum" sz="quarter" idx="4294967295"/>
          </p:nvPr>
        </p:nvSpPr>
        <p:spPr>
          <a:xfrm>
            <a:off x="9448800" y="6356350"/>
            <a:ext cx="2743200" cy="365125"/>
          </a:xfrm>
        </p:spPr>
        <p:txBody>
          <a:bodyPr/>
          <a:lstStyle/>
          <a:p>
            <a:fld id="{4FAB73BC-B049-4115-A692-8D63A059BFB8}" type="slidenum">
              <a:rPr lang="en-US" smtClean="0"/>
              <a:t>28</a:t>
            </a:fld>
            <a:endParaRPr lang="en-US" dirty="0"/>
          </a:p>
        </p:txBody>
      </p:sp>
      <p:pic>
        <p:nvPicPr>
          <p:cNvPr id="4098" name="Picture 2" descr="https://timgsa.baidu.com/timg?image&amp;quality=80&amp;size=b9999_10000&amp;sec=1573470565319&amp;di=397acb8530d8406901032f7e0697add2&amp;imgtype=0&amp;src=http%3A%2F%2Fpic27.nipic.com%2F20130319%2F9571884_091212659167_2.jpg"/>
          <p:cNvPicPr>
            <a:picLocks noChangeAspect="1" noChangeArrowheads="1"/>
          </p:cNvPicPr>
          <p:nvPr/>
        </p:nvPicPr>
        <p:blipFill rotWithShape="1">
          <a:blip r:embed="rId2">
            <a:extLst>
              <a:ext uri="{28A0092B-C50C-407E-A947-70E740481C1C}">
                <a14:useLocalDpi xmlns:a14="http://schemas.microsoft.com/office/drawing/2010/main" val="0"/>
              </a:ext>
            </a:extLst>
          </a:blip>
          <a:srcRect l="11789" t="7363" r="12405" b="16530"/>
          <a:stretch/>
        </p:blipFill>
        <p:spPr bwMode="auto">
          <a:xfrm>
            <a:off x="2877953" y="972152"/>
            <a:ext cx="7372953" cy="4626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8030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6267363D-2D69-41F3-A0A4-90052CA13A46}"/>
              </a:ext>
            </a:extLst>
          </p:cNvPr>
          <p:cNvSpPr>
            <a:spLocks noGrp="1"/>
          </p:cNvSpPr>
          <p:nvPr>
            <p:ph type="title"/>
          </p:nvPr>
        </p:nvSpPr>
        <p:spPr>
          <a:xfrm>
            <a:off x="482600" y="285016"/>
            <a:ext cx="3833101" cy="480131"/>
          </a:xfrm>
        </p:spPr>
        <p:txBody>
          <a:bodyPr/>
          <a:lstStyle/>
          <a:p>
            <a:r>
              <a:rPr lang="zh-CN" altLang="en-US" dirty="0" smtClean="0"/>
              <a:t>平台功能</a:t>
            </a:r>
            <a:r>
              <a:rPr lang="en-US" altLang="zh-CN" dirty="0" smtClean="0"/>
              <a:t>——</a:t>
            </a:r>
            <a:r>
              <a:rPr lang="zh-CN" altLang="en-US" dirty="0" smtClean="0"/>
              <a:t>教学活动</a:t>
            </a:r>
            <a:endParaRPr lang="zh-CN" altLang="en-US" dirty="0"/>
          </a:p>
        </p:txBody>
      </p:sp>
      <p:grpSp>
        <p:nvGrpSpPr>
          <p:cNvPr id="24" name="组合 23">
            <a:extLst>
              <a:ext uri="{FF2B5EF4-FFF2-40B4-BE49-F238E27FC236}">
                <a16:creationId xmlns:a16="http://schemas.microsoft.com/office/drawing/2014/main" id="{770EA949-E7F6-41D9-9179-48BC6D98BF2E}"/>
              </a:ext>
            </a:extLst>
          </p:cNvPr>
          <p:cNvGrpSpPr/>
          <p:nvPr/>
        </p:nvGrpSpPr>
        <p:grpSpPr>
          <a:xfrm>
            <a:off x="1292412" y="1241945"/>
            <a:ext cx="2650667" cy="1065454"/>
            <a:chOff x="616970" y="1241946"/>
            <a:chExt cx="2650667" cy="1065453"/>
          </a:xfrm>
        </p:grpSpPr>
        <p:sp>
          <p:nvSpPr>
            <p:cNvPr id="25" name="文本框 24">
              <a:extLst>
                <a:ext uri="{FF2B5EF4-FFF2-40B4-BE49-F238E27FC236}">
                  <a16:creationId xmlns:a16="http://schemas.microsoft.com/office/drawing/2014/main" id="{06408202-31C4-4B7A-A43F-2CDB391A0CF1}"/>
                </a:ext>
              </a:extLst>
            </p:cNvPr>
            <p:cNvSpPr txBox="1"/>
            <p:nvPr/>
          </p:nvSpPr>
          <p:spPr>
            <a:xfrm>
              <a:off x="616970" y="1568736"/>
              <a:ext cx="2650667" cy="738663"/>
            </a:xfrm>
            <a:prstGeom prst="rect">
              <a:avLst/>
            </a:prstGeom>
            <a:noFill/>
          </p:spPr>
          <p:txBody>
            <a:bodyPr wrap="square" rtlCol="0">
              <a:spAutoFit/>
            </a:bodyPr>
            <a:lstStyle/>
            <a:p>
              <a:pPr lvl="0" defTabSz="914377">
                <a:lnSpc>
                  <a:spcPct val="150000"/>
                </a:lnSpc>
                <a:defRPr/>
              </a:pPr>
              <a:r>
                <a:rPr lang="zh-CN" altLang="en-US" sz="1400" dirty="0" smtClean="0">
                  <a:solidFill>
                    <a:srgbClr val="000000">
                      <a:lumMod val="75000"/>
                      <a:lumOff val="25000"/>
                    </a:srgbClr>
                  </a:solidFill>
                  <a:latin typeface="Microsoft YaHei Light" panose="020B0502040204020203" pitchFamily="34" charset="-122"/>
                  <a:ea typeface="Microsoft YaHei Light" panose="020B0502040204020203" pitchFamily="34" charset="-122"/>
                </a:rPr>
                <a:t>二维码签到</a:t>
              </a:r>
              <a:endParaRPr lang="en-US" altLang="zh-CN" sz="1400" dirty="0" smtClean="0">
                <a:solidFill>
                  <a:srgbClr val="000000">
                    <a:lumMod val="75000"/>
                    <a:lumOff val="25000"/>
                  </a:srgbClr>
                </a:solidFill>
                <a:latin typeface="Microsoft YaHei Light" panose="020B0502040204020203" pitchFamily="34" charset="-122"/>
                <a:ea typeface="Microsoft YaHei Light" panose="020B0502040204020203" pitchFamily="34" charset="-122"/>
              </a:endParaRPr>
            </a:p>
            <a:p>
              <a:pPr lvl="0" defTabSz="914377">
                <a:lnSpc>
                  <a:spcPct val="150000"/>
                </a:lnSpc>
                <a:defRPr/>
              </a:pPr>
              <a:r>
                <a:rPr kumimoji="1" lang="zh-CN" altLang="en-US" sz="1400" dirty="0" smtClean="0">
                  <a:solidFill>
                    <a:srgbClr val="000000">
                      <a:lumMod val="75000"/>
                      <a:lumOff val="25000"/>
                    </a:srgbClr>
                  </a:solidFill>
                  <a:latin typeface="Microsoft YaHei Light" panose="020B0502040204020203" pitchFamily="34" charset="-122"/>
                  <a:ea typeface="Microsoft YaHei Light" panose="020B0502040204020203" pitchFamily="34" charset="-122"/>
                </a:rPr>
                <a:t>教师代签到</a:t>
              </a:r>
              <a:endParaRPr kumimoji="1" lang="zh-CN" altLang="en-US" sz="1400" dirty="0">
                <a:solidFill>
                  <a:srgbClr val="000000">
                    <a:lumMod val="75000"/>
                    <a:lumOff val="25000"/>
                  </a:srgbClr>
                </a:solidFill>
                <a:latin typeface="Microsoft YaHei Light" panose="020B0502040204020203" pitchFamily="34" charset="-122"/>
                <a:ea typeface="Microsoft YaHei Light" panose="020B0502040204020203" pitchFamily="34" charset="-122"/>
              </a:endParaRPr>
            </a:p>
          </p:txBody>
        </p:sp>
        <p:sp>
          <p:nvSpPr>
            <p:cNvPr id="26" name="平行四边形 25">
              <a:extLst>
                <a:ext uri="{FF2B5EF4-FFF2-40B4-BE49-F238E27FC236}">
                  <a16:creationId xmlns:a16="http://schemas.microsoft.com/office/drawing/2014/main" id="{BC452DB6-569F-4FDD-A478-6947E682545D}"/>
                </a:ext>
              </a:extLst>
            </p:cNvPr>
            <p:cNvSpPr/>
            <p:nvPr/>
          </p:nvSpPr>
          <p:spPr>
            <a:xfrm>
              <a:off x="695325" y="1241946"/>
              <a:ext cx="1577027" cy="32679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zh-CN" altLang="en-US" sz="1600" b="1" i="0" u="none" strike="noStrike" kern="1200" cap="none" spc="0" normalizeH="0" baseline="0" noProof="0" dirty="0" smtClean="0">
                  <a:ln>
                    <a:noFill/>
                  </a:ln>
                  <a:solidFill>
                    <a:srgbClr val="FFFFFF"/>
                  </a:solidFill>
                  <a:effectLst/>
                  <a:uLnTx/>
                  <a:uFillTx/>
                  <a:latin typeface="Microsoft YaHei" panose="020B0503020204020204" pitchFamily="34" charset="-122"/>
                  <a:ea typeface="Microsoft YaHei" panose="020B0503020204020204" pitchFamily="34" charset="-122"/>
                  <a:cs typeface="+mn-cs"/>
                </a:rPr>
                <a:t>签到</a:t>
              </a:r>
              <a:endParaRPr kumimoji="1" lang="zh-CN" altLang="en-US" sz="16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endParaRPr>
            </a:p>
          </p:txBody>
        </p:sp>
      </p:grpSp>
      <p:sp>
        <p:nvSpPr>
          <p:cNvPr id="33" name="平行四边形 32">
            <a:extLst>
              <a:ext uri="{FF2B5EF4-FFF2-40B4-BE49-F238E27FC236}">
                <a16:creationId xmlns:a16="http://schemas.microsoft.com/office/drawing/2014/main" id="{6E5E5264-2524-4ADB-8189-B01F37BDC83A}"/>
              </a:ext>
            </a:extLst>
          </p:cNvPr>
          <p:cNvSpPr/>
          <p:nvPr/>
        </p:nvSpPr>
        <p:spPr>
          <a:xfrm>
            <a:off x="4884170" y="1241944"/>
            <a:ext cx="1577027" cy="32679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zh-CN" altLang="en-US" sz="1600" b="1" i="0" u="none" strike="noStrike" kern="1200" cap="none" spc="0" normalizeH="0" baseline="0" noProof="0" dirty="0" smtClean="0">
                <a:ln>
                  <a:noFill/>
                </a:ln>
                <a:solidFill>
                  <a:srgbClr val="FFFFFF"/>
                </a:solidFill>
                <a:effectLst/>
                <a:uLnTx/>
                <a:uFillTx/>
                <a:latin typeface="Microsoft YaHei" panose="020B0503020204020204" pitchFamily="34" charset="-122"/>
                <a:ea typeface="Microsoft YaHei" panose="020B0503020204020204" pitchFamily="34" charset="-122"/>
                <a:cs typeface="+mn-cs"/>
              </a:rPr>
              <a:t>投票</a:t>
            </a:r>
            <a:endParaRPr kumimoji="1" lang="zh-CN" altLang="en-US" sz="16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endParaRPr>
          </a:p>
        </p:txBody>
      </p:sp>
      <p:sp>
        <p:nvSpPr>
          <p:cNvPr id="41" name="平行四边形 40">
            <a:extLst>
              <a:ext uri="{FF2B5EF4-FFF2-40B4-BE49-F238E27FC236}">
                <a16:creationId xmlns:a16="http://schemas.microsoft.com/office/drawing/2014/main" id="{700D9812-2F86-4B50-8288-A5999C0242B1}"/>
              </a:ext>
            </a:extLst>
          </p:cNvPr>
          <p:cNvSpPr/>
          <p:nvPr/>
        </p:nvSpPr>
        <p:spPr>
          <a:xfrm>
            <a:off x="8689416" y="1241149"/>
            <a:ext cx="1577027" cy="32679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zh-CN" altLang="en-US" sz="1600" b="1" i="0" u="none" strike="noStrike" kern="1200" cap="none" spc="0" normalizeH="0" baseline="0" noProof="0" dirty="0" smtClean="0">
                <a:ln>
                  <a:noFill/>
                </a:ln>
                <a:solidFill>
                  <a:srgbClr val="FFFFFF"/>
                </a:solidFill>
                <a:effectLst/>
                <a:uLnTx/>
                <a:uFillTx/>
                <a:latin typeface="Microsoft YaHei" panose="020B0503020204020204" pitchFamily="34" charset="-122"/>
                <a:ea typeface="Microsoft YaHei" panose="020B0503020204020204" pitchFamily="34" charset="-122"/>
                <a:cs typeface="+mn-cs"/>
              </a:rPr>
              <a:t>讨论</a:t>
            </a:r>
            <a:endParaRPr kumimoji="1" lang="zh-CN" altLang="en-US" sz="16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endParaRPr>
          </a:p>
        </p:txBody>
      </p:sp>
      <p:cxnSp>
        <p:nvCxnSpPr>
          <p:cNvPr id="53" name="直线连接符 9">
            <a:extLst>
              <a:ext uri="{FF2B5EF4-FFF2-40B4-BE49-F238E27FC236}">
                <a16:creationId xmlns:a16="http://schemas.microsoft.com/office/drawing/2014/main" id="{2DCDCB67-4A5B-4934-89F9-09C48CFA7DA7}"/>
              </a:ext>
            </a:extLst>
          </p:cNvPr>
          <p:cNvCxnSpPr/>
          <p:nvPr/>
        </p:nvCxnSpPr>
        <p:spPr>
          <a:xfrm>
            <a:off x="3865442" y="1241947"/>
            <a:ext cx="0" cy="4680471"/>
          </a:xfrm>
          <a:prstGeom prst="line">
            <a:avLst/>
          </a:prstGeom>
          <a:ln>
            <a:prstDash val="lgDash"/>
          </a:ln>
        </p:spPr>
        <p:style>
          <a:lnRef idx="1">
            <a:schemeClr val="accent1"/>
          </a:lnRef>
          <a:fillRef idx="0">
            <a:schemeClr val="accent1"/>
          </a:fillRef>
          <a:effectRef idx="0">
            <a:schemeClr val="accent1"/>
          </a:effectRef>
          <a:fontRef idx="minor">
            <a:schemeClr val="tx1"/>
          </a:fontRef>
        </p:style>
      </p:cxnSp>
      <p:pic>
        <p:nvPicPr>
          <p:cNvPr id="29" name="图片 28"/>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49819" y="2485158"/>
            <a:ext cx="2470857" cy="3597441"/>
          </a:xfrm>
          <a:prstGeom prst="rect">
            <a:avLst/>
          </a:prstGeom>
          <a:ln>
            <a:noFill/>
          </a:ln>
          <a:effectLst>
            <a:outerShdw blurRad="292100" dist="139700" dir="2700000" algn="tl" rotWithShape="0">
              <a:srgbClr val="333333">
                <a:alpha val="65000"/>
              </a:srgbClr>
            </a:outerShdw>
          </a:effectLst>
        </p:spPr>
      </p:pic>
      <p:cxnSp>
        <p:nvCxnSpPr>
          <p:cNvPr id="30" name="直线连接符 9">
            <a:extLst>
              <a:ext uri="{FF2B5EF4-FFF2-40B4-BE49-F238E27FC236}">
                <a16:creationId xmlns:a16="http://schemas.microsoft.com/office/drawing/2014/main" id="{2DCDCB67-4A5B-4934-89F9-09C48CFA7DA7}"/>
              </a:ext>
            </a:extLst>
          </p:cNvPr>
          <p:cNvCxnSpPr/>
          <p:nvPr/>
        </p:nvCxnSpPr>
        <p:spPr>
          <a:xfrm>
            <a:off x="7731387" y="1082174"/>
            <a:ext cx="0" cy="4680471"/>
          </a:xfrm>
          <a:prstGeom prst="line">
            <a:avLst/>
          </a:prstGeom>
          <a:ln>
            <a:prstDash val="lgDash"/>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8376676" y="1828800"/>
            <a:ext cx="2419140" cy="4253799"/>
            <a:chOff x="8243944" y="1828800"/>
            <a:chExt cx="2419140" cy="4253799"/>
          </a:xfrm>
        </p:grpSpPr>
        <p:pic>
          <p:nvPicPr>
            <p:cNvPr id="3" name="图片 2"/>
            <p:cNvPicPr>
              <a:picLocks noChangeAspect="1"/>
            </p:cNvPicPr>
            <p:nvPr/>
          </p:nvPicPr>
          <p:blipFill rotWithShape="1">
            <a:blip r:embed="rId3" cstate="hqprint">
              <a:extLst>
                <a:ext uri="{28A0092B-C50C-407E-A947-70E740481C1C}">
                  <a14:useLocalDpi xmlns:a14="http://schemas.microsoft.com/office/drawing/2010/main" val="0"/>
                </a:ext>
              </a:extLst>
            </a:blip>
            <a:srcRect t="3670"/>
            <a:stretch/>
          </p:blipFill>
          <p:spPr>
            <a:xfrm>
              <a:off x="8243944" y="1828800"/>
              <a:ext cx="2419140" cy="4253799"/>
            </a:xfrm>
            <a:prstGeom prst="rect">
              <a:avLst/>
            </a:prstGeom>
            <a:ln>
              <a:noFill/>
            </a:ln>
            <a:effectLst>
              <a:outerShdw blurRad="292100" dist="139700" dir="2700000" algn="tl" rotWithShape="0">
                <a:srgbClr val="333333">
                  <a:alpha val="65000"/>
                </a:srgbClr>
              </a:outerShdw>
            </a:effectLst>
          </p:spPr>
        </p:pic>
        <p:sp>
          <p:nvSpPr>
            <p:cNvPr id="5" name="矩形 4"/>
            <p:cNvSpPr/>
            <p:nvPr/>
          </p:nvSpPr>
          <p:spPr>
            <a:xfrm>
              <a:off x="8243944" y="3864077"/>
              <a:ext cx="2419140" cy="3539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7" name="图片 6"/>
          <p:cNvPicPr>
            <a:picLocks noChangeAspect="1"/>
          </p:cNvPicPr>
          <p:nvPr/>
        </p:nvPicPr>
        <p:blipFill rotWithShape="1">
          <a:blip r:embed="rId4" cstate="hqprint">
            <a:extLst>
              <a:ext uri="{28A0092B-C50C-407E-A947-70E740481C1C}">
                <a14:useLocalDpi xmlns:a14="http://schemas.microsoft.com/office/drawing/2010/main" val="0"/>
              </a:ext>
            </a:extLst>
          </a:blip>
          <a:srcRect t="4196"/>
          <a:stretch/>
        </p:blipFill>
        <p:spPr>
          <a:xfrm>
            <a:off x="4413168" y="1828801"/>
            <a:ext cx="2807956" cy="42537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584621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矩形 112">
            <a:extLst>
              <a:ext uri="{FF2B5EF4-FFF2-40B4-BE49-F238E27FC236}">
                <a16:creationId xmlns:a16="http://schemas.microsoft.com/office/drawing/2014/main" id="{048C2166-4EBE-45D0-BE68-79733411B753}"/>
              </a:ext>
            </a:extLst>
          </p:cNvPr>
          <p:cNvSpPr/>
          <p:nvPr/>
        </p:nvSpPr>
        <p:spPr>
          <a:xfrm>
            <a:off x="0" y="2240280"/>
            <a:ext cx="12192000" cy="2773677"/>
          </a:xfrm>
          <a:prstGeom prst="rect">
            <a:avLst/>
          </a:prstGeom>
          <a:blipFill dpi="0" rotWithShape="1">
            <a:blip r:embed="rId2"/>
            <a:srcRect/>
            <a:tile tx="0" ty="0" sx="100000" sy="100000" flip="none" algn="ctr"/>
          </a:blip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
        <p:nvSpPr>
          <p:cNvPr id="72" name="矩形 71">
            <a:extLst>
              <a:ext uri="{FF2B5EF4-FFF2-40B4-BE49-F238E27FC236}">
                <a16:creationId xmlns:a16="http://schemas.microsoft.com/office/drawing/2014/main" id="{3D6B6D2B-2A42-4242-A0A9-43EAB231EBC8}"/>
              </a:ext>
            </a:extLst>
          </p:cNvPr>
          <p:cNvSpPr/>
          <p:nvPr/>
        </p:nvSpPr>
        <p:spPr>
          <a:xfrm>
            <a:off x="0" y="2240280"/>
            <a:ext cx="12192000" cy="2773677"/>
          </a:xfrm>
          <a:prstGeom prst="rect">
            <a:avLst/>
          </a:prstGeom>
          <a:gradFill>
            <a:gsLst>
              <a:gs pos="74000">
                <a:schemeClr val="accent1">
                  <a:alpha val="85000"/>
                </a:schemeClr>
              </a:gs>
              <a:gs pos="100000">
                <a:schemeClr val="accent1">
                  <a:alpha val="70000"/>
                </a:schemeClr>
              </a:gs>
            </a:gsLst>
            <a:lin ang="2700000" scaled="0"/>
          </a:gra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cxnSp>
        <p:nvCxnSpPr>
          <p:cNvPr id="55" name="直线连接符 54">
            <a:extLst>
              <a:ext uri="{FF2B5EF4-FFF2-40B4-BE49-F238E27FC236}">
                <a16:creationId xmlns:a16="http://schemas.microsoft.com/office/drawing/2014/main" id="{8D98792A-D287-8A41-B234-E6EC37FDC958}"/>
              </a:ext>
            </a:extLst>
          </p:cNvPr>
          <p:cNvCxnSpPr>
            <a:cxnSpLocks/>
          </p:cNvCxnSpPr>
          <p:nvPr/>
        </p:nvCxnSpPr>
        <p:spPr>
          <a:xfrm flipH="1">
            <a:off x="-7622" y="5013960"/>
            <a:ext cx="12204000" cy="0"/>
          </a:xfrm>
          <a:prstGeom prst="line">
            <a:avLst/>
          </a:prstGeom>
          <a:ln w="101600">
            <a:gradFill>
              <a:gsLst>
                <a:gs pos="50000">
                  <a:srgbClr val="F6D9A7"/>
                </a:gs>
                <a:gs pos="100000">
                  <a:srgbClr val="D6AA74"/>
                </a:gs>
                <a:gs pos="0">
                  <a:srgbClr val="D6AA74"/>
                </a:gs>
              </a:gsLst>
              <a:lin ang="0" scaled="0"/>
            </a:gradFill>
          </a:ln>
        </p:spPr>
        <p:style>
          <a:lnRef idx="1">
            <a:schemeClr val="accent1"/>
          </a:lnRef>
          <a:fillRef idx="0">
            <a:schemeClr val="accent1"/>
          </a:fillRef>
          <a:effectRef idx="0">
            <a:schemeClr val="accent1"/>
          </a:effectRef>
          <a:fontRef idx="minor">
            <a:schemeClr val="tx1"/>
          </a:fontRef>
        </p:style>
      </p:cxnSp>
      <p:cxnSp>
        <p:nvCxnSpPr>
          <p:cNvPr id="56" name="直线连接符 55">
            <a:extLst>
              <a:ext uri="{FF2B5EF4-FFF2-40B4-BE49-F238E27FC236}">
                <a16:creationId xmlns:a16="http://schemas.microsoft.com/office/drawing/2014/main" id="{E5AE096D-B8EB-A343-A006-3AEC288353BE}"/>
              </a:ext>
            </a:extLst>
          </p:cNvPr>
          <p:cNvCxnSpPr>
            <a:cxnSpLocks/>
          </p:cNvCxnSpPr>
          <p:nvPr/>
        </p:nvCxnSpPr>
        <p:spPr>
          <a:xfrm flipH="1">
            <a:off x="-7622" y="2240280"/>
            <a:ext cx="12204000" cy="0"/>
          </a:xfrm>
          <a:prstGeom prst="line">
            <a:avLst/>
          </a:prstGeom>
          <a:ln w="101600">
            <a:gradFill>
              <a:gsLst>
                <a:gs pos="50000">
                  <a:srgbClr val="F6D9A7"/>
                </a:gs>
                <a:gs pos="100000">
                  <a:srgbClr val="D6AA74"/>
                </a:gs>
                <a:gs pos="0">
                  <a:srgbClr val="D6AA74"/>
                </a:gs>
              </a:gsLst>
              <a:lin ang="0" scaled="0"/>
            </a:gradFill>
          </a:ln>
        </p:spPr>
        <p:style>
          <a:lnRef idx="1">
            <a:schemeClr val="accent1"/>
          </a:lnRef>
          <a:fillRef idx="0">
            <a:schemeClr val="accent1"/>
          </a:fillRef>
          <a:effectRef idx="0">
            <a:schemeClr val="accent1"/>
          </a:effectRef>
          <a:fontRef idx="minor">
            <a:schemeClr val="tx1"/>
          </a:fontRef>
        </p:style>
      </p:cxnSp>
      <p:sp>
        <p:nvSpPr>
          <p:cNvPr id="57" name="文本框 56">
            <a:extLst>
              <a:ext uri="{FF2B5EF4-FFF2-40B4-BE49-F238E27FC236}">
                <a16:creationId xmlns:a16="http://schemas.microsoft.com/office/drawing/2014/main" id="{BCF78634-CD79-E144-829A-2C4AEC32CAE2}"/>
              </a:ext>
            </a:extLst>
          </p:cNvPr>
          <p:cNvSpPr txBox="1"/>
          <p:nvPr/>
        </p:nvSpPr>
        <p:spPr>
          <a:xfrm>
            <a:off x="4310896" y="3054788"/>
            <a:ext cx="3570208" cy="1107996"/>
          </a:xfrm>
          <a:prstGeom prst="rect">
            <a:avLst/>
          </a:prstGeom>
          <a:noFill/>
        </p:spPr>
        <p:txBody>
          <a:bodyPr wrap="none" rtlCol="0">
            <a:spAutoFit/>
          </a:bodyPr>
          <a:lstStyle/>
          <a:p>
            <a:pPr lvl="0" defTabSz="914377">
              <a:defRPr/>
            </a:pPr>
            <a:r>
              <a:rPr kumimoji="1" lang="zh-CN" altLang="en-US" sz="6600" b="1" dirty="0" smtClean="0">
                <a:solidFill>
                  <a:srgbClr val="E9C793"/>
                </a:solidFill>
                <a:latin typeface="Microsoft YaHei" panose="020B0503020204020204" pitchFamily="34" charset="-122"/>
                <a:ea typeface="Microsoft YaHei" panose="020B0503020204020204" pitchFamily="34" charset="-122"/>
              </a:rPr>
              <a:t>平台介绍</a:t>
            </a:r>
            <a:endParaRPr kumimoji="1" lang="zh-CN" altLang="en-US" sz="6600" b="1" dirty="0">
              <a:solidFill>
                <a:srgbClr val="E9C793"/>
              </a:solidFill>
              <a:latin typeface="Microsoft YaHei" panose="020B0503020204020204" pitchFamily="34" charset="-122"/>
              <a:ea typeface="Microsoft YaHei" panose="020B0503020204020204" pitchFamily="34" charset="-122"/>
            </a:endParaRPr>
          </a:p>
        </p:txBody>
      </p:sp>
      <p:sp>
        <p:nvSpPr>
          <p:cNvPr id="4" name="文本框 3">
            <a:extLst>
              <a:ext uri="{FF2B5EF4-FFF2-40B4-BE49-F238E27FC236}">
                <a16:creationId xmlns:a16="http://schemas.microsoft.com/office/drawing/2014/main" id="{0722BE87-2BA1-554E-9037-A50E63832DDE}"/>
              </a:ext>
            </a:extLst>
          </p:cNvPr>
          <p:cNvSpPr txBox="1"/>
          <p:nvPr/>
        </p:nvSpPr>
        <p:spPr>
          <a:xfrm>
            <a:off x="5285521" y="2589701"/>
            <a:ext cx="1620957"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zh-CN" altLang="en-US" sz="28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rPr>
              <a:t>第一部分</a:t>
            </a:r>
          </a:p>
        </p:txBody>
      </p:sp>
      <p:cxnSp>
        <p:nvCxnSpPr>
          <p:cNvPr id="6" name="直线连接符 5">
            <a:extLst>
              <a:ext uri="{FF2B5EF4-FFF2-40B4-BE49-F238E27FC236}">
                <a16:creationId xmlns:a16="http://schemas.microsoft.com/office/drawing/2014/main" id="{CE8B3E29-2E19-8049-A4E1-D802B4E3CB8B}"/>
              </a:ext>
            </a:extLst>
          </p:cNvPr>
          <p:cNvCxnSpPr/>
          <p:nvPr/>
        </p:nvCxnSpPr>
        <p:spPr>
          <a:xfrm flipH="1">
            <a:off x="4411067" y="2856372"/>
            <a:ext cx="7391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直线连接符 60">
            <a:extLst>
              <a:ext uri="{FF2B5EF4-FFF2-40B4-BE49-F238E27FC236}">
                <a16:creationId xmlns:a16="http://schemas.microsoft.com/office/drawing/2014/main" id="{71A669CF-6B5A-6E47-9100-6384D69706B6}"/>
              </a:ext>
            </a:extLst>
          </p:cNvPr>
          <p:cNvCxnSpPr/>
          <p:nvPr/>
        </p:nvCxnSpPr>
        <p:spPr>
          <a:xfrm flipH="1">
            <a:off x="6986627" y="2856372"/>
            <a:ext cx="7391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直线连接符 109">
            <a:extLst>
              <a:ext uri="{FF2B5EF4-FFF2-40B4-BE49-F238E27FC236}">
                <a16:creationId xmlns:a16="http://schemas.microsoft.com/office/drawing/2014/main" id="{B6287925-C95C-2F47-B44A-823BB1650431}"/>
              </a:ext>
            </a:extLst>
          </p:cNvPr>
          <p:cNvCxnSpPr/>
          <p:nvPr/>
        </p:nvCxnSpPr>
        <p:spPr>
          <a:xfrm flipH="1">
            <a:off x="4411067" y="4327032"/>
            <a:ext cx="7391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直线连接符 110">
            <a:extLst>
              <a:ext uri="{FF2B5EF4-FFF2-40B4-BE49-F238E27FC236}">
                <a16:creationId xmlns:a16="http://schemas.microsoft.com/office/drawing/2014/main" id="{52BEDABC-D31C-9848-9FA9-EF1118465DD6}"/>
              </a:ext>
            </a:extLst>
          </p:cNvPr>
          <p:cNvCxnSpPr/>
          <p:nvPr/>
        </p:nvCxnSpPr>
        <p:spPr>
          <a:xfrm flipH="1">
            <a:off x="6879947" y="4327032"/>
            <a:ext cx="7391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8" name="组合 57">
            <a:extLst>
              <a:ext uri="{FF2B5EF4-FFF2-40B4-BE49-F238E27FC236}">
                <a16:creationId xmlns:a16="http://schemas.microsoft.com/office/drawing/2014/main" id="{0D8A7981-2574-4D4F-8C01-5430D2D446DA}"/>
              </a:ext>
            </a:extLst>
          </p:cNvPr>
          <p:cNvGrpSpPr/>
          <p:nvPr/>
        </p:nvGrpSpPr>
        <p:grpSpPr>
          <a:xfrm>
            <a:off x="5204125" y="4143179"/>
            <a:ext cx="1783750" cy="367706"/>
            <a:chOff x="1062588" y="893899"/>
            <a:chExt cx="3123457" cy="643875"/>
          </a:xfrm>
          <a:solidFill>
            <a:schemeClr val="bg1"/>
          </a:solidFill>
        </p:grpSpPr>
        <p:sp>
          <p:nvSpPr>
            <p:cNvPr id="59" name="任意多边形: 形状 58">
              <a:extLst>
                <a:ext uri="{FF2B5EF4-FFF2-40B4-BE49-F238E27FC236}">
                  <a16:creationId xmlns:a16="http://schemas.microsoft.com/office/drawing/2014/main" id="{F83E547F-1124-4E4C-A0E5-1542118134FD}"/>
                </a:ext>
              </a:extLst>
            </p:cNvPr>
            <p:cNvSpPr/>
            <p:nvPr/>
          </p:nvSpPr>
          <p:spPr>
            <a:xfrm>
              <a:off x="1062588" y="893899"/>
              <a:ext cx="3065776" cy="426434"/>
            </a:xfrm>
            <a:custGeom>
              <a:avLst/>
              <a:gdLst/>
              <a:ahLst/>
              <a:cxnLst/>
              <a:rect l="l" t="t" r="r" b="b"/>
              <a:pathLst>
                <a:path w="3065776" h="426434">
                  <a:moveTo>
                    <a:pt x="1689372" y="310134"/>
                  </a:moveTo>
                  <a:cubicBezTo>
                    <a:pt x="1694541" y="310134"/>
                    <a:pt x="1697008" y="310604"/>
                    <a:pt x="1696773" y="311544"/>
                  </a:cubicBezTo>
                  <a:cubicBezTo>
                    <a:pt x="1696538" y="312014"/>
                    <a:pt x="1695070" y="312366"/>
                    <a:pt x="1692368" y="312601"/>
                  </a:cubicBezTo>
                  <a:cubicBezTo>
                    <a:pt x="1689666" y="312836"/>
                    <a:pt x="1687081" y="312836"/>
                    <a:pt x="1684614" y="312601"/>
                  </a:cubicBezTo>
                  <a:cubicBezTo>
                    <a:pt x="1682147" y="312366"/>
                    <a:pt x="1680914" y="312014"/>
                    <a:pt x="1680914" y="311544"/>
                  </a:cubicBezTo>
                  <a:cubicBezTo>
                    <a:pt x="1680914" y="310604"/>
                    <a:pt x="1683733" y="310134"/>
                    <a:pt x="1689372" y="310134"/>
                  </a:cubicBezTo>
                  <a:close/>
                  <a:moveTo>
                    <a:pt x="119342" y="282821"/>
                  </a:moveTo>
                  <a:cubicBezTo>
                    <a:pt x="119695" y="282939"/>
                    <a:pt x="119636" y="283467"/>
                    <a:pt x="119166" y="284407"/>
                  </a:cubicBezTo>
                  <a:cubicBezTo>
                    <a:pt x="118461" y="285347"/>
                    <a:pt x="118814" y="286052"/>
                    <a:pt x="120224" y="286522"/>
                  </a:cubicBezTo>
                  <a:cubicBezTo>
                    <a:pt x="121633" y="286991"/>
                    <a:pt x="121398" y="287344"/>
                    <a:pt x="119519" y="287579"/>
                  </a:cubicBezTo>
                  <a:cubicBezTo>
                    <a:pt x="117874" y="287579"/>
                    <a:pt x="116875" y="287226"/>
                    <a:pt x="116523" y="286522"/>
                  </a:cubicBezTo>
                  <a:cubicBezTo>
                    <a:pt x="116171" y="285817"/>
                    <a:pt x="116464" y="284994"/>
                    <a:pt x="117404" y="284055"/>
                  </a:cubicBezTo>
                  <a:cubicBezTo>
                    <a:pt x="118344" y="283115"/>
                    <a:pt x="118990" y="282704"/>
                    <a:pt x="119342" y="282821"/>
                  </a:cubicBezTo>
                  <a:close/>
                  <a:moveTo>
                    <a:pt x="2104214" y="270310"/>
                  </a:moveTo>
                  <a:cubicBezTo>
                    <a:pt x="2104214" y="270310"/>
                    <a:pt x="2104214" y="270545"/>
                    <a:pt x="2104214" y="271015"/>
                  </a:cubicBezTo>
                  <a:cubicBezTo>
                    <a:pt x="2104684" y="273834"/>
                    <a:pt x="2104684" y="276771"/>
                    <a:pt x="2104214" y="279825"/>
                  </a:cubicBezTo>
                  <a:cubicBezTo>
                    <a:pt x="2104214" y="281235"/>
                    <a:pt x="2104097" y="281235"/>
                    <a:pt x="2103862" y="279825"/>
                  </a:cubicBezTo>
                  <a:cubicBezTo>
                    <a:pt x="2103862" y="279825"/>
                    <a:pt x="2103862" y="278298"/>
                    <a:pt x="2103862" y="275244"/>
                  </a:cubicBezTo>
                  <a:cubicBezTo>
                    <a:pt x="2103862" y="272190"/>
                    <a:pt x="2103979" y="270545"/>
                    <a:pt x="2104214" y="270310"/>
                  </a:cubicBezTo>
                  <a:close/>
                  <a:moveTo>
                    <a:pt x="1382019" y="254098"/>
                  </a:moveTo>
                  <a:cubicBezTo>
                    <a:pt x="1379200" y="254098"/>
                    <a:pt x="1372856" y="258386"/>
                    <a:pt x="1362988" y="266962"/>
                  </a:cubicBezTo>
                  <a:cubicBezTo>
                    <a:pt x="1353121" y="275538"/>
                    <a:pt x="1348186" y="281000"/>
                    <a:pt x="1348186" y="283350"/>
                  </a:cubicBezTo>
                  <a:cubicBezTo>
                    <a:pt x="1348422" y="284525"/>
                    <a:pt x="1349538" y="285112"/>
                    <a:pt x="1351535" y="285112"/>
                  </a:cubicBezTo>
                  <a:cubicBezTo>
                    <a:pt x="1353532" y="285112"/>
                    <a:pt x="1356351" y="284583"/>
                    <a:pt x="1359993" y="283526"/>
                  </a:cubicBezTo>
                  <a:cubicBezTo>
                    <a:pt x="1363635" y="282469"/>
                    <a:pt x="1367452" y="281118"/>
                    <a:pt x="1371447" y="279473"/>
                  </a:cubicBezTo>
                  <a:lnTo>
                    <a:pt x="1384134" y="273834"/>
                  </a:lnTo>
                  <a:lnTo>
                    <a:pt x="1384134" y="263966"/>
                  </a:lnTo>
                  <a:cubicBezTo>
                    <a:pt x="1384134" y="257388"/>
                    <a:pt x="1383429" y="254098"/>
                    <a:pt x="1382019" y="254098"/>
                  </a:cubicBezTo>
                  <a:close/>
                  <a:moveTo>
                    <a:pt x="947882" y="254098"/>
                  </a:moveTo>
                  <a:cubicBezTo>
                    <a:pt x="947236" y="254568"/>
                    <a:pt x="946384" y="255626"/>
                    <a:pt x="945327" y="257270"/>
                  </a:cubicBezTo>
                  <a:cubicBezTo>
                    <a:pt x="944152" y="258915"/>
                    <a:pt x="943565" y="260325"/>
                    <a:pt x="943565" y="261499"/>
                  </a:cubicBezTo>
                  <a:cubicBezTo>
                    <a:pt x="943565" y="262909"/>
                    <a:pt x="942155" y="265376"/>
                    <a:pt x="939335" y="268900"/>
                  </a:cubicBezTo>
                  <a:cubicBezTo>
                    <a:pt x="934402" y="275244"/>
                    <a:pt x="931934" y="279473"/>
                    <a:pt x="931934" y="281588"/>
                  </a:cubicBezTo>
                  <a:cubicBezTo>
                    <a:pt x="931934" y="282058"/>
                    <a:pt x="932346" y="282292"/>
                    <a:pt x="933168" y="282292"/>
                  </a:cubicBezTo>
                  <a:cubicBezTo>
                    <a:pt x="933990" y="282292"/>
                    <a:pt x="935106" y="282116"/>
                    <a:pt x="936516" y="281764"/>
                  </a:cubicBezTo>
                  <a:cubicBezTo>
                    <a:pt x="937926" y="281411"/>
                    <a:pt x="939335" y="280883"/>
                    <a:pt x="940745" y="280178"/>
                  </a:cubicBezTo>
                  <a:cubicBezTo>
                    <a:pt x="942625" y="279238"/>
                    <a:pt x="943917" y="278005"/>
                    <a:pt x="944622" y="276477"/>
                  </a:cubicBezTo>
                  <a:cubicBezTo>
                    <a:pt x="945327" y="274950"/>
                    <a:pt x="946266" y="271837"/>
                    <a:pt x="947441" y="267138"/>
                  </a:cubicBezTo>
                  <a:cubicBezTo>
                    <a:pt x="949086" y="259855"/>
                    <a:pt x="949673" y="255626"/>
                    <a:pt x="949203" y="254451"/>
                  </a:cubicBezTo>
                  <a:cubicBezTo>
                    <a:pt x="948968" y="253746"/>
                    <a:pt x="948528" y="253629"/>
                    <a:pt x="947882" y="254098"/>
                  </a:cubicBezTo>
                  <a:close/>
                  <a:moveTo>
                    <a:pt x="1638975" y="253041"/>
                  </a:moveTo>
                  <a:cubicBezTo>
                    <a:pt x="1638975" y="253041"/>
                    <a:pt x="1638740" y="253394"/>
                    <a:pt x="1638271" y="254098"/>
                  </a:cubicBezTo>
                  <a:cubicBezTo>
                    <a:pt x="1637566" y="254568"/>
                    <a:pt x="1636743" y="255449"/>
                    <a:pt x="1635804" y="256742"/>
                  </a:cubicBezTo>
                  <a:cubicBezTo>
                    <a:pt x="1634864" y="258034"/>
                    <a:pt x="1633924" y="259502"/>
                    <a:pt x="1632984" y="261147"/>
                  </a:cubicBezTo>
                  <a:lnTo>
                    <a:pt x="1627698" y="269253"/>
                  </a:lnTo>
                  <a:lnTo>
                    <a:pt x="1632984" y="277359"/>
                  </a:lnTo>
                  <a:cubicBezTo>
                    <a:pt x="1633924" y="278768"/>
                    <a:pt x="1634864" y="280060"/>
                    <a:pt x="1635804" y="281235"/>
                  </a:cubicBezTo>
                  <a:cubicBezTo>
                    <a:pt x="1636743" y="282410"/>
                    <a:pt x="1637507" y="283291"/>
                    <a:pt x="1638094" y="283878"/>
                  </a:cubicBezTo>
                  <a:cubicBezTo>
                    <a:pt x="1638682" y="284466"/>
                    <a:pt x="1639093" y="284642"/>
                    <a:pt x="1639328" y="284407"/>
                  </a:cubicBezTo>
                  <a:cubicBezTo>
                    <a:pt x="1639798" y="283937"/>
                    <a:pt x="1639974" y="278709"/>
                    <a:pt x="1639856" y="268724"/>
                  </a:cubicBezTo>
                  <a:cubicBezTo>
                    <a:pt x="1639739" y="258739"/>
                    <a:pt x="1639445" y="253511"/>
                    <a:pt x="1638975" y="253041"/>
                  </a:cubicBezTo>
                  <a:close/>
                  <a:moveTo>
                    <a:pt x="2105624" y="249869"/>
                  </a:moveTo>
                  <a:cubicBezTo>
                    <a:pt x="2105859" y="250104"/>
                    <a:pt x="2105977" y="250457"/>
                    <a:pt x="2105977" y="250927"/>
                  </a:cubicBezTo>
                  <a:cubicBezTo>
                    <a:pt x="2106446" y="253276"/>
                    <a:pt x="2106446" y="255391"/>
                    <a:pt x="2105977" y="257270"/>
                  </a:cubicBezTo>
                  <a:cubicBezTo>
                    <a:pt x="2105742" y="258210"/>
                    <a:pt x="2105506" y="258093"/>
                    <a:pt x="2105272" y="256918"/>
                  </a:cubicBezTo>
                  <a:cubicBezTo>
                    <a:pt x="2105272" y="256918"/>
                    <a:pt x="2105272" y="255861"/>
                    <a:pt x="2105272" y="253746"/>
                  </a:cubicBezTo>
                  <a:close/>
                  <a:moveTo>
                    <a:pt x="2083421" y="244231"/>
                  </a:moveTo>
                  <a:lnTo>
                    <a:pt x="2083421" y="244583"/>
                  </a:lnTo>
                  <a:cubicBezTo>
                    <a:pt x="2083891" y="245758"/>
                    <a:pt x="2083891" y="247050"/>
                    <a:pt x="2083421" y="248460"/>
                  </a:cubicBezTo>
                  <a:cubicBezTo>
                    <a:pt x="2083186" y="247990"/>
                    <a:pt x="2082951" y="247285"/>
                    <a:pt x="2082716" y="246345"/>
                  </a:cubicBezTo>
                  <a:close/>
                  <a:moveTo>
                    <a:pt x="1015459" y="234010"/>
                  </a:moveTo>
                  <a:cubicBezTo>
                    <a:pt x="1014284" y="234480"/>
                    <a:pt x="1010995" y="235126"/>
                    <a:pt x="1005591" y="235949"/>
                  </a:cubicBezTo>
                  <a:cubicBezTo>
                    <a:pt x="1000187" y="236771"/>
                    <a:pt x="996311" y="237182"/>
                    <a:pt x="993961" y="237182"/>
                  </a:cubicBezTo>
                  <a:cubicBezTo>
                    <a:pt x="989967" y="237182"/>
                    <a:pt x="987207" y="237887"/>
                    <a:pt x="985679" y="239297"/>
                  </a:cubicBezTo>
                  <a:cubicBezTo>
                    <a:pt x="984152" y="240706"/>
                    <a:pt x="983858" y="242938"/>
                    <a:pt x="984798" y="245993"/>
                  </a:cubicBezTo>
                  <a:cubicBezTo>
                    <a:pt x="985503" y="248342"/>
                    <a:pt x="987030" y="250809"/>
                    <a:pt x="989380" y="253394"/>
                  </a:cubicBezTo>
                  <a:cubicBezTo>
                    <a:pt x="991729" y="255978"/>
                    <a:pt x="993609" y="257270"/>
                    <a:pt x="995018" y="257270"/>
                  </a:cubicBezTo>
                  <a:cubicBezTo>
                    <a:pt x="995958" y="257270"/>
                    <a:pt x="999600" y="253981"/>
                    <a:pt x="1005944" y="247402"/>
                  </a:cubicBezTo>
                  <a:cubicBezTo>
                    <a:pt x="1012287" y="240824"/>
                    <a:pt x="1015459" y="237065"/>
                    <a:pt x="1015459" y="236125"/>
                  </a:cubicBezTo>
                  <a:cubicBezTo>
                    <a:pt x="1015459" y="236125"/>
                    <a:pt x="1015459" y="235420"/>
                    <a:pt x="1015459" y="234010"/>
                  </a:cubicBezTo>
                  <a:close/>
                  <a:moveTo>
                    <a:pt x="2494387" y="223790"/>
                  </a:moveTo>
                  <a:cubicBezTo>
                    <a:pt x="2493212" y="224142"/>
                    <a:pt x="2491450" y="225082"/>
                    <a:pt x="2489100" y="226609"/>
                  </a:cubicBezTo>
                  <a:cubicBezTo>
                    <a:pt x="2486046" y="228489"/>
                    <a:pt x="2485224" y="229429"/>
                    <a:pt x="2486633" y="229429"/>
                  </a:cubicBezTo>
                  <a:cubicBezTo>
                    <a:pt x="2486633" y="229429"/>
                    <a:pt x="2486869" y="229429"/>
                    <a:pt x="2487338" y="229429"/>
                  </a:cubicBezTo>
                  <a:cubicBezTo>
                    <a:pt x="2488983" y="229429"/>
                    <a:pt x="2490862" y="228841"/>
                    <a:pt x="2492977" y="227667"/>
                  </a:cubicBezTo>
                  <a:cubicBezTo>
                    <a:pt x="2495092" y="226492"/>
                    <a:pt x="2496149" y="225435"/>
                    <a:pt x="2496149" y="224495"/>
                  </a:cubicBezTo>
                  <a:cubicBezTo>
                    <a:pt x="2496149" y="223672"/>
                    <a:pt x="2495562" y="223438"/>
                    <a:pt x="2494387" y="223790"/>
                  </a:cubicBezTo>
                  <a:close/>
                  <a:moveTo>
                    <a:pt x="2048355" y="221499"/>
                  </a:moveTo>
                  <a:cubicBezTo>
                    <a:pt x="2047768" y="220912"/>
                    <a:pt x="2047122" y="220971"/>
                    <a:pt x="2046417" y="221675"/>
                  </a:cubicBezTo>
                  <a:cubicBezTo>
                    <a:pt x="2045712" y="222380"/>
                    <a:pt x="2045359" y="223320"/>
                    <a:pt x="2045359" y="224495"/>
                  </a:cubicBezTo>
                  <a:cubicBezTo>
                    <a:pt x="2045359" y="225670"/>
                    <a:pt x="2046005" y="225611"/>
                    <a:pt x="2047298" y="224319"/>
                  </a:cubicBezTo>
                  <a:cubicBezTo>
                    <a:pt x="2048590" y="223026"/>
                    <a:pt x="2048942" y="222087"/>
                    <a:pt x="2048355" y="221499"/>
                  </a:cubicBezTo>
                  <a:close/>
                  <a:moveTo>
                    <a:pt x="2501788" y="220618"/>
                  </a:moveTo>
                  <a:cubicBezTo>
                    <a:pt x="2501083" y="220853"/>
                    <a:pt x="2500261" y="221323"/>
                    <a:pt x="2499321" y="222028"/>
                  </a:cubicBezTo>
                  <a:cubicBezTo>
                    <a:pt x="2498851" y="222733"/>
                    <a:pt x="2499204" y="223203"/>
                    <a:pt x="2500378" y="223438"/>
                  </a:cubicBezTo>
                  <a:cubicBezTo>
                    <a:pt x="2502728" y="223438"/>
                    <a:pt x="2503902" y="222850"/>
                    <a:pt x="2503902" y="221675"/>
                  </a:cubicBezTo>
                  <a:cubicBezTo>
                    <a:pt x="2503902" y="221205"/>
                    <a:pt x="2503726" y="220853"/>
                    <a:pt x="2503374" y="220618"/>
                  </a:cubicBezTo>
                  <a:cubicBezTo>
                    <a:pt x="2503021" y="220383"/>
                    <a:pt x="2502493" y="220383"/>
                    <a:pt x="2501788" y="220618"/>
                  </a:cubicBezTo>
                  <a:close/>
                  <a:moveTo>
                    <a:pt x="1378495" y="196301"/>
                  </a:moveTo>
                  <a:cubicBezTo>
                    <a:pt x="1376381" y="196301"/>
                    <a:pt x="1371564" y="198004"/>
                    <a:pt x="1364046" y="201411"/>
                  </a:cubicBezTo>
                  <a:cubicBezTo>
                    <a:pt x="1356527" y="204818"/>
                    <a:pt x="1351946" y="207226"/>
                    <a:pt x="1350301" y="208636"/>
                  </a:cubicBezTo>
                  <a:cubicBezTo>
                    <a:pt x="1347717" y="210985"/>
                    <a:pt x="1345837" y="214157"/>
                    <a:pt x="1344662" y="218151"/>
                  </a:cubicBezTo>
                  <a:cubicBezTo>
                    <a:pt x="1343253" y="223790"/>
                    <a:pt x="1343076" y="227197"/>
                    <a:pt x="1344134" y="228371"/>
                  </a:cubicBezTo>
                  <a:cubicBezTo>
                    <a:pt x="1345191" y="229546"/>
                    <a:pt x="1349479" y="230369"/>
                    <a:pt x="1356997" y="230838"/>
                  </a:cubicBezTo>
                  <a:cubicBezTo>
                    <a:pt x="1366395" y="231543"/>
                    <a:pt x="1372974" y="233070"/>
                    <a:pt x="1376733" y="235420"/>
                  </a:cubicBezTo>
                  <a:lnTo>
                    <a:pt x="1382372" y="238592"/>
                  </a:lnTo>
                  <a:lnTo>
                    <a:pt x="1382372" y="235068"/>
                  </a:lnTo>
                  <a:cubicBezTo>
                    <a:pt x="1382607" y="232483"/>
                    <a:pt x="1382842" y="227197"/>
                    <a:pt x="1383077" y="219208"/>
                  </a:cubicBezTo>
                  <a:cubicBezTo>
                    <a:pt x="1383312" y="211220"/>
                    <a:pt x="1382959" y="205405"/>
                    <a:pt x="1382019" y="201763"/>
                  </a:cubicBezTo>
                  <a:cubicBezTo>
                    <a:pt x="1381080" y="198122"/>
                    <a:pt x="1379905" y="196301"/>
                    <a:pt x="1378495" y="196301"/>
                  </a:cubicBezTo>
                  <a:close/>
                  <a:moveTo>
                    <a:pt x="1690429" y="187490"/>
                  </a:moveTo>
                  <a:cubicBezTo>
                    <a:pt x="1692074" y="187490"/>
                    <a:pt x="1691369" y="188665"/>
                    <a:pt x="1688315" y="191014"/>
                  </a:cubicBezTo>
                  <a:cubicBezTo>
                    <a:pt x="1686905" y="192189"/>
                    <a:pt x="1686141" y="192718"/>
                    <a:pt x="1686024" y="192600"/>
                  </a:cubicBezTo>
                  <a:cubicBezTo>
                    <a:pt x="1685907" y="192483"/>
                    <a:pt x="1686435" y="191719"/>
                    <a:pt x="1687610" y="190310"/>
                  </a:cubicBezTo>
                  <a:cubicBezTo>
                    <a:pt x="1689020" y="188430"/>
                    <a:pt x="1689959" y="187490"/>
                    <a:pt x="1690429" y="187490"/>
                  </a:cubicBezTo>
                  <a:close/>
                  <a:moveTo>
                    <a:pt x="51501" y="187138"/>
                  </a:moveTo>
                  <a:cubicBezTo>
                    <a:pt x="49856" y="187138"/>
                    <a:pt x="41750" y="191367"/>
                    <a:pt x="27183" y="199825"/>
                  </a:cubicBezTo>
                  <a:cubicBezTo>
                    <a:pt x="22249" y="202879"/>
                    <a:pt x="18490" y="204524"/>
                    <a:pt x="15906" y="204759"/>
                  </a:cubicBezTo>
                  <a:cubicBezTo>
                    <a:pt x="13086" y="204994"/>
                    <a:pt x="10972" y="205758"/>
                    <a:pt x="9562" y="207050"/>
                  </a:cubicBezTo>
                  <a:cubicBezTo>
                    <a:pt x="8152" y="208342"/>
                    <a:pt x="8035" y="209693"/>
                    <a:pt x="9210" y="211103"/>
                  </a:cubicBezTo>
                  <a:cubicBezTo>
                    <a:pt x="10854" y="213217"/>
                    <a:pt x="15025" y="215802"/>
                    <a:pt x="21721" y="218856"/>
                  </a:cubicBezTo>
                  <a:cubicBezTo>
                    <a:pt x="28417" y="221910"/>
                    <a:pt x="33057" y="223438"/>
                    <a:pt x="35642" y="223438"/>
                  </a:cubicBezTo>
                  <a:cubicBezTo>
                    <a:pt x="38461" y="223438"/>
                    <a:pt x="39753" y="223907"/>
                    <a:pt x="39518" y="224847"/>
                  </a:cubicBezTo>
                  <a:cubicBezTo>
                    <a:pt x="38814" y="226022"/>
                    <a:pt x="39401" y="226962"/>
                    <a:pt x="41280" y="227667"/>
                  </a:cubicBezTo>
                  <a:cubicBezTo>
                    <a:pt x="43865" y="228606"/>
                    <a:pt x="46097" y="228371"/>
                    <a:pt x="47976" y="226962"/>
                  </a:cubicBezTo>
                  <a:cubicBezTo>
                    <a:pt x="48446" y="226257"/>
                    <a:pt x="48329" y="225670"/>
                    <a:pt x="47624" y="225200"/>
                  </a:cubicBezTo>
                  <a:cubicBezTo>
                    <a:pt x="46684" y="224495"/>
                    <a:pt x="47154" y="223203"/>
                    <a:pt x="49034" y="221323"/>
                  </a:cubicBezTo>
                  <a:cubicBezTo>
                    <a:pt x="50913" y="219913"/>
                    <a:pt x="51853" y="219796"/>
                    <a:pt x="51853" y="220971"/>
                  </a:cubicBezTo>
                  <a:cubicBezTo>
                    <a:pt x="51853" y="222615"/>
                    <a:pt x="51324" y="224495"/>
                    <a:pt x="50267" y="226609"/>
                  </a:cubicBezTo>
                  <a:cubicBezTo>
                    <a:pt x="49210" y="228724"/>
                    <a:pt x="49151" y="230838"/>
                    <a:pt x="50091" y="232953"/>
                  </a:cubicBezTo>
                  <a:cubicBezTo>
                    <a:pt x="51501" y="235302"/>
                    <a:pt x="52558" y="234480"/>
                    <a:pt x="53263" y="230486"/>
                  </a:cubicBezTo>
                  <a:cubicBezTo>
                    <a:pt x="53498" y="228841"/>
                    <a:pt x="53850" y="226257"/>
                    <a:pt x="54320" y="222733"/>
                  </a:cubicBezTo>
                  <a:cubicBezTo>
                    <a:pt x="54555" y="218269"/>
                    <a:pt x="54320" y="216037"/>
                    <a:pt x="53615" y="216037"/>
                  </a:cubicBezTo>
                  <a:cubicBezTo>
                    <a:pt x="52675" y="216506"/>
                    <a:pt x="52205" y="215332"/>
                    <a:pt x="52205" y="212512"/>
                  </a:cubicBezTo>
                  <a:cubicBezTo>
                    <a:pt x="52205" y="210163"/>
                    <a:pt x="52323" y="206639"/>
                    <a:pt x="52558" y="201940"/>
                  </a:cubicBezTo>
                  <a:cubicBezTo>
                    <a:pt x="53028" y="196301"/>
                    <a:pt x="53145" y="192424"/>
                    <a:pt x="52910" y="190310"/>
                  </a:cubicBezTo>
                  <a:cubicBezTo>
                    <a:pt x="52675" y="188195"/>
                    <a:pt x="52205" y="187138"/>
                    <a:pt x="51501" y="187138"/>
                  </a:cubicBezTo>
                  <a:close/>
                  <a:moveTo>
                    <a:pt x="1345984" y="180706"/>
                  </a:moveTo>
                  <a:cubicBezTo>
                    <a:pt x="1347687" y="180412"/>
                    <a:pt x="1349244" y="180559"/>
                    <a:pt x="1350654" y="181147"/>
                  </a:cubicBezTo>
                  <a:cubicBezTo>
                    <a:pt x="1351358" y="181381"/>
                    <a:pt x="1351358" y="181851"/>
                    <a:pt x="1350654" y="182556"/>
                  </a:cubicBezTo>
                  <a:cubicBezTo>
                    <a:pt x="1349714" y="183496"/>
                    <a:pt x="1349420" y="185728"/>
                    <a:pt x="1349772" y="189252"/>
                  </a:cubicBezTo>
                  <a:cubicBezTo>
                    <a:pt x="1350125" y="192777"/>
                    <a:pt x="1350771" y="194539"/>
                    <a:pt x="1351711" y="194539"/>
                  </a:cubicBezTo>
                  <a:cubicBezTo>
                    <a:pt x="1352651" y="194539"/>
                    <a:pt x="1356057" y="193129"/>
                    <a:pt x="1361931" y="190310"/>
                  </a:cubicBezTo>
                  <a:cubicBezTo>
                    <a:pt x="1367335" y="187725"/>
                    <a:pt x="1371740" y="186315"/>
                    <a:pt x="1375147" y="186080"/>
                  </a:cubicBezTo>
                  <a:cubicBezTo>
                    <a:pt x="1378554" y="185846"/>
                    <a:pt x="1382607" y="186668"/>
                    <a:pt x="1387306" y="188547"/>
                  </a:cubicBezTo>
                  <a:cubicBezTo>
                    <a:pt x="1391065" y="189957"/>
                    <a:pt x="1395177" y="193364"/>
                    <a:pt x="1399641" y="198768"/>
                  </a:cubicBezTo>
                  <a:cubicBezTo>
                    <a:pt x="1404105" y="204172"/>
                    <a:pt x="1406337" y="208401"/>
                    <a:pt x="1406337" y="211455"/>
                  </a:cubicBezTo>
                  <a:cubicBezTo>
                    <a:pt x="1406337" y="213570"/>
                    <a:pt x="1406924" y="217329"/>
                    <a:pt x="1408099" y="222733"/>
                  </a:cubicBezTo>
                  <a:cubicBezTo>
                    <a:pt x="1412093" y="242938"/>
                    <a:pt x="1414677" y="277006"/>
                    <a:pt x="1415852" y="324936"/>
                  </a:cubicBezTo>
                  <a:cubicBezTo>
                    <a:pt x="1416322" y="345377"/>
                    <a:pt x="1416440" y="357829"/>
                    <a:pt x="1416205" y="362293"/>
                  </a:cubicBezTo>
                  <a:cubicBezTo>
                    <a:pt x="1415970" y="366757"/>
                    <a:pt x="1415030" y="369929"/>
                    <a:pt x="1413385" y="371808"/>
                  </a:cubicBezTo>
                  <a:cubicBezTo>
                    <a:pt x="1411741" y="373923"/>
                    <a:pt x="1409039" y="375274"/>
                    <a:pt x="1405279" y="375861"/>
                  </a:cubicBezTo>
                  <a:cubicBezTo>
                    <a:pt x="1401520" y="376449"/>
                    <a:pt x="1399053" y="375920"/>
                    <a:pt x="1397879" y="374275"/>
                  </a:cubicBezTo>
                  <a:cubicBezTo>
                    <a:pt x="1397174" y="373101"/>
                    <a:pt x="1394119" y="371221"/>
                    <a:pt x="1388715" y="368637"/>
                  </a:cubicBezTo>
                  <a:cubicBezTo>
                    <a:pt x="1380257" y="364408"/>
                    <a:pt x="1368510" y="353717"/>
                    <a:pt x="1353473" y="336566"/>
                  </a:cubicBezTo>
                  <a:cubicBezTo>
                    <a:pt x="1347364" y="329517"/>
                    <a:pt x="1343018" y="323702"/>
                    <a:pt x="1340433" y="319121"/>
                  </a:cubicBezTo>
                  <a:cubicBezTo>
                    <a:pt x="1337849" y="314539"/>
                    <a:pt x="1336204" y="309664"/>
                    <a:pt x="1335499" y="304495"/>
                  </a:cubicBezTo>
                  <a:lnTo>
                    <a:pt x="1334442" y="296037"/>
                  </a:lnTo>
                  <a:lnTo>
                    <a:pt x="1336909" y="302381"/>
                  </a:lnTo>
                  <a:cubicBezTo>
                    <a:pt x="1338554" y="306610"/>
                    <a:pt x="1340081" y="309782"/>
                    <a:pt x="1341490" y="311896"/>
                  </a:cubicBezTo>
                  <a:cubicBezTo>
                    <a:pt x="1345250" y="316360"/>
                    <a:pt x="1350184" y="320178"/>
                    <a:pt x="1356292" y="323350"/>
                  </a:cubicBezTo>
                  <a:cubicBezTo>
                    <a:pt x="1362401" y="326522"/>
                    <a:pt x="1368510" y="328108"/>
                    <a:pt x="1374618" y="328108"/>
                  </a:cubicBezTo>
                  <a:lnTo>
                    <a:pt x="1383429" y="328460"/>
                  </a:lnTo>
                  <a:lnTo>
                    <a:pt x="1383781" y="315068"/>
                  </a:lnTo>
                  <a:cubicBezTo>
                    <a:pt x="1384016" y="306140"/>
                    <a:pt x="1383605" y="301088"/>
                    <a:pt x="1382548" y="299914"/>
                  </a:cubicBezTo>
                  <a:cubicBezTo>
                    <a:pt x="1381491" y="298739"/>
                    <a:pt x="1379259" y="299444"/>
                    <a:pt x="1375852" y="302028"/>
                  </a:cubicBezTo>
                  <a:cubicBezTo>
                    <a:pt x="1372445" y="304613"/>
                    <a:pt x="1368275" y="305787"/>
                    <a:pt x="1363341" y="305553"/>
                  </a:cubicBezTo>
                  <a:cubicBezTo>
                    <a:pt x="1358172" y="305318"/>
                    <a:pt x="1353943" y="305083"/>
                    <a:pt x="1350654" y="304848"/>
                  </a:cubicBezTo>
                  <a:cubicBezTo>
                    <a:pt x="1347129" y="304613"/>
                    <a:pt x="1344016" y="303086"/>
                    <a:pt x="1341314" y="300266"/>
                  </a:cubicBezTo>
                  <a:cubicBezTo>
                    <a:pt x="1338612" y="297447"/>
                    <a:pt x="1336792" y="293688"/>
                    <a:pt x="1335852" y="288989"/>
                  </a:cubicBezTo>
                  <a:lnTo>
                    <a:pt x="1334442" y="280530"/>
                  </a:lnTo>
                  <a:lnTo>
                    <a:pt x="1342548" y="273834"/>
                  </a:lnTo>
                  <a:cubicBezTo>
                    <a:pt x="1350771" y="267021"/>
                    <a:pt x="1357232" y="260560"/>
                    <a:pt x="1361931" y="254451"/>
                  </a:cubicBezTo>
                  <a:cubicBezTo>
                    <a:pt x="1366630" y="248342"/>
                    <a:pt x="1368157" y="244348"/>
                    <a:pt x="1366513" y="242468"/>
                  </a:cubicBezTo>
                  <a:cubicBezTo>
                    <a:pt x="1365573" y="241764"/>
                    <a:pt x="1360991" y="241176"/>
                    <a:pt x="1352768" y="240706"/>
                  </a:cubicBezTo>
                  <a:cubicBezTo>
                    <a:pt x="1345719" y="240471"/>
                    <a:pt x="1341490" y="240941"/>
                    <a:pt x="1340081" y="242116"/>
                  </a:cubicBezTo>
                  <a:cubicBezTo>
                    <a:pt x="1338671" y="243291"/>
                    <a:pt x="1337614" y="247285"/>
                    <a:pt x="1336909" y="254098"/>
                  </a:cubicBezTo>
                  <a:cubicBezTo>
                    <a:pt x="1336439" y="259267"/>
                    <a:pt x="1335969" y="263262"/>
                    <a:pt x="1335499" y="266081"/>
                  </a:cubicBezTo>
                  <a:cubicBezTo>
                    <a:pt x="1335029" y="268900"/>
                    <a:pt x="1334148" y="275185"/>
                    <a:pt x="1332856" y="284936"/>
                  </a:cubicBezTo>
                  <a:cubicBezTo>
                    <a:pt x="1331564" y="294686"/>
                    <a:pt x="1330330" y="299914"/>
                    <a:pt x="1329156" y="300619"/>
                  </a:cubicBezTo>
                  <a:cubicBezTo>
                    <a:pt x="1327981" y="301323"/>
                    <a:pt x="1327746" y="302263"/>
                    <a:pt x="1328451" y="303438"/>
                  </a:cubicBezTo>
                  <a:cubicBezTo>
                    <a:pt x="1329156" y="304613"/>
                    <a:pt x="1328686" y="309077"/>
                    <a:pt x="1327041" y="316830"/>
                  </a:cubicBezTo>
                  <a:cubicBezTo>
                    <a:pt x="1321637" y="342440"/>
                    <a:pt x="1319053" y="359826"/>
                    <a:pt x="1319288" y="368989"/>
                  </a:cubicBezTo>
                  <a:cubicBezTo>
                    <a:pt x="1319523" y="374628"/>
                    <a:pt x="1319053" y="378446"/>
                    <a:pt x="1317878" y="380443"/>
                  </a:cubicBezTo>
                  <a:cubicBezTo>
                    <a:pt x="1316703" y="382440"/>
                    <a:pt x="1314236" y="383908"/>
                    <a:pt x="1310477" y="384848"/>
                  </a:cubicBezTo>
                  <a:cubicBezTo>
                    <a:pt x="1307188" y="385553"/>
                    <a:pt x="1305543" y="385318"/>
                    <a:pt x="1305543" y="384143"/>
                  </a:cubicBezTo>
                  <a:cubicBezTo>
                    <a:pt x="1305543" y="382969"/>
                    <a:pt x="1304251" y="381794"/>
                    <a:pt x="1301666" y="380619"/>
                  </a:cubicBezTo>
                  <a:cubicBezTo>
                    <a:pt x="1299787" y="379914"/>
                    <a:pt x="1297966" y="378152"/>
                    <a:pt x="1296204" y="375333"/>
                  </a:cubicBezTo>
                  <a:cubicBezTo>
                    <a:pt x="1294442" y="372513"/>
                    <a:pt x="1290976" y="365582"/>
                    <a:pt x="1285807" y="354540"/>
                  </a:cubicBezTo>
                  <a:cubicBezTo>
                    <a:pt x="1282518" y="347961"/>
                    <a:pt x="1280403" y="344319"/>
                    <a:pt x="1279464" y="343614"/>
                  </a:cubicBezTo>
                  <a:cubicBezTo>
                    <a:pt x="1278524" y="342910"/>
                    <a:pt x="1278171" y="341265"/>
                    <a:pt x="1278406" y="338680"/>
                  </a:cubicBezTo>
                  <a:cubicBezTo>
                    <a:pt x="1278641" y="336096"/>
                    <a:pt x="1279346" y="334569"/>
                    <a:pt x="1280521" y="334099"/>
                  </a:cubicBezTo>
                  <a:cubicBezTo>
                    <a:pt x="1281461" y="333629"/>
                    <a:pt x="1282870" y="330986"/>
                    <a:pt x="1284750" y="326169"/>
                  </a:cubicBezTo>
                  <a:cubicBezTo>
                    <a:pt x="1286630" y="321353"/>
                    <a:pt x="1287335" y="318240"/>
                    <a:pt x="1286865" y="316830"/>
                  </a:cubicBezTo>
                  <a:cubicBezTo>
                    <a:pt x="1286630" y="315890"/>
                    <a:pt x="1287158" y="314657"/>
                    <a:pt x="1288450" y="313130"/>
                  </a:cubicBezTo>
                  <a:cubicBezTo>
                    <a:pt x="1289743" y="311602"/>
                    <a:pt x="1290976" y="307256"/>
                    <a:pt x="1292151" y="300090"/>
                  </a:cubicBezTo>
                  <a:cubicBezTo>
                    <a:pt x="1293326" y="292924"/>
                    <a:pt x="1294442" y="288754"/>
                    <a:pt x="1295499" y="287579"/>
                  </a:cubicBezTo>
                  <a:cubicBezTo>
                    <a:pt x="1296556" y="286404"/>
                    <a:pt x="1297085" y="284701"/>
                    <a:pt x="1297085" y="282469"/>
                  </a:cubicBezTo>
                  <a:cubicBezTo>
                    <a:pt x="1297085" y="280237"/>
                    <a:pt x="1298730" y="274598"/>
                    <a:pt x="1302019" y="265552"/>
                  </a:cubicBezTo>
                  <a:cubicBezTo>
                    <a:pt x="1305308" y="256507"/>
                    <a:pt x="1306953" y="251632"/>
                    <a:pt x="1306953" y="250927"/>
                  </a:cubicBezTo>
                  <a:cubicBezTo>
                    <a:pt x="1306483" y="249987"/>
                    <a:pt x="1309185" y="242821"/>
                    <a:pt x="1315059" y="229429"/>
                  </a:cubicBezTo>
                  <a:cubicBezTo>
                    <a:pt x="1316703" y="225904"/>
                    <a:pt x="1318113" y="221440"/>
                    <a:pt x="1319288" y="216037"/>
                  </a:cubicBezTo>
                  <a:cubicBezTo>
                    <a:pt x="1320462" y="210633"/>
                    <a:pt x="1323399" y="204289"/>
                    <a:pt x="1328098" y="197006"/>
                  </a:cubicBezTo>
                  <a:cubicBezTo>
                    <a:pt x="1332797" y="189722"/>
                    <a:pt x="1336909" y="185023"/>
                    <a:pt x="1340433" y="182909"/>
                  </a:cubicBezTo>
                  <a:cubicBezTo>
                    <a:pt x="1342430" y="181734"/>
                    <a:pt x="1344280" y="181000"/>
                    <a:pt x="1345984" y="180706"/>
                  </a:cubicBezTo>
                  <a:close/>
                  <a:moveTo>
                    <a:pt x="1793338" y="175420"/>
                  </a:moveTo>
                  <a:cubicBezTo>
                    <a:pt x="1791693" y="175713"/>
                    <a:pt x="1789226" y="176565"/>
                    <a:pt x="1785937" y="177975"/>
                  </a:cubicBezTo>
                  <a:cubicBezTo>
                    <a:pt x="1783587" y="179149"/>
                    <a:pt x="1780356" y="181851"/>
                    <a:pt x="1776245" y="186080"/>
                  </a:cubicBezTo>
                  <a:cubicBezTo>
                    <a:pt x="1772133" y="190310"/>
                    <a:pt x="1770077" y="193129"/>
                    <a:pt x="1770077" y="194539"/>
                  </a:cubicBezTo>
                  <a:cubicBezTo>
                    <a:pt x="1770077" y="195478"/>
                    <a:pt x="1768668" y="198122"/>
                    <a:pt x="1765848" y="202468"/>
                  </a:cubicBezTo>
                  <a:cubicBezTo>
                    <a:pt x="1763029" y="206815"/>
                    <a:pt x="1761267" y="210985"/>
                    <a:pt x="1760562" y="214979"/>
                  </a:cubicBezTo>
                  <a:cubicBezTo>
                    <a:pt x="1760092" y="217799"/>
                    <a:pt x="1760151" y="219737"/>
                    <a:pt x="1760738" y="220794"/>
                  </a:cubicBezTo>
                  <a:cubicBezTo>
                    <a:pt x="1761326" y="221852"/>
                    <a:pt x="1763322" y="223672"/>
                    <a:pt x="1766729" y="226257"/>
                  </a:cubicBezTo>
                  <a:cubicBezTo>
                    <a:pt x="1770136" y="228841"/>
                    <a:pt x="1772309" y="230310"/>
                    <a:pt x="1773249" y="230662"/>
                  </a:cubicBezTo>
                  <a:cubicBezTo>
                    <a:pt x="1774189" y="231015"/>
                    <a:pt x="1775129" y="230486"/>
                    <a:pt x="1776069" y="229076"/>
                  </a:cubicBezTo>
                  <a:cubicBezTo>
                    <a:pt x="1777008" y="227902"/>
                    <a:pt x="1780533" y="219091"/>
                    <a:pt x="1786641" y="202644"/>
                  </a:cubicBezTo>
                  <a:cubicBezTo>
                    <a:pt x="1792750" y="186198"/>
                    <a:pt x="1795805" y="177387"/>
                    <a:pt x="1795805" y="176213"/>
                  </a:cubicBezTo>
                  <a:cubicBezTo>
                    <a:pt x="1795805" y="175390"/>
                    <a:pt x="1794982" y="175126"/>
                    <a:pt x="1793338" y="175420"/>
                  </a:cubicBezTo>
                  <a:close/>
                  <a:moveTo>
                    <a:pt x="2561700" y="167050"/>
                  </a:moveTo>
                  <a:cubicBezTo>
                    <a:pt x="2562875" y="167050"/>
                    <a:pt x="2563110" y="167578"/>
                    <a:pt x="2562405" y="168635"/>
                  </a:cubicBezTo>
                  <a:cubicBezTo>
                    <a:pt x="2561700" y="169693"/>
                    <a:pt x="2561113" y="170221"/>
                    <a:pt x="2560643" y="170221"/>
                  </a:cubicBezTo>
                  <a:cubicBezTo>
                    <a:pt x="2560173" y="170221"/>
                    <a:pt x="2559938" y="169693"/>
                    <a:pt x="2559938" y="168635"/>
                  </a:cubicBezTo>
                  <a:cubicBezTo>
                    <a:pt x="2559938" y="167578"/>
                    <a:pt x="2560525" y="167050"/>
                    <a:pt x="2561700" y="167050"/>
                  </a:cubicBezTo>
                  <a:close/>
                  <a:moveTo>
                    <a:pt x="1687610" y="161058"/>
                  </a:moveTo>
                  <a:cubicBezTo>
                    <a:pt x="1687140" y="160588"/>
                    <a:pt x="1684967" y="161469"/>
                    <a:pt x="1681090" y="163701"/>
                  </a:cubicBezTo>
                  <a:cubicBezTo>
                    <a:pt x="1677214" y="165933"/>
                    <a:pt x="1674100" y="168107"/>
                    <a:pt x="1671751" y="170221"/>
                  </a:cubicBezTo>
                  <a:cubicBezTo>
                    <a:pt x="1671046" y="171161"/>
                    <a:pt x="1670224" y="172453"/>
                    <a:pt x="1669284" y="174098"/>
                  </a:cubicBezTo>
                  <a:cubicBezTo>
                    <a:pt x="1668344" y="175743"/>
                    <a:pt x="1667698" y="177211"/>
                    <a:pt x="1667346" y="178503"/>
                  </a:cubicBezTo>
                  <a:cubicBezTo>
                    <a:pt x="1666993" y="179796"/>
                    <a:pt x="1667052" y="180442"/>
                    <a:pt x="1667522" y="180442"/>
                  </a:cubicBezTo>
                  <a:cubicBezTo>
                    <a:pt x="1668227" y="180442"/>
                    <a:pt x="1671927" y="177329"/>
                    <a:pt x="1678623" y="171102"/>
                  </a:cubicBezTo>
                  <a:cubicBezTo>
                    <a:pt x="1685319" y="164876"/>
                    <a:pt x="1688315" y="161528"/>
                    <a:pt x="1687610" y="161058"/>
                  </a:cubicBezTo>
                  <a:close/>
                  <a:moveTo>
                    <a:pt x="2799273" y="154362"/>
                  </a:moveTo>
                  <a:cubicBezTo>
                    <a:pt x="2800447" y="154362"/>
                    <a:pt x="2803737" y="157417"/>
                    <a:pt x="2809140" y="163525"/>
                  </a:cubicBezTo>
                  <a:cubicBezTo>
                    <a:pt x="2814544" y="169634"/>
                    <a:pt x="2817364" y="173393"/>
                    <a:pt x="2817599" y="174803"/>
                  </a:cubicBezTo>
                  <a:cubicBezTo>
                    <a:pt x="2817599" y="176682"/>
                    <a:pt x="2817716" y="180148"/>
                    <a:pt x="2817951" y="185199"/>
                  </a:cubicBezTo>
                  <a:cubicBezTo>
                    <a:pt x="2818186" y="190251"/>
                    <a:pt x="2818656" y="193716"/>
                    <a:pt x="2819361" y="195596"/>
                  </a:cubicBezTo>
                  <a:cubicBezTo>
                    <a:pt x="2820066" y="197241"/>
                    <a:pt x="2820359" y="199061"/>
                    <a:pt x="2820242" y="201059"/>
                  </a:cubicBezTo>
                  <a:cubicBezTo>
                    <a:pt x="2820124" y="203056"/>
                    <a:pt x="2819596" y="204054"/>
                    <a:pt x="2818656" y="204054"/>
                  </a:cubicBezTo>
                  <a:cubicBezTo>
                    <a:pt x="2817716" y="204054"/>
                    <a:pt x="2816894" y="206580"/>
                    <a:pt x="2816189" y="211631"/>
                  </a:cubicBezTo>
                  <a:cubicBezTo>
                    <a:pt x="2815484" y="216683"/>
                    <a:pt x="2815484" y="220266"/>
                    <a:pt x="2816189" y="222380"/>
                  </a:cubicBezTo>
                  <a:cubicBezTo>
                    <a:pt x="2816894" y="224495"/>
                    <a:pt x="2819948" y="226844"/>
                    <a:pt x="2825352" y="229429"/>
                  </a:cubicBezTo>
                  <a:cubicBezTo>
                    <a:pt x="2830756" y="232013"/>
                    <a:pt x="2837393" y="235302"/>
                    <a:pt x="2845264" y="239297"/>
                  </a:cubicBezTo>
                  <a:cubicBezTo>
                    <a:pt x="2853135" y="243291"/>
                    <a:pt x="2857364" y="244994"/>
                    <a:pt x="2857951" y="244407"/>
                  </a:cubicBezTo>
                  <a:cubicBezTo>
                    <a:pt x="2858539" y="243819"/>
                    <a:pt x="2859831" y="244054"/>
                    <a:pt x="2861828" y="245112"/>
                  </a:cubicBezTo>
                  <a:cubicBezTo>
                    <a:pt x="2863825" y="246169"/>
                    <a:pt x="2867702" y="246933"/>
                    <a:pt x="2873458" y="247402"/>
                  </a:cubicBezTo>
                  <a:cubicBezTo>
                    <a:pt x="2879214" y="247872"/>
                    <a:pt x="2882562" y="248460"/>
                    <a:pt x="2883502" y="249165"/>
                  </a:cubicBezTo>
                  <a:cubicBezTo>
                    <a:pt x="2884442" y="249869"/>
                    <a:pt x="2889141" y="250457"/>
                    <a:pt x="2897599" y="250927"/>
                  </a:cubicBezTo>
                  <a:lnTo>
                    <a:pt x="2909934" y="251632"/>
                  </a:lnTo>
                  <a:lnTo>
                    <a:pt x="2908877" y="247755"/>
                  </a:lnTo>
                  <a:cubicBezTo>
                    <a:pt x="2908172" y="244935"/>
                    <a:pt x="2908642" y="243056"/>
                    <a:pt x="2910287" y="242116"/>
                  </a:cubicBezTo>
                  <a:cubicBezTo>
                    <a:pt x="2912401" y="240941"/>
                    <a:pt x="2915397" y="232424"/>
                    <a:pt x="2919273" y="216565"/>
                  </a:cubicBezTo>
                  <a:cubicBezTo>
                    <a:pt x="2923150" y="200706"/>
                    <a:pt x="2924618" y="191132"/>
                    <a:pt x="2923678" y="187843"/>
                  </a:cubicBezTo>
                  <a:cubicBezTo>
                    <a:pt x="2922739" y="185023"/>
                    <a:pt x="2922563" y="182028"/>
                    <a:pt x="2923150" y="178856"/>
                  </a:cubicBezTo>
                  <a:cubicBezTo>
                    <a:pt x="2923737" y="175684"/>
                    <a:pt x="2924618" y="174098"/>
                    <a:pt x="2925793" y="174098"/>
                  </a:cubicBezTo>
                  <a:cubicBezTo>
                    <a:pt x="2926968" y="174098"/>
                    <a:pt x="2927731" y="175331"/>
                    <a:pt x="2928084" y="177798"/>
                  </a:cubicBezTo>
                  <a:cubicBezTo>
                    <a:pt x="2928436" y="180265"/>
                    <a:pt x="2930140" y="182909"/>
                    <a:pt x="2933194" y="185728"/>
                  </a:cubicBezTo>
                  <a:cubicBezTo>
                    <a:pt x="2939068" y="191837"/>
                    <a:pt x="2942005" y="197476"/>
                    <a:pt x="2942005" y="202644"/>
                  </a:cubicBezTo>
                  <a:cubicBezTo>
                    <a:pt x="2942005" y="204524"/>
                    <a:pt x="2942592" y="205816"/>
                    <a:pt x="2943767" y="206521"/>
                  </a:cubicBezTo>
                  <a:cubicBezTo>
                    <a:pt x="2944941" y="207226"/>
                    <a:pt x="2945529" y="208694"/>
                    <a:pt x="2945529" y="210926"/>
                  </a:cubicBezTo>
                  <a:cubicBezTo>
                    <a:pt x="2945529" y="213158"/>
                    <a:pt x="2946586" y="214803"/>
                    <a:pt x="2948701" y="215860"/>
                  </a:cubicBezTo>
                  <a:cubicBezTo>
                    <a:pt x="2950815" y="216918"/>
                    <a:pt x="2952225" y="219208"/>
                    <a:pt x="2952930" y="222733"/>
                  </a:cubicBezTo>
                  <a:cubicBezTo>
                    <a:pt x="2953635" y="226257"/>
                    <a:pt x="2955338" y="229311"/>
                    <a:pt x="2958040" y="231896"/>
                  </a:cubicBezTo>
                  <a:cubicBezTo>
                    <a:pt x="2960742" y="234480"/>
                    <a:pt x="2962445" y="236771"/>
                    <a:pt x="2963150" y="238768"/>
                  </a:cubicBezTo>
                  <a:cubicBezTo>
                    <a:pt x="2963855" y="240765"/>
                    <a:pt x="2965088" y="241764"/>
                    <a:pt x="2966851" y="241764"/>
                  </a:cubicBezTo>
                  <a:cubicBezTo>
                    <a:pt x="2968613" y="241764"/>
                    <a:pt x="2969494" y="242292"/>
                    <a:pt x="2969494" y="243350"/>
                  </a:cubicBezTo>
                  <a:cubicBezTo>
                    <a:pt x="2969494" y="244407"/>
                    <a:pt x="2970493" y="245229"/>
                    <a:pt x="2972489" y="245816"/>
                  </a:cubicBezTo>
                  <a:cubicBezTo>
                    <a:pt x="2974486" y="246404"/>
                    <a:pt x="2976542" y="248695"/>
                    <a:pt x="2978657" y="252689"/>
                  </a:cubicBezTo>
                  <a:cubicBezTo>
                    <a:pt x="2980067" y="255273"/>
                    <a:pt x="2980772" y="257329"/>
                    <a:pt x="2980772" y="258856"/>
                  </a:cubicBezTo>
                  <a:cubicBezTo>
                    <a:pt x="2980772" y="260383"/>
                    <a:pt x="2980184" y="263379"/>
                    <a:pt x="2979009" y="267843"/>
                  </a:cubicBezTo>
                  <a:cubicBezTo>
                    <a:pt x="2977600" y="272542"/>
                    <a:pt x="2975779" y="276125"/>
                    <a:pt x="2973547" y="278592"/>
                  </a:cubicBezTo>
                  <a:cubicBezTo>
                    <a:pt x="2971315" y="281059"/>
                    <a:pt x="2969141" y="281940"/>
                    <a:pt x="2967027" y="281235"/>
                  </a:cubicBezTo>
                  <a:cubicBezTo>
                    <a:pt x="2965852" y="280765"/>
                    <a:pt x="2963209" y="281235"/>
                    <a:pt x="2959097" y="282645"/>
                  </a:cubicBezTo>
                  <a:cubicBezTo>
                    <a:pt x="2954986" y="284055"/>
                    <a:pt x="2947820" y="284113"/>
                    <a:pt x="2937599" y="282821"/>
                  </a:cubicBezTo>
                  <a:cubicBezTo>
                    <a:pt x="2927379" y="281529"/>
                    <a:pt x="2919861" y="280648"/>
                    <a:pt x="2915044" y="280178"/>
                  </a:cubicBezTo>
                  <a:cubicBezTo>
                    <a:pt x="2910228" y="279708"/>
                    <a:pt x="2907115" y="278944"/>
                    <a:pt x="2905705" y="277887"/>
                  </a:cubicBezTo>
                  <a:cubicBezTo>
                    <a:pt x="2904295" y="276830"/>
                    <a:pt x="2901006" y="275949"/>
                    <a:pt x="2895837" y="275244"/>
                  </a:cubicBezTo>
                  <a:cubicBezTo>
                    <a:pt x="2885264" y="273599"/>
                    <a:pt x="2874045" y="270545"/>
                    <a:pt x="2862181" y="266081"/>
                  </a:cubicBezTo>
                  <a:cubicBezTo>
                    <a:pt x="2850316" y="261617"/>
                    <a:pt x="2842386" y="257270"/>
                    <a:pt x="2838392" y="253041"/>
                  </a:cubicBezTo>
                  <a:cubicBezTo>
                    <a:pt x="2835572" y="250457"/>
                    <a:pt x="2829934" y="246933"/>
                    <a:pt x="2821475" y="242468"/>
                  </a:cubicBezTo>
                  <a:lnTo>
                    <a:pt x="2808436" y="236125"/>
                  </a:lnTo>
                  <a:lnTo>
                    <a:pt x="2804206" y="240001"/>
                  </a:lnTo>
                  <a:cubicBezTo>
                    <a:pt x="2801622" y="242586"/>
                    <a:pt x="2800565" y="244289"/>
                    <a:pt x="2801035" y="245112"/>
                  </a:cubicBezTo>
                  <a:cubicBezTo>
                    <a:pt x="2801505" y="245934"/>
                    <a:pt x="2800624" y="247344"/>
                    <a:pt x="2798391" y="249341"/>
                  </a:cubicBezTo>
                  <a:cubicBezTo>
                    <a:pt x="2796160" y="251338"/>
                    <a:pt x="2795044" y="252865"/>
                    <a:pt x="2795044" y="253922"/>
                  </a:cubicBezTo>
                  <a:cubicBezTo>
                    <a:pt x="2795044" y="254980"/>
                    <a:pt x="2794162" y="256389"/>
                    <a:pt x="2792400" y="258151"/>
                  </a:cubicBezTo>
                  <a:cubicBezTo>
                    <a:pt x="2790638" y="259913"/>
                    <a:pt x="2789052" y="261793"/>
                    <a:pt x="2787643" y="263790"/>
                  </a:cubicBezTo>
                  <a:cubicBezTo>
                    <a:pt x="2786233" y="265787"/>
                    <a:pt x="2783942" y="267961"/>
                    <a:pt x="2780770" y="270310"/>
                  </a:cubicBezTo>
                  <a:cubicBezTo>
                    <a:pt x="2777598" y="272660"/>
                    <a:pt x="2774250" y="273364"/>
                    <a:pt x="2770726" y="272425"/>
                  </a:cubicBezTo>
                  <a:cubicBezTo>
                    <a:pt x="2767202" y="271485"/>
                    <a:pt x="2764852" y="271132"/>
                    <a:pt x="2763678" y="271367"/>
                  </a:cubicBezTo>
                  <a:cubicBezTo>
                    <a:pt x="2762973" y="271367"/>
                    <a:pt x="2762503" y="271191"/>
                    <a:pt x="2762268" y="270839"/>
                  </a:cubicBezTo>
                  <a:cubicBezTo>
                    <a:pt x="2762033" y="270486"/>
                    <a:pt x="2761915" y="270075"/>
                    <a:pt x="2761915" y="269605"/>
                  </a:cubicBezTo>
                  <a:cubicBezTo>
                    <a:pt x="2762151" y="268195"/>
                    <a:pt x="2761211" y="267138"/>
                    <a:pt x="2759096" y="266433"/>
                  </a:cubicBezTo>
                  <a:cubicBezTo>
                    <a:pt x="2757451" y="265963"/>
                    <a:pt x="2756218" y="264671"/>
                    <a:pt x="2755396" y="262557"/>
                  </a:cubicBezTo>
                  <a:cubicBezTo>
                    <a:pt x="2754573" y="260442"/>
                    <a:pt x="2753810" y="256096"/>
                    <a:pt x="2753105" y="249517"/>
                  </a:cubicBezTo>
                  <a:cubicBezTo>
                    <a:pt x="2752165" y="243643"/>
                    <a:pt x="2751108" y="238709"/>
                    <a:pt x="2749933" y="234715"/>
                  </a:cubicBezTo>
                  <a:cubicBezTo>
                    <a:pt x="2746879" y="225082"/>
                    <a:pt x="2747466" y="217329"/>
                    <a:pt x="2751695" y="211455"/>
                  </a:cubicBezTo>
                  <a:cubicBezTo>
                    <a:pt x="2754045" y="208166"/>
                    <a:pt x="2759566" y="203467"/>
                    <a:pt x="2768259" y="197358"/>
                  </a:cubicBezTo>
                  <a:cubicBezTo>
                    <a:pt x="2782591" y="186550"/>
                    <a:pt x="2789757" y="176917"/>
                    <a:pt x="2789757" y="168459"/>
                  </a:cubicBezTo>
                  <a:cubicBezTo>
                    <a:pt x="2789757" y="165405"/>
                    <a:pt x="2791226" y="162292"/>
                    <a:pt x="2794162" y="159120"/>
                  </a:cubicBezTo>
                  <a:cubicBezTo>
                    <a:pt x="2797099" y="155948"/>
                    <a:pt x="2798803" y="154362"/>
                    <a:pt x="2799273" y="154362"/>
                  </a:cubicBezTo>
                  <a:close/>
                  <a:moveTo>
                    <a:pt x="1707698" y="153305"/>
                  </a:moveTo>
                  <a:cubicBezTo>
                    <a:pt x="1706993" y="153540"/>
                    <a:pt x="1704409" y="154950"/>
                    <a:pt x="1699945" y="157534"/>
                  </a:cubicBezTo>
                  <a:cubicBezTo>
                    <a:pt x="1694776" y="160118"/>
                    <a:pt x="1691722" y="161058"/>
                    <a:pt x="1690782" y="160353"/>
                  </a:cubicBezTo>
                  <a:lnTo>
                    <a:pt x="1689725" y="160706"/>
                  </a:lnTo>
                  <a:cubicBezTo>
                    <a:pt x="1689725" y="160941"/>
                    <a:pt x="1689842" y="161176"/>
                    <a:pt x="1690077" y="161411"/>
                  </a:cubicBezTo>
                  <a:cubicBezTo>
                    <a:pt x="1690782" y="162350"/>
                    <a:pt x="1689725" y="164641"/>
                    <a:pt x="1686905" y="168283"/>
                  </a:cubicBezTo>
                  <a:cubicBezTo>
                    <a:pt x="1684086" y="171925"/>
                    <a:pt x="1681971" y="173746"/>
                    <a:pt x="1680562" y="173746"/>
                  </a:cubicBezTo>
                  <a:cubicBezTo>
                    <a:pt x="1679622" y="173746"/>
                    <a:pt x="1677155" y="175860"/>
                    <a:pt x="1673161" y="180089"/>
                  </a:cubicBezTo>
                  <a:cubicBezTo>
                    <a:pt x="1669166" y="184318"/>
                    <a:pt x="1667169" y="186903"/>
                    <a:pt x="1667169" y="187843"/>
                  </a:cubicBezTo>
                  <a:cubicBezTo>
                    <a:pt x="1667169" y="189487"/>
                    <a:pt x="1669871" y="188195"/>
                    <a:pt x="1675275" y="183966"/>
                  </a:cubicBezTo>
                  <a:cubicBezTo>
                    <a:pt x="1676920" y="182791"/>
                    <a:pt x="1678212" y="181616"/>
                    <a:pt x="1679152" y="180442"/>
                  </a:cubicBezTo>
                  <a:cubicBezTo>
                    <a:pt x="1680796" y="178562"/>
                    <a:pt x="1685907" y="174039"/>
                    <a:pt x="1694482" y="166873"/>
                  </a:cubicBezTo>
                  <a:cubicBezTo>
                    <a:pt x="1703058" y="159707"/>
                    <a:pt x="1707581" y="155537"/>
                    <a:pt x="1708051" y="154362"/>
                  </a:cubicBezTo>
                  <a:cubicBezTo>
                    <a:pt x="1708286" y="153422"/>
                    <a:pt x="1708168" y="153070"/>
                    <a:pt x="1707698" y="153305"/>
                  </a:cubicBezTo>
                  <a:close/>
                  <a:moveTo>
                    <a:pt x="2922797" y="145904"/>
                  </a:moveTo>
                  <a:cubicBezTo>
                    <a:pt x="2923385" y="145669"/>
                    <a:pt x="2923796" y="145786"/>
                    <a:pt x="2924031" y="146256"/>
                  </a:cubicBezTo>
                  <a:cubicBezTo>
                    <a:pt x="2924501" y="146726"/>
                    <a:pt x="2924266" y="147431"/>
                    <a:pt x="2923326" y="148371"/>
                  </a:cubicBezTo>
                  <a:cubicBezTo>
                    <a:pt x="2922152" y="150016"/>
                    <a:pt x="2921682" y="151601"/>
                    <a:pt x="2921916" y="153129"/>
                  </a:cubicBezTo>
                  <a:cubicBezTo>
                    <a:pt x="2922152" y="154656"/>
                    <a:pt x="2920683" y="157945"/>
                    <a:pt x="2917511" y="162997"/>
                  </a:cubicBezTo>
                  <a:cubicBezTo>
                    <a:pt x="2914339" y="168048"/>
                    <a:pt x="2912871" y="173158"/>
                    <a:pt x="2913106" y="178327"/>
                  </a:cubicBezTo>
                  <a:cubicBezTo>
                    <a:pt x="2913811" y="189840"/>
                    <a:pt x="2913576" y="196771"/>
                    <a:pt x="2912401" y="199120"/>
                  </a:cubicBezTo>
                  <a:cubicBezTo>
                    <a:pt x="2911931" y="200765"/>
                    <a:pt x="2909582" y="202116"/>
                    <a:pt x="2905353" y="203173"/>
                  </a:cubicBezTo>
                  <a:cubicBezTo>
                    <a:pt x="2901123" y="204230"/>
                    <a:pt x="2898656" y="204172"/>
                    <a:pt x="2897952" y="202997"/>
                  </a:cubicBezTo>
                  <a:cubicBezTo>
                    <a:pt x="2897247" y="201822"/>
                    <a:pt x="2895485" y="201117"/>
                    <a:pt x="2892665" y="200882"/>
                  </a:cubicBezTo>
                  <a:cubicBezTo>
                    <a:pt x="2890551" y="200882"/>
                    <a:pt x="2888260" y="200001"/>
                    <a:pt x="2885793" y="198239"/>
                  </a:cubicBezTo>
                  <a:cubicBezTo>
                    <a:pt x="2883326" y="196477"/>
                    <a:pt x="2882092" y="194774"/>
                    <a:pt x="2882092" y="193129"/>
                  </a:cubicBezTo>
                  <a:cubicBezTo>
                    <a:pt x="2882092" y="191954"/>
                    <a:pt x="2880095" y="188430"/>
                    <a:pt x="2876101" y="182556"/>
                  </a:cubicBezTo>
                  <a:cubicBezTo>
                    <a:pt x="2872107" y="176682"/>
                    <a:pt x="2870110" y="172336"/>
                    <a:pt x="2870110" y="169516"/>
                  </a:cubicBezTo>
                  <a:cubicBezTo>
                    <a:pt x="2870110" y="166697"/>
                    <a:pt x="2869640" y="164759"/>
                    <a:pt x="2868700" y="163701"/>
                  </a:cubicBezTo>
                  <a:cubicBezTo>
                    <a:pt x="2867760" y="162644"/>
                    <a:pt x="2866938" y="160236"/>
                    <a:pt x="2866233" y="156477"/>
                  </a:cubicBezTo>
                  <a:cubicBezTo>
                    <a:pt x="2865763" y="154127"/>
                    <a:pt x="2865705" y="152600"/>
                    <a:pt x="2866057" y="151895"/>
                  </a:cubicBezTo>
                  <a:cubicBezTo>
                    <a:pt x="2866410" y="151190"/>
                    <a:pt x="2867408" y="150838"/>
                    <a:pt x="2869053" y="150838"/>
                  </a:cubicBezTo>
                  <a:cubicBezTo>
                    <a:pt x="2871872" y="150838"/>
                    <a:pt x="2874692" y="152189"/>
                    <a:pt x="2877511" y="154891"/>
                  </a:cubicBezTo>
                  <a:cubicBezTo>
                    <a:pt x="2880330" y="157593"/>
                    <a:pt x="2884325" y="159296"/>
                    <a:pt x="2889493" y="160001"/>
                  </a:cubicBezTo>
                  <a:cubicBezTo>
                    <a:pt x="2893018" y="160471"/>
                    <a:pt x="2895837" y="160412"/>
                    <a:pt x="2897952" y="159825"/>
                  </a:cubicBezTo>
                  <a:cubicBezTo>
                    <a:pt x="2900066" y="159237"/>
                    <a:pt x="2903473" y="157651"/>
                    <a:pt x="2908172" y="155067"/>
                  </a:cubicBezTo>
                  <a:cubicBezTo>
                    <a:pt x="2915455" y="151073"/>
                    <a:pt x="2919567" y="148606"/>
                    <a:pt x="2920507" y="147666"/>
                  </a:cubicBezTo>
                  <a:cubicBezTo>
                    <a:pt x="2921447" y="146726"/>
                    <a:pt x="2922210" y="146139"/>
                    <a:pt x="2922797" y="145904"/>
                  </a:cubicBezTo>
                  <a:close/>
                  <a:moveTo>
                    <a:pt x="2513418" y="134274"/>
                  </a:moveTo>
                  <a:cubicBezTo>
                    <a:pt x="2512478" y="134274"/>
                    <a:pt x="2509600" y="135801"/>
                    <a:pt x="2504783" y="138855"/>
                  </a:cubicBezTo>
                  <a:cubicBezTo>
                    <a:pt x="2499967" y="141910"/>
                    <a:pt x="2496501" y="144377"/>
                    <a:pt x="2494387" y="146256"/>
                  </a:cubicBezTo>
                  <a:cubicBezTo>
                    <a:pt x="2491803" y="148841"/>
                    <a:pt x="2490158" y="150133"/>
                    <a:pt x="2489453" y="150133"/>
                  </a:cubicBezTo>
                  <a:cubicBezTo>
                    <a:pt x="2488278" y="150133"/>
                    <a:pt x="2484813" y="153070"/>
                    <a:pt x="2479056" y="158944"/>
                  </a:cubicBezTo>
                  <a:cubicBezTo>
                    <a:pt x="2473300" y="164817"/>
                    <a:pt x="2469835" y="168812"/>
                    <a:pt x="2468660" y="170926"/>
                  </a:cubicBezTo>
                  <a:cubicBezTo>
                    <a:pt x="2467250" y="173746"/>
                    <a:pt x="2466780" y="177564"/>
                    <a:pt x="2467250" y="182380"/>
                  </a:cubicBezTo>
                  <a:cubicBezTo>
                    <a:pt x="2467720" y="187196"/>
                    <a:pt x="2468073" y="192307"/>
                    <a:pt x="2468307" y="197710"/>
                  </a:cubicBezTo>
                  <a:cubicBezTo>
                    <a:pt x="2468307" y="201235"/>
                    <a:pt x="2468895" y="206286"/>
                    <a:pt x="2470070" y="212865"/>
                  </a:cubicBezTo>
                  <a:cubicBezTo>
                    <a:pt x="2471244" y="219443"/>
                    <a:pt x="2472419" y="224142"/>
                    <a:pt x="2473594" y="226962"/>
                  </a:cubicBezTo>
                  <a:cubicBezTo>
                    <a:pt x="2474064" y="228606"/>
                    <a:pt x="2475708" y="229018"/>
                    <a:pt x="2478528" y="228195"/>
                  </a:cubicBezTo>
                  <a:cubicBezTo>
                    <a:pt x="2481347" y="227373"/>
                    <a:pt x="2485106" y="225728"/>
                    <a:pt x="2489805" y="223261"/>
                  </a:cubicBezTo>
                  <a:cubicBezTo>
                    <a:pt x="2494504" y="220794"/>
                    <a:pt x="2498029" y="218738"/>
                    <a:pt x="2500378" y="217094"/>
                  </a:cubicBezTo>
                  <a:cubicBezTo>
                    <a:pt x="2502963" y="214979"/>
                    <a:pt x="2504725" y="214274"/>
                    <a:pt x="2505664" y="214979"/>
                  </a:cubicBezTo>
                  <a:cubicBezTo>
                    <a:pt x="2506135" y="215214"/>
                    <a:pt x="2506428" y="215273"/>
                    <a:pt x="2506546" y="215156"/>
                  </a:cubicBezTo>
                  <a:cubicBezTo>
                    <a:pt x="2506663" y="215038"/>
                    <a:pt x="2506722" y="214744"/>
                    <a:pt x="2506722" y="214274"/>
                  </a:cubicBezTo>
                  <a:cubicBezTo>
                    <a:pt x="2506487" y="213100"/>
                    <a:pt x="2507250" y="211866"/>
                    <a:pt x="2509013" y="210574"/>
                  </a:cubicBezTo>
                  <a:cubicBezTo>
                    <a:pt x="2510775" y="209282"/>
                    <a:pt x="2512361" y="201881"/>
                    <a:pt x="2513770" y="188371"/>
                  </a:cubicBezTo>
                  <a:cubicBezTo>
                    <a:pt x="2515180" y="174862"/>
                    <a:pt x="2515650" y="162233"/>
                    <a:pt x="2515180" y="150485"/>
                  </a:cubicBezTo>
                  <a:cubicBezTo>
                    <a:pt x="2514945" y="139678"/>
                    <a:pt x="2514358" y="134274"/>
                    <a:pt x="2513418" y="134274"/>
                  </a:cubicBezTo>
                  <a:close/>
                  <a:moveTo>
                    <a:pt x="1030613" y="126873"/>
                  </a:moveTo>
                  <a:cubicBezTo>
                    <a:pt x="1029439" y="127108"/>
                    <a:pt x="1023800" y="133452"/>
                    <a:pt x="1013697" y="145904"/>
                  </a:cubicBezTo>
                  <a:cubicBezTo>
                    <a:pt x="1007823" y="153187"/>
                    <a:pt x="1004475" y="157005"/>
                    <a:pt x="1003653" y="157358"/>
                  </a:cubicBezTo>
                  <a:cubicBezTo>
                    <a:pt x="1002831" y="157710"/>
                    <a:pt x="1002419" y="158533"/>
                    <a:pt x="1002419" y="159825"/>
                  </a:cubicBezTo>
                  <a:cubicBezTo>
                    <a:pt x="1002419" y="161117"/>
                    <a:pt x="1002067" y="161881"/>
                    <a:pt x="1001362" y="162116"/>
                  </a:cubicBezTo>
                  <a:cubicBezTo>
                    <a:pt x="999013" y="163055"/>
                    <a:pt x="992669" y="171748"/>
                    <a:pt x="982331" y="188195"/>
                  </a:cubicBezTo>
                  <a:cubicBezTo>
                    <a:pt x="977632" y="195948"/>
                    <a:pt x="974930" y="199884"/>
                    <a:pt x="974226" y="200001"/>
                  </a:cubicBezTo>
                  <a:cubicBezTo>
                    <a:pt x="973521" y="200119"/>
                    <a:pt x="973168" y="201000"/>
                    <a:pt x="973168" y="202644"/>
                  </a:cubicBezTo>
                  <a:cubicBezTo>
                    <a:pt x="973168" y="203819"/>
                    <a:pt x="971876" y="206874"/>
                    <a:pt x="969291" y="211807"/>
                  </a:cubicBezTo>
                  <a:cubicBezTo>
                    <a:pt x="966707" y="216741"/>
                    <a:pt x="964592" y="220266"/>
                    <a:pt x="962948" y="222380"/>
                  </a:cubicBezTo>
                  <a:cubicBezTo>
                    <a:pt x="961773" y="224025"/>
                    <a:pt x="961245" y="225258"/>
                    <a:pt x="961362" y="226081"/>
                  </a:cubicBezTo>
                  <a:cubicBezTo>
                    <a:pt x="961480" y="226903"/>
                    <a:pt x="961186" y="228195"/>
                    <a:pt x="960481" y="229957"/>
                  </a:cubicBezTo>
                  <a:cubicBezTo>
                    <a:pt x="959776" y="231719"/>
                    <a:pt x="960598" y="233952"/>
                    <a:pt x="962948" y="236653"/>
                  </a:cubicBezTo>
                  <a:cubicBezTo>
                    <a:pt x="965297" y="239355"/>
                    <a:pt x="967177" y="241881"/>
                    <a:pt x="968587" y="244231"/>
                  </a:cubicBezTo>
                  <a:cubicBezTo>
                    <a:pt x="969997" y="246580"/>
                    <a:pt x="972287" y="249634"/>
                    <a:pt x="975459" y="253394"/>
                  </a:cubicBezTo>
                  <a:cubicBezTo>
                    <a:pt x="978631" y="257153"/>
                    <a:pt x="980217" y="259972"/>
                    <a:pt x="980217" y="261852"/>
                  </a:cubicBezTo>
                  <a:cubicBezTo>
                    <a:pt x="980217" y="263731"/>
                    <a:pt x="980804" y="264671"/>
                    <a:pt x="981979" y="264671"/>
                  </a:cubicBezTo>
                  <a:cubicBezTo>
                    <a:pt x="982449" y="264671"/>
                    <a:pt x="982801" y="264554"/>
                    <a:pt x="983036" y="264319"/>
                  </a:cubicBezTo>
                  <a:cubicBezTo>
                    <a:pt x="983271" y="264084"/>
                    <a:pt x="983330" y="263496"/>
                    <a:pt x="983212" y="262557"/>
                  </a:cubicBezTo>
                  <a:cubicBezTo>
                    <a:pt x="983095" y="261617"/>
                    <a:pt x="982801" y="260442"/>
                    <a:pt x="982331" y="259032"/>
                  </a:cubicBezTo>
                  <a:cubicBezTo>
                    <a:pt x="981861" y="257623"/>
                    <a:pt x="981156" y="255391"/>
                    <a:pt x="980217" y="252336"/>
                  </a:cubicBezTo>
                  <a:cubicBezTo>
                    <a:pt x="978572" y="246698"/>
                    <a:pt x="977867" y="242351"/>
                    <a:pt x="978102" y="239297"/>
                  </a:cubicBezTo>
                  <a:cubicBezTo>
                    <a:pt x="978337" y="236242"/>
                    <a:pt x="979747" y="233540"/>
                    <a:pt x="982331" y="231191"/>
                  </a:cubicBezTo>
                  <a:cubicBezTo>
                    <a:pt x="984446" y="229311"/>
                    <a:pt x="988792" y="227608"/>
                    <a:pt x="995371" y="226081"/>
                  </a:cubicBezTo>
                  <a:cubicBezTo>
                    <a:pt x="1001950" y="224554"/>
                    <a:pt x="1008293" y="223790"/>
                    <a:pt x="1014402" y="223790"/>
                  </a:cubicBezTo>
                  <a:lnTo>
                    <a:pt x="1023917" y="223790"/>
                  </a:lnTo>
                  <a:lnTo>
                    <a:pt x="1031318" y="208636"/>
                  </a:lnTo>
                  <a:cubicBezTo>
                    <a:pt x="1036487" y="198768"/>
                    <a:pt x="1038778" y="193364"/>
                    <a:pt x="1038191" y="192424"/>
                  </a:cubicBezTo>
                  <a:cubicBezTo>
                    <a:pt x="1037603" y="191484"/>
                    <a:pt x="1036252" y="191249"/>
                    <a:pt x="1034138" y="191719"/>
                  </a:cubicBezTo>
                  <a:cubicBezTo>
                    <a:pt x="1030848" y="192659"/>
                    <a:pt x="1027442" y="190603"/>
                    <a:pt x="1023917" y="185552"/>
                  </a:cubicBezTo>
                  <a:cubicBezTo>
                    <a:pt x="1020393" y="180500"/>
                    <a:pt x="1018631" y="175273"/>
                    <a:pt x="1018631" y="169869"/>
                  </a:cubicBezTo>
                  <a:cubicBezTo>
                    <a:pt x="1018631" y="167519"/>
                    <a:pt x="1018161" y="166110"/>
                    <a:pt x="1017221" y="165640"/>
                  </a:cubicBezTo>
                  <a:cubicBezTo>
                    <a:pt x="1016281" y="164935"/>
                    <a:pt x="1016105" y="163232"/>
                    <a:pt x="1016693" y="160530"/>
                  </a:cubicBezTo>
                  <a:cubicBezTo>
                    <a:pt x="1017280" y="157828"/>
                    <a:pt x="1018396" y="155654"/>
                    <a:pt x="1020041" y="154010"/>
                  </a:cubicBezTo>
                  <a:cubicBezTo>
                    <a:pt x="1021685" y="151895"/>
                    <a:pt x="1024035" y="147666"/>
                    <a:pt x="1027089" y="141322"/>
                  </a:cubicBezTo>
                  <a:cubicBezTo>
                    <a:pt x="1030144" y="134979"/>
                    <a:pt x="1031671" y="130985"/>
                    <a:pt x="1031671" y="129340"/>
                  </a:cubicBezTo>
                  <a:cubicBezTo>
                    <a:pt x="1031671" y="127460"/>
                    <a:pt x="1031318" y="126638"/>
                    <a:pt x="1030613" y="126873"/>
                  </a:cubicBezTo>
                  <a:close/>
                  <a:moveTo>
                    <a:pt x="1735716" y="126521"/>
                  </a:moveTo>
                  <a:cubicBezTo>
                    <a:pt x="1736773" y="127225"/>
                    <a:pt x="1737302" y="127813"/>
                    <a:pt x="1737302" y="128283"/>
                  </a:cubicBezTo>
                  <a:cubicBezTo>
                    <a:pt x="1737302" y="128753"/>
                    <a:pt x="1736773" y="128988"/>
                    <a:pt x="1735716" y="128988"/>
                  </a:cubicBezTo>
                  <a:cubicBezTo>
                    <a:pt x="1734659" y="128988"/>
                    <a:pt x="1734130" y="128400"/>
                    <a:pt x="1734130" y="127225"/>
                  </a:cubicBezTo>
                  <a:cubicBezTo>
                    <a:pt x="1734130" y="126051"/>
                    <a:pt x="1734659" y="125816"/>
                    <a:pt x="1735716" y="126521"/>
                  </a:cubicBezTo>
                  <a:close/>
                  <a:moveTo>
                    <a:pt x="3002798" y="123877"/>
                  </a:moveTo>
                  <a:cubicBezTo>
                    <a:pt x="3003855" y="124935"/>
                    <a:pt x="3005970" y="125463"/>
                    <a:pt x="3009142" y="125463"/>
                  </a:cubicBezTo>
                  <a:cubicBezTo>
                    <a:pt x="3012313" y="125463"/>
                    <a:pt x="3014252" y="126051"/>
                    <a:pt x="3014957" y="127225"/>
                  </a:cubicBezTo>
                  <a:cubicBezTo>
                    <a:pt x="3015662" y="128400"/>
                    <a:pt x="3016895" y="128635"/>
                    <a:pt x="3018657" y="127930"/>
                  </a:cubicBezTo>
                  <a:cubicBezTo>
                    <a:pt x="3020419" y="127225"/>
                    <a:pt x="3023650" y="127989"/>
                    <a:pt x="3028349" y="130221"/>
                  </a:cubicBezTo>
                  <a:cubicBezTo>
                    <a:pt x="3033048" y="132453"/>
                    <a:pt x="3036690" y="133922"/>
                    <a:pt x="3039274" y="134626"/>
                  </a:cubicBezTo>
                  <a:cubicBezTo>
                    <a:pt x="3041858" y="135566"/>
                    <a:pt x="3045911" y="138797"/>
                    <a:pt x="3051433" y="144318"/>
                  </a:cubicBezTo>
                  <a:cubicBezTo>
                    <a:pt x="3056954" y="149839"/>
                    <a:pt x="3060420" y="154127"/>
                    <a:pt x="3061829" y="157182"/>
                  </a:cubicBezTo>
                  <a:cubicBezTo>
                    <a:pt x="3065118" y="165875"/>
                    <a:pt x="3066352" y="173276"/>
                    <a:pt x="3065530" y="179384"/>
                  </a:cubicBezTo>
                  <a:cubicBezTo>
                    <a:pt x="3064707" y="185493"/>
                    <a:pt x="3061829" y="189605"/>
                    <a:pt x="3056895" y="191719"/>
                  </a:cubicBezTo>
                  <a:cubicBezTo>
                    <a:pt x="3053136" y="193364"/>
                    <a:pt x="3050199" y="193893"/>
                    <a:pt x="3048085" y="193305"/>
                  </a:cubicBezTo>
                  <a:cubicBezTo>
                    <a:pt x="3045970" y="192718"/>
                    <a:pt x="3044619" y="193070"/>
                    <a:pt x="3044032" y="194362"/>
                  </a:cubicBezTo>
                  <a:cubicBezTo>
                    <a:pt x="3043444" y="195655"/>
                    <a:pt x="3042798" y="195596"/>
                    <a:pt x="3042093" y="194186"/>
                  </a:cubicBezTo>
                  <a:cubicBezTo>
                    <a:pt x="3041388" y="192777"/>
                    <a:pt x="3040038" y="192072"/>
                    <a:pt x="3038040" y="192072"/>
                  </a:cubicBezTo>
                  <a:cubicBezTo>
                    <a:pt x="3036043" y="192072"/>
                    <a:pt x="3034751" y="191719"/>
                    <a:pt x="3034164" y="191014"/>
                  </a:cubicBezTo>
                  <a:cubicBezTo>
                    <a:pt x="3033576" y="190310"/>
                    <a:pt x="3029523" y="189840"/>
                    <a:pt x="3022005" y="189605"/>
                  </a:cubicBezTo>
                  <a:cubicBezTo>
                    <a:pt x="3014722" y="189605"/>
                    <a:pt x="3010317" y="188900"/>
                    <a:pt x="3008789" y="187490"/>
                  </a:cubicBezTo>
                  <a:cubicBezTo>
                    <a:pt x="3007262" y="186080"/>
                    <a:pt x="3008143" y="183496"/>
                    <a:pt x="3011432" y="179737"/>
                  </a:cubicBezTo>
                  <a:cubicBezTo>
                    <a:pt x="3014957" y="175743"/>
                    <a:pt x="3017541" y="171807"/>
                    <a:pt x="3019186" y="167931"/>
                  </a:cubicBezTo>
                  <a:cubicBezTo>
                    <a:pt x="3020830" y="164054"/>
                    <a:pt x="3022181" y="161763"/>
                    <a:pt x="3023239" y="161058"/>
                  </a:cubicBezTo>
                  <a:cubicBezTo>
                    <a:pt x="3024296" y="160353"/>
                    <a:pt x="3024825" y="158298"/>
                    <a:pt x="3024825" y="154891"/>
                  </a:cubicBezTo>
                  <a:cubicBezTo>
                    <a:pt x="3024825" y="151484"/>
                    <a:pt x="3022123" y="147196"/>
                    <a:pt x="3016719" y="142027"/>
                  </a:cubicBezTo>
                  <a:cubicBezTo>
                    <a:pt x="3012490" y="137798"/>
                    <a:pt x="3009024" y="135390"/>
                    <a:pt x="3006322" y="134803"/>
                  </a:cubicBezTo>
                  <a:cubicBezTo>
                    <a:pt x="3003620" y="134215"/>
                    <a:pt x="2997335" y="134744"/>
                    <a:pt x="2987468" y="136388"/>
                  </a:cubicBezTo>
                  <a:cubicBezTo>
                    <a:pt x="2983003" y="137093"/>
                    <a:pt x="2979186" y="137622"/>
                    <a:pt x="2976014" y="137974"/>
                  </a:cubicBezTo>
                  <a:cubicBezTo>
                    <a:pt x="2972842" y="138327"/>
                    <a:pt x="2970257" y="138562"/>
                    <a:pt x="2968260" y="138679"/>
                  </a:cubicBezTo>
                  <a:cubicBezTo>
                    <a:pt x="2966263" y="138797"/>
                    <a:pt x="2964854" y="138738"/>
                    <a:pt x="2964031" y="138503"/>
                  </a:cubicBezTo>
                  <a:cubicBezTo>
                    <a:pt x="2963209" y="138268"/>
                    <a:pt x="2962798" y="137916"/>
                    <a:pt x="2962798" y="137446"/>
                  </a:cubicBezTo>
                  <a:cubicBezTo>
                    <a:pt x="2962798" y="136036"/>
                    <a:pt x="2961329" y="135566"/>
                    <a:pt x="2958392" y="136036"/>
                  </a:cubicBezTo>
                  <a:cubicBezTo>
                    <a:pt x="2955456" y="136506"/>
                    <a:pt x="2953987" y="136271"/>
                    <a:pt x="2953987" y="135331"/>
                  </a:cubicBezTo>
                  <a:cubicBezTo>
                    <a:pt x="2953987" y="134391"/>
                    <a:pt x="2956689" y="133628"/>
                    <a:pt x="2962093" y="133040"/>
                  </a:cubicBezTo>
                  <a:cubicBezTo>
                    <a:pt x="2967497" y="132453"/>
                    <a:pt x="2975367" y="130515"/>
                    <a:pt x="2985706" y="127225"/>
                  </a:cubicBezTo>
                  <a:cubicBezTo>
                    <a:pt x="2996043" y="123936"/>
                    <a:pt x="3001741" y="122820"/>
                    <a:pt x="3002798" y="123877"/>
                  </a:cubicBezTo>
                  <a:close/>
                  <a:moveTo>
                    <a:pt x="1375323" y="121939"/>
                  </a:moveTo>
                  <a:cubicBezTo>
                    <a:pt x="1372974" y="124054"/>
                    <a:pt x="1374383" y="125581"/>
                    <a:pt x="1379552" y="126521"/>
                  </a:cubicBezTo>
                  <a:cubicBezTo>
                    <a:pt x="1379787" y="126521"/>
                    <a:pt x="1380140" y="126638"/>
                    <a:pt x="1380610" y="126873"/>
                  </a:cubicBezTo>
                  <a:cubicBezTo>
                    <a:pt x="1390948" y="128518"/>
                    <a:pt x="1396116" y="131220"/>
                    <a:pt x="1396116" y="134979"/>
                  </a:cubicBezTo>
                  <a:cubicBezTo>
                    <a:pt x="1396116" y="136858"/>
                    <a:pt x="1396586" y="137857"/>
                    <a:pt x="1397526" y="137974"/>
                  </a:cubicBezTo>
                  <a:cubicBezTo>
                    <a:pt x="1398466" y="138092"/>
                    <a:pt x="1399641" y="137328"/>
                    <a:pt x="1401050" y="135684"/>
                  </a:cubicBezTo>
                  <a:cubicBezTo>
                    <a:pt x="1402695" y="133569"/>
                    <a:pt x="1402930" y="131866"/>
                    <a:pt x="1401755" y="130573"/>
                  </a:cubicBezTo>
                  <a:cubicBezTo>
                    <a:pt x="1400580" y="129281"/>
                    <a:pt x="1397526" y="127695"/>
                    <a:pt x="1392592" y="125816"/>
                  </a:cubicBezTo>
                  <a:cubicBezTo>
                    <a:pt x="1382254" y="122057"/>
                    <a:pt x="1376498" y="120764"/>
                    <a:pt x="1375323" y="121939"/>
                  </a:cubicBezTo>
                  <a:close/>
                  <a:moveTo>
                    <a:pt x="596124" y="110573"/>
                  </a:moveTo>
                  <a:cubicBezTo>
                    <a:pt x="594655" y="110280"/>
                    <a:pt x="593921" y="110779"/>
                    <a:pt x="593921" y="112071"/>
                  </a:cubicBezTo>
                  <a:cubicBezTo>
                    <a:pt x="593921" y="113246"/>
                    <a:pt x="595624" y="118826"/>
                    <a:pt x="599031" y="128811"/>
                  </a:cubicBezTo>
                  <a:cubicBezTo>
                    <a:pt x="602438" y="138797"/>
                    <a:pt x="604435" y="144083"/>
                    <a:pt x="605022" y="144670"/>
                  </a:cubicBezTo>
                  <a:cubicBezTo>
                    <a:pt x="605609" y="145258"/>
                    <a:pt x="607841" y="144788"/>
                    <a:pt x="611718" y="143261"/>
                  </a:cubicBezTo>
                  <a:cubicBezTo>
                    <a:pt x="615595" y="141734"/>
                    <a:pt x="617886" y="140500"/>
                    <a:pt x="618591" y="139560"/>
                  </a:cubicBezTo>
                  <a:cubicBezTo>
                    <a:pt x="619295" y="138151"/>
                    <a:pt x="620588" y="137446"/>
                    <a:pt x="622467" y="137446"/>
                  </a:cubicBezTo>
                  <a:cubicBezTo>
                    <a:pt x="624347" y="137446"/>
                    <a:pt x="626109" y="136506"/>
                    <a:pt x="627753" y="134626"/>
                  </a:cubicBezTo>
                  <a:cubicBezTo>
                    <a:pt x="629163" y="133217"/>
                    <a:pt x="629751" y="132159"/>
                    <a:pt x="629516" y="131455"/>
                  </a:cubicBezTo>
                  <a:cubicBezTo>
                    <a:pt x="629281" y="130750"/>
                    <a:pt x="628223" y="129457"/>
                    <a:pt x="626344" y="127578"/>
                  </a:cubicBezTo>
                  <a:cubicBezTo>
                    <a:pt x="623290" y="124993"/>
                    <a:pt x="619530" y="122644"/>
                    <a:pt x="615066" y="120529"/>
                  </a:cubicBezTo>
                  <a:cubicBezTo>
                    <a:pt x="610602" y="118415"/>
                    <a:pt x="606491" y="116183"/>
                    <a:pt x="602731" y="113833"/>
                  </a:cubicBezTo>
                  <a:cubicBezTo>
                    <a:pt x="599795" y="111954"/>
                    <a:pt x="597592" y="110867"/>
                    <a:pt x="596124" y="110573"/>
                  </a:cubicBezTo>
                  <a:close/>
                  <a:moveTo>
                    <a:pt x="2584608" y="110309"/>
                  </a:moveTo>
                  <a:cubicBezTo>
                    <a:pt x="2576149" y="110074"/>
                    <a:pt x="2569806" y="110544"/>
                    <a:pt x="2565577" y="111719"/>
                  </a:cubicBezTo>
                  <a:cubicBezTo>
                    <a:pt x="2560408" y="113128"/>
                    <a:pt x="2557647" y="113892"/>
                    <a:pt x="2557295" y="114010"/>
                  </a:cubicBezTo>
                  <a:cubicBezTo>
                    <a:pt x="2556942" y="114127"/>
                    <a:pt x="2557119" y="113657"/>
                    <a:pt x="2557823" y="112600"/>
                  </a:cubicBezTo>
                  <a:cubicBezTo>
                    <a:pt x="2558528" y="111543"/>
                    <a:pt x="2558352" y="111014"/>
                    <a:pt x="2557295" y="111014"/>
                  </a:cubicBezTo>
                  <a:cubicBezTo>
                    <a:pt x="2556238" y="111014"/>
                    <a:pt x="2555357" y="111484"/>
                    <a:pt x="2554652" y="112424"/>
                  </a:cubicBezTo>
                  <a:cubicBezTo>
                    <a:pt x="2553947" y="113363"/>
                    <a:pt x="2552890" y="113598"/>
                    <a:pt x="2551480" y="113128"/>
                  </a:cubicBezTo>
                  <a:cubicBezTo>
                    <a:pt x="2549835" y="112424"/>
                    <a:pt x="2548543" y="113598"/>
                    <a:pt x="2547603" y="116653"/>
                  </a:cubicBezTo>
                  <a:cubicBezTo>
                    <a:pt x="2547133" y="119002"/>
                    <a:pt x="2546311" y="124406"/>
                    <a:pt x="2545136" y="132864"/>
                  </a:cubicBezTo>
                  <a:cubicBezTo>
                    <a:pt x="2543726" y="141792"/>
                    <a:pt x="2542787" y="149957"/>
                    <a:pt x="2542317" y="157358"/>
                  </a:cubicBezTo>
                  <a:cubicBezTo>
                    <a:pt x="2541847" y="164759"/>
                    <a:pt x="2541847" y="170574"/>
                    <a:pt x="2542317" y="174803"/>
                  </a:cubicBezTo>
                  <a:cubicBezTo>
                    <a:pt x="2542787" y="179032"/>
                    <a:pt x="2543609" y="181147"/>
                    <a:pt x="2544784" y="181147"/>
                  </a:cubicBezTo>
                  <a:cubicBezTo>
                    <a:pt x="2545724" y="181147"/>
                    <a:pt x="2548190" y="179267"/>
                    <a:pt x="2552185" y="175508"/>
                  </a:cubicBezTo>
                  <a:cubicBezTo>
                    <a:pt x="2556414" y="171748"/>
                    <a:pt x="2558528" y="170456"/>
                    <a:pt x="2558528" y="171631"/>
                  </a:cubicBezTo>
                  <a:cubicBezTo>
                    <a:pt x="2558763" y="172336"/>
                    <a:pt x="2557471" y="173981"/>
                    <a:pt x="2554652" y="176565"/>
                  </a:cubicBezTo>
                  <a:cubicBezTo>
                    <a:pt x="2552067" y="178914"/>
                    <a:pt x="2551127" y="180677"/>
                    <a:pt x="2551832" y="181851"/>
                  </a:cubicBezTo>
                  <a:lnTo>
                    <a:pt x="2551480" y="182556"/>
                  </a:lnTo>
                  <a:cubicBezTo>
                    <a:pt x="2550775" y="181851"/>
                    <a:pt x="2549424" y="181969"/>
                    <a:pt x="2547427" y="182909"/>
                  </a:cubicBezTo>
                  <a:cubicBezTo>
                    <a:pt x="2545430" y="183848"/>
                    <a:pt x="2544431" y="184788"/>
                    <a:pt x="2544431" y="185728"/>
                  </a:cubicBezTo>
                  <a:cubicBezTo>
                    <a:pt x="2544431" y="189252"/>
                    <a:pt x="2547486" y="188078"/>
                    <a:pt x="2553594" y="182204"/>
                  </a:cubicBezTo>
                  <a:cubicBezTo>
                    <a:pt x="2557588" y="178445"/>
                    <a:pt x="2562170" y="174098"/>
                    <a:pt x="2567339" y="169164"/>
                  </a:cubicBezTo>
                  <a:cubicBezTo>
                    <a:pt x="2583550" y="154127"/>
                    <a:pt x="2591304" y="146256"/>
                    <a:pt x="2590599" y="145552"/>
                  </a:cubicBezTo>
                  <a:cubicBezTo>
                    <a:pt x="2590129" y="145082"/>
                    <a:pt x="2588661" y="145963"/>
                    <a:pt x="2586194" y="148195"/>
                  </a:cubicBezTo>
                  <a:cubicBezTo>
                    <a:pt x="2583727" y="150427"/>
                    <a:pt x="2581906" y="151543"/>
                    <a:pt x="2580731" y="151543"/>
                  </a:cubicBezTo>
                  <a:cubicBezTo>
                    <a:pt x="2579556" y="151543"/>
                    <a:pt x="2578323" y="152600"/>
                    <a:pt x="2577030" y="154715"/>
                  </a:cubicBezTo>
                  <a:cubicBezTo>
                    <a:pt x="2575738" y="156829"/>
                    <a:pt x="2574622" y="157886"/>
                    <a:pt x="2573682" y="157886"/>
                  </a:cubicBezTo>
                  <a:cubicBezTo>
                    <a:pt x="2571803" y="157886"/>
                    <a:pt x="2572625" y="156242"/>
                    <a:pt x="2576149" y="152952"/>
                  </a:cubicBezTo>
                  <a:cubicBezTo>
                    <a:pt x="2577794" y="151543"/>
                    <a:pt x="2579321" y="150603"/>
                    <a:pt x="2580731" y="150133"/>
                  </a:cubicBezTo>
                  <a:cubicBezTo>
                    <a:pt x="2582141" y="149663"/>
                    <a:pt x="2583198" y="149135"/>
                    <a:pt x="2583903" y="148547"/>
                  </a:cubicBezTo>
                  <a:cubicBezTo>
                    <a:pt x="2584608" y="147960"/>
                    <a:pt x="2584843" y="147549"/>
                    <a:pt x="2584608" y="147314"/>
                  </a:cubicBezTo>
                  <a:cubicBezTo>
                    <a:pt x="2584138" y="146374"/>
                    <a:pt x="2584725" y="145082"/>
                    <a:pt x="2586370" y="143437"/>
                  </a:cubicBezTo>
                  <a:cubicBezTo>
                    <a:pt x="2588014" y="141792"/>
                    <a:pt x="2589424" y="140853"/>
                    <a:pt x="2590599" y="140618"/>
                  </a:cubicBezTo>
                  <a:cubicBezTo>
                    <a:pt x="2591539" y="140618"/>
                    <a:pt x="2592009" y="140206"/>
                    <a:pt x="2592009" y="139384"/>
                  </a:cubicBezTo>
                  <a:cubicBezTo>
                    <a:pt x="2592009" y="138562"/>
                    <a:pt x="2593183" y="136917"/>
                    <a:pt x="2595533" y="134450"/>
                  </a:cubicBezTo>
                  <a:cubicBezTo>
                    <a:pt x="2597882" y="131983"/>
                    <a:pt x="2599057" y="130339"/>
                    <a:pt x="2599057" y="129516"/>
                  </a:cubicBezTo>
                  <a:cubicBezTo>
                    <a:pt x="2599057" y="128694"/>
                    <a:pt x="2600114" y="127225"/>
                    <a:pt x="2602229" y="125111"/>
                  </a:cubicBezTo>
                  <a:cubicBezTo>
                    <a:pt x="2603874" y="123466"/>
                    <a:pt x="2604578" y="121352"/>
                    <a:pt x="2604343" y="118767"/>
                  </a:cubicBezTo>
                  <a:cubicBezTo>
                    <a:pt x="2604108" y="116183"/>
                    <a:pt x="2602934" y="114303"/>
                    <a:pt x="2600819" y="113128"/>
                  </a:cubicBezTo>
                  <a:cubicBezTo>
                    <a:pt x="2598470" y="111484"/>
                    <a:pt x="2593066" y="110544"/>
                    <a:pt x="2584608" y="110309"/>
                  </a:cubicBezTo>
                  <a:close/>
                  <a:moveTo>
                    <a:pt x="499118" y="108899"/>
                  </a:moveTo>
                  <a:cubicBezTo>
                    <a:pt x="497944" y="108194"/>
                    <a:pt x="496182" y="109369"/>
                    <a:pt x="493832" y="112424"/>
                  </a:cubicBezTo>
                  <a:cubicBezTo>
                    <a:pt x="491013" y="115948"/>
                    <a:pt x="489016" y="119002"/>
                    <a:pt x="487841" y="121587"/>
                  </a:cubicBezTo>
                  <a:cubicBezTo>
                    <a:pt x="486666" y="124171"/>
                    <a:pt x="485256" y="125698"/>
                    <a:pt x="483612" y="126168"/>
                  </a:cubicBezTo>
                  <a:cubicBezTo>
                    <a:pt x="481967" y="126638"/>
                    <a:pt x="479970" y="128635"/>
                    <a:pt x="477621" y="132159"/>
                  </a:cubicBezTo>
                  <a:cubicBezTo>
                    <a:pt x="475271" y="135684"/>
                    <a:pt x="473685" y="137446"/>
                    <a:pt x="472863" y="137446"/>
                  </a:cubicBezTo>
                  <a:cubicBezTo>
                    <a:pt x="472040" y="137446"/>
                    <a:pt x="471629" y="138033"/>
                    <a:pt x="471629" y="139208"/>
                  </a:cubicBezTo>
                  <a:cubicBezTo>
                    <a:pt x="471629" y="140383"/>
                    <a:pt x="469104" y="143554"/>
                    <a:pt x="464052" y="148723"/>
                  </a:cubicBezTo>
                  <a:cubicBezTo>
                    <a:pt x="459001" y="153892"/>
                    <a:pt x="454830" y="158650"/>
                    <a:pt x="451541" y="162997"/>
                  </a:cubicBezTo>
                  <a:cubicBezTo>
                    <a:pt x="448252" y="167343"/>
                    <a:pt x="443553" y="172806"/>
                    <a:pt x="437444" y="179384"/>
                  </a:cubicBezTo>
                  <a:cubicBezTo>
                    <a:pt x="429691" y="187608"/>
                    <a:pt x="426754" y="191719"/>
                    <a:pt x="428633" y="191719"/>
                  </a:cubicBezTo>
                  <a:cubicBezTo>
                    <a:pt x="430983" y="191719"/>
                    <a:pt x="438912" y="184906"/>
                    <a:pt x="452422" y="171279"/>
                  </a:cubicBezTo>
                  <a:cubicBezTo>
                    <a:pt x="465932" y="157652"/>
                    <a:pt x="475154" y="147196"/>
                    <a:pt x="480087" y="139913"/>
                  </a:cubicBezTo>
                  <a:cubicBezTo>
                    <a:pt x="482907" y="135684"/>
                    <a:pt x="485609" y="132277"/>
                    <a:pt x="488193" y="129692"/>
                  </a:cubicBezTo>
                  <a:cubicBezTo>
                    <a:pt x="491952" y="125933"/>
                    <a:pt x="495242" y="121117"/>
                    <a:pt x="498061" y="115243"/>
                  </a:cubicBezTo>
                  <a:cubicBezTo>
                    <a:pt x="499941" y="111719"/>
                    <a:pt x="500293" y="109604"/>
                    <a:pt x="499118" y="108899"/>
                  </a:cubicBezTo>
                  <a:close/>
                  <a:moveTo>
                    <a:pt x="2135933" y="108371"/>
                  </a:moveTo>
                  <a:cubicBezTo>
                    <a:pt x="2134523" y="108723"/>
                    <a:pt x="2133818" y="110074"/>
                    <a:pt x="2133818" y="112424"/>
                  </a:cubicBezTo>
                  <a:cubicBezTo>
                    <a:pt x="2133818" y="115008"/>
                    <a:pt x="2134523" y="116300"/>
                    <a:pt x="2135933" y="116300"/>
                  </a:cubicBezTo>
                  <a:cubicBezTo>
                    <a:pt x="2137577" y="116300"/>
                    <a:pt x="2138693" y="115830"/>
                    <a:pt x="2139281" y="114891"/>
                  </a:cubicBezTo>
                  <a:cubicBezTo>
                    <a:pt x="2139868" y="113951"/>
                    <a:pt x="2139809" y="112659"/>
                    <a:pt x="2139104" y="111014"/>
                  </a:cubicBezTo>
                  <a:cubicBezTo>
                    <a:pt x="2138400" y="108899"/>
                    <a:pt x="2137342" y="108018"/>
                    <a:pt x="2135933" y="108371"/>
                  </a:cubicBezTo>
                  <a:close/>
                  <a:moveTo>
                    <a:pt x="253440" y="107490"/>
                  </a:moveTo>
                  <a:cubicBezTo>
                    <a:pt x="253675" y="108899"/>
                    <a:pt x="253323" y="110192"/>
                    <a:pt x="252383" y="111366"/>
                  </a:cubicBezTo>
                  <a:cubicBezTo>
                    <a:pt x="251443" y="112071"/>
                    <a:pt x="250973" y="112071"/>
                    <a:pt x="250973" y="111366"/>
                  </a:cubicBezTo>
                  <a:cubicBezTo>
                    <a:pt x="251208" y="110896"/>
                    <a:pt x="251443" y="110192"/>
                    <a:pt x="251678" y="109252"/>
                  </a:cubicBezTo>
                  <a:cubicBezTo>
                    <a:pt x="252383" y="108312"/>
                    <a:pt x="252970" y="107725"/>
                    <a:pt x="253440" y="107490"/>
                  </a:cubicBezTo>
                  <a:close/>
                  <a:moveTo>
                    <a:pt x="938102" y="95860"/>
                  </a:moveTo>
                  <a:cubicBezTo>
                    <a:pt x="937280" y="95977"/>
                    <a:pt x="936046" y="96447"/>
                    <a:pt x="934402" y="97269"/>
                  </a:cubicBezTo>
                  <a:cubicBezTo>
                    <a:pt x="933227" y="97974"/>
                    <a:pt x="931759" y="99971"/>
                    <a:pt x="929996" y="103261"/>
                  </a:cubicBezTo>
                  <a:cubicBezTo>
                    <a:pt x="928234" y="106550"/>
                    <a:pt x="927353" y="109017"/>
                    <a:pt x="927353" y="110661"/>
                  </a:cubicBezTo>
                  <a:cubicBezTo>
                    <a:pt x="927353" y="114186"/>
                    <a:pt x="929820" y="112071"/>
                    <a:pt x="934754" y="104318"/>
                  </a:cubicBezTo>
                  <a:cubicBezTo>
                    <a:pt x="937808" y="99619"/>
                    <a:pt x="939335" y="97034"/>
                    <a:pt x="939335" y="96564"/>
                  </a:cubicBezTo>
                  <a:cubicBezTo>
                    <a:pt x="939335" y="95977"/>
                    <a:pt x="938924" y="95742"/>
                    <a:pt x="938102" y="95860"/>
                  </a:cubicBezTo>
                  <a:close/>
                  <a:moveTo>
                    <a:pt x="69650" y="84934"/>
                  </a:moveTo>
                  <a:cubicBezTo>
                    <a:pt x="70708" y="84699"/>
                    <a:pt x="72764" y="84817"/>
                    <a:pt x="75818" y="85287"/>
                  </a:cubicBezTo>
                  <a:cubicBezTo>
                    <a:pt x="80282" y="85992"/>
                    <a:pt x="83924" y="86462"/>
                    <a:pt x="86743" y="86697"/>
                  </a:cubicBezTo>
                  <a:cubicBezTo>
                    <a:pt x="89563" y="86932"/>
                    <a:pt x="92206" y="88048"/>
                    <a:pt x="94673" y="90045"/>
                  </a:cubicBezTo>
                  <a:cubicBezTo>
                    <a:pt x="97140" y="92042"/>
                    <a:pt x="100723" y="93980"/>
                    <a:pt x="105422" y="95860"/>
                  </a:cubicBezTo>
                  <a:cubicBezTo>
                    <a:pt x="115055" y="99384"/>
                    <a:pt x="121516" y="103730"/>
                    <a:pt x="124805" y="108899"/>
                  </a:cubicBezTo>
                  <a:cubicBezTo>
                    <a:pt x="128094" y="114068"/>
                    <a:pt x="127154" y="118297"/>
                    <a:pt x="121986" y="121587"/>
                  </a:cubicBezTo>
                  <a:cubicBezTo>
                    <a:pt x="119166" y="123701"/>
                    <a:pt x="116640" y="124054"/>
                    <a:pt x="114408" y="122644"/>
                  </a:cubicBezTo>
                  <a:cubicBezTo>
                    <a:pt x="112176" y="121234"/>
                    <a:pt x="110121" y="121410"/>
                    <a:pt x="108241" y="123173"/>
                  </a:cubicBezTo>
                  <a:cubicBezTo>
                    <a:pt x="106361" y="124935"/>
                    <a:pt x="104717" y="125816"/>
                    <a:pt x="103307" y="125816"/>
                  </a:cubicBezTo>
                  <a:cubicBezTo>
                    <a:pt x="101897" y="125816"/>
                    <a:pt x="98256" y="127578"/>
                    <a:pt x="92382" y="131102"/>
                  </a:cubicBezTo>
                  <a:lnTo>
                    <a:pt x="83571" y="136388"/>
                  </a:lnTo>
                  <a:lnTo>
                    <a:pt x="81809" y="149076"/>
                  </a:lnTo>
                  <a:cubicBezTo>
                    <a:pt x="81574" y="149781"/>
                    <a:pt x="81339" y="150838"/>
                    <a:pt x="81104" y="152248"/>
                  </a:cubicBezTo>
                  <a:cubicBezTo>
                    <a:pt x="79460" y="162350"/>
                    <a:pt x="78755" y="168400"/>
                    <a:pt x="78990" y="170398"/>
                  </a:cubicBezTo>
                  <a:cubicBezTo>
                    <a:pt x="79225" y="172395"/>
                    <a:pt x="80752" y="173981"/>
                    <a:pt x="83571" y="175155"/>
                  </a:cubicBezTo>
                  <a:cubicBezTo>
                    <a:pt x="84041" y="175390"/>
                    <a:pt x="84394" y="175508"/>
                    <a:pt x="84629" y="175508"/>
                  </a:cubicBezTo>
                  <a:cubicBezTo>
                    <a:pt x="87448" y="176917"/>
                    <a:pt x="89328" y="178327"/>
                    <a:pt x="90267" y="179737"/>
                  </a:cubicBezTo>
                  <a:cubicBezTo>
                    <a:pt x="91207" y="181147"/>
                    <a:pt x="92382" y="184201"/>
                    <a:pt x="93792" y="188900"/>
                  </a:cubicBezTo>
                  <a:cubicBezTo>
                    <a:pt x="95436" y="195009"/>
                    <a:pt x="96024" y="199825"/>
                    <a:pt x="95554" y="203349"/>
                  </a:cubicBezTo>
                  <a:cubicBezTo>
                    <a:pt x="95084" y="206874"/>
                    <a:pt x="92617" y="214157"/>
                    <a:pt x="88153" y="225200"/>
                  </a:cubicBezTo>
                  <a:cubicBezTo>
                    <a:pt x="85803" y="230838"/>
                    <a:pt x="84981" y="233775"/>
                    <a:pt x="85686" y="234010"/>
                  </a:cubicBezTo>
                  <a:cubicBezTo>
                    <a:pt x="86156" y="234245"/>
                    <a:pt x="88153" y="232601"/>
                    <a:pt x="91677" y="229076"/>
                  </a:cubicBezTo>
                  <a:cubicBezTo>
                    <a:pt x="96141" y="224847"/>
                    <a:pt x="98373" y="223320"/>
                    <a:pt x="98373" y="224495"/>
                  </a:cubicBezTo>
                  <a:cubicBezTo>
                    <a:pt x="98373" y="225670"/>
                    <a:pt x="97727" y="226668"/>
                    <a:pt x="96435" y="227490"/>
                  </a:cubicBezTo>
                  <a:cubicBezTo>
                    <a:pt x="95143" y="228313"/>
                    <a:pt x="95201" y="229076"/>
                    <a:pt x="96611" y="229781"/>
                  </a:cubicBezTo>
                  <a:cubicBezTo>
                    <a:pt x="97551" y="230251"/>
                    <a:pt x="96611" y="233540"/>
                    <a:pt x="93792" y="239649"/>
                  </a:cubicBezTo>
                  <a:cubicBezTo>
                    <a:pt x="90972" y="245758"/>
                    <a:pt x="88388" y="250222"/>
                    <a:pt x="86038" y="253041"/>
                  </a:cubicBezTo>
                  <a:cubicBezTo>
                    <a:pt x="84394" y="254921"/>
                    <a:pt x="83571" y="256389"/>
                    <a:pt x="83571" y="257447"/>
                  </a:cubicBezTo>
                  <a:cubicBezTo>
                    <a:pt x="83571" y="258504"/>
                    <a:pt x="82455" y="260031"/>
                    <a:pt x="80223" y="262028"/>
                  </a:cubicBezTo>
                  <a:cubicBezTo>
                    <a:pt x="77991" y="264025"/>
                    <a:pt x="75113" y="268665"/>
                    <a:pt x="71589" y="275949"/>
                  </a:cubicBezTo>
                  <a:cubicBezTo>
                    <a:pt x="68299" y="282292"/>
                    <a:pt x="65891" y="286404"/>
                    <a:pt x="64364" y="288284"/>
                  </a:cubicBezTo>
                  <a:cubicBezTo>
                    <a:pt x="62837" y="290163"/>
                    <a:pt x="60370" y="291690"/>
                    <a:pt x="56963" y="292865"/>
                  </a:cubicBezTo>
                  <a:cubicBezTo>
                    <a:pt x="53556" y="294040"/>
                    <a:pt x="51324" y="295978"/>
                    <a:pt x="50267" y="298680"/>
                  </a:cubicBezTo>
                  <a:cubicBezTo>
                    <a:pt x="49210" y="301382"/>
                    <a:pt x="47272" y="302733"/>
                    <a:pt x="44452" y="302733"/>
                  </a:cubicBezTo>
                  <a:cubicBezTo>
                    <a:pt x="41868" y="302733"/>
                    <a:pt x="39518" y="300736"/>
                    <a:pt x="37404" y="296742"/>
                  </a:cubicBezTo>
                  <a:cubicBezTo>
                    <a:pt x="35289" y="292748"/>
                    <a:pt x="33879" y="287579"/>
                    <a:pt x="33174" y="281235"/>
                  </a:cubicBezTo>
                  <a:cubicBezTo>
                    <a:pt x="32235" y="275127"/>
                    <a:pt x="31236" y="271367"/>
                    <a:pt x="30179" y="269958"/>
                  </a:cubicBezTo>
                  <a:cubicBezTo>
                    <a:pt x="29122" y="268548"/>
                    <a:pt x="30825" y="265376"/>
                    <a:pt x="35289" y="260442"/>
                  </a:cubicBezTo>
                  <a:cubicBezTo>
                    <a:pt x="42573" y="252219"/>
                    <a:pt x="44335" y="248107"/>
                    <a:pt x="40575" y="248107"/>
                  </a:cubicBezTo>
                  <a:cubicBezTo>
                    <a:pt x="39166" y="248107"/>
                    <a:pt x="37404" y="245640"/>
                    <a:pt x="35289" y="240706"/>
                  </a:cubicBezTo>
                  <a:cubicBezTo>
                    <a:pt x="31530" y="232248"/>
                    <a:pt x="23659" y="225082"/>
                    <a:pt x="11677" y="219208"/>
                  </a:cubicBezTo>
                  <a:cubicBezTo>
                    <a:pt x="5803" y="216389"/>
                    <a:pt x="2220" y="214216"/>
                    <a:pt x="928" y="212689"/>
                  </a:cubicBezTo>
                  <a:cubicBezTo>
                    <a:pt x="-365" y="211161"/>
                    <a:pt x="-306" y="208988"/>
                    <a:pt x="1104" y="206169"/>
                  </a:cubicBezTo>
                  <a:cubicBezTo>
                    <a:pt x="2748" y="202644"/>
                    <a:pt x="8270" y="197887"/>
                    <a:pt x="17668" y="191895"/>
                  </a:cubicBezTo>
                  <a:cubicBezTo>
                    <a:pt x="27066" y="185904"/>
                    <a:pt x="36464" y="181147"/>
                    <a:pt x="45862" y="177622"/>
                  </a:cubicBezTo>
                  <a:cubicBezTo>
                    <a:pt x="51266" y="175743"/>
                    <a:pt x="54437" y="173863"/>
                    <a:pt x="55377" y="171983"/>
                  </a:cubicBezTo>
                  <a:cubicBezTo>
                    <a:pt x="56317" y="170104"/>
                    <a:pt x="57022" y="164935"/>
                    <a:pt x="57492" y="156477"/>
                  </a:cubicBezTo>
                  <a:cubicBezTo>
                    <a:pt x="57962" y="150603"/>
                    <a:pt x="58020" y="147020"/>
                    <a:pt x="57668" y="145728"/>
                  </a:cubicBezTo>
                  <a:cubicBezTo>
                    <a:pt x="57316" y="144436"/>
                    <a:pt x="56317" y="143554"/>
                    <a:pt x="54672" y="143085"/>
                  </a:cubicBezTo>
                  <a:cubicBezTo>
                    <a:pt x="52323" y="142380"/>
                    <a:pt x="49738" y="142497"/>
                    <a:pt x="46919" y="143437"/>
                  </a:cubicBezTo>
                  <a:cubicBezTo>
                    <a:pt x="41045" y="145552"/>
                    <a:pt x="36346" y="145082"/>
                    <a:pt x="32822" y="142027"/>
                  </a:cubicBezTo>
                  <a:cubicBezTo>
                    <a:pt x="30943" y="140618"/>
                    <a:pt x="28828" y="139325"/>
                    <a:pt x="26478" y="138151"/>
                  </a:cubicBezTo>
                  <a:cubicBezTo>
                    <a:pt x="24129" y="136976"/>
                    <a:pt x="22778" y="135390"/>
                    <a:pt x="22425" y="133393"/>
                  </a:cubicBezTo>
                  <a:cubicBezTo>
                    <a:pt x="22073" y="131396"/>
                    <a:pt x="20605" y="128459"/>
                    <a:pt x="18020" y="124582"/>
                  </a:cubicBezTo>
                  <a:cubicBezTo>
                    <a:pt x="15436" y="120706"/>
                    <a:pt x="14144" y="117475"/>
                    <a:pt x="14144" y="114891"/>
                  </a:cubicBezTo>
                  <a:cubicBezTo>
                    <a:pt x="14144" y="112306"/>
                    <a:pt x="13556" y="109604"/>
                    <a:pt x="12381" y="106785"/>
                  </a:cubicBezTo>
                  <a:cubicBezTo>
                    <a:pt x="10972" y="103026"/>
                    <a:pt x="11383" y="100147"/>
                    <a:pt x="13615" y="98150"/>
                  </a:cubicBezTo>
                  <a:cubicBezTo>
                    <a:pt x="15847" y="96153"/>
                    <a:pt x="20370" y="94567"/>
                    <a:pt x="27183" y="93393"/>
                  </a:cubicBezTo>
                  <a:cubicBezTo>
                    <a:pt x="31177" y="93158"/>
                    <a:pt x="33174" y="93393"/>
                    <a:pt x="33174" y="94097"/>
                  </a:cubicBezTo>
                  <a:cubicBezTo>
                    <a:pt x="32470" y="95272"/>
                    <a:pt x="31001" y="95860"/>
                    <a:pt x="28769" y="95860"/>
                  </a:cubicBezTo>
                  <a:cubicBezTo>
                    <a:pt x="26537" y="95860"/>
                    <a:pt x="25421" y="96447"/>
                    <a:pt x="25421" y="97622"/>
                  </a:cubicBezTo>
                  <a:cubicBezTo>
                    <a:pt x="25421" y="99971"/>
                    <a:pt x="30003" y="101146"/>
                    <a:pt x="39166" y="101146"/>
                  </a:cubicBezTo>
                  <a:cubicBezTo>
                    <a:pt x="44100" y="101146"/>
                    <a:pt x="49562" y="99678"/>
                    <a:pt x="55554" y="96741"/>
                  </a:cubicBezTo>
                  <a:cubicBezTo>
                    <a:pt x="61545" y="93804"/>
                    <a:pt x="65363" y="90808"/>
                    <a:pt x="67007" y="87754"/>
                  </a:cubicBezTo>
                  <a:cubicBezTo>
                    <a:pt x="67712" y="86109"/>
                    <a:pt x="68593" y="85169"/>
                    <a:pt x="69650" y="84934"/>
                  </a:cubicBezTo>
                  <a:close/>
                  <a:moveTo>
                    <a:pt x="178374" y="64494"/>
                  </a:moveTo>
                  <a:cubicBezTo>
                    <a:pt x="182133" y="64494"/>
                    <a:pt x="184600" y="65551"/>
                    <a:pt x="185774" y="67666"/>
                  </a:cubicBezTo>
                  <a:cubicBezTo>
                    <a:pt x="186714" y="69310"/>
                    <a:pt x="187008" y="71131"/>
                    <a:pt x="186656" y="73128"/>
                  </a:cubicBezTo>
                  <a:cubicBezTo>
                    <a:pt x="186303" y="75125"/>
                    <a:pt x="185540" y="76124"/>
                    <a:pt x="184365" y="76124"/>
                  </a:cubicBezTo>
                  <a:cubicBezTo>
                    <a:pt x="183190" y="76124"/>
                    <a:pt x="181193" y="79531"/>
                    <a:pt x="178374" y="86344"/>
                  </a:cubicBezTo>
                  <a:cubicBezTo>
                    <a:pt x="175554" y="93158"/>
                    <a:pt x="174262" y="97622"/>
                    <a:pt x="174497" y="99736"/>
                  </a:cubicBezTo>
                  <a:cubicBezTo>
                    <a:pt x="174732" y="102321"/>
                    <a:pt x="174262" y="105493"/>
                    <a:pt x="173087" y="109252"/>
                  </a:cubicBezTo>
                  <a:cubicBezTo>
                    <a:pt x="171912" y="113011"/>
                    <a:pt x="171090" y="117593"/>
                    <a:pt x="170620" y="122996"/>
                  </a:cubicBezTo>
                  <a:cubicBezTo>
                    <a:pt x="170150" y="127225"/>
                    <a:pt x="170268" y="129340"/>
                    <a:pt x="170973" y="129340"/>
                  </a:cubicBezTo>
                  <a:cubicBezTo>
                    <a:pt x="171677" y="129340"/>
                    <a:pt x="174145" y="127343"/>
                    <a:pt x="178374" y="123349"/>
                  </a:cubicBezTo>
                  <a:cubicBezTo>
                    <a:pt x="185422" y="117005"/>
                    <a:pt x="195701" y="108841"/>
                    <a:pt x="209211" y="98855"/>
                  </a:cubicBezTo>
                  <a:cubicBezTo>
                    <a:pt x="222720" y="88870"/>
                    <a:pt x="232295" y="82467"/>
                    <a:pt x="237933" y="79648"/>
                  </a:cubicBezTo>
                  <a:cubicBezTo>
                    <a:pt x="244277" y="76124"/>
                    <a:pt x="249446" y="74362"/>
                    <a:pt x="253440" y="74362"/>
                  </a:cubicBezTo>
                  <a:cubicBezTo>
                    <a:pt x="256729" y="74362"/>
                    <a:pt x="260371" y="75713"/>
                    <a:pt x="264365" y="78415"/>
                  </a:cubicBezTo>
                  <a:cubicBezTo>
                    <a:pt x="268359" y="81117"/>
                    <a:pt x="270004" y="83290"/>
                    <a:pt x="269299" y="84934"/>
                  </a:cubicBezTo>
                  <a:cubicBezTo>
                    <a:pt x="268594" y="86579"/>
                    <a:pt x="269064" y="88106"/>
                    <a:pt x="270709" y="89516"/>
                  </a:cubicBezTo>
                  <a:cubicBezTo>
                    <a:pt x="273763" y="92805"/>
                    <a:pt x="275408" y="99736"/>
                    <a:pt x="275643" y="110309"/>
                  </a:cubicBezTo>
                  <a:cubicBezTo>
                    <a:pt x="275878" y="120882"/>
                    <a:pt x="274586" y="132394"/>
                    <a:pt x="271766" y="144847"/>
                  </a:cubicBezTo>
                  <a:cubicBezTo>
                    <a:pt x="267302" y="163643"/>
                    <a:pt x="265070" y="174685"/>
                    <a:pt x="265070" y="177975"/>
                  </a:cubicBezTo>
                  <a:cubicBezTo>
                    <a:pt x="265070" y="180559"/>
                    <a:pt x="264600" y="182145"/>
                    <a:pt x="263661" y="182732"/>
                  </a:cubicBezTo>
                  <a:cubicBezTo>
                    <a:pt x="262721" y="183320"/>
                    <a:pt x="261898" y="186433"/>
                    <a:pt x="261193" y="192072"/>
                  </a:cubicBezTo>
                  <a:cubicBezTo>
                    <a:pt x="260254" y="198650"/>
                    <a:pt x="258550" y="204113"/>
                    <a:pt x="256083" y="208459"/>
                  </a:cubicBezTo>
                  <a:cubicBezTo>
                    <a:pt x="253616" y="212806"/>
                    <a:pt x="250973" y="215332"/>
                    <a:pt x="248154" y="216037"/>
                  </a:cubicBezTo>
                  <a:cubicBezTo>
                    <a:pt x="245334" y="216741"/>
                    <a:pt x="242397" y="215684"/>
                    <a:pt x="239343" y="212865"/>
                  </a:cubicBezTo>
                  <a:cubicBezTo>
                    <a:pt x="236994" y="210280"/>
                    <a:pt x="232530" y="203584"/>
                    <a:pt x="225951" y="192777"/>
                  </a:cubicBezTo>
                  <a:cubicBezTo>
                    <a:pt x="224541" y="190427"/>
                    <a:pt x="223308" y="188019"/>
                    <a:pt x="222251" y="185552"/>
                  </a:cubicBezTo>
                  <a:cubicBezTo>
                    <a:pt x="221193" y="183085"/>
                    <a:pt x="220195" y="181851"/>
                    <a:pt x="219255" y="181851"/>
                  </a:cubicBezTo>
                  <a:cubicBezTo>
                    <a:pt x="218550" y="181851"/>
                    <a:pt x="216670" y="185082"/>
                    <a:pt x="213616" y="191543"/>
                  </a:cubicBezTo>
                  <a:cubicBezTo>
                    <a:pt x="210562" y="198004"/>
                    <a:pt x="209035" y="202057"/>
                    <a:pt x="209035" y="203702"/>
                  </a:cubicBezTo>
                  <a:cubicBezTo>
                    <a:pt x="209035" y="204642"/>
                    <a:pt x="207390" y="208812"/>
                    <a:pt x="204101" y="216213"/>
                  </a:cubicBezTo>
                  <a:cubicBezTo>
                    <a:pt x="200812" y="223614"/>
                    <a:pt x="197992" y="229429"/>
                    <a:pt x="195642" y="233658"/>
                  </a:cubicBezTo>
                  <a:cubicBezTo>
                    <a:pt x="193528" y="237652"/>
                    <a:pt x="192588" y="240883"/>
                    <a:pt x="192823" y="243350"/>
                  </a:cubicBezTo>
                  <a:cubicBezTo>
                    <a:pt x="193058" y="245816"/>
                    <a:pt x="194703" y="249399"/>
                    <a:pt x="197757" y="254098"/>
                  </a:cubicBezTo>
                  <a:cubicBezTo>
                    <a:pt x="203161" y="261852"/>
                    <a:pt x="207155" y="269958"/>
                    <a:pt x="209739" y="278416"/>
                  </a:cubicBezTo>
                  <a:cubicBezTo>
                    <a:pt x="211619" y="283820"/>
                    <a:pt x="212911" y="287109"/>
                    <a:pt x="213616" y="288284"/>
                  </a:cubicBezTo>
                  <a:cubicBezTo>
                    <a:pt x="214321" y="289458"/>
                    <a:pt x="214673" y="290927"/>
                    <a:pt x="214673" y="292689"/>
                  </a:cubicBezTo>
                  <a:cubicBezTo>
                    <a:pt x="214673" y="294451"/>
                    <a:pt x="215437" y="295156"/>
                    <a:pt x="216964" y="294804"/>
                  </a:cubicBezTo>
                  <a:cubicBezTo>
                    <a:pt x="218491" y="294451"/>
                    <a:pt x="220077" y="294862"/>
                    <a:pt x="221722" y="296037"/>
                  </a:cubicBezTo>
                  <a:cubicBezTo>
                    <a:pt x="224541" y="298387"/>
                    <a:pt x="232118" y="297271"/>
                    <a:pt x="244453" y="292689"/>
                  </a:cubicBezTo>
                  <a:cubicBezTo>
                    <a:pt x="256788" y="288108"/>
                    <a:pt x="265892" y="282997"/>
                    <a:pt x="271766" y="277359"/>
                  </a:cubicBezTo>
                  <a:cubicBezTo>
                    <a:pt x="276230" y="273129"/>
                    <a:pt x="278462" y="270486"/>
                    <a:pt x="278462" y="269429"/>
                  </a:cubicBezTo>
                  <a:cubicBezTo>
                    <a:pt x="278462" y="268372"/>
                    <a:pt x="279402" y="267843"/>
                    <a:pt x="281282" y="267843"/>
                  </a:cubicBezTo>
                  <a:cubicBezTo>
                    <a:pt x="282926" y="267843"/>
                    <a:pt x="284806" y="266962"/>
                    <a:pt x="286920" y="265200"/>
                  </a:cubicBezTo>
                  <a:cubicBezTo>
                    <a:pt x="289035" y="263438"/>
                    <a:pt x="290092" y="261734"/>
                    <a:pt x="290092" y="260090"/>
                  </a:cubicBezTo>
                  <a:cubicBezTo>
                    <a:pt x="290092" y="258680"/>
                    <a:pt x="290680" y="257975"/>
                    <a:pt x="291854" y="257975"/>
                  </a:cubicBezTo>
                  <a:cubicBezTo>
                    <a:pt x="293029" y="257975"/>
                    <a:pt x="293264" y="256918"/>
                    <a:pt x="292559" y="254803"/>
                  </a:cubicBezTo>
                  <a:cubicBezTo>
                    <a:pt x="291854" y="252689"/>
                    <a:pt x="292089" y="251279"/>
                    <a:pt x="293264" y="250574"/>
                  </a:cubicBezTo>
                  <a:cubicBezTo>
                    <a:pt x="294439" y="249869"/>
                    <a:pt x="295026" y="247990"/>
                    <a:pt x="295026" y="244935"/>
                  </a:cubicBezTo>
                  <a:cubicBezTo>
                    <a:pt x="295026" y="241881"/>
                    <a:pt x="295379" y="239884"/>
                    <a:pt x="296084" y="238944"/>
                  </a:cubicBezTo>
                  <a:cubicBezTo>
                    <a:pt x="297258" y="237535"/>
                    <a:pt x="298433" y="234774"/>
                    <a:pt x="299608" y="230662"/>
                  </a:cubicBezTo>
                  <a:cubicBezTo>
                    <a:pt x="300783" y="226551"/>
                    <a:pt x="301370" y="222968"/>
                    <a:pt x="301370" y="219913"/>
                  </a:cubicBezTo>
                  <a:cubicBezTo>
                    <a:pt x="301370" y="216154"/>
                    <a:pt x="302780" y="207461"/>
                    <a:pt x="305599" y="193834"/>
                  </a:cubicBezTo>
                  <a:cubicBezTo>
                    <a:pt x="308653" y="179502"/>
                    <a:pt x="309828" y="172336"/>
                    <a:pt x="309123" y="172336"/>
                  </a:cubicBezTo>
                  <a:cubicBezTo>
                    <a:pt x="309123" y="172336"/>
                    <a:pt x="308653" y="172571"/>
                    <a:pt x="307714" y="173041"/>
                  </a:cubicBezTo>
                  <a:cubicBezTo>
                    <a:pt x="306774" y="173746"/>
                    <a:pt x="306421" y="172923"/>
                    <a:pt x="306656" y="170574"/>
                  </a:cubicBezTo>
                  <a:cubicBezTo>
                    <a:pt x="307361" y="167989"/>
                    <a:pt x="309241" y="162468"/>
                    <a:pt x="312295" y="154010"/>
                  </a:cubicBezTo>
                  <a:cubicBezTo>
                    <a:pt x="317699" y="138973"/>
                    <a:pt x="319461" y="130985"/>
                    <a:pt x="317582" y="130045"/>
                  </a:cubicBezTo>
                  <a:cubicBezTo>
                    <a:pt x="316172" y="129340"/>
                    <a:pt x="316172" y="128694"/>
                    <a:pt x="317582" y="128106"/>
                  </a:cubicBezTo>
                  <a:cubicBezTo>
                    <a:pt x="318991" y="127519"/>
                    <a:pt x="319402" y="126756"/>
                    <a:pt x="318815" y="125816"/>
                  </a:cubicBezTo>
                  <a:cubicBezTo>
                    <a:pt x="318228" y="124876"/>
                    <a:pt x="318404" y="123231"/>
                    <a:pt x="319344" y="120882"/>
                  </a:cubicBezTo>
                  <a:cubicBezTo>
                    <a:pt x="320753" y="116888"/>
                    <a:pt x="322398" y="117123"/>
                    <a:pt x="324277" y="121587"/>
                  </a:cubicBezTo>
                  <a:cubicBezTo>
                    <a:pt x="324982" y="123936"/>
                    <a:pt x="325570" y="126990"/>
                    <a:pt x="326040" y="130750"/>
                  </a:cubicBezTo>
                  <a:cubicBezTo>
                    <a:pt x="326510" y="137798"/>
                    <a:pt x="327273" y="142027"/>
                    <a:pt x="328330" y="143437"/>
                  </a:cubicBezTo>
                  <a:cubicBezTo>
                    <a:pt x="329388" y="144847"/>
                    <a:pt x="329329" y="148371"/>
                    <a:pt x="328154" y="154010"/>
                  </a:cubicBezTo>
                  <a:cubicBezTo>
                    <a:pt x="326979" y="159649"/>
                    <a:pt x="326979" y="164406"/>
                    <a:pt x="328154" y="168283"/>
                  </a:cubicBezTo>
                  <a:cubicBezTo>
                    <a:pt x="329329" y="172160"/>
                    <a:pt x="329681" y="176213"/>
                    <a:pt x="329211" y="180442"/>
                  </a:cubicBezTo>
                  <a:cubicBezTo>
                    <a:pt x="328742" y="184671"/>
                    <a:pt x="329211" y="187549"/>
                    <a:pt x="330621" y="189076"/>
                  </a:cubicBezTo>
                  <a:cubicBezTo>
                    <a:pt x="332031" y="190603"/>
                    <a:pt x="332442" y="192835"/>
                    <a:pt x="331855" y="195772"/>
                  </a:cubicBezTo>
                  <a:cubicBezTo>
                    <a:pt x="331267" y="198709"/>
                    <a:pt x="331561" y="200177"/>
                    <a:pt x="332736" y="200177"/>
                  </a:cubicBezTo>
                  <a:cubicBezTo>
                    <a:pt x="333910" y="200177"/>
                    <a:pt x="334145" y="201587"/>
                    <a:pt x="333441" y="204407"/>
                  </a:cubicBezTo>
                  <a:cubicBezTo>
                    <a:pt x="332736" y="207226"/>
                    <a:pt x="332853" y="208988"/>
                    <a:pt x="333793" y="209693"/>
                  </a:cubicBezTo>
                  <a:cubicBezTo>
                    <a:pt x="335673" y="210868"/>
                    <a:pt x="337905" y="218269"/>
                    <a:pt x="340489" y="231896"/>
                  </a:cubicBezTo>
                  <a:cubicBezTo>
                    <a:pt x="341194" y="234950"/>
                    <a:pt x="342134" y="236477"/>
                    <a:pt x="343309" y="236477"/>
                  </a:cubicBezTo>
                  <a:cubicBezTo>
                    <a:pt x="344483" y="236477"/>
                    <a:pt x="344718" y="238416"/>
                    <a:pt x="344013" y="242292"/>
                  </a:cubicBezTo>
                  <a:cubicBezTo>
                    <a:pt x="343309" y="246169"/>
                    <a:pt x="343426" y="248342"/>
                    <a:pt x="344366" y="248812"/>
                  </a:cubicBezTo>
                  <a:cubicBezTo>
                    <a:pt x="345776" y="249752"/>
                    <a:pt x="346598" y="254745"/>
                    <a:pt x="346833" y="263790"/>
                  </a:cubicBezTo>
                  <a:cubicBezTo>
                    <a:pt x="347068" y="272836"/>
                    <a:pt x="346598" y="278768"/>
                    <a:pt x="345423" y="281588"/>
                  </a:cubicBezTo>
                  <a:cubicBezTo>
                    <a:pt x="345423" y="281588"/>
                    <a:pt x="344013" y="285112"/>
                    <a:pt x="341194" y="292160"/>
                  </a:cubicBezTo>
                  <a:cubicBezTo>
                    <a:pt x="337905" y="301088"/>
                    <a:pt x="327802" y="309899"/>
                    <a:pt x="310885" y="318592"/>
                  </a:cubicBezTo>
                  <a:cubicBezTo>
                    <a:pt x="304072" y="322117"/>
                    <a:pt x="299960" y="324466"/>
                    <a:pt x="298550" y="325641"/>
                  </a:cubicBezTo>
                  <a:cubicBezTo>
                    <a:pt x="296436" y="327755"/>
                    <a:pt x="289035" y="330222"/>
                    <a:pt x="276348" y="333042"/>
                  </a:cubicBezTo>
                  <a:cubicBezTo>
                    <a:pt x="263661" y="335861"/>
                    <a:pt x="255202" y="337036"/>
                    <a:pt x="250973" y="336566"/>
                  </a:cubicBezTo>
                  <a:cubicBezTo>
                    <a:pt x="239696" y="335391"/>
                    <a:pt x="233117" y="333981"/>
                    <a:pt x="231237" y="332337"/>
                  </a:cubicBezTo>
                  <a:cubicBezTo>
                    <a:pt x="229828" y="331162"/>
                    <a:pt x="227243" y="329635"/>
                    <a:pt x="223484" y="327755"/>
                  </a:cubicBezTo>
                  <a:cubicBezTo>
                    <a:pt x="220665" y="326346"/>
                    <a:pt x="216729" y="323526"/>
                    <a:pt x="211678" y="319297"/>
                  </a:cubicBezTo>
                  <a:cubicBezTo>
                    <a:pt x="206626" y="315068"/>
                    <a:pt x="204101" y="312484"/>
                    <a:pt x="204101" y="311544"/>
                  </a:cubicBezTo>
                  <a:cubicBezTo>
                    <a:pt x="204101" y="311074"/>
                    <a:pt x="202691" y="308783"/>
                    <a:pt x="199872" y="304671"/>
                  </a:cubicBezTo>
                  <a:cubicBezTo>
                    <a:pt x="197052" y="300560"/>
                    <a:pt x="195642" y="297682"/>
                    <a:pt x="195642" y="296037"/>
                  </a:cubicBezTo>
                  <a:cubicBezTo>
                    <a:pt x="195642" y="294392"/>
                    <a:pt x="193293" y="288636"/>
                    <a:pt x="188594" y="278768"/>
                  </a:cubicBezTo>
                  <a:lnTo>
                    <a:pt x="181545" y="263966"/>
                  </a:lnTo>
                  <a:lnTo>
                    <a:pt x="176964" y="271367"/>
                  </a:lnTo>
                  <a:cubicBezTo>
                    <a:pt x="174145" y="276536"/>
                    <a:pt x="172735" y="279532"/>
                    <a:pt x="172735" y="280354"/>
                  </a:cubicBezTo>
                  <a:cubicBezTo>
                    <a:pt x="172735" y="281176"/>
                    <a:pt x="171325" y="283232"/>
                    <a:pt x="168506" y="286522"/>
                  </a:cubicBezTo>
                  <a:cubicBezTo>
                    <a:pt x="165686" y="289811"/>
                    <a:pt x="164277" y="292160"/>
                    <a:pt x="164277" y="293570"/>
                  </a:cubicBezTo>
                  <a:cubicBezTo>
                    <a:pt x="164277" y="294980"/>
                    <a:pt x="163572" y="295978"/>
                    <a:pt x="162162" y="296566"/>
                  </a:cubicBezTo>
                  <a:cubicBezTo>
                    <a:pt x="160752" y="297153"/>
                    <a:pt x="158755" y="300031"/>
                    <a:pt x="156171" y="305200"/>
                  </a:cubicBezTo>
                  <a:cubicBezTo>
                    <a:pt x="151002" y="315068"/>
                    <a:pt x="145716" y="323174"/>
                    <a:pt x="140312" y="329517"/>
                  </a:cubicBezTo>
                  <a:cubicBezTo>
                    <a:pt x="137727" y="332572"/>
                    <a:pt x="136435" y="334569"/>
                    <a:pt x="136435" y="335509"/>
                  </a:cubicBezTo>
                  <a:cubicBezTo>
                    <a:pt x="136435" y="337153"/>
                    <a:pt x="135378" y="338446"/>
                    <a:pt x="133263" y="339385"/>
                  </a:cubicBezTo>
                  <a:cubicBezTo>
                    <a:pt x="131149" y="340325"/>
                    <a:pt x="129152" y="340325"/>
                    <a:pt x="127272" y="339385"/>
                  </a:cubicBezTo>
                  <a:cubicBezTo>
                    <a:pt x="122103" y="337036"/>
                    <a:pt x="118814" y="330575"/>
                    <a:pt x="117404" y="320002"/>
                  </a:cubicBezTo>
                  <a:cubicBezTo>
                    <a:pt x="116464" y="314363"/>
                    <a:pt x="115348" y="310486"/>
                    <a:pt x="114056" y="308372"/>
                  </a:cubicBezTo>
                  <a:cubicBezTo>
                    <a:pt x="112764" y="306257"/>
                    <a:pt x="111648" y="303673"/>
                    <a:pt x="110708" y="300619"/>
                  </a:cubicBezTo>
                  <a:cubicBezTo>
                    <a:pt x="109768" y="296389"/>
                    <a:pt x="110356" y="293100"/>
                    <a:pt x="112470" y="290751"/>
                  </a:cubicBezTo>
                  <a:cubicBezTo>
                    <a:pt x="113410" y="289811"/>
                    <a:pt x="114350" y="289811"/>
                    <a:pt x="115290" y="290751"/>
                  </a:cubicBezTo>
                  <a:cubicBezTo>
                    <a:pt x="117169" y="292630"/>
                    <a:pt x="121046" y="290751"/>
                    <a:pt x="126920" y="285112"/>
                  </a:cubicBezTo>
                  <a:cubicBezTo>
                    <a:pt x="129034" y="283232"/>
                    <a:pt x="132617" y="279062"/>
                    <a:pt x="137669" y="272601"/>
                  </a:cubicBezTo>
                  <a:cubicBezTo>
                    <a:pt x="142720" y="266140"/>
                    <a:pt x="145950" y="261617"/>
                    <a:pt x="147360" y="259032"/>
                  </a:cubicBezTo>
                  <a:cubicBezTo>
                    <a:pt x="149475" y="255273"/>
                    <a:pt x="153351" y="249634"/>
                    <a:pt x="158990" y="242116"/>
                  </a:cubicBezTo>
                  <a:cubicBezTo>
                    <a:pt x="162514" y="237417"/>
                    <a:pt x="164335" y="234598"/>
                    <a:pt x="164453" y="233658"/>
                  </a:cubicBezTo>
                  <a:cubicBezTo>
                    <a:pt x="164571" y="232718"/>
                    <a:pt x="166215" y="230369"/>
                    <a:pt x="169387" y="226609"/>
                  </a:cubicBezTo>
                  <a:cubicBezTo>
                    <a:pt x="172559" y="222850"/>
                    <a:pt x="174145" y="220089"/>
                    <a:pt x="174145" y="218327"/>
                  </a:cubicBezTo>
                  <a:cubicBezTo>
                    <a:pt x="174145" y="216565"/>
                    <a:pt x="175143" y="214627"/>
                    <a:pt x="177140" y="212512"/>
                  </a:cubicBezTo>
                  <a:cubicBezTo>
                    <a:pt x="179137" y="210398"/>
                    <a:pt x="180488" y="208459"/>
                    <a:pt x="181193" y="206697"/>
                  </a:cubicBezTo>
                  <a:cubicBezTo>
                    <a:pt x="181898" y="204935"/>
                    <a:pt x="184835" y="200060"/>
                    <a:pt x="190004" y="192072"/>
                  </a:cubicBezTo>
                  <a:cubicBezTo>
                    <a:pt x="197052" y="181029"/>
                    <a:pt x="198932" y="175508"/>
                    <a:pt x="195642" y="175508"/>
                  </a:cubicBezTo>
                  <a:cubicBezTo>
                    <a:pt x="194703" y="175508"/>
                    <a:pt x="193939" y="176448"/>
                    <a:pt x="193352" y="178327"/>
                  </a:cubicBezTo>
                  <a:cubicBezTo>
                    <a:pt x="192764" y="180207"/>
                    <a:pt x="191061" y="182791"/>
                    <a:pt x="188241" y="186080"/>
                  </a:cubicBezTo>
                  <a:cubicBezTo>
                    <a:pt x="186362" y="188195"/>
                    <a:pt x="185305" y="189311"/>
                    <a:pt x="185070" y="189429"/>
                  </a:cubicBezTo>
                  <a:cubicBezTo>
                    <a:pt x="184835" y="189546"/>
                    <a:pt x="185187" y="188665"/>
                    <a:pt x="186127" y="186785"/>
                  </a:cubicBezTo>
                  <a:cubicBezTo>
                    <a:pt x="187772" y="183496"/>
                    <a:pt x="191942" y="176330"/>
                    <a:pt x="198638" y="165287"/>
                  </a:cubicBezTo>
                  <a:cubicBezTo>
                    <a:pt x="205334" y="154245"/>
                    <a:pt x="209739" y="147314"/>
                    <a:pt x="211854" y="144494"/>
                  </a:cubicBezTo>
                  <a:cubicBezTo>
                    <a:pt x="217023" y="137446"/>
                    <a:pt x="221722" y="136271"/>
                    <a:pt x="225951" y="140970"/>
                  </a:cubicBezTo>
                  <a:cubicBezTo>
                    <a:pt x="227361" y="142380"/>
                    <a:pt x="228183" y="143613"/>
                    <a:pt x="228418" y="144670"/>
                  </a:cubicBezTo>
                  <a:cubicBezTo>
                    <a:pt x="228653" y="145728"/>
                    <a:pt x="228301" y="147314"/>
                    <a:pt x="227361" y="149428"/>
                  </a:cubicBezTo>
                  <a:cubicBezTo>
                    <a:pt x="226186" y="152718"/>
                    <a:pt x="226303" y="156124"/>
                    <a:pt x="227713" y="159649"/>
                  </a:cubicBezTo>
                  <a:cubicBezTo>
                    <a:pt x="229123" y="162938"/>
                    <a:pt x="230533" y="166110"/>
                    <a:pt x="231942" y="169164"/>
                  </a:cubicBezTo>
                  <a:cubicBezTo>
                    <a:pt x="232647" y="171279"/>
                    <a:pt x="233293" y="172512"/>
                    <a:pt x="233881" y="172865"/>
                  </a:cubicBezTo>
                  <a:cubicBezTo>
                    <a:pt x="234468" y="173217"/>
                    <a:pt x="235231" y="172923"/>
                    <a:pt x="236171" y="171983"/>
                  </a:cubicBezTo>
                  <a:cubicBezTo>
                    <a:pt x="237816" y="170809"/>
                    <a:pt x="238991" y="168988"/>
                    <a:pt x="239696" y="166521"/>
                  </a:cubicBezTo>
                  <a:cubicBezTo>
                    <a:pt x="240400" y="164054"/>
                    <a:pt x="241810" y="160706"/>
                    <a:pt x="243925" y="156477"/>
                  </a:cubicBezTo>
                  <a:cubicBezTo>
                    <a:pt x="246039" y="151778"/>
                    <a:pt x="248565" y="143907"/>
                    <a:pt x="251502" y="132864"/>
                  </a:cubicBezTo>
                  <a:cubicBezTo>
                    <a:pt x="254439" y="121822"/>
                    <a:pt x="255790" y="114773"/>
                    <a:pt x="255555" y="111719"/>
                  </a:cubicBezTo>
                  <a:cubicBezTo>
                    <a:pt x="255555" y="108429"/>
                    <a:pt x="255496" y="104494"/>
                    <a:pt x="255378" y="99912"/>
                  </a:cubicBezTo>
                  <a:cubicBezTo>
                    <a:pt x="255261" y="95331"/>
                    <a:pt x="254732" y="91513"/>
                    <a:pt x="253793" y="88459"/>
                  </a:cubicBezTo>
                  <a:lnTo>
                    <a:pt x="252030" y="84230"/>
                  </a:lnTo>
                  <a:lnTo>
                    <a:pt x="242515" y="89516"/>
                  </a:lnTo>
                  <a:cubicBezTo>
                    <a:pt x="236171" y="93040"/>
                    <a:pt x="229005" y="97915"/>
                    <a:pt x="221017" y="104142"/>
                  </a:cubicBezTo>
                  <a:cubicBezTo>
                    <a:pt x="213029" y="110368"/>
                    <a:pt x="209035" y="114186"/>
                    <a:pt x="209035" y="115595"/>
                  </a:cubicBezTo>
                  <a:cubicBezTo>
                    <a:pt x="209035" y="117005"/>
                    <a:pt x="207273" y="119296"/>
                    <a:pt x="203748" y="122468"/>
                  </a:cubicBezTo>
                  <a:cubicBezTo>
                    <a:pt x="200224" y="125640"/>
                    <a:pt x="197992" y="126990"/>
                    <a:pt x="197052" y="126521"/>
                  </a:cubicBezTo>
                  <a:cubicBezTo>
                    <a:pt x="196817" y="126286"/>
                    <a:pt x="196523" y="126286"/>
                    <a:pt x="196171" y="126521"/>
                  </a:cubicBezTo>
                  <a:cubicBezTo>
                    <a:pt x="195819" y="126756"/>
                    <a:pt x="195642" y="127225"/>
                    <a:pt x="195642" y="127930"/>
                  </a:cubicBezTo>
                  <a:cubicBezTo>
                    <a:pt x="195642" y="129340"/>
                    <a:pt x="192647" y="133040"/>
                    <a:pt x="186656" y="139032"/>
                  </a:cubicBezTo>
                  <a:cubicBezTo>
                    <a:pt x="180664" y="145023"/>
                    <a:pt x="177669" y="148488"/>
                    <a:pt x="177669" y="149428"/>
                  </a:cubicBezTo>
                  <a:cubicBezTo>
                    <a:pt x="177669" y="150368"/>
                    <a:pt x="176494" y="152365"/>
                    <a:pt x="174145" y="155419"/>
                  </a:cubicBezTo>
                  <a:cubicBezTo>
                    <a:pt x="171795" y="158474"/>
                    <a:pt x="170973" y="160588"/>
                    <a:pt x="171677" y="161763"/>
                  </a:cubicBezTo>
                  <a:cubicBezTo>
                    <a:pt x="172382" y="162938"/>
                    <a:pt x="172206" y="163819"/>
                    <a:pt x="171149" y="164406"/>
                  </a:cubicBezTo>
                  <a:cubicBezTo>
                    <a:pt x="170092" y="164994"/>
                    <a:pt x="169152" y="167402"/>
                    <a:pt x="168330" y="171631"/>
                  </a:cubicBezTo>
                  <a:cubicBezTo>
                    <a:pt x="167507" y="175860"/>
                    <a:pt x="167096" y="178210"/>
                    <a:pt x="167096" y="178680"/>
                  </a:cubicBezTo>
                  <a:cubicBezTo>
                    <a:pt x="164746" y="186433"/>
                    <a:pt x="163689" y="195713"/>
                    <a:pt x="163924" y="206521"/>
                  </a:cubicBezTo>
                  <a:cubicBezTo>
                    <a:pt x="164159" y="213100"/>
                    <a:pt x="164100" y="217564"/>
                    <a:pt x="163748" y="219913"/>
                  </a:cubicBezTo>
                  <a:cubicBezTo>
                    <a:pt x="163396" y="222263"/>
                    <a:pt x="162397" y="224495"/>
                    <a:pt x="160752" y="226609"/>
                  </a:cubicBezTo>
                  <a:cubicBezTo>
                    <a:pt x="158403" y="229664"/>
                    <a:pt x="156288" y="230838"/>
                    <a:pt x="154409" y="230134"/>
                  </a:cubicBezTo>
                  <a:cubicBezTo>
                    <a:pt x="151824" y="229194"/>
                    <a:pt x="149240" y="227490"/>
                    <a:pt x="146655" y="225023"/>
                  </a:cubicBezTo>
                  <a:cubicBezTo>
                    <a:pt x="144071" y="222556"/>
                    <a:pt x="142779" y="220618"/>
                    <a:pt x="142779" y="219208"/>
                  </a:cubicBezTo>
                  <a:cubicBezTo>
                    <a:pt x="142779" y="217329"/>
                    <a:pt x="141839" y="214627"/>
                    <a:pt x="139959" y="211103"/>
                  </a:cubicBezTo>
                  <a:cubicBezTo>
                    <a:pt x="138080" y="207578"/>
                    <a:pt x="137023" y="204876"/>
                    <a:pt x="136788" y="202997"/>
                  </a:cubicBezTo>
                  <a:cubicBezTo>
                    <a:pt x="136552" y="201587"/>
                    <a:pt x="135554" y="199296"/>
                    <a:pt x="133792" y="196125"/>
                  </a:cubicBezTo>
                  <a:cubicBezTo>
                    <a:pt x="132030" y="192953"/>
                    <a:pt x="130561" y="191014"/>
                    <a:pt x="129386" y="190310"/>
                  </a:cubicBezTo>
                  <a:cubicBezTo>
                    <a:pt x="125627" y="187255"/>
                    <a:pt x="124923" y="183261"/>
                    <a:pt x="127272" y="178327"/>
                  </a:cubicBezTo>
                  <a:cubicBezTo>
                    <a:pt x="128917" y="175273"/>
                    <a:pt x="130209" y="173746"/>
                    <a:pt x="131149" y="173746"/>
                  </a:cubicBezTo>
                  <a:cubicBezTo>
                    <a:pt x="132089" y="173746"/>
                    <a:pt x="133028" y="171631"/>
                    <a:pt x="133968" y="167402"/>
                  </a:cubicBezTo>
                  <a:cubicBezTo>
                    <a:pt x="134438" y="164817"/>
                    <a:pt x="134790" y="163408"/>
                    <a:pt x="135025" y="163173"/>
                  </a:cubicBezTo>
                  <a:cubicBezTo>
                    <a:pt x="135260" y="162938"/>
                    <a:pt x="135613" y="163290"/>
                    <a:pt x="136083" y="164230"/>
                  </a:cubicBezTo>
                  <a:cubicBezTo>
                    <a:pt x="136552" y="165640"/>
                    <a:pt x="137023" y="166345"/>
                    <a:pt x="137492" y="166345"/>
                  </a:cubicBezTo>
                  <a:cubicBezTo>
                    <a:pt x="137962" y="166345"/>
                    <a:pt x="138667" y="165405"/>
                    <a:pt x="139607" y="163525"/>
                  </a:cubicBezTo>
                  <a:cubicBezTo>
                    <a:pt x="141721" y="160471"/>
                    <a:pt x="144541" y="152013"/>
                    <a:pt x="148065" y="138151"/>
                  </a:cubicBezTo>
                  <a:cubicBezTo>
                    <a:pt x="149240" y="133922"/>
                    <a:pt x="150415" y="131043"/>
                    <a:pt x="151589" y="129516"/>
                  </a:cubicBezTo>
                  <a:cubicBezTo>
                    <a:pt x="152764" y="127989"/>
                    <a:pt x="152764" y="126638"/>
                    <a:pt x="151589" y="125463"/>
                  </a:cubicBezTo>
                  <a:cubicBezTo>
                    <a:pt x="150415" y="124289"/>
                    <a:pt x="149122" y="125463"/>
                    <a:pt x="147713" y="128988"/>
                  </a:cubicBezTo>
                  <a:cubicBezTo>
                    <a:pt x="147008" y="130397"/>
                    <a:pt x="146362" y="131513"/>
                    <a:pt x="145774" y="132336"/>
                  </a:cubicBezTo>
                  <a:cubicBezTo>
                    <a:pt x="145187" y="133158"/>
                    <a:pt x="144658" y="133452"/>
                    <a:pt x="144188" y="133217"/>
                  </a:cubicBezTo>
                  <a:cubicBezTo>
                    <a:pt x="143484" y="132747"/>
                    <a:pt x="144482" y="129457"/>
                    <a:pt x="147184" y="123349"/>
                  </a:cubicBezTo>
                  <a:cubicBezTo>
                    <a:pt x="149886" y="117240"/>
                    <a:pt x="151237" y="113363"/>
                    <a:pt x="151237" y="111719"/>
                  </a:cubicBezTo>
                  <a:cubicBezTo>
                    <a:pt x="151237" y="110309"/>
                    <a:pt x="152940" y="105845"/>
                    <a:pt x="156347" y="98327"/>
                  </a:cubicBezTo>
                  <a:cubicBezTo>
                    <a:pt x="159754" y="90808"/>
                    <a:pt x="162984" y="84582"/>
                    <a:pt x="166039" y="79648"/>
                  </a:cubicBezTo>
                  <a:cubicBezTo>
                    <a:pt x="168153" y="75889"/>
                    <a:pt x="169798" y="72482"/>
                    <a:pt x="170973" y="69428"/>
                  </a:cubicBezTo>
                  <a:cubicBezTo>
                    <a:pt x="171677" y="67313"/>
                    <a:pt x="172441" y="65962"/>
                    <a:pt x="173264" y="65375"/>
                  </a:cubicBezTo>
                  <a:cubicBezTo>
                    <a:pt x="174086" y="64787"/>
                    <a:pt x="175789" y="64494"/>
                    <a:pt x="178374" y="64494"/>
                  </a:cubicBezTo>
                  <a:close/>
                  <a:moveTo>
                    <a:pt x="1652015" y="55331"/>
                  </a:moveTo>
                  <a:cubicBezTo>
                    <a:pt x="1655069" y="55331"/>
                    <a:pt x="1657771" y="57093"/>
                    <a:pt x="1660121" y="60617"/>
                  </a:cubicBezTo>
                  <a:cubicBezTo>
                    <a:pt x="1662470" y="64141"/>
                    <a:pt x="1663880" y="68488"/>
                    <a:pt x="1664350" y="73657"/>
                  </a:cubicBezTo>
                  <a:cubicBezTo>
                    <a:pt x="1665290" y="80940"/>
                    <a:pt x="1666464" y="87636"/>
                    <a:pt x="1667874" y="93745"/>
                  </a:cubicBezTo>
                  <a:cubicBezTo>
                    <a:pt x="1669284" y="99854"/>
                    <a:pt x="1670576" y="103261"/>
                    <a:pt x="1671751" y="103965"/>
                  </a:cubicBezTo>
                  <a:cubicBezTo>
                    <a:pt x="1673161" y="104905"/>
                    <a:pt x="1673865" y="105962"/>
                    <a:pt x="1673865" y="107137"/>
                  </a:cubicBezTo>
                  <a:cubicBezTo>
                    <a:pt x="1673865" y="108312"/>
                    <a:pt x="1677272" y="112247"/>
                    <a:pt x="1684086" y="118943"/>
                  </a:cubicBezTo>
                  <a:cubicBezTo>
                    <a:pt x="1690899" y="125640"/>
                    <a:pt x="1694893" y="128988"/>
                    <a:pt x="1696068" y="128988"/>
                  </a:cubicBezTo>
                  <a:cubicBezTo>
                    <a:pt x="1697948" y="128988"/>
                    <a:pt x="1700767" y="130162"/>
                    <a:pt x="1704526" y="132512"/>
                  </a:cubicBezTo>
                  <a:cubicBezTo>
                    <a:pt x="1708286" y="134861"/>
                    <a:pt x="1710400" y="136741"/>
                    <a:pt x="1710870" y="138151"/>
                  </a:cubicBezTo>
                  <a:cubicBezTo>
                    <a:pt x="1711575" y="140265"/>
                    <a:pt x="1713219" y="140970"/>
                    <a:pt x="1715804" y="140265"/>
                  </a:cubicBezTo>
                  <a:cubicBezTo>
                    <a:pt x="1717214" y="139560"/>
                    <a:pt x="1717919" y="139443"/>
                    <a:pt x="1717919" y="139913"/>
                  </a:cubicBezTo>
                  <a:cubicBezTo>
                    <a:pt x="1717919" y="140383"/>
                    <a:pt x="1716744" y="142145"/>
                    <a:pt x="1714394" y="145199"/>
                  </a:cubicBezTo>
                  <a:cubicBezTo>
                    <a:pt x="1711340" y="149428"/>
                    <a:pt x="1710048" y="151836"/>
                    <a:pt x="1710518" y="152424"/>
                  </a:cubicBezTo>
                  <a:cubicBezTo>
                    <a:pt x="1710987" y="153011"/>
                    <a:pt x="1714805" y="150427"/>
                    <a:pt x="1721971" y="144670"/>
                  </a:cubicBezTo>
                  <a:cubicBezTo>
                    <a:pt x="1729137" y="138914"/>
                    <a:pt x="1733073" y="136036"/>
                    <a:pt x="1733778" y="136036"/>
                  </a:cubicBezTo>
                  <a:cubicBezTo>
                    <a:pt x="1734483" y="136036"/>
                    <a:pt x="1736245" y="134744"/>
                    <a:pt x="1739064" y="132159"/>
                  </a:cubicBezTo>
                  <a:cubicBezTo>
                    <a:pt x="1742353" y="129340"/>
                    <a:pt x="1746054" y="126403"/>
                    <a:pt x="1750165" y="123349"/>
                  </a:cubicBezTo>
                  <a:cubicBezTo>
                    <a:pt x="1754277" y="120294"/>
                    <a:pt x="1756685" y="118767"/>
                    <a:pt x="1757390" y="118767"/>
                  </a:cubicBezTo>
                  <a:cubicBezTo>
                    <a:pt x="1758800" y="118767"/>
                    <a:pt x="1760679" y="117593"/>
                    <a:pt x="1763029" y="115243"/>
                  </a:cubicBezTo>
                  <a:cubicBezTo>
                    <a:pt x="1765378" y="112893"/>
                    <a:pt x="1766553" y="110896"/>
                    <a:pt x="1766553" y="109252"/>
                  </a:cubicBezTo>
                  <a:cubicBezTo>
                    <a:pt x="1766553" y="108077"/>
                    <a:pt x="1766318" y="107431"/>
                    <a:pt x="1765848" y="107313"/>
                  </a:cubicBezTo>
                  <a:cubicBezTo>
                    <a:pt x="1765378" y="107196"/>
                    <a:pt x="1764086" y="107960"/>
                    <a:pt x="1761972" y="109604"/>
                  </a:cubicBezTo>
                  <a:cubicBezTo>
                    <a:pt x="1758682" y="111484"/>
                    <a:pt x="1756039" y="113481"/>
                    <a:pt x="1754042" y="115595"/>
                  </a:cubicBezTo>
                  <a:cubicBezTo>
                    <a:pt x="1752045" y="117710"/>
                    <a:pt x="1750342" y="118767"/>
                    <a:pt x="1748932" y="118767"/>
                  </a:cubicBezTo>
                  <a:cubicBezTo>
                    <a:pt x="1746817" y="118767"/>
                    <a:pt x="1750577" y="115126"/>
                    <a:pt x="1760210" y="107842"/>
                  </a:cubicBezTo>
                  <a:cubicBezTo>
                    <a:pt x="1761149" y="107372"/>
                    <a:pt x="1761972" y="106785"/>
                    <a:pt x="1762677" y="106080"/>
                  </a:cubicBezTo>
                  <a:cubicBezTo>
                    <a:pt x="1766671" y="103261"/>
                    <a:pt x="1769196" y="100382"/>
                    <a:pt x="1770254" y="97446"/>
                  </a:cubicBezTo>
                  <a:cubicBezTo>
                    <a:pt x="1771311" y="94509"/>
                    <a:pt x="1771252" y="90573"/>
                    <a:pt x="1770077" y="85639"/>
                  </a:cubicBezTo>
                  <a:cubicBezTo>
                    <a:pt x="1769373" y="82820"/>
                    <a:pt x="1769196" y="80882"/>
                    <a:pt x="1769549" y="79824"/>
                  </a:cubicBezTo>
                  <a:cubicBezTo>
                    <a:pt x="1769901" y="78767"/>
                    <a:pt x="1771017" y="77534"/>
                    <a:pt x="1772897" y="76124"/>
                  </a:cubicBezTo>
                  <a:cubicBezTo>
                    <a:pt x="1774776" y="74714"/>
                    <a:pt x="1776538" y="73716"/>
                    <a:pt x="1778183" y="73128"/>
                  </a:cubicBezTo>
                  <a:cubicBezTo>
                    <a:pt x="1779828" y="72541"/>
                    <a:pt x="1781179" y="72482"/>
                    <a:pt x="1782236" y="72952"/>
                  </a:cubicBezTo>
                  <a:cubicBezTo>
                    <a:pt x="1783293" y="73422"/>
                    <a:pt x="1783822" y="74479"/>
                    <a:pt x="1783822" y="76124"/>
                  </a:cubicBezTo>
                  <a:cubicBezTo>
                    <a:pt x="1783822" y="78238"/>
                    <a:pt x="1784586" y="79296"/>
                    <a:pt x="1786113" y="79296"/>
                  </a:cubicBezTo>
                  <a:cubicBezTo>
                    <a:pt x="1787640" y="79296"/>
                    <a:pt x="1789108" y="80177"/>
                    <a:pt x="1790518" y="81939"/>
                  </a:cubicBezTo>
                  <a:cubicBezTo>
                    <a:pt x="1791928" y="83701"/>
                    <a:pt x="1792926" y="84288"/>
                    <a:pt x="1793514" y="83701"/>
                  </a:cubicBezTo>
                  <a:cubicBezTo>
                    <a:pt x="1794101" y="83114"/>
                    <a:pt x="1795452" y="83760"/>
                    <a:pt x="1797567" y="85639"/>
                  </a:cubicBezTo>
                  <a:cubicBezTo>
                    <a:pt x="1799681" y="87519"/>
                    <a:pt x="1803088" y="87871"/>
                    <a:pt x="1807787" y="86697"/>
                  </a:cubicBezTo>
                  <a:cubicBezTo>
                    <a:pt x="1815070" y="84817"/>
                    <a:pt x="1820709" y="86109"/>
                    <a:pt x="1824703" y="90573"/>
                  </a:cubicBezTo>
                  <a:cubicBezTo>
                    <a:pt x="1827993" y="94097"/>
                    <a:pt x="1827405" y="97504"/>
                    <a:pt x="1822941" y="100794"/>
                  </a:cubicBezTo>
                  <a:cubicBezTo>
                    <a:pt x="1820357" y="102438"/>
                    <a:pt x="1817890" y="103261"/>
                    <a:pt x="1815540" y="103261"/>
                  </a:cubicBezTo>
                  <a:cubicBezTo>
                    <a:pt x="1814365" y="103261"/>
                    <a:pt x="1810900" y="104553"/>
                    <a:pt x="1805144" y="107137"/>
                  </a:cubicBezTo>
                  <a:cubicBezTo>
                    <a:pt x="1799387" y="109722"/>
                    <a:pt x="1794042" y="112306"/>
                    <a:pt x="1789108" y="114891"/>
                  </a:cubicBezTo>
                  <a:cubicBezTo>
                    <a:pt x="1788638" y="115126"/>
                    <a:pt x="1787934" y="119707"/>
                    <a:pt x="1786994" y="128635"/>
                  </a:cubicBezTo>
                  <a:cubicBezTo>
                    <a:pt x="1786054" y="137563"/>
                    <a:pt x="1785232" y="143437"/>
                    <a:pt x="1784527" y="146256"/>
                  </a:cubicBezTo>
                  <a:cubicBezTo>
                    <a:pt x="1784057" y="149076"/>
                    <a:pt x="1783470" y="152130"/>
                    <a:pt x="1782765" y="155419"/>
                  </a:cubicBezTo>
                  <a:lnTo>
                    <a:pt x="1781707" y="160001"/>
                  </a:lnTo>
                  <a:lnTo>
                    <a:pt x="1790518" y="156477"/>
                  </a:lnTo>
                  <a:cubicBezTo>
                    <a:pt x="1797332" y="153892"/>
                    <a:pt x="1800738" y="153070"/>
                    <a:pt x="1800738" y="154010"/>
                  </a:cubicBezTo>
                  <a:cubicBezTo>
                    <a:pt x="1800738" y="154245"/>
                    <a:pt x="1800621" y="154832"/>
                    <a:pt x="1800386" y="155772"/>
                  </a:cubicBezTo>
                  <a:cubicBezTo>
                    <a:pt x="1799681" y="157417"/>
                    <a:pt x="1799681" y="158239"/>
                    <a:pt x="1800386" y="158239"/>
                  </a:cubicBezTo>
                  <a:cubicBezTo>
                    <a:pt x="1809314" y="159179"/>
                    <a:pt x="1815364" y="161000"/>
                    <a:pt x="1818536" y="163701"/>
                  </a:cubicBezTo>
                  <a:cubicBezTo>
                    <a:pt x="1821708" y="166403"/>
                    <a:pt x="1823646" y="171396"/>
                    <a:pt x="1824351" y="178680"/>
                  </a:cubicBezTo>
                  <a:cubicBezTo>
                    <a:pt x="1824821" y="185258"/>
                    <a:pt x="1824410" y="190192"/>
                    <a:pt x="1823117" y="193481"/>
                  </a:cubicBezTo>
                  <a:cubicBezTo>
                    <a:pt x="1821825" y="196771"/>
                    <a:pt x="1819828" y="203584"/>
                    <a:pt x="1817126" y="213922"/>
                  </a:cubicBezTo>
                  <a:cubicBezTo>
                    <a:pt x="1814424" y="224260"/>
                    <a:pt x="1811664" y="233658"/>
                    <a:pt x="1808844" y="242116"/>
                  </a:cubicBezTo>
                  <a:cubicBezTo>
                    <a:pt x="1806025" y="250574"/>
                    <a:pt x="1805202" y="255391"/>
                    <a:pt x="1806377" y="256565"/>
                  </a:cubicBezTo>
                  <a:cubicBezTo>
                    <a:pt x="1809197" y="259385"/>
                    <a:pt x="1815247" y="263320"/>
                    <a:pt x="1824527" y="268372"/>
                  </a:cubicBezTo>
                  <a:cubicBezTo>
                    <a:pt x="1833808" y="273423"/>
                    <a:pt x="1841972" y="277241"/>
                    <a:pt x="1849021" y="279825"/>
                  </a:cubicBezTo>
                  <a:cubicBezTo>
                    <a:pt x="1858419" y="283585"/>
                    <a:pt x="1865350" y="286639"/>
                    <a:pt x="1869814" y="288989"/>
                  </a:cubicBezTo>
                  <a:cubicBezTo>
                    <a:pt x="1871928" y="289928"/>
                    <a:pt x="1873808" y="290398"/>
                    <a:pt x="1875453" y="290398"/>
                  </a:cubicBezTo>
                  <a:cubicBezTo>
                    <a:pt x="1877097" y="290398"/>
                    <a:pt x="1879447" y="291808"/>
                    <a:pt x="1882501" y="294627"/>
                  </a:cubicBezTo>
                  <a:cubicBezTo>
                    <a:pt x="1885555" y="297447"/>
                    <a:pt x="1889256" y="299503"/>
                    <a:pt x="1893602" y="300795"/>
                  </a:cubicBezTo>
                  <a:cubicBezTo>
                    <a:pt x="1897949" y="302087"/>
                    <a:pt x="1900122" y="303497"/>
                    <a:pt x="1900122" y="305024"/>
                  </a:cubicBezTo>
                  <a:cubicBezTo>
                    <a:pt x="1900122" y="306551"/>
                    <a:pt x="1900944" y="307315"/>
                    <a:pt x="1902589" y="307315"/>
                  </a:cubicBezTo>
                  <a:cubicBezTo>
                    <a:pt x="1903999" y="307315"/>
                    <a:pt x="1905467" y="308666"/>
                    <a:pt x="1906995" y="311368"/>
                  </a:cubicBezTo>
                  <a:cubicBezTo>
                    <a:pt x="1908522" y="314069"/>
                    <a:pt x="1909520" y="317065"/>
                    <a:pt x="1909990" y="320354"/>
                  </a:cubicBezTo>
                  <a:cubicBezTo>
                    <a:pt x="1910225" y="322939"/>
                    <a:pt x="1910108" y="324701"/>
                    <a:pt x="1909638" y="325641"/>
                  </a:cubicBezTo>
                  <a:cubicBezTo>
                    <a:pt x="1909168" y="326581"/>
                    <a:pt x="1907993" y="327403"/>
                    <a:pt x="1906113" y="328108"/>
                  </a:cubicBezTo>
                  <a:cubicBezTo>
                    <a:pt x="1901884" y="329752"/>
                    <a:pt x="1894718" y="329811"/>
                    <a:pt x="1884616" y="328284"/>
                  </a:cubicBezTo>
                  <a:cubicBezTo>
                    <a:pt x="1874513" y="326757"/>
                    <a:pt x="1866642" y="324466"/>
                    <a:pt x="1861003" y="321412"/>
                  </a:cubicBezTo>
                  <a:cubicBezTo>
                    <a:pt x="1857009" y="319297"/>
                    <a:pt x="1852956" y="317241"/>
                    <a:pt x="1848844" y="315244"/>
                  </a:cubicBezTo>
                  <a:cubicBezTo>
                    <a:pt x="1844733" y="313247"/>
                    <a:pt x="1841855" y="311720"/>
                    <a:pt x="1840210" y="310663"/>
                  </a:cubicBezTo>
                  <a:cubicBezTo>
                    <a:pt x="1838565" y="309605"/>
                    <a:pt x="1836568" y="308607"/>
                    <a:pt x="1834219" y="307667"/>
                  </a:cubicBezTo>
                  <a:cubicBezTo>
                    <a:pt x="1831164" y="306257"/>
                    <a:pt x="1824527" y="302205"/>
                    <a:pt x="1814307" y="295508"/>
                  </a:cubicBezTo>
                  <a:cubicBezTo>
                    <a:pt x="1804086" y="288812"/>
                    <a:pt x="1797801" y="284407"/>
                    <a:pt x="1795452" y="282292"/>
                  </a:cubicBezTo>
                  <a:lnTo>
                    <a:pt x="1791223" y="278063"/>
                  </a:lnTo>
                  <a:lnTo>
                    <a:pt x="1781355" y="287579"/>
                  </a:lnTo>
                  <a:cubicBezTo>
                    <a:pt x="1774776" y="293922"/>
                    <a:pt x="1770254" y="297447"/>
                    <a:pt x="1767787" y="298152"/>
                  </a:cubicBezTo>
                  <a:cubicBezTo>
                    <a:pt x="1765320" y="298856"/>
                    <a:pt x="1761737" y="301147"/>
                    <a:pt x="1757038" y="305024"/>
                  </a:cubicBezTo>
                  <a:cubicBezTo>
                    <a:pt x="1752339" y="308901"/>
                    <a:pt x="1749637" y="310486"/>
                    <a:pt x="1748932" y="309782"/>
                  </a:cubicBezTo>
                  <a:cubicBezTo>
                    <a:pt x="1748462" y="309312"/>
                    <a:pt x="1747875" y="309782"/>
                    <a:pt x="1747170" y="311191"/>
                  </a:cubicBezTo>
                  <a:cubicBezTo>
                    <a:pt x="1747170" y="311661"/>
                    <a:pt x="1747052" y="312014"/>
                    <a:pt x="1746817" y="312249"/>
                  </a:cubicBezTo>
                  <a:cubicBezTo>
                    <a:pt x="1746113" y="314363"/>
                    <a:pt x="1743822" y="315773"/>
                    <a:pt x="1739945" y="316478"/>
                  </a:cubicBezTo>
                  <a:cubicBezTo>
                    <a:pt x="1736068" y="317183"/>
                    <a:pt x="1732250" y="318357"/>
                    <a:pt x="1728491" y="320002"/>
                  </a:cubicBezTo>
                  <a:cubicBezTo>
                    <a:pt x="1724497" y="321647"/>
                    <a:pt x="1719857" y="323056"/>
                    <a:pt x="1714571" y="324231"/>
                  </a:cubicBezTo>
                  <a:cubicBezTo>
                    <a:pt x="1709284" y="325406"/>
                    <a:pt x="1705701" y="325758"/>
                    <a:pt x="1703822" y="325288"/>
                  </a:cubicBezTo>
                  <a:cubicBezTo>
                    <a:pt x="1701707" y="324818"/>
                    <a:pt x="1698535" y="324290"/>
                    <a:pt x="1694306" y="323702"/>
                  </a:cubicBezTo>
                  <a:cubicBezTo>
                    <a:pt x="1690077" y="323115"/>
                    <a:pt x="1687727" y="321764"/>
                    <a:pt x="1687258" y="319650"/>
                  </a:cubicBezTo>
                  <a:cubicBezTo>
                    <a:pt x="1686788" y="318240"/>
                    <a:pt x="1686788" y="317300"/>
                    <a:pt x="1687258" y="316830"/>
                  </a:cubicBezTo>
                  <a:cubicBezTo>
                    <a:pt x="1687727" y="316360"/>
                    <a:pt x="1688902" y="316243"/>
                    <a:pt x="1690782" y="316478"/>
                  </a:cubicBezTo>
                  <a:cubicBezTo>
                    <a:pt x="1693366" y="316478"/>
                    <a:pt x="1698770" y="314011"/>
                    <a:pt x="1706993" y="309077"/>
                  </a:cubicBezTo>
                  <a:cubicBezTo>
                    <a:pt x="1715217" y="304143"/>
                    <a:pt x="1720386" y="300266"/>
                    <a:pt x="1722500" y="297447"/>
                  </a:cubicBezTo>
                  <a:cubicBezTo>
                    <a:pt x="1724145" y="294862"/>
                    <a:pt x="1729196" y="289165"/>
                    <a:pt x="1737654" y="280354"/>
                  </a:cubicBezTo>
                  <a:cubicBezTo>
                    <a:pt x="1746113" y="271544"/>
                    <a:pt x="1752691" y="264319"/>
                    <a:pt x="1757390" y="258680"/>
                  </a:cubicBezTo>
                  <a:lnTo>
                    <a:pt x="1764791" y="250222"/>
                  </a:lnTo>
                  <a:lnTo>
                    <a:pt x="1761267" y="246345"/>
                  </a:lnTo>
                  <a:cubicBezTo>
                    <a:pt x="1756803" y="241646"/>
                    <a:pt x="1754571" y="241117"/>
                    <a:pt x="1754571" y="244759"/>
                  </a:cubicBezTo>
                  <a:cubicBezTo>
                    <a:pt x="1754571" y="248401"/>
                    <a:pt x="1752104" y="249282"/>
                    <a:pt x="1747170" y="247402"/>
                  </a:cubicBezTo>
                  <a:cubicBezTo>
                    <a:pt x="1743410" y="246228"/>
                    <a:pt x="1740239" y="243878"/>
                    <a:pt x="1737654" y="240354"/>
                  </a:cubicBezTo>
                  <a:cubicBezTo>
                    <a:pt x="1732955" y="234245"/>
                    <a:pt x="1729783" y="225435"/>
                    <a:pt x="1728139" y="213922"/>
                  </a:cubicBezTo>
                  <a:cubicBezTo>
                    <a:pt x="1727434" y="209223"/>
                    <a:pt x="1725084" y="204818"/>
                    <a:pt x="1721090" y="200706"/>
                  </a:cubicBezTo>
                  <a:cubicBezTo>
                    <a:pt x="1717096" y="196594"/>
                    <a:pt x="1715099" y="194010"/>
                    <a:pt x="1715099" y="192953"/>
                  </a:cubicBezTo>
                  <a:cubicBezTo>
                    <a:pt x="1715099" y="191895"/>
                    <a:pt x="1714394" y="191014"/>
                    <a:pt x="1712985" y="190310"/>
                  </a:cubicBezTo>
                  <a:cubicBezTo>
                    <a:pt x="1712045" y="189840"/>
                    <a:pt x="1712280" y="189487"/>
                    <a:pt x="1713689" y="189252"/>
                  </a:cubicBezTo>
                  <a:cubicBezTo>
                    <a:pt x="1713689" y="189252"/>
                    <a:pt x="1714042" y="189252"/>
                    <a:pt x="1714747" y="189252"/>
                  </a:cubicBezTo>
                  <a:cubicBezTo>
                    <a:pt x="1717331" y="189252"/>
                    <a:pt x="1720327" y="190486"/>
                    <a:pt x="1723734" y="192953"/>
                  </a:cubicBezTo>
                  <a:cubicBezTo>
                    <a:pt x="1727140" y="195420"/>
                    <a:pt x="1729549" y="196301"/>
                    <a:pt x="1730958" y="195596"/>
                  </a:cubicBezTo>
                  <a:cubicBezTo>
                    <a:pt x="1732133" y="195126"/>
                    <a:pt x="1736303" y="187314"/>
                    <a:pt x="1743469" y="172160"/>
                  </a:cubicBezTo>
                  <a:cubicBezTo>
                    <a:pt x="1750635" y="157005"/>
                    <a:pt x="1755628" y="145552"/>
                    <a:pt x="1758448" y="137798"/>
                  </a:cubicBezTo>
                  <a:cubicBezTo>
                    <a:pt x="1760797" y="130985"/>
                    <a:pt x="1761267" y="127578"/>
                    <a:pt x="1759857" y="127578"/>
                  </a:cubicBezTo>
                  <a:cubicBezTo>
                    <a:pt x="1759387" y="127578"/>
                    <a:pt x="1758565" y="128048"/>
                    <a:pt x="1757390" y="128988"/>
                  </a:cubicBezTo>
                  <a:cubicBezTo>
                    <a:pt x="1755510" y="130397"/>
                    <a:pt x="1754042" y="130750"/>
                    <a:pt x="1752985" y="130045"/>
                  </a:cubicBezTo>
                  <a:cubicBezTo>
                    <a:pt x="1751928" y="129340"/>
                    <a:pt x="1750635" y="130162"/>
                    <a:pt x="1749108" y="132512"/>
                  </a:cubicBezTo>
                  <a:cubicBezTo>
                    <a:pt x="1747581" y="134861"/>
                    <a:pt x="1746289" y="136036"/>
                    <a:pt x="1745231" y="136036"/>
                  </a:cubicBezTo>
                  <a:cubicBezTo>
                    <a:pt x="1744174" y="136036"/>
                    <a:pt x="1742177" y="137446"/>
                    <a:pt x="1739240" y="140265"/>
                  </a:cubicBezTo>
                  <a:cubicBezTo>
                    <a:pt x="1736303" y="143085"/>
                    <a:pt x="1734013" y="144670"/>
                    <a:pt x="1732368" y="145023"/>
                  </a:cubicBezTo>
                  <a:cubicBezTo>
                    <a:pt x="1730723" y="145375"/>
                    <a:pt x="1726729" y="148606"/>
                    <a:pt x="1720386" y="154715"/>
                  </a:cubicBezTo>
                  <a:cubicBezTo>
                    <a:pt x="1701589" y="173041"/>
                    <a:pt x="1691487" y="182204"/>
                    <a:pt x="1690077" y="182204"/>
                  </a:cubicBezTo>
                  <a:cubicBezTo>
                    <a:pt x="1688667" y="182204"/>
                    <a:pt x="1687610" y="183261"/>
                    <a:pt x="1686905" y="185376"/>
                  </a:cubicBezTo>
                  <a:cubicBezTo>
                    <a:pt x="1685495" y="189370"/>
                    <a:pt x="1684144" y="192072"/>
                    <a:pt x="1682852" y="193481"/>
                  </a:cubicBezTo>
                  <a:cubicBezTo>
                    <a:pt x="1681560" y="194891"/>
                    <a:pt x="1680092" y="195361"/>
                    <a:pt x="1678447" y="194891"/>
                  </a:cubicBezTo>
                  <a:cubicBezTo>
                    <a:pt x="1676567" y="194421"/>
                    <a:pt x="1675628" y="195067"/>
                    <a:pt x="1675628" y="196829"/>
                  </a:cubicBezTo>
                  <a:cubicBezTo>
                    <a:pt x="1675628" y="198592"/>
                    <a:pt x="1676567" y="199473"/>
                    <a:pt x="1678447" y="199473"/>
                  </a:cubicBezTo>
                  <a:cubicBezTo>
                    <a:pt x="1679152" y="199473"/>
                    <a:pt x="1679681" y="199590"/>
                    <a:pt x="1680033" y="199825"/>
                  </a:cubicBezTo>
                  <a:cubicBezTo>
                    <a:pt x="1680385" y="200060"/>
                    <a:pt x="1680326" y="200412"/>
                    <a:pt x="1679857" y="200882"/>
                  </a:cubicBezTo>
                  <a:cubicBezTo>
                    <a:pt x="1679152" y="202057"/>
                    <a:pt x="1678095" y="202409"/>
                    <a:pt x="1676685" y="201940"/>
                  </a:cubicBezTo>
                  <a:cubicBezTo>
                    <a:pt x="1675980" y="201470"/>
                    <a:pt x="1675334" y="201705"/>
                    <a:pt x="1674747" y="202644"/>
                  </a:cubicBezTo>
                  <a:cubicBezTo>
                    <a:pt x="1674159" y="203584"/>
                    <a:pt x="1673630" y="205111"/>
                    <a:pt x="1673161" y="207226"/>
                  </a:cubicBezTo>
                  <a:cubicBezTo>
                    <a:pt x="1672456" y="211220"/>
                    <a:pt x="1671751" y="213217"/>
                    <a:pt x="1671046" y="213217"/>
                  </a:cubicBezTo>
                  <a:cubicBezTo>
                    <a:pt x="1669871" y="213217"/>
                    <a:pt x="1668403" y="215332"/>
                    <a:pt x="1666641" y="219561"/>
                  </a:cubicBezTo>
                  <a:cubicBezTo>
                    <a:pt x="1664879" y="223790"/>
                    <a:pt x="1664467" y="226257"/>
                    <a:pt x="1665407" y="226962"/>
                  </a:cubicBezTo>
                  <a:cubicBezTo>
                    <a:pt x="1666582" y="227667"/>
                    <a:pt x="1667346" y="241117"/>
                    <a:pt x="1667698" y="267314"/>
                  </a:cubicBezTo>
                  <a:cubicBezTo>
                    <a:pt x="1668050" y="293511"/>
                    <a:pt x="1668579" y="311426"/>
                    <a:pt x="1669284" y="321059"/>
                  </a:cubicBezTo>
                  <a:cubicBezTo>
                    <a:pt x="1669754" y="328813"/>
                    <a:pt x="1669636" y="334158"/>
                    <a:pt x="1668931" y="337095"/>
                  </a:cubicBezTo>
                  <a:cubicBezTo>
                    <a:pt x="1668227" y="340031"/>
                    <a:pt x="1666464" y="341852"/>
                    <a:pt x="1663645" y="342557"/>
                  </a:cubicBezTo>
                  <a:cubicBezTo>
                    <a:pt x="1660356" y="343732"/>
                    <a:pt x="1655187" y="341617"/>
                    <a:pt x="1648138" y="336214"/>
                  </a:cubicBezTo>
                  <a:cubicBezTo>
                    <a:pt x="1641090" y="330810"/>
                    <a:pt x="1636861" y="325758"/>
                    <a:pt x="1635451" y="321059"/>
                  </a:cubicBezTo>
                  <a:cubicBezTo>
                    <a:pt x="1634511" y="318240"/>
                    <a:pt x="1632690" y="315420"/>
                    <a:pt x="1629988" y="312601"/>
                  </a:cubicBezTo>
                  <a:cubicBezTo>
                    <a:pt x="1627286" y="309782"/>
                    <a:pt x="1623351" y="304906"/>
                    <a:pt x="1618182" y="297975"/>
                  </a:cubicBezTo>
                  <a:cubicBezTo>
                    <a:pt x="1613013" y="291044"/>
                    <a:pt x="1609019" y="286052"/>
                    <a:pt x="1606200" y="282997"/>
                  </a:cubicBezTo>
                  <a:cubicBezTo>
                    <a:pt x="1603380" y="279943"/>
                    <a:pt x="1601971" y="277359"/>
                    <a:pt x="1601971" y="275244"/>
                  </a:cubicBezTo>
                  <a:cubicBezTo>
                    <a:pt x="1601971" y="273129"/>
                    <a:pt x="1601383" y="271485"/>
                    <a:pt x="1600209" y="270310"/>
                  </a:cubicBezTo>
                  <a:cubicBezTo>
                    <a:pt x="1598799" y="268900"/>
                    <a:pt x="1598505" y="265552"/>
                    <a:pt x="1599328" y="260266"/>
                  </a:cubicBezTo>
                  <a:cubicBezTo>
                    <a:pt x="1600150" y="254980"/>
                    <a:pt x="1601618" y="251044"/>
                    <a:pt x="1603733" y="248460"/>
                  </a:cubicBezTo>
                  <a:cubicBezTo>
                    <a:pt x="1606082" y="245640"/>
                    <a:pt x="1607257" y="243526"/>
                    <a:pt x="1607257" y="242116"/>
                  </a:cubicBezTo>
                  <a:cubicBezTo>
                    <a:pt x="1607257" y="241411"/>
                    <a:pt x="1608784" y="239062"/>
                    <a:pt x="1611839" y="235068"/>
                  </a:cubicBezTo>
                  <a:cubicBezTo>
                    <a:pt x="1614893" y="231073"/>
                    <a:pt x="1618006" y="227432"/>
                    <a:pt x="1621178" y="224142"/>
                  </a:cubicBezTo>
                  <a:cubicBezTo>
                    <a:pt x="1624350" y="220853"/>
                    <a:pt x="1625936" y="219678"/>
                    <a:pt x="1625936" y="220618"/>
                  </a:cubicBezTo>
                  <a:cubicBezTo>
                    <a:pt x="1625936" y="221558"/>
                    <a:pt x="1623410" y="224847"/>
                    <a:pt x="1618359" y="230486"/>
                  </a:cubicBezTo>
                  <a:cubicBezTo>
                    <a:pt x="1613307" y="236125"/>
                    <a:pt x="1611075" y="239767"/>
                    <a:pt x="1611662" y="241411"/>
                  </a:cubicBezTo>
                  <a:cubicBezTo>
                    <a:pt x="1612250" y="243056"/>
                    <a:pt x="1616949" y="239297"/>
                    <a:pt x="1625759" y="230134"/>
                  </a:cubicBezTo>
                  <a:cubicBezTo>
                    <a:pt x="1634570" y="220971"/>
                    <a:pt x="1639445" y="215214"/>
                    <a:pt x="1640385" y="212865"/>
                  </a:cubicBezTo>
                  <a:cubicBezTo>
                    <a:pt x="1641795" y="209810"/>
                    <a:pt x="1641795" y="208401"/>
                    <a:pt x="1640385" y="208636"/>
                  </a:cubicBezTo>
                  <a:cubicBezTo>
                    <a:pt x="1638975" y="208636"/>
                    <a:pt x="1637096" y="210163"/>
                    <a:pt x="1634746" y="213217"/>
                  </a:cubicBezTo>
                  <a:cubicBezTo>
                    <a:pt x="1631457" y="217211"/>
                    <a:pt x="1629460" y="218856"/>
                    <a:pt x="1628755" y="218151"/>
                  </a:cubicBezTo>
                  <a:cubicBezTo>
                    <a:pt x="1628050" y="217446"/>
                    <a:pt x="1630047" y="214744"/>
                    <a:pt x="1634746" y="210045"/>
                  </a:cubicBezTo>
                  <a:cubicBezTo>
                    <a:pt x="1638035" y="206991"/>
                    <a:pt x="1640033" y="204583"/>
                    <a:pt x="1640738" y="202821"/>
                  </a:cubicBezTo>
                  <a:cubicBezTo>
                    <a:pt x="1641442" y="201059"/>
                    <a:pt x="1641795" y="198063"/>
                    <a:pt x="1641795" y="193834"/>
                  </a:cubicBezTo>
                  <a:cubicBezTo>
                    <a:pt x="1641795" y="187725"/>
                    <a:pt x="1641266" y="183907"/>
                    <a:pt x="1640209" y="182380"/>
                  </a:cubicBezTo>
                  <a:cubicBezTo>
                    <a:pt x="1639152" y="180853"/>
                    <a:pt x="1636626" y="180442"/>
                    <a:pt x="1632632" y="181147"/>
                  </a:cubicBezTo>
                  <a:cubicBezTo>
                    <a:pt x="1628403" y="181851"/>
                    <a:pt x="1623057" y="181323"/>
                    <a:pt x="1616596" y="179561"/>
                  </a:cubicBezTo>
                  <a:cubicBezTo>
                    <a:pt x="1610135" y="177798"/>
                    <a:pt x="1604555" y="175508"/>
                    <a:pt x="1599856" y="172688"/>
                  </a:cubicBezTo>
                  <a:cubicBezTo>
                    <a:pt x="1595627" y="169869"/>
                    <a:pt x="1593043" y="168459"/>
                    <a:pt x="1592103" y="168459"/>
                  </a:cubicBezTo>
                  <a:cubicBezTo>
                    <a:pt x="1591163" y="168459"/>
                    <a:pt x="1588402" y="165699"/>
                    <a:pt x="1583821" y="160177"/>
                  </a:cubicBezTo>
                  <a:cubicBezTo>
                    <a:pt x="1579239" y="154656"/>
                    <a:pt x="1576596" y="150955"/>
                    <a:pt x="1575891" y="149076"/>
                  </a:cubicBezTo>
                  <a:cubicBezTo>
                    <a:pt x="1574716" y="146256"/>
                    <a:pt x="1574716" y="142380"/>
                    <a:pt x="1575891" y="137446"/>
                  </a:cubicBezTo>
                  <a:cubicBezTo>
                    <a:pt x="1577066" y="132512"/>
                    <a:pt x="1578593" y="129457"/>
                    <a:pt x="1580473" y="128283"/>
                  </a:cubicBezTo>
                  <a:cubicBezTo>
                    <a:pt x="1583292" y="126403"/>
                    <a:pt x="1586170" y="126051"/>
                    <a:pt x="1589107" y="127225"/>
                  </a:cubicBezTo>
                  <a:cubicBezTo>
                    <a:pt x="1592044" y="128400"/>
                    <a:pt x="1593513" y="130397"/>
                    <a:pt x="1593513" y="133217"/>
                  </a:cubicBezTo>
                  <a:cubicBezTo>
                    <a:pt x="1593513" y="136036"/>
                    <a:pt x="1594687" y="138327"/>
                    <a:pt x="1597037" y="140089"/>
                  </a:cubicBezTo>
                  <a:cubicBezTo>
                    <a:pt x="1599386" y="141851"/>
                    <a:pt x="1602206" y="142615"/>
                    <a:pt x="1605495" y="142380"/>
                  </a:cubicBezTo>
                  <a:cubicBezTo>
                    <a:pt x="1609489" y="142145"/>
                    <a:pt x="1616244" y="139854"/>
                    <a:pt x="1625759" y="135507"/>
                  </a:cubicBezTo>
                  <a:cubicBezTo>
                    <a:pt x="1635275" y="131161"/>
                    <a:pt x="1640502" y="128988"/>
                    <a:pt x="1641442" y="128988"/>
                  </a:cubicBezTo>
                  <a:cubicBezTo>
                    <a:pt x="1643557" y="128988"/>
                    <a:pt x="1644849" y="119237"/>
                    <a:pt x="1645319" y="99736"/>
                  </a:cubicBezTo>
                  <a:cubicBezTo>
                    <a:pt x="1645554" y="85404"/>
                    <a:pt x="1644790" y="76652"/>
                    <a:pt x="1643028" y="73481"/>
                  </a:cubicBezTo>
                  <a:cubicBezTo>
                    <a:pt x="1641266" y="70309"/>
                    <a:pt x="1641149" y="68429"/>
                    <a:pt x="1642676" y="67842"/>
                  </a:cubicBezTo>
                  <a:cubicBezTo>
                    <a:pt x="1644203" y="67254"/>
                    <a:pt x="1644967" y="66080"/>
                    <a:pt x="1644967" y="64318"/>
                  </a:cubicBezTo>
                  <a:cubicBezTo>
                    <a:pt x="1644967" y="62555"/>
                    <a:pt x="1645906" y="60617"/>
                    <a:pt x="1647786" y="58503"/>
                  </a:cubicBezTo>
                  <a:cubicBezTo>
                    <a:pt x="1649665" y="56388"/>
                    <a:pt x="1651075" y="55331"/>
                    <a:pt x="1652015" y="55331"/>
                  </a:cubicBezTo>
                  <a:close/>
                  <a:moveTo>
                    <a:pt x="918234" y="45022"/>
                  </a:moveTo>
                  <a:cubicBezTo>
                    <a:pt x="919791" y="44611"/>
                    <a:pt x="921362" y="44641"/>
                    <a:pt x="922948" y="45110"/>
                  </a:cubicBezTo>
                  <a:cubicBezTo>
                    <a:pt x="926119" y="46050"/>
                    <a:pt x="928763" y="48752"/>
                    <a:pt x="930877" y="53216"/>
                  </a:cubicBezTo>
                  <a:cubicBezTo>
                    <a:pt x="932522" y="56975"/>
                    <a:pt x="934813" y="60382"/>
                    <a:pt x="937749" y="63436"/>
                  </a:cubicBezTo>
                  <a:cubicBezTo>
                    <a:pt x="940686" y="66491"/>
                    <a:pt x="942155" y="68605"/>
                    <a:pt x="942155" y="69780"/>
                  </a:cubicBezTo>
                  <a:cubicBezTo>
                    <a:pt x="942155" y="70955"/>
                    <a:pt x="944269" y="73069"/>
                    <a:pt x="948498" y="76124"/>
                  </a:cubicBezTo>
                  <a:lnTo>
                    <a:pt x="954490" y="80705"/>
                  </a:lnTo>
                  <a:lnTo>
                    <a:pt x="960481" y="76476"/>
                  </a:lnTo>
                  <a:cubicBezTo>
                    <a:pt x="964475" y="73657"/>
                    <a:pt x="966766" y="71718"/>
                    <a:pt x="967353" y="70661"/>
                  </a:cubicBezTo>
                  <a:cubicBezTo>
                    <a:pt x="967940" y="69604"/>
                    <a:pt x="970114" y="70837"/>
                    <a:pt x="973873" y="74362"/>
                  </a:cubicBezTo>
                  <a:cubicBezTo>
                    <a:pt x="977632" y="77886"/>
                    <a:pt x="978924" y="80235"/>
                    <a:pt x="977750" y="81410"/>
                  </a:cubicBezTo>
                  <a:cubicBezTo>
                    <a:pt x="976575" y="82585"/>
                    <a:pt x="975988" y="84171"/>
                    <a:pt x="975988" y="86168"/>
                  </a:cubicBezTo>
                  <a:cubicBezTo>
                    <a:pt x="975988" y="88165"/>
                    <a:pt x="974813" y="90456"/>
                    <a:pt x="972463" y="93040"/>
                  </a:cubicBezTo>
                  <a:cubicBezTo>
                    <a:pt x="968234" y="97269"/>
                    <a:pt x="966707" y="105258"/>
                    <a:pt x="967882" y="117005"/>
                  </a:cubicBezTo>
                  <a:cubicBezTo>
                    <a:pt x="968352" y="121704"/>
                    <a:pt x="969233" y="124935"/>
                    <a:pt x="970525" y="126697"/>
                  </a:cubicBezTo>
                  <a:cubicBezTo>
                    <a:pt x="971817" y="128459"/>
                    <a:pt x="974460" y="129575"/>
                    <a:pt x="978455" y="130045"/>
                  </a:cubicBezTo>
                  <a:cubicBezTo>
                    <a:pt x="980569" y="130280"/>
                    <a:pt x="983388" y="131807"/>
                    <a:pt x="986913" y="134626"/>
                  </a:cubicBezTo>
                  <a:cubicBezTo>
                    <a:pt x="989262" y="136506"/>
                    <a:pt x="990613" y="137798"/>
                    <a:pt x="990966" y="138503"/>
                  </a:cubicBezTo>
                  <a:cubicBezTo>
                    <a:pt x="991318" y="139208"/>
                    <a:pt x="991142" y="140265"/>
                    <a:pt x="990437" y="141675"/>
                  </a:cubicBezTo>
                  <a:cubicBezTo>
                    <a:pt x="989027" y="143789"/>
                    <a:pt x="986560" y="144964"/>
                    <a:pt x="983036" y="145199"/>
                  </a:cubicBezTo>
                  <a:cubicBezTo>
                    <a:pt x="977632" y="145669"/>
                    <a:pt x="965650" y="150251"/>
                    <a:pt x="947089" y="158944"/>
                  </a:cubicBezTo>
                  <a:cubicBezTo>
                    <a:pt x="940980" y="161998"/>
                    <a:pt x="937221" y="163525"/>
                    <a:pt x="935811" y="163525"/>
                  </a:cubicBezTo>
                  <a:cubicBezTo>
                    <a:pt x="933932" y="163525"/>
                    <a:pt x="931876" y="164641"/>
                    <a:pt x="929644" y="166873"/>
                  </a:cubicBezTo>
                  <a:cubicBezTo>
                    <a:pt x="927412" y="169105"/>
                    <a:pt x="926531" y="170691"/>
                    <a:pt x="927000" y="171631"/>
                  </a:cubicBezTo>
                  <a:cubicBezTo>
                    <a:pt x="927940" y="173041"/>
                    <a:pt x="931171" y="172218"/>
                    <a:pt x="936692" y="169164"/>
                  </a:cubicBezTo>
                  <a:cubicBezTo>
                    <a:pt x="942214" y="166110"/>
                    <a:pt x="945209" y="164289"/>
                    <a:pt x="945679" y="163701"/>
                  </a:cubicBezTo>
                  <a:cubicBezTo>
                    <a:pt x="946149" y="163114"/>
                    <a:pt x="949791" y="163055"/>
                    <a:pt x="956604" y="163525"/>
                  </a:cubicBezTo>
                  <a:cubicBezTo>
                    <a:pt x="961538" y="163760"/>
                    <a:pt x="964769" y="164230"/>
                    <a:pt x="966296" y="164935"/>
                  </a:cubicBezTo>
                  <a:cubicBezTo>
                    <a:pt x="967823" y="165640"/>
                    <a:pt x="969879" y="167284"/>
                    <a:pt x="972463" y="169869"/>
                  </a:cubicBezTo>
                  <a:cubicBezTo>
                    <a:pt x="975988" y="173863"/>
                    <a:pt x="977985" y="175155"/>
                    <a:pt x="978455" y="173746"/>
                  </a:cubicBezTo>
                  <a:cubicBezTo>
                    <a:pt x="978924" y="172336"/>
                    <a:pt x="980745" y="169869"/>
                    <a:pt x="983917" y="166345"/>
                  </a:cubicBezTo>
                  <a:cubicBezTo>
                    <a:pt x="987089" y="162820"/>
                    <a:pt x="991729" y="157005"/>
                    <a:pt x="997838" y="148900"/>
                  </a:cubicBezTo>
                  <a:cubicBezTo>
                    <a:pt x="1003947" y="140794"/>
                    <a:pt x="1010173" y="132982"/>
                    <a:pt x="1016516" y="125463"/>
                  </a:cubicBezTo>
                  <a:cubicBezTo>
                    <a:pt x="1022860" y="117945"/>
                    <a:pt x="1026854" y="112189"/>
                    <a:pt x="1028499" y="108194"/>
                  </a:cubicBezTo>
                  <a:cubicBezTo>
                    <a:pt x="1031083" y="102791"/>
                    <a:pt x="1035548" y="99678"/>
                    <a:pt x="1041891" y="98855"/>
                  </a:cubicBezTo>
                  <a:cubicBezTo>
                    <a:pt x="1048235" y="98033"/>
                    <a:pt x="1052346" y="100089"/>
                    <a:pt x="1054226" y="105023"/>
                  </a:cubicBezTo>
                  <a:cubicBezTo>
                    <a:pt x="1055636" y="108547"/>
                    <a:pt x="1056047" y="113833"/>
                    <a:pt x="1055460" y="120882"/>
                  </a:cubicBezTo>
                  <a:cubicBezTo>
                    <a:pt x="1054872" y="127930"/>
                    <a:pt x="1053521" y="135214"/>
                    <a:pt x="1051407" y="142732"/>
                  </a:cubicBezTo>
                  <a:lnTo>
                    <a:pt x="1047530" y="155067"/>
                  </a:lnTo>
                  <a:lnTo>
                    <a:pt x="1051054" y="157534"/>
                  </a:lnTo>
                  <a:cubicBezTo>
                    <a:pt x="1053169" y="158944"/>
                    <a:pt x="1055988" y="159766"/>
                    <a:pt x="1059512" y="160001"/>
                  </a:cubicBezTo>
                  <a:cubicBezTo>
                    <a:pt x="1063976" y="160471"/>
                    <a:pt x="1068793" y="161058"/>
                    <a:pt x="1073962" y="161763"/>
                  </a:cubicBezTo>
                  <a:cubicBezTo>
                    <a:pt x="1075137" y="161998"/>
                    <a:pt x="1077486" y="163878"/>
                    <a:pt x="1081010" y="167402"/>
                  </a:cubicBezTo>
                  <a:cubicBezTo>
                    <a:pt x="1084534" y="170926"/>
                    <a:pt x="1086297" y="173276"/>
                    <a:pt x="1086297" y="174450"/>
                  </a:cubicBezTo>
                  <a:cubicBezTo>
                    <a:pt x="1086297" y="175625"/>
                    <a:pt x="1085533" y="176800"/>
                    <a:pt x="1084006" y="177975"/>
                  </a:cubicBezTo>
                  <a:cubicBezTo>
                    <a:pt x="1082479" y="179149"/>
                    <a:pt x="1081010" y="181029"/>
                    <a:pt x="1079601" y="183613"/>
                  </a:cubicBezTo>
                  <a:cubicBezTo>
                    <a:pt x="1079601" y="183613"/>
                    <a:pt x="1078191" y="186433"/>
                    <a:pt x="1075371" y="192072"/>
                  </a:cubicBezTo>
                  <a:cubicBezTo>
                    <a:pt x="1073962" y="194891"/>
                    <a:pt x="1072493" y="199531"/>
                    <a:pt x="1070966" y="205992"/>
                  </a:cubicBezTo>
                  <a:cubicBezTo>
                    <a:pt x="1069439" y="212454"/>
                    <a:pt x="1067207" y="218915"/>
                    <a:pt x="1064270" y="225376"/>
                  </a:cubicBezTo>
                  <a:cubicBezTo>
                    <a:pt x="1061333" y="231837"/>
                    <a:pt x="1059865" y="235420"/>
                    <a:pt x="1059865" y="236125"/>
                  </a:cubicBezTo>
                  <a:cubicBezTo>
                    <a:pt x="1059865" y="236830"/>
                    <a:pt x="1064329" y="239825"/>
                    <a:pt x="1073257" y="245112"/>
                  </a:cubicBezTo>
                  <a:cubicBezTo>
                    <a:pt x="1082185" y="250398"/>
                    <a:pt x="1087119" y="253041"/>
                    <a:pt x="1088059" y="253041"/>
                  </a:cubicBezTo>
                  <a:cubicBezTo>
                    <a:pt x="1088764" y="253041"/>
                    <a:pt x="1092758" y="255626"/>
                    <a:pt x="1100041" y="260795"/>
                  </a:cubicBezTo>
                  <a:cubicBezTo>
                    <a:pt x="1108734" y="267138"/>
                    <a:pt x="1115783" y="273893"/>
                    <a:pt x="1121187" y="281059"/>
                  </a:cubicBezTo>
                  <a:cubicBezTo>
                    <a:pt x="1126591" y="288225"/>
                    <a:pt x="1128823" y="293805"/>
                    <a:pt x="1127883" y="297799"/>
                  </a:cubicBezTo>
                  <a:cubicBezTo>
                    <a:pt x="1127178" y="300384"/>
                    <a:pt x="1126003" y="301676"/>
                    <a:pt x="1124359" y="301676"/>
                  </a:cubicBezTo>
                  <a:cubicBezTo>
                    <a:pt x="1122714" y="301676"/>
                    <a:pt x="1121363" y="302205"/>
                    <a:pt x="1120306" y="303262"/>
                  </a:cubicBezTo>
                  <a:cubicBezTo>
                    <a:pt x="1119248" y="304319"/>
                    <a:pt x="1117369" y="304260"/>
                    <a:pt x="1114667" y="303086"/>
                  </a:cubicBezTo>
                  <a:cubicBezTo>
                    <a:pt x="1111965" y="301911"/>
                    <a:pt x="1110379" y="301793"/>
                    <a:pt x="1109909" y="302733"/>
                  </a:cubicBezTo>
                  <a:cubicBezTo>
                    <a:pt x="1109674" y="303673"/>
                    <a:pt x="1109322" y="304202"/>
                    <a:pt x="1108852" y="304319"/>
                  </a:cubicBezTo>
                  <a:cubicBezTo>
                    <a:pt x="1108382" y="304437"/>
                    <a:pt x="1107912" y="304260"/>
                    <a:pt x="1107442" y="303790"/>
                  </a:cubicBezTo>
                  <a:cubicBezTo>
                    <a:pt x="1106972" y="303320"/>
                    <a:pt x="1106620" y="302616"/>
                    <a:pt x="1106385" y="301676"/>
                  </a:cubicBezTo>
                  <a:cubicBezTo>
                    <a:pt x="1105915" y="299561"/>
                    <a:pt x="1104681" y="298504"/>
                    <a:pt x="1102684" y="298504"/>
                  </a:cubicBezTo>
                  <a:cubicBezTo>
                    <a:pt x="1100687" y="298504"/>
                    <a:pt x="1099395" y="298093"/>
                    <a:pt x="1098808" y="297271"/>
                  </a:cubicBezTo>
                  <a:cubicBezTo>
                    <a:pt x="1098220" y="296448"/>
                    <a:pt x="1096106" y="295685"/>
                    <a:pt x="1092464" y="294980"/>
                  </a:cubicBezTo>
                  <a:cubicBezTo>
                    <a:pt x="1088822" y="294275"/>
                    <a:pt x="1084946" y="292748"/>
                    <a:pt x="1080834" y="290398"/>
                  </a:cubicBezTo>
                  <a:cubicBezTo>
                    <a:pt x="1076722" y="288049"/>
                    <a:pt x="1073962" y="287109"/>
                    <a:pt x="1072552" y="287579"/>
                  </a:cubicBezTo>
                  <a:cubicBezTo>
                    <a:pt x="1071142" y="288049"/>
                    <a:pt x="1070085" y="287344"/>
                    <a:pt x="1069380" y="285464"/>
                  </a:cubicBezTo>
                  <a:cubicBezTo>
                    <a:pt x="1067971" y="281470"/>
                    <a:pt x="1068910" y="279473"/>
                    <a:pt x="1072200" y="279473"/>
                  </a:cubicBezTo>
                  <a:cubicBezTo>
                    <a:pt x="1073139" y="279473"/>
                    <a:pt x="1074960" y="278298"/>
                    <a:pt x="1077662" y="275949"/>
                  </a:cubicBezTo>
                  <a:cubicBezTo>
                    <a:pt x="1080364" y="273599"/>
                    <a:pt x="1081715" y="271955"/>
                    <a:pt x="1081715" y="271015"/>
                  </a:cubicBezTo>
                  <a:cubicBezTo>
                    <a:pt x="1081715" y="270075"/>
                    <a:pt x="1075606" y="266081"/>
                    <a:pt x="1063389" y="259032"/>
                  </a:cubicBezTo>
                  <a:cubicBezTo>
                    <a:pt x="1059395" y="256683"/>
                    <a:pt x="1056693" y="254921"/>
                    <a:pt x="1055283" y="253746"/>
                  </a:cubicBezTo>
                  <a:cubicBezTo>
                    <a:pt x="1053404" y="252101"/>
                    <a:pt x="1051876" y="251632"/>
                    <a:pt x="1050702" y="252336"/>
                  </a:cubicBezTo>
                  <a:cubicBezTo>
                    <a:pt x="1049527" y="253041"/>
                    <a:pt x="1047412" y="255861"/>
                    <a:pt x="1044358" y="260795"/>
                  </a:cubicBezTo>
                  <a:cubicBezTo>
                    <a:pt x="1040599" y="266433"/>
                    <a:pt x="1036428" y="271720"/>
                    <a:pt x="1031847" y="276654"/>
                  </a:cubicBezTo>
                  <a:cubicBezTo>
                    <a:pt x="1027265" y="281588"/>
                    <a:pt x="1024152" y="284055"/>
                    <a:pt x="1022508" y="284055"/>
                  </a:cubicBezTo>
                  <a:cubicBezTo>
                    <a:pt x="1020863" y="284055"/>
                    <a:pt x="1019101" y="284525"/>
                    <a:pt x="1017221" y="285464"/>
                  </a:cubicBezTo>
                  <a:cubicBezTo>
                    <a:pt x="1010878" y="288754"/>
                    <a:pt x="1003712" y="288401"/>
                    <a:pt x="995723" y="284407"/>
                  </a:cubicBezTo>
                  <a:cubicBezTo>
                    <a:pt x="991964" y="282527"/>
                    <a:pt x="989321" y="280648"/>
                    <a:pt x="987794" y="278768"/>
                  </a:cubicBezTo>
                  <a:cubicBezTo>
                    <a:pt x="986267" y="276889"/>
                    <a:pt x="985033" y="274069"/>
                    <a:pt x="984093" y="270310"/>
                  </a:cubicBezTo>
                  <a:cubicBezTo>
                    <a:pt x="982919" y="265376"/>
                    <a:pt x="981979" y="265141"/>
                    <a:pt x="981274" y="269605"/>
                  </a:cubicBezTo>
                  <a:cubicBezTo>
                    <a:pt x="980804" y="271485"/>
                    <a:pt x="980569" y="274187"/>
                    <a:pt x="980569" y="277711"/>
                  </a:cubicBezTo>
                  <a:cubicBezTo>
                    <a:pt x="980569" y="282645"/>
                    <a:pt x="979453" y="289224"/>
                    <a:pt x="977221" y="297447"/>
                  </a:cubicBezTo>
                  <a:cubicBezTo>
                    <a:pt x="974989" y="305670"/>
                    <a:pt x="972933" y="310839"/>
                    <a:pt x="971054" y="312953"/>
                  </a:cubicBezTo>
                  <a:cubicBezTo>
                    <a:pt x="970114" y="314363"/>
                    <a:pt x="969116" y="316125"/>
                    <a:pt x="968058" y="318240"/>
                  </a:cubicBezTo>
                  <a:cubicBezTo>
                    <a:pt x="967001" y="320354"/>
                    <a:pt x="964828" y="322234"/>
                    <a:pt x="961538" y="323879"/>
                  </a:cubicBezTo>
                  <a:cubicBezTo>
                    <a:pt x="959424" y="324818"/>
                    <a:pt x="957838" y="325347"/>
                    <a:pt x="956780" y="325465"/>
                  </a:cubicBezTo>
                  <a:cubicBezTo>
                    <a:pt x="955723" y="325582"/>
                    <a:pt x="954372" y="325171"/>
                    <a:pt x="952728" y="324231"/>
                  </a:cubicBezTo>
                  <a:cubicBezTo>
                    <a:pt x="950143" y="322821"/>
                    <a:pt x="948381" y="322117"/>
                    <a:pt x="947441" y="322117"/>
                  </a:cubicBezTo>
                  <a:cubicBezTo>
                    <a:pt x="946501" y="322117"/>
                    <a:pt x="945150" y="321294"/>
                    <a:pt x="943388" y="319650"/>
                  </a:cubicBezTo>
                  <a:cubicBezTo>
                    <a:pt x="941626" y="318005"/>
                    <a:pt x="939453" y="317065"/>
                    <a:pt x="936868" y="316830"/>
                  </a:cubicBezTo>
                  <a:cubicBezTo>
                    <a:pt x="934284" y="316595"/>
                    <a:pt x="932169" y="315714"/>
                    <a:pt x="930525" y="314187"/>
                  </a:cubicBezTo>
                  <a:cubicBezTo>
                    <a:pt x="928880" y="312660"/>
                    <a:pt x="927470" y="311896"/>
                    <a:pt x="926296" y="311896"/>
                  </a:cubicBezTo>
                  <a:cubicBezTo>
                    <a:pt x="925121" y="311896"/>
                    <a:pt x="922595" y="310898"/>
                    <a:pt x="918719" y="308901"/>
                  </a:cubicBezTo>
                  <a:cubicBezTo>
                    <a:pt x="914842" y="306903"/>
                    <a:pt x="912727" y="306140"/>
                    <a:pt x="912375" y="306610"/>
                  </a:cubicBezTo>
                  <a:cubicBezTo>
                    <a:pt x="912022" y="307080"/>
                    <a:pt x="909732" y="306316"/>
                    <a:pt x="905503" y="304319"/>
                  </a:cubicBezTo>
                  <a:cubicBezTo>
                    <a:pt x="901273" y="302322"/>
                    <a:pt x="898572" y="300736"/>
                    <a:pt x="897397" y="299561"/>
                  </a:cubicBezTo>
                  <a:cubicBezTo>
                    <a:pt x="892463" y="294392"/>
                    <a:pt x="890936" y="289928"/>
                    <a:pt x="892815" y="286169"/>
                  </a:cubicBezTo>
                  <a:cubicBezTo>
                    <a:pt x="893990" y="283585"/>
                    <a:pt x="895517" y="282058"/>
                    <a:pt x="897397" y="281588"/>
                  </a:cubicBezTo>
                  <a:cubicBezTo>
                    <a:pt x="900451" y="280413"/>
                    <a:pt x="905033" y="275479"/>
                    <a:pt x="911141" y="266786"/>
                  </a:cubicBezTo>
                  <a:cubicBezTo>
                    <a:pt x="914666" y="262087"/>
                    <a:pt x="918660" y="257035"/>
                    <a:pt x="923124" y="251632"/>
                  </a:cubicBezTo>
                  <a:cubicBezTo>
                    <a:pt x="927588" y="246228"/>
                    <a:pt x="931347" y="241176"/>
                    <a:pt x="934402" y="236477"/>
                  </a:cubicBezTo>
                  <a:lnTo>
                    <a:pt x="939335" y="229429"/>
                  </a:lnTo>
                  <a:lnTo>
                    <a:pt x="936164" y="222733"/>
                  </a:lnTo>
                  <a:cubicBezTo>
                    <a:pt x="931934" y="213805"/>
                    <a:pt x="932169" y="204407"/>
                    <a:pt x="936868" y="194539"/>
                  </a:cubicBezTo>
                  <a:cubicBezTo>
                    <a:pt x="939923" y="188430"/>
                    <a:pt x="941156" y="185141"/>
                    <a:pt x="940569" y="184671"/>
                  </a:cubicBezTo>
                  <a:cubicBezTo>
                    <a:pt x="939982" y="184201"/>
                    <a:pt x="936281" y="186198"/>
                    <a:pt x="929468" y="190662"/>
                  </a:cubicBezTo>
                  <a:cubicBezTo>
                    <a:pt x="922654" y="195126"/>
                    <a:pt x="918190" y="197358"/>
                    <a:pt x="916075" y="197358"/>
                  </a:cubicBezTo>
                  <a:cubicBezTo>
                    <a:pt x="911611" y="197358"/>
                    <a:pt x="905973" y="203584"/>
                    <a:pt x="899159" y="216037"/>
                  </a:cubicBezTo>
                  <a:cubicBezTo>
                    <a:pt x="895165" y="223790"/>
                    <a:pt x="892110" y="229546"/>
                    <a:pt x="889996" y="233305"/>
                  </a:cubicBezTo>
                  <a:cubicBezTo>
                    <a:pt x="887881" y="237065"/>
                    <a:pt x="885532" y="241059"/>
                    <a:pt x="882947" y="245288"/>
                  </a:cubicBezTo>
                  <a:cubicBezTo>
                    <a:pt x="880363" y="249517"/>
                    <a:pt x="879071" y="251866"/>
                    <a:pt x="879071" y="252336"/>
                  </a:cubicBezTo>
                  <a:cubicBezTo>
                    <a:pt x="879071" y="252806"/>
                    <a:pt x="877661" y="255097"/>
                    <a:pt x="874842" y="259209"/>
                  </a:cubicBezTo>
                  <a:cubicBezTo>
                    <a:pt x="872022" y="263320"/>
                    <a:pt x="870436" y="265905"/>
                    <a:pt x="870084" y="266962"/>
                  </a:cubicBezTo>
                  <a:cubicBezTo>
                    <a:pt x="869731" y="268019"/>
                    <a:pt x="866031" y="274422"/>
                    <a:pt x="858982" y="286169"/>
                  </a:cubicBezTo>
                  <a:cubicBezTo>
                    <a:pt x="851934" y="297917"/>
                    <a:pt x="845767" y="308959"/>
                    <a:pt x="840480" y="319297"/>
                  </a:cubicBezTo>
                  <a:cubicBezTo>
                    <a:pt x="835194" y="329635"/>
                    <a:pt x="831728" y="335979"/>
                    <a:pt x="830084" y="338328"/>
                  </a:cubicBezTo>
                  <a:cubicBezTo>
                    <a:pt x="828439" y="340678"/>
                    <a:pt x="827617" y="342557"/>
                    <a:pt x="827617" y="343967"/>
                  </a:cubicBezTo>
                  <a:cubicBezTo>
                    <a:pt x="827617" y="345612"/>
                    <a:pt x="826618" y="347021"/>
                    <a:pt x="824621" y="348196"/>
                  </a:cubicBezTo>
                  <a:cubicBezTo>
                    <a:pt x="822624" y="349371"/>
                    <a:pt x="820803" y="349606"/>
                    <a:pt x="819158" y="348901"/>
                  </a:cubicBezTo>
                  <a:cubicBezTo>
                    <a:pt x="816339" y="347961"/>
                    <a:pt x="812991" y="345142"/>
                    <a:pt x="809114" y="340443"/>
                  </a:cubicBezTo>
                  <a:cubicBezTo>
                    <a:pt x="805238" y="335744"/>
                    <a:pt x="803769" y="332689"/>
                    <a:pt x="804709" y="331280"/>
                  </a:cubicBezTo>
                  <a:cubicBezTo>
                    <a:pt x="805179" y="330105"/>
                    <a:pt x="804885" y="328049"/>
                    <a:pt x="803828" y="325112"/>
                  </a:cubicBezTo>
                  <a:cubicBezTo>
                    <a:pt x="802771" y="322175"/>
                    <a:pt x="801655" y="320472"/>
                    <a:pt x="800480" y="320002"/>
                  </a:cubicBezTo>
                  <a:cubicBezTo>
                    <a:pt x="799070" y="319532"/>
                    <a:pt x="798835" y="317711"/>
                    <a:pt x="799775" y="314539"/>
                  </a:cubicBezTo>
                  <a:cubicBezTo>
                    <a:pt x="800715" y="311368"/>
                    <a:pt x="802477" y="307785"/>
                    <a:pt x="805061" y="303790"/>
                  </a:cubicBezTo>
                  <a:cubicBezTo>
                    <a:pt x="807646" y="299796"/>
                    <a:pt x="809878" y="296155"/>
                    <a:pt x="811758" y="292865"/>
                  </a:cubicBezTo>
                  <a:lnTo>
                    <a:pt x="813872" y="289341"/>
                  </a:lnTo>
                  <a:cubicBezTo>
                    <a:pt x="814107" y="289576"/>
                    <a:pt x="814107" y="290163"/>
                    <a:pt x="813872" y="291103"/>
                  </a:cubicBezTo>
                  <a:cubicBezTo>
                    <a:pt x="813402" y="293218"/>
                    <a:pt x="814107" y="293335"/>
                    <a:pt x="815987" y="291456"/>
                  </a:cubicBezTo>
                  <a:cubicBezTo>
                    <a:pt x="820921" y="286757"/>
                    <a:pt x="826325" y="278768"/>
                    <a:pt x="832198" y="267491"/>
                  </a:cubicBezTo>
                  <a:cubicBezTo>
                    <a:pt x="838307" y="256448"/>
                    <a:pt x="847822" y="241059"/>
                    <a:pt x="860745" y="221323"/>
                  </a:cubicBezTo>
                  <a:cubicBezTo>
                    <a:pt x="864034" y="216389"/>
                    <a:pt x="866677" y="212277"/>
                    <a:pt x="868674" y="208988"/>
                  </a:cubicBezTo>
                  <a:cubicBezTo>
                    <a:pt x="870671" y="205699"/>
                    <a:pt x="872140" y="202938"/>
                    <a:pt x="873080" y="200706"/>
                  </a:cubicBezTo>
                  <a:cubicBezTo>
                    <a:pt x="874019" y="198474"/>
                    <a:pt x="874430" y="196829"/>
                    <a:pt x="874313" y="195772"/>
                  </a:cubicBezTo>
                  <a:cubicBezTo>
                    <a:pt x="874195" y="194715"/>
                    <a:pt x="873667" y="194069"/>
                    <a:pt x="872727" y="193834"/>
                  </a:cubicBezTo>
                  <a:cubicBezTo>
                    <a:pt x="871552" y="193364"/>
                    <a:pt x="871787" y="191895"/>
                    <a:pt x="873432" y="189429"/>
                  </a:cubicBezTo>
                  <a:cubicBezTo>
                    <a:pt x="875077" y="186962"/>
                    <a:pt x="875899" y="185552"/>
                    <a:pt x="875899" y="185199"/>
                  </a:cubicBezTo>
                  <a:cubicBezTo>
                    <a:pt x="875899" y="184847"/>
                    <a:pt x="871317" y="184788"/>
                    <a:pt x="862154" y="185023"/>
                  </a:cubicBezTo>
                  <a:cubicBezTo>
                    <a:pt x="855576" y="185258"/>
                    <a:pt x="851405" y="185199"/>
                    <a:pt x="849643" y="184847"/>
                  </a:cubicBezTo>
                  <a:cubicBezTo>
                    <a:pt x="847881" y="184495"/>
                    <a:pt x="845943" y="183496"/>
                    <a:pt x="843828" y="181851"/>
                  </a:cubicBezTo>
                  <a:cubicBezTo>
                    <a:pt x="841009" y="179267"/>
                    <a:pt x="838777" y="177975"/>
                    <a:pt x="837132" y="177975"/>
                  </a:cubicBezTo>
                  <a:cubicBezTo>
                    <a:pt x="836192" y="177975"/>
                    <a:pt x="834959" y="176976"/>
                    <a:pt x="833432" y="174979"/>
                  </a:cubicBezTo>
                  <a:cubicBezTo>
                    <a:pt x="831904" y="172982"/>
                    <a:pt x="831258" y="171514"/>
                    <a:pt x="831493" y="170574"/>
                  </a:cubicBezTo>
                  <a:cubicBezTo>
                    <a:pt x="831728" y="169869"/>
                    <a:pt x="831376" y="168224"/>
                    <a:pt x="830436" y="165640"/>
                  </a:cubicBezTo>
                  <a:cubicBezTo>
                    <a:pt x="829496" y="163055"/>
                    <a:pt x="829966" y="160823"/>
                    <a:pt x="831846" y="158944"/>
                  </a:cubicBezTo>
                  <a:cubicBezTo>
                    <a:pt x="833490" y="157534"/>
                    <a:pt x="835899" y="156066"/>
                    <a:pt x="839071" y="154538"/>
                  </a:cubicBezTo>
                  <a:cubicBezTo>
                    <a:pt x="842242" y="153011"/>
                    <a:pt x="844944" y="152130"/>
                    <a:pt x="847176" y="151895"/>
                  </a:cubicBezTo>
                  <a:cubicBezTo>
                    <a:pt x="849408" y="151660"/>
                    <a:pt x="850759" y="152013"/>
                    <a:pt x="851229" y="152952"/>
                  </a:cubicBezTo>
                  <a:cubicBezTo>
                    <a:pt x="851229" y="154127"/>
                    <a:pt x="850465" y="154715"/>
                    <a:pt x="848938" y="154715"/>
                  </a:cubicBezTo>
                  <a:cubicBezTo>
                    <a:pt x="847411" y="154715"/>
                    <a:pt x="846648" y="155185"/>
                    <a:pt x="846648" y="156124"/>
                  </a:cubicBezTo>
                  <a:cubicBezTo>
                    <a:pt x="846648" y="157064"/>
                    <a:pt x="845943" y="157534"/>
                    <a:pt x="844533" y="157534"/>
                  </a:cubicBezTo>
                  <a:cubicBezTo>
                    <a:pt x="843358" y="157534"/>
                    <a:pt x="842360" y="158474"/>
                    <a:pt x="841537" y="160353"/>
                  </a:cubicBezTo>
                  <a:cubicBezTo>
                    <a:pt x="840715" y="162233"/>
                    <a:pt x="840774" y="163760"/>
                    <a:pt x="841714" y="164935"/>
                  </a:cubicBezTo>
                  <a:cubicBezTo>
                    <a:pt x="842184" y="166110"/>
                    <a:pt x="845708" y="166403"/>
                    <a:pt x="852286" y="165816"/>
                  </a:cubicBezTo>
                  <a:cubicBezTo>
                    <a:pt x="858865" y="165229"/>
                    <a:pt x="864856" y="164230"/>
                    <a:pt x="870260" y="162820"/>
                  </a:cubicBezTo>
                  <a:cubicBezTo>
                    <a:pt x="875664" y="161176"/>
                    <a:pt x="880128" y="159884"/>
                    <a:pt x="883652" y="158944"/>
                  </a:cubicBezTo>
                  <a:cubicBezTo>
                    <a:pt x="892815" y="156594"/>
                    <a:pt x="898689" y="153187"/>
                    <a:pt x="901273" y="148723"/>
                  </a:cubicBezTo>
                  <a:lnTo>
                    <a:pt x="903740" y="144494"/>
                  </a:lnTo>
                  <a:lnTo>
                    <a:pt x="897044" y="142732"/>
                  </a:lnTo>
                  <a:cubicBezTo>
                    <a:pt x="892815" y="141557"/>
                    <a:pt x="889173" y="141205"/>
                    <a:pt x="886119" y="141675"/>
                  </a:cubicBezTo>
                  <a:lnTo>
                    <a:pt x="882595" y="142027"/>
                  </a:lnTo>
                  <a:cubicBezTo>
                    <a:pt x="882595" y="142027"/>
                    <a:pt x="883065" y="141675"/>
                    <a:pt x="884005" y="140970"/>
                  </a:cubicBezTo>
                  <a:cubicBezTo>
                    <a:pt x="886119" y="139795"/>
                    <a:pt x="889409" y="136976"/>
                    <a:pt x="893873" y="132512"/>
                  </a:cubicBezTo>
                  <a:cubicBezTo>
                    <a:pt x="896927" y="129692"/>
                    <a:pt x="898865" y="127519"/>
                    <a:pt x="899688" y="125992"/>
                  </a:cubicBezTo>
                  <a:cubicBezTo>
                    <a:pt x="900510" y="124465"/>
                    <a:pt x="900921" y="122526"/>
                    <a:pt x="900921" y="120177"/>
                  </a:cubicBezTo>
                  <a:cubicBezTo>
                    <a:pt x="900921" y="117827"/>
                    <a:pt x="900745" y="116359"/>
                    <a:pt x="900392" y="115772"/>
                  </a:cubicBezTo>
                  <a:cubicBezTo>
                    <a:pt x="900040" y="115184"/>
                    <a:pt x="898807" y="114891"/>
                    <a:pt x="896692" y="114891"/>
                  </a:cubicBezTo>
                  <a:cubicBezTo>
                    <a:pt x="890583" y="114891"/>
                    <a:pt x="883124" y="111719"/>
                    <a:pt x="874313" y="105375"/>
                  </a:cubicBezTo>
                  <a:cubicBezTo>
                    <a:pt x="865502" y="99031"/>
                    <a:pt x="860157" y="93040"/>
                    <a:pt x="858278" y="87401"/>
                  </a:cubicBezTo>
                  <a:cubicBezTo>
                    <a:pt x="857103" y="83642"/>
                    <a:pt x="856104" y="81293"/>
                    <a:pt x="855282" y="80353"/>
                  </a:cubicBezTo>
                  <a:cubicBezTo>
                    <a:pt x="854460" y="79413"/>
                    <a:pt x="854049" y="78356"/>
                    <a:pt x="854049" y="77181"/>
                  </a:cubicBezTo>
                  <a:cubicBezTo>
                    <a:pt x="854049" y="76241"/>
                    <a:pt x="854812" y="75654"/>
                    <a:pt x="856339" y="75419"/>
                  </a:cubicBezTo>
                  <a:cubicBezTo>
                    <a:pt x="857867" y="75184"/>
                    <a:pt x="859805" y="75419"/>
                    <a:pt x="862154" y="76124"/>
                  </a:cubicBezTo>
                  <a:cubicBezTo>
                    <a:pt x="864504" y="76829"/>
                    <a:pt x="866971" y="77768"/>
                    <a:pt x="869555" y="78943"/>
                  </a:cubicBezTo>
                  <a:cubicBezTo>
                    <a:pt x="874019" y="81293"/>
                    <a:pt x="877720" y="82232"/>
                    <a:pt x="880657" y="81763"/>
                  </a:cubicBezTo>
                  <a:cubicBezTo>
                    <a:pt x="883593" y="81293"/>
                    <a:pt x="889878" y="78708"/>
                    <a:pt x="899511" y="74009"/>
                  </a:cubicBezTo>
                  <a:cubicBezTo>
                    <a:pt x="901626" y="72835"/>
                    <a:pt x="903153" y="71542"/>
                    <a:pt x="904093" y="70133"/>
                  </a:cubicBezTo>
                  <a:cubicBezTo>
                    <a:pt x="905033" y="68723"/>
                    <a:pt x="906090" y="65786"/>
                    <a:pt x="907265" y="61322"/>
                  </a:cubicBezTo>
                  <a:cubicBezTo>
                    <a:pt x="909144" y="54508"/>
                    <a:pt x="911259" y="49927"/>
                    <a:pt x="913608" y="47577"/>
                  </a:cubicBezTo>
                  <a:cubicBezTo>
                    <a:pt x="915136" y="46285"/>
                    <a:pt x="916677" y="45433"/>
                    <a:pt x="918234" y="45022"/>
                  </a:cubicBezTo>
                  <a:close/>
                  <a:moveTo>
                    <a:pt x="2179986" y="42643"/>
                  </a:moveTo>
                  <a:cubicBezTo>
                    <a:pt x="2181630" y="42643"/>
                    <a:pt x="2183921" y="43407"/>
                    <a:pt x="2186858" y="44934"/>
                  </a:cubicBezTo>
                  <a:cubicBezTo>
                    <a:pt x="2189795" y="46461"/>
                    <a:pt x="2191968" y="48047"/>
                    <a:pt x="2193378" y="49692"/>
                  </a:cubicBezTo>
                  <a:cubicBezTo>
                    <a:pt x="2195022" y="51806"/>
                    <a:pt x="2196491" y="54802"/>
                    <a:pt x="2197783" y="58679"/>
                  </a:cubicBezTo>
                  <a:cubicBezTo>
                    <a:pt x="2199075" y="62555"/>
                    <a:pt x="2199428" y="65257"/>
                    <a:pt x="2198840" y="66785"/>
                  </a:cubicBezTo>
                  <a:cubicBezTo>
                    <a:pt x="2198253" y="68312"/>
                    <a:pt x="2196256" y="69486"/>
                    <a:pt x="2192849" y="70309"/>
                  </a:cubicBezTo>
                  <a:cubicBezTo>
                    <a:pt x="2189443" y="71131"/>
                    <a:pt x="2187152" y="70955"/>
                    <a:pt x="2185977" y="69780"/>
                  </a:cubicBezTo>
                  <a:cubicBezTo>
                    <a:pt x="2185037" y="68605"/>
                    <a:pt x="2183275" y="68018"/>
                    <a:pt x="2180691" y="68018"/>
                  </a:cubicBezTo>
                  <a:cubicBezTo>
                    <a:pt x="2179281" y="68018"/>
                    <a:pt x="2178341" y="67666"/>
                    <a:pt x="2177871" y="66961"/>
                  </a:cubicBezTo>
                  <a:cubicBezTo>
                    <a:pt x="2177401" y="66256"/>
                    <a:pt x="2177166" y="64611"/>
                    <a:pt x="2177166" y="62027"/>
                  </a:cubicBezTo>
                  <a:cubicBezTo>
                    <a:pt x="2177166" y="58738"/>
                    <a:pt x="2176520" y="56447"/>
                    <a:pt x="2175228" y="55155"/>
                  </a:cubicBezTo>
                  <a:cubicBezTo>
                    <a:pt x="2173936" y="53862"/>
                    <a:pt x="2172467" y="54039"/>
                    <a:pt x="2170823" y="55683"/>
                  </a:cubicBezTo>
                  <a:cubicBezTo>
                    <a:pt x="2169883" y="55918"/>
                    <a:pt x="2169295" y="55213"/>
                    <a:pt x="2169060" y="53569"/>
                  </a:cubicBezTo>
                  <a:cubicBezTo>
                    <a:pt x="2169060" y="49574"/>
                    <a:pt x="2170940" y="46520"/>
                    <a:pt x="2174699" y="44406"/>
                  </a:cubicBezTo>
                  <a:cubicBezTo>
                    <a:pt x="2176814" y="43231"/>
                    <a:pt x="2178576" y="42643"/>
                    <a:pt x="2179986" y="42643"/>
                  </a:cubicBezTo>
                  <a:close/>
                  <a:moveTo>
                    <a:pt x="557092" y="28899"/>
                  </a:moveTo>
                  <a:cubicBezTo>
                    <a:pt x="557680" y="28899"/>
                    <a:pt x="558913" y="29369"/>
                    <a:pt x="560793" y="30309"/>
                  </a:cubicBezTo>
                  <a:cubicBezTo>
                    <a:pt x="562672" y="31248"/>
                    <a:pt x="563612" y="32423"/>
                    <a:pt x="563612" y="33833"/>
                  </a:cubicBezTo>
                  <a:cubicBezTo>
                    <a:pt x="563612" y="35243"/>
                    <a:pt x="564317" y="36241"/>
                    <a:pt x="565727" y="36828"/>
                  </a:cubicBezTo>
                  <a:cubicBezTo>
                    <a:pt x="567137" y="37416"/>
                    <a:pt x="568957" y="40999"/>
                    <a:pt x="571189" y="47577"/>
                  </a:cubicBezTo>
                  <a:cubicBezTo>
                    <a:pt x="573421" y="54156"/>
                    <a:pt x="575007" y="57680"/>
                    <a:pt x="575947" y="58150"/>
                  </a:cubicBezTo>
                  <a:cubicBezTo>
                    <a:pt x="576887" y="58620"/>
                    <a:pt x="577357" y="60030"/>
                    <a:pt x="577357" y="62379"/>
                  </a:cubicBezTo>
                  <a:cubicBezTo>
                    <a:pt x="577357" y="67313"/>
                    <a:pt x="579589" y="75067"/>
                    <a:pt x="584053" y="85639"/>
                  </a:cubicBezTo>
                  <a:cubicBezTo>
                    <a:pt x="585463" y="88694"/>
                    <a:pt x="586520" y="91807"/>
                    <a:pt x="587225" y="94979"/>
                  </a:cubicBezTo>
                  <a:cubicBezTo>
                    <a:pt x="587930" y="98150"/>
                    <a:pt x="589692" y="100911"/>
                    <a:pt x="592511" y="103261"/>
                  </a:cubicBezTo>
                  <a:cubicBezTo>
                    <a:pt x="595565" y="105845"/>
                    <a:pt x="601263" y="108664"/>
                    <a:pt x="609604" y="111719"/>
                  </a:cubicBezTo>
                  <a:cubicBezTo>
                    <a:pt x="617944" y="114773"/>
                    <a:pt x="624464" y="116535"/>
                    <a:pt x="629163" y="117005"/>
                  </a:cubicBezTo>
                  <a:cubicBezTo>
                    <a:pt x="635272" y="117475"/>
                    <a:pt x="641910" y="118297"/>
                    <a:pt x="649075" y="119472"/>
                  </a:cubicBezTo>
                  <a:cubicBezTo>
                    <a:pt x="656241" y="120647"/>
                    <a:pt x="660177" y="121587"/>
                    <a:pt x="660881" y="122291"/>
                  </a:cubicBezTo>
                  <a:cubicBezTo>
                    <a:pt x="662056" y="123231"/>
                    <a:pt x="663701" y="123701"/>
                    <a:pt x="665815" y="123701"/>
                  </a:cubicBezTo>
                  <a:cubicBezTo>
                    <a:pt x="667930" y="123701"/>
                    <a:pt x="669986" y="124465"/>
                    <a:pt x="671983" y="125992"/>
                  </a:cubicBezTo>
                  <a:cubicBezTo>
                    <a:pt x="673980" y="127519"/>
                    <a:pt x="675214" y="128048"/>
                    <a:pt x="675683" y="127578"/>
                  </a:cubicBezTo>
                  <a:cubicBezTo>
                    <a:pt x="676153" y="127108"/>
                    <a:pt x="677504" y="127872"/>
                    <a:pt x="679736" y="129869"/>
                  </a:cubicBezTo>
                  <a:cubicBezTo>
                    <a:pt x="681968" y="131866"/>
                    <a:pt x="683319" y="133687"/>
                    <a:pt x="683789" y="135331"/>
                  </a:cubicBezTo>
                  <a:cubicBezTo>
                    <a:pt x="684494" y="137916"/>
                    <a:pt x="684083" y="139795"/>
                    <a:pt x="682556" y="140970"/>
                  </a:cubicBezTo>
                  <a:cubicBezTo>
                    <a:pt x="681028" y="142145"/>
                    <a:pt x="677798" y="142850"/>
                    <a:pt x="672864" y="143085"/>
                  </a:cubicBezTo>
                  <a:cubicBezTo>
                    <a:pt x="666990" y="143320"/>
                    <a:pt x="662820" y="143789"/>
                    <a:pt x="660353" y="144494"/>
                  </a:cubicBezTo>
                  <a:cubicBezTo>
                    <a:pt x="657886" y="145199"/>
                    <a:pt x="656300" y="145434"/>
                    <a:pt x="655595" y="145199"/>
                  </a:cubicBezTo>
                  <a:cubicBezTo>
                    <a:pt x="655125" y="145199"/>
                    <a:pt x="654773" y="145317"/>
                    <a:pt x="654538" y="145552"/>
                  </a:cubicBezTo>
                  <a:cubicBezTo>
                    <a:pt x="654303" y="145786"/>
                    <a:pt x="654185" y="146139"/>
                    <a:pt x="654185" y="146609"/>
                  </a:cubicBezTo>
                  <a:cubicBezTo>
                    <a:pt x="654185" y="147549"/>
                    <a:pt x="653481" y="148019"/>
                    <a:pt x="652071" y="148019"/>
                  </a:cubicBezTo>
                  <a:cubicBezTo>
                    <a:pt x="647842" y="148019"/>
                    <a:pt x="642203" y="151308"/>
                    <a:pt x="635154" y="157886"/>
                  </a:cubicBezTo>
                  <a:cubicBezTo>
                    <a:pt x="631395" y="161411"/>
                    <a:pt x="628693" y="162879"/>
                    <a:pt x="627049" y="162292"/>
                  </a:cubicBezTo>
                  <a:cubicBezTo>
                    <a:pt x="625404" y="161704"/>
                    <a:pt x="623759" y="162644"/>
                    <a:pt x="622115" y="165111"/>
                  </a:cubicBezTo>
                  <a:cubicBezTo>
                    <a:pt x="620470" y="167578"/>
                    <a:pt x="618708" y="168577"/>
                    <a:pt x="616828" y="168107"/>
                  </a:cubicBezTo>
                  <a:cubicBezTo>
                    <a:pt x="614949" y="167637"/>
                    <a:pt x="613657" y="168342"/>
                    <a:pt x="612952" y="170221"/>
                  </a:cubicBezTo>
                  <a:cubicBezTo>
                    <a:pt x="612012" y="172571"/>
                    <a:pt x="612952" y="179326"/>
                    <a:pt x="615771" y="190486"/>
                  </a:cubicBezTo>
                  <a:cubicBezTo>
                    <a:pt x="618591" y="201646"/>
                    <a:pt x="621645" y="210633"/>
                    <a:pt x="624934" y="217446"/>
                  </a:cubicBezTo>
                  <a:cubicBezTo>
                    <a:pt x="627284" y="222380"/>
                    <a:pt x="628223" y="225787"/>
                    <a:pt x="627753" y="227667"/>
                  </a:cubicBezTo>
                  <a:cubicBezTo>
                    <a:pt x="627284" y="229546"/>
                    <a:pt x="628047" y="231426"/>
                    <a:pt x="630044" y="233305"/>
                  </a:cubicBezTo>
                  <a:cubicBezTo>
                    <a:pt x="632041" y="235185"/>
                    <a:pt x="633040" y="236771"/>
                    <a:pt x="633040" y="238063"/>
                  </a:cubicBezTo>
                  <a:cubicBezTo>
                    <a:pt x="633040" y="239355"/>
                    <a:pt x="633804" y="240589"/>
                    <a:pt x="635331" y="241764"/>
                  </a:cubicBezTo>
                  <a:cubicBezTo>
                    <a:pt x="636858" y="242938"/>
                    <a:pt x="637621" y="244289"/>
                    <a:pt x="637621" y="245816"/>
                  </a:cubicBezTo>
                  <a:cubicBezTo>
                    <a:pt x="637621" y="247344"/>
                    <a:pt x="638326" y="249693"/>
                    <a:pt x="639736" y="252865"/>
                  </a:cubicBezTo>
                  <a:cubicBezTo>
                    <a:pt x="641146" y="256037"/>
                    <a:pt x="642144" y="259444"/>
                    <a:pt x="642732" y="263085"/>
                  </a:cubicBezTo>
                  <a:cubicBezTo>
                    <a:pt x="643319" y="266727"/>
                    <a:pt x="644611" y="270721"/>
                    <a:pt x="646608" y="275068"/>
                  </a:cubicBezTo>
                  <a:cubicBezTo>
                    <a:pt x="648605" y="279414"/>
                    <a:pt x="649428" y="281881"/>
                    <a:pt x="649075" y="282469"/>
                  </a:cubicBezTo>
                  <a:cubicBezTo>
                    <a:pt x="648723" y="283056"/>
                    <a:pt x="649016" y="284055"/>
                    <a:pt x="649956" y="285464"/>
                  </a:cubicBezTo>
                  <a:cubicBezTo>
                    <a:pt x="650661" y="286874"/>
                    <a:pt x="652071" y="285464"/>
                    <a:pt x="654185" y="281235"/>
                  </a:cubicBezTo>
                  <a:cubicBezTo>
                    <a:pt x="656535" y="277006"/>
                    <a:pt x="659707" y="269605"/>
                    <a:pt x="663701" y="259032"/>
                  </a:cubicBezTo>
                  <a:cubicBezTo>
                    <a:pt x="676153" y="226844"/>
                    <a:pt x="682614" y="203584"/>
                    <a:pt x="683084" y="189252"/>
                  </a:cubicBezTo>
                  <a:cubicBezTo>
                    <a:pt x="683084" y="188078"/>
                    <a:pt x="683613" y="187490"/>
                    <a:pt x="684670" y="187490"/>
                  </a:cubicBezTo>
                  <a:cubicBezTo>
                    <a:pt x="685727" y="187490"/>
                    <a:pt x="685904" y="187960"/>
                    <a:pt x="685199" y="188900"/>
                  </a:cubicBezTo>
                  <a:cubicBezTo>
                    <a:pt x="684494" y="190310"/>
                    <a:pt x="684259" y="193540"/>
                    <a:pt x="684494" y="198592"/>
                  </a:cubicBezTo>
                  <a:cubicBezTo>
                    <a:pt x="684729" y="203643"/>
                    <a:pt x="685316" y="206756"/>
                    <a:pt x="686256" y="207931"/>
                  </a:cubicBezTo>
                  <a:cubicBezTo>
                    <a:pt x="687431" y="209341"/>
                    <a:pt x="688194" y="213687"/>
                    <a:pt x="688547" y="220971"/>
                  </a:cubicBezTo>
                  <a:cubicBezTo>
                    <a:pt x="688899" y="228254"/>
                    <a:pt x="689193" y="231896"/>
                    <a:pt x="689428" y="231896"/>
                  </a:cubicBezTo>
                  <a:cubicBezTo>
                    <a:pt x="689663" y="231896"/>
                    <a:pt x="689780" y="233717"/>
                    <a:pt x="689780" y="237358"/>
                  </a:cubicBezTo>
                  <a:cubicBezTo>
                    <a:pt x="689780" y="241000"/>
                    <a:pt x="689663" y="244700"/>
                    <a:pt x="689428" y="248460"/>
                  </a:cubicBezTo>
                  <a:cubicBezTo>
                    <a:pt x="689193" y="252219"/>
                    <a:pt x="688958" y="254333"/>
                    <a:pt x="688723" y="254803"/>
                  </a:cubicBezTo>
                  <a:cubicBezTo>
                    <a:pt x="687783" y="256213"/>
                    <a:pt x="687607" y="257270"/>
                    <a:pt x="688194" y="257975"/>
                  </a:cubicBezTo>
                  <a:cubicBezTo>
                    <a:pt x="688782" y="258680"/>
                    <a:pt x="688547" y="259679"/>
                    <a:pt x="687490" y="260971"/>
                  </a:cubicBezTo>
                  <a:cubicBezTo>
                    <a:pt x="686432" y="262263"/>
                    <a:pt x="686726" y="262909"/>
                    <a:pt x="688371" y="262909"/>
                  </a:cubicBezTo>
                  <a:cubicBezTo>
                    <a:pt x="689310" y="262909"/>
                    <a:pt x="689898" y="263262"/>
                    <a:pt x="690133" y="263966"/>
                  </a:cubicBezTo>
                  <a:cubicBezTo>
                    <a:pt x="690368" y="264671"/>
                    <a:pt x="690250" y="266198"/>
                    <a:pt x="689780" y="268548"/>
                  </a:cubicBezTo>
                  <a:cubicBezTo>
                    <a:pt x="689076" y="272307"/>
                    <a:pt x="688253" y="274833"/>
                    <a:pt x="687313" y="276125"/>
                  </a:cubicBezTo>
                  <a:cubicBezTo>
                    <a:pt x="686374" y="277417"/>
                    <a:pt x="686432" y="278063"/>
                    <a:pt x="687490" y="278063"/>
                  </a:cubicBezTo>
                  <a:cubicBezTo>
                    <a:pt x="688547" y="278063"/>
                    <a:pt x="688782" y="278886"/>
                    <a:pt x="688194" y="280530"/>
                  </a:cubicBezTo>
                  <a:cubicBezTo>
                    <a:pt x="687607" y="282175"/>
                    <a:pt x="687901" y="283350"/>
                    <a:pt x="689076" y="284055"/>
                  </a:cubicBezTo>
                  <a:cubicBezTo>
                    <a:pt x="690250" y="284759"/>
                    <a:pt x="690368" y="286110"/>
                    <a:pt x="689428" y="288108"/>
                  </a:cubicBezTo>
                  <a:cubicBezTo>
                    <a:pt x="688488" y="290105"/>
                    <a:pt x="688488" y="291925"/>
                    <a:pt x="689428" y="293570"/>
                  </a:cubicBezTo>
                  <a:cubicBezTo>
                    <a:pt x="690368" y="295215"/>
                    <a:pt x="690661" y="299326"/>
                    <a:pt x="690309" y="305905"/>
                  </a:cubicBezTo>
                  <a:cubicBezTo>
                    <a:pt x="689957" y="312484"/>
                    <a:pt x="690485" y="315773"/>
                    <a:pt x="691895" y="315773"/>
                  </a:cubicBezTo>
                  <a:cubicBezTo>
                    <a:pt x="693305" y="315773"/>
                    <a:pt x="693598" y="316654"/>
                    <a:pt x="692776" y="318416"/>
                  </a:cubicBezTo>
                  <a:cubicBezTo>
                    <a:pt x="691954" y="320178"/>
                    <a:pt x="691425" y="323879"/>
                    <a:pt x="691190" y="329517"/>
                  </a:cubicBezTo>
                  <a:cubicBezTo>
                    <a:pt x="690955" y="334451"/>
                    <a:pt x="690603" y="341265"/>
                    <a:pt x="690133" y="349958"/>
                  </a:cubicBezTo>
                  <a:cubicBezTo>
                    <a:pt x="689193" y="365465"/>
                    <a:pt x="686139" y="374980"/>
                    <a:pt x="680970" y="378504"/>
                  </a:cubicBezTo>
                  <a:cubicBezTo>
                    <a:pt x="676036" y="382029"/>
                    <a:pt x="670162" y="381676"/>
                    <a:pt x="663349" y="377447"/>
                  </a:cubicBezTo>
                  <a:cubicBezTo>
                    <a:pt x="656535" y="373218"/>
                    <a:pt x="650896" y="366405"/>
                    <a:pt x="646432" y="357007"/>
                  </a:cubicBezTo>
                  <a:cubicBezTo>
                    <a:pt x="642673" y="349253"/>
                    <a:pt x="639795" y="343497"/>
                    <a:pt x="637798" y="339738"/>
                  </a:cubicBezTo>
                  <a:cubicBezTo>
                    <a:pt x="635801" y="335979"/>
                    <a:pt x="634802" y="333335"/>
                    <a:pt x="634802" y="331808"/>
                  </a:cubicBezTo>
                  <a:cubicBezTo>
                    <a:pt x="634802" y="330281"/>
                    <a:pt x="633510" y="328930"/>
                    <a:pt x="630925" y="327755"/>
                  </a:cubicBezTo>
                  <a:cubicBezTo>
                    <a:pt x="626696" y="325641"/>
                    <a:pt x="625404" y="321882"/>
                    <a:pt x="627049" y="316478"/>
                  </a:cubicBezTo>
                  <a:cubicBezTo>
                    <a:pt x="627988" y="313423"/>
                    <a:pt x="627812" y="310663"/>
                    <a:pt x="626520" y="308196"/>
                  </a:cubicBezTo>
                  <a:cubicBezTo>
                    <a:pt x="625228" y="305729"/>
                    <a:pt x="624817" y="304084"/>
                    <a:pt x="625287" y="303262"/>
                  </a:cubicBezTo>
                  <a:cubicBezTo>
                    <a:pt x="625756" y="302439"/>
                    <a:pt x="625522" y="301441"/>
                    <a:pt x="624582" y="300266"/>
                  </a:cubicBezTo>
                  <a:cubicBezTo>
                    <a:pt x="623642" y="299091"/>
                    <a:pt x="622467" y="296213"/>
                    <a:pt x="621058" y="291632"/>
                  </a:cubicBezTo>
                  <a:cubicBezTo>
                    <a:pt x="619648" y="287050"/>
                    <a:pt x="618179" y="283291"/>
                    <a:pt x="616652" y="280354"/>
                  </a:cubicBezTo>
                  <a:cubicBezTo>
                    <a:pt x="615125" y="277417"/>
                    <a:pt x="614479" y="275538"/>
                    <a:pt x="614714" y="274715"/>
                  </a:cubicBezTo>
                  <a:cubicBezTo>
                    <a:pt x="614949" y="273893"/>
                    <a:pt x="614009" y="269311"/>
                    <a:pt x="611895" y="260971"/>
                  </a:cubicBezTo>
                  <a:cubicBezTo>
                    <a:pt x="609780" y="252630"/>
                    <a:pt x="608311" y="246051"/>
                    <a:pt x="607489" y="241235"/>
                  </a:cubicBezTo>
                  <a:cubicBezTo>
                    <a:pt x="606667" y="236418"/>
                    <a:pt x="605668" y="233305"/>
                    <a:pt x="604494" y="231896"/>
                  </a:cubicBezTo>
                  <a:cubicBezTo>
                    <a:pt x="603319" y="230486"/>
                    <a:pt x="603025" y="229311"/>
                    <a:pt x="603612" y="228371"/>
                  </a:cubicBezTo>
                  <a:cubicBezTo>
                    <a:pt x="604200" y="227432"/>
                    <a:pt x="603730" y="224788"/>
                    <a:pt x="602203" y="220442"/>
                  </a:cubicBezTo>
                  <a:cubicBezTo>
                    <a:pt x="600676" y="216095"/>
                    <a:pt x="598444" y="208871"/>
                    <a:pt x="595507" y="198768"/>
                  </a:cubicBezTo>
                  <a:cubicBezTo>
                    <a:pt x="592570" y="188665"/>
                    <a:pt x="590749" y="183731"/>
                    <a:pt x="590044" y="183966"/>
                  </a:cubicBezTo>
                  <a:cubicBezTo>
                    <a:pt x="587460" y="184436"/>
                    <a:pt x="583701" y="185728"/>
                    <a:pt x="578767" y="187843"/>
                  </a:cubicBezTo>
                  <a:cubicBezTo>
                    <a:pt x="573833" y="189957"/>
                    <a:pt x="570308" y="191719"/>
                    <a:pt x="568194" y="193129"/>
                  </a:cubicBezTo>
                  <a:cubicBezTo>
                    <a:pt x="564669" y="195244"/>
                    <a:pt x="562203" y="196301"/>
                    <a:pt x="560793" y="196301"/>
                  </a:cubicBezTo>
                  <a:cubicBezTo>
                    <a:pt x="559383" y="196301"/>
                    <a:pt x="557034" y="197123"/>
                    <a:pt x="553744" y="198768"/>
                  </a:cubicBezTo>
                  <a:cubicBezTo>
                    <a:pt x="539412" y="205111"/>
                    <a:pt x="528252" y="208753"/>
                    <a:pt x="520264" y="209693"/>
                  </a:cubicBezTo>
                  <a:cubicBezTo>
                    <a:pt x="513920" y="210633"/>
                    <a:pt x="510337" y="210633"/>
                    <a:pt x="509515" y="209693"/>
                  </a:cubicBezTo>
                  <a:cubicBezTo>
                    <a:pt x="508693" y="208753"/>
                    <a:pt x="506402" y="210868"/>
                    <a:pt x="502643" y="216037"/>
                  </a:cubicBezTo>
                  <a:cubicBezTo>
                    <a:pt x="500293" y="219326"/>
                    <a:pt x="498707" y="221969"/>
                    <a:pt x="497885" y="223966"/>
                  </a:cubicBezTo>
                  <a:cubicBezTo>
                    <a:pt x="497063" y="225963"/>
                    <a:pt x="496534" y="229194"/>
                    <a:pt x="496299" y="233658"/>
                  </a:cubicBezTo>
                  <a:cubicBezTo>
                    <a:pt x="495829" y="242586"/>
                    <a:pt x="495594" y="253746"/>
                    <a:pt x="495594" y="267138"/>
                  </a:cubicBezTo>
                  <a:cubicBezTo>
                    <a:pt x="495594" y="280530"/>
                    <a:pt x="495829" y="289576"/>
                    <a:pt x="496299" y="294275"/>
                  </a:cubicBezTo>
                  <a:cubicBezTo>
                    <a:pt x="496769" y="298504"/>
                    <a:pt x="496886" y="301088"/>
                    <a:pt x="496651" y="302028"/>
                  </a:cubicBezTo>
                  <a:cubicBezTo>
                    <a:pt x="496416" y="302968"/>
                    <a:pt x="495594" y="303673"/>
                    <a:pt x="494184" y="304143"/>
                  </a:cubicBezTo>
                  <a:cubicBezTo>
                    <a:pt x="488781" y="305553"/>
                    <a:pt x="483729" y="302498"/>
                    <a:pt x="479030" y="294980"/>
                  </a:cubicBezTo>
                  <a:cubicBezTo>
                    <a:pt x="475976" y="290281"/>
                    <a:pt x="474449" y="287403"/>
                    <a:pt x="474449" y="286345"/>
                  </a:cubicBezTo>
                  <a:cubicBezTo>
                    <a:pt x="474449" y="285288"/>
                    <a:pt x="473509" y="282762"/>
                    <a:pt x="471629" y="278768"/>
                  </a:cubicBezTo>
                  <a:cubicBezTo>
                    <a:pt x="469750" y="274774"/>
                    <a:pt x="469045" y="272425"/>
                    <a:pt x="469515" y="271720"/>
                  </a:cubicBezTo>
                  <a:cubicBezTo>
                    <a:pt x="469750" y="271250"/>
                    <a:pt x="469691" y="270956"/>
                    <a:pt x="469339" y="270839"/>
                  </a:cubicBezTo>
                  <a:cubicBezTo>
                    <a:pt x="468986" y="270721"/>
                    <a:pt x="468575" y="270662"/>
                    <a:pt x="468105" y="270662"/>
                  </a:cubicBezTo>
                  <a:cubicBezTo>
                    <a:pt x="465286" y="270662"/>
                    <a:pt x="463817" y="269253"/>
                    <a:pt x="463700" y="266433"/>
                  </a:cubicBezTo>
                  <a:cubicBezTo>
                    <a:pt x="463582" y="263614"/>
                    <a:pt x="464463" y="257740"/>
                    <a:pt x="466343" y="248812"/>
                  </a:cubicBezTo>
                  <a:cubicBezTo>
                    <a:pt x="468692" y="237065"/>
                    <a:pt x="469867" y="230427"/>
                    <a:pt x="469867" y="228900"/>
                  </a:cubicBezTo>
                  <a:cubicBezTo>
                    <a:pt x="469867" y="227373"/>
                    <a:pt x="467400" y="228371"/>
                    <a:pt x="462466" y="231896"/>
                  </a:cubicBezTo>
                  <a:cubicBezTo>
                    <a:pt x="457767" y="235185"/>
                    <a:pt x="453538" y="236712"/>
                    <a:pt x="449779" y="236477"/>
                  </a:cubicBezTo>
                  <a:cubicBezTo>
                    <a:pt x="446020" y="236242"/>
                    <a:pt x="442378" y="234245"/>
                    <a:pt x="438854" y="230486"/>
                  </a:cubicBezTo>
                  <a:cubicBezTo>
                    <a:pt x="435564" y="227197"/>
                    <a:pt x="433567" y="225904"/>
                    <a:pt x="432863" y="226609"/>
                  </a:cubicBezTo>
                  <a:cubicBezTo>
                    <a:pt x="432863" y="226609"/>
                    <a:pt x="432745" y="226609"/>
                    <a:pt x="432510" y="226609"/>
                  </a:cubicBezTo>
                  <a:cubicBezTo>
                    <a:pt x="432275" y="226139"/>
                    <a:pt x="432393" y="225435"/>
                    <a:pt x="432863" y="224495"/>
                  </a:cubicBezTo>
                  <a:cubicBezTo>
                    <a:pt x="433332" y="222615"/>
                    <a:pt x="432921" y="220089"/>
                    <a:pt x="431629" y="216918"/>
                  </a:cubicBezTo>
                  <a:cubicBezTo>
                    <a:pt x="430337" y="213746"/>
                    <a:pt x="428751" y="209928"/>
                    <a:pt x="426871" y="205464"/>
                  </a:cubicBezTo>
                  <a:cubicBezTo>
                    <a:pt x="424992" y="201000"/>
                    <a:pt x="423347" y="197945"/>
                    <a:pt x="421937" y="196301"/>
                  </a:cubicBezTo>
                  <a:cubicBezTo>
                    <a:pt x="420058" y="193951"/>
                    <a:pt x="420117" y="191191"/>
                    <a:pt x="422114" y="188019"/>
                  </a:cubicBezTo>
                  <a:cubicBezTo>
                    <a:pt x="424111" y="184847"/>
                    <a:pt x="428516" y="180324"/>
                    <a:pt x="435330" y="174450"/>
                  </a:cubicBezTo>
                  <a:cubicBezTo>
                    <a:pt x="438619" y="171866"/>
                    <a:pt x="446020" y="163995"/>
                    <a:pt x="457532" y="150838"/>
                  </a:cubicBezTo>
                  <a:cubicBezTo>
                    <a:pt x="469045" y="137681"/>
                    <a:pt x="477738" y="127225"/>
                    <a:pt x="483612" y="119472"/>
                  </a:cubicBezTo>
                  <a:cubicBezTo>
                    <a:pt x="488546" y="113128"/>
                    <a:pt x="492775" y="106785"/>
                    <a:pt x="496299" y="100441"/>
                  </a:cubicBezTo>
                  <a:cubicBezTo>
                    <a:pt x="499823" y="94097"/>
                    <a:pt x="501585" y="89751"/>
                    <a:pt x="501585" y="87401"/>
                  </a:cubicBezTo>
                  <a:cubicBezTo>
                    <a:pt x="501585" y="84817"/>
                    <a:pt x="500234" y="81939"/>
                    <a:pt x="497533" y="78767"/>
                  </a:cubicBezTo>
                  <a:cubicBezTo>
                    <a:pt x="494831" y="75595"/>
                    <a:pt x="492657" y="74244"/>
                    <a:pt x="491013" y="74714"/>
                  </a:cubicBezTo>
                  <a:cubicBezTo>
                    <a:pt x="489838" y="75184"/>
                    <a:pt x="489074" y="75184"/>
                    <a:pt x="488722" y="74714"/>
                  </a:cubicBezTo>
                  <a:cubicBezTo>
                    <a:pt x="488370" y="74244"/>
                    <a:pt x="488193" y="73304"/>
                    <a:pt x="488193" y="71895"/>
                  </a:cubicBezTo>
                  <a:cubicBezTo>
                    <a:pt x="488193" y="68605"/>
                    <a:pt x="490132" y="66843"/>
                    <a:pt x="494008" y="66608"/>
                  </a:cubicBezTo>
                  <a:cubicBezTo>
                    <a:pt x="497885" y="66373"/>
                    <a:pt x="503113" y="67783"/>
                    <a:pt x="509691" y="70837"/>
                  </a:cubicBezTo>
                  <a:cubicBezTo>
                    <a:pt x="516035" y="73657"/>
                    <a:pt x="519559" y="75654"/>
                    <a:pt x="520264" y="76829"/>
                  </a:cubicBezTo>
                  <a:cubicBezTo>
                    <a:pt x="520969" y="78003"/>
                    <a:pt x="522144" y="78591"/>
                    <a:pt x="523788" y="78591"/>
                  </a:cubicBezTo>
                  <a:cubicBezTo>
                    <a:pt x="524963" y="78591"/>
                    <a:pt x="526373" y="79237"/>
                    <a:pt x="528018" y="80529"/>
                  </a:cubicBezTo>
                  <a:cubicBezTo>
                    <a:pt x="529662" y="81821"/>
                    <a:pt x="530484" y="83055"/>
                    <a:pt x="530484" y="84230"/>
                  </a:cubicBezTo>
                  <a:cubicBezTo>
                    <a:pt x="530484" y="85169"/>
                    <a:pt x="531248" y="85933"/>
                    <a:pt x="532775" y="86520"/>
                  </a:cubicBezTo>
                  <a:cubicBezTo>
                    <a:pt x="534302" y="87108"/>
                    <a:pt x="535066" y="88165"/>
                    <a:pt x="535066" y="89692"/>
                  </a:cubicBezTo>
                  <a:cubicBezTo>
                    <a:pt x="535066" y="91219"/>
                    <a:pt x="535712" y="92394"/>
                    <a:pt x="537004" y="93216"/>
                  </a:cubicBezTo>
                  <a:cubicBezTo>
                    <a:pt x="538296" y="94039"/>
                    <a:pt x="540117" y="96329"/>
                    <a:pt x="542467" y="100089"/>
                  </a:cubicBezTo>
                  <a:cubicBezTo>
                    <a:pt x="544111" y="102908"/>
                    <a:pt x="545051" y="105258"/>
                    <a:pt x="545286" y="107137"/>
                  </a:cubicBezTo>
                  <a:cubicBezTo>
                    <a:pt x="545521" y="109017"/>
                    <a:pt x="545521" y="112659"/>
                    <a:pt x="545286" y="118062"/>
                  </a:cubicBezTo>
                  <a:cubicBezTo>
                    <a:pt x="544581" y="126051"/>
                    <a:pt x="543113" y="132159"/>
                    <a:pt x="540881" y="136388"/>
                  </a:cubicBezTo>
                  <a:cubicBezTo>
                    <a:pt x="538649" y="140618"/>
                    <a:pt x="536769" y="144259"/>
                    <a:pt x="535242" y="147314"/>
                  </a:cubicBezTo>
                  <a:cubicBezTo>
                    <a:pt x="533715" y="150368"/>
                    <a:pt x="532305" y="152306"/>
                    <a:pt x="531013" y="153129"/>
                  </a:cubicBezTo>
                  <a:cubicBezTo>
                    <a:pt x="529721" y="153951"/>
                    <a:pt x="529075" y="155067"/>
                    <a:pt x="529075" y="156477"/>
                  </a:cubicBezTo>
                  <a:cubicBezTo>
                    <a:pt x="529075" y="157886"/>
                    <a:pt x="528546" y="158591"/>
                    <a:pt x="527489" y="158591"/>
                  </a:cubicBezTo>
                  <a:cubicBezTo>
                    <a:pt x="526431" y="158591"/>
                    <a:pt x="525315" y="159766"/>
                    <a:pt x="524141" y="162116"/>
                  </a:cubicBezTo>
                  <a:cubicBezTo>
                    <a:pt x="520616" y="168694"/>
                    <a:pt x="513803" y="177740"/>
                    <a:pt x="503700" y="189252"/>
                  </a:cubicBezTo>
                  <a:cubicBezTo>
                    <a:pt x="500411" y="193011"/>
                    <a:pt x="497474" y="196771"/>
                    <a:pt x="494889" y="200530"/>
                  </a:cubicBezTo>
                  <a:lnTo>
                    <a:pt x="491013" y="206521"/>
                  </a:lnTo>
                  <a:lnTo>
                    <a:pt x="493832" y="213217"/>
                  </a:lnTo>
                  <a:lnTo>
                    <a:pt x="496651" y="219561"/>
                  </a:lnTo>
                  <a:lnTo>
                    <a:pt x="502643" y="210750"/>
                  </a:lnTo>
                  <a:cubicBezTo>
                    <a:pt x="505932" y="205816"/>
                    <a:pt x="509632" y="201705"/>
                    <a:pt x="513744" y="198415"/>
                  </a:cubicBezTo>
                  <a:cubicBezTo>
                    <a:pt x="517856" y="195126"/>
                    <a:pt x="521556" y="193246"/>
                    <a:pt x="524846" y="192777"/>
                  </a:cubicBezTo>
                  <a:cubicBezTo>
                    <a:pt x="527665" y="192307"/>
                    <a:pt x="531718" y="190368"/>
                    <a:pt x="537004" y="186962"/>
                  </a:cubicBezTo>
                  <a:cubicBezTo>
                    <a:pt x="542291" y="183555"/>
                    <a:pt x="549398" y="179384"/>
                    <a:pt x="558326" y="174450"/>
                  </a:cubicBezTo>
                  <a:cubicBezTo>
                    <a:pt x="570543" y="168107"/>
                    <a:pt x="577709" y="163995"/>
                    <a:pt x="579824" y="162116"/>
                  </a:cubicBezTo>
                  <a:cubicBezTo>
                    <a:pt x="581234" y="160706"/>
                    <a:pt x="582761" y="159649"/>
                    <a:pt x="584405" y="158944"/>
                  </a:cubicBezTo>
                  <a:cubicBezTo>
                    <a:pt x="585580" y="158239"/>
                    <a:pt x="586109" y="157123"/>
                    <a:pt x="585991" y="155596"/>
                  </a:cubicBezTo>
                  <a:cubicBezTo>
                    <a:pt x="585874" y="154068"/>
                    <a:pt x="585228" y="150251"/>
                    <a:pt x="584053" y="144142"/>
                  </a:cubicBezTo>
                  <a:cubicBezTo>
                    <a:pt x="582408" y="135214"/>
                    <a:pt x="581116" y="128988"/>
                    <a:pt x="580176" y="125463"/>
                  </a:cubicBezTo>
                  <a:cubicBezTo>
                    <a:pt x="579236" y="121939"/>
                    <a:pt x="578355" y="118415"/>
                    <a:pt x="577533" y="114891"/>
                  </a:cubicBezTo>
                  <a:cubicBezTo>
                    <a:pt x="576711" y="111366"/>
                    <a:pt x="575712" y="109722"/>
                    <a:pt x="574537" y="109957"/>
                  </a:cubicBezTo>
                  <a:cubicBezTo>
                    <a:pt x="574067" y="109957"/>
                    <a:pt x="573656" y="109722"/>
                    <a:pt x="573304" y="109252"/>
                  </a:cubicBezTo>
                  <a:cubicBezTo>
                    <a:pt x="572952" y="108782"/>
                    <a:pt x="572775" y="108077"/>
                    <a:pt x="572775" y="107137"/>
                  </a:cubicBezTo>
                  <a:cubicBezTo>
                    <a:pt x="572775" y="105258"/>
                    <a:pt x="572305" y="103437"/>
                    <a:pt x="571366" y="101675"/>
                  </a:cubicBezTo>
                  <a:cubicBezTo>
                    <a:pt x="570426" y="99912"/>
                    <a:pt x="569134" y="95742"/>
                    <a:pt x="567489" y="89164"/>
                  </a:cubicBezTo>
                  <a:cubicBezTo>
                    <a:pt x="565375" y="80235"/>
                    <a:pt x="561850" y="66608"/>
                    <a:pt x="556916" y="48282"/>
                  </a:cubicBezTo>
                  <a:cubicBezTo>
                    <a:pt x="555272" y="42643"/>
                    <a:pt x="553862" y="38649"/>
                    <a:pt x="552687" y="36300"/>
                  </a:cubicBezTo>
                  <a:cubicBezTo>
                    <a:pt x="551512" y="33950"/>
                    <a:pt x="551865" y="32071"/>
                    <a:pt x="553744" y="30661"/>
                  </a:cubicBezTo>
                  <a:cubicBezTo>
                    <a:pt x="555389" y="29486"/>
                    <a:pt x="556505" y="28899"/>
                    <a:pt x="557092" y="28899"/>
                  </a:cubicBezTo>
                  <a:close/>
                  <a:moveTo>
                    <a:pt x="620793" y="26564"/>
                  </a:moveTo>
                  <a:cubicBezTo>
                    <a:pt x="622614" y="26417"/>
                    <a:pt x="625169" y="26667"/>
                    <a:pt x="628458" y="27313"/>
                  </a:cubicBezTo>
                  <a:cubicBezTo>
                    <a:pt x="635037" y="28605"/>
                    <a:pt x="639266" y="30426"/>
                    <a:pt x="641146" y="32776"/>
                  </a:cubicBezTo>
                  <a:cubicBezTo>
                    <a:pt x="642320" y="34655"/>
                    <a:pt x="644964" y="36946"/>
                    <a:pt x="649075" y="39648"/>
                  </a:cubicBezTo>
                  <a:cubicBezTo>
                    <a:pt x="653187" y="42350"/>
                    <a:pt x="656065" y="46403"/>
                    <a:pt x="657710" y="51806"/>
                  </a:cubicBezTo>
                  <a:cubicBezTo>
                    <a:pt x="659354" y="56506"/>
                    <a:pt x="660177" y="59325"/>
                    <a:pt x="660177" y="60265"/>
                  </a:cubicBezTo>
                  <a:cubicBezTo>
                    <a:pt x="660177" y="61205"/>
                    <a:pt x="659237" y="62732"/>
                    <a:pt x="657357" y="64846"/>
                  </a:cubicBezTo>
                  <a:lnTo>
                    <a:pt x="654538" y="68018"/>
                  </a:lnTo>
                  <a:lnTo>
                    <a:pt x="648194" y="65199"/>
                  </a:lnTo>
                  <a:cubicBezTo>
                    <a:pt x="643730" y="63319"/>
                    <a:pt x="639853" y="62027"/>
                    <a:pt x="636564" y="61322"/>
                  </a:cubicBezTo>
                  <a:cubicBezTo>
                    <a:pt x="633275" y="60617"/>
                    <a:pt x="631630" y="59560"/>
                    <a:pt x="631630" y="58150"/>
                  </a:cubicBezTo>
                  <a:cubicBezTo>
                    <a:pt x="631630" y="56740"/>
                    <a:pt x="630573" y="55801"/>
                    <a:pt x="628458" y="55331"/>
                  </a:cubicBezTo>
                  <a:cubicBezTo>
                    <a:pt x="627284" y="55096"/>
                    <a:pt x="626520" y="54626"/>
                    <a:pt x="626168" y="53921"/>
                  </a:cubicBezTo>
                  <a:cubicBezTo>
                    <a:pt x="625815" y="53216"/>
                    <a:pt x="625874" y="52041"/>
                    <a:pt x="626344" y="50397"/>
                  </a:cubicBezTo>
                  <a:cubicBezTo>
                    <a:pt x="626814" y="47577"/>
                    <a:pt x="626344" y="44112"/>
                    <a:pt x="624934" y="40000"/>
                  </a:cubicBezTo>
                  <a:cubicBezTo>
                    <a:pt x="623524" y="35889"/>
                    <a:pt x="622115" y="33950"/>
                    <a:pt x="620705" y="34185"/>
                  </a:cubicBezTo>
                  <a:cubicBezTo>
                    <a:pt x="619295" y="34420"/>
                    <a:pt x="618238" y="33833"/>
                    <a:pt x="617533" y="32423"/>
                  </a:cubicBezTo>
                  <a:cubicBezTo>
                    <a:pt x="616828" y="31013"/>
                    <a:pt x="616828" y="29604"/>
                    <a:pt x="617533" y="28194"/>
                  </a:cubicBezTo>
                  <a:cubicBezTo>
                    <a:pt x="617886" y="27254"/>
                    <a:pt x="618972" y="26711"/>
                    <a:pt x="620793" y="26564"/>
                  </a:cubicBezTo>
                  <a:close/>
                  <a:moveTo>
                    <a:pt x="2126241" y="21674"/>
                  </a:moveTo>
                  <a:cubicBezTo>
                    <a:pt x="2129883" y="21322"/>
                    <a:pt x="2132408" y="22320"/>
                    <a:pt x="2133818" y="24670"/>
                  </a:cubicBezTo>
                  <a:cubicBezTo>
                    <a:pt x="2134758" y="26784"/>
                    <a:pt x="2134993" y="28546"/>
                    <a:pt x="2134523" y="29956"/>
                  </a:cubicBezTo>
                  <a:cubicBezTo>
                    <a:pt x="2133113" y="34185"/>
                    <a:pt x="2132643" y="44288"/>
                    <a:pt x="2133113" y="60265"/>
                  </a:cubicBezTo>
                  <a:cubicBezTo>
                    <a:pt x="2133348" y="63554"/>
                    <a:pt x="2133583" y="64846"/>
                    <a:pt x="2133818" y="64141"/>
                  </a:cubicBezTo>
                  <a:cubicBezTo>
                    <a:pt x="2134523" y="62262"/>
                    <a:pt x="2134993" y="62262"/>
                    <a:pt x="2135228" y="64141"/>
                  </a:cubicBezTo>
                  <a:cubicBezTo>
                    <a:pt x="2135228" y="64141"/>
                    <a:pt x="2135228" y="65081"/>
                    <a:pt x="2135228" y="66961"/>
                  </a:cubicBezTo>
                  <a:cubicBezTo>
                    <a:pt x="2135228" y="70955"/>
                    <a:pt x="2134699" y="72952"/>
                    <a:pt x="2133642" y="72952"/>
                  </a:cubicBezTo>
                  <a:cubicBezTo>
                    <a:pt x="2132584" y="72952"/>
                    <a:pt x="2132056" y="73892"/>
                    <a:pt x="2132056" y="75771"/>
                  </a:cubicBezTo>
                  <a:cubicBezTo>
                    <a:pt x="2132056" y="76946"/>
                    <a:pt x="2132173" y="77592"/>
                    <a:pt x="2132408" y="77710"/>
                  </a:cubicBezTo>
                  <a:cubicBezTo>
                    <a:pt x="2132643" y="77827"/>
                    <a:pt x="2133113" y="77357"/>
                    <a:pt x="2133818" y="76300"/>
                  </a:cubicBezTo>
                  <a:cubicBezTo>
                    <a:pt x="2134523" y="75243"/>
                    <a:pt x="2134875" y="75184"/>
                    <a:pt x="2134875" y="76124"/>
                  </a:cubicBezTo>
                  <a:cubicBezTo>
                    <a:pt x="2134875" y="76829"/>
                    <a:pt x="2134758" y="78238"/>
                    <a:pt x="2134523" y="80353"/>
                  </a:cubicBezTo>
                  <a:cubicBezTo>
                    <a:pt x="2134053" y="83642"/>
                    <a:pt x="2134170" y="85874"/>
                    <a:pt x="2134875" y="87049"/>
                  </a:cubicBezTo>
                  <a:cubicBezTo>
                    <a:pt x="2135580" y="88224"/>
                    <a:pt x="2138165" y="90691"/>
                    <a:pt x="2142629" y="94450"/>
                  </a:cubicBezTo>
                  <a:cubicBezTo>
                    <a:pt x="2146388" y="97504"/>
                    <a:pt x="2149677" y="99678"/>
                    <a:pt x="2152497" y="100970"/>
                  </a:cubicBezTo>
                  <a:cubicBezTo>
                    <a:pt x="2155316" y="102262"/>
                    <a:pt x="2159663" y="103613"/>
                    <a:pt x="2165536" y="105023"/>
                  </a:cubicBezTo>
                  <a:cubicBezTo>
                    <a:pt x="2175169" y="107137"/>
                    <a:pt x="2180691" y="108253"/>
                    <a:pt x="2182100" y="108371"/>
                  </a:cubicBezTo>
                  <a:cubicBezTo>
                    <a:pt x="2183510" y="108488"/>
                    <a:pt x="2186036" y="110133"/>
                    <a:pt x="2189677" y="113305"/>
                  </a:cubicBezTo>
                  <a:cubicBezTo>
                    <a:pt x="2193319" y="116476"/>
                    <a:pt x="2194905" y="119590"/>
                    <a:pt x="2194435" y="122644"/>
                  </a:cubicBezTo>
                  <a:cubicBezTo>
                    <a:pt x="2194200" y="124289"/>
                    <a:pt x="2193730" y="125463"/>
                    <a:pt x="2193025" y="126168"/>
                  </a:cubicBezTo>
                  <a:cubicBezTo>
                    <a:pt x="2192321" y="126873"/>
                    <a:pt x="2190793" y="127343"/>
                    <a:pt x="2188444" y="127578"/>
                  </a:cubicBezTo>
                  <a:cubicBezTo>
                    <a:pt x="2179751" y="128988"/>
                    <a:pt x="2175404" y="130515"/>
                    <a:pt x="2175404" y="132159"/>
                  </a:cubicBezTo>
                  <a:cubicBezTo>
                    <a:pt x="2175404" y="133099"/>
                    <a:pt x="2172644" y="134509"/>
                    <a:pt x="2167122" y="136388"/>
                  </a:cubicBezTo>
                  <a:cubicBezTo>
                    <a:pt x="2161601" y="138268"/>
                    <a:pt x="2156667" y="140500"/>
                    <a:pt x="2152320" y="143085"/>
                  </a:cubicBezTo>
                  <a:cubicBezTo>
                    <a:pt x="2147974" y="145669"/>
                    <a:pt x="2144861" y="146961"/>
                    <a:pt x="2142981" y="146961"/>
                  </a:cubicBezTo>
                  <a:cubicBezTo>
                    <a:pt x="2141101" y="146961"/>
                    <a:pt x="2138752" y="148253"/>
                    <a:pt x="2135933" y="150838"/>
                  </a:cubicBezTo>
                  <a:cubicBezTo>
                    <a:pt x="2134288" y="152718"/>
                    <a:pt x="2133231" y="154656"/>
                    <a:pt x="2132761" y="156653"/>
                  </a:cubicBezTo>
                  <a:cubicBezTo>
                    <a:pt x="2132291" y="158650"/>
                    <a:pt x="2132056" y="163290"/>
                    <a:pt x="2132056" y="170574"/>
                  </a:cubicBezTo>
                  <a:lnTo>
                    <a:pt x="2132056" y="186080"/>
                  </a:lnTo>
                  <a:lnTo>
                    <a:pt x="2144391" y="194186"/>
                  </a:lnTo>
                  <a:cubicBezTo>
                    <a:pt x="2152849" y="199590"/>
                    <a:pt x="2158429" y="203114"/>
                    <a:pt x="2161131" y="204759"/>
                  </a:cubicBezTo>
                  <a:cubicBezTo>
                    <a:pt x="2163833" y="206404"/>
                    <a:pt x="2167533" y="208929"/>
                    <a:pt x="2172232" y="212336"/>
                  </a:cubicBezTo>
                  <a:cubicBezTo>
                    <a:pt x="2176931" y="215743"/>
                    <a:pt x="2179927" y="217446"/>
                    <a:pt x="2181219" y="217446"/>
                  </a:cubicBezTo>
                  <a:cubicBezTo>
                    <a:pt x="2182511" y="217446"/>
                    <a:pt x="2183745" y="218269"/>
                    <a:pt x="2184920" y="219913"/>
                  </a:cubicBezTo>
                  <a:cubicBezTo>
                    <a:pt x="2186564" y="221793"/>
                    <a:pt x="2192614" y="225141"/>
                    <a:pt x="2203070" y="229957"/>
                  </a:cubicBezTo>
                  <a:cubicBezTo>
                    <a:pt x="2213525" y="234774"/>
                    <a:pt x="2221454" y="237887"/>
                    <a:pt x="2226858" y="239297"/>
                  </a:cubicBezTo>
                  <a:cubicBezTo>
                    <a:pt x="2233907" y="241176"/>
                    <a:pt x="2238253" y="242527"/>
                    <a:pt x="2239898" y="243350"/>
                  </a:cubicBezTo>
                  <a:cubicBezTo>
                    <a:pt x="2241543" y="244172"/>
                    <a:pt x="2243951" y="244759"/>
                    <a:pt x="2247123" y="245112"/>
                  </a:cubicBezTo>
                  <a:cubicBezTo>
                    <a:pt x="2250294" y="245464"/>
                    <a:pt x="2252938" y="246345"/>
                    <a:pt x="2255052" y="247755"/>
                  </a:cubicBezTo>
                  <a:cubicBezTo>
                    <a:pt x="2257167" y="249165"/>
                    <a:pt x="2258929" y="249869"/>
                    <a:pt x="2260339" y="249869"/>
                  </a:cubicBezTo>
                  <a:cubicBezTo>
                    <a:pt x="2261748" y="249869"/>
                    <a:pt x="2265038" y="251749"/>
                    <a:pt x="2270206" y="255508"/>
                  </a:cubicBezTo>
                  <a:cubicBezTo>
                    <a:pt x="2275375" y="259267"/>
                    <a:pt x="2278195" y="261734"/>
                    <a:pt x="2278665" y="262909"/>
                  </a:cubicBezTo>
                  <a:cubicBezTo>
                    <a:pt x="2279135" y="264319"/>
                    <a:pt x="2279135" y="266727"/>
                    <a:pt x="2278665" y="270134"/>
                  </a:cubicBezTo>
                  <a:cubicBezTo>
                    <a:pt x="2278195" y="273541"/>
                    <a:pt x="2276433" y="275831"/>
                    <a:pt x="2273378" y="277006"/>
                  </a:cubicBezTo>
                  <a:cubicBezTo>
                    <a:pt x="2269149" y="278416"/>
                    <a:pt x="2265273" y="278886"/>
                    <a:pt x="2261748" y="278416"/>
                  </a:cubicBezTo>
                  <a:cubicBezTo>
                    <a:pt x="2258224" y="277946"/>
                    <a:pt x="2252233" y="276301"/>
                    <a:pt x="2243775" y="273482"/>
                  </a:cubicBezTo>
                  <a:cubicBezTo>
                    <a:pt x="2240485" y="272307"/>
                    <a:pt x="2235845" y="270839"/>
                    <a:pt x="2229854" y="269077"/>
                  </a:cubicBezTo>
                  <a:cubicBezTo>
                    <a:pt x="2223863" y="267314"/>
                    <a:pt x="2219868" y="265611"/>
                    <a:pt x="2217871" y="263966"/>
                  </a:cubicBezTo>
                  <a:cubicBezTo>
                    <a:pt x="2215874" y="262322"/>
                    <a:pt x="2210118" y="258974"/>
                    <a:pt x="2200603" y="253922"/>
                  </a:cubicBezTo>
                  <a:cubicBezTo>
                    <a:pt x="2191087" y="248871"/>
                    <a:pt x="2184332" y="244348"/>
                    <a:pt x="2180338" y="240354"/>
                  </a:cubicBezTo>
                  <a:cubicBezTo>
                    <a:pt x="2177519" y="237300"/>
                    <a:pt x="2169060" y="230486"/>
                    <a:pt x="2154964" y="219913"/>
                  </a:cubicBezTo>
                  <a:cubicBezTo>
                    <a:pt x="2140867" y="209341"/>
                    <a:pt x="2133348" y="204054"/>
                    <a:pt x="2132408" y="204054"/>
                  </a:cubicBezTo>
                  <a:cubicBezTo>
                    <a:pt x="2131938" y="205229"/>
                    <a:pt x="2131703" y="209517"/>
                    <a:pt x="2131703" y="216918"/>
                  </a:cubicBezTo>
                  <a:cubicBezTo>
                    <a:pt x="2131703" y="224319"/>
                    <a:pt x="2131938" y="233364"/>
                    <a:pt x="2132408" y="244054"/>
                  </a:cubicBezTo>
                  <a:cubicBezTo>
                    <a:pt x="2132878" y="254745"/>
                    <a:pt x="2133348" y="262557"/>
                    <a:pt x="2133818" y="267491"/>
                  </a:cubicBezTo>
                  <a:cubicBezTo>
                    <a:pt x="2134758" y="275009"/>
                    <a:pt x="2134993" y="289576"/>
                    <a:pt x="2134523" y="311191"/>
                  </a:cubicBezTo>
                  <a:cubicBezTo>
                    <a:pt x="2134053" y="332807"/>
                    <a:pt x="2133231" y="346904"/>
                    <a:pt x="2132056" y="353482"/>
                  </a:cubicBezTo>
                  <a:cubicBezTo>
                    <a:pt x="2131116" y="358651"/>
                    <a:pt x="2129471" y="362175"/>
                    <a:pt x="2127122" y="364055"/>
                  </a:cubicBezTo>
                  <a:cubicBezTo>
                    <a:pt x="2124772" y="365700"/>
                    <a:pt x="2123187" y="366581"/>
                    <a:pt x="2122364" y="366698"/>
                  </a:cubicBezTo>
                  <a:cubicBezTo>
                    <a:pt x="2121542" y="366816"/>
                    <a:pt x="2120896" y="366052"/>
                    <a:pt x="2120426" y="364408"/>
                  </a:cubicBezTo>
                  <a:cubicBezTo>
                    <a:pt x="2119721" y="362998"/>
                    <a:pt x="2118781" y="362293"/>
                    <a:pt x="2117606" y="362293"/>
                  </a:cubicBezTo>
                  <a:cubicBezTo>
                    <a:pt x="2116197" y="362293"/>
                    <a:pt x="2113965" y="361001"/>
                    <a:pt x="2110910" y="358416"/>
                  </a:cubicBezTo>
                  <a:cubicBezTo>
                    <a:pt x="2107856" y="355832"/>
                    <a:pt x="2106329" y="354070"/>
                    <a:pt x="2106329" y="353130"/>
                  </a:cubicBezTo>
                  <a:cubicBezTo>
                    <a:pt x="2106329" y="351720"/>
                    <a:pt x="2105683" y="351015"/>
                    <a:pt x="2104391" y="351015"/>
                  </a:cubicBezTo>
                  <a:cubicBezTo>
                    <a:pt x="2103098" y="351015"/>
                    <a:pt x="2100455" y="347902"/>
                    <a:pt x="2096461" y="341676"/>
                  </a:cubicBezTo>
                  <a:cubicBezTo>
                    <a:pt x="2092467" y="335450"/>
                    <a:pt x="2089178" y="330810"/>
                    <a:pt x="2086593" y="327755"/>
                  </a:cubicBezTo>
                  <a:cubicBezTo>
                    <a:pt x="2083539" y="323996"/>
                    <a:pt x="2081248" y="317770"/>
                    <a:pt x="2079721" y="309077"/>
                  </a:cubicBezTo>
                  <a:cubicBezTo>
                    <a:pt x="2078194" y="300384"/>
                    <a:pt x="2077665" y="291338"/>
                    <a:pt x="2078135" y="281940"/>
                  </a:cubicBezTo>
                  <a:cubicBezTo>
                    <a:pt x="2079545" y="264789"/>
                    <a:pt x="2080602" y="256918"/>
                    <a:pt x="2081307" y="258328"/>
                  </a:cubicBezTo>
                  <a:cubicBezTo>
                    <a:pt x="2081777" y="259032"/>
                    <a:pt x="2082012" y="263966"/>
                    <a:pt x="2082012" y="273129"/>
                  </a:cubicBezTo>
                  <a:cubicBezTo>
                    <a:pt x="2082246" y="285112"/>
                    <a:pt x="2082893" y="293511"/>
                    <a:pt x="2083950" y="298328"/>
                  </a:cubicBezTo>
                  <a:cubicBezTo>
                    <a:pt x="2085007" y="303144"/>
                    <a:pt x="2087063" y="306962"/>
                    <a:pt x="2090117" y="309782"/>
                  </a:cubicBezTo>
                  <a:cubicBezTo>
                    <a:pt x="2092232" y="311896"/>
                    <a:pt x="2094581" y="313188"/>
                    <a:pt x="2097166" y="313658"/>
                  </a:cubicBezTo>
                  <a:cubicBezTo>
                    <a:pt x="2099750" y="314128"/>
                    <a:pt x="2101395" y="313541"/>
                    <a:pt x="2102100" y="311896"/>
                  </a:cubicBezTo>
                  <a:cubicBezTo>
                    <a:pt x="2102335" y="311426"/>
                    <a:pt x="2102570" y="311544"/>
                    <a:pt x="2102805" y="312249"/>
                  </a:cubicBezTo>
                  <a:cubicBezTo>
                    <a:pt x="2103039" y="313423"/>
                    <a:pt x="2103157" y="315185"/>
                    <a:pt x="2103157" y="317535"/>
                  </a:cubicBezTo>
                  <a:cubicBezTo>
                    <a:pt x="2103157" y="322469"/>
                    <a:pt x="2103510" y="325171"/>
                    <a:pt x="2104214" y="325641"/>
                  </a:cubicBezTo>
                  <a:cubicBezTo>
                    <a:pt x="2104684" y="326111"/>
                    <a:pt x="2105154" y="325523"/>
                    <a:pt x="2105624" y="323879"/>
                  </a:cubicBezTo>
                  <a:cubicBezTo>
                    <a:pt x="2106329" y="321529"/>
                    <a:pt x="2106799" y="318122"/>
                    <a:pt x="2107034" y="313658"/>
                  </a:cubicBezTo>
                  <a:cubicBezTo>
                    <a:pt x="2108209" y="298856"/>
                    <a:pt x="2109090" y="284525"/>
                    <a:pt x="2109677" y="270662"/>
                  </a:cubicBezTo>
                  <a:cubicBezTo>
                    <a:pt x="2110264" y="256800"/>
                    <a:pt x="2110558" y="246051"/>
                    <a:pt x="2110558" y="238416"/>
                  </a:cubicBezTo>
                  <a:cubicBezTo>
                    <a:pt x="2110558" y="230780"/>
                    <a:pt x="2110323" y="226492"/>
                    <a:pt x="2109853" y="225552"/>
                  </a:cubicBezTo>
                  <a:cubicBezTo>
                    <a:pt x="2108913" y="225552"/>
                    <a:pt x="2107856" y="227549"/>
                    <a:pt x="2106681" y="231543"/>
                  </a:cubicBezTo>
                  <a:lnTo>
                    <a:pt x="2104919" y="237535"/>
                  </a:lnTo>
                  <a:lnTo>
                    <a:pt x="2105624" y="231191"/>
                  </a:lnTo>
                  <a:cubicBezTo>
                    <a:pt x="2106329" y="226962"/>
                    <a:pt x="2106858" y="221969"/>
                    <a:pt x="2107210" y="216213"/>
                  </a:cubicBezTo>
                  <a:cubicBezTo>
                    <a:pt x="2107562" y="210457"/>
                    <a:pt x="2107680" y="205523"/>
                    <a:pt x="2107562" y="201411"/>
                  </a:cubicBezTo>
                  <a:cubicBezTo>
                    <a:pt x="2107445" y="197299"/>
                    <a:pt x="2107151" y="195244"/>
                    <a:pt x="2106681" y="195244"/>
                  </a:cubicBezTo>
                  <a:cubicBezTo>
                    <a:pt x="2105506" y="195244"/>
                    <a:pt x="2104919" y="196007"/>
                    <a:pt x="2104919" y="197534"/>
                  </a:cubicBezTo>
                  <a:cubicBezTo>
                    <a:pt x="2104919" y="199061"/>
                    <a:pt x="2102687" y="202057"/>
                    <a:pt x="2098223" y="206521"/>
                  </a:cubicBezTo>
                  <a:cubicBezTo>
                    <a:pt x="2091175" y="214274"/>
                    <a:pt x="2085653" y="221205"/>
                    <a:pt x="2081659" y="227314"/>
                  </a:cubicBezTo>
                  <a:cubicBezTo>
                    <a:pt x="2073906" y="239767"/>
                    <a:pt x="2059926" y="256096"/>
                    <a:pt x="2039721" y="276301"/>
                  </a:cubicBezTo>
                  <a:cubicBezTo>
                    <a:pt x="2020924" y="294862"/>
                    <a:pt x="2009647" y="302498"/>
                    <a:pt x="2005888" y="299209"/>
                  </a:cubicBezTo>
                  <a:cubicBezTo>
                    <a:pt x="2004478" y="298034"/>
                    <a:pt x="2003421" y="297799"/>
                    <a:pt x="2002716" y="298504"/>
                  </a:cubicBezTo>
                  <a:cubicBezTo>
                    <a:pt x="2002246" y="298739"/>
                    <a:pt x="2001306" y="298152"/>
                    <a:pt x="1999897" y="296742"/>
                  </a:cubicBezTo>
                  <a:cubicBezTo>
                    <a:pt x="1998487" y="295332"/>
                    <a:pt x="1997136" y="293629"/>
                    <a:pt x="1995844" y="291632"/>
                  </a:cubicBezTo>
                  <a:cubicBezTo>
                    <a:pt x="1994552" y="289635"/>
                    <a:pt x="1993905" y="288166"/>
                    <a:pt x="1993905" y="287226"/>
                  </a:cubicBezTo>
                  <a:cubicBezTo>
                    <a:pt x="1993905" y="286052"/>
                    <a:pt x="1993259" y="285229"/>
                    <a:pt x="1991967" y="284759"/>
                  </a:cubicBezTo>
                  <a:cubicBezTo>
                    <a:pt x="1990675" y="284290"/>
                    <a:pt x="1989794" y="280530"/>
                    <a:pt x="1989324" y="273482"/>
                  </a:cubicBezTo>
                  <a:cubicBezTo>
                    <a:pt x="1989089" y="267608"/>
                    <a:pt x="1989618" y="263496"/>
                    <a:pt x="1990910" y="261147"/>
                  </a:cubicBezTo>
                  <a:cubicBezTo>
                    <a:pt x="1992202" y="258797"/>
                    <a:pt x="1995315" y="256565"/>
                    <a:pt x="2000249" y="254451"/>
                  </a:cubicBezTo>
                  <a:cubicBezTo>
                    <a:pt x="2009177" y="250927"/>
                    <a:pt x="2035726" y="227197"/>
                    <a:pt x="2079897" y="183261"/>
                  </a:cubicBezTo>
                  <a:cubicBezTo>
                    <a:pt x="2092349" y="170809"/>
                    <a:pt x="2098341" y="164230"/>
                    <a:pt x="2097871" y="163525"/>
                  </a:cubicBezTo>
                  <a:cubicBezTo>
                    <a:pt x="2097401" y="163290"/>
                    <a:pt x="2096226" y="163408"/>
                    <a:pt x="2094346" y="163878"/>
                  </a:cubicBezTo>
                  <a:cubicBezTo>
                    <a:pt x="2090117" y="164583"/>
                    <a:pt x="2085888" y="165522"/>
                    <a:pt x="2081659" y="166697"/>
                  </a:cubicBezTo>
                  <a:cubicBezTo>
                    <a:pt x="2077195" y="168107"/>
                    <a:pt x="2071380" y="168635"/>
                    <a:pt x="2064214" y="168283"/>
                  </a:cubicBezTo>
                  <a:cubicBezTo>
                    <a:pt x="2057048" y="167931"/>
                    <a:pt x="2052055" y="166932"/>
                    <a:pt x="2049236" y="165287"/>
                  </a:cubicBezTo>
                  <a:cubicBezTo>
                    <a:pt x="2045712" y="163173"/>
                    <a:pt x="2042599" y="160765"/>
                    <a:pt x="2039897" y="158063"/>
                  </a:cubicBezTo>
                  <a:cubicBezTo>
                    <a:pt x="2037195" y="155361"/>
                    <a:pt x="2035844" y="153422"/>
                    <a:pt x="2035844" y="152248"/>
                  </a:cubicBezTo>
                  <a:cubicBezTo>
                    <a:pt x="2035844" y="150838"/>
                    <a:pt x="2035374" y="150133"/>
                    <a:pt x="2034434" y="150133"/>
                  </a:cubicBezTo>
                  <a:cubicBezTo>
                    <a:pt x="2033259" y="150133"/>
                    <a:pt x="2032378" y="148488"/>
                    <a:pt x="2031791" y="145199"/>
                  </a:cubicBezTo>
                  <a:cubicBezTo>
                    <a:pt x="2031204" y="141910"/>
                    <a:pt x="2031145" y="139208"/>
                    <a:pt x="2031615" y="137093"/>
                  </a:cubicBezTo>
                  <a:cubicBezTo>
                    <a:pt x="2032320" y="134979"/>
                    <a:pt x="2033729" y="133452"/>
                    <a:pt x="2035844" y="132512"/>
                  </a:cubicBezTo>
                  <a:cubicBezTo>
                    <a:pt x="2038193" y="131337"/>
                    <a:pt x="2040367" y="131631"/>
                    <a:pt x="2042364" y="133393"/>
                  </a:cubicBezTo>
                  <a:cubicBezTo>
                    <a:pt x="2044361" y="135155"/>
                    <a:pt x="2045947" y="138151"/>
                    <a:pt x="2047122" y="142380"/>
                  </a:cubicBezTo>
                  <a:lnTo>
                    <a:pt x="2048884" y="148723"/>
                  </a:lnTo>
                  <a:lnTo>
                    <a:pt x="2056637" y="147666"/>
                  </a:lnTo>
                  <a:cubicBezTo>
                    <a:pt x="2063451" y="146961"/>
                    <a:pt x="2070029" y="145610"/>
                    <a:pt x="2076373" y="143613"/>
                  </a:cubicBezTo>
                  <a:cubicBezTo>
                    <a:pt x="2082716" y="141616"/>
                    <a:pt x="2091762" y="137916"/>
                    <a:pt x="2103510" y="132512"/>
                  </a:cubicBezTo>
                  <a:cubicBezTo>
                    <a:pt x="2107034" y="131102"/>
                    <a:pt x="2109148" y="128753"/>
                    <a:pt x="2109853" y="125463"/>
                  </a:cubicBezTo>
                  <a:cubicBezTo>
                    <a:pt x="2110558" y="122174"/>
                    <a:pt x="2111263" y="112189"/>
                    <a:pt x="2111968" y="95507"/>
                  </a:cubicBezTo>
                  <a:cubicBezTo>
                    <a:pt x="2112672" y="82115"/>
                    <a:pt x="2113319" y="71131"/>
                    <a:pt x="2113906" y="62555"/>
                  </a:cubicBezTo>
                  <a:cubicBezTo>
                    <a:pt x="2114493" y="53980"/>
                    <a:pt x="2114905" y="46461"/>
                    <a:pt x="2115139" y="40000"/>
                  </a:cubicBezTo>
                  <a:cubicBezTo>
                    <a:pt x="2115374" y="33539"/>
                    <a:pt x="2116373" y="28958"/>
                    <a:pt x="2118135" y="26256"/>
                  </a:cubicBezTo>
                  <a:cubicBezTo>
                    <a:pt x="2119897" y="23554"/>
                    <a:pt x="2122599" y="22027"/>
                    <a:pt x="2126241" y="21674"/>
                  </a:cubicBezTo>
                  <a:close/>
                  <a:moveTo>
                    <a:pt x="1343957" y="17445"/>
                  </a:moveTo>
                  <a:cubicBezTo>
                    <a:pt x="1344427" y="17093"/>
                    <a:pt x="1345837" y="17151"/>
                    <a:pt x="1348186" y="17621"/>
                  </a:cubicBezTo>
                  <a:cubicBezTo>
                    <a:pt x="1355235" y="19266"/>
                    <a:pt x="1361579" y="22555"/>
                    <a:pt x="1367217" y="27489"/>
                  </a:cubicBezTo>
                  <a:cubicBezTo>
                    <a:pt x="1370272" y="30309"/>
                    <a:pt x="1374971" y="35889"/>
                    <a:pt x="1381314" y="44229"/>
                  </a:cubicBezTo>
                  <a:cubicBezTo>
                    <a:pt x="1387658" y="52570"/>
                    <a:pt x="1390830" y="57445"/>
                    <a:pt x="1390830" y="58855"/>
                  </a:cubicBezTo>
                  <a:cubicBezTo>
                    <a:pt x="1390830" y="61674"/>
                    <a:pt x="1396469" y="64259"/>
                    <a:pt x="1407746" y="66608"/>
                  </a:cubicBezTo>
                  <a:cubicBezTo>
                    <a:pt x="1415265" y="68018"/>
                    <a:pt x="1420434" y="69486"/>
                    <a:pt x="1423253" y="71014"/>
                  </a:cubicBezTo>
                  <a:cubicBezTo>
                    <a:pt x="1426072" y="72541"/>
                    <a:pt x="1428187" y="73304"/>
                    <a:pt x="1429597" y="73304"/>
                  </a:cubicBezTo>
                  <a:cubicBezTo>
                    <a:pt x="1431241" y="73304"/>
                    <a:pt x="1432592" y="75008"/>
                    <a:pt x="1433650" y="78415"/>
                  </a:cubicBezTo>
                  <a:cubicBezTo>
                    <a:pt x="1434707" y="81821"/>
                    <a:pt x="1434648" y="84699"/>
                    <a:pt x="1433473" y="87049"/>
                  </a:cubicBezTo>
                  <a:cubicBezTo>
                    <a:pt x="1432299" y="89398"/>
                    <a:pt x="1429832" y="90280"/>
                    <a:pt x="1426072" y="89692"/>
                  </a:cubicBezTo>
                  <a:cubicBezTo>
                    <a:pt x="1422313" y="89105"/>
                    <a:pt x="1420081" y="89164"/>
                    <a:pt x="1419376" y="89868"/>
                  </a:cubicBezTo>
                  <a:cubicBezTo>
                    <a:pt x="1418672" y="90573"/>
                    <a:pt x="1415852" y="91161"/>
                    <a:pt x="1410918" y="91631"/>
                  </a:cubicBezTo>
                  <a:cubicBezTo>
                    <a:pt x="1402460" y="92335"/>
                    <a:pt x="1393473" y="94861"/>
                    <a:pt x="1383958" y="99208"/>
                  </a:cubicBezTo>
                  <a:cubicBezTo>
                    <a:pt x="1374442" y="103554"/>
                    <a:pt x="1362518" y="110544"/>
                    <a:pt x="1348186" y="120177"/>
                  </a:cubicBezTo>
                  <a:cubicBezTo>
                    <a:pt x="1339024" y="126521"/>
                    <a:pt x="1333913" y="129692"/>
                    <a:pt x="1332856" y="129692"/>
                  </a:cubicBezTo>
                  <a:cubicBezTo>
                    <a:pt x="1331799" y="129692"/>
                    <a:pt x="1331270" y="130104"/>
                    <a:pt x="1331270" y="130926"/>
                  </a:cubicBezTo>
                  <a:cubicBezTo>
                    <a:pt x="1331270" y="131748"/>
                    <a:pt x="1328333" y="134391"/>
                    <a:pt x="1322459" y="138855"/>
                  </a:cubicBezTo>
                  <a:cubicBezTo>
                    <a:pt x="1318935" y="141440"/>
                    <a:pt x="1314706" y="145082"/>
                    <a:pt x="1309772" y="149781"/>
                  </a:cubicBezTo>
                  <a:cubicBezTo>
                    <a:pt x="1304838" y="154480"/>
                    <a:pt x="1300727" y="158709"/>
                    <a:pt x="1297437" y="162468"/>
                  </a:cubicBezTo>
                  <a:cubicBezTo>
                    <a:pt x="1294148" y="166227"/>
                    <a:pt x="1292856" y="168224"/>
                    <a:pt x="1293561" y="168459"/>
                  </a:cubicBezTo>
                  <a:cubicBezTo>
                    <a:pt x="1294735" y="168929"/>
                    <a:pt x="1298612" y="167754"/>
                    <a:pt x="1305191" y="164935"/>
                  </a:cubicBezTo>
                  <a:cubicBezTo>
                    <a:pt x="1333855" y="152718"/>
                    <a:pt x="1353708" y="144142"/>
                    <a:pt x="1364750" y="139208"/>
                  </a:cubicBezTo>
                  <a:lnTo>
                    <a:pt x="1373209" y="134979"/>
                  </a:lnTo>
                  <a:lnTo>
                    <a:pt x="1372504" y="126521"/>
                  </a:lnTo>
                  <a:cubicBezTo>
                    <a:pt x="1372034" y="120882"/>
                    <a:pt x="1372798" y="117358"/>
                    <a:pt x="1374795" y="115948"/>
                  </a:cubicBezTo>
                  <a:cubicBezTo>
                    <a:pt x="1376792" y="114538"/>
                    <a:pt x="1381784" y="113833"/>
                    <a:pt x="1389773" y="113833"/>
                  </a:cubicBezTo>
                  <a:cubicBezTo>
                    <a:pt x="1404105" y="114303"/>
                    <a:pt x="1417673" y="116829"/>
                    <a:pt x="1430478" y="121410"/>
                  </a:cubicBezTo>
                  <a:cubicBezTo>
                    <a:pt x="1443283" y="125992"/>
                    <a:pt x="1450742" y="131102"/>
                    <a:pt x="1452857" y="136741"/>
                  </a:cubicBezTo>
                  <a:cubicBezTo>
                    <a:pt x="1453562" y="138386"/>
                    <a:pt x="1453327" y="140676"/>
                    <a:pt x="1452152" y="143613"/>
                  </a:cubicBezTo>
                  <a:cubicBezTo>
                    <a:pt x="1450977" y="146550"/>
                    <a:pt x="1449685" y="148371"/>
                    <a:pt x="1448275" y="149076"/>
                  </a:cubicBezTo>
                  <a:cubicBezTo>
                    <a:pt x="1446866" y="149546"/>
                    <a:pt x="1443341" y="148488"/>
                    <a:pt x="1437703" y="145904"/>
                  </a:cubicBezTo>
                  <a:cubicBezTo>
                    <a:pt x="1428305" y="141205"/>
                    <a:pt x="1419259" y="141557"/>
                    <a:pt x="1410566" y="146961"/>
                  </a:cubicBezTo>
                  <a:cubicBezTo>
                    <a:pt x="1407041" y="149076"/>
                    <a:pt x="1404105" y="150133"/>
                    <a:pt x="1401755" y="150133"/>
                  </a:cubicBezTo>
                  <a:cubicBezTo>
                    <a:pt x="1399406" y="150133"/>
                    <a:pt x="1397879" y="150485"/>
                    <a:pt x="1397174" y="151190"/>
                  </a:cubicBezTo>
                  <a:cubicBezTo>
                    <a:pt x="1396469" y="151895"/>
                    <a:pt x="1394530" y="152424"/>
                    <a:pt x="1391359" y="152776"/>
                  </a:cubicBezTo>
                  <a:cubicBezTo>
                    <a:pt x="1388187" y="153129"/>
                    <a:pt x="1386014" y="154127"/>
                    <a:pt x="1384839" y="155772"/>
                  </a:cubicBezTo>
                  <a:cubicBezTo>
                    <a:pt x="1382724" y="158826"/>
                    <a:pt x="1381549" y="159649"/>
                    <a:pt x="1381314" y="158239"/>
                  </a:cubicBezTo>
                  <a:cubicBezTo>
                    <a:pt x="1381314" y="157299"/>
                    <a:pt x="1381902" y="156007"/>
                    <a:pt x="1383077" y="154362"/>
                  </a:cubicBezTo>
                  <a:cubicBezTo>
                    <a:pt x="1384956" y="151543"/>
                    <a:pt x="1385367" y="150133"/>
                    <a:pt x="1384310" y="150133"/>
                  </a:cubicBezTo>
                  <a:cubicBezTo>
                    <a:pt x="1383253" y="150133"/>
                    <a:pt x="1382254" y="150897"/>
                    <a:pt x="1381314" y="152424"/>
                  </a:cubicBezTo>
                  <a:cubicBezTo>
                    <a:pt x="1380375" y="153951"/>
                    <a:pt x="1376733" y="156242"/>
                    <a:pt x="1370389" y="159296"/>
                  </a:cubicBezTo>
                  <a:cubicBezTo>
                    <a:pt x="1343840" y="171279"/>
                    <a:pt x="1329860" y="177270"/>
                    <a:pt x="1328451" y="177270"/>
                  </a:cubicBezTo>
                  <a:cubicBezTo>
                    <a:pt x="1327746" y="177270"/>
                    <a:pt x="1317878" y="181734"/>
                    <a:pt x="1298847" y="190662"/>
                  </a:cubicBezTo>
                  <a:cubicBezTo>
                    <a:pt x="1292503" y="193716"/>
                    <a:pt x="1286160" y="195478"/>
                    <a:pt x="1279816" y="195948"/>
                  </a:cubicBezTo>
                  <a:lnTo>
                    <a:pt x="1270653" y="196653"/>
                  </a:lnTo>
                  <a:lnTo>
                    <a:pt x="1265719" y="187843"/>
                  </a:lnTo>
                  <a:cubicBezTo>
                    <a:pt x="1262665" y="182204"/>
                    <a:pt x="1261138" y="177152"/>
                    <a:pt x="1261138" y="172688"/>
                  </a:cubicBezTo>
                  <a:cubicBezTo>
                    <a:pt x="1261138" y="169634"/>
                    <a:pt x="1261725" y="167167"/>
                    <a:pt x="1262900" y="165287"/>
                  </a:cubicBezTo>
                  <a:cubicBezTo>
                    <a:pt x="1264074" y="163408"/>
                    <a:pt x="1267364" y="160001"/>
                    <a:pt x="1272768" y="155067"/>
                  </a:cubicBezTo>
                  <a:cubicBezTo>
                    <a:pt x="1283105" y="145199"/>
                    <a:pt x="1295910" y="134509"/>
                    <a:pt x="1311182" y="122996"/>
                  </a:cubicBezTo>
                  <a:cubicBezTo>
                    <a:pt x="1321050" y="115478"/>
                    <a:pt x="1325984" y="111366"/>
                    <a:pt x="1325984" y="110661"/>
                  </a:cubicBezTo>
                  <a:cubicBezTo>
                    <a:pt x="1325984" y="110192"/>
                    <a:pt x="1325749" y="109957"/>
                    <a:pt x="1325279" y="109957"/>
                  </a:cubicBezTo>
                  <a:cubicBezTo>
                    <a:pt x="1324809" y="109957"/>
                    <a:pt x="1323987" y="110015"/>
                    <a:pt x="1322812" y="110133"/>
                  </a:cubicBezTo>
                  <a:cubicBezTo>
                    <a:pt x="1321637" y="110250"/>
                    <a:pt x="1320051" y="110603"/>
                    <a:pt x="1318054" y="111190"/>
                  </a:cubicBezTo>
                  <a:cubicBezTo>
                    <a:pt x="1316057" y="111777"/>
                    <a:pt x="1313296" y="112541"/>
                    <a:pt x="1309772" y="113481"/>
                  </a:cubicBezTo>
                  <a:cubicBezTo>
                    <a:pt x="1304133" y="114891"/>
                    <a:pt x="1295088" y="116888"/>
                    <a:pt x="1282635" y="119472"/>
                  </a:cubicBezTo>
                  <a:cubicBezTo>
                    <a:pt x="1274177" y="121117"/>
                    <a:pt x="1268715" y="121939"/>
                    <a:pt x="1266248" y="121939"/>
                  </a:cubicBezTo>
                  <a:cubicBezTo>
                    <a:pt x="1263781" y="121939"/>
                    <a:pt x="1261255" y="121352"/>
                    <a:pt x="1258671" y="120177"/>
                  </a:cubicBezTo>
                  <a:cubicBezTo>
                    <a:pt x="1254911" y="118532"/>
                    <a:pt x="1252562" y="117710"/>
                    <a:pt x="1251622" y="117710"/>
                  </a:cubicBezTo>
                  <a:cubicBezTo>
                    <a:pt x="1250682" y="117710"/>
                    <a:pt x="1248098" y="116183"/>
                    <a:pt x="1243869" y="113128"/>
                  </a:cubicBezTo>
                  <a:cubicBezTo>
                    <a:pt x="1237525" y="108664"/>
                    <a:pt x="1234471" y="103143"/>
                    <a:pt x="1234706" y="96564"/>
                  </a:cubicBezTo>
                  <a:cubicBezTo>
                    <a:pt x="1234706" y="94685"/>
                    <a:pt x="1236057" y="92688"/>
                    <a:pt x="1238759" y="90573"/>
                  </a:cubicBezTo>
                  <a:cubicBezTo>
                    <a:pt x="1241460" y="88459"/>
                    <a:pt x="1244339" y="86932"/>
                    <a:pt x="1247393" y="85992"/>
                  </a:cubicBezTo>
                  <a:cubicBezTo>
                    <a:pt x="1249507" y="85287"/>
                    <a:pt x="1250624" y="85052"/>
                    <a:pt x="1250741" y="85287"/>
                  </a:cubicBezTo>
                  <a:cubicBezTo>
                    <a:pt x="1250859" y="85522"/>
                    <a:pt x="1250565" y="86109"/>
                    <a:pt x="1249860" y="87049"/>
                  </a:cubicBezTo>
                  <a:cubicBezTo>
                    <a:pt x="1248685" y="88694"/>
                    <a:pt x="1247628" y="91631"/>
                    <a:pt x="1246688" y="95860"/>
                  </a:cubicBezTo>
                  <a:lnTo>
                    <a:pt x="1245631" y="101851"/>
                  </a:lnTo>
                  <a:lnTo>
                    <a:pt x="1253032" y="102556"/>
                  </a:lnTo>
                  <a:cubicBezTo>
                    <a:pt x="1257731" y="103026"/>
                    <a:pt x="1262665" y="102908"/>
                    <a:pt x="1267834" y="102203"/>
                  </a:cubicBezTo>
                  <a:cubicBezTo>
                    <a:pt x="1272063" y="101498"/>
                    <a:pt x="1279170" y="99912"/>
                    <a:pt x="1289155" y="97446"/>
                  </a:cubicBezTo>
                  <a:cubicBezTo>
                    <a:pt x="1299141" y="94979"/>
                    <a:pt x="1305191" y="93393"/>
                    <a:pt x="1307305" y="92688"/>
                  </a:cubicBezTo>
                  <a:cubicBezTo>
                    <a:pt x="1308950" y="91983"/>
                    <a:pt x="1310947" y="91396"/>
                    <a:pt x="1313296" y="90926"/>
                  </a:cubicBezTo>
                  <a:cubicBezTo>
                    <a:pt x="1315646" y="90456"/>
                    <a:pt x="1321931" y="88576"/>
                    <a:pt x="1332151" y="85287"/>
                  </a:cubicBezTo>
                  <a:cubicBezTo>
                    <a:pt x="1342372" y="81998"/>
                    <a:pt x="1350477" y="79707"/>
                    <a:pt x="1356469" y="78415"/>
                  </a:cubicBezTo>
                  <a:cubicBezTo>
                    <a:pt x="1362460" y="77122"/>
                    <a:pt x="1365455" y="76006"/>
                    <a:pt x="1365455" y="75067"/>
                  </a:cubicBezTo>
                  <a:cubicBezTo>
                    <a:pt x="1365455" y="74362"/>
                    <a:pt x="1362988" y="73598"/>
                    <a:pt x="1358055" y="72776"/>
                  </a:cubicBezTo>
                  <a:cubicBezTo>
                    <a:pt x="1353121" y="71953"/>
                    <a:pt x="1348657" y="71542"/>
                    <a:pt x="1344662" y="71542"/>
                  </a:cubicBezTo>
                  <a:cubicBezTo>
                    <a:pt x="1341138" y="71542"/>
                    <a:pt x="1338025" y="70602"/>
                    <a:pt x="1335323" y="68723"/>
                  </a:cubicBezTo>
                  <a:cubicBezTo>
                    <a:pt x="1332621" y="66843"/>
                    <a:pt x="1330741" y="66256"/>
                    <a:pt x="1329684" y="66961"/>
                  </a:cubicBezTo>
                  <a:cubicBezTo>
                    <a:pt x="1328627" y="67666"/>
                    <a:pt x="1327746" y="67431"/>
                    <a:pt x="1327041" y="66256"/>
                  </a:cubicBezTo>
                  <a:cubicBezTo>
                    <a:pt x="1326571" y="65786"/>
                    <a:pt x="1327217" y="64905"/>
                    <a:pt x="1328979" y="63613"/>
                  </a:cubicBezTo>
                  <a:cubicBezTo>
                    <a:pt x="1330741" y="62320"/>
                    <a:pt x="1332739" y="61322"/>
                    <a:pt x="1334971" y="60617"/>
                  </a:cubicBezTo>
                  <a:cubicBezTo>
                    <a:pt x="1337203" y="59912"/>
                    <a:pt x="1338671" y="59795"/>
                    <a:pt x="1339376" y="60265"/>
                  </a:cubicBezTo>
                  <a:cubicBezTo>
                    <a:pt x="1340551" y="60970"/>
                    <a:pt x="1342019" y="60441"/>
                    <a:pt x="1343781" y="58679"/>
                  </a:cubicBezTo>
                  <a:cubicBezTo>
                    <a:pt x="1345543" y="56917"/>
                    <a:pt x="1347129" y="56036"/>
                    <a:pt x="1348539" y="56036"/>
                  </a:cubicBezTo>
                  <a:cubicBezTo>
                    <a:pt x="1349949" y="56036"/>
                    <a:pt x="1351652" y="54685"/>
                    <a:pt x="1353649" y="51983"/>
                  </a:cubicBezTo>
                  <a:cubicBezTo>
                    <a:pt x="1355646" y="49281"/>
                    <a:pt x="1356645" y="46990"/>
                    <a:pt x="1356645" y="45110"/>
                  </a:cubicBezTo>
                  <a:cubicBezTo>
                    <a:pt x="1356645" y="42526"/>
                    <a:pt x="1355353" y="38884"/>
                    <a:pt x="1352768" y="34185"/>
                  </a:cubicBezTo>
                  <a:cubicBezTo>
                    <a:pt x="1350184" y="29486"/>
                    <a:pt x="1348069" y="27019"/>
                    <a:pt x="1346424" y="26784"/>
                  </a:cubicBezTo>
                  <a:cubicBezTo>
                    <a:pt x="1344310" y="26079"/>
                    <a:pt x="1343253" y="24200"/>
                    <a:pt x="1343253" y="21146"/>
                  </a:cubicBezTo>
                  <a:cubicBezTo>
                    <a:pt x="1343253" y="19031"/>
                    <a:pt x="1343488" y="17797"/>
                    <a:pt x="1343957" y="17445"/>
                  </a:cubicBezTo>
                  <a:close/>
                  <a:moveTo>
                    <a:pt x="2511656" y="0"/>
                  </a:moveTo>
                  <a:cubicBezTo>
                    <a:pt x="2513770" y="0"/>
                    <a:pt x="2514828" y="822"/>
                    <a:pt x="2514828" y="2467"/>
                  </a:cubicBezTo>
                  <a:cubicBezTo>
                    <a:pt x="2514828" y="4112"/>
                    <a:pt x="2515885" y="5228"/>
                    <a:pt x="2517999" y="5815"/>
                  </a:cubicBezTo>
                  <a:cubicBezTo>
                    <a:pt x="2520114" y="6402"/>
                    <a:pt x="2521171" y="7166"/>
                    <a:pt x="2521171" y="8106"/>
                  </a:cubicBezTo>
                  <a:cubicBezTo>
                    <a:pt x="2521171" y="9046"/>
                    <a:pt x="2521935" y="9515"/>
                    <a:pt x="2523462" y="9515"/>
                  </a:cubicBezTo>
                  <a:cubicBezTo>
                    <a:pt x="2524989" y="9515"/>
                    <a:pt x="2525753" y="9927"/>
                    <a:pt x="2525753" y="10749"/>
                  </a:cubicBezTo>
                  <a:cubicBezTo>
                    <a:pt x="2525753" y="11571"/>
                    <a:pt x="2527045" y="12570"/>
                    <a:pt x="2529629" y="13745"/>
                  </a:cubicBezTo>
                  <a:cubicBezTo>
                    <a:pt x="2532214" y="14919"/>
                    <a:pt x="2533506" y="16153"/>
                    <a:pt x="2533506" y="17445"/>
                  </a:cubicBezTo>
                  <a:cubicBezTo>
                    <a:pt x="2533506" y="18737"/>
                    <a:pt x="2534798" y="20793"/>
                    <a:pt x="2537383" y="23612"/>
                  </a:cubicBezTo>
                  <a:cubicBezTo>
                    <a:pt x="2539262" y="25492"/>
                    <a:pt x="2541318" y="29075"/>
                    <a:pt x="2543550" y="34361"/>
                  </a:cubicBezTo>
                  <a:cubicBezTo>
                    <a:pt x="2545782" y="39648"/>
                    <a:pt x="2547368" y="44523"/>
                    <a:pt x="2548308" y="48987"/>
                  </a:cubicBezTo>
                  <a:cubicBezTo>
                    <a:pt x="2548778" y="52041"/>
                    <a:pt x="2549541" y="54215"/>
                    <a:pt x="2550599" y="55507"/>
                  </a:cubicBezTo>
                  <a:cubicBezTo>
                    <a:pt x="2551656" y="56799"/>
                    <a:pt x="2551891" y="57798"/>
                    <a:pt x="2551304" y="58503"/>
                  </a:cubicBezTo>
                  <a:cubicBezTo>
                    <a:pt x="2550716" y="59207"/>
                    <a:pt x="2550951" y="60206"/>
                    <a:pt x="2552008" y="61498"/>
                  </a:cubicBezTo>
                  <a:cubicBezTo>
                    <a:pt x="2553066" y="62790"/>
                    <a:pt x="2553183" y="66021"/>
                    <a:pt x="2552361" y="71190"/>
                  </a:cubicBezTo>
                  <a:cubicBezTo>
                    <a:pt x="2551538" y="76359"/>
                    <a:pt x="2550775" y="82232"/>
                    <a:pt x="2550070" y="88811"/>
                  </a:cubicBezTo>
                  <a:cubicBezTo>
                    <a:pt x="2549600" y="93275"/>
                    <a:pt x="2549483" y="95977"/>
                    <a:pt x="2549718" y="96917"/>
                  </a:cubicBezTo>
                  <a:cubicBezTo>
                    <a:pt x="2549953" y="97857"/>
                    <a:pt x="2550775" y="98327"/>
                    <a:pt x="2552185" y="98327"/>
                  </a:cubicBezTo>
                  <a:cubicBezTo>
                    <a:pt x="2554064" y="98327"/>
                    <a:pt x="2557119" y="97504"/>
                    <a:pt x="2561348" y="95860"/>
                  </a:cubicBezTo>
                  <a:cubicBezTo>
                    <a:pt x="2565107" y="94215"/>
                    <a:pt x="2570804" y="93628"/>
                    <a:pt x="2578440" y="94097"/>
                  </a:cubicBezTo>
                  <a:cubicBezTo>
                    <a:pt x="2586076" y="94567"/>
                    <a:pt x="2591891" y="95742"/>
                    <a:pt x="2595885" y="97622"/>
                  </a:cubicBezTo>
                  <a:cubicBezTo>
                    <a:pt x="2604108" y="101851"/>
                    <a:pt x="2611157" y="107020"/>
                    <a:pt x="2617031" y="113128"/>
                  </a:cubicBezTo>
                  <a:cubicBezTo>
                    <a:pt x="2622200" y="118532"/>
                    <a:pt x="2625254" y="125052"/>
                    <a:pt x="2626194" y="132688"/>
                  </a:cubicBezTo>
                  <a:cubicBezTo>
                    <a:pt x="2627134" y="140324"/>
                    <a:pt x="2625724" y="147784"/>
                    <a:pt x="2621965" y="155067"/>
                  </a:cubicBezTo>
                  <a:cubicBezTo>
                    <a:pt x="2618910" y="160941"/>
                    <a:pt x="2615504" y="165287"/>
                    <a:pt x="2611744" y="168107"/>
                  </a:cubicBezTo>
                  <a:cubicBezTo>
                    <a:pt x="2607985" y="170926"/>
                    <a:pt x="2605636" y="172923"/>
                    <a:pt x="2604696" y="174098"/>
                  </a:cubicBezTo>
                  <a:cubicBezTo>
                    <a:pt x="2603286" y="175743"/>
                    <a:pt x="2599351" y="179208"/>
                    <a:pt x="2592890" y="184495"/>
                  </a:cubicBezTo>
                  <a:cubicBezTo>
                    <a:pt x="2586429" y="189781"/>
                    <a:pt x="2582141" y="193129"/>
                    <a:pt x="2580026" y="194539"/>
                  </a:cubicBezTo>
                  <a:cubicBezTo>
                    <a:pt x="2576972" y="196418"/>
                    <a:pt x="2574857" y="196771"/>
                    <a:pt x="2573682" y="195596"/>
                  </a:cubicBezTo>
                  <a:cubicBezTo>
                    <a:pt x="2572743" y="194421"/>
                    <a:pt x="2571685" y="195361"/>
                    <a:pt x="2570511" y="198415"/>
                  </a:cubicBezTo>
                  <a:cubicBezTo>
                    <a:pt x="2570511" y="198885"/>
                    <a:pt x="2570393" y="199473"/>
                    <a:pt x="2570158" y="200177"/>
                  </a:cubicBezTo>
                  <a:cubicBezTo>
                    <a:pt x="2568044" y="207226"/>
                    <a:pt x="2569336" y="210750"/>
                    <a:pt x="2574035" y="210750"/>
                  </a:cubicBezTo>
                  <a:cubicBezTo>
                    <a:pt x="2575915" y="210750"/>
                    <a:pt x="2577501" y="211514"/>
                    <a:pt x="2578793" y="213041"/>
                  </a:cubicBezTo>
                  <a:cubicBezTo>
                    <a:pt x="2580085" y="214568"/>
                    <a:pt x="2581847" y="215625"/>
                    <a:pt x="2584079" y="216213"/>
                  </a:cubicBezTo>
                  <a:cubicBezTo>
                    <a:pt x="2586311" y="216800"/>
                    <a:pt x="2588014" y="218386"/>
                    <a:pt x="2589189" y="220971"/>
                  </a:cubicBezTo>
                  <a:cubicBezTo>
                    <a:pt x="2590599" y="224025"/>
                    <a:pt x="2589953" y="226727"/>
                    <a:pt x="2587251" y="229076"/>
                  </a:cubicBezTo>
                  <a:cubicBezTo>
                    <a:pt x="2584549" y="231426"/>
                    <a:pt x="2579674" y="233658"/>
                    <a:pt x="2572625" y="235772"/>
                  </a:cubicBezTo>
                  <a:cubicBezTo>
                    <a:pt x="2553124" y="241646"/>
                    <a:pt x="2542082" y="245758"/>
                    <a:pt x="2539497" y="248107"/>
                  </a:cubicBezTo>
                  <a:cubicBezTo>
                    <a:pt x="2538558" y="249047"/>
                    <a:pt x="2537853" y="255156"/>
                    <a:pt x="2537383" y="266433"/>
                  </a:cubicBezTo>
                  <a:cubicBezTo>
                    <a:pt x="2536913" y="277711"/>
                    <a:pt x="2536091" y="287226"/>
                    <a:pt x="2534916" y="294980"/>
                  </a:cubicBezTo>
                  <a:cubicBezTo>
                    <a:pt x="2533741" y="302733"/>
                    <a:pt x="2533271" y="312953"/>
                    <a:pt x="2533506" y="325641"/>
                  </a:cubicBezTo>
                  <a:cubicBezTo>
                    <a:pt x="2533741" y="344437"/>
                    <a:pt x="2533271" y="355009"/>
                    <a:pt x="2532096" y="357359"/>
                  </a:cubicBezTo>
                  <a:cubicBezTo>
                    <a:pt x="2531157" y="359239"/>
                    <a:pt x="2530393" y="366640"/>
                    <a:pt x="2529805" y="379562"/>
                  </a:cubicBezTo>
                  <a:cubicBezTo>
                    <a:pt x="2529218" y="392484"/>
                    <a:pt x="2528572" y="401530"/>
                    <a:pt x="2527867" y="406698"/>
                  </a:cubicBezTo>
                  <a:cubicBezTo>
                    <a:pt x="2527632" y="408343"/>
                    <a:pt x="2527456" y="409753"/>
                    <a:pt x="2527338" y="410928"/>
                  </a:cubicBezTo>
                  <a:cubicBezTo>
                    <a:pt x="2527221" y="412102"/>
                    <a:pt x="2527162" y="413042"/>
                    <a:pt x="2527162" y="413747"/>
                  </a:cubicBezTo>
                  <a:cubicBezTo>
                    <a:pt x="2527162" y="414452"/>
                    <a:pt x="2527280" y="414804"/>
                    <a:pt x="2527515" y="414804"/>
                  </a:cubicBezTo>
                  <a:cubicBezTo>
                    <a:pt x="2527985" y="414804"/>
                    <a:pt x="2527045" y="416038"/>
                    <a:pt x="2524695" y="418505"/>
                  </a:cubicBezTo>
                  <a:cubicBezTo>
                    <a:pt x="2522346" y="420972"/>
                    <a:pt x="2521171" y="422910"/>
                    <a:pt x="2521171" y="424320"/>
                  </a:cubicBezTo>
                  <a:cubicBezTo>
                    <a:pt x="2521171" y="425729"/>
                    <a:pt x="2520584" y="426434"/>
                    <a:pt x="2519409" y="426434"/>
                  </a:cubicBezTo>
                  <a:cubicBezTo>
                    <a:pt x="2518469" y="426434"/>
                    <a:pt x="2517529" y="425436"/>
                    <a:pt x="2516590" y="423439"/>
                  </a:cubicBezTo>
                  <a:cubicBezTo>
                    <a:pt x="2515650" y="421442"/>
                    <a:pt x="2515180" y="419268"/>
                    <a:pt x="2515180" y="416919"/>
                  </a:cubicBezTo>
                  <a:cubicBezTo>
                    <a:pt x="2515180" y="414334"/>
                    <a:pt x="2514945" y="410928"/>
                    <a:pt x="2514475" y="406698"/>
                  </a:cubicBezTo>
                  <a:cubicBezTo>
                    <a:pt x="2511421" y="386258"/>
                    <a:pt x="2509894" y="351838"/>
                    <a:pt x="2509894" y="303438"/>
                  </a:cubicBezTo>
                  <a:cubicBezTo>
                    <a:pt x="2509894" y="275009"/>
                    <a:pt x="2509189" y="260795"/>
                    <a:pt x="2507779" y="260795"/>
                  </a:cubicBezTo>
                  <a:cubicBezTo>
                    <a:pt x="2506369" y="260795"/>
                    <a:pt x="2502140" y="263203"/>
                    <a:pt x="2495092" y="268019"/>
                  </a:cubicBezTo>
                  <a:cubicBezTo>
                    <a:pt x="2488043" y="272836"/>
                    <a:pt x="2483932" y="275479"/>
                    <a:pt x="2482757" y="275949"/>
                  </a:cubicBezTo>
                  <a:cubicBezTo>
                    <a:pt x="2481112" y="276654"/>
                    <a:pt x="2478528" y="275185"/>
                    <a:pt x="2475004" y="271544"/>
                  </a:cubicBezTo>
                  <a:cubicBezTo>
                    <a:pt x="2471479" y="267902"/>
                    <a:pt x="2469717" y="265141"/>
                    <a:pt x="2469717" y="263262"/>
                  </a:cubicBezTo>
                  <a:cubicBezTo>
                    <a:pt x="2469717" y="261852"/>
                    <a:pt x="2469130" y="260795"/>
                    <a:pt x="2467955" y="260090"/>
                  </a:cubicBezTo>
                  <a:cubicBezTo>
                    <a:pt x="2466780" y="259385"/>
                    <a:pt x="2464313" y="258563"/>
                    <a:pt x="2460554" y="257623"/>
                  </a:cubicBezTo>
                  <a:cubicBezTo>
                    <a:pt x="2454680" y="256213"/>
                    <a:pt x="2450569" y="254333"/>
                    <a:pt x="2448219" y="251984"/>
                  </a:cubicBezTo>
                  <a:cubicBezTo>
                    <a:pt x="2445870" y="249634"/>
                    <a:pt x="2444166" y="248460"/>
                    <a:pt x="2443109" y="248460"/>
                  </a:cubicBezTo>
                  <a:cubicBezTo>
                    <a:pt x="2442052" y="248460"/>
                    <a:pt x="2441523" y="247637"/>
                    <a:pt x="2441523" y="245993"/>
                  </a:cubicBezTo>
                  <a:cubicBezTo>
                    <a:pt x="2441523" y="244348"/>
                    <a:pt x="2440995" y="243526"/>
                    <a:pt x="2439937" y="243526"/>
                  </a:cubicBezTo>
                  <a:cubicBezTo>
                    <a:pt x="2438880" y="243526"/>
                    <a:pt x="2437470" y="241587"/>
                    <a:pt x="2435708" y="237711"/>
                  </a:cubicBezTo>
                  <a:cubicBezTo>
                    <a:pt x="2433946" y="233834"/>
                    <a:pt x="2432654" y="230838"/>
                    <a:pt x="2431831" y="228724"/>
                  </a:cubicBezTo>
                  <a:cubicBezTo>
                    <a:pt x="2431009" y="226609"/>
                    <a:pt x="2430363" y="223261"/>
                    <a:pt x="2429893" y="218680"/>
                  </a:cubicBezTo>
                  <a:cubicBezTo>
                    <a:pt x="2429423" y="214098"/>
                    <a:pt x="2428601" y="211573"/>
                    <a:pt x="2427426" y="211103"/>
                  </a:cubicBezTo>
                  <a:cubicBezTo>
                    <a:pt x="2426251" y="210633"/>
                    <a:pt x="2425664" y="209752"/>
                    <a:pt x="2425664" y="208459"/>
                  </a:cubicBezTo>
                  <a:cubicBezTo>
                    <a:pt x="2425664" y="207167"/>
                    <a:pt x="2424665" y="205934"/>
                    <a:pt x="2422668" y="204759"/>
                  </a:cubicBezTo>
                  <a:cubicBezTo>
                    <a:pt x="2420671" y="203584"/>
                    <a:pt x="2419673" y="202292"/>
                    <a:pt x="2419673" y="200882"/>
                  </a:cubicBezTo>
                  <a:cubicBezTo>
                    <a:pt x="2419673" y="199473"/>
                    <a:pt x="2418909" y="198474"/>
                    <a:pt x="2417382" y="197887"/>
                  </a:cubicBezTo>
                  <a:cubicBezTo>
                    <a:pt x="2415855" y="197299"/>
                    <a:pt x="2415561" y="195244"/>
                    <a:pt x="2416501" y="191719"/>
                  </a:cubicBezTo>
                  <a:cubicBezTo>
                    <a:pt x="2416971" y="189370"/>
                    <a:pt x="2417911" y="186727"/>
                    <a:pt x="2419320" y="183790"/>
                  </a:cubicBezTo>
                  <a:cubicBezTo>
                    <a:pt x="2420730" y="180853"/>
                    <a:pt x="2421905" y="178914"/>
                    <a:pt x="2422845" y="177975"/>
                  </a:cubicBezTo>
                  <a:cubicBezTo>
                    <a:pt x="2424019" y="177035"/>
                    <a:pt x="2425312" y="174685"/>
                    <a:pt x="2426721" y="170926"/>
                  </a:cubicBezTo>
                  <a:cubicBezTo>
                    <a:pt x="2428131" y="167167"/>
                    <a:pt x="2429071" y="163525"/>
                    <a:pt x="2429541" y="160001"/>
                  </a:cubicBezTo>
                  <a:cubicBezTo>
                    <a:pt x="2430246" y="154832"/>
                    <a:pt x="2431068" y="148371"/>
                    <a:pt x="2432008" y="140618"/>
                  </a:cubicBezTo>
                  <a:cubicBezTo>
                    <a:pt x="2433182" y="132864"/>
                    <a:pt x="2434005" y="127108"/>
                    <a:pt x="2434475" y="123349"/>
                  </a:cubicBezTo>
                  <a:cubicBezTo>
                    <a:pt x="2434944" y="119825"/>
                    <a:pt x="2435649" y="116653"/>
                    <a:pt x="2436589" y="113833"/>
                  </a:cubicBezTo>
                  <a:cubicBezTo>
                    <a:pt x="2437529" y="111014"/>
                    <a:pt x="2437705" y="109310"/>
                    <a:pt x="2437118" y="108723"/>
                  </a:cubicBezTo>
                  <a:cubicBezTo>
                    <a:pt x="2436530" y="108136"/>
                    <a:pt x="2436942" y="106550"/>
                    <a:pt x="2438351" y="103965"/>
                  </a:cubicBezTo>
                  <a:cubicBezTo>
                    <a:pt x="2439761" y="101381"/>
                    <a:pt x="2440113" y="98796"/>
                    <a:pt x="2439409" y="96212"/>
                  </a:cubicBezTo>
                  <a:cubicBezTo>
                    <a:pt x="2439174" y="94097"/>
                    <a:pt x="2439409" y="93040"/>
                    <a:pt x="2440113" y="93040"/>
                  </a:cubicBezTo>
                  <a:cubicBezTo>
                    <a:pt x="2440818" y="93510"/>
                    <a:pt x="2441758" y="93040"/>
                    <a:pt x="2442933" y="91631"/>
                  </a:cubicBezTo>
                  <a:cubicBezTo>
                    <a:pt x="2444107" y="90221"/>
                    <a:pt x="2446809" y="90103"/>
                    <a:pt x="2451038" y="91278"/>
                  </a:cubicBezTo>
                  <a:cubicBezTo>
                    <a:pt x="2455268" y="92453"/>
                    <a:pt x="2457970" y="94097"/>
                    <a:pt x="2459144" y="96212"/>
                  </a:cubicBezTo>
                  <a:cubicBezTo>
                    <a:pt x="2460319" y="98092"/>
                    <a:pt x="2461494" y="99736"/>
                    <a:pt x="2462669" y="101146"/>
                  </a:cubicBezTo>
                  <a:cubicBezTo>
                    <a:pt x="2464783" y="103261"/>
                    <a:pt x="2466545" y="112071"/>
                    <a:pt x="2467955" y="127578"/>
                  </a:cubicBezTo>
                  <a:lnTo>
                    <a:pt x="2468660" y="138855"/>
                  </a:lnTo>
                  <a:lnTo>
                    <a:pt x="2478880" y="133569"/>
                  </a:lnTo>
                  <a:cubicBezTo>
                    <a:pt x="2485459" y="130045"/>
                    <a:pt x="2491685" y="126756"/>
                    <a:pt x="2497559" y="123701"/>
                  </a:cubicBezTo>
                  <a:cubicBezTo>
                    <a:pt x="2503433" y="120412"/>
                    <a:pt x="2508014" y="118062"/>
                    <a:pt x="2511303" y="116653"/>
                  </a:cubicBezTo>
                  <a:cubicBezTo>
                    <a:pt x="2513653" y="115478"/>
                    <a:pt x="2515121" y="114421"/>
                    <a:pt x="2515709" y="113481"/>
                  </a:cubicBezTo>
                  <a:cubicBezTo>
                    <a:pt x="2516296" y="112541"/>
                    <a:pt x="2516590" y="110544"/>
                    <a:pt x="2516590" y="107490"/>
                  </a:cubicBezTo>
                  <a:cubicBezTo>
                    <a:pt x="2516590" y="101146"/>
                    <a:pt x="2517529" y="87636"/>
                    <a:pt x="2519409" y="66961"/>
                  </a:cubicBezTo>
                  <a:cubicBezTo>
                    <a:pt x="2520584" y="53099"/>
                    <a:pt x="2520466" y="40823"/>
                    <a:pt x="2519057" y="30132"/>
                  </a:cubicBezTo>
                  <a:cubicBezTo>
                    <a:pt x="2517647" y="19442"/>
                    <a:pt x="2515180" y="12452"/>
                    <a:pt x="2511656" y="9163"/>
                  </a:cubicBezTo>
                  <a:cubicBezTo>
                    <a:pt x="2509541" y="7049"/>
                    <a:pt x="2508484" y="4993"/>
                    <a:pt x="2508484" y="2996"/>
                  </a:cubicBezTo>
                  <a:cubicBezTo>
                    <a:pt x="2508484" y="999"/>
                    <a:pt x="2509541" y="0"/>
                    <a:pt x="2511656" y="0"/>
                  </a:cubicBezTo>
                  <a:close/>
                </a:path>
              </a:pathLst>
            </a:custGeom>
            <a:gr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0" name="任意多边形: 形状 59">
              <a:extLst>
                <a:ext uri="{FF2B5EF4-FFF2-40B4-BE49-F238E27FC236}">
                  <a16:creationId xmlns:a16="http://schemas.microsoft.com/office/drawing/2014/main" id="{4AA3D641-2BB6-41F4-8449-A147CDA6D4FD}"/>
                </a:ext>
              </a:extLst>
            </p:cNvPr>
            <p:cNvSpPr/>
            <p:nvPr/>
          </p:nvSpPr>
          <p:spPr>
            <a:xfrm>
              <a:off x="1079211" y="1367933"/>
              <a:ext cx="3106834" cy="169841"/>
            </a:xfrm>
            <a:custGeom>
              <a:avLst/>
              <a:gdLst/>
              <a:ahLst/>
              <a:cxnLst/>
              <a:rect l="l" t="t" r="r" b="b"/>
              <a:pathLst>
                <a:path w="3106834" h="169841">
                  <a:moveTo>
                    <a:pt x="1506210" y="84656"/>
                  </a:moveTo>
                  <a:cubicBezTo>
                    <a:pt x="1500437" y="87012"/>
                    <a:pt x="1491777" y="89015"/>
                    <a:pt x="1480231" y="90665"/>
                  </a:cubicBezTo>
                  <a:cubicBezTo>
                    <a:pt x="1473691" y="91607"/>
                    <a:pt x="1469067" y="92668"/>
                    <a:pt x="1466357" y="93846"/>
                  </a:cubicBezTo>
                  <a:cubicBezTo>
                    <a:pt x="1463647" y="95024"/>
                    <a:pt x="1461556" y="96747"/>
                    <a:pt x="1460083" y="99015"/>
                  </a:cubicBezTo>
                  <a:cubicBezTo>
                    <a:pt x="1458610" y="101283"/>
                    <a:pt x="1457874" y="103802"/>
                    <a:pt x="1457874" y="106571"/>
                  </a:cubicBezTo>
                  <a:cubicBezTo>
                    <a:pt x="1457874" y="110812"/>
                    <a:pt x="1459479" y="114347"/>
                    <a:pt x="1462690" y="117175"/>
                  </a:cubicBezTo>
                  <a:cubicBezTo>
                    <a:pt x="1465900" y="120002"/>
                    <a:pt x="1470599" y="121416"/>
                    <a:pt x="1476784" y="121416"/>
                  </a:cubicBezTo>
                  <a:cubicBezTo>
                    <a:pt x="1482911" y="121416"/>
                    <a:pt x="1488360" y="120076"/>
                    <a:pt x="1493132" y="117395"/>
                  </a:cubicBezTo>
                  <a:cubicBezTo>
                    <a:pt x="1497904" y="114715"/>
                    <a:pt x="1501409" y="111048"/>
                    <a:pt x="1503648" y="106394"/>
                  </a:cubicBezTo>
                  <a:cubicBezTo>
                    <a:pt x="1505356" y="102800"/>
                    <a:pt x="1506210" y="97498"/>
                    <a:pt x="1506210" y="90488"/>
                  </a:cubicBezTo>
                  <a:close/>
                  <a:moveTo>
                    <a:pt x="1125210" y="84656"/>
                  </a:moveTo>
                  <a:cubicBezTo>
                    <a:pt x="1119437" y="87012"/>
                    <a:pt x="1110777" y="89015"/>
                    <a:pt x="1099231" y="90665"/>
                  </a:cubicBezTo>
                  <a:cubicBezTo>
                    <a:pt x="1092691" y="91607"/>
                    <a:pt x="1088067" y="92668"/>
                    <a:pt x="1085357" y="93846"/>
                  </a:cubicBezTo>
                  <a:cubicBezTo>
                    <a:pt x="1082647" y="95024"/>
                    <a:pt x="1080556" y="96747"/>
                    <a:pt x="1079083" y="99015"/>
                  </a:cubicBezTo>
                  <a:cubicBezTo>
                    <a:pt x="1077610" y="101283"/>
                    <a:pt x="1076874" y="103802"/>
                    <a:pt x="1076874" y="106571"/>
                  </a:cubicBezTo>
                  <a:cubicBezTo>
                    <a:pt x="1076874" y="110812"/>
                    <a:pt x="1078479" y="114347"/>
                    <a:pt x="1081690" y="117175"/>
                  </a:cubicBezTo>
                  <a:cubicBezTo>
                    <a:pt x="1084900" y="120002"/>
                    <a:pt x="1089599" y="121416"/>
                    <a:pt x="1095784" y="121416"/>
                  </a:cubicBezTo>
                  <a:cubicBezTo>
                    <a:pt x="1101911" y="121416"/>
                    <a:pt x="1107360" y="120076"/>
                    <a:pt x="1112132" y="117395"/>
                  </a:cubicBezTo>
                  <a:cubicBezTo>
                    <a:pt x="1116904" y="114715"/>
                    <a:pt x="1120409" y="111048"/>
                    <a:pt x="1122648" y="106394"/>
                  </a:cubicBezTo>
                  <a:cubicBezTo>
                    <a:pt x="1124356" y="102800"/>
                    <a:pt x="1125210" y="97498"/>
                    <a:pt x="1125210" y="90488"/>
                  </a:cubicBezTo>
                  <a:close/>
                  <a:moveTo>
                    <a:pt x="2386873" y="48955"/>
                  </a:moveTo>
                  <a:cubicBezTo>
                    <a:pt x="2379803" y="48955"/>
                    <a:pt x="2373795" y="51827"/>
                    <a:pt x="2368846" y="57571"/>
                  </a:cubicBezTo>
                  <a:cubicBezTo>
                    <a:pt x="2363897" y="63315"/>
                    <a:pt x="2361423" y="71842"/>
                    <a:pt x="2361423" y="83153"/>
                  </a:cubicBezTo>
                  <a:cubicBezTo>
                    <a:pt x="2361423" y="95466"/>
                    <a:pt x="2363868" y="104450"/>
                    <a:pt x="2368758" y="110105"/>
                  </a:cubicBezTo>
                  <a:cubicBezTo>
                    <a:pt x="2373647" y="115761"/>
                    <a:pt x="2379774" y="118588"/>
                    <a:pt x="2387138" y="118588"/>
                  </a:cubicBezTo>
                  <a:cubicBezTo>
                    <a:pt x="2394443" y="118588"/>
                    <a:pt x="2400570" y="115775"/>
                    <a:pt x="2405518" y="110149"/>
                  </a:cubicBezTo>
                  <a:cubicBezTo>
                    <a:pt x="2410467" y="104523"/>
                    <a:pt x="2412941" y="95701"/>
                    <a:pt x="2412941" y="83684"/>
                  </a:cubicBezTo>
                  <a:cubicBezTo>
                    <a:pt x="2412941" y="72196"/>
                    <a:pt x="2410393" y="63536"/>
                    <a:pt x="2405297" y="57704"/>
                  </a:cubicBezTo>
                  <a:cubicBezTo>
                    <a:pt x="2400201" y="51872"/>
                    <a:pt x="2394060" y="48955"/>
                    <a:pt x="2386873" y="48955"/>
                  </a:cubicBezTo>
                  <a:close/>
                  <a:moveTo>
                    <a:pt x="2284484" y="48955"/>
                  </a:moveTo>
                  <a:cubicBezTo>
                    <a:pt x="2276531" y="48955"/>
                    <a:pt x="2269933" y="51930"/>
                    <a:pt x="2264690" y="57881"/>
                  </a:cubicBezTo>
                  <a:cubicBezTo>
                    <a:pt x="2259446" y="63831"/>
                    <a:pt x="2256825" y="72814"/>
                    <a:pt x="2256825" y="84832"/>
                  </a:cubicBezTo>
                  <a:cubicBezTo>
                    <a:pt x="2256825" y="96850"/>
                    <a:pt x="2259446" y="105849"/>
                    <a:pt x="2264690" y="111828"/>
                  </a:cubicBezTo>
                  <a:cubicBezTo>
                    <a:pt x="2269933" y="117808"/>
                    <a:pt x="2276531" y="120798"/>
                    <a:pt x="2284484" y="120798"/>
                  </a:cubicBezTo>
                  <a:cubicBezTo>
                    <a:pt x="2292378" y="120798"/>
                    <a:pt x="2298946" y="117793"/>
                    <a:pt x="2304190" y="111784"/>
                  </a:cubicBezTo>
                  <a:cubicBezTo>
                    <a:pt x="2309433" y="105775"/>
                    <a:pt x="2312054" y="96615"/>
                    <a:pt x="2312054" y="84302"/>
                  </a:cubicBezTo>
                  <a:cubicBezTo>
                    <a:pt x="2312054" y="72697"/>
                    <a:pt x="2309418" y="63904"/>
                    <a:pt x="2304145" y="57925"/>
                  </a:cubicBezTo>
                  <a:cubicBezTo>
                    <a:pt x="2298873" y="51945"/>
                    <a:pt x="2292319" y="48955"/>
                    <a:pt x="2284484" y="48955"/>
                  </a:cubicBezTo>
                  <a:close/>
                  <a:moveTo>
                    <a:pt x="2141609" y="48955"/>
                  </a:moveTo>
                  <a:cubicBezTo>
                    <a:pt x="2133656" y="48955"/>
                    <a:pt x="2127058" y="51930"/>
                    <a:pt x="2121815" y="57881"/>
                  </a:cubicBezTo>
                  <a:cubicBezTo>
                    <a:pt x="2116572" y="63831"/>
                    <a:pt x="2113950" y="72814"/>
                    <a:pt x="2113950" y="84832"/>
                  </a:cubicBezTo>
                  <a:cubicBezTo>
                    <a:pt x="2113950" y="96850"/>
                    <a:pt x="2116572" y="105849"/>
                    <a:pt x="2121815" y="111828"/>
                  </a:cubicBezTo>
                  <a:cubicBezTo>
                    <a:pt x="2127058" y="117808"/>
                    <a:pt x="2133656" y="120798"/>
                    <a:pt x="2141609" y="120798"/>
                  </a:cubicBezTo>
                  <a:cubicBezTo>
                    <a:pt x="2149503" y="120798"/>
                    <a:pt x="2156072" y="117793"/>
                    <a:pt x="2161315" y="111784"/>
                  </a:cubicBezTo>
                  <a:cubicBezTo>
                    <a:pt x="2166558" y="105775"/>
                    <a:pt x="2169179" y="96615"/>
                    <a:pt x="2169179" y="84302"/>
                  </a:cubicBezTo>
                  <a:cubicBezTo>
                    <a:pt x="2169179" y="72697"/>
                    <a:pt x="2166543" y="63904"/>
                    <a:pt x="2161270" y="57925"/>
                  </a:cubicBezTo>
                  <a:cubicBezTo>
                    <a:pt x="2155998" y="51945"/>
                    <a:pt x="2149444" y="48955"/>
                    <a:pt x="2141609" y="48955"/>
                  </a:cubicBezTo>
                  <a:close/>
                  <a:moveTo>
                    <a:pt x="1284359" y="48955"/>
                  </a:moveTo>
                  <a:cubicBezTo>
                    <a:pt x="1276406" y="48955"/>
                    <a:pt x="1269808" y="51930"/>
                    <a:pt x="1264565" y="57881"/>
                  </a:cubicBezTo>
                  <a:cubicBezTo>
                    <a:pt x="1259322" y="63831"/>
                    <a:pt x="1256700" y="72814"/>
                    <a:pt x="1256700" y="84832"/>
                  </a:cubicBezTo>
                  <a:cubicBezTo>
                    <a:pt x="1256700" y="96850"/>
                    <a:pt x="1259322" y="105849"/>
                    <a:pt x="1264565" y="111828"/>
                  </a:cubicBezTo>
                  <a:cubicBezTo>
                    <a:pt x="1269808" y="117808"/>
                    <a:pt x="1276406" y="120798"/>
                    <a:pt x="1284359" y="120798"/>
                  </a:cubicBezTo>
                  <a:cubicBezTo>
                    <a:pt x="1292253" y="120798"/>
                    <a:pt x="1298821" y="117793"/>
                    <a:pt x="1304065" y="111784"/>
                  </a:cubicBezTo>
                  <a:cubicBezTo>
                    <a:pt x="1309308" y="105775"/>
                    <a:pt x="1311929" y="96615"/>
                    <a:pt x="1311929" y="84302"/>
                  </a:cubicBezTo>
                  <a:cubicBezTo>
                    <a:pt x="1311929" y="72697"/>
                    <a:pt x="1309293" y="63904"/>
                    <a:pt x="1304020" y="57925"/>
                  </a:cubicBezTo>
                  <a:cubicBezTo>
                    <a:pt x="1298748" y="51945"/>
                    <a:pt x="1292194" y="48955"/>
                    <a:pt x="1284359" y="48955"/>
                  </a:cubicBezTo>
                  <a:close/>
                  <a:moveTo>
                    <a:pt x="805458" y="48955"/>
                  </a:moveTo>
                  <a:cubicBezTo>
                    <a:pt x="798388" y="48955"/>
                    <a:pt x="792483" y="51842"/>
                    <a:pt x="787740" y="57615"/>
                  </a:cubicBezTo>
                  <a:cubicBezTo>
                    <a:pt x="782998" y="63389"/>
                    <a:pt x="780627" y="72490"/>
                    <a:pt x="780627" y="84921"/>
                  </a:cubicBezTo>
                  <a:cubicBezTo>
                    <a:pt x="780627" y="96939"/>
                    <a:pt x="783160" y="105923"/>
                    <a:pt x="788226" y="111873"/>
                  </a:cubicBezTo>
                  <a:cubicBezTo>
                    <a:pt x="793293" y="117823"/>
                    <a:pt x="799272" y="120798"/>
                    <a:pt x="806165" y="120798"/>
                  </a:cubicBezTo>
                  <a:cubicBezTo>
                    <a:pt x="813116" y="120798"/>
                    <a:pt x="819022" y="117955"/>
                    <a:pt x="823882" y="112270"/>
                  </a:cubicBezTo>
                  <a:cubicBezTo>
                    <a:pt x="828742" y="106585"/>
                    <a:pt x="831172" y="97911"/>
                    <a:pt x="831172" y="86246"/>
                  </a:cubicBezTo>
                  <a:cubicBezTo>
                    <a:pt x="831172" y="73404"/>
                    <a:pt x="828698" y="63978"/>
                    <a:pt x="823750" y="57969"/>
                  </a:cubicBezTo>
                  <a:cubicBezTo>
                    <a:pt x="818801" y="51960"/>
                    <a:pt x="812704" y="48955"/>
                    <a:pt x="805458" y="48955"/>
                  </a:cubicBezTo>
                  <a:close/>
                  <a:moveTo>
                    <a:pt x="281583" y="48955"/>
                  </a:moveTo>
                  <a:cubicBezTo>
                    <a:pt x="274513" y="48955"/>
                    <a:pt x="268608" y="51842"/>
                    <a:pt x="263865" y="57615"/>
                  </a:cubicBezTo>
                  <a:cubicBezTo>
                    <a:pt x="259123" y="63389"/>
                    <a:pt x="256752" y="72490"/>
                    <a:pt x="256752" y="84921"/>
                  </a:cubicBezTo>
                  <a:cubicBezTo>
                    <a:pt x="256752" y="96939"/>
                    <a:pt x="259285" y="105923"/>
                    <a:pt x="264351" y="111873"/>
                  </a:cubicBezTo>
                  <a:cubicBezTo>
                    <a:pt x="269417" y="117823"/>
                    <a:pt x="275397" y="120798"/>
                    <a:pt x="282290" y="120798"/>
                  </a:cubicBezTo>
                  <a:cubicBezTo>
                    <a:pt x="289241" y="120798"/>
                    <a:pt x="295147" y="117955"/>
                    <a:pt x="300007" y="112270"/>
                  </a:cubicBezTo>
                  <a:cubicBezTo>
                    <a:pt x="304867" y="106585"/>
                    <a:pt x="307297" y="97911"/>
                    <a:pt x="307297" y="86246"/>
                  </a:cubicBezTo>
                  <a:cubicBezTo>
                    <a:pt x="307297" y="73404"/>
                    <a:pt x="304823" y="63978"/>
                    <a:pt x="299875" y="57969"/>
                  </a:cubicBezTo>
                  <a:cubicBezTo>
                    <a:pt x="294926" y="51960"/>
                    <a:pt x="288829" y="48955"/>
                    <a:pt x="281583" y="48955"/>
                  </a:cubicBezTo>
                  <a:close/>
                  <a:moveTo>
                    <a:pt x="179459" y="48955"/>
                  </a:moveTo>
                  <a:cubicBezTo>
                    <a:pt x="171506" y="48955"/>
                    <a:pt x="164908" y="51930"/>
                    <a:pt x="159665" y="57881"/>
                  </a:cubicBezTo>
                  <a:cubicBezTo>
                    <a:pt x="154422" y="63831"/>
                    <a:pt x="151800" y="72814"/>
                    <a:pt x="151800" y="84832"/>
                  </a:cubicBezTo>
                  <a:cubicBezTo>
                    <a:pt x="151800" y="96850"/>
                    <a:pt x="154422" y="105849"/>
                    <a:pt x="159665" y="111828"/>
                  </a:cubicBezTo>
                  <a:cubicBezTo>
                    <a:pt x="164908" y="117808"/>
                    <a:pt x="171506" y="120798"/>
                    <a:pt x="179459" y="120798"/>
                  </a:cubicBezTo>
                  <a:cubicBezTo>
                    <a:pt x="187353" y="120798"/>
                    <a:pt x="193921" y="117793"/>
                    <a:pt x="199165" y="111784"/>
                  </a:cubicBezTo>
                  <a:cubicBezTo>
                    <a:pt x="204408" y="105775"/>
                    <a:pt x="207029" y="96615"/>
                    <a:pt x="207029" y="84302"/>
                  </a:cubicBezTo>
                  <a:cubicBezTo>
                    <a:pt x="207029" y="72697"/>
                    <a:pt x="204393" y="63904"/>
                    <a:pt x="199120" y="57925"/>
                  </a:cubicBezTo>
                  <a:cubicBezTo>
                    <a:pt x="193848" y="51945"/>
                    <a:pt x="187294" y="48955"/>
                    <a:pt x="179459" y="48955"/>
                  </a:cubicBezTo>
                  <a:close/>
                  <a:moveTo>
                    <a:pt x="2989952" y="48867"/>
                  </a:moveTo>
                  <a:cubicBezTo>
                    <a:pt x="2982647" y="48867"/>
                    <a:pt x="2976506" y="51312"/>
                    <a:pt x="2971528" y="56202"/>
                  </a:cubicBezTo>
                  <a:cubicBezTo>
                    <a:pt x="2966550" y="61091"/>
                    <a:pt x="2963796" y="67630"/>
                    <a:pt x="2963266" y="75819"/>
                  </a:cubicBezTo>
                  <a:lnTo>
                    <a:pt x="3015667" y="75819"/>
                  </a:lnTo>
                  <a:cubicBezTo>
                    <a:pt x="3014960" y="67925"/>
                    <a:pt x="3012957" y="62004"/>
                    <a:pt x="3009658" y="58057"/>
                  </a:cubicBezTo>
                  <a:cubicBezTo>
                    <a:pt x="3004592" y="51930"/>
                    <a:pt x="2998023" y="48867"/>
                    <a:pt x="2989952" y="48867"/>
                  </a:cubicBezTo>
                  <a:close/>
                  <a:moveTo>
                    <a:pt x="2742302" y="48867"/>
                  </a:moveTo>
                  <a:cubicBezTo>
                    <a:pt x="2734997" y="48867"/>
                    <a:pt x="2728856" y="51312"/>
                    <a:pt x="2723878" y="56202"/>
                  </a:cubicBezTo>
                  <a:cubicBezTo>
                    <a:pt x="2718900" y="61091"/>
                    <a:pt x="2716146" y="67630"/>
                    <a:pt x="2715616" y="75819"/>
                  </a:cubicBezTo>
                  <a:lnTo>
                    <a:pt x="2768017" y="75819"/>
                  </a:lnTo>
                  <a:cubicBezTo>
                    <a:pt x="2767310" y="67925"/>
                    <a:pt x="2765307" y="62004"/>
                    <a:pt x="2762008" y="58057"/>
                  </a:cubicBezTo>
                  <a:cubicBezTo>
                    <a:pt x="2756942" y="51930"/>
                    <a:pt x="2750373" y="48867"/>
                    <a:pt x="2742302" y="48867"/>
                  </a:cubicBezTo>
                  <a:close/>
                  <a:moveTo>
                    <a:pt x="1751702" y="48867"/>
                  </a:moveTo>
                  <a:cubicBezTo>
                    <a:pt x="1744397" y="48867"/>
                    <a:pt x="1738256" y="51312"/>
                    <a:pt x="1733278" y="56202"/>
                  </a:cubicBezTo>
                  <a:cubicBezTo>
                    <a:pt x="1728300" y="61091"/>
                    <a:pt x="1725546" y="67630"/>
                    <a:pt x="1725016" y="75819"/>
                  </a:cubicBezTo>
                  <a:lnTo>
                    <a:pt x="1777417" y="75819"/>
                  </a:lnTo>
                  <a:cubicBezTo>
                    <a:pt x="1776710" y="67925"/>
                    <a:pt x="1774707" y="62004"/>
                    <a:pt x="1771408" y="58057"/>
                  </a:cubicBezTo>
                  <a:cubicBezTo>
                    <a:pt x="1766342" y="51930"/>
                    <a:pt x="1759773" y="48867"/>
                    <a:pt x="1751702" y="48867"/>
                  </a:cubicBezTo>
                  <a:close/>
                  <a:moveTo>
                    <a:pt x="389627" y="48867"/>
                  </a:moveTo>
                  <a:cubicBezTo>
                    <a:pt x="382322" y="48867"/>
                    <a:pt x="376181" y="51312"/>
                    <a:pt x="371203" y="56202"/>
                  </a:cubicBezTo>
                  <a:cubicBezTo>
                    <a:pt x="366225" y="61091"/>
                    <a:pt x="363471" y="67630"/>
                    <a:pt x="362941" y="75819"/>
                  </a:cubicBezTo>
                  <a:lnTo>
                    <a:pt x="415342" y="75819"/>
                  </a:lnTo>
                  <a:cubicBezTo>
                    <a:pt x="414635" y="67925"/>
                    <a:pt x="412632" y="62004"/>
                    <a:pt x="409333" y="58057"/>
                  </a:cubicBezTo>
                  <a:cubicBezTo>
                    <a:pt x="404267" y="51930"/>
                    <a:pt x="397698" y="48867"/>
                    <a:pt x="389627" y="48867"/>
                  </a:cubicBezTo>
                  <a:close/>
                  <a:moveTo>
                    <a:pt x="2446934" y="37910"/>
                  </a:moveTo>
                  <a:lnTo>
                    <a:pt x="2464077" y="37910"/>
                  </a:lnTo>
                  <a:lnTo>
                    <a:pt x="2483606" y="92255"/>
                  </a:lnTo>
                  <a:cubicBezTo>
                    <a:pt x="2486140" y="99148"/>
                    <a:pt x="2488408" y="106394"/>
                    <a:pt x="2490411" y="113993"/>
                  </a:cubicBezTo>
                  <a:cubicBezTo>
                    <a:pt x="2492237" y="106688"/>
                    <a:pt x="2494417" y="99560"/>
                    <a:pt x="2496950" y="92609"/>
                  </a:cubicBezTo>
                  <a:lnTo>
                    <a:pt x="2517009" y="37910"/>
                  </a:lnTo>
                  <a:lnTo>
                    <a:pt x="2532915" y="37910"/>
                  </a:lnTo>
                  <a:lnTo>
                    <a:pt x="2497215" y="133346"/>
                  </a:lnTo>
                  <a:cubicBezTo>
                    <a:pt x="2493386" y="143655"/>
                    <a:pt x="2490411" y="150754"/>
                    <a:pt x="2488290" y="154642"/>
                  </a:cubicBezTo>
                  <a:cubicBezTo>
                    <a:pt x="2485462" y="159885"/>
                    <a:pt x="2482222" y="163729"/>
                    <a:pt x="2478570" y="166174"/>
                  </a:cubicBezTo>
                  <a:cubicBezTo>
                    <a:pt x="2474917" y="168619"/>
                    <a:pt x="2470558" y="169841"/>
                    <a:pt x="2465491" y="169841"/>
                  </a:cubicBezTo>
                  <a:cubicBezTo>
                    <a:pt x="2462428" y="169841"/>
                    <a:pt x="2459011" y="169193"/>
                    <a:pt x="2455241" y="167897"/>
                  </a:cubicBezTo>
                  <a:lnTo>
                    <a:pt x="2453473" y="152963"/>
                  </a:lnTo>
                  <a:cubicBezTo>
                    <a:pt x="2456949" y="153906"/>
                    <a:pt x="2459983" y="154377"/>
                    <a:pt x="2462575" y="154377"/>
                  </a:cubicBezTo>
                  <a:cubicBezTo>
                    <a:pt x="2466110" y="154377"/>
                    <a:pt x="2468938" y="153788"/>
                    <a:pt x="2471058" y="152610"/>
                  </a:cubicBezTo>
                  <a:cubicBezTo>
                    <a:pt x="2473179" y="151431"/>
                    <a:pt x="2474917" y="149782"/>
                    <a:pt x="2476272" y="147661"/>
                  </a:cubicBezTo>
                  <a:cubicBezTo>
                    <a:pt x="2477273" y="146070"/>
                    <a:pt x="2478894" y="142123"/>
                    <a:pt x="2481132" y="135820"/>
                  </a:cubicBezTo>
                  <a:cubicBezTo>
                    <a:pt x="2481427" y="134936"/>
                    <a:pt x="2481898" y="133640"/>
                    <a:pt x="2482546" y="131932"/>
                  </a:cubicBezTo>
                  <a:close/>
                  <a:moveTo>
                    <a:pt x="1208261" y="37910"/>
                  </a:moveTo>
                  <a:lnTo>
                    <a:pt x="1224167" y="37910"/>
                  </a:lnTo>
                  <a:lnTo>
                    <a:pt x="1224167" y="131755"/>
                  </a:lnTo>
                  <a:lnTo>
                    <a:pt x="1208261" y="131755"/>
                  </a:lnTo>
                  <a:close/>
                  <a:moveTo>
                    <a:pt x="874444" y="37910"/>
                  </a:moveTo>
                  <a:lnTo>
                    <a:pt x="890350" y="37910"/>
                  </a:lnTo>
                  <a:lnTo>
                    <a:pt x="890350" y="89958"/>
                  </a:lnTo>
                  <a:cubicBezTo>
                    <a:pt x="890350" y="98264"/>
                    <a:pt x="890674" y="103861"/>
                    <a:pt x="891322" y="106747"/>
                  </a:cubicBezTo>
                  <a:cubicBezTo>
                    <a:pt x="892324" y="110930"/>
                    <a:pt x="894444" y="114214"/>
                    <a:pt x="897685" y="116600"/>
                  </a:cubicBezTo>
                  <a:cubicBezTo>
                    <a:pt x="900925" y="118986"/>
                    <a:pt x="904931" y="120179"/>
                    <a:pt x="909703" y="120179"/>
                  </a:cubicBezTo>
                  <a:cubicBezTo>
                    <a:pt x="914474" y="120179"/>
                    <a:pt x="918952" y="118957"/>
                    <a:pt x="923134" y="116512"/>
                  </a:cubicBezTo>
                  <a:cubicBezTo>
                    <a:pt x="927317" y="114067"/>
                    <a:pt x="930277" y="110739"/>
                    <a:pt x="932015" y="106526"/>
                  </a:cubicBezTo>
                  <a:cubicBezTo>
                    <a:pt x="933753" y="102314"/>
                    <a:pt x="934622" y="96202"/>
                    <a:pt x="934622" y="88190"/>
                  </a:cubicBezTo>
                  <a:lnTo>
                    <a:pt x="934622" y="37910"/>
                  </a:lnTo>
                  <a:lnTo>
                    <a:pt x="950528" y="37910"/>
                  </a:lnTo>
                  <a:lnTo>
                    <a:pt x="950528" y="131755"/>
                  </a:lnTo>
                  <a:lnTo>
                    <a:pt x="936301" y="131755"/>
                  </a:lnTo>
                  <a:lnTo>
                    <a:pt x="936301" y="117970"/>
                  </a:lnTo>
                  <a:cubicBezTo>
                    <a:pt x="928996" y="128574"/>
                    <a:pt x="919069" y="133876"/>
                    <a:pt x="906521" y="133876"/>
                  </a:cubicBezTo>
                  <a:cubicBezTo>
                    <a:pt x="900984" y="133876"/>
                    <a:pt x="895814" y="132815"/>
                    <a:pt x="891013" y="130695"/>
                  </a:cubicBezTo>
                  <a:cubicBezTo>
                    <a:pt x="886212" y="128574"/>
                    <a:pt x="882648" y="125908"/>
                    <a:pt x="880321" y="122697"/>
                  </a:cubicBezTo>
                  <a:cubicBezTo>
                    <a:pt x="877993" y="119487"/>
                    <a:pt x="876359" y="115555"/>
                    <a:pt x="875416" y="110901"/>
                  </a:cubicBezTo>
                  <a:cubicBezTo>
                    <a:pt x="874768" y="107778"/>
                    <a:pt x="874444" y="102830"/>
                    <a:pt x="874444" y="96055"/>
                  </a:cubicBezTo>
                  <a:close/>
                  <a:moveTo>
                    <a:pt x="3090486" y="35789"/>
                  </a:moveTo>
                  <a:cubicBezTo>
                    <a:pt x="3095846" y="35789"/>
                    <a:pt x="3101296" y="37497"/>
                    <a:pt x="3106834" y="40914"/>
                  </a:cubicBezTo>
                  <a:lnTo>
                    <a:pt x="3101355" y="55671"/>
                  </a:lnTo>
                  <a:cubicBezTo>
                    <a:pt x="3097467" y="53374"/>
                    <a:pt x="3093579" y="52225"/>
                    <a:pt x="3089690" y="52225"/>
                  </a:cubicBezTo>
                  <a:cubicBezTo>
                    <a:pt x="3086214" y="52225"/>
                    <a:pt x="3083092" y="53271"/>
                    <a:pt x="3080324" y="55362"/>
                  </a:cubicBezTo>
                  <a:cubicBezTo>
                    <a:pt x="3077555" y="57453"/>
                    <a:pt x="3075581" y="60355"/>
                    <a:pt x="3074403" y="64066"/>
                  </a:cubicBezTo>
                  <a:cubicBezTo>
                    <a:pt x="3072636" y="69722"/>
                    <a:pt x="3071752" y="75907"/>
                    <a:pt x="3071752" y="82623"/>
                  </a:cubicBezTo>
                  <a:lnTo>
                    <a:pt x="3071752" y="131755"/>
                  </a:lnTo>
                  <a:lnTo>
                    <a:pt x="3055846" y="131755"/>
                  </a:lnTo>
                  <a:lnTo>
                    <a:pt x="3055846" y="37910"/>
                  </a:lnTo>
                  <a:lnTo>
                    <a:pt x="3070161" y="37910"/>
                  </a:lnTo>
                  <a:lnTo>
                    <a:pt x="3070161" y="52137"/>
                  </a:lnTo>
                  <a:cubicBezTo>
                    <a:pt x="3073814" y="45480"/>
                    <a:pt x="3077187" y="41091"/>
                    <a:pt x="3080279" y="38970"/>
                  </a:cubicBezTo>
                  <a:cubicBezTo>
                    <a:pt x="3083372" y="36849"/>
                    <a:pt x="3086774" y="35789"/>
                    <a:pt x="3090486" y="35789"/>
                  </a:cubicBezTo>
                  <a:close/>
                  <a:moveTo>
                    <a:pt x="2989776" y="35789"/>
                  </a:moveTo>
                  <a:cubicBezTo>
                    <a:pt x="3002324" y="35789"/>
                    <a:pt x="3012574" y="40060"/>
                    <a:pt x="3020527" y="48602"/>
                  </a:cubicBezTo>
                  <a:cubicBezTo>
                    <a:pt x="3028480" y="57144"/>
                    <a:pt x="3032457" y="69162"/>
                    <a:pt x="3032457" y="84656"/>
                  </a:cubicBezTo>
                  <a:cubicBezTo>
                    <a:pt x="3032457" y="85598"/>
                    <a:pt x="3032427" y="87012"/>
                    <a:pt x="3032368" y="88897"/>
                  </a:cubicBezTo>
                  <a:lnTo>
                    <a:pt x="2962382" y="88897"/>
                  </a:lnTo>
                  <a:cubicBezTo>
                    <a:pt x="2962971" y="99207"/>
                    <a:pt x="2965887" y="107101"/>
                    <a:pt x="2971130" y="112579"/>
                  </a:cubicBezTo>
                  <a:cubicBezTo>
                    <a:pt x="2976373" y="118058"/>
                    <a:pt x="2982912" y="120798"/>
                    <a:pt x="2990748" y="120798"/>
                  </a:cubicBezTo>
                  <a:cubicBezTo>
                    <a:pt x="2996580" y="120798"/>
                    <a:pt x="3001558" y="119266"/>
                    <a:pt x="3005682" y="116203"/>
                  </a:cubicBezTo>
                  <a:cubicBezTo>
                    <a:pt x="3009805" y="113139"/>
                    <a:pt x="3013075" y="108250"/>
                    <a:pt x="3015490" y="101534"/>
                  </a:cubicBezTo>
                  <a:lnTo>
                    <a:pt x="3031926" y="103566"/>
                  </a:lnTo>
                  <a:cubicBezTo>
                    <a:pt x="3029334" y="113169"/>
                    <a:pt x="3024533" y="120621"/>
                    <a:pt x="3017523" y="125923"/>
                  </a:cubicBezTo>
                  <a:cubicBezTo>
                    <a:pt x="3010512" y="131225"/>
                    <a:pt x="3001558" y="133876"/>
                    <a:pt x="2990659" y="133876"/>
                  </a:cubicBezTo>
                  <a:cubicBezTo>
                    <a:pt x="2976933" y="133876"/>
                    <a:pt x="2966049" y="129649"/>
                    <a:pt x="2958008" y="121195"/>
                  </a:cubicBezTo>
                  <a:cubicBezTo>
                    <a:pt x="2949966" y="112742"/>
                    <a:pt x="2945946" y="100886"/>
                    <a:pt x="2945946" y="85628"/>
                  </a:cubicBezTo>
                  <a:cubicBezTo>
                    <a:pt x="2945946" y="69839"/>
                    <a:pt x="2950011" y="57586"/>
                    <a:pt x="2958140" y="48867"/>
                  </a:cubicBezTo>
                  <a:cubicBezTo>
                    <a:pt x="2966270" y="40148"/>
                    <a:pt x="2976815" y="35789"/>
                    <a:pt x="2989776" y="35789"/>
                  </a:cubicBezTo>
                  <a:close/>
                  <a:moveTo>
                    <a:pt x="2852556" y="35789"/>
                  </a:moveTo>
                  <a:cubicBezTo>
                    <a:pt x="2858212" y="35789"/>
                    <a:pt x="2863410" y="36805"/>
                    <a:pt x="2868153" y="38837"/>
                  </a:cubicBezTo>
                  <a:cubicBezTo>
                    <a:pt x="2872895" y="40870"/>
                    <a:pt x="2876444" y="43536"/>
                    <a:pt x="2878801" y="46835"/>
                  </a:cubicBezTo>
                  <a:cubicBezTo>
                    <a:pt x="2881157" y="50134"/>
                    <a:pt x="2882807" y="54051"/>
                    <a:pt x="2883749" y="58587"/>
                  </a:cubicBezTo>
                  <a:cubicBezTo>
                    <a:pt x="2884339" y="61533"/>
                    <a:pt x="2884633" y="66688"/>
                    <a:pt x="2884633" y="74052"/>
                  </a:cubicBezTo>
                  <a:lnTo>
                    <a:pt x="2884633" y="131755"/>
                  </a:lnTo>
                  <a:lnTo>
                    <a:pt x="2868727" y="131755"/>
                  </a:lnTo>
                  <a:lnTo>
                    <a:pt x="2868727" y="74670"/>
                  </a:lnTo>
                  <a:cubicBezTo>
                    <a:pt x="2868727" y="68190"/>
                    <a:pt x="2868109" y="63345"/>
                    <a:pt x="2866871" y="60134"/>
                  </a:cubicBezTo>
                  <a:cubicBezTo>
                    <a:pt x="2865634" y="56923"/>
                    <a:pt x="2863440" y="54361"/>
                    <a:pt x="2860288" y="52446"/>
                  </a:cubicBezTo>
                  <a:cubicBezTo>
                    <a:pt x="2857136" y="50531"/>
                    <a:pt x="2853440" y="49574"/>
                    <a:pt x="2849198" y="49574"/>
                  </a:cubicBezTo>
                  <a:cubicBezTo>
                    <a:pt x="2842423" y="49574"/>
                    <a:pt x="2836576" y="51724"/>
                    <a:pt x="2831657" y="56025"/>
                  </a:cubicBezTo>
                  <a:cubicBezTo>
                    <a:pt x="2826738" y="60325"/>
                    <a:pt x="2824279" y="68485"/>
                    <a:pt x="2824279" y="80502"/>
                  </a:cubicBezTo>
                  <a:lnTo>
                    <a:pt x="2824279" y="131755"/>
                  </a:lnTo>
                  <a:lnTo>
                    <a:pt x="2808373" y="131755"/>
                  </a:lnTo>
                  <a:lnTo>
                    <a:pt x="2808373" y="37910"/>
                  </a:lnTo>
                  <a:lnTo>
                    <a:pt x="2822688" y="37910"/>
                  </a:lnTo>
                  <a:lnTo>
                    <a:pt x="2822688" y="51253"/>
                  </a:lnTo>
                  <a:cubicBezTo>
                    <a:pt x="2829581" y="40944"/>
                    <a:pt x="2839536" y="35789"/>
                    <a:pt x="2852556" y="35789"/>
                  </a:cubicBezTo>
                  <a:close/>
                  <a:moveTo>
                    <a:pt x="2742126" y="35789"/>
                  </a:moveTo>
                  <a:cubicBezTo>
                    <a:pt x="2754674" y="35789"/>
                    <a:pt x="2764924" y="40060"/>
                    <a:pt x="2772877" y="48602"/>
                  </a:cubicBezTo>
                  <a:cubicBezTo>
                    <a:pt x="2780830" y="57144"/>
                    <a:pt x="2784807" y="69162"/>
                    <a:pt x="2784807" y="84656"/>
                  </a:cubicBezTo>
                  <a:cubicBezTo>
                    <a:pt x="2784807" y="85598"/>
                    <a:pt x="2784777" y="87012"/>
                    <a:pt x="2784718" y="88897"/>
                  </a:cubicBezTo>
                  <a:lnTo>
                    <a:pt x="2714732" y="88897"/>
                  </a:lnTo>
                  <a:cubicBezTo>
                    <a:pt x="2715321" y="99207"/>
                    <a:pt x="2718237" y="107101"/>
                    <a:pt x="2723480" y="112579"/>
                  </a:cubicBezTo>
                  <a:cubicBezTo>
                    <a:pt x="2728723" y="118058"/>
                    <a:pt x="2735262" y="120798"/>
                    <a:pt x="2743098" y="120798"/>
                  </a:cubicBezTo>
                  <a:cubicBezTo>
                    <a:pt x="2748930" y="120798"/>
                    <a:pt x="2753908" y="119266"/>
                    <a:pt x="2758032" y="116203"/>
                  </a:cubicBezTo>
                  <a:cubicBezTo>
                    <a:pt x="2762155" y="113139"/>
                    <a:pt x="2765425" y="108250"/>
                    <a:pt x="2767840" y="101534"/>
                  </a:cubicBezTo>
                  <a:lnTo>
                    <a:pt x="2784276" y="103566"/>
                  </a:lnTo>
                  <a:cubicBezTo>
                    <a:pt x="2781684" y="113169"/>
                    <a:pt x="2776883" y="120621"/>
                    <a:pt x="2769873" y="125923"/>
                  </a:cubicBezTo>
                  <a:cubicBezTo>
                    <a:pt x="2762862" y="131225"/>
                    <a:pt x="2753908" y="133876"/>
                    <a:pt x="2743009" y="133876"/>
                  </a:cubicBezTo>
                  <a:cubicBezTo>
                    <a:pt x="2729283" y="133876"/>
                    <a:pt x="2718399" y="129649"/>
                    <a:pt x="2710358" y="121195"/>
                  </a:cubicBezTo>
                  <a:cubicBezTo>
                    <a:pt x="2702316" y="112742"/>
                    <a:pt x="2698296" y="100886"/>
                    <a:pt x="2698296" y="85628"/>
                  </a:cubicBezTo>
                  <a:cubicBezTo>
                    <a:pt x="2698296" y="69839"/>
                    <a:pt x="2702361" y="57586"/>
                    <a:pt x="2710490" y="48867"/>
                  </a:cubicBezTo>
                  <a:cubicBezTo>
                    <a:pt x="2718620" y="40148"/>
                    <a:pt x="2729165" y="35789"/>
                    <a:pt x="2742126" y="35789"/>
                  </a:cubicBezTo>
                  <a:close/>
                  <a:moveTo>
                    <a:pt x="2385724" y="35789"/>
                  </a:moveTo>
                  <a:cubicBezTo>
                    <a:pt x="2396799" y="35789"/>
                    <a:pt x="2405930" y="40266"/>
                    <a:pt x="2413118" y="49221"/>
                  </a:cubicBezTo>
                  <a:lnTo>
                    <a:pt x="2413118" y="37910"/>
                  </a:lnTo>
                  <a:lnTo>
                    <a:pt x="2427787" y="37910"/>
                  </a:lnTo>
                  <a:lnTo>
                    <a:pt x="2427787" y="119030"/>
                  </a:lnTo>
                  <a:cubicBezTo>
                    <a:pt x="2427787" y="133640"/>
                    <a:pt x="2426299" y="143994"/>
                    <a:pt x="2423324" y="150091"/>
                  </a:cubicBezTo>
                  <a:cubicBezTo>
                    <a:pt x="2420349" y="156188"/>
                    <a:pt x="2415636" y="161004"/>
                    <a:pt x="2409185" y="164539"/>
                  </a:cubicBezTo>
                  <a:cubicBezTo>
                    <a:pt x="2402735" y="168074"/>
                    <a:pt x="2394796" y="169841"/>
                    <a:pt x="2385371" y="169841"/>
                  </a:cubicBezTo>
                  <a:cubicBezTo>
                    <a:pt x="2374177" y="169841"/>
                    <a:pt x="2365135" y="167323"/>
                    <a:pt x="2358242" y="162286"/>
                  </a:cubicBezTo>
                  <a:cubicBezTo>
                    <a:pt x="2351349" y="157249"/>
                    <a:pt x="2348021" y="149664"/>
                    <a:pt x="2348257" y="139531"/>
                  </a:cubicBezTo>
                  <a:lnTo>
                    <a:pt x="2363721" y="141829"/>
                  </a:lnTo>
                  <a:cubicBezTo>
                    <a:pt x="2364369" y="146601"/>
                    <a:pt x="2366165" y="150076"/>
                    <a:pt x="2369111" y="152256"/>
                  </a:cubicBezTo>
                  <a:cubicBezTo>
                    <a:pt x="2373058" y="155202"/>
                    <a:pt x="2378448" y="156674"/>
                    <a:pt x="2385282" y="156674"/>
                  </a:cubicBezTo>
                  <a:cubicBezTo>
                    <a:pt x="2392646" y="156674"/>
                    <a:pt x="2398331" y="155202"/>
                    <a:pt x="2402337" y="152256"/>
                  </a:cubicBezTo>
                  <a:cubicBezTo>
                    <a:pt x="2406343" y="149311"/>
                    <a:pt x="2409053" y="145187"/>
                    <a:pt x="2410467" y="139885"/>
                  </a:cubicBezTo>
                  <a:cubicBezTo>
                    <a:pt x="2411291" y="136645"/>
                    <a:pt x="2411674" y="129840"/>
                    <a:pt x="2411616" y="119472"/>
                  </a:cubicBezTo>
                  <a:cubicBezTo>
                    <a:pt x="2404664" y="127661"/>
                    <a:pt x="2396004" y="131755"/>
                    <a:pt x="2385636" y="131755"/>
                  </a:cubicBezTo>
                  <a:cubicBezTo>
                    <a:pt x="2372734" y="131755"/>
                    <a:pt x="2362749" y="127101"/>
                    <a:pt x="2355679" y="117793"/>
                  </a:cubicBezTo>
                  <a:cubicBezTo>
                    <a:pt x="2348610" y="108485"/>
                    <a:pt x="2345075" y="97322"/>
                    <a:pt x="2345075" y="84302"/>
                  </a:cubicBezTo>
                  <a:cubicBezTo>
                    <a:pt x="2345075" y="75348"/>
                    <a:pt x="2346695" y="67085"/>
                    <a:pt x="2349936" y="59515"/>
                  </a:cubicBezTo>
                  <a:cubicBezTo>
                    <a:pt x="2353175" y="51945"/>
                    <a:pt x="2357874" y="46098"/>
                    <a:pt x="2364030" y="41975"/>
                  </a:cubicBezTo>
                  <a:cubicBezTo>
                    <a:pt x="2370186" y="37851"/>
                    <a:pt x="2377418" y="35789"/>
                    <a:pt x="2385724" y="35789"/>
                  </a:cubicBezTo>
                  <a:close/>
                  <a:moveTo>
                    <a:pt x="2284484" y="35789"/>
                  </a:moveTo>
                  <a:cubicBezTo>
                    <a:pt x="2297385" y="35789"/>
                    <a:pt x="2307930" y="40016"/>
                    <a:pt x="2316119" y="48469"/>
                  </a:cubicBezTo>
                  <a:cubicBezTo>
                    <a:pt x="2324308" y="56923"/>
                    <a:pt x="2328402" y="68602"/>
                    <a:pt x="2328402" y="83507"/>
                  </a:cubicBezTo>
                  <a:cubicBezTo>
                    <a:pt x="2328402" y="95584"/>
                    <a:pt x="2326590" y="105083"/>
                    <a:pt x="2322967" y="112005"/>
                  </a:cubicBezTo>
                  <a:cubicBezTo>
                    <a:pt x="2319344" y="118927"/>
                    <a:pt x="2314072" y="124303"/>
                    <a:pt x="2307150" y="128132"/>
                  </a:cubicBezTo>
                  <a:cubicBezTo>
                    <a:pt x="2300228" y="131961"/>
                    <a:pt x="2292672" y="133876"/>
                    <a:pt x="2284484" y="133876"/>
                  </a:cubicBezTo>
                  <a:cubicBezTo>
                    <a:pt x="2271346" y="133876"/>
                    <a:pt x="2260728" y="129664"/>
                    <a:pt x="2252628" y="121239"/>
                  </a:cubicBezTo>
                  <a:cubicBezTo>
                    <a:pt x="2244527" y="112815"/>
                    <a:pt x="2240477" y="100679"/>
                    <a:pt x="2240477" y="84832"/>
                  </a:cubicBezTo>
                  <a:cubicBezTo>
                    <a:pt x="2240477" y="67454"/>
                    <a:pt x="2245308" y="54581"/>
                    <a:pt x="2254969" y="46216"/>
                  </a:cubicBezTo>
                  <a:cubicBezTo>
                    <a:pt x="2263040" y="39265"/>
                    <a:pt x="2272878" y="35789"/>
                    <a:pt x="2284484" y="35789"/>
                  </a:cubicBezTo>
                  <a:close/>
                  <a:moveTo>
                    <a:pt x="2141609" y="35789"/>
                  </a:moveTo>
                  <a:cubicBezTo>
                    <a:pt x="2154510" y="35789"/>
                    <a:pt x="2165055" y="40016"/>
                    <a:pt x="2173244" y="48469"/>
                  </a:cubicBezTo>
                  <a:cubicBezTo>
                    <a:pt x="2181433" y="56923"/>
                    <a:pt x="2185527" y="68602"/>
                    <a:pt x="2185527" y="83507"/>
                  </a:cubicBezTo>
                  <a:cubicBezTo>
                    <a:pt x="2185527" y="95584"/>
                    <a:pt x="2183716" y="105083"/>
                    <a:pt x="2180093" y="112005"/>
                  </a:cubicBezTo>
                  <a:cubicBezTo>
                    <a:pt x="2176470" y="118927"/>
                    <a:pt x="2171197" y="124303"/>
                    <a:pt x="2164275" y="128132"/>
                  </a:cubicBezTo>
                  <a:cubicBezTo>
                    <a:pt x="2157353" y="131961"/>
                    <a:pt x="2149797" y="133876"/>
                    <a:pt x="2141609" y="133876"/>
                  </a:cubicBezTo>
                  <a:cubicBezTo>
                    <a:pt x="2128471" y="133876"/>
                    <a:pt x="2117853" y="129664"/>
                    <a:pt x="2109753" y="121239"/>
                  </a:cubicBezTo>
                  <a:cubicBezTo>
                    <a:pt x="2101652" y="112815"/>
                    <a:pt x="2097602" y="100679"/>
                    <a:pt x="2097602" y="84832"/>
                  </a:cubicBezTo>
                  <a:cubicBezTo>
                    <a:pt x="2097602" y="67454"/>
                    <a:pt x="2102433" y="54581"/>
                    <a:pt x="2112094" y="46216"/>
                  </a:cubicBezTo>
                  <a:cubicBezTo>
                    <a:pt x="2120165" y="39265"/>
                    <a:pt x="2130003" y="35789"/>
                    <a:pt x="2141609" y="35789"/>
                  </a:cubicBezTo>
                  <a:close/>
                  <a:moveTo>
                    <a:pt x="2052456" y="35789"/>
                  </a:moveTo>
                  <a:cubicBezTo>
                    <a:pt x="2058112" y="35789"/>
                    <a:pt x="2063310" y="36805"/>
                    <a:pt x="2068053" y="38837"/>
                  </a:cubicBezTo>
                  <a:cubicBezTo>
                    <a:pt x="2072795" y="40870"/>
                    <a:pt x="2076345" y="43536"/>
                    <a:pt x="2078701" y="46835"/>
                  </a:cubicBezTo>
                  <a:cubicBezTo>
                    <a:pt x="2081057" y="50134"/>
                    <a:pt x="2082707" y="54051"/>
                    <a:pt x="2083649" y="58587"/>
                  </a:cubicBezTo>
                  <a:cubicBezTo>
                    <a:pt x="2084239" y="61533"/>
                    <a:pt x="2084533" y="66688"/>
                    <a:pt x="2084533" y="74052"/>
                  </a:cubicBezTo>
                  <a:lnTo>
                    <a:pt x="2084533" y="131755"/>
                  </a:lnTo>
                  <a:lnTo>
                    <a:pt x="2068627" y="131755"/>
                  </a:lnTo>
                  <a:lnTo>
                    <a:pt x="2068627" y="74670"/>
                  </a:lnTo>
                  <a:cubicBezTo>
                    <a:pt x="2068627" y="68190"/>
                    <a:pt x="2068009" y="63345"/>
                    <a:pt x="2066771" y="60134"/>
                  </a:cubicBezTo>
                  <a:cubicBezTo>
                    <a:pt x="2065534" y="56923"/>
                    <a:pt x="2063340" y="54361"/>
                    <a:pt x="2060188" y="52446"/>
                  </a:cubicBezTo>
                  <a:cubicBezTo>
                    <a:pt x="2057036" y="50531"/>
                    <a:pt x="2053340" y="49574"/>
                    <a:pt x="2049098" y="49574"/>
                  </a:cubicBezTo>
                  <a:cubicBezTo>
                    <a:pt x="2042323" y="49574"/>
                    <a:pt x="2036476" y="51724"/>
                    <a:pt x="2031557" y="56025"/>
                  </a:cubicBezTo>
                  <a:cubicBezTo>
                    <a:pt x="2026638" y="60325"/>
                    <a:pt x="2024179" y="68485"/>
                    <a:pt x="2024179" y="80502"/>
                  </a:cubicBezTo>
                  <a:lnTo>
                    <a:pt x="2024179" y="131755"/>
                  </a:lnTo>
                  <a:lnTo>
                    <a:pt x="2008273" y="131755"/>
                  </a:lnTo>
                  <a:lnTo>
                    <a:pt x="2008273" y="37910"/>
                  </a:lnTo>
                  <a:lnTo>
                    <a:pt x="2022588" y="37910"/>
                  </a:lnTo>
                  <a:lnTo>
                    <a:pt x="2022588" y="51253"/>
                  </a:lnTo>
                  <a:cubicBezTo>
                    <a:pt x="2029481" y="40944"/>
                    <a:pt x="2039437" y="35789"/>
                    <a:pt x="2052456" y="35789"/>
                  </a:cubicBezTo>
                  <a:close/>
                  <a:moveTo>
                    <a:pt x="1855682" y="35789"/>
                  </a:moveTo>
                  <a:cubicBezTo>
                    <a:pt x="1865874" y="35789"/>
                    <a:pt x="1874210" y="38366"/>
                    <a:pt x="1880690" y="43521"/>
                  </a:cubicBezTo>
                  <a:cubicBezTo>
                    <a:pt x="1887170" y="48676"/>
                    <a:pt x="1891323" y="55995"/>
                    <a:pt x="1893150" y="65480"/>
                  </a:cubicBezTo>
                  <a:lnTo>
                    <a:pt x="1877685" y="67866"/>
                  </a:lnTo>
                  <a:cubicBezTo>
                    <a:pt x="1876213" y="61562"/>
                    <a:pt x="1873606" y="56820"/>
                    <a:pt x="1869865" y="53639"/>
                  </a:cubicBezTo>
                  <a:cubicBezTo>
                    <a:pt x="1866124" y="50458"/>
                    <a:pt x="1861603" y="48867"/>
                    <a:pt x="1856301" y="48867"/>
                  </a:cubicBezTo>
                  <a:cubicBezTo>
                    <a:pt x="1848289" y="48867"/>
                    <a:pt x="1841779" y="51739"/>
                    <a:pt x="1836772" y="57483"/>
                  </a:cubicBezTo>
                  <a:cubicBezTo>
                    <a:pt x="1831764" y="63227"/>
                    <a:pt x="1829260" y="72314"/>
                    <a:pt x="1829260" y="84744"/>
                  </a:cubicBezTo>
                  <a:cubicBezTo>
                    <a:pt x="1829260" y="97351"/>
                    <a:pt x="1831676" y="106512"/>
                    <a:pt x="1836506" y="112226"/>
                  </a:cubicBezTo>
                  <a:cubicBezTo>
                    <a:pt x="1841337" y="117940"/>
                    <a:pt x="1847641" y="120798"/>
                    <a:pt x="1855417" y="120798"/>
                  </a:cubicBezTo>
                  <a:cubicBezTo>
                    <a:pt x="1861662" y="120798"/>
                    <a:pt x="1866875" y="118883"/>
                    <a:pt x="1871058" y="115054"/>
                  </a:cubicBezTo>
                  <a:cubicBezTo>
                    <a:pt x="1875241" y="111225"/>
                    <a:pt x="1877892" y="105333"/>
                    <a:pt x="1879011" y="97380"/>
                  </a:cubicBezTo>
                  <a:lnTo>
                    <a:pt x="1894652" y="99413"/>
                  </a:lnTo>
                  <a:cubicBezTo>
                    <a:pt x="1892943" y="110194"/>
                    <a:pt x="1888569" y="118633"/>
                    <a:pt x="1881529" y="124730"/>
                  </a:cubicBezTo>
                  <a:cubicBezTo>
                    <a:pt x="1874489" y="130827"/>
                    <a:pt x="1865844" y="133876"/>
                    <a:pt x="1855594" y="133876"/>
                  </a:cubicBezTo>
                  <a:cubicBezTo>
                    <a:pt x="1842751" y="133876"/>
                    <a:pt x="1832427" y="129678"/>
                    <a:pt x="1824621" y="121284"/>
                  </a:cubicBezTo>
                  <a:cubicBezTo>
                    <a:pt x="1816816" y="112889"/>
                    <a:pt x="1812913" y="100856"/>
                    <a:pt x="1812913" y="85186"/>
                  </a:cubicBezTo>
                  <a:cubicBezTo>
                    <a:pt x="1812913" y="75053"/>
                    <a:pt x="1814592" y="66187"/>
                    <a:pt x="1817949" y="58587"/>
                  </a:cubicBezTo>
                  <a:cubicBezTo>
                    <a:pt x="1821307" y="50988"/>
                    <a:pt x="1826418" y="45288"/>
                    <a:pt x="1833281" y="41488"/>
                  </a:cubicBezTo>
                  <a:cubicBezTo>
                    <a:pt x="1840144" y="37689"/>
                    <a:pt x="1847611" y="35789"/>
                    <a:pt x="1855682" y="35789"/>
                  </a:cubicBezTo>
                  <a:close/>
                  <a:moveTo>
                    <a:pt x="1751526" y="35789"/>
                  </a:moveTo>
                  <a:cubicBezTo>
                    <a:pt x="1764074" y="35789"/>
                    <a:pt x="1774324" y="40060"/>
                    <a:pt x="1782277" y="48602"/>
                  </a:cubicBezTo>
                  <a:cubicBezTo>
                    <a:pt x="1790230" y="57144"/>
                    <a:pt x="1794207" y="69162"/>
                    <a:pt x="1794207" y="84656"/>
                  </a:cubicBezTo>
                  <a:cubicBezTo>
                    <a:pt x="1794207" y="85598"/>
                    <a:pt x="1794177" y="87012"/>
                    <a:pt x="1794118" y="88897"/>
                  </a:cubicBezTo>
                  <a:lnTo>
                    <a:pt x="1724132" y="88897"/>
                  </a:lnTo>
                  <a:cubicBezTo>
                    <a:pt x="1724721" y="99207"/>
                    <a:pt x="1727637" y="107101"/>
                    <a:pt x="1732880" y="112579"/>
                  </a:cubicBezTo>
                  <a:cubicBezTo>
                    <a:pt x="1738123" y="118058"/>
                    <a:pt x="1744663" y="120798"/>
                    <a:pt x="1752498" y="120798"/>
                  </a:cubicBezTo>
                  <a:cubicBezTo>
                    <a:pt x="1758330" y="120798"/>
                    <a:pt x="1763308" y="119266"/>
                    <a:pt x="1767432" y="116203"/>
                  </a:cubicBezTo>
                  <a:cubicBezTo>
                    <a:pt x="1771555" y="113139"/>
                    <a:pt x="1774825" y="108250"/>
                    <a:pt x="1777240" y="101534"/>
                  </a:cubicBezTo>
                  <a:lnTo>
                    <a:pt x="1793677" y="103566"/>
                  </a:lnTo>
                  <a:cubicBezTo>
                    <a:pt x="1791084" y="113169"/>
                    <a:pt x="1786283" y="120621"/>
                    <a:pt x="1779273" y="125923"/>
                  </a:cubicBezTo>
                  <a:cubicBezTo>
                    <a:pt x="1772262" y="131225"/>
                    <a:pt x="1763308" y="133876"/>
                    <a:pt x="1752409" y="133876"/>
                  </a:cubicBezTo>
                  <a:cubicBezTo>
                    <a:pt x="1738683" y="133876"/>
                    <a:pt x="1727799" y="129649"/>
                    <a:pt x="1719758" y="121195"/>
                  </a:cubicBezTo>
                  <a:cubicBezTo>
                    <a:pt x="1711716" y="112742"/>
                    <a:pt x="1707696" y="100886"/>
                    <a:pt x="1707696" y="85628"/>
                  </a:cubicBezTo>
                  <a:cubicBezTo>
                    <a:pt x="1707696" y="69839"/>
                    <a:pt x="1711761" y="57586"/>
                    <a:pt x="1719890" y="48867"/>
                  </a:cubicBezTo>
                  <a:cubicBezTo>
                    <a:pt x="1728020" y="40148"/>
                    <a:pt x="1738565" y="35789"/>
                    <a:pt x="1751526" y="35789"/>
                  </a:cubicBezTo>
                  <a:close/>
                  <a:moveTo>
                    <a:pt x="1485974" y="35789"/>
                  </a:moveTo>
                  <a:cubicBezTo>
                    <a:pt x="1493986" y="35789"/>
                    <a:pt x="1500496" y="36731"/>
                    <a:pt x="1505503" y="38617"/>
                  </a:cubicBezTo>
                  <a:cubicBezTo>
                    <a:pt x="1510511" y="40502"/>
                    <a:pt x="1514193" y="42873"/>
                    <a:pt x="1516549" y="45730"/>
                  </a:cubicBezTo>
                  <a:cubicBezTo>
                    <a:pt x="1518906" y="48587"/>
                    <a:pt x="1520555" y="52196"/>
                    <a:pt x="1521498" y="56555"/>
                  </a:cubicBezTo>
                  <a:cubicBezTo>
                    <a:pt x="1522028" y="59265"/>
                    <a:pt x="1522293" y="64155"/>
                    <a:pt x="1522293" y="71224"/>
                  </a:cubicBezTo>
                  <a:lnTo>
                    <a:pt x="1522293" y="92432"/>
                  </a:lnTo>
                  <a:cubicBezTo>
                    <a:pt x="1522293" y="107219"/>
                    <a:pt x="1522632" y="116571"/>
                    <a:pt x="1523309" y="120488"/>
                  </a:cubicBezTo>
                  <a:cubicBezTo>
                    <a:pt x="1523987" y="124406"/>
                    <a:pt x="1525327" y="128161"/>
                    <a:pt x="1527330" y="131755"/>
                  </a:cubicBezTo>
                  <a:lnTo>
                    <a:pt x="1510717" y="131755"/>
                  </a:lnTo>
                  <a:cubicBezTo>
                    <a:pt x="1509068" y="128456"/>
                    <a:pt x="1508007" y="124597"/>
                    <a:pt x="1507536" y="120179"/>
                  </a:cubicBezTo>
                  <a:cubicBezTo>
                    <a:pt x="1501645" y="125186"/>
                    <a:pt x="1495975" y="128721"/>
                    <a:pt x="1490525" y="130783"/>
                  </a:cubicBezTo>
                  <a:cubicBezTo>
                    <a:pt x="1485076" y="132845"/>
                    <a:pt x="1479229" y="133876"/>
                    <a:pt x="1472984" y="133876"/>
                  </a:cubicBezTo>
                  <a:cubicBezTo>
                    <a:pt x="1462675" y="133876"/>
                    <a:pt x="1454751" y="131357"/>
                    <a:pt x="1449214" y="126321"/>
                  </a:cubicBezTo>
                  <a:cubicBezTo>
                    <a:pt x="1443676" y="121284"/>
                    <a:pt x="1440907" y="114848"/>
                    <a:pt x="1440907" y="107012"/>
                  </a:cubicBezTo>
                  <a:cubicBezTo>
                    <a:pt x="1440907" y="102417"/>
                    <a:pt x="1441953" y="98220"/>
                    <a:pt x="1444044" y="94420"/>
                  </a:cubicBezTo>
                  <a:cubicBezTo>
                    <a:pt x="1446136" y="90620"/>
                    <a:pt x="1448875" y="87572"/>
                    <a:pt x="1452263" y="85274"/>
                  </a:cubicBezTo>
                  <a:cubicBezTo>
                    <a:pt x="1455650" y="82977"/>
                    <a:pt x="1459464" y="81239"/>
                    <a:pt x="1463706" y="80061"/>
                  </a:cubicBezTo>
                  <a:cubicBezTo>
                    <a:pt x="1466828" y="79236"/>
                    <a:pt x="1471541" y="78440"/>
                    <a:pt x="1477845" y="77675"/>
                  </a:cubicBezTo>
                  <a:cubicBezTo>
                    <a:pt x="1490687" y="76143"/>
                    <a:pt x="1500143" y="74317"/>
                    <a:pt x="1506210" y="72196"/>
                  </a:cubicBezTo>
                  <a:cubicBezTo>
                    <a:pt x="1506269" y="70016"/>
                    <a:pt x="1506299" y="68632"/>
                    <a:pt x="1506299" y="68043"/>
                  </a:cubicBezTo>
                  <a:cubicBezTo>
                    <a:pt x="1506299" y="61562"/>
                    <a:pt x="1504797" y="56997"/>
                    <a:pt x="1501792" y="54346"/>
                  </a:cubicBezTo>
                  <a:cubicBezTo>
                    <a:pt x="1497727" y="50752"/>
                    <a:pt x="1491689" y="48955"/>
                    <a:pt x="1483677" y="48955"/>
                  </a:cubicBezTo>
                  <a:cubicBezTo>
                    <a:pt x="1476195" y="48955"/>
                    <a:pt x="1470672" y="50266"/>
                    <a:pt x="1467108" y="52888"/>
                  </a:cubicBezTo>
                  <a:cubicBezTo>
                    <a:pt x="1463544" y="55509"/>
                    <a:pt x="1460908" y="60149"/>
                    <a:pt x="1459199" y="66806"/>
                  </a:cubicBezTo>
                  <a:lnTo>
                    <a:pt x="1443647" y="64685"/>
                  </a:lnTo>
                  <a:cubicBezTo>
                    <a:pt x="1445061" y="58028"/>
                    <a:pt x="1447388" y="52652"/>
                    <a:pt x="1450628" y="48558"/>
                  </a:cubicBezTo>
                  <a:cubicBezTo>
                    <a:pt x="1453868" y="44464"/>
                    <a:pt x="1458551" y="41312"/>
                    <a:pt x="1464678" y="39103"/>
                  </a:cubicBezTo>
                  <a:cubicBezTo>
                    <a:pt x="1470805" y="36893"/>
                    <a:pt x="1477904" y="35789"/>
                    <a:pt x="1485974" y="35789"/>
                  </a:cubicBezTo>
                  <a:close/>
                  <a:moveTo>
                    <a:pt x="1395231" y="35789"/>
                  </a:moveTo>
                  <a:cubicBezTo>
                    <a:pt x="1400887" y="35789"/>
                    <a:pt x="1406086" y="36805"/>
                    <a:pt x="1410828" y="38837"/>
                  </a:cubicBezTo>
                  <a:cubicBezTo>
                    <a:pt x="1415570" y="40870"/>
                    <a:pt x="1419120" y="43536"/>
                    <a:pt x="1421476" y="46835"/>
                  </a:cubicBezTo>
                  <a:cubicBezTo>
                    <a:pt x="1423832" y="50134"/>
                    <a:pt x="1425482" y="54051"/>
                    <a:pt x="1426425" y="58587"/>
                  </a:cubicBezTo>
                  <a:cubicBezTo>
                    <a:pt x="1427014" y="61533"/>
                    <a:pt x="1427308" y="66688"/>
                    <a:pt x="1427308" y="74052"/>
                  </a:cubicBezTo>
                  <a:lnTo>
                    <a:pt x="1427308" y="131755"/>
                  </a:lnTo>
                  <a:lnTo>
                    <a:pt x="1411402" y="131755"/>
                  </a:lnTo>
                  <a:lnTo>
                    <a:pt x="1411402" y="74670"/>
                  </a:lnTo>
                  <a:cubicBezTo>
                    <a:pt x="1411402" y="68190"/>
                    <a:pt x="1410784" y="63345"/>
                    <a:pt x="1409547" y="60134"/>
                  </a:cubicBezTo>
                  <a:cubicBezTo>
                    <a:pt x="1408309" y="56923"/>
                    <a:pt x="1406115" y="54361"/>
                    <a:pt x="1402963" y="52446"/>
                  </a:cubicBezTo>
                  <a:cubicBezTo>
                    <a:pt x="1399811" y="50531"/>
                    <a:pt x="1396115" y="49574"/>
                    <a:pt x="1391873" y="49574"/>
                  </a:cubicBezTo>
                  <a:cubicBezTo>
                    <a:pt x="1385098" y="49574"/>
                    <a:pt x="1379251" y="51724"/>
                    <a:pt x="1374332" y="56025"/>
                  </a:cubicBezTo>
                  <a:cubicBezTo>
                    <a:pt x="1369413" y="60325"/>
                    <a:pt x="1366954" y="68485"/>
                    <a:pt x="1366954" y="80502"/>
                  </a:cubicBezTo>
                  <a:lnTo>
                    <a:pt x="1366954" y="131755"/>
                  </a:lnTo>
                  <a:lnTo>
                    <a:pt x="1351048" y="131755"/>
                  </a:lnTo>
                  <a:lnTo>
                    <a:pt x="1351048" y="37910"/>
                  </a:lnTo>
                  <a:lnTo>
                    <a:pt x="1365363" y="37910"/>
                  </a:lnTo>
                  <a:lnTo>
                    <a:pt x="1365363" y="51253"/>
                  </a:lnTo>
                  <a:cubicBezTo>
                    <a:pt x="1372256" y="40944"/>
                    <a:pt x="1382212" y="35789"/>
                    <a:pt x="1395231" y="35789"/>
                  </a:cubicBezTo>
                  <a:close/>
                  <a:moveTo>
                    <a:pt x="1284359" y="35789"/>
                  </a:moveTo>
                  <a:cubicBezTo>
                    <a:pt x="1297260" y="35789"/>
                    <a:pt x="1307805" y="40016"/>
                    <a:pt x="1315994" y="48469"/>
                  </a:cubicBezTo>
                  <a:cubicBezTo>
                    <a:pt x="1324183" y="56923"/>
                    <a:pt x="1328277" y="68602"/>
                    <a:pt x="1328277" y="83507"/>
                  </a:cubicBezTo>
                  <a:cubicBezTo>
                    <a:pt x="1328277" y="95584"/>
                    <a:pt x="1326466" y="105083"/>
                    <a:pt x="1322842" y="112005"/>
                  </a:cubicBezTo>
                  <a:cubicBezTo>
                    <a:pt x="1319219" y="118927"/>
                    <a:pt x="1313947" y="124303"/>
                    <a:pt x="1307025" y="128132"/>
                  </a:cubicBezTo>
                  <a:cubicBezTo>
                    <a:pt x="1300103" y="131961"/>
                    <a:pt x="1292547" y="133876"/>
                    <a:pt x="1284359" y="133876"/>
                  </a:cubicBezTo>
                  <a:cubicBezTo>
                    <a:pt x="1271222" y="133876"/>
                    <a:pt x="1260603" y="129664"/>
                    <a:pt x="1252503" y="121239"/>
                  </a:cubicBezTo>
                  <a:cubicBezTo>
                    <a:pt x="1244402" y="112815"/>
                    <a:pt x="1240352" y="100679"/>
                    <a:pt x="1240352" y="84832"/>
                  </a:cubicBezTo>
                  <a:cubicBezTo>
                    <a:pt x="1240352" y="67454"/>
                    <a:pt x="1245183" y="54581"/>
                    <a:pt x="1254844" y="46216"/>
                  </a:cubicBezTo>
                  <a:cubicBezTo>
                    <a:pt x="1262915" y="39265"/>
                    <a:pt x="1272753" y="35789"/>
                    <a:pt x="1284359" y="35789"/>
                  </a:cubicBezTo>
                  <a:close/>
                  <a:moveTo>
                    <a:pt x="1104974" y="35789"/>
                  </a:moveTo>
                  <a:cubicBezTo>
                    <a:pt x="1112986" y="35789"/>
                    <a:pt x="1119496" y="36731"/>
                    <a:pt x="1124503" y="38617"/>
                  </a:cubicBezTo>
                  <a:cubicBezTo>
                    <a:pt x="1129511" y="40502"/>
                    <a:pt x="1133193" y="42873"/>
                    <a:pt x="1135549" y="45730"/>
                  </a:cubicBezTo>
                  <a:cubicBezTo>
                    <a:pt x="1137906" y="48587"/>
                    <a:pt x="1139555" y="52196"/>
                    <a:pt x="1140498" y="56555"/>
                  </a:cubicBezTo>
                  <a:cubicBezTo>
                    <a:pt x="1141028" y="59265"/>
                    <a:pt x="1141293" y="64155"/>
                    <a:pt x="1141293" y="71224"/>
                  </a:cubicBezTo>
                  <a:lnTo>
                    <a:pt x="1141293" y="92432"/>
                  </a:lnTo>
                  <a:cubicBezTo>
                    <a:pt x="1141293" y="107219"/>
                    <a:pt x="1141632" y="116571"/>
                    <a:pt x="1142309" y="120488"/>
                  </a:cubicBezTo>
                  <a:cubicBezTo>
                    <a:pt x="1142987" y="124406"/>
                    <a:pt x="1144327" y="128161"/>
                    <a:pt x="1146330" y="131755"/>
                  </a:cubicBezTo>
                  <a:lnTo>
                    <a:pt x="1129717" y="131755"/>
                  </a:lnTo>
                  <a:cubicBezTo>
                    <a:pt x="1128068" y="128456"/>
                    <a:pt x="1127007" y="124597"/>
                    <a:pt x="1126536" y="120179"/>
                  </a:cubicBezTo>
                  <a:cubicBezTo>
                    <a:pt x="1120645" y="125186"/>
                    <a:pt x="1114975" y="128721"/>
                    <a:pt x="1109525" y="130783"/>
                  </a:cubicBezTo>
                  <a:cubicBezTo>
                    <a:pt x="1104076" y="132845"/>
                    <a:pt x="1098229" y="133876"/>
                    <a:pt x="1091984" y="133876"/>
                  </a:cubicBezTo>
                  <a:cubicBezTo>
                    <a:pt x="1081675" y="133876"/>
                    <a:pt x="1073752" y="131357"/>
                    <a:pt x="1068214" y="126321"/>
                  </a:cubicBezTo>
                  <a:cubicBezTo>
                    <a:pt x="1062676" y="121284"/>
                    <a:pt x="1059907" y="114848"/>
                    <a:pt x="1059907" y="107012"/>
                  </a:cubicBezTo>
                  <a:cubicBezTo>
                    <a:pt x="1059907" y="102417"/>
                    <a:pt x="1060953" y="98220"/>
                    <a:pt x="1063044" y="94420"/>
                  </a:cubicBezTo>
                  <a:cubicBezTo>
                    <a:pt x="1065136" y="90620"/>
                    <a:pt x="1067875" y="87572"/>
                    <a:pt x="1071263" y="85274"/>
                  </a:cubicBezTo>
                  <a:cubicBezTo>
                    <a:pt x="1074650" y="82977"/>
                    <a:pt x="1078464" y="81239"/>
                    <a:pt x="1082706" y="80061"/>
                  </a:cubicBezTo>
                  <a:cubicBezTo>
                    <a:pt x="1085828" y="79236"/>
                    <a:pt x="1090541" y="78440"/>
                    <a:pt x="1096845" y="77675"/>
                  </a:cubicBezTo>
                  <a:cubicBezTo>
                    <a:pt x="1109687" y="76143"/>
                    <a:pt x="1119142" y="74317"/>
                    <a:pt x="1125210" y="72196"/>
                  </a:cubicBezTo>
                  <a:cubicBezTo>
                    <a:pt x="1125269" y="70016"/>
                    <a:pt x="1125299" y="68632"/>
                    <a:pt x="1125299" y="68043"/>
                  </a:cubicBezTo>
                  <a:cubicBezTo>
                    <a:pt x="1125299" y="61562"/>
                    <a:pt x="1123797" y="56997"/>
                    <a:pt x="1120792" y="54346"/>
                  </a:cubicBezTo>
                  <a:cubicBezTo>
                    <a:pt x="1116727" y="50752"/>
                    <a:pt x="1110689" y="48955"/>
                    <a:pt x="1102677" y="48955"/>
                  </a:cubicBezTo>
                  <a:cubicBezTo>
                    <a:pt x="1095195" y="48955"/>
                    <a:pt x="1089672" y="50266"/>
                    <a:pt x="1086108" y="52888"/>
                  </a:cubicBezTo>
                  <a:cubicBezTo>
                    <a:pt x="1082544" y="55509"/>
                    <a:pt x="1079908" y="60149"/>
                    <a:pt x="1078199" y="66806"/>
                  </a:cubicBezTo>
                  <a:lnTo>
                    <a:pt x="1062647" y="64685"/>
                  </a:lnTo>
                  <a:cubicBezTo>
                    <a:pt x="1064061" y="58028"/>
                    <a:pt x="1066388" y="52652"/>
                    <a:pt x="1069628" y="48558"/>
                  </a:cubicBezTo>
                  <a:cubicBezTo>
                    <a:pt x="1072868" y="44464"/>
                    <a:pt x="1077551" y="41312"/>
                    <a:pt x="1083678" y="39103"/>
                  </a:cubicBezTo>
                  <a:cubicBezTo>
                    <a:pt x="1089805" y="36893"/>
                    <a:pt x="1096904" y="35789"/>
                    <a:pt x="1104974" y="35789"/>
                  </a:cubicBezTo>
                  <a:close/>
                  <a:moveTo>
                    <a:pt x="1007957" y="35789"/>
                  </a:moveTo>
                  <a:cubicBezTo>
                    <a:pt x="1018149" y="35789"/>
                    <a:pt x="1026485" y="38366"/>
                    <a:pt x="1032965" y="43521"/>
                  </a:cubicBezTo>
                  <a:cubicBezTo>
                    <a:pt x="1039445" y="48676"/>
                    <a:pt x="1043598" y="55995"/>
                    <a:pt x="1045425" y="65480"/>
                  </a:cubicBezTo>
                  <a:lnTo>
                    <a:pt x="1029960" y="67866"/>
                  </a:lnTo>
                  <a:cubicBezTo>
                    <a:pt x="1028487" y="61562"/>
                    <a:pt x="1025881" y="56820"/>
                    <a:pt x="1022140" y="53639"/>
                  </a:cubicBezTo>
                  <a:cubicBezTo>
                    <a:pt x="1018399" y="50458"/>
                    <a:pt x="1013878" y="48867"/>
                    <a:pt x="1008576" y="48867"/>
                  </a:cubicBezTo>
                  <a:cubicBezTo>
                    <a:pt x="1000564" y="48867"/>
                    <a:pt x="994054" y="51739"/>
                    <a:pt x="989047" y="57483"/>
                  </a:cubicBezTo>
                  <a:cubicBezTo>
                    <a:pt x="984039" y="63227"/>
                    <a:pt x="981535" y="72314"/>
                    <a:pt x="981535" y="84744"/>
                  </a:cubicBezTo>
                  <a:cubicBezTo>
                    <a:pt x="981535" y="97351"/>
                    <a:pt x="983951" y="106512"/>
                    <a:pt x="988781" y="112226"/>
                  </a:cubicBezTo>
                  <a:cubicBezTo>
                    <a:pt x="993612" y="117940"/>
                    <a:pt x="999916" y="120798"/>
                    <a:pt x="1007692" y="120798"/>
                  </a:cubicBezTo>
                  <a:cubicBezTo>
                    <a:pt x="1013936" y="120798"/>
                    <a:pt x="1019150" y="118883"/>
                    <a:pt x="1023333" y="115054"/>
                  </a:cubicBezTo>
                  <a:cubicBezTo>
                    <a:pt x="1027516" y="111225"/>
                    <a:pt x="1030167" y="105333"/>
                    <a:pt x="1031286" y="97380"/>
                  </a:cubicBezTo>
                  <a:lnTo>
                    <a:pt x="1046927" y="99413"/>
                  </a:lnTo>
                  <a:cubicBezTo>
                    <a:pt x="1045218" y="110194"/>
                    <a:pt x="1040844" y="118633"/>
                    <a:pt x="1033804" y="124730"/>
                  </a:cubicBezTo>
                  <a:cubicBezTo>
                    <a:pt x="1026764" y="130827"/>
                    <a:pt x="1018119" y="133876"/>
                    <a:pt x="1007868" y="133876"/>
                  </a:cubicBezTo>
                  <a:cubicBezTo>
                    <a:pt x="995026" y="133876"/>
                    <a:pt x="984702" y="129678"/>
                    <a:pt x="976896" y="121284"/>
                  </a:cubicBezTo>
                  <a:cubicBezTo>
                    <a:pt x="969090" y="112889"/>
                    <a:pt x="965187" y="100856"/>
                    <a:pt x="965187" y="85186"/>
                  </a:cubicBezTo>
                  <a:cubicBezTo>
                    <a:pt x="965187" y="75053"/>
                    <a:pt x="966866" y="66187"/>
                    <a:pt x="970224" y="58587"/>
                  </a:cubicBezTo>
                  <a:cubicBezTo>
                    <a:pt x="973582" y="50988"/>
                    <a:pt x="978693" y="45288"/>
                    <a:pt x="985556" y="41488"/>
                  </a:cubicBezTo>
                  <a:cubicBezTo>
                    <a:pt x="992419" y="37689"/>
                    <a:pt x="999886" y="35789"/>
                    <a:pt x="1007957" y="35789"/>
                  </a:cubicBezTo>
                  <a:close/>
                  <a:moveTo>
                    <a:pt x="557031" y="35789"/>
                  </a:moveTo>
                  <a:cubicBezTo>
                    <a:pt x="562686" y="35789"/>
                    <a:pt x="567885" y="36805"/>
                    <a:pt x="572628" y="38837"/>
                  </a:cubicBezTo>
                  <a:cubicBezTo>
                    <a:pt x="577370" y="40870"/>
                    <a:pt x="580920" y="43536"/>
                    <a:pt x="583276" y="46835"/>
                  </a:cubicBezTo>
                  <a:cubicBezTo>
                    <a:pt x="585632" y="50134"/>
                    <a:pt x="587282" y="54051"/>
                    <a:pt x="588224" y="58587"/>
                  </a:cubicBezTo>
                  <a:cubicBezTo>
                    <a:pt x="588814" y="61533"/>
                    <a:pt x="589108" y="66688"/>
                    <a:pt x="589108" y="74052"/>
                  </a:cubicBezTo>
                  <a:lnTo>
                    <a:pt x="589108" y="131755"/>
                  </a:lnTo>
                  <a:lnTo>
                    <a:pt x="573202" y="131755"/>
                  </a:lnTo>
                  <a:lnTo>
                    <a:pt x="573202" y="74670"/>
                  </a:lnTo>
                  <a:cubicBezTo>
                    <a:pt x="573202" y="68190"/>
                    <a:pt x="572583" y="63345"/>
                    <a:pt x="571346" y="60134"/>
                  </a:cubicBezTo>
                  <a:cubicBezTo>
                    <a:pt x="570109" y="56923"/>
                    <a:pt x="567915" y="54361"/>
                    <a:pt x="564763" y="52446"/>
                  </a:cubicBezTo>
                  <a:cubicBezTo>
                    <a:pt x="561611" y="50531"/>
                    <a:pt x="557915" y="49574"/>
                    <a:pt x="553673" y="49574"/>
                  </a:cubicBezTo>
                  <a:cubicBezTo>
                    <a:pt x="546898" y="49574"/>
                    <a:pt x="541051" y="51724"/>
                    <a:pt x="536132" y="56025"/>
                  </a:cubicBezTo>
                  <a:cubicBezTo>
                    <a:pt x="531213" y="60325"/>
                    <a:pt x="528754" y="68485"/>
                    <a:pt x="528754" y="80502"/>
                  </a:cubicBezTo>
                  <a:lnTo>
                    <a:pt x="528754" y="131755"/>
                  </a:lnTo>
                  <a:lnTo>
                    <a:pt x="512848" y="131755"/>
                  </a:lnTo>
                  <a:lnTo>
                    <a:pt x="512848" y="37910"/>
                  </a:lnTo>
                  <a:lnTo>
                    <a:pt x="527163" y="37910"/>
                  </a:lnTo>
                  <a:lnTo>
                    <a:pt x="527163" y="51253"/>
                  </a:lnTo>
                  <a:cubicBezTo>
                    <a:pt x="534056" y="40944"/>
                    <a:pt x="544012" y="35789"/>
                    <a:pt x="557031" y="35789"/>
                  </a:cubicBezTo>
                  <a:close/>
                  <a:moveTo>
                    <a:pt x="490161" y="35789"/>
                  </a:moveTo>
                  <a:cubicBezTo>
                    <a:pt x="495522" y="35789"/>
                    <a:pt x="500971" y="37497"/>
                    <a:pt x="506509" y="40914"/>
                  </a:cubicBezTo>
                  <a:lnTo>
                    <a:pt x="501030" y="55671"/>
                  </a:lnTo>
                  <a:cubicBezTo>
                    <a:pt x="497142" y="53374"/>
                    <a:pt x="493254" y="52225"/>
                    <a:pt x="489365" y="52225"/>
                  </a:cubicBezTo>
                  <a:cubicBezTo>
                    <a:pt x="485890" y="52225"/>
                    <a:pt x="482767" y="53271"/>
                    <a:pt x="479999" y="55362"/>
                  </a:cubicBezTo>
                  <a:cubicBezTo>
                    <a:pt x="477230" y="57453"/>
                    <a:pt x="475256" y="60355"/>
                    <a:pt x="474078" y="64066"/>
                  </a:cubicBezTo>
                  <a:cubicBezTo>
                    <a:pt x="472311" y="69722"/>
                    <a:pt x="471427" y="75907"/>
                    <a:pt x="471427" y="82623"/>
                  </a:cubicBezTo>
                  <a:lnTo>
                    <a:pt x="471427" y="131755"/>
                  </a:lnTo>
                  <a:lnTo>
                    <a:pt x="455521" y="131755"/>
                  </a:lnTo>
                  <a:lnTo>
                    <a:pt x="455521" y="37910"/>
                  </a:lnTo>
                  <a:lnTo>
                    <a:pt x="469836" y="37910"/>
                  </a:lnTo>
                  <a:lnTo>
                    <a:pt x="469836" y="52137"/>
                  </a:lnTo>
                  <a:cubicBezTo>
                    <a:pt x="473489" y="45480"/>
                    <a:pt x="476861" y="41091"/>
                    <a:pt x="479954" y="38970"/>
                  </a:cubicBezTo>
                  <a:cubicBezTo>
                    <a:pt x="483047" y="36849"/>
                    <a:pt x="486449" y="35789"/>
                    <a:pt x="490161" y="35789"/>
                  </a:cubicBezTo>
                  <a:close/>
                  <a:moveTo>
                    <a:pt x="389451" y="35789"/>
                  </a:moveTo>
                  <a:cubicBezTo>
                    <a:pt x="401999" y="35789"/>
                    <a:pt x="412249" y="40060"/>
                    <a:pt x="420202" y="48602"/>
                  </a:cubicBezTo>
                  <a:cubicBezTo>
                    <a:pt x="428155" y="57144"/>
                    <a:pt x="432132" y="69162"/>
                    <a:pt x="432132" y="84656"/>
                  </a:cubicBezTo>
                  <a:cubicBezTo>
                    <a:pt x="432132" y="85598"/>
                    <a:pt x="432102" y="87012"/>
                    <a:pt x="432043" y="88897"/>
                  </a:cubicBezTo>
                  <a:lnTo>
                    <a:pt x="362057" y="88897"/>
                  </a:lnTo>
                  <a:cubicBezTo>
                    <a:pt x="362646" y="99207"/>
                    <a:pt x="365562" y="107101"/>
                    <a:pt x="370805" y="112579"/>
                  </a:cubicBezTo>
                  <a:cubicBezTo>
                    <a:pt x="376048" y="118058"/>
                    <a:pt x="382587" y="120798"/>
                    <a:pt x="390423" y="120798"/>
                  </a:cubicBezTo>
                  <a:cubicBezTo>
                    <a:pt x="396255" y="120798"/>
                    <a:pt x="401233" y="119266"/>
                    <a:pt x="405357" y="116203"/>
                  </a:cubicBezTo>
                  <a:cubicBezTo>
                    <a:pt x="409480" y="113139"/>
                    <a:pt x="412750" y="108250"/>
                    <a:pt x="415165" y="101534"/>
                  </a:cubicBezTo>
                  <a:lnTo>
                    <a:pt x="431601" y="103566"/>
                  </a:lnTo>
                  <a:cubicBezTo>
                    <a:pt x="429009" y="113169"/>
                    <a:pt x="424208" y="120621"/>
                    <a:pt x="417198" y="125923"/>
                  </a:cubicBezTo>
                  <a:cubicBezTo>
                    <a:pt x="410187" y="131225"/>
                    <a:pt x="401233" y="133876"/>
                    <a:pt x="390334" y="133876"/>
                  </a:cubicBezTo>
                  <a:cubicBezTo>
                    <a:pt x="376608" y="133876"/>
                    <a:pt x="365724" y="129649"/>
                    <a:pt x="357683" y="121195"/>
                  </a:cubicBezTo>
                  <a:cubicBezTo>
                    <a:pt x="349641" y="112742"/>
                    <a:pt x="345621" y="100886"/>
                    <a:pt x="345621" y="85628"/>
                  </a:cubicBezTo>
                  <a:cubicBezTo>
                    <a:pt x="345621" y="69839"/>
                    <a:pt x="349686" y="57586"/>
                    <a:pt x="357815" y="48867"/>
                  </a:cubicBezTo>
                  <a:cubicBezTo>
                    <a:pt x="365945" y="40148"/>
                    <a:pt x="376490" y="35789"/>
                    <a:pt x="389451" y="35789"/>
                  </a:cubicBezTo>
                  <a:close/>
                  <a:moveTo>
                    <a:pt x="179459" y="35789"/>
                  </a:moveTo>
                  <a:cubicBezTo>
                    <a:pt x="192360" y="35789"/>
                    <a:pt x="202905" y="40016"/>
                    <a:pt x="211094" y="48469"/>
                  </a:cubicBezTo>
                  <a:cubicBezTo>
                    <a:pt x="219283" y="56923"/>
                    <a:pt x="223377" y="68602"/>
                    <a:pt x="223377" y="83507"/>
                  </a:cubicBezTo>
                  <a:cubicBezTo>
                    <a:pt x="223377" y="95584"/>
                    <a:pt x="221565" y="105083"/>
                    <a:pt x="217942" y="112005"/>
                  </a:cubicBezTo>
                  <a:cubicBezTo>
                    <a:pt x="214319" y="118927"/>
                    <a:pt x="209047" y="124303"/>
                    <a:pt x="202125" y="128132"/>
                  </a:cubicBezTo>
                  <a:cubicBezTo>
                    <a:pt x="195203" y="131961"/>
                    <a:pt x="187647" y="133876"/>
                    <a:pt x="179459" y="133876"/>
                  </a:cubicBezTo>
                  <a:cubicBezTo>
                    <a:pt x="166322" y="133876"/>
                    <a:pt x="155703" y="129664"/>
                    <a:pt x="147602" y="121239"/>
                  </a:cubicBezTo>
                  <a:cubicBezTo>
                    <a:pt x="139502" y="112815"/>
                    <a:pt x="135452" y="100679"/>
                    <a:pt x="135452" y="84832"/>
                  </a:cubicBezTo>
                  <a:cubicBezTo>
                    <a:pt x="135452" y="67454"/>
                    <a:pt x="140283" y="54581"/>
                    <a:pt x="149944" y="46216"/>
                  </a:cubicBezTo>
                  <a:cubicBezTo>
                    <a:pt x="158015" y="39265"/>
                    <a:pt x="167853" y="35789"/>
                    <a:pt x="179459" y="35789"/>
                  </a:cubicBezTo>
                  <a:close/>
                  <a:moveTo>
                    <a:pt x="2922356" y="5126"/>
                  </a:moveTo>
                  <a:lnTo>
                    <a:pt x="2922356" y="37910"/>
                  </a:lnTo>
                  <a:lnTo>
                    <a:pt x="2938351" y="37910"/>
                  </a:lnTo>
                  <a:lnTo>
                    <a:pt x="2938351" y="50281"/>
                  </a:lnTo>
                  <a:lnTo>
                    <a:pt x="2922356" y="50281"/>
                  </a:lnTo>
                  <a:lnTo>
                    <a:pt x="2922356" y="105157"/>
                  </a:lnTo>
                  <a:cubicBezTo>
                    <a:pt x="2922356" y="109693"/>
                    <a:pt x="2922636" y="112609"/>
                    <a:pt x="2923196" y="113905"/>
                  </a:cubicBezTo>
                  <a:cubicBezTo>
                    <a:pt x="2923755" y="115201"/>
                    <a:pt x="2924669" y="116232"/>
                    <a:pt x="2925935" y="116998"/>
                  </a:cubicBezTo>
                  <a:cubicBezTo>
                    <a:pt x="2927202" y="117764"/>
                    <a:pt x="2929013" y="118147"/>
                    <a:pt x="2931370" y="118147"/>
                  </a:cubicBezTo>
                  <a:cubicBezTo>
                    <a:pt x="2933137" y="118147"/>
                    <a:pt x="2935464" y="117940"/>
                    <a:pt x="2938351" y="117528"/>
                  </a:cubicBezTo>
                  <a:lnTo>
                    <a:pt x="2940648" y="131578"/>
                  </a:lnTo>
                  <a:cubicBezTo>
                    <a:pt x="2936171" y="132521"/>
                    <a:pt x="2932165" y="132992"/>
                    <a:pt x="2928630" y="132992"/>
                  </a:cubicBezTo>
                  <a:cubicBezTo>
                    <a:pt x="2922857" y="132992"/>
                    <a:pt x="2918380" y="132079"/>
                    <a:pt x="2915199" y="130253"/>
                  </a:cubicBezTo>
                  <a:cubicBezTo>
                    <a:pt x="2912018" y="128427"/>
                    <a:pt x="2909779" y="126026"/>
                    <a:pt x="2908483" y="123051"/>
                  </a:cubicBezTo>
                  <a:cubicBezTo>
                    <a:pt x="2907187" y="120076"/>
                    <a:pt x="2906539" y="113817"/>
                    <a:pt x="2906539" y="104273"/>
                  </a:cubicBezTo>
                  <a:lnTo>
                    <a:pt x="2906539" y="50281"/>
                  </a:lnTo>
                  <a:lnTo>
                    <a:pt x="2894874" y="50281"/>
                  </a:lnTo>
                  <a:lnTo>
                    <a:pt x="2894874" y="37910"/>
                  </a:lnTo>
                  <a:lnTo>
                    <a:pt x="2906539" y="37910"/>
                  </a:lnTo>
                  <a:lnTo>
                    <a:pt x="2906539" y="14669"/>
                  </a:lnTo>
                  <a:close/>
                  <a:moveTo>
                    <a:pt x="1179281" y="5126"/>
                  </a:moveTo>
                  <a:lnTo>
                    <a:pt x="1179281" y="37910"/>
                  </a:lnTo>
                  <a:lnTo>
                    <a:pt x="1195276" y="37910"/>
                  </a:lnTo>
                  <a:lnTo>
                    <a:pt x="1195276" y="50281"/>
                  </a:lnTo>
                  <a:lnTo>
                    <a:pt x="1179281" y="50281"/>
                  </a:lnTo>
                  <a:lnTo>
                    <a:pt x="1179281" y="105157"/>
                  </a:lnTo>
                  <a:cubicBezTo>
                    <a:pt x="1179281" y="109693"/>
                    <a:pt x="1179561" y="112609"/>
                    <a:pt x="1180121" y="113905"/>
                  </a:cubicBezTo>
                  <a:cubicBezTo>
                    <a:pt x="1180681" y="115201"/>
                    <a:pt x="1181594" y="116232"/>
                    <a:pt x="1182860" y="116998"/>
                  </a:cubicBezTo>
                  <a:cubicBezTo>
                    <a:pt x="1184127" y="117764"/>
                    <a:pt x="1185938" y="118147"/>
                    <a:pt x="1188295" y="118147"/>
                  </a:cubicBezTo>
                  <a:cubicBezTo>
                    <a:pt x="1190062" y="118147"/>
                    <a:pt x="1192389" y="117940"/>
                    <a:pt x="1195276" y="117528"/>
                  </a:cubicBezTo>
                  <a:lnTo>
                    <a:pt x="1197573" y="131578"/>
                  </a:lnTo>
                  <a:cubicBezTo>
                    <a:pt x="1193096" y="132521"/>
                    <a:pt x="1189090" y="132992"/>
                    <a:pt x="1185556" y="132992"/>
                  </a:cubicBezTo>
                  <a:cubicBezTo>
                    <a:pt x="1179782" y="132992"/>
                    <a:pt x="1175305" y="132079"/>
                    <a:pt x="1172124" y="130253"/>
                  </a:cubicBezTo>
                  <a:cubicBezTo>
                    <a:pt x="1168943" y="128427"/>
                    <a:pt x="1166704" y="126026"/>
                    <a:pt x="1165408" y="123051"/>
                  </a:cubicBezTo>
                  <a:cubicBezTo>
                    <a:pt x="1164112" y="120076"/>
                    <a:pt x="1163464" y="113817"/>
                    <a:pt x="1163464" y="104273"/>
                  </a:cubicBezTo>
                  <a:lnTo>
                    <a:pt x="1163464" y="50281"/>
                  </a:lnTo>
                  <a:lnTo>
                    <a:pt x="1151799" y="50281"/>
                  </a:lnTo>
                  <a:lnTo>
                    <a:pt x="1151799" y="37910"/>
                  </a:lnTo>
                  <a:lnTo>
                    <a:pt x="1163464" y="37910"/>
                  </a:lnTo>
                  <a:lnTo>
                    <a:pt x="1163464" y="14669"/>
                  </a:lnTo>
                  <a:close/>
                  <a:moveTo>
                    <a:pt x="2207944" y="2209"/>
                  </a:moveTo>
                  <a:lnTo>
                    <a:pt x="2223850" y="2209"/>
                  </a:lnTo>
                  <a:lnTo>
                    <a:pt x="2223850" y="131755"/>
                  </a:lnTo>
                  <a:lnTo>
                    <a:pt x="2207944" y="131755"/>
                  </a:lnTo>
                  <a:close/>
                  <a:moveTo>
                    <a:pt x="1913023" y="2209"/>
                  </a:moveTo>
                  <a:lnTo>
                    <a:pt x="1928929" y="2209"/>
                  </a:lnTo>
                  <a:lnTo>
                    <a:pt x="1928929" y="48690"/>
                  </a:lnTo>
                  <a:cubicBezTo>
                    <a:pt x="1936352" y="40089"/>
                    <a:pt x="1945718" y="35789"/>
                    <a:pt x="1957029" y="35789"/>
                  </a:cubicBezTo>
                  <a:cubicBezTo>
                    <a:pt x="1963981" y="35789"/>
                    <a:pt x="1970019" y="37159"/>
                    <a:pt x="1975145" y="39898"/>
                  </a:cubicBezTo>
                  <a:cubicBezTo>
                    <a:pt x="1980270" y="42637"/>
                    <a:pt x="1983937" y="46422"/>
                    <a:pt x="1986146" y="51253"/>
                  </a:cubicBezTo>
                  <a:cubicBezTo>
                    <a:pt x="1988355" y="56084"/>
                    <a:pt x="1989460" y="63094"/>
                    <a:pt x="1989460" y="72284"/>
                  </a:cubicBezTo>
                  <a:lnTo>
                    <a:pt x="1989460" y="131755"/>
                  </a:lnTo>
                  <a:lnTo>
                    <a:pt x="1973554" y="131755"/>
                  </a:lnTo>
                  <a:lnTo>
                    <a:pt x="1973554" y="72284"/>
                  </a:lnTo>
                  <a:cubicBezTo>
                    <a:pt x="1973554" y="64331"/>
                    <a:pt x="1971831" y="58543"/>
                    <a:pt x="1968384" y="54920"/>
                  </a:cubicBezTo>
                  <a:cubicBezTo>
                    <a:pt x="1964938" y="51297"/>
                    <a:pt x="1960063" y="49486"/>
                    <a:pt x="1953760" y="49486"/>
                  </a:cubicBezTo>
                  <a:cubicBezTo>
                    <a:pt x="1949047" y="49486"/>
                    <a:pt x="1944614" y="50708"/>
                    <a:pt x="1940461" y="53153"/>
                  </a:cubicBezTo>
                  <a:cubicBezTo>
                    <a:pt x="1936307" y="55598"/>
                    <a:pt x="1933347" y="58911"/>
                    <a:pt x="1931580" y="63094"/>
                  </a:cubicBezTo>
                  <a:cubicBezTo>
                    <a:pt x="1929812" y="67277"/>
                    <a:pt x="1928929" y="73050"/>
                    <a:pt x="1928929" y="80414"/>
                  </a:cubicBezTo>
                  <a:lnTo>
                    <a:pt x="1928929" y="131755"/>
                  </a:lnTo>
                  <a:lnTo>
                    <a:pt x="1913023" y="131755"/>
                  </a:lnTo>
                  <a:close/>
                  <a:moveTo>
                    <a:pt x="1610060" y="2209"/>
                  </a:moveTo>
                  <a:lnTo>
                    <a:pt x="1712742" y="2209"/>
                  </a:lnTo>
                  <a:lnTo>
                    <a:pt x="1712742" y="17497"/>
                  </a:lnTo>
                  <a:lnTo>
                    <a:pt x="1669884" y="17497"/>
                  </a:lnTo>
                  <a:lnTo>
                    <a:pt x="1669884" y="131755"/>
                  </a:lnTo>
                  <a:lnTo>
                    <a:pt x="1652741" y="131755"/>
                  </a:lnTo>
                  <a:lnTo>
                    <a:pt x="1652741" y="17497"/>
                  </a:lnTo>
                  <a:lnTo>
                    <a:pt x="1610060" y="17497"/>
                  </a:lnTo>
                  <a:close/>
                  <a:moveTo>
                    <a:pt x="1541194" y="2209"/>
                  </a:moveTo>
                  <a:lnTo>
                    <a:pt x="1557100" y="2209"/>
                  </a:lnTo>
                  <a:lnTo>
                    <a:pt x="1557100" y="131755"/>
                  </a:lnTo>
                  <a:lnTo>
                    <a:pt x="1541194" y="131755"/>
                  </a:lnTo>
                  <a:close/>
                  <a:moveTo>
                    <a:pt x="1208261" y="2209"/>
                  </a:moveTo>
                  <a:lnTo>
                    <a:pt x="1224167" y="2209"/>
                  </a:lnTo>
                  <a:lnTo>
                    <a:pt x="1224167" y="20501"/>
                  </a:lnTo>
                  <a:lnTo>
                    <a:pt x="1208261" y="20501"/>
                  </a:lnTo>
                  <a:close/>
                  <a:moveTo>
                    <a:pt x="829847" y="2209"/>
                  </a:moveTo>
                  <a:lnTo>
                    <a:pt x="845665" y="2209"/>
                  </a:lnTo>
                  <a:lnTo>
                    <a:pt x="845665" y="131755"/>
                  </a:lnTo>
                  <a:lnTo>
                    <a:pt x="830907" y="131755"/>
                  </a:lnTo>
                  <a:lnTo>
                    <a:pt x="830907" y="119914"/>
                  </a:lnTo>
                  <a:cubicBezTo>
                    <a:pt x="824957" y="129222"/>
                    <a:pt x="816209" y="133876"/>
                    <a:pt x="804662" y="133876"/>
                  </a:cubicBezTo>
                  <a:cubicBezTo>
                    <a:pt x="797181" y="133876"/>
                    <a:pt x="790303" y="131814"/>
                    <a:pt x="784029" y="127690"/>
                  </a:cubicBezTo>
                  <a:cubicBezTo>
                    <a:pt x="777755" y="123566"/>
                    <a:pt x="772895" y="117808"/>
                    <a:pt x="769448" y="110415"/>
                  </a:cubicBezTo>
                  <a:cubicBezTo>
                    <a:pt x="766002" y="103021"/>
                    <a:pt x="764279" y="94523"/>
                    <a:pt x="764279" y="84921"/>
                  </a:cubicBezTo>
                  <a:cubicBezTo>
                    <a:pt x="764279" y="75554"/>
                    <a:pt x="765840" y="67056"/>
                    <a:pt x="768962" y="59427"/>
                  </a:cubicBezTo>
                  <a:cubicBezTo>
                    <a:pt x="772085" y="51798"/>
                    <a:pt x="776768" y="45951"/>
                    <a:pt x="783013" y="41886"/>
                  </a:cubicBezTo>
                  <a:cubicBezTo>
                    <a:pt x="789257" y="37821"/>
                    <a:pt x="796238" y="35789"/>
                    <a:pt x="803955" y="35789"/>
                  </a:cubicBezTo>
                  <a:cubicBezTo>
                    <a:pt x="809611" y="35789"/>
                    <a:pt x="814648" y="36982"/>
                    <a:pt x="819066" y="39368"/>
                  </a:cubicBezTo>
                  <a:cubicBezTo>
                    <a:pt x="823485" y="41754"/>
                    <a:pt x="827078" y="44861"/>
                    <a:pt x="829847" y="48690"/>
                  </a:cubicBezTo>
                  <a:close/>
                  <a:moveTo>
                    <a:pt x="648584" y="2209"/>
                  </a:moveTo>
                  <a:lnTo>
                    <a:pt x="742252" y="2209"/>
                  </a:lnTo>
                  <a:lnTo>
                    <a:pt x="742252" y="17497"/>
                  </a:lnTo>
                  <a:lnTo>
                    <a:pt x="665727" y="17497"/>
                  </a:lnTo>
                  <a:lnTo>
                    <a:pt x="665727" y="57174"/>
                  </a:lnTo>
                  <a:lnTo>
                    <a:pt x="737392" y="57174"/>
                  </a:lnTo>
                  <a:lnTo>
                    <a:pt x="737392" y="72373"/>
                  </a:lnTo>
                  <a:lnTo>
                    <a:pt x="665727" y="72373"/>
                  </a:lnTo>
                  <a:lnTo>
                    <a:pt x="665727" y="116468"/>
                  </a:lnTo>
                  <a:lnTo>
                    <a:pt x="745257" y="116468"/>
                  </a:lnTo>
                  <a:lnTo>
                    <a:pt x="745257" y="131755"/>
                  </a:lnTo>
                  <a:lnTo>
                    <a:pt x="648584" y="131755"/>
                  </a:lnTo>
                  <a:close/>
                  <a:moveTo>
                    <a:pt x="305972" y="2209"/>
                  </a:moveTo>
                  <a:lnTo>
                    <a:pt x="321789" y="2209"/>
                  </a:lnTo>
                  <a:lnTo>
                    <a:pt x="321789" y="131755"/>
                  </a:lnTo>
                  <a:lnTo>
                    <a:pt x="307032" y="131755"/>
                  </a:lnTo>
                  <a:lnTo>
                    <a:pt x="307032" y="119914"/>
                  </a:lnTo>
                  <a:cubicBezTo>
                    <a:pt x="301082" y="129222"/>
                    <a:pt x="292334" y="133876"/>
                    <a:pt x="280787" y="133876"/>
                  </a:cubicBezTo>
                  <a:cubicBezTo>
                    <a:pt x="273306" y="133876"/>
                    <a:pt x="266428" y="131814"/>
                    <a:pt x="260154" y="127690"/>
                  </a:cubicBezTo>
                  <a:cubicBezTo>
                    <a:pt x="253880" y="123566"/>
                    <a:pt x="249020" y="117808"/>
                    <a:pt x="245573" y="110415"/>
                  </a:cubicBezTo>
                  <a:cubicBezTo>
                    <a:pt x="242127" y="103021"/>
                    <a:pt x="240404" y="94523"/>
                    <a:pt x="240404" y="84921"/>
                  </a:cubicBezTo>
                  <a:cubicBezTo>
                    <a:pt x="240404" y="75554"/>
                    <a:pt x="241965" y="67056"/>
                    <a:pt x="245087" y="59427"/>
                  </a:cubicBezTo>
                  <a:cubicBezTo>
                    <a:pt x="248210" y="51798"/>
                    <a:pt x="252893" y="45951"/>
                    <a:pt x="259138" y="41886"/>
                  </a:cubicBezTo>
                  <a:cubicBezTo>
                    <a:pt x="265382" y="37821"/>
                    <a:pt x="272363" y="35789"/>
                    <a:pt x="280080" y="35789"/>
                  </a:cubicBezTo>
                  <a:cubicBezTo>
                    <a:pt x="285736" y="35789"/>
                    <a:pt x="290773" y="36982"/>
                    <a:pt x="295191" y="39368"/>
                  </a:cubicBezTo>
                  <a:cubicBezTo>
                    <a:pt x="299609" y="41754"/>
                    <a:pt x="303203" y="44861"/>
                    <a:pt x="305972" y="48690"/>
                  </a:cubicBezTo>
                  <a:close/>
                  <a:moveTo>
                    <a:pt x="0" y="2209"/>
                  </a:moveTo>
                  <a:lnTo>
                    <a:pt x="25803" y="2209"/>
                  </a:lnTo>
                  <a:lnTo>
                    <a:pt x="56466" y="93934"/>
                  </a:lnTo>
                  <a:cubicBezTo>
                    <a:pt x="59294" y="102476"/>
                    <a:pt x="61356" y="108868"/>
                    <a:pt x="62652" y="113110"/>
                  </a:cubicBezTo>
                  <a:cubicBezTo>
                    <a:pt x="64125" y="108397"/>
                    <a:pt x="66422" y="101475"/>
                    <a:pt x="69544" y="92344"/>
                  </a:cubicBezTo>
                  <a:lnTo>
                    <a:pt x="100561" y="2209"/>
                  </a:lnTo>
                  <a:lnTo>
                    <a:pt x="123625" y="2209"/>
                  </a:lnTo>
                  <a:lnTo>
                    <a:pt x="123625" y="131755"/>
                  </a:lnTo>
                  <a:lnTo>
                    <a:pt x="107100" y="131755"/>
                  </a:lnTo>
                  <a:lnTo>
                    <a:pt x="107100" y="23329"/>
                  </a:lnTo>
                  <a:lnTo>
                    <a:pt x="69456" y="131755"/>
                  </a:lnTo>
                  <a:lnTo>
                    <a:pt x="53992" y="131755"/>
                  </a:lnTo>
                  <a:lnTo>
                    <a:pt x="16524" y="21473"/>
                  </a:lnTo>
                  <a:lnTo>
                    <a:pt x="16524" y="131755"/>
                  </a:lnTo>
                  <a:lnTo>
                    <a:pt x="0" y="131755"/>
                  </a:lnTo>
                  <a:close/>
                  <a:moveTo>
                    <a:pt x="2628481" y="0"/>
                  </a:moveTo>
                  <a:cubicBezTo>
                    <a:pt x="2641442" y="0"/>
                    <a:pt x="2652340" y="3299"/>
                    <a:pt x="2661177" y="9897"/>
                  </a:cubicBezTo>
                  <a:cubicBezTo>
                    <a:pt x="2670014" y="16495"/>
                    <a:pt x="2676170" y="25774"/>
                    <a:pt x="2679646" y="37733"/>
                  </a:cubicBezTo>
                  <a:lnTo>
                    <a:pt x="2662768" y="41709"/>
                  </a:lnTo>
                  <a:cubicBezTo>
                    <a:pt x="2659763" y="32284"/>
                    <a:pt x="2655404" y="25420"/>
                    <a:pt x="2649689" y="21120"/>
                  </a:cubicBezTo>
                  <a:cubicBezTo>
                    <a:pt x="2643975" y="16819"/>
                    <a:pt x="2636788" y="14669"/>
                    <a:pt x="2628128" y="14669"/>
                  </a:cubicBezTo>
                  <a:cubicBezTo>
                    <a:pt x="2618172" y="14669"/>
                    <a:pt x="2609851" y="17055"/>
                    <a:pt x="2603164" y="21827"/>
                  </a:cubicBezTo>
                  <a:cubicBezTo>
                    <a:pt x="2596478" y="26599"/>
                    <a:pt x="2591780" y="33005"/>
                    <a:pt x="2589070" y="41047"/>
                  </a:cubicBezTo>
                  <a:cubicBezTo>
                    <a:pt x="2586360" y="49088"/>
                    <a:pt x="2585005" y="57380"/>
                    <a:pt x="2585005" y="65922"/>
                  </a:cubicBezTo>
                  <a:cubicBezTo>
                    <a:pt x="2585005" y="76938"/>
                    <a:pt x="2586610" y="86555"/>
                    <a:pt x="2589821" y="94774"/>
                  </a:cubicBezTo>
                  <a:cubicBezTo>
                    <a:pt x="2593032" y="102992"/>
                    <a:pt x="2598024" y="109133"/>
                    <a:pt x="2604799" y="113198"/>
                  </a:cubicBezTo>
                  <a:cubicBezTo>
                    <a:pt x="2611574" y="117263"/>
                    <a:pt x="2618908" y="119295"/>
                    <a:pt x="2626802" y="119295"/>
                  </a:cubicBezTo>
                  <a:cubicBezTo>
                    <a:pt x="2636405" y="119295"/>
                    <a:pt x="2644535" y="116527"/>
                    <a:pt x="2651192" y="110989"/>
                  </a:cubicBezTo>
                  <a:cubicBezTo>
                    <a:pt x="2657849" y="105451"/>
                    <a:pt x="2662355" y="97233"/>
                    <a:pt x="2664712" y="86335"/>
                  </a:cubicBezTo>
                  <a:lnTo>
                    <a:pt x="2681855" y="90665"/>
                  </a:lnTo>
                  <a:cubicBezTo>
                    <a:pt x="2678261" y="104744"/>
                    <a:pt x="2671796" y="115481"/>
                    <a:pt x="2662458" y="122874"/>
                  </a:cubicBezTo>
                  <a:cubicBezTo>
                    <a:pt x="2653121" y="130268"/>
                    <a:pt x="2641707" y="133964"/>
                    <a:pt x="2628216" y="133964"/>
                  </a:cubicBezTo>
                  <a:cubicBezTo>
                    <a:pt x="2614254" y="133964"/>
                    <a:pt x="2602899" y="131122"/>
                    <a:pt x="2594151" y="125437"/>
                  </a:cubicBezTo>
                  <a:cubicBezTo>
                    <a:pt x="2585403" y="119752"/>
                    <a:pt x="2578746" y="111519"/>
                    <a:pt x="2574180" y="100738"/>
                  </a:cubicBezTo>
                  <a:cubicBezTo>
                    <a:pt x="2569615" y="89958"/>
                    <a:pt x="2567332" y="78382"/>
                    <a:pt x="2567332" y="66010"/>
                  </a:cubicBezTo>
                  <a:cubicBezTo>
                    <a:pt x="2567332" y="52520"/>
                    <a:pt x="2569909" y="40752"/>
                    <a:pt x="2575064" y="30708"/>
                  </a:cubicBezTo>
                  <a:cubicBezTo>
                    <a:pt x="2580219" y="20663"/>
                    <a:pt x="2587553" y="13034"/>
                    <a:pt x="2597067" y="7821"/>
                  </a:cubicBezTo>
                  <a:cubicBezTo>
                    <a:pt x="2606581" y="2607"/>
                    <a:pt x="2617053" y="0"/>
                    <a:pt x="2628481" y="0"/>
                  </a:cubicBezTo>
                  <a:close/>
                </a:path>
              </a:pathLst>
            </a:custGeom>
            <a:gr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extLst>
      <p:ext uri="{BB962C8B-B14F-4D97-AF65-F5344CB8AC3E}">
        <p14:creationId xmlns:p14="http://schemas.microsoft.com/office/powerpoint/2010/main" val="30477457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6267363D-2D69-41F3-A0A4-90052CA13A46}"/>
              </a:ext>
            </a:extLst>
          </p:cNvPr>
          <p:cNvSpPr>
            <a:spLocks noGrp="1"/>
          </p:cNvSpPr>
          <p:nvPr>
            <p:ph type="title"/>
          </p:nvPr>
        </p:nvSpPr>
        <p:spPr>
          <a:xfrm>
            <a:off x="482600" y="285016"/>
            <a:ext cx="3833101" cy="480131"/>
          </a:xfrm>
        </p:spPr>
        <p:txBody>
          <a:bodyPr/>
          <a:lstStyle/>
          <a:p>
            <a:r>
              <a:rPr lang="zh-CN" altLang="en-US" dirty="0" smtClean="0"/>
              <a:t>平台功能</a:t>
            </a:r>
            <a:r>
              <a:rPr lang="en-US" altLang="zh-CN" dirty="0" smtClean="0"/>
              <a:t>——</a:t>
            </a:r>
            <a:r>
              <a:rPr lang="zh-CN" altLang="en-US" dirty="0" smtClean="0"/>
              <a:t>教学活动</a:t>
            </a:r>
            <a:endParaRPr lang="zh-CN" altLang="en-US" dirty="0"/>
          </a:p>
        </p:txBody>
      </p:sp>
      <p:grpSp>
        <p:nvGrpSpPr>
          <p:cNvPr id="27" name="组合 26">
            <a:extLst>
              <a:ext uri="{FF2B5EF4-FFF2-40B4-BE49-F238E27FC236}">
                <a16:creationId xmlns:a16="http://schemas.microsoft.com/office/drawing/2014/main" id="{06D84D2C-4CF2-4FF5-90B3-4AC494EF3D85}"/>
              </a:ext>
            </a:extLst>
          </p:cNvPr>
          <p:cNvGrpSpPr/>
          <p:nvPr/>
        </p:nvGrpSpPr>
        <p:grpSpPr>
          <a:xfrm>
            <a:off x="2272001" y="1241945"/>
            <a:ext cx="2777207" cy="1065454"/>
            <a:chOff x="1386984" y="1241946"/>
            <a:chExt cx="2777207" cy="1065453"/>
          </a:xfrm>
        </p:grpSpPr>
        <p:sp>
          <p:nvSpPr>
            <p:cNvPr id="28" name="文本框 27">
              <a:extLst>
                <a:ext uri="{FF2B5EF4-FFF2-40B4-BE49-F238E27FC236}">
                  <a16:creationId xmlns:a16="http://schemas.microsoft.com/office/drawing/2014/main" id="{63569247-AA1C-47FD-B404-59DB4E95477B}"/>
                </a:ext>
              </a:extLst>
            </p:cNvPr>
            <p:cNvSpPr txBox="1"/>
            <p:nvPr/>
          </p:nvSpPr>
          <p:spPr>
            <a:xfrm>
              <a:off x="1386984" y="1568736"/>
              <a:ext cx="2777207" cy="738663"/>
            </a:xfrm>
            <a:prstGeom prst="rect">
              <a:avLst/>
            </a:prstGeom>
            <a:noFill/>
          </p:spPr>
          <p:txBody>
            <a:bodyPr wrap="square" rtlCol="0">
              <a:spAutoFit/>
            </a:bodyPr>
            <a:lstStyle/>
            <a:p>
              <a:pPr lvl="0" defTabSz="914377">
                <a:lnSpc>
                  <a:spcPct val="150000"/>
                </a:lnSpc>
                <a:defRPr/>
              </a:pPr>
              <a:r>
                <a:rPr lang="zh-CN" altLang="en-US" sz="1400" dirty="0" smtClean="0">
                  <a:solidFill>
                    <a:srgbClr val="000000">
                      <a:lumMod val="75000"/>
                      <a:lumOff val="25000"/>
                    </a:srgbClr>
                  </a:solidFill>
                  <a:latin typeface="Microsoft YaHei Light" panose="020B0502040204020203" pitchFamily="34" charset="-122"/>
                  <a:ea typeface="Microsoft YaHei Light" panose="020B0502040204020203" pitchFamily="34" charset="-122"/>
                </a:rPr>
                <a:t>学生分组</a:t>
              </a:r>
              <a:endParaRPr lang="en-US" altLang="zh-CN" sz="1400" dirty="0" smtClean="0">
                <a:solidFill>
                  <a:srgbClr val="000000">
                    <a:lumMod val="75000"/>
                    <a:lumOff val="25000"/>
                  </a:srgbClr>
                </a:solidFill>
                <a:latin typeface="Microsoft YaHei Light" panose="020B0502040204020203" pitchFamily="34" charset="-122"/>
                <a:ea typeface="Microsoft YaHei Light" panose="020B0502040204020203" pitchFamily="34" charset="-122"/>
              </a:endParaRPr>
            </a:p>
            <a:p>
              <a:pPr lvl="0" defTabSz="914377">
                <a:lnSpc>
                  <a:spcPct val="150000"/>
                </a:lnSpc>
                <a:defRPr/>
              </a:pPr>
              <a:r>
                <a:rPr kumimoji="1" lang="zh-CN" altLang="en-US" sz="1400" dirty="0">
                  <a:solidFill>
                    <a:srgbClr val="000000">
                      <a:lumMod val="75000"/>
                      <a:lumOff val="25000"/>
                    </a:srgbClr>
                  </a:solidFill>
                  <a:latin typeface="Microsoft YaHei Light" panose="020B0502040204020203" pitchFamily="34" charset="-122"/>
                  <a:ea typeface="Microsoft YaHei Light" panose="020B0502040204020203" pitchFamily="34" charset="-122"/>
                </a:rPr>
                <a:t>教师分组</a:t>
              </a:r>
            </a:p>
          </p:txBody>
        </p:sp>
        <p:sp>
          <p:nvSpPr>
            <p:cNvPr id="33" name="平行四边形 32">
              <a:extLst>
                <a:ext uri="{FF2B5EF4-FFF2-40B4-BE49-F238E27FC236}">
                  <a16:creationId xmlns:a16="http://schemas.microsoft.com/office/drawing/2014/main" id="{6E5E5264-2524-4ADB-8189-B01F37BDC83A}"/>
                </a:ext>
              </a:extLst>
            </p:cNvPr>
            <p:cNvSpPr/>
            <p:nvPr/>
          </p:nvSpPr>
          <p:spPr>
            <a:xfrm>
              <a:off x="1447683" y="1241946"/>
              <a:ext cx="1577027" cy="32679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zh-CN" altLang="en-US" sz="1600" b="1" i="0" u="none" strike="noStrike" kern="1200" cap="none" spc="0" normalizeH="0" baseline="0" noProof="0" dirty="0" smtClean="0">
                  <a:ln>
                    <a:noFill/>
                  </a:ln>
                  <a:solidFill>
                    <a:srgbClr val="FFFFFF"/>
                  </a:solidFill>
                  <a:effectLst/>
                  <a:uLnTx/>
                  <a:uFillTx/>
                  <a:latin typeface="Microsoft YaHei" panose="020B0503020204020204" pitchFamily="34" charset="-122"/>
                  <a:ea typeface="Microsoft YaHei" panose="020B0503020204020204" pitchFamily="34" charset="-122"/>
                  <a:cs typeface="+mn-cs"/>
                </a:rPr>
                <a:t>分组</a:t>
              </a:r>
              <a:endParaRPr kumimoji="1" lang="zh-CN" altLang="en-US" sz="16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endParaRPr>
            </a:p>
          </p:txBody>
        </p:sp>
      </p:grpSp>
      <p:sp>
        <p:nvSpPr>
          <p:cNvPr id="41" name="平行四边形 40">
            <a:extLst>
              <a:ext uri="{FF2B5EF4-FFF2-40B4-BE49-F238E27FC236}">
                <a16:creationId xmlns:a16="http://schemas.microsoft.com/office/drawing/2014/main" id="{700D9812-2F86-4B50-8288-A5999C0242B1}"/>
              </a:ext>
            </a:extLst>
          </p:cNvPr>
          <p:cNvSpPr/>
          <p:nvPr/>
        </p:nvSpPr>
        <p:spPr>
          <a:xfrm>
            <a:off x="8291209" y="1241149"/>
            <a:ext cx="1577027" cy="32679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zh-CN" altLang="en-US" sz="1600" b="1" i="0" u="none" strike="noStrike" kern="1200" cap="none" spc="0" normalizeH="0" baseline="0" noProof="0" dirty="0" smtClean="0">
                <a:ln>
                  <a:noFill/>
                </a:ln>
                <a:solidFill>
                  <a:srgbClr val="FFFFFF"/>
                </a:solidFill>
                <a:effectLst/>
                <a:uLnTx/>
                <a:uFillTx/>
                <a:latin typeface="Microsoft YaHei" panose="020B0503020204020204" pitchFamily="34" charset="-122"/>
                <a:ea typeface="Microsoft YaHei" panose="020B0503020204020204" pitchFamily="34" charset="-122"/>
                <a:cs typeface="+mn-cs"/>
              </a:rPr>
              <a:t>研究型教学</a:t>
            </a:r>
            <a:endParaRPr kumimoji="1" lang="zh-CN" altLang="en-US" sz="16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endParaRPr>
          </a:p>
        </p:txBody>
      </p:sp>
      <p:cxnSp>
        <p:nvCxnSpPr>
          <p:cNvPr id="30" name="直线连接符 9">
            <a:extLst>
              <a:ext uri="{FF2B5EF4-FFF2-40B4-BE49-F238E27FC236}">
                <a16:creationId xmlns:a16="http://schemas.microsoft.com/office/drawing/2014/main" id="{2DCDCB67-4A5B-4934-89F9-09C48CFA7DA7}"/>
              </a:ext>
            </a:extLst>
          </p:cNvPr>
          <p:cNvCxnSpPr/>
          <p:nvPr/>
        </p:nvCxnSpPr>
        <p:spPr>
          <a:xfrm>
            <a:off x="6359789" y="1082174"/>
            <a:ext cx="0" cy="4680471"/>
          </a:xfrm>
          <a:prstGeom prst="line">
            <a:avLst/>
          </a:prstGeom>
          <a:ln>
            <a:prstDash val="lgDash"/>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rotWithShape="1">
          <a:blip r:embed="rId2"/>
          <a:srcRect r="11803"/>
          <a:stretch/>
        </p:blipFill>
        <p:spPr>
          <a:xfrm>
            <a:off x="840660" y="2488705"/>
            <a:ext cx="4998580" cy="3484997"/>
          </a:xfrm>
          <a:prstGeom prst="rect">
            <a:avLst/>
          </a:prstGeom>
        </p:spPr>
      </p:pic>
      <p:pic>
        <p:nvPicPr>
          <p:cNvPr id="3" name="图片 2"/>
          <p:cNvPicPr>
            <a:picLocks noChangeAspect="1"/>
          </p:cNvPicPr>
          <p:nvPr/>
        </p:nvPicPr>
        <p:blipFill>
          <a:blip r:embed="rId3"/>
          <a:stretch>
            <a:fillRect/>
          </a:stretch>
        </p:blipFill>
        <p:spPr>
          <a:xfrm>
            <a:off x="6722077" y="2488705"/>
            <a:ext cx="4971205" cy="3065576"/>
          </a:xfrm>
          <a:prstGeom prst="rect">
            <a:avLst/>
          </a:prstGeom>
        </p:spPr>
      </p:pic>
    </p:spTree>
    <p:extLst>
      <p:ext uri="{BB962C8B-B14F-4D97-AF65-F5344CB8AC3E}">
        <p14:creationId xmlns:p14="http://schemas.microsoft.com/office/powerpoint/2010/main" val="20772737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6267363D-2D69-41F3-A0A4-90052CA13A46}"/>
              </a:ext>
            </a:extLst>
          </p:cNvPr>
          <p:cNvSpPr>
            <a:spLocks noGrp="1"/>
          </p:cNvSpPr>
          <p:nvPr>
            <p:ph type="title"/>
          </p:nvPr>
        </p:nvSpPr>
        <p:spPr>
          <a:xfrm>
            <a:off x="482600" y="285016"/>
            <a:ext cx="3833101" cy="480131"/>
          </a:xfrm>
        </p:spPr>
        <p:txBody>
          <a:bodyPr/>
          <a:lstStyle/>
          <a:p>
            <a:r>
              <a:rPr lang="zh-CN" altLang="en-US" dirty="0" smtClean="0"/>
              <a:t>平台功能</a:t>
            </a:r>
            <a:r>
              <a:rPr lang="en-US" altLang="zh-CN" dirty="0" smtClean="0"/>
              <a:t>——</a:t>
            </a:r>
            <a:r>
              <a:rPr lang="zh-CN" altLang="en-US" dirty="0" smtClean="0"/>
              <a:t>教学活动</a:t>
            </a:r>
            <a:endParaRPr lang="zh-CN" altLang="en-US" dirty="0"/>
          </a:p>
        </p:txBody>
      </p:sp>
      <p:sp>
        <p:nvSpPr>
          <p:cNvPr id="33" name="平行四边形 32">
            <a:extLst>
              <a:ext uri="{FF2B5EF4-FFF2-40B4-BE49-F238E27FC236}">
                <a16:creationId xmlns:a16="http://schemas.microsoft.com/office/drawing/2014/main" id="{6E5E5264-2524-4ADB-8189-B01F37BDC83A}"/>
              </a:ext>
            </a:extLst>
          </p:cNvPr>
          <p:cNvSpPr/>
          <p:nvPr/>
        </p:nvSpPr>
        <p:spPr>
          <a:xfrm>
            <a:off x="2033440" y="1241944"/>
            <a:ext cx="1577027" cy="32679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zh-CN" altLang="en-US" sz="1600" b="1" i="0" u="none" strike="noStrike" kern="1200" cap="none" spc="0" normalizeH="0" baseline="0" noProof="0" dirty="0" smtClean="0">
                <a:ln>
                  <a:noFill/>
                </a:ln>
                <a:solidFill>
                  <a:srgbClr val="FFFFFF"/>
                </a:solidFill>
                <a:effectLst/>
                <a:uLnTx/>
                <a:uFillTx/>
                <a:latin typeface="Microsoft YaHei" panose="020B0503020204020204" pitchFamily="34" charset="-122"/>
                <a:ea typeface="Microsoft YaHei" panose="020B0503020204020204" pitchFamily="34" charset="-122"/>
                <a:cs typeface="+mn-cs"/>
              </a:rPr>
              <a:t>作业</a:t>
            </a:r>
            <a:endParaRPr kumimoji="1" lang="zh-CN" altLang="en-US" sz="16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endParaRPr>
          </a:p>
        </p:txBody>
      </p:sp>
      <p:sp>
        <p:nvSpPr>
          <p:cNvPr id="41" name="平行四边形 40">
            <a:extLst>
              <a:ext uri="{FF2B5EF4-FFF2-40B4-BE49-F238E27FC236}">
                <a16:creationId xmlns:a16="http://schemas.microsoft.com/office/drawing/2014/main" id="{700D9812-2F86-4B50-8288-A5999C0242B1}"/>
              </a:ext>
            </a:extLst>
          </p:cNvPr>
          <p:cNvSpPr/>
          <p:nvPr/>
        </p:nvSpPr>
        <p:spPr>
          <a:xfrm>
            <a:off x="7910557" y="1241149"/>
            <a:ext cx="1577027" cy="32679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zh-CN" altLang="en-US" sz="1600" b="1" i="0" u="none" strike="noStrike" kern="1200" cap="none" spc="0" normalizeH="0" baseline="0" noProof="0" dirty="0" smtClean="0">
                <a:ln>
                  <a:noFill/>
                </a:ln>
                <a:solidFill>
                  <a:srgbClr val="FFFFFF"/>
                </a:solidFill>
                <a:effectLst/>
                <a:uLnTx/>
                <a:uFillTx/>
                <a:latin typeface="Microsoft YaHei" panose="020B0503020204020204" pitchFamily="34" charset="-122"/>
                <a:ea typeface="Microsoft YaHei" panose="020B0503020204020204" pitchFamily="34" charset="-122"/>
                <a:cs typeface="+mn-cs"/>
              </a:rPr>
              <a:t>测试</a:t>
            </a:r>
            <a:endParaRPr kumimoji="1" lang="zh-CN" altLang="en-US" sz="16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endParaRPr>
          </a:p>
        </p:txBody>
      </p:sp>
      <p:cxnSp>
        <p:nvCxnSpPr>
          <p:cNvPr id="53" name="直线连接符 9">
            <a:extLst>
              <a:ext uri="{FF2B5EF4-FFF2-40B4-BE49-F238E27FC236}">
                <a16:creationId xmlns:a16="http://schemas.microsoft.com/office/drawing/2014/main" id="{2DCDCB67-4A5B-4934-89F9-09C48CFA7DA7}"/>
              </a:ext>
            </a:extLst>
          </p:cNvPr>
          <p:cNvCxnSpPr/>
          <p:nvPr/>
        </p:nvCxnSpPr>
        <p:spPr>
          <a:xfrm>
            <a:off x="6084424" y="1241947"/>
            <a:ext cx="0" cy="4680471"/>
          </a:xfrm>
          <a:prstGeom prst="line">
            <a:avLst/>
          </a:prstGeom>
          <a:ln>
            <a:prstDash val="lgDash"/>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a:blip r:embed="rId2"/>
          <a:stretch>
            <a:fillRect/>
          </a:stretch>
        </p:blipFill>
        <p:spPr>
          <a:xfrm>
            <a:off x="381964" y="2363312"/>
            <a:ext cx="5314239" cy="2859343"/>
          </a:xfrm>
          <a:prstGeom prst="rect">
            <a:avLst/>
          </a:prstGeom>
        </p:spPr>
      </p:pic>
      <p:pic>
        <p:nvPicPr>
          <p:cNvPr id="7" name="图片 6"/>
          <p:cNvPicPr>
            <a:picLocks noChangeAspect="1"/>
          </p:cNvPicPr>
          <p:nvPr/>
        </p:nvPicPr>
        <p:blipFill>
          <a:blip r:embed="rId3"/>
          <a:stretch>
            <a:fillRect/>
          </a:stretch>
        </p:blipFill>
        <p:spPr>
          <a:xfrm>
            <a:off x="6712250" y="2363312"/>
            <a:ext cx="4630940" cy="3445842"/>
          </a:xfrm>
          <a:prstGeom prst="rect">
            <a:avLst/>
          </a:prstGeom>
        </p:spPr>
      </p:pic>
    </p:spTree>
    <p:extLst>
      <p:ext uri="{BB962C8B-B14F-4D97-AF65-F5344CB8AC3E}">
        <p14:creationId xmlns:p14="http://schemas.microsoft.com/office/powerpoint/2010/main" val="24837508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6267363D-2D69-41F3-A0A4-90052CA13A46}"/>
              </a:ext>
            </a:extLst>
          </p:cNvPr>
          <p:cNvSpPr>
            <a:spLocks noGrp="1"/>
          </p:cNvSpPr>
          <p:nvPr>
            <p:ph type="title"/>
          </p:nvPr>
        </p:nvSpPr>
        <p:spPr>
          <a:xfrm>
            <a:off x="482600" y="285016"/>
            <a:ext cx="3833101" cy="480131"/>
          </a:xfrm>
        </p:spPr>
        <p:txBody>
          <a:bodyPr/>
          <a:lstStyle/>
          <a:p>
            <a:r>
              <a:rPr lang="zh-CN" altLang="en-US" dirty="0" smtClean="0"/>
              <a:t>平台功能</a:t>
            </a:r>
            <a:r>
              <a:rPr lang="en-US" altLang="zh-CN" dirty="0" smtClean="0"/>
              <a:t>——</a:t>
            </a:r>
            <a:r>
              <a:rPr lang="zh-CN" altLang="en-US" dirty="0" smtClean="0"/>
              <a:t>成绩管理</a:t>
            </a:r>
            <a:endParaRPr lang="zh-CN" altLang="en-US" dirty="0"/>
          </a:p>
        </p:txBody>
      </p:sp>
      <p:pic>
        <p:nvPicPr>
          <p:cNvPr id="3" name="图片 2"/>
          <p:cNvPicPr>
            <a:picLocks noChangeAspect="1"/>
          </p:cNvPicPr>
          <p:nvPr/>
        </p:nvPicPr>
        <p:blipFill>
          <a:blip r:embed="rId2"/>
          <a:stretch>
            <a:fillRect/>
          </a:stretch>
        </p:blipFill>
        <p:spPr>
          <a:xfrm>
            <a:off x="1043464" y="1495424"/>
            <a:ext cx="10039904" cy="4371976"/>
          </a:xfrm>
          <a:prstGeom prst="rect">
            <a:avLst/>
          </a:prstGeom>
        </p:spPr>
      </p:pic>
    </p:spTree>
    <p:extLst>
      <p:ext uri="{BB962C8B-B14F-4D97-AF65-F5344CB8AC3E}">
        <p14:creationId xmlns:p14="http://schemas.microsoft.com/office/powerpoint/2010/main" val="32769402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6267363D-2D69-41F3-A0A4-90052CA13A46}"/>
              </a:ext>
            </a:extLst>
          </p:cNvPr>
          <p:cNvSpPr>
            <a:spLocks noGrp="1"/>
          </p:cNvSpPr>
          <p:nvPr>
            <p:ph type="title"/>
          </p:nvPr>
        </p:nvSpPr>
        <p:spPr>
          <a:xfrm>
            <a:off x="482600" y="285016"/>
            <a:ext cx="4192173" cy="480131"/>
          </a:xfrm>
        </p:spPr>
        <p:txBody>
          <a:bodyPr/>
          <a:lstStyle/>
          <a:p>
            <a:r>
              <a:rPr lang="zh-CN" altLang="en-US" dirty="0" smtClean="0"/>
              <a:t>平台功能</a:t>
            </a:r>
            <a:r>
              <a:rPr lang="en-US" altLang="zh-CN" dirty="0" smtClean="0"/>
              <a:t>——</a:t>
            </a:r>
            <a:r>
              <a:rPr lang="zh-CN" altLang="en-US" dirty="0" smtClean="0"/>
              <a:t>课程间共享</a:t>
            </a:r>
            <a:endParaRPr lang="zh-CN" altLang="en-US" dirty="0"/>
          </a:p>
        </p:txBody>
      </p:sp>
      <p:pic>
        <p:nvPicPr>
          <p:cNvPr id="3" name="图片 2"/>
          <p:cNvPicPr>
            <a:picLocks noChangeAspect="1"/>
          </p:cNvPicPr>
          <p:nvPr/>
        </p:nvPicPr>
        <p:blipFill>
          <a:blip r:embed="rId2"/>
          <a:stretch>
            <a:fillRect/>
          </a:stretch>
        </p:blipFill>
        <p:spPr>
          <a:xfrm>
            <a:off x="482600" y="1213579"/>
            <a:ext cx="7626942" cy="2160000"/>
          </a:xfrm>
          <a:prstGeom prst="rect">
            <a:avLst/>
          </a:prstGeom>
          <a:ln>
            <a:noFill/>
          </a:ln>
          <a:effectLst>
            <a:outerShdw blurRad="292100" dist="139700" dir="2700000" algn="tl" rotWithShape="0">
              <a:srgbClr val="333333">
                <a:alpha val="65000"/>
              </a:srgbClr>
            </a:outerShdw>
          </a:effectLst>
        </p:spPr>
      </p:pic>
      <p:pic>
        <p:nvPicPr>
          <p:cNvPr id="2" name="图片 1"/>
          <p:cNvPicPr>
            <a:picLocks noChangeAspect="1"/>
          </p:cNvPicPr>
          <p:nvPr/>
        </p:nvPicPr>
        <p:blipFill>
          <a:blip r:embed="rId3"/>
          <a:stretch>
            <a:fillRect/>
          </a:stretch>
        </p:blipFill>
        <p:spPr>
          <a:xfrm>
            <a:off x="3412503" y="3822012"/>
            <a:ext cx="8087002" cy="216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356013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矩形 112">
            <a:extLst>
              <a:ext uri="{FF2B5EF4-FFF2-40B4-BE49-F238E27FC236}">
                <a16:creationId xmlns:a16="http://schemas.microsoft.com/office/drawing/2014/main" id="{048C2166-4EBE-45D0-BE68-79733411B753}"/>
              </a:ext>
            </a:extLst>
          </p:cNvPr>
          <p:cNvSpPr/>
          <p:nvPr/>
        </p:nvSpPr>
        <p:spPr>
          <a:xfrm>
            <a:off x="0" y="2240280"/>
            <a:ext cx="12192000" cy="2773677"/>
          </a:xfrm>
          <a:prstGeom prst="rect">
            <a:avLst/>
          </a:prstGeom>
          <a:blipFill dpi="0" rotWithShape="1">
            <a:blip r:embed="rId2"/>
            <a:srcRect/>
            <a:tile tx="0" ty="0" sx="100000" sy="100000" flip="none" algn="ctr"/>
          </a:blip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
        <p:nvSpPr>
          <p:cNvPr id="72" name="矩形 71">
            <a:extLst>
              <a:ext uri="{FF2B5EF4-FFF2-40B4-BE49-F238E27FC236}">
                <a16:creationId xmlns:a16="http://schemas.microsoft.com/office/drawing/2014/main" id="{3D6B6D2B-2A42-4242-A0A9-43EAB231EBC8}"/>
              </a:ext>
            </a:extLst>
          </p:cNvPr>
          <p:cNvSpPr/>
          <p:nvPr/>
        </p:nvSpPr>
        <p:spPr>
          <a:xfrm>
            <a:off x="0" y="2240280"/>
            <a:ext cx="12192000" cy="2773677"/>
          </a:xfrm>
          <a:prstGeom prst="rect">
            <a:avLst/>
          </a:prstGeom>
          <a:gradFill>
            <a:gsLst>
              <a:gs pos="74000">
                <a:schemeClr val="accent1">
                  <a:alpha val="85000"/>
                </a:schemeClr>
              </a:gs>
              <a:gs pos="100000">
                <a:schemeClr val="accent1">
                  <a:alpha val="70000"/>
                </a:schemeClr>
              </a:gs>
            </a:gsLst>
            <a:lin ang="2700000" scaled="0"/>
          </a:gra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cxnSp>
        <p:nvCxnSpPr>
          <p:cNvPr id="55" name="直线连接符 54">
            <a:extLst>
              <a:ext uri="{FF2B5EF4-FFF2-40B4-BE49-F238E27FC236}">
                <a16:creationId xmlns:a16="http://schemas.microsoft.com/office/drawing/2014/main" id="{8D98792A-D287-8A41-B234-E6EC37FDC958}"/>
              </a:ext>
            </a:extLst>
          </p:cNvPr>
          <p:cNvCxnSpPr>
            <a:cxnSpLocks/>
          </p:cNvCxnSpPr>
          <p:nvPr/>
        </p:nvCxnSpPr>
        <p:spPr>
          <a:xfrm flipH="1">
            <a:off x="-7622" y="5013960"/>
            <a:ext cx="12204000" cy="0"/>
          </a:xfrm>
          <a:prstGeom prst="line">
            <a:avLst/>
          </a:prstGeom>
          <a:ln w="101600">
            <a:gradFill>
              <a:gsLst>
                <a:gs pos="50000">
                  <a:srgbClr val="F6D9A7"/>
                </a:gs>
                <a:gs pos="100000">
                  <a:srgbClr val="D6AA74"/>
                </a:gs>
                <a:gs pos="0">
                  <a:srgbClr val="D6AA74"/>
                </a:gs>
              </a:gsLst>
              <a:lin ang="0" scaled="0"/>
            </a:gradFill>
          </a:ln>
        </p:spPr>
        <p:style>
          <a:lnRef idx="1">
            <a:schemeClr val="accent1"/>
          </a:lnRef>
          <a:fillRef idx="0">
            <a:schemeClr val="accent1"/>
          </a:fillRef>
          <a:effectRef idx="0">
            <a:schemeClr val="accent1"/>
          </a:effectRef>
          <a:fontRef idx="minor">
            <a:schemeClr val="tx1"/>
          </a:fontRef>
        </p:style>
      </p:cxnSp>
      <p:cxnSp>
        <p:nvCxnSpPr>
          <p:cNvPr id="56" name="直线连接符 55">
            <a:extLst>
              <a:ext uri="{FF2B5EF4-FFF2-40B4-BE49-F238E27FC236}">
                <a16:creationId xmlns:a16="http://schemas.microsoft.com/office/drawing/2014/main" id="{E5AE096D-B8EB-A343-A006-3AEC288353BE}"/>
              </a:ext>
            </a:extLst>
          </p:cNvPr>
          <p:cNvCxnSpPr>
            <a:cxnSpLocks/>
          </p:cNvCxnSpPr>
          <p:nvPr/>
        </p:nvCxnSpPr>
        <p:spPr>
          <a:xfrm flipH="1">
            <a:off x="-7622" y="2240280"/>
            <a:ext cx="12204000" cy="0"/>
          </a:xfrm>
          <a:prstGeom prst="line">
            <a:avLst/>
          </a:prstGeom>
          <a:ln w="101600">
            <a:gradFill>
              <a:gsLst>
                <a:gs pos="50000">
                  <a:srgbClr val="F6D9A7"/>
                </a:gs>
                <a:gs pos="100000">
                  <a:srgbClr val="D6AA74"/>
                </a:gs>
                <a:gs pos="0">
                  <a:srgbClr val="D6AA74"/>
                </a:gs>
              </a:gsLst>
              <a:lin ang="0" scaled="0"/>
            </a:gradFill>
          </a:ln>
        </p:spPr>
        <p:style>
          <a:lnRef idx="1">
            <a:schemeClr val="accent1"/>
          </a:lnRef>
          <a:fillRef idx="0">
            <a:schemeClr val="accent1"/>
          </a:fillRef>
          <a:effectRef idx="0">
            <a:schemeClr val="accent1"/>
          </a:effectRef>
          <a:fontRef idx="minor">
            <a:schemeClr val="tx1"/>
          </a:fontRef>
        </p:style>
      </p:cxnSp>
      <p:sp>
        <p:nvSpPr>
          <p:cNvPr id="57" name="文本框 56">
            <a:extLst>
              <a:ext uri="{FF2B5EF4-FFF2-40B4-BE49-F238E27FC236}">
                <a16:creationId xmlns:a16="http://schemas.microsoft.com/office/drawing/2014/main" id="{BCF78634-CD79-E144-829A-2C4AEC32CAE2}"/>
              </a:ext>
            </a:extLst>
          </p:cNvPr>
          <p:cNvSpPr txBox="1"/>
          <p:nvPr/>
        </p:nvSpPr>
        <p:spPr>
          <a:xfrm>
            <a:off x="4226328" y="3054788"/>
            <a:ext cx="3570208" cy="1107996"/>
          </a:xfrm>
          <a:prstGeom prst="rect">
            <a:avLst/>
          </a:prstGeom>
          <a:noFill/>
        </p:spPr>
        <p:txBody>
          <a:bodyPr wrap="none" rtlCol="0">
            <a:spAutoFit/>
          </a:bodyPr>
          <a:lstStyle/>
          <a:p>
            <a:pPr lvl="0" defTabSz="914377">
              <a:defRPr/>
            </a:pPr>
            <a:r>
              <a:rPr kumimoji="1" lang="zh-CN" altLang="en-US" sz="6600" b="1" dirty="0" smtClean="0">
                <a:solidFill>
                  <a:srgbClr val="E9C793"/>
                </a:solidFill>
                <a:latin typeface="Microsoft YaHei" panose="020B0503020204020204" pitchFamily="34" charset="-122"/>
                <a:ea typeface="Microsoft YaHei" panose="020B0503020204020204" pitchFamily="34" charset="-122"/>
              </a:rPr>
              <a:t>混合教学</a:t>
            </a:r>
            <a:endParaRPr kumimoji="1" lang="zh-CN" altLang="en-US" sz="6600" b="1" dirty="0">
              <a:solidFill>
                <a:srgbClr val="E9C793"/>
              </a:solidFill>
              <a:latin typeface="Microsoft YaHei" panose="020B0503020204020204" pitchFamily="34" charset="-122"/>
              <a:ea typeface="Microsoft YaHei" panose="020B0503020204020204" pitchFamily="34" charset="-122"/>
            </a:endParaRPr>
          </a:p>
        </p:txBody>
      </p:sp>
      <p:sp>
        <p:nvSpPr>
          <p:cNvPr id="4" name="文本框 3">
            <a:extLst>
              <a:ext uri="{FF2B5EF4-FFF2-40B4-BE49-F238E27FC236}">
                <a16:creationId xmlns:a16="http://schemas.microsoft.com/office/drawing/2014/main" id="{0722BE87-2BA1-554E-9037-A50E63832DDE}"/>
              </a:ext>
            </a:extLst>
          </p:cNvPr>
          <p:cNvSpPr txBox="1"/>
          <p:nvPr/>
        </p:nvSpPr>
        <p:spPr>
          <a:xfrm>
            <a:off x="5285521" y="2589701"/>
            <a:ext cx="1620957"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zh-CN" altLang="en-US" sz="2800" b="0" i="0" u="none" strike="noStrike" kern="1200" cap="none" spc="0" normalizeH="0" baseline="0" noProof="0" dirty="0" smtClean="0">
                <a:ln>
                  <a:noFill/>
                </a:ln>
                <a:solidFill>
                  <a:srgbClr val="FFFFFF"/>
                </a:solidFill>
                <a:effectLst/>
                <a:uLnTx/>
                <a:uFillTx/>
                <a:latin typeface="Microsoft YaHei" panose="020B0503020204020204" pitchFamily="34" charset="-122"/>
                <a:ea typeface="Microsoft YaHei" panose="020B0503020204020204" pitchFamily="34" charset="-122"/>
                <a:cs typeface="+mn-cs"/>
              </a:rPr>
              <a:t>第三部分</a:t>
            </a:r>
            <a:endParaRPr kumimoji="1" lang="zh-CN" altLang="en-US" sz="28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endParaRPr>
          </a:p>
        </p:txBody>
      </p:sp>
      <p:cxnSp>
        <p:nvCxnSpPr>
          <p:cNvPr id="6" name="直线连接符 5">
            <a:extLst>
              <a:ext uri="{FF2B5EF4-FFF2-40B4-BE49-F238E27FC236}">
                <a16:creationId xmlns:a16="http://schemas.microsoft.com/office/drawing/2014/main" id="{CE8B3E29-2E19-8049-A4E1-D802B4E3CB8B}"/>
              </a:ext>
            </a:extLst>
          </p:cNvPr>
          <p:cNvCxnSpPr/>
          <p:nvPr/>
        </p:nvCxnSpPr>
        <p:spPr>
          <a:xfrm flipH="1">
            <a:off x="4411067" y="2856372"/>
            <a:ext cx="7391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直线连接符 60">
            <a:extLst>
              <a:ext uri="{FF2B5EF4-FFF2-40B4-BE49-F238E27FC236}">
                <a16:creationId xmlns:a16="http://schemas.microsoft.com/office/drawing/2014/main" id="{71A669CF-6B5A-6E47-9100-6384D69706B6}"/>
              </a:ext>
            </a:extLst>
          </p:cNvPr>
          <p:cNvCxnSpPr/>
          <p:nvPr/>
        </p:nvCxnSpPr>
        <p:spPr>
          <a:xfrm flipH="1">
            <a:off x="6986627" y="2856372"/>
            <a:ext cx="7391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直线连接符 109">
            <a:extLst>
              <a:ext uri="{FF2B5EF4-FFF2-40B4-BE49-F238E27FC236}">
                <a16:creationId xmlns:a16="http://schemas.microsoft.com/office/drawing/2014/main" id="{B6287925-C95C-2F47-B44A-823BB1650431}"/>
              </a:ext>
            </a:extLst>
          </p:cNvPr>
          <p:cNvCxnSpPr/>
          <p:nvPr/>
        </p:nvCxnSpPr>
        <p:spPr>
          <a:xfrm flipH="1">
            <a:off x="4411067" y="4327032"/>
            <a:ext cx="7391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直线连接符 110">
            <a:extLst>
              <a:ext uri="{FF2B5EF4-FFF2-40B4-BE49-F238E27FC236}">
                <a16:creationId xmlns:a16="http://schemas.microsoft.com/office/drawing/2014/main" id="{52BEDABC-D31C-9848-9FA9-EF1118465DD6}"/>
              </a:ext>
            </a:extLst>
          </p:cNvPr>
          <p:cNvCxnSpPr/>
          <p:nvPr/>
        </p:nvCxnSpPr>
        <p:spPr>
          <a:xfrm flipH="1">
            <a:off x="6879947" y="4327032"/>
            <a:ext cx="7391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8" name="组合 57">
            <a:extLst>
              <a:ext uri="{FF2B5EF4-FFF2-40B4-BE49-F238E27FC236}">
                <a16:creationId xmlns:a16="http://schemas.microsoft.com/office/drawing/2014/main" id="{0D8A7981-2574-4D4F-8C01-5430D2D446DA}"/>
              </a:ext>
            </a:extLst>
          </p:cNvPr>
          <p:cNvGrpSpPr/>
          <p:nvPr/>
        </p:nvGrpSpPr>
        <p:grpSpPr>
          <a:xfrm>
            <a:off x="5204125" y="4143179"/>
            <a:ext cx="1783750" cy="367706"/>
            <a:chOff x="1062588" y="893899"/>
            <a:chExt cx="3123457" cy="643875"/>
          </a:xfrm>
          <a:solidFill>
            <a:schemeClr val="bg1"/>
          </a:solidFill>
        </p:grpSpPr>
        <p:sp>
          <p:nvSpPr>
            <p:cNvPr id="59" name="任意多边形: 形状 58">
              <a:extLst>
                <a:ext uri="{FF2B5EF4-FFF2-40B4-BE49-F238E27FC236}">
                  <a16:creationId xmlns:a16="http://schemas.microsoft.com/office/drawing/2014/main" id="{F83E547F-1124-4E4C-A0E5-1542118134FD}"/>
                </a:ext>
              </a:extLst>
            </p:cNvPr>
            <p:cNvSpPr/>
            <p:nvPr/>
          </p:nvSpPr>
          <p:spPr>
            <a:xfrm>
              <a:off x="1062588" y="893899"/>
              <a:ext cx="3065776" cy="426434"/>
            </a:xfrm>
            <a:custGeom>
              <a:avLst/>
              <a:gdLst/>
              <a:ahLst/>
              <a:cxnLst/>
              <a:rect l="l" t="t" r="r" b="b"/>
              <a:pathLst>
                <a:path w="3065776" h="426434">
                  <a:moveTo>
                    <a:pt x="1689372" y="310134"/>
                  </a:moveTo>
                  <a:cubicBezTo>
                    <a:pt x="1694541" y="310134"/>
                    <a:pt x="1697008" y="310604"/>
                    <a:pt x="1696773" y="311544"/>
                  </a:cubicBezTo>
                  <a:cubicBezTo>
                    <a:pt x="1696538" y="312014"/>
                    <a:pt x="1695070" y="312366"/>
                    <a:pt x="1692368" y="312601"/>
                  </a:cubicBezTo>
                  <a:cubicBezTo>
                    <a:pt x="1689666" y="312836"/>
                    <a:pt x="1687081" y="312836"/>
                    <a:pt x="1684614" y="312601"/>
                  </a:cubicBezTo>
                  <a:cubicBezTo>
                    <a:pt x="1682147" y="312366"/>
                    <a:pt x="1680914" y="312014"/>
                    <a:pt x="1680914" y="311544"/>
                  </a:cubicBezTo>
                  <a:cubicBezTo>
                    <a:pt x="1680914" y="310604"/>
                    <a:pt x="1683733" y="310134"/>
                    <a:pt x="1689372" y="310134"/>
                  </a:cubicBezTo>
                  <a:close/>
                  <a:moveTo>
                    <a:pt x="119342" y="282821"/>
                  </a:moveTo>
                  <a:cubicBezTo>
                    <a:pt x="119695" y="282939"/>
                    <a:pt x="119636" y="283467"/>
                    <a:pt x="119166" y="284407"/>
                  </a:cubicBezTo>
                  <a:cubicBezTo>
                    <a:pt x="118461" y="285347"/>
                    <a:pt x="118814" y="286052"/>
                    <a:pt x="120224" y="286522"/>
                  </a:cubicBezTo>
                  <a:cubicBezTo>
                    <a:pt x="121633" y="286991"/>
                    <a:pt x="121398" y="287344"/>
                    <a:pt x="119519" y="287579"/>
                  </a:cubicBezTo>
                  <a:cubicBezTo>
                    <a:pt x="117874" y="287579"/>
                    <a:pt x="116875" y="287226"/>
                    <a:pt x="116523" y="286522"/>
                  </a:cubicBezTo>
                  <a:cubicBezTo>
                    <a:pt x="116171" y="285817"/>
                    <a:pt x="116464" y="284994"/>
                    <a:pt x="117404" y="284055"/>
                  </a:cubicBezTo>
                  <a:cubicBezTo>
                    <a:pt x="118344" y="283115"/>
                    <a:pt x="118990" y="282704"/>
                    <a:pt x="119342" y="282821"/>
                  </a:cubicBezTo>
                  <a:close/>
                  <a:moveTo>
                    <a:pt x="2104214" y="270310"/>
                  </a:moveTo>
                  <a:cubicBezTo>
                    <a:pt x="2104214" y="270310"/>
                    <a:pt x="2104214" y="270545"/>
                    <a:pt x="2104214" y="271015"/>
                  </a:cubicBezTo>
                  <a:cubicBezTo>
                    <a:pt x="2104684" y="273834"/>
                    <a:pt x="2104684" y="276771"/>
                    <a:pt x="2104214" y="279825"/>
                  </a:cubicBezTo>
                  <a:cubicBezTo>
                    <a:pt x="2104214" y="281235"/>
                    <a:pt x="2104097" y="281235"/>
                    <a:pt x="2103862" y="279825"/>
                  </a:cubicBezTo>
                  <a:cubicBezTo>
                    <a:pt x="2103862" y="279825"/>
                    <a:pt x="2103862" y="278298"/>
                    <a:pt x="2103862" y="275244"/>
                  </a:cubicBezTo>
                  <a:cubicBezTo>
                    <a:pt x="2103862" y="272190"/>
                    <a:pt x="2103979" y="270545"/>
                    <a:pt x="2104214" y="270310"/>
                  </a:cubicBezTo>
                  <a:close/>
                  <a:moveTo>
                    <a:pt x="1382019" y="254098"/>
                  </a:moveTo>
                  <a:cubicBezTo>
                    <a:pt x="1379200" y="254098"/>
                    <a:pt x="1372856" y="258386"/>
                    <a:pt x="1362988" y="266962"/>
                  </a:cubicBezTo>
                  <a:cubicBezTo>
                    <a:pt x="1353121" y="275538"/>
                    <a:pt x="1348186" y="281000"/>
                    <a:pt x="1348186" y="283350"/>
                  </a:cubicBezTo>
                  <a:cubicBezTo>
                    <a:pt x="1348422" y="284525"/>
                    <a:pt x="1349538" y="285112"/>
                    <a:pt x="1351535" y="285112"/>
                  </a:cubicBezTo>
                  <a:cubicBezTo>
                    <a:pt x="1353532" y="285112"/>
                    <a:pt x="1356351" y="284583"/>
                    <a:pt x="1359993" y="283526"/>
                  </a:cubicBezTo>
                  <a:cubicBezTo>
                    <a:pt x="1363635" y="282469"/>
                    <a:pt x="1367452" y="281118"/>
                    <a:pt x="1371447" y="279473"/>
                  </a:cubicBezTo>
                  <a:lnTo>
                    <a:pt x="1384134" y="273834"/>
                  </a:lnTo>
                  <a:lnTo>
                    <a:pt x="1384134" y="263966"/>
                  </a:lnTo>
                  <a:cubicBezTo>
                    <a:pt x="1384134" y="257388"/>
                    <a:pt x="1383429" y="254098"/>
                    <a:pt x="1382019" y="254098"/>
                  </a:cubicBezTo>
                  <a:close/>
                  <a:moveTo>
                    <a:pt x="947882" y="254098"/>
                  </a:moveTo>
                  <a:cubicBezTo>
                    <a:pt x="947236" y="254568"/>
                    <a:pt x="946384" y="255626"/>
                    <a:pt x="945327" y="257270"/>
                  </a:cubicBezTo>
                  <a:cubicBezTo>
                    <a:pt x="944152" y="258915"/>
                    <a:pt x="943565" y="260325"/>
                    <a:pt x="943565" y="261499"/>
                  </a:cubicBezTo>
                  <a:cubicBezTo>
                    <a:pt x="943565" y="262909"/>
                    <a:pt x="942155" y="265376"/>
                    <a:pt x="939335" y="268900"/>
                  </a:cubicBezTo>
                  <a:cubicBezTo>
                    <a:pt x="934402" y="275244"/>
                    <a:pt x="931934" y="279473"/>
                    <a:pt x="931934" y="281588"/>
                  </a:cubicBezTo>
                  <a:cubicBezTo>
                    <a:pt x="931934" y="282058"/>
                    <a:pt x="932346" y="282292"/>
                    <a:pt x="933168" y="282292"/>
                  </a:cubicBezTo>
                  <a:cubicBezTo>
                    <a:pt x="933990" y="282292"/>
                    <a:pt x="935106" y="282116"/>
                    <a:pt x="936516" y="281764"/>
                  </a:cubicBezTo>
                  <a:cubicBezTo>
                    <a:pt x="937926" y="281411"/>
                    <a:pt x="939335" y="280883"/>
                    <a:pt x="940745" y="280178"/>
                  </a:cubicBezTo>
                  <a:cubicBezTo>
                    <a:pt x="942625" y="279238"/>
                    <a:pt x="943917" y="278005"/>
                    <a:pt x="944622" y="276477"/>
                  </a:cubicBezTo>
                  <a:cubicBezTo>
                    <a:pt x="945327" y="274950"/>
                    <a:pt x="946266" y="271837"/>
                    <a:pt x="947441" y="267138"/>
                  </a:cubicBezTo>
                  <a:cubicBezTo>
                    <a:pt x="949086" y="259855"/>
                    <a:pt x="949673" y="255626"/>
                    <a:pt x="949203" y="254451"/>
                  </a:cubicBezTo>
                  <a:cubicBezTo>
                    <a:pt x="948968" y="253746"/>
                    <a:pt x="948528" y="253629"/>
                    <a:pt x="947882" y="254098"/>
                  </a:cubicBezTo>
                  <a:close/>
                  <a:moveTo>
                    <a:pt x="1638975" y="253041"/>
                  </a:moveTo>
                  <a:cubicBezTo>
                    <a:pt x="1638975" y="253041"/>
                    <a:pt x="1638740" y="253394"/>
                    <a:pt x="1638271" y="254098"/>
                  </a:cubicBezTo>
                  <a:cubicBezTo>
                    <a:pt x="1637566" y="254568"/>
                    <a:pt x="1636743" y="255449"/>
                    <a:pt x="1635804" y="256742"/>
                  </a:cubicBezTo>
                  <a:cubicBezTo>
                    <a:pt x="1634864" y="258034"/>
                    <a:pt x="1633924" y="259502"/>
                    <a:pt x="1632984" y="261147"/>
                  </a:cubicBezTo>
                  <a:lnTo>
                    <a:pt x="1627698" y="269253"/>
                  </a:lnTo>
                  <a:lnTo>
                    <a:pt x="1632984" y="277359"/>
                  </a:lnTo>
                  <a:cubicBezTo>
                    <a:pt x="1633924" y="278768"/>
                    <a:pt x="1634864" y="280060"/>
                    <a:pt x="1635804" y="281235"/>
                  </a:cubicBezTo>
                  <a:cubicBezTo>
                    <a:pt x="1636743" y="282410"/>
                    <a:pt x="1637507" y="283291"/>
                    <a:pt x="1638094" y="283878"/>
                  </a:cubicBezTo>
                  <a:cubicBezTo>
                    <a:pt x="1638682" y="284466"/>
                    <a:pt x="1639093" y="284642"/>
                    <a:pt x="1639328" y="284407"/>
                  </a:cubicBezTo>
                  <a:cubicBezTo>
                    <a:pt x="1639798" y="283937"/>
                    <a:pt x="1639974" y="278709"/>
                    <a:pt x="1639856" y="268724"/>
                  </a:cubicBezTo>
                  <a:cubicBezTo>
                    <a:pt x="1639739" y="258739"/>
                    <a:pt x="1639445" y="253511"/>
                    <a:pt x="1638975" y="253041"/>
                  </a:cubicBezTo>
                  <a:close/>
                  <a:moveTo>
                    <a:pt x="2105624" y="249869"/>
                  </a:moveTo>
                  <a:cubicBezTo>
                    <a:pt x="2105859" y="250104"/>
                    <a:pt x="2105977" y="250457"/>
                    <a:pt x="2105977" y="250927"/>
                  </a:cubicBezTo>
                  <a:cubicBezTo>
                    <a:pt x="2106446" y="253276"/>
                    <a:pt x="2106446" y="255391"/>
                    <a:pt x="2105977" y="257270"/>
                  </a:cubicBezTo>
                  <a:cubicBezTo>
                    <a:pt x="2105742" y="258210"/>
                    <a:pt x="2105506" y="258093"/>
                    <a:pt x="2105272" y="256918"/>
                  </a:cubicBezTo>
                  <a:cubicBezTo>
                    <a:pt x="2105272" y="256918"/>
                    <a:pt x="2105272" y="255861"/>
                    <a:pt x="2105272" y="253746"/>
                  </a:cubicBezTo>
                  <a:close/>
                  <a:moveTo>
                    <a:pt x="2083421" y="244231"/>
                  </a:moveTo>
                  <a:lnTo>
                    <a:pt x="2083421" y="244583"/>
                  </a:lnTo>
                  <a:cubicBezTo>
                    <a:pt x="2083891" y="245758"/>
                    <a:pt x="2083891" y="247050"/>
                    <a:pt x="2083421" y="248460"/>
                  </a:cubicBezTo>
                  <a:cubicBezTo>
                    <a:pt x="2083186" y="247990"/>
                    <a:pt x="2082951" y="247285"/>
                    <a:pt x="2082716" y="246345"/>
                  </a:cubicBezTo>
                  <a:close/>
                  <a:moveTo>
                    <a:pt x="1015459" y="234010"/>
                  </a:moveTo>
                  <a:cubicBezTo>
                    <a:pt x="1014284" y="234480"/>
                    <a:pt x="1010995" y="235126"/>
                    <a:pt x="1005591" y="235949"/>
                  </a:cubicBezTo>
                  <a:cubicBezTo>
                    <a:pt x="1000187" y="236771"/>
                    <a:pt x="996311" y="237182"/>
                    <a:pt x="993961" y="237182"/>
                  </a:cubicBezTo>
                  <a:cubicBezTo>
                    <a:pt x="989967" y="237182"/>
                    <a:pt x="987207" y="237887"/>
                    <a:pt x="985679" y="239297"/>
                  </a:cubicBezTo>
                  <a:cubicBezTo>
                    <a:pt x="984152" y="240706"/>
                    <a:pt x="983858" y="242938"/>
                    <a:pt x="984798" y="245993"/>
                  </a:cubicBezTo>
                  <a:cubicBezTo>
                    <a:pt x="985503" y="248342"/>
                    <a:pt x="987030" y="250809"/>
                    <a:pt x="989380" y="253394"/>
                  </a:cubicBezTo>
                  <a:cubicBezTo>
                    <a:pt x="991729" y="255978"/>
                    <a:pt x="993609" y="257270"/>
                    <a:pt x="995018" y="257270"/>
                  </a:cubicBezTo>
                  <a:cubicBezTo>
                    <a:pt x="995958" y="257270"/>
                    <a:pt x="999600" y="253981"/>
                    <a:pt x="1005944" y="247402"/>
                  </a:cubicBezTo>
                  <a:cubicBezTo>
                    <a:pt x="1012287" y="240824"/>
                    <a:pt x="1015459" y="237065"/>
                    <a:pt x="1015459" y="236125"/>
                  </a:cubicBezTo>
                  <a:cubicBezTo>
                    <a:pt x="1015459" y="236125"/>
                    <a:pt x="1015459" y="235420"/>
                    <a:pt x="1015459" y="234010"/>
                  </a:cubicBezTo>
                  <a:close/>
                  <a:moveTo>
                    <a:pt x="2494387" y="223790"/>
                  </a:moveTo>
                  <a:cubicBezTo>
                    <a:pt x="2493212" y="224142"/>
                    <a:pt x="2491450" y="225082"/>
                    <a:pt x="2489100" y="226609"/>
                  </a:cubicBezTo>
                  <a:cubicBezTo>
                    <a:pt x="2486046" y="228489"/>
                    <a:pt x="2485224" y="229429"/>
                    <a:pt x="2486633" y="229429"/>
                  </a:cubicBezTo>
                  <a:cubicBezTo>
                    <a:pt x="2486633" y="229429"/>
                    <a:pt x="2486869" y="229429"/>
                    <a:pt x="2487338" y="229429"/>
                  </a:cubicBezTo>
                  <a:cubicBezTo>
                    <a:pt x="2488983" y="229429"/>
                    <a:pt x="2490862" y="228841"/>
                    <a:pt x="2492977" y="227667"/>
                  </a:cubicBezTo>
                  <a:cubicBezTo>
                    <a:pt x="2495092" y="226492"/>
                    <a:pt x="2496149" y="225435"/>
                    <a:pt x="2496149" y="224495"/>
                  </a:cubicBezTo>
                  <a:cubicBezTo>
                    <a:pt x="2496149" y="223672"/>
                    <a:pt x="2495562" y="223438"/>
                    <a:pt x="2494387" y="223790"/>
                  </a:cubicBezTo>
                  <a:close/>
                  <a:moveTo>
                    <a:pt x="2048355" y="221499"/>
                  </a:moveTo>
                  <a:cubicBezTo>
                    <a:pt x="2047768" y="220912"/>
                    <a:pt x="2047122" y="220971"/>
                    <a:pt x="2046417" y="221675"/>
                  </a:cubicBezTo>
                  <a:cubicBezTo>
                    <a:pt x="2045712" y="222380"/>
                    <a:pt x="2045359" y="223320"/>
                    <a:pt x="2045359" y="224495"/>
                  </a:cubicBezTo>
                  <a:cubicBezTo>
                    <a:pt x="2045359" y="225670"/>
                    <a:pt x="2046005" y="225611"/>
                    <a:pt x="2047298" y="224319"/>
                  </a:cubicBezTo>
                  <a:cubicBezTo>
                    <a:pt x="2048590" y="223026"/>
                    <a:pt x="2048942" y="222087"/>
                    <a:pt x="2048355" y="221499"/>
                  </a:cubicBezTo>
                  <a:close/>
                  <a:moveTo>
                    <a:pt x="2501788" y="220618"/>
                  </a:moveTo>
                  <a:cubicBezTo>
                    <a:pt x="2501083" y="220853"/>
                    <a:pt x="2500261" y="221323"/>
                    <a:pt x="2499321" y="222028"/>
                  </a:cubicBezTo>
                  <a:cubicBezTo>
                    <a:pt x="2498851" y="222733"/>
                    <a:pt x="2499204" y="223203"/>
                    <a:pt x="2500378" y="223438"/>
                  </a:cubicBezTo>
                  <a:cubicBezTo>
                    <a:pt x="2502728" y="223438"/>
                    <a:pt x="2503902" y="222850"/>
                    <a:pt x="2503902" y="221675"/>
                  </a:cubicBezTo>
                  <a:cubicBezTo>
                    <a:pt x="2503902" y="221205"/>
                    <a:pt x="2503726" y="220853"/>
                    <a:pt x="2503374" y="220618"/>
                  </a:cubicBezTo>
                  <a:cubicBezTo>
                    <a:pt x="2503021" y="220383"/>
                    <a:pt x="2502493" y="220383"/>
                    <a:pt x="2501788" y="220618"/>
                  </a:cubicBezTo>
                  <a:close/>
                  <a:moveTo>
                    <a:pt x="1378495" y="196301"/>
                  </a:moveTo>
                  <a:cubicBezTo>
                    <a:pt x="1376381" y="196301"/>
                    <a:pt x="1371564" y="198004"/>
                    <a:pt x="1364046" y="201411"/>
                  </a:cubicBezTo>
                  <a:cubicBezTo>
                    <a:pt x="1356527" y="204818"/>
                    <a:pt x="1351946" y="207226"/>
                    <a:pt x="1350301" y="208636"/>
                  </a:cubicBezTo>
                  <a:cubicBezTo>
                    <a:pt x="1347717" y="210985"/>
                    <a:pt x="1345837" y="214157"/>
                    <a:pt x="1344662" y="218151"/>
                  </a:cubicBezTo>
                  <a:cubicBezTo>
                    <a:pt x="1343253" y="223790"/>
                    <a:pt x="1343076" y="227197"/>
                    <a:pt x="1344134" y="228371"/>
                  </a:cubicBezTo>
                  <a:cubicBezTo>
                    <a:pt x="1345191" y="229546"/>
                    <a:pt x="1349479" y="230369"/>
                    <a:pt x="1356997" y="230838"/>
                  </a:cubicBezTo>
                  <a:cubicBezTo>
                    <a:pt x="1366395" y="231543"/>
                    <a:pt x="1372974" y="233070"/>
                    <a:pt x="1376733" y="235420"/>
                  </a:cubicBezTo>
                  <a:lnTo>
                    <a:pt x="1382372" y="238592"/>
                  </a:lnTo>
                  <a:lnTo>
                    <a:pt x="1382372" y="235068"/>
                  </a:lnTo>
                  <a:cubicBezTo>
                    <a:pt x="1382607" y="232483"/>
                    <a:pt x="1382842" y="227197"/>
                    <a:pt x="1383077" y="219208"/>
                  </a:cubicBezTo>
                  <a:cubicBezTo>
                    <a:pt x="1383312" y="211220"/>
                    <a:pt x="1382959" y="205405"/>
                    <a:pt x="1382019" y="201763"/>
                  </a:cubicBezTo>
                  <a:cubicBezTo>
                    <a:pt x="1381080" y="198122"/>
                    <a:pt x="1379905" y="196301"/>
                    <a:pt x="1378495" y="196301"/>
                  </a:cubicBezTo>
                  <a:close/>
                  <a:moveTo>
                    <a:pt x="1690429" y="187490"/>
                  </a:moveTo>
                  <a:cubicBezTo>
                    <a:pt x="1692074" y="187490"/>
                    <a:pt x="1691369" y="188665"/>
                    <a:pt x="1688315" y="191014"/>
                  </a:cubicBezTo>
                  <a:cubicBezTo>
                    <a:pt x="1686905" y="192189"/>
                    <a:pt x="1686141" y="192718"/>
                    <a:pt x="1686024" y="192600"/>
                  </a:cubicBezTo>
                  <a:cubicBezTo>
                    <a:pt x="1685907" y="192483"/>
                    <a:pt x="1686435" y="191719"/>
                    <a:pt x="1687610" y="190310"/>
                  </a:cubicBezTo>
                  <a:cubicBezTo>
                    <a:pt x="1689020" y="188430"/>
                    <a:pt x="1689959" y="187490"/>
                    <a:pt x="1690429" y="187490"/>
                  </a:cubicBezTo>
                  <a:close/>
                  <a:moveTo>
                    <a:pt x="51501" y="187138"/>
                  </a:moveTo>
                  <a:cubicBezTo>
                    <a:pt x="49856" y="187138"/>
                    <a:pt x="41750" y="191367"/>
                    <a:pt x="27183" y="199825"/>
                  </a:cubicBezTo>
                  <a:cubicBezTo>
                    <a:pt x="22249" y="202879"/>
                    <a:pt x="18490" y="204524"/>
                    <a:pt x="15906" y="204759"/>
                  </a:cubicBezTo>
                  <a:cubicBezTo>
                    <a:pt x="13086" y="204994"/>
                    <a:pt x="10972" y="205758"/>
                    <a:pt x="9562" y="207050"/>
                  </a:cubicBezTo>
                  <a:cubicBezTo>
                    <a:pt x="8152" y="208342"/>
                    <a:pt x="8035" y="209693"/>
                    <a:pt x="9210" y="211103"/>
                  </a:cubicBezTo>
                  <a:cubicBezTo>
                    <a:pt x="10854" y="213217"/>
                    <a:pt x="15025" y="215802"/>
                    <a:pt x="21721" y="218856"/>
                  </a:cubicBezTo>
                  <a:cubicBezTo>
                    <a:pt x="28417" y="221910"/>
                    <a:pt x="33057" y="223438"/>
                    <a:pt x="35642" y="223438"/>
                  </a:cubicBezTo>
                  <a:cubicBezTo>
                    <a:pt x="38461" y="223438"/>
                    <a:pt x="39753" y="223907"/>
                    <a:pt x="39518" y="224847"/>
                  </a:cubicBezTo>
                  <a:cubicBezTo>
                    <a:pt x="38814" y="226022"/>
                    <a:pt x="39401" y="226962"/>
                    <a:pt x="41280" y="227667"/>
                  </a:cubicBezTo>
                  <a:cubicBezTo>
                    <a:pt x="43865" y="228606"/>
                    <a:pt x="46097" y="228371"/>
                    <a:pt x="47976" y="226962"/>
                  </a:cubicBezTo>
                  <a:cubicBezTo>
                    <a:pt x="48446" y="226257"/>
                    <a:pt x="48329" y="225670"/>
                    <a:pt x="47624" y="225200"/>
                  </a:cubicBezTo>
                  <a:cubicBezTo>
                    <a:pt x="46684" y="224495"/>
                    <a:pt x="47154" y="223203"/>
                    <a:pt x="49034" y="221323"/>
                  </a:cubicBezTo>
                  <a:cubicBezTo>
                    <a:pt x="50913" y="219913"/>
                    <a:pt x="51853" y="219796"/>
                    <a:pt x="51853" y="220971"/>
                  </a:cubicBezTo>
                  <a:cubicBezTo>
                    <a:pt x="51853" y="222615"/>
                    <a:pt x="51324" y="224495"/>
                    <a:pt x="50267" y="226609"/>
                  </a:cubicBezTo>
                  <a:cubicBezTo>
                    <a:pt x="49210" y="228724"/>
                    <a:pt x="49151" y="230838"/>
                    <a:pt x="50091" y="232953"/>
                  </a:cubicBezTo>
                  <a:cubicBezTo>
                    <a:pt x="51501" y="235302"/>
                    <a:pt x="52558" y="234480"/>
                    <a:pt x="53263" y="230486"/>
                  </a:cubicBezTo>
                  <a:cubicBezTo>
                    <a:pt x="53498" y="228841"/>
                    <a:pt x="53850" y="226257"/>
                    <a:pt x="54320" y="222733"/>
                  </a:cubicBezTo>
                  <a:cubicBezTo>
                    <a:pt x="54555" y="218269"/>
                    <a:pt x="54320" y="216037"/>
                    <a:pt x="53615" y="216037"/>
                  </a:cubicBezTo>
                  <a:cubicBezTo>
                    <a:pt x="52675" y="216506"/>
                    <a:pt x="52205" y="215332"/>
                    <a:pt x="52205" y="212512"/>
                  </a:cubicBezTo>
                  <a:cubicBezTo>
                    <a:pt x="52205" y="210163"/>
                    <a:pt x="52323" y="206639"/>
                    <a:pt x="52558" y="201940"/>
                  </a:cubicBezTo>
                  <a:cubicBezTo>
                    <a:pt x="53028" y="196301"/>
                    <a:pt x="53145" y="192424"/>
                    <a:pt x="52910" y="190310"/>
                  </a:cubicBezTo>
                  <a:cubicBezTo>
                    <a:pt x="52675" y="188195"/>
                    <a:pt x="52205" y="187138"/>
                    <a:pt x="51501" y="187138"/>
                  </a:cubicBezTo>
                  <a:close/>
                  <a:moveTo>
                    <a:pt x="1345984" y="180706"/>
                  </a:moveTo>
                  <a:cubicBezTo>
                    <a:pt x="1347687" y="180412"/>
                    <a:pt x="1349244" y="180559"/>
                    <a:pt x="1350654" y="181147"/>
                  </a:cubicBezTo>
                  <a:cubicBezTo>
                    <a:pt x="1351358" y="181381"/>
                    <a:pt x="1351358" y="181851"/>
                    <a:pt x="1350654" y="182556"/>
                  </a:cubicBezTo>
                  <a:cubicBezTo>
                    <a:pt x="1349714" y="183496"/>
                    <a:pt x="1349420" y="185728"/>
                    <a:pt x="1349772" y="189252"/>
                  </a:cubicBezTo>
                  <a:cubicBezTo>
                    <a:pt x="1350125" y="192777"/>
                    <a:pt x="1350771" y="194539"/>
                    <a:pt x="1351711" y="194539"/>
                  </a:cubicBezTo>
                  <a:cubicBezTo>
                    <a:pt x="1352651" y="194539"/>
                    <a:pt x="1356057" y="193129"/>
                    <a:pt x="1361931" y="190310"/>
                  </a:cubicBezTo>
                  <a:cubicBezTo>
                    <a:pt x="1367335" y="187725"/>
                    <a:pt x="1371740" y="186315"/>
                    <a:pt x="1375147" y="186080"/>
                  </a:cubicBezTo>
                  <a:cubicBezTo>
                    <a:pt x="1378554" y="185846"/>
                    <a:pt x="1382607" y="186668"/>
                    <a:pt x="1387306" y="188547"/>
                  </a:cubicBezTo>
                  <a:cubicBezTo>
                    <a:pt x="1391065" y="189957"/>
                    <a:pt x="1395177" y="193364"/>
                    <a:pt x="1399641" y="198768"/>
                  </a:cubicBezTo>
                  <a:cubicBezTo>
                    <a:pt x="1404105" y="204172"/>
                    <a:pt x="1406337" y="208401"/>
                    <a:pt x="1406337" y="211455"/>
                  </a:cubicBezTo>
                  <a:cubicBezTo>
                    <a:pt x="1406337" y="213570"/>
                    <a:pt x="1406924" y="217329"/>
                    <a:pt x="1408099" y="222733"/>
                  </a:cubicBezTo>
                  <a:cubicBezTo>
                    <a:pt x="1412093" y="242938"/>
                    <a:pt x="1414677" y="277006"/>
                    <a:pt x="1415852" y="324936"/>
                  </a:cubicBezTo>
                  <a:cubicBezTo>
                    <a:pt x="1416322" y="345377"/>
                    <a:pt x="1416440" y="357829"/>
                    <a:pt x="1416205" y="362293"/>
                  </a:cubicBezTo>
                  <a:cubicBezTo>
                    <a:pt x="1415970" y="366757"/>
                    <a:pt x="1415030" y="369929"/>
                    <a:pt x="1413385" y="371808"/>
                  </a:cubicBezTo>
                  <a:cubicBezTo>
                    <a:pt x="1411741" y="373923"/>
                    <a:pt x="1409039" y="375274"/>
                    <a:pt x="1405279" y="375861"/>
                  </a:cubicBezTo>
                  <a:cubicBezTo>
                    <a:pt x="1401520" y="376449"/>
                    <a:pt x="1399053" y="375920"/>
                    <a:pt x="1397879" y="374275"/>
                  </a:cubicBezTo>
                  <a:cubicBezTo>
                    <a:pt x="1397174" y="373101"/>
                    <a:pt x="1394119" y="371221"/>
                    <a:pt x="1388715" y="368637"/>
                  </a:cubicBezTo>
                  <a:cubicBezTo>
                    <a:pt x="1380257" y="364408"/>
                    <a:pt x="1368510" y="353717"/>
                    <a:pt x="1353473" y="336566"/>
                  </a:cubicBezTo>
                  <a:cubicBezTo>
                    <a:pt x="1347364" y="329517"/>
                    <a:pt x="1343018" y="323702"/>
                    <a:pt x="1340433" y="319121"/>
                  </a:cubicBezTo>
                  <a:cubicBezTo>
                    <a:pt x="1337849" y="314539"/>
                    <a:pt x="1336204" y="309664"/>
                    <a:pt x="1335499" y="304495"/>
                  </a:cubicBezTo>
                  <a:lnTo>
                    <a:pt x="1334442" y="296037"/>
                  </a:lnTo>
                  <a:lnTo>
                    <a:pt x="1336909" y="302381"/>
                  </a:lnTo>
                  <a:cubicBezTo>
                    <a:pt x="1338554" y="306610"/>
                    <a:pt x="1340081" y="309782"/>
                    <a:pt x="1341490" y="311896"/>
                  </a:cubicBezTo>
                  <a:cubicBezTo>
                    <a:pt x="1345250" y="316360"/>
                    <a:pt x="1350184" y="320178"/>
                    <a:pt x="1356292" y="323350"/>
                  </a:cubicBezTo>
                  <a:cubicBezTo>
                    <a:pt x="1362401" y="326522"/>
                    <a:pt x="1368510" y="328108"/>
                    <a:pt x="1374618" y="328108"/>
                  </a:cubicBezTo>
                  <a:lnTo>
                    <a:pt x="1383429" y="328460"/>
                  </a:lnTo>
                  <a:lnTo>
                    <a:pt x="1383781" y="315068"/>
                  </a:lnTo>
                  <a:cubicBezTo>
                    <a:pt x="1384016" y="306140"/>
                    <a:pt x="1383605" y="301088"/>
                    <a:pt x="1382548" y="299914"/>
                  </a:cubicBezTo>
                  <a:cubicBezTo>
                    <a:pt x="1381491" y="298739"/>
                    <a:pt x="1379259" y="299444"/>
                    <a:pt x="1375852" y="302028"/>
                  </a:cubicBezTo>
                  <a:cubicBezTo>
                    <a:pt x="1372445" y="304613"/>
                    <a:pt x="1368275" y="305787"/>
                    <a:pt x="1363341" y="305553"/>
                  </a:cubicBezTo>
                  <a:cubicBezTo>
                    <a:pt x="1358172" y="305318"/>
                    <a:pt x="1353943" y="305083"/>
                    <a:pt x="1350654" y="304848"/>
                  </a:cubicBezTo>
                  <a:cubicBezTo>
                    <a:pt x="1347129" y="304613"/>
                    <a:pt x="1344016" y="303086"/>
                    <a:pt x="1341314" y="300266"/>
                  </a:cubicBezTo>
                  <a:cubicBezTo>
                    <a:pt x="1338612" y="297447"/>
                    <a:pt x="1336792" y="293688"/>
                    <a:pt x="1335852" y="288989"/>
                  </a:cubicBezTo>
                  <a:lnTo>
                    <a:pt x="1334442" y="280530"/>
                  </a:lnTo>
                  <a:lnTo>
                    <a:pt x="1342548" y="273834"/>
                  </a:lnTo>
                  <a:cubicBezTo>
                    <a:pt x="1350771" y="267021"/>
                    <a:pt x="1357232" y="260560"/>
                    <a:pt x="1361931" y="254451"/>
                  </a:cubicBezTo>
                  <a:cubicBezTo>
                    <a:pt x="1366630" y="248342"/>
                    <a:pt x="1368157" y="244348"/>
                    <a:pt x="1366513" y="242468"/>
                  </a:cubicBezTo>
                  <a:cubicBezTo>
                    <a:pt x="1365573" y="241764"/>
                    <a:pt x="1360991" y="241176"/>
                    <a:pt x="1352768" y="240706"/>
                  </a:cubicBezTo>
                  <a:cubicBezTo>
                    <a:pt x="1345719" y="240471"/>
                    <a:pt x="1341490" y="240941"/>
                    <a:pt x="1340081" y="242116"/>
                  </a:cubicBezTo>
                  <a:cubicBezTo>
                    <a:pt x="1338671" y="243291"/>
                    <a:pt x="1337614" y="247285"/>
                    <a:pt x="1336909" y="254098"/>
                  </a:cubicBezTo>
                  <a:cubicBezTo>
                    <a:pt x="1336439" y="259267"/>
                    <a:pt x="1335969" y="263262"/>
                    <a:pt x="1335499" y="266081"/>
                  </a:cubicBezTo>
                  <a:cubicBezTo>
                    <a:pt x="1335029" y="268900"/>
                    <a:pt x="1334148" y="275185"/>
                    <a:pt x="1332856" y="284936"/>
                  </a:cubicBezTo>
                  <a:cubicBezTo>
                    <a:pt x="1331564" y="294686"/>
                    <a:pt x="1330330" y="299914"/>
                    <a:pt x="1329156" y="300619"/>
                  </a:cubicBezTo>
                  <a:cubicBezTo>
                    <a:pt x="1327981" y="301323"/>
                    <a:pt x="1327746" y="302263"/>
                    <a:pt x="1328451" y="303438"/>
                  </a:cubicBezTo>
                  <a:cubicBezTo>
                    <a:pt x="1329156" y="304613"/>
                    <a:pt x="1328686" y="309077"/>
                    <a:pt x="1327041" y="316830"/>
                  </a:cubicBezTo>
                  <a:cubicBezTo>
                    <a:pt x="1321637" y="342440"/>
                    <a:pt x="1319053" y="359826"/>
                    <a:pt x="1319288" y="368989"/>
                  </a:cubicBezTo>
                  <a:cubicBezTo>
                    <a:pt x="1319523" y="374628"/>
                    <a:pt x="1319053" y="378446"/>
                    <a:pt x="1317878" y="380443"/>
                  </a:cubicBezTo>
                  <a:cubicBezTo>
                    <a:pt x="1316703" y="382440"/>
                    <a:pt x="1314236" y="383908"/>
                    <a:pt x="1310477" y="384848"/>
                  </a:cubicBezTo>
                  <a:cubicBezTo>
                    <a:pt x="1307188" y="385553"/>
                    <a:pt x="1305543" y="385318"/>
                    <a:pt x="1305543" y="384143"/>
                  </a:cubicBezTo>
                  <a:cubicBezTo>
                    <a:pt x="1305543" y="382969"/>
                    <a:pt x="1304251" y="381794"/>
                    <a:pt x="1301666" y="380619"/>
                  </a:cubicBezTo>
                  <a:cubicBezTo>
                    <a:pt x="1299787" y="379914"/>
                    <a:pt x="1297966" y="378152"/>
                    <a:pt x="1296204" y="375333"/>
                  </a:cubicBezTo>
                  <a:cubicBezTo>
                    <a:pt x="1294442" y="372513"/>
                    <a:pt x="1290976" y="365582"/>
                    <a:pt x="1285807" y="354540"/>
                  </a:cubicBezTo>
                  <a:cubicBezTo>
                    <a:pt x="1282518" y="347961"/>
                    <a:pt x="1280403" y="344319"/>
                    <a:pt x="1279464" y="343614"/>
                  </a:cubicBezTo>
                  <a:cubicBezTo>
                    <a:pt x="1278524" y="342910"/>
                    <a:pt x="1278171" y="341265"/>
                    <a:pt x="1278406" y="338680"/>
                  </a:cubicBezTo>
                  <a:cubicBezTo>
                    <a:pt x="1278641" y="336096"/>
                    <a:pt x="1279346" y="334569"/>
                    <a:pt x="1280521" y="334099"/>
                  </a:cubicBezTo>
                  <a:cubicBezTo>
                    <a:pt x="1281461" y="333629"/>
                    <a:pt x="1282870" y="330986"/>
                    <a:pt x="1284750" y="326169"/>
                  </a:cubicBezTo>
                  <a:cubicBezTo>
                    <a:pt x="1286630" y="321353"/>
                    <a:pt x="1287335" y="318240"/>
                    <a:pt x="1286865" y="316830"/>
                  </a:cubicBezTo>
                  <a:cubicBezTo>
                    <a:pt x="1286630" y="315890"/>
                    <a:pt x="1287158" y="314657"/>
                    <a:pt x="1288450" y="313130"/>
                  </a:cubicBezTo>
                  <a:cubicBezTo>
                    <a:pt x="1289743" y="311602"/>
                    <a:pt x="1290976" y="307256"/>
                    <a:pt x="1292151" y="300090"/>
                  </a:cubicBezTo>
                  <a:cubicBezTo>
                    <a:pt x="1293326" y="292924"/>
                    <a:pt x="1294442" y="288754"/>
                    <a:pt x="1295499" y="287579"/>
                  </a:cubicBezTo>
                  <a:cubicBezTo>
                    <a:pt x="1296556" y="286404"/>
                    <a:pt x="1297085" y="284701"/>
                    <a:pt x="1297085" y="282469"/>
                  </a:cubicBezTo>
                  <a:cubicBezTo>
                    <a:pt x="1297085" y="280237"/>
                    <a:pt x="1298730" y="274598"/>
                    <a:pt x="1302019" y="265552"/>
                  </a:cubicBezTo>
                  <a:cubicBezTo>
                    <a:pt x="1305308" y="256507"/>
                    <a:pt x="1306953" y="251632"/>
                    <a:pt x="1306953" y="250927"/>
                  </a:cubicBezTo>
                  <a:cubicBezTo>
                    <a:pt x="1306483" y="249987"/>
                    <a:pt x="1309185" y="242821"/>
                    <a:pt x="1315059" y="229429"/>
                  </a:cubicBezTo>
                  <a:cubicBezTo>
                    <a:pt x="1316703" y="225904"/>
                    <a:pt x="1318113" y="221440"/>
                    <a:pt x="1319288" y="216037"/>
                  </a:cubicBezTo>
                  <a:cubicBezTo>
                    <a:pt x="1320462" y="210633"/>
                    <a:pt x="1323399" y="204289"/>
                    <a:pt x="1328098" y="197006"/>
                  </a:cubicBezTo>
                  <a:cubicBezTo>
                    <a:pt x="1332797" y="189722"/>
                    <a:pt x="1336909" y="185023"/>
                    <a:pt x="1340433" y="182909"/>
                  </a:cubicBezTo>
                  <a:cubicBezTo>
                    <a:pt x="1342430" y="181734"/>
                    <a:pt x="1344280" y="181000"/>
                    <a:pt x="1345984" y="180706"/>
                  </a:cubicBezTo>
                  <a:close/>
                  <a:moveTo>
                    <a:pt x="1793338" y="175420"/>
                  </a:moveTo>
                  <a:cubicBezTo>
                    <a:pt x="1791693" y="175713"/>
                    <a:pt x="1789226" y="176565"/>
                    <a:pt x="1785937" y="177975"/>
                  </a:cubicBezTo>
                  <a:cubicBezTo>
                    <a:pt x="1783587" y="179149"/>
                    <a:pt x="1780356" y="181851"/>
                    <a:pt x="1776245" y="186080"/>
                  </a:cubicBezTo>
                  <a:cubicBezTo>
                    <a:pt x="1772133" y="190310"/>
                    <a:pt x="1770077" y="193129"/>
                    <a:pt x="1770077" y="194539"/>
                  </a:cubicBezTo>
                  <a:cubicBezTo>
                    <a:pt x="1770077" y="195478"/>
                    <a:pt x="1768668" y="198122"/>
                    <a:pt x="1765848" y="202468"/>
                  </a:cubicBezTo>
                  <a:cubicBezTo>
                    <a:pt x="1763029" y="206815"/>
                    <a:pt x="1761267" y="210985"/>
                    <a:pt x="1760562" y="214979"/>
                  </a:cubicBezTo>
                  <a:cubicBezTo>
                    <a:pt x="1760092" y="217799"/>
                    <a:pt x="1760151" y="219737"/>
                    <a:pt x="1760738" y="220794"/>
                  </a:cubicBezTo>
                  <a:cubicBezTo>
                    <a:pt x="1761326" y="221852"/>
                    <a:pt x="1763322" y="223672"/>
                    <a:pt x="1766729" y="226257"/>
                  </a:cubicBezTo>
                  <a:cubicBezTo>
                    <a:pt x="1770136" y="228841"/>
                    <a:pt x="1772309" y="230310"/>
                    <a:pt x="1773249" y="230662"/>
                  </a:cubicBezTo>
                  <a:cubicBezTo>
                    <a:pt x="1774189" y="231015"/>
                    <a:pt x="1775129" y="230486"/>
                    <a:pt x="1776069" y="229076"/>
                  </a:cubicBezTo>
                  <a:cubicBezTo>
                    <a:pt x="1777008" y="227902"/>
                    <a:pt x="1780533" y="219091"/>
                    <a:pt x="1786641" y="202644"/>
                  </a:cubicBezTo>
                  <a:cubicBezTo>
                    <a:pt x="1792750" y="186198"/>
                    <a:pt x="1795805" y="177387"/>
                    <a:pt x="1795805" y="176213"/>
                  </a:cubicBezTo>
                  <a:cubicBezTo>
                    <a:pt x="1795805" y="175390"/>
                    <a:pt x="1794982" y="175126"/>
                    <a:pt x="1793338" y="175420"/>
                  </a:cubicBezTo>
                  <a:close/>
                  <a:moveTo>
                    <a:pt x="2561700" y="167050"/>
                  </a:moveTo>
                  <a:cubicBezTo>
                    <a:pt x="2562875" y="167050"/>
                    <a:pt x="2563110" y="167578"/>
                    <a:pt x="2562405" y="168635"/>
                  </a:cubicBezTo>
                  <a:cubicBezTo>
                    <a:pt x="2561700" y="169693"/>
                    <a:pt x="2561113" y="170221"/>
                    <a:pt x="2560643" y="170221"/>
                  </a:cubicBezTo>
                  <a:cubicBezTo>
                    <a:pt x="2560173" y="170221"/>
                    <a:pt x="2559938" y="169693"/>
                    <a:pt x="2559938" y="168635"/>
                  </a:cubicBezTo>
                  <a:cubicBezTo>
                    <a:pt x="2559938" y="167578"/>
                    <a:pt x="2560525" y="167050"/>
                    <a:pt x="2561700" y="167050"/>
                  </a:cubicBezTo>
                  <a:close/>
                  <a:moveTo>
                    <a:pt x="1687610" y="161058"/>
                  </a:moveTo>
                  <a:cubicBezTo>
                    <a:pt x="1687140" y="160588"/>
                    <a:pt x="1684967" y="161469"/>
                    <a:pt x="1681090" y="163701"/>
                  </a:cubicBezTo>
                  <a:cubicBezTo>
                    <a:pt x="1677214" y="165933"/>
                    <a:pt x="1674100" y="168107"/>
                    <a:pt x="1671751" y="170221"/>
                  </a:cubicBezTo>
                  <a:cubicBezTo>
                    <a:pt x="1671046" y="171161"/>
                    <a:pt x="1670224" y="172453"/>
                    <a:pt x="1669284" y="174098"/>
                  </a:cubicBezTo>
                  <a:cubicBezTo>
                    <a:pt x="1668344" y="175743"/>
                    <a:pt x="1667698" y="177211"/>
                    <a:pt x="1667346" y="178503"/>
                  </a:cubicBezTo>
                  <a:cubicBezTo>
                    <a:pt x="1666993" y="179796"/>
                    <a:pt x="1667052" y="180442"/>
                    <a:pt x="1667522" y="180442"/>
                  </a:cubicBezTo>
                  <a:cubicBezTo>
                    <a:pt x="1668227" y="180442"/>
                    <a:pt x="1671927" y="177329"/>
                    <a:pt x="1678623" y="171102"/>
                  </a:cubicBezTo>
                  <a:cubicBezTo>
                    <a:pt x="1685319" y="164876"/>
                    <a:pt x="1688315" y="161528"/>
                    <a:pt x="1687610" y="161058"/>
                  </a:cubicBezTo>
                  <a:close/>
                  <a:moveTo>
                    <a:pt x="2799273" y="154362"/>
                  </a:moveTo>
                  <a:cubicBezTo>
                    <a:pt x="2800447" y="154362"/>
                    <a:pt x="2803737" y="157417"/>
                    <a:pt x="2809140" y="163525"/>
                  </a:cubicBezTo>
                  <a:cubicBezTo>
                    <a:pt x="2814544" y="169634"/>
                    <a:pt x="2817364" y="173393"/>
                    <a:pt x="2817599" y="174803"/>
                  </a:cubicBezTo>
                  <a:cubicBezTo>
                    <a:pt x="2817599" y="176682"/>
                    <a:pt x="2817716" y="180148"/>
                    <a:pt x="2817951" y="185199"/>
                  </a:cubicBezTo>
                  <a:cubicBezTo>
                    <a:pt x="2818186" y="190251"/>
                    <a:pt x="2818656" y="193716"/>
                    <a:pt x="2819361" y="195596"/>
                  </a:cubicBezTo>
                  <a:cubicBezTo>
                    <a:pt x="2820066" y="197241"/>
                    <a:pt x="2820359" y="199061"/>
                    <a:pt x="2820242" y="201059"/>
                  </a:cubicBezTo>
                  <a:cubicBezTo>
                    <a:pt x="2820124" y="203056"/>
                    <a:pt x="2819596" y="204054"/>
                    <a:pt x="2818656" y="204054"/>
                  </a:cubicBezTo>
                  <a:cubicBezTo>
                    <a:pt x="2817716" y="204054"/>
                    <a:pt x="2816894" y="206580"/>
                    <a:pt x="2816189" y="211631"/>
                  </a:cubicBezTo>
                  <a:cubicBezTo>
                    <a:pt x="2815484" y="216683"/>
                    <a:pt x="2815484" y="220266"/>
                    <a:pt x="2816189" y="222380"/>
                  </a:cubicBezTo>
                  <a:cubicBezTo>
                    <a:pt x="2816894" y="224495"/>
                    <a:pt x="2819948" y="226844"/>
                    <a:pt x="2825352" y="229429"/>
                  </a:cubicBezTo>
                  <a:cubicBezTo>
                    <a:pt x="2830756" y="232013"/>
                    <a:pt x="2837393" y="235302"/>
                    <a:pt x="2845264" y="239297"/>
                  </a:cubicBezTo>
                  <a:cubicBezTo>
                    <a:pt x="2853135" y="243291"/>
                    <a:pt x="2857364" y="244994"/>
                    <a:pt x="2857951" y="244407"/>
                  </a:cubicBezTo>
                  <a:cubicBezTo>
                    <a:pt x="2858539" y="243819"/>
                    <a:pt x="2859831" y="244054"/>
                    <a:pt x="2861828" y="245112"/>
                  </a:cubicBezTo>
                  <a:cubicBezTo>
                    <a:pt x="2863825" y="246169"/>
                    <a:pt x="2867702" y="246933"/>
                    <a:pt x="2873458" y="247402"/>
                  </a:cubicBezTo>
                  <a:cubicBezTo>
                    <a:pt x="2879214" y="247872"/>
                    <a:pt x="2882562" y="248460"/>
                    <a:pt x="2883502" y="249165"/>
                  </a:cubicBezTo>
                  <a:cubicBezTo>
                    <a:pt x="2884442" y="249869"/>
                    <a:pt x="2889141" y="250457"/>
                    <a:pt x="2897599" y="250927"/>
                  </a:cubicBezTo>
                  <a:lnTo>
                    <a:pt x="2909934" y="251632"/>
                  </a:lnTo>
                  <a:lnTo>
                    <a:pt x="2908877" y="247755"/>
                  </a:lnTo>
                  <a:cubicBezTo>
                    <a:pt x="2908172" y="244935"/>
                    <a:pt x="2908642" y="243056"/>
                    <a:pt x="2910287" y="242116"/>
                  </a:cubicBezTo>
                  <a:cubicBezTo>
                    <a:pt x="2912401" y="240941"/>
                    <a:pt x="2915397" y="232424"/>
                    <a:pt x="2919273" y="216565"/>
                  </a:cubicBezTo>
                  <a:cubicBezTo>
                    <a:pt x="2923150" y="200706"/>
                    <a:pt x="2924618" y="191132"/>
                    <a:pt x="2923678" y="187843"/>
                  </a:cubicBezTo>
                  <a:cubicBezTo>
                    <a:pt x="2922739" y="185023"/>
                    <a:pt x="2922563" y="182028"/>
                    <a:pt x="2923150" y="178856"/>
                  </a:cubicBezTo>
                  <a:cubicBezTo>
                    <a:pt x="2923737" y="175684"/>
                    <a:pt x="2924618" y="174098"/>
                    <a:pt x="2925793" y="174098"/>
                  </a:cubicBezTo>
                  <a:cubicBezTo>
                    <a:pt x="2926968" y="174098"/>
                    <a:pt x="2927731" y="175331"/>
                    <a:pt x="2928084" y="177798"/>
                  </a:cubicBezTo>
                  <a:cubicBezTo>
                    <a:pt x="2928436" y="180265"/>
                    <a:pt x="2930140" y="182909"/>
                    <a:pt x="2933194" y="185728"/>
                  </a:cubicBezTo>
                  <a:cubicBezTo>
                    <a:pt x="2939068" y="191837"/>
                    <a:pt x="2942005" y="197476"/>
                    <a:pt x="2942005" y="202644"/>
                  </a:cubicBezTo>
                  <a:cubicBezTo>
                    <a:pt x="2942005" y="204524"/>
                    <a:pt x="2942592" y="205816"/>
                    <a:pt x="2943767" y="206521"/>
                  </a:cubicBezTo>
                  <a:cubicBezTo>
                    <a:pt x="2944941" y="207226"/>
                    <a:pt x="2945529" y="208694"/>
                    <a:pt x="2945529" y="210926"/>
                  </a:cubicBezTo>
                  <a:cubicBezTo>
                    <a:pt x="2945529" y="213158"/>
                    <a:pt x="2946586" y="214803"/>
                    <a:pt x="2948701" y="215860"/>
                  </a:cubicBezTo>
                  <a:cubicBezTo>
                    <a:pt x="2950815" y="216918"/>
                    <a:pt x="2952225" y="219208"/>
                    <a:pt x="2952930" y="222733"/>
                  </a:cubicBezTo>
                  <a:cubicBezTo>
                    <a:pt x="2953635" y="226257"/>
                    <a:pt x="2955338" y="229311"/>
                    <a:pt x="2958040" y="231896"/>
                  </a:cubicBezTo>
                  <a:cubicBezTo>
                    <a:pt x="2960742" y="234480"/>
                    <a:pt x="2962445" y="236771"/>
                    <a:pt x="2963150" y="238768"/>
                  </a:cubicBezTo>
                  <a:cubicBezTo>
                    <a:pt x="2963855" y="240765"/>
                    <a:pt x="2965088" y="241764"/>
                    <a:pt x="2966851" y="241764"/>
                  </a:cubicBezTo>
                  <a:cubicBezTo>
                    <a:pt x="2968613" y="241764"/>
                    <a:pt x="2969494" y="242292"/>
                    <a:pt x="2969494" y="243350"/>
                  </a:cubicBezTo>
                  <a:cubicBezTo>
                    <a:pt x="2969494" y="244407"/>
                    <a:pt x="2970493" y="245229"/>
                    <a:pt x="2972489" y="245816"/>
                  </a:cubicBezTo>
                  <a:cubicBezTo>
                    <a:pt x="2974486" y="246404"/>
                    <a:pt x="2976542" y="248695"/>
                    <a:pt x="2978657" y="252689"/>
                  </a:cubicBezTo>
                  <a:cubicBezTo>
                    <a:pt x="2980067" y="255273"/>
                    <a:pt x="2980772" y="257329"/>
                    <a:pt x="2980772" y="258856"/>
                  </a:cubicBezTo>
                  <a:cubicBezTo>
                    <a:pt x="2980772" y="260383"/>
                    <a:pt x="2980184" y="263379"/>
                    <a:pt x="2979009" y="267843"/>
                  </a:cubicBezTo>
                  <a:cubicBezTo>
                    <a:pt x="2977600" y="272542"/>
                    <a:pt x="2975779" y="276125"/>
                    <a:pt x="2973547" y="278592"/>
                  </a:cubicBezTo>
                  <a:cubicBezTo>
                    <a:pt x="2971315" y="281059"/>
                    <a:pt x="2969141" y="281940"/>
                    <a:pt x="2967027" y="281235"/>
                  </a:cubicBezTo>
                  <a:cubicBezTo>
                    <a:pt x="2965852" y="280765"/>
                    <a:pt x="2963209" y="281235"/>
                    <a:pt x="2959097" y="282645"/>
                  </a:cubicBezTo>
                  <a:cubicBezTo>
                    <a:pt x="2954986" y="284055"/>
                    <a:pt x="2947820" y="284113"/>
                    <a:pt x="2937599" y="282821"/>
                  </a:cubicBezTo>
                  <a:cubicBezTo>
                    <a:pt x="2927379" y="281529"/>
                    <a:pt x="2919861" y="280648"/>
                    <a:pt x="2915044" y="280178"/>
                  </a:cubicBezTo>
                  <a:cubicBezTo>
                    <a:pt x="2910228" y="279708"/>
                    <a:pt x="2907115" y="278944"/>
                    <a:pt x="2905705" y="277887"/>
                  </a:cubicBezTo>
                  <a:cubicBezTo>
                    <a:pt x="2904295" y="276830"/>
                    <a:pt x="2901006" y="275949"/>
                    <a:pt x="2895837" y="275244"/>
                  </a:cubicBezTo>
                  <a:cubicBezTo>
                    <a:pt x="2885264" y="273599"/>
                    <a:pt x="2874045" y="270545"/>
                    <a:pt x="2862181" y="266081"/>
                  </a:cubicBezTo>
                  <a:cubicBezTo>
                    <a:pt x="2850316" y="261617"/>
                    <a:pt x="2842386" y="257270"/>
                    <a:pt x="2838392" y="253041"/>
                  </a:cubicBezTo>
                  <a:cubicBezTo>
                    <a:pt x="2835572" y="250457"/>
                    <a:pt x="2829934" y="246933"/>
                    <a:pt x="2821475" y="242468"/>
                  </a:cubicBezTo>
                  <a:lnTo>
                    <a:pt x="2808436" y="236125"/>
                  </a:lnTo>
                  <a:lnTo>
                    <a:pt x="2804206" y="240001"/>
                  </a:lnTo>
                  <a:cubicBezTo>
                    <a:pt x="2801622" y="242586"/>
                    <a:pt x="2800565" y="244289"/>
                    <a:pt x="2801035" y="245112"/>
                  </a:cubicBezTo>
                  <a:cubicBezTo>
                    <a:pt x="2801505" y="245934"/>
                    <a:pt x="2800624" y="247344"/>
                    <a:pt x="2798391" y="249341"/>
                  </a:cubicBezTo>
                  <a:cubicBezTo>
                    <a:pt x="2796160" y="251338"/>
                    <a:pt x="2795044" y="252865"/>
                    <a:pt x="2795044" y="253922"/>
                  </a:cubicBezTo>
                  <a:cubicBezTo>
                    <a:pt x="2795044" y="254980"/>
                    <a:pt x="2794162" y="256389"/>
                    <a:pt x="2792400" y="258151"/>
                  </a:cubicBezTo>
                  <a:cubicBezTo>
                    <a:pt x="2790638" y="259913"/>
                    <a:pt x="2789052" y="261793"/>
                    <a:pt x="2787643" y="263790"/>
                  </a:cubicBezTo>
                  <a:cubicBezTo>
                    <a:pt x="2786233" y="265787"/>
                    <a:pt x="2783942" y="267961"/>
                    <a:pt x="2780770" y="270310"/>
                  </a:cubicBezTo>
                  <a:cubicBezTo>
                    <a:pt x="2777598" y="272660"/>
                    <a:pt x="2774250" y="273364"/>
                    <a:pt x="2770726" y="272425"/>
                  </a:cubicBezTo>
                  <a:cubicBezTo>
                    <a:pt x="2767202" y="271485"/>
                    <a:pt x="2764852" y="271132"/>
                    <a:pt x="2763678" y="271367"/>
                  </a:cubicBezTo>
                  <a:cubicBezTo>
                    <a:pt x="2762973" y="271367"/>
                    <a:pt x="2762503" y="271191"/>
                    <a:pt x="2762268" y="270839"/>
                  </a:cubicBezTo>
                  <a:cubicBezTo>
                    <a:pt x="2762033" y="270486"/>
                    <a:pt x="2761915" y="270075"/>
                    <a:pt x="2761915" y="269605"/>
                  </a:cubicBezTo>
                  <a:cubicBezTo>
                    <a:pt x="2762151" y="268195"/>
                    <a:pt x="2761211" y="267138"/>
                    <a:pt x="2759096" y="266433"/>
                  </a:cubicBezTo>
                  <a:cubicBezTo>
                    <a:pt x="2757451" y="265963"/>
                    <a:pt x="2756218" y="264671"/>
                    <a:pt x="2755396" y="262557"/>
                  </a:cubicBezTo>
                  <a:cubicBezTo>
                    <a:pt x="2754573" y="260442"/>
                    <a:pt x="2753810" y="256096"/>
                    <a:pt x="2753105" y="249517"/>
                  </a:cubicBezTo>
                  <a:cubicBezTo>
                    <a:pt x="2752165" y="243643"/>
                    <a:pt x="2751108" y="238709"/>
                    <a:pt x="2749933" y="234715"/>
                  </a:cubicBezTo>
                  <a:cubicBezTo>
                    <a:pt x="2746879" y="225082"/>
                    <a:pt x="2747466" y="217329"/>
                    <a:pt x="2751695" y="211455"/>
                  </a:cubicBezTo>
                  <a:cubicBezTo>
                    <a:pt x="2754045" y="208166"/>
                    <a:pt x="2759566" y="203467"/>
                    <a:pt x="2768259" y="197358"/>
                  </a:cubicBezTo>
                  <a:cubicBezTo>
                    <a:pt x="2782591" y="186550"/>
                    <a:pt x="2789757" y="176917"/>
                    <a:pt x="2789757" y="168459"/>
                  </a:cubicBezTo>
                  <a:cubicBezTo>
                    <a:pt x="2789757" y="165405"/>
                    <a:pt x="2791226" y="162292"/>
                    <a:pt x="2794162" y="159120"/>
                  </a:cubicBezTo>
                  <a:cubicBezTo>
                    <a:pt x="2797099" y="155948"/>
                    <a:pt x="2798803" y="154362"/>
                    <a:pt x="2799273" y="154362"/>
                  </a:cubicBezTo>
                  <a:close/>
                  <a:moveTo>
                    <a:pt x="1707698" y="153305"/>
                  </a:moveTo>
                  <a:cubicBezTo>
                    <a:pt x="1706993" y="153540"/>
                    <a:pt x="1704409" y="154950"/>
                    <a:pt x="1699945" y="157534"/>
                  </a:cubicBezTo>
                  <a:cubicBezTo>
                    <a:pt x="1694776" y="160118"/>
                    <a:pt x="1691722" y="161058"/>
                    <a:pt x="1690782" y="160353"/>
                  </a:cubicBezTo>
                  <a:lnTo>
                    <a:pt x="1689725" y="160706"/>
                  </a:lnTo>
                  <a:cubicBezTo>
                    <a:pt x="1689725" y="160941"/>
                    <a:pt x="1689842" y="161176"/>
                    <a:pt x="1690077" y="161411"/>
                  </a:cubicBezTo>
                  <a:cubicBezTo>
                    <a:pt x="1690782" y="162350"/>
                    <a:pt x="1689725" y="164641"/>
                    <a:pt x="1686905" y="168283"/>
                  </a:cubicBezTo>
                  <a:cubicBezTo>
                    <a:pt x="1684086" y="171925"/>
                    <a:pt x="1681971" y="173746"/>
                    <a:pt x="1680562" y="173746"/>
                  </a:cubicBezTo>
                  <a:cubicBezTo>
                    <a:pt x="1679622" y="173746"/>
                    <a:pt x="1677155" y="175860"/>
                    <a:pt x="1673161" y="180089"/>
                  </a:cubicBezTo>
                  <a:cubicBezTo>
                    <a:pt x="1669166" y="184318"/>
                    <a:pt x="1667169" y="186903"/>
                    <a:pt x="1667169" y="187843"/>
                  </a:cubicBezTo>
                  <a:cubicBezTo>
                    <a:pt x="1667169" y="189487"/>
                    <a:pt x="1669871" y="188195"/>
                    <a:pt x="1675275" y="183966"/>
                  </a:cubicBezTo>
                  <a:cubicBezTo>
                    <a:pt x="1676920" y="182791"/>
                    <a:pt x="1678212" y="181616"/>
                    <a:pt x="1679152" y="180442"/>
                  </a:cubicBezTo>
                  <a:cubicBezTo>
                    <a:pt x="1680796" y="178562"/>
                    <a:pt x="1685907" y="174039"/>
                    <a:pt x="1694482" y="166873"/>
                  </a:cubicBezTo>
                  <a:cubicBezTo>
                    <a:pt x="1703058" y="159707"/>
                    <a:pt x="1707581" y="155537"/>
                    <a:pt x="1708051" y="154362"/>
                  </a:cubicBezTo>
                  <a:cubicBezTo>
                    <a:pt x="1708286" y="153422"/>
                    <a:pt x="1708168" y="153070"/>
                    <a:pt x="1707698" y="153305"/>
                  </a:cubicBezTo>
                  <a:close/>
                  <a:moveTo>
                    <a:pt x="2922797" y="145904"/>
                  </a:moveTo>
                  <a:cubicBezTo>
                    <a:pt x="2923385" y="145669"/>
                    <a:pt x="2923796" y="145786"/>
                    <a:pt x="2924031" y="146256"/>
                  </a:cubicBezTo>
                  <a:cubicBezTo>
                    <a:pt x="2924501" y="146726"/>
                    <a:pt x="2924266" y="147431"/>
                    <a:pt x="2923326" y="148371"/>
                  </a:cubicBezTo>
                  <a:cubicBezTo>
                    <a:pt x="2922152" y="150016"/>
                    <a:pt x="2921682" y="151601"/>
                    <a:pt x="2921916" y="153129"/>
                  </a:cubicBezTo>
                  <a:cubicBezTo>
                    <a:pt x="2922152" y="154656"/>
                    <a:pt x="2920683" y="157945"/>
                    <a:pt x="2917511" y="162997"/>
                  </a:cubicBezTo>
                  <a:cubicBezTo>
                    <a:pt x="2914339" y="168048"/>
                    <a:pt x="2912871" y="173158"/>
                    <a:pt x="2913106" y="178327"/>
                  </a:cubicBezTo>
                  <a:cubicBezTo>
                    <a:pt x="2913811" y="189840"/>
                    <a:pt x="2913576" y="196771"/>
                    <a:pt x="2912401" y="199120"/>
                  </a:cubicBezTo>
                  <a:cubicBezTo>
                    <a:pt x="2911931" y="200765"/>
                    <a:pt x="2909582" y="202116"/>
                    <a:pt x="2905353" y="203173"/>
                  </a:cubicBezTo>
                  <a:cubicBezTo>
                    <a:pt x="2901123" y="204230"/>
                    <a:pt x="2898656" y="204172"/>
                    <a:pt x="2897952" y="202997"/>
                  </a:cubicBezTo>
                  <a:cubicBezTo>
                    <a:pt x="2897247" y="201822"/>
                    <a:pt x="2895485" y="201117"/>
                    <a:pt x="2892665" y="200882"/>
                  </a:cubicBezTo>
                  <a:cubicBezTo>
                    <a:pt x="2890551" y="200882"/>
                    <a:pt x="2888260" y="200001"/>
                    <a:pt x="2885793" y="198239"/>
                  </a:cubicBezTo>
                  <a:cubicBezTo>
                    <a:pt x="2883326" y="196477"/>
                    <a:pt x="2882092" y="194774"/>
                    <a:pt x="2882092" y="193129"/>
                  </a:cubicBezTo>
                  <a:cubicBezTo>
                    <a:pt x="2882092" y="191954"/>
                    <a:pt x="2880095" y="188430"/>
                    <a:pt x="2876101" y="182556"/>
                  </a:cubicBezTo>
                  <a:cubicBezTo>
                    <a:pt x="2872107" y="176682"/>
                    <a:pt x="2870110" y="172336"/>
                    <a:pt x="2870110" y="169516"/>
                  </a:cubicBezTo>
                  <a:cubicBezTo>
                    <a:pt x="2870110" y="166697"/>
                    <a:pt x="2869640" y="164759"/>
                    <a:pt x="2868700" y="163701"/>
                  </a:cubicBezTo>
                  <a:cubicBezTo>
                    <a:pt x="2867760" y="162644"/>
                    <a:pt x="2866938" y="160236"/>
                    <a:pt x="2866233" y="156477"/>
                  </a:cubicBezTo>
                  <a:cubicBezTo>
                    <a:pt x="2865763" y="154127"/>
                    <a:pt x="2865705" y="152600"/>
                    <a:pt x="2866057" y="151895"/>
                  </a:cubicBezTo>
                  <a:cubicBezTo>
                    <a:pt x="2866410" y="151190"/>
                    <a:pt x="2867408" y="150838"/>
                    <a:pt x="2869053" y="150838"/>
                  </a:cubicBezTo>
                  <a:cubicBezTo>
                    <a:pt x="2871872" y="150838"/>
                    <a:pt x="2874692" y="152189"/>
                    <a:pt x="2877511" y="154891"/>
                  </a:cubicBezTo>
                  <a:cubicBezTo>
                    <a:pt x="2880330" y="157593"/>
                    <a:pt x="2884325" y="159296"/>
                    <a:pt x="2889493" y="160001"/>
                  </a:cubicBezTo>
                  <a:cubicBezTo>
                    <a:pt x="2893018" y="160471"/>
                    <a:pt x="2895837" y="160412"/>
                    <a:pt x="2897952" y="159825"/>
                  </a:cubicBezTo>
                  <a:cubicBezTo>
                    <a:pt x="2900066" y="159237"/>
                    <a:pt x="2903473" y="157651"/>
                    <a:pt x="2908172" y="155067"/>
                  </a:cubicBezTo>
                  <a:cubicBezTo>
                    <a:pt x="2915455" y="151073"/>
                    <a:pt x="2919567" y="148606"/>
                    <a:pt x="2920507" y="147666"/>
                  </a:cubicBezTo>
                  <a:cubicBezTo>
                    <a:pt x="2921447" y="146726"/>
                    <a:pt x="2922210" y="146139"/>
                    <a:pt x="2922797" y="145904"/>
                  </a:cubicBezTo>
                  <a:close/>
                  <a:moveTo>
                    <a:pt x="2513418" y="134274"/>
                  </a:moveTo>
                  <a:cubicBezTo>
                    <a:pt x="2512478" y="134274"/>
                    <a:pt x="2509600" y="135801"/>
                    <a:pt x="2504783" y="138855"/>
                  </a:cubicBezTo>
                  <a:cubicBezTo>
                    <a:pt x="2499967" y="141910"/>
                    <a:pt x="2496501" y="144377"/>
                    <a:pt x="2494387" y="146256"/>
                  </a:cubicBezTo>
                  <a:cubicBezTo>
                    <a:pt x="2491803" y="148841"/>
                    <a:pt x="2490158" y="150133"/>
                    <a:pt x="2489453" y="150133"/>
                  </a:cubicBezTo>
                  <a:cubicBezTo>
                    <a:pt x="2488278" y="150133"/>
                    <a:pt x="2484813" y="153070"/>
                    <a:pt x="2479056" y="158944"/>
                  </a:cubicBezTo>
                  <a:cubicBezTo>
                    <a:pt x="2473300" y="164817"/>
                    <a:pt x="2469835" y="168812"/>
                    <a:pt x="2468660" y="170926"/>
                  </a:cubicBezTo>
                  <a:cubicBezTo>
                    <a:pt x="2467250" y="173746"/>
                    <a:pt x="2466780" y="177564"/>
                    <a:pt x="2467250" y="182380"/>
                  </a:cubicBezTo>
                  <a:cubicBezTo>
                    <a:pt x="2467720" y="187196"/>
                    <a:pt x="2468073" y="192307"/>
                    <a:pt x="2468307" y="197710"/>
                  </a:cubicBezTo>
                  <a:cubicBezTo>
                    <a:pt x="2468307" y="201235"/>
                    <a:pt x="2468895" y="206286"/>
                    <a:pt x="2470070" y="212865"/>
                  </a:cubicBezTo>
                  <a:cubicBezTo>
                    <a:pt x="2471244" y="219443"/>
                    <a:pt x="2472419" y="224142"/>
                    <a:pt x="2473594" y="226962"/>
                  </a:cubicBezTo>
                  <a:cubicBezTo>
                    <a:pt x="2474064" y="228606"/>
                    <a:pt x="2475708" y="229018"/>
                    <a:pt x="2478528" y="228195"/>
                  </a:cubicBezTo>
                  <a:cubicBezTo>
                    <a:pt x="2481347" y="227373"/>
                    <a:pt x="2485106" y="225728"/>
                    <a:pt x="2489805" y="223261"/>
                  </a:cubicBezTo>
                  <a:cubicBezTo>
                    <a:pt x="2494504" y="220794"/>
                    <a:pt x="2498029" y="218738"/>
                    <a:pt x="2500378" y="217094"/>
                  </a:cubicBezTo>
                  <a:cubicBezTo>
                    <a:pt x="2502963" y="214979"/>
                    <a:pt x="2504725" y="214274"/>
                    <a:pt x="2505664" y="214979"/>
                  </a:cubicBezTo>
                  <a:cubicBezTo>
                    <a:pt x="2506135" y="215214"/>
                    <a:pt x="2506428" y="215273"/>
                    <a:pt x="2506546" y="215156"/>
                  </a:cubicBezTo>
                  <a:cubicBezTo>
                    <a:pt x="2506663" y="215038"/>
                    <a:pt x="2506722" y="214744"/>
                    <a:pt x="2506722" y="214274"/>
                  </a:cubicBezTo>
                  <a:cubicBezTo>
                    <a:pt x="2506487" y="213100"/>
                    <a:pt x="2507250" y="211866"/>
                    <a:pt x="2509013" y="210574"/>
                  </a:cubicBezTo>
                  <a:cubicBezTo>
                    <a:pt x="2510775" y="209282"/>
                    <a:pt x="2512361" y="201881"/>
                    <a:pt x="2513770" y="188371"/>
                  </a:cubicBezTo>
                  <a:cubicBezTo>
                    <a:pt x="2515180" y="174862"/>
                    <a:pt x="2515650" y="162233"/>
                    <a:pt x="2515180" y="150485"/>
                  </a:cubicBezTo>
                  <a:cubicBezTo>
                    <a:pt x="2514945" y="139678"/>
                    <a:pt x="2514358" y="134274"/>
                    <a:pt x="2513418" y="134274"/>
                  </a:cubicBezTo>
                  <a:close/>
                  <a:moveTo>
                    <a:pt x="1030613" y="126873"/>
                  </a:moveTo>
                  <a:cubicBezTo>
                    <a:pt x="1029439" y="127108"/>
                    <a:pt x="1023800" y="133452"/>
                    <a:pt x="1013697" y="145904"/>
                  </a:cubicBezTo>
                  <a:cubicBezTo>
                    <a:pt x="1007823" y="153187"/>
                    <a:pt x="1004475" y="157005"/>
                    <a:pt x="1003653" y="157358"/>
                  </a:cubicBezTo>
                  <a:cubicBezTo>
                    <a:pt x="1002831" y="157710"/>
                    <a:pt x="1002419" y="158533"/>
                    <a:pt x="1002419" y="159825"/>
                  </a:cubicBezTo>
                  <a:cubicBezTo>
                    <a:pt x="1002419" y="161117"/>
                    <a:pt x="1002067" y="161881"/>
                    <a:pt x="1001362" y="162116"/>
                  </a:cubicBezTo>
                  <a:cubicBezTo>
                    <a:pt x="999013" y="163055"/>
                    <a:pt x="992669" y="171748"/>
                    <a:pt x="982331" y="188195"/>
                  </a:cubicBezTo>
                  <a:cubicBezTo>
                    <a:pt x="977632" y="195948"/>
                    <a:pt x="974930" y="199884"/>
                    <a:pt x="974226" y="200001"/>
                  </a:cubicBezTo>
                  <a:cubicBezTo>
                    <a:pt x="973521" y="200119"/>
                    <a:pt x="973168" y="201000"/>
                    <a:pt x="973168" y="202644"/>
                  </a:cubicBezTo>
                  <a:cubicBezTo>
                    <a:pt x="973168" y="203819"/>
                    <a:pt x="971876" y="206874"/>
                    <a:pt x="969291" y="211807"/>
                  </a:cubicBezTo>
                  <a:cubicBezTo>
                    <a:pt x="966707" y="216741"/>
                    <a:pt x="964592" y="220266"/>
                    <a:pt x="962948" y="222380"/>
                  </a:cubicBezTo>
                  <a:cubicBezTo>
                    <a:pt x="961773" y="224025"/>
                    <a:pt x="961245" y="225258"/>
                    <a:pt x="961362" y="226081"/>
                  </a:cubicBezTo>
                  <a:cubicBezTo>
                    <a:pt x="961480" y="226903"/>
                    <a:pt x="961186" y="228195"/>
                    <a:pt x="960481" y="229957"/>
                  </a:cubicBezTo>
                  <a:cubicBezTo>
                    <a:pt x="959776" y="231719"/>
                    <a:pt x="960598" y="233952"/>
                    <a:pt x="962948" y="236653"/>
                  </a:cubicBezTo>
                  <a:cubicBezTo>
                    <a:pt x="965297" y="239355"/>
                    <a:pt x="967177" y="241881"/>
                    <a:pt x="968587" y="244231"/>
                  </a:cubicBezTo>
                  <a:cubicBezTo>
                    <a:pt x="969997" y="246580"/>
                    <a:pt x="972287" y="249634"/>
                    <a:pt x="975459" y="253394"/>
                  </a:cubicBezTo>
                  <a:cubicBezTo>
                    <a:pt x="978631" y="257153"/>
                    <a:pt x="980217" y="259972"/>
                    <a:pt x="980217" y="261852"/>
                  </a:cubicBezTo>
                  <a:cubicBezTo>
                    <a:pt x="980217" y="263731"/>
                    <a:pt x="980804" y="264671"/>
                    <a:pt x="981979" y="264671"/>
                  </a:cubicBezTo>
                  <a:cubicBezTo>
                    <a:pt x="982449" y="264671"/>
                    <a:pt x="982801" y="264554"/>
                    <a:pt x="983036" y="264319"/>
                  </a:cubicBezTo>
                  <a:cubicBezTo>
                    <a:pt x="983271" y="264084"/>
                    <a:pt x="983330" y="263496"/>
                    <a:pt x="983212" y="262557"/>
                  </a:cubicBezTo>
                  <a:cubicBezTo>
                    <a:pt x="983095" y="261617"/>
                    <a:pt x="982801" y="260442"/>
                    <a:pt x="982331" y="259032"/>
                  </a:cubicBezTo>
                  <a:cubicBezTo>
                    <a:pt x="981861" y="257623"/>
                    <a:pt x="981156" y="255391"/>
                    <a:pt x="980217" y="252336"/>
                  </a:cubicBezTo>
                  <a:cubicBezTo>
                    <a:pt x="978572" y="246698"/>
                    <a:pt x="977867" y="242351"/>
                    <a:pt x="978102" y="239297"/>
                  </a:cubicBezTo>
                  <a:cubicBezTo>
                    <a:pt x="978337" y="236242"/>
                    <a:pt x="979747" y="233540"/>
                    <a:pt x="982331" y="231191"/>
                  </a:cubicBezTo>
                  <a:cubicBezTo>
                    <a:pt x="984446" y="229311"/>
                    <a:pt x="988792" y="227608"/>
                    <a:pt x="995371" y="226081"/>
                  </a:cubicBezTo>
                  <a:cubicBezTo>
                    <a:pt x="1001950" y="224554"/>
                    <a:pt x="1008293" y="223790"/>
                    <a:pt x="1014402" y="223790"/>
                  </a:cubicBezTo>
                  <a:lnTo>
                    <a:pt x="1023917" y="223790"/>
                  </a:lnTo>
                  <a:lnTo>
                    <a:pt x="1031318" y="208636"/>
                  </a:lnTo>
                  <a:cubicBezTo>
                    <a:pt x="1036487" y="198768"/>
                    <a:pt x="1038778" y="193364"/>
                    <a:pt x="1038191" y="192424"/>
                  </a:cubicBezTo>
                  <a:cubicBezTo>
                    <a:pt x="1037603" y="191484"/>
                    <a:pt x="1036252" y="191249"/>
                    <a:pt x="1034138" y="191719"/>
                  </a:cubicBezTo>
                  <a:cubicBezTo>
                    <a:pt x="1030848" y="192659"/>
                    <a:pt x="1027442" y="190603"/>
                    <a:pt x="1023917" y="185552"/>
                  </a:cubicBezTo>
                  <a:cubicBezTo>
                    <a:pt x="1020393" y="180500"/>
                    <a:pt x="1018631" y="175273"/>
                    <a:pt x="1018631" y="169869"/>
                  </a:cubicBezTo>
                  <a:cubicBezTo>
                    <a:pt x="1018631" y="167519"/>
                    <a:pt x="1018161" y="166110"/>
                    <a:pt x="1017221" y="165640"/>
                  </a:cubicBezTo>
                  <a:cubicBezTo>
                    <a:pt x="1016281" y="164935"/>
                    <a:pt x="1016105" y="163232"/>
                    <a:pt x="1016693" y="160530"/>
                  </a:cubicBezTo>
                  <a:cubicBezTo>
                    <a:pt x="1017280" y="157828"/>
                    <a:pt x="1018396" y="155654"/>
                    <a:pt x="1020041" y="154010"/>
                  </a:cubicBezTo>
                  <a:cubicBezTo>
                    <a:pt x="1021685" y="151895"/>
                    <a:pt x="1024035" y="147666"/>
                    <a:pt x="1027089" y="141322"/>
                  </a:cubicBezTo>
                  <a:cubicBezTo>
                    <a:pt x="1030144" y="134979"/>
                    <a:pt x="1031671" y="130985"/>
                    <a:pt x="1031671" y="129340"/>
                  </a:cubicBezTo>
                  <a:cubicBezTo>
                    <a:pt x="1031671" y="127460"/>
                    <a:pt x="1031318" y="126638"/>
                    <a:pt x="1030613" y="126873"/>
                  </a:cubicBezTo>
                  <a:close/>
                  <a:moveTo>
                    <a:pt x="1735716" y="126521"/>
                  </a:moveTo>
                  <a:cubicBezTo>
                    <a:pt x="1736773" y="127225"/>
                    <a:pt x="1737302" y="127813"/>
                    <a:pt x="1737302" y="128283"/>
                  </a:cubicBezTo>
                  <a:cubicBezTo>
                    <a:pt x="1737302" y="128753"/>
                    <a:pt x="1736773" y="128988"/>
                    <a:pt x="1735716" y="128988"/>
                  </a:cubicBezTo>
                  <a:cubicBezTo>
                    <a:pt x="1734659" y="128988"/>
                    <a:pt x="1734130" y="128400"/>
                    <a:pt x="1734130" y="127225"/>
                  </a:cubicBezTo>
                  <a:cubicBezTo>
                    <a:pt x="1734130" y="126051"/>
                    <a:pt x="1734659" y="125816"/>
                    <a:pt x="1735716" y="126521"/>
                  </a:cubicBezTo>
                  <a:close/>
                  <a:moveTo>
                    <a:pt x="3002798" y="123877"/>
                  </a:moveTo>
                  <a:cubicBezTo>
                    <a:pt x="3003855" y="124935"/>
                    <a:pt x="3005970" y="125463"/>
                    <a:pt x="3009142" y="125463"/>
                  </a:cubicBezTo>
                  <a:cubicBezTo>
                    <a:pt x="3012313" y="125463"/>
                    <a:pt x="3014252" y="126051"/>
                    <a:pt x="3014957" y="127225"/>
                  </a:cubicBezTo>
                  <a:cubicBezTo>
                    <a:pt x="3015662" y="128400"/>
                    <a:pt x="3016895" y="128635"/>
                    <a:pt x="3018657" y="127930"/>
                  </a:cubicBezTo>
                  <a:cubicBezTo>
                    <a:pt x="3020419" y="127225"/>
                    <a:pt x="3023650" y="127989"/>
                    <a:pt x="3028349" y="130221"/>
                  </a:cubicBezTo>
                  <a:cubicBezTo>
                    <a:pt x="3033048" y="132453"/>
                    <a:pt x="3036690" y="133922"/>
                    <a:pt x="3039274" y="134626"/>
                  </a:cubicBezTo>
                  <a:cubicBezTo>
                    <a:pt x="3041858" y="135566"/>
                    <a:pt x="3045911" y="138797"/>
                    <a:pt x="3051433" y="144318"/>
                  </a:cubicBezTo>
                  <a:cubicBezTo>
                    <a:pt x="3056954" y="149839"/>
                    <a:pt x="3060420" y="154127"/>
                    <a:pt x="3061829" y="157182"/>
                  </a:cubicBezTo>
                  <a:cubicBezTo>
                    <a:pt x="3065118" y="165875"/>
                    <a:pt x="3066352" y="173276"/>
                    <a:pt x="3065530" y="179384"/>
                  </a:cubicBezTo>
                  <a:cubicBezTo>
                    <a:pt x="3064707" y="185493"/>
                    <a:pt x="3061829" y="189605"/>
                    <a:pt x="3056895" y="191719"/>
                  </a:cubicBezTo>
                  <a:cubicBezTo>
                    <a:pt x="3053136" y="193364"/>
                    <a:pt x="3050199" y="193893"/>
                    <a:pt x="3048085" y="193305"/>
                  </a:cubicBezTo>
                  <a:cubicBezTo>
                    <a:pt x="3045970" y="192718"/>
                    <a:pt x="3044619" y="193070"/>
                    <a:pt x="3044032" y="194362"/>
                  </a:cubicBezTo>
                  <a:cubicBezTo>
                    <a:pt x="3043444" y="195655"/>
                    <a:pt x="3042798" y="195596"/>
                    <a:pt x="3042093" y="194186"/>
                  </a:cubicBezTo>
                  <a:cubicBezTo>
                    <a:pt x="3041388" y="192777"/>
                    <a:pt x="3040038" y="192072"/>
                    <a:pt x="3038040" y="192072"/>
                  </a:cubicBezTo>
                  <a:cubicBezTo>
                    <a:pt x="3036043" y="192072"/>
                    <a:pt x="3034751" y="191719"/>
                    <a:pt x="3034164" y="191014"/>
                  </a:cubicBezTo>
                  <a:cubicBezTo>
                    <a:pt x="3033576" y="190310"/>
                    <a:pt x="3029523" y="189840"/>
                    <a:pt x="3022005" y="189605"/>
                  </a:cubicBezTo>
                  <a:cubicBezTo>
                    <a:pt x="3014722" y="189605"/>
                    <a:pt x="3010317" y="188900"/>
                    <a:pt x="3008789" y="187490"/>
                  </a:cubicBezTo>
                  <a:cubicBezTo>
                    <a:pt x="3007262" y="186080"/>
                    <a:pt x="3008143" y="183496"/>
                    <a:pt x="3011432" y="179737"/>
                  </a:cubicBezTo>
                  <a:cubicBezTo>
                    <a:pt x="3014957" y="175743"/>
                    <a:pt x="3017541" y="171807"/>
                    <a:pt x="3019186" y="167931"/>
                  </a:cubicBezTo>
                  <a:cubicBezTo>
                    <a:pt x="3020830" y="164054"/>
                    <a:pt x="3022181" y="161763"/>
                    <a:pt x="3023239" y="161058"/>
                  </a:cubicBezTo>
                  <a:cubicBezTo>
                    <a:pt x="3024296" y="160353"/>
                    <a:pt x="3024825" y="158298"/>
                    <a:pt x="3024825" y="154891"/>
                  </a:cubicBezTo>
                  <a:cubicBezTo>
                    <a:pt x="3024825" y="151484"/>
                    <a:pt x="3022123" y="147196"/>
                    <a:pt x="3016719" y="142027"/>
                  </a:cubicBezTo>
                  <a:cubicBezTo>
                    <a:pt x="3012490" y="137798"/>
                    <a:pt x="3009024" y="135390"/>
                    <a:pt x="3006322" y="134803"/>
                  </a:cubicBezTo>
                  <a:cubicBezTo>
                    <a:pt x="3003620" y="134215"/>
                    <a:pt x="2997335" y="134744"/>
                    <a:pt x="2987468" y="136388"/>
                  </a:cubicBezTo>
                  <a:cubicBezTo>
                    <a:pt x="2983003" y="137093"/>
                    <a:pt x="2979186" y="137622"/>
                    <a:pt x="2976014" y="137974"/>
                  </a:cubicBezTo>
                  <a:cubicBezTo>
                    <a:pt x="2972842" y="138327"/>
                    <a:pt x="2970257" y="138562"/>
                    <a:pt x="2968260" y="138679"/>
                  </a:cubicBezTo>
                  <a:cubicBezTo>
                    <a:pt x="2966263" y="138797"/>
                    <a:pt x="2964854" y="138738"/>
                    <a:pt x="2964031" y="138503"/>
                  </a:cubicBezTo>
                  <a:cubicBezTo>
                    <a:pt x="2963209" y="138268"/>
                    <a:pt x="2962798" y="137916"/>
                    <a:pt x="2962798" y="137446"/>
                  </a:cubicBezTo>
                  <a:cubicBezTo>
                    <a:pt x="2962798" y="136036"/>
                    <a:pt x="2961329" y="135566"/>
                    <a:pt x="2958392" y="136036"/>
                  </a:cubicBezTo>
                  <a:cubicBezTo>
                    <a:pt x="2955456" y="136506"/>
                    <a:pt x="2953987" y="136271"/>
                    <a:pt x="2953987" y="135331"/>
                  </a:cubicBezTo>
                  <a:cubicBezTo>
                    <a:pt x="2953987" y="134391"/>
                    <a:pt x="2956689" y="133628"/>
                    <a:pt x="2962093" y="133040"/>
                  </a:cubicBezTo>
                  <a:cubicBezTo>
                    <a:pt x="2967497" y="132453"/>
                    <a:pt x="2975367" y="130515"/>
                    <a:pt x="2985706" y="127225"/>
                  </a:cubicBezTo>
                  <a:cubicBezTo>
                    <a:pt x="2996043" y="123936"/>
                    <a:pt x="3001741" y="122820"/>
                    <a:pt x="3002798" y="123877"/>
                  </a:cubicBezTo>
                  <a:close/>
                  <a:moveTo>
                    <a:pt x="1375323" y="121939"/>
                  </a:moveTo>
                  <a:cubicBezTo>
                    <a:pt x="1372974" y="124054"/>
                    <a:pt x="1374383" y="125581"/>
                    <a:pt x="1379552" y="126521"/>
                  </a:cubicBezTo>
                  <a:cubicBezTo>
                    <a:pt x="1379787" y="126521"/>
                    <a:pt x="1380140" y="126638"/>
                    <a:pt x="1380610" y="126873"/>
                  </a:cubicBezTo>
                  <a:cubicBezTo>
                    <a:pt x="1390948" y="128518"/>
                    <a:pt x="1396116" y="131220"/>
                    <a:pt x="1396116" y="134979"/>
                  </a:cubicBezTo>
                  <a:cubicBezTo>
                    <a:pt x="1396116" y="136858"/>
                    <a:pt x="1396586" y="137857"/>
                    <a:pt x="1397526" y="137974"/>
                  </a:cubicBezTo>
                  <a:cubicBezTo>
                    <a:pt x="1398466" y="138092"/>
                    <a:pt x="1399641" y="137328"/>
                    <a:pt x="1401050" y="135684"/>
                  </a:cubicBezTo>
                  <a:cubicBezTo>
                    <a:pt x="1402695" y="133569"/>
                    <a:pt x="1402930" y="131866"/>
                    <a:pt x="1401755" y="130573"/>
                  </a:cubicBezTo>
                  <a:cubicBezTo>
                    <a:pt x="1400580" y="129281"/>
                    <a:pt x="1397526" y="127695"/>
                    <a:pt x="1392592" y="125816"/>
                  </a:cubicBezTo>
                  <a:cubicBezTo>
                    <a:pt x="1382254" y="122057"/>
                    <a:pt x="1376498" y="120764"/>
                    <a:pt x="1375323" y="121939"/>
                  </a:cubicBezTo>
                  <a:close/>
                  <a:moveTo>
                    <a:pt x="596124" y="110573"/>
                  </a:moveTo>
                  <a:cubicBezTo>
                    <a:pt x="594655" y="110280"/>
                    <a:pt x="593921" y="110779"/>
                    <a:pt x="593921" y="112071"/>
                  </a:cubicBezTo>
                  <a:cubicBezTo>
                    <a:pt x="593921" y="113246"/>
                    <a:pt x="595624" y="118826"/>
                    <a:pt x="599031" y="128811"/>
                  </a:cubicBezTo>
                  <a:cubicBezTo>
                    <a:pt x="602438" y="138797"/>
                    <a:pt x="604435" y="144083"/>
                    <a:pt x="605022" y="144670"/>
                  </a:cubicBezTo>
                  <a:cubicBezTo>
                    <a:pt x="605609" y="145258"/>
                    <a:pt x="607841" y="144788"/>
                    <a:pt x="611718" y="143261"/>
                  </a:cubicBezTo>
                  <a:cubicBezTo>
                    <a:pt x="615595" y="141734"/>
                    <a:pt x="617886" y="140500"/>
                    <a:pt x="618591" y="139560"/>
                  </a:cubicBezTo>
                  <a:cubicBezTo>
                    <a:pt x="619295" y="138151"/>
                    <a:pt x="620588" y="137446"/>
                    <a:pt x="622467" y="137446"/>
                  </a:cubicBezTo>
                  <a:cubicBezTo>
                    <a:pt x="624347" y="137446"/>
                    <a:pt x="626109" y="136506"/>
                    <a:pt x="627753" y="134626"/>
                  </a:cubicBezTo>
                  <a:cubicBezTo>
                    <a:pt x="629163" y="133217"/>
                    <a:pt x="629751" y="132159"/>
                    <a:pt x="629516" y="131455"/>
                  </a:cubicBezTo>
                  <a:cubicBezTo>
                    <a:pt x="629281" y="130750"/>
                    <a:pt x="628223" y="129457"/>
                    <a:pt x="626344" y="127578"/>
                  </a:cubicBezTo>
                  <a:cubicBezTo>
                    <a:pt x="623290" y="124993"/>
                    <a:pt x="619530" y="122644"/>
                    <a:pt x="615066" y="120529"/>
                  </a:cubicBezTo>
                  <a:cubicBezTo>
                    <a:pt x="610602" y="118415"/>
                    <a:pt x="606491" y="116183"/>
                    <a:pt x="602731" y="113833"/>
                  </a:cubicBezTo>
                  <a:cubicBezTo>
                    <a:pt x="599795" y="111954"/>
                    <a:pt x="597592" y="110867"/>
                    <a:pt x="596124" y="110573"/>
                  </a:cubicBezTo>
                  <a:close/>
                  <a:moveTo>
                    <a:pt x="2584608" y="110309"/>
                  </a:moveTo>
                  <a:cubicBezTo>
                    <a:pt x="2576149" y="110074"/>
                    <a:pt x="2569806" y="110544"/>
                    <a:pt x="2565577" y="111719"/>
                  </a:cubicBezTo>
                  <a:cubicBezTo>
                    <a:pt x="2560408" y="113128"/>
                    <a:pt x="2557647" y="113892"/>
                    <a:pt x="2557295" y="114010"/>
                  </a:cubicBezTo>
                  <a:cubicBezTo>
                    <a:pt x="2556942" y="114127"/>
                    <a:pt x="2557119" y="113657"/>
                    <a:pt x="2557823" y="112600"/>
                  </a:cubicBezTo>
                  <a:cubicBezTo>
                    <a:pt x="2558528" y="111543"/>
                    <a:pt x="2558352" y="111014"/>
                    <a:pt x="2557295" y="111014"/>
                  </a:cubicBezTo>
                  <a:cubicBezTo>
                    <a:pt x="2556238" y="111014"/>
                    <a:pt x="2555357" y="111484"/>
                    <a:pt x="2554652" y="112424"/>
                  </a:cubicBezTo>
                  <a:cubicBezTo>
                    <a:pt x="2553947" y="113363"/>
                    <a:pt x="2552890" y="113598"/>
                    <a:pt x="2551480" y="113128"/>
                  </a:cubicBezTo>
                  <a:cubicBezTo>
                    <a:pt x="2549835" y="112424"/>
                    <a:pt x="2548543" y="113598"/>
                    <a:pt x="2547603" y="116653"/>
                  </a:cubicBezTo>
                  <a:cubicBezTo>
                    <a:pt x="2547133" y="119002"/>
                    <a:pt x="2546311" y="124406"/>
                    <a:pt x="2545136" y="132864"/>
                  </a:cubicBezTo>
                  <a:cubicBezTo>
                    <a:pt x="2543726" y="141792"/>
                    <a:pt x="2542787" y="149957"/>
                    <a:pt x="2542317" y="157358"/>
                  </a:cubicBezTo>
                  <a:cubicBezTo>
                    <a:pt x="2541847" y="164759"/>
                    <a:pt x="2541847" y="170574"/>
                    <a:pt x="2542317" y="174803"/>
                  </a:cubicBezTo>
                  <a:cubicBezTo>
                    <a:pt x="2542787" y="179032"/>
                    <a:pt x="2543609" y="181147"/>
                    <a:pt x="2544784" y="181147"/>
                  </a:cubicBezTo>
                  <a:cubicBezTo>
                    <a:pt x="2545724" y="181147"/>
                    <a:pt x="2548190" y="179267"/>
                    <a:pt x="2552185" y="175508"/>
                  </a:cubicBezTo>
                  <a:cubicBezTo>
                    <a:pt x="2556414" y="171748"/>
                    <a:pt x="2558528" y="170456"/>
                    <a:pt x="2558528" y="171631"/>
                  </a:cubicBezTo>
                  <a:cubicBezTo>
                    <a:pt x="2558763" y="172336"/>
                    <a:pt x="2557471" y="173981"/>
                    <a:pt x="2554652" y="176565"/>
                  </a:cubicBezTo>
                  <a:cubicBezTo>
                    <a:pt x="2552067" y="178914"/>
                    <a:pt x="2551127" y="180677"/>
                    <a:pt x="2551832" y="181851"/>
                  </a:cubicBezTo>
                  <a:lnTo>
                    <a:pt x="2551480" y="182556"/>
                  </a:lnTo>
                  <a:cubicBezTo>
                    <a:pt x="2550775" y="181851"/>
                    <a:pt x="2549424" y="181969"/>
                    <a:pt x="2547427" y="182909"/>
                  </a:cubicBezTo>
                  <a:cubicBezTo>
                    <a:pt x="2545430" y="183848"/>
                    <a:pt x="2544431" y="184788"/>
                    <a:pt x="2544431" y="185728"/>
                  </a:cubicBezTo>
                  <a:cubicBezTo>
                    <a:pt x="2544431" y="189252"/>
                    <a:pt x="2547486" y="188078"/>
                    <a:pt x="2553594" y="182204"/>
                  </a:cubicBezTo>
                  <a:cubicBezTo>
                    <a:pt x="2557588" y="178445"/>
                    <a:pt x="2562170" y="174098"/>
                    <a:pt x="2567339" y="169164"/>
                  </a:cubicBezTo>
                  <a:cubicBezTo>
                    <a:pt x="2583550" y="154127"/>
                    <a:pt x="2591304" y="146256"/>
                    <a:pt x="2590599" y="145552"/>
                  </a:cubicBezTo>
                  <a:cubicBezTo>
                    <a:pt x="2590129" y="145082"/>
                    <a:pt x="2588661" y="145963"/>
                    <a:pt x="2586194" y="148195"/>
                  </a:cubicBezTo>
                  <a:cubicBezTo>
                    <a:pt x="2583727" y="150427"/>
                    <a:pt x="2581906" y="151543"/>
                    <a:pt x="2580731" y="151543"/>
                  </a:cubicBezTo>
                  <a:cubicBezTo>
                    <a:pt x="2579556" y="151543"/>
                    <a:pt x="2578323" y="152600"/>
                    <a:pt x="2577030" y="154715"/>
                  </a:cubicBezTo>
                  <a:cubicBezTo>
                    <a:pt x="2575738" y="156829"/>
                    <a:pt x="2574622" y="157886"/>
                    <a:pt x="2573682" y="157886"/>
                  </a:cubicBezTo>
                  <a:cubicBezTo>
                    <a:pt x="2571803" y="157886"/>
                    <a:pt x="2572625" y="156242"/>
                    <a:pt x="2576149" y="152952"/>
                  </a:cubicBezTo>
                  <a:cubicBezTo>
                    <a:pt x="2577794" y="151543"/>
                    <a:pt x="2579321" y="150603"/>
                    <a:pt x="2580731" y="150133"/>
                  </a:cubicBezTo>
                  <a:cubicBezTo>
                    <a:pt x="2582141" y="149663"/>
                    <a:pt x="2583198" y="149135"/>
                    <a:pt x="2583903" y="148547"/>
                  </a:cubicBezTo>
                  <a:cubicBezTo>
                    <a:pt x="2584608" y="147960"/>
                    <a:pt x="2584843" y="147549"/>
                    <a:pt x="2584608" y="147314"/>
                  </a:cubicBezTo>
                  <a:cubicBezTo>
                    <a:pt x="2584138" y="146374"/>
                    <a:pt x="2584725" y="145082"/>
                    <a:pt x="2586370" y="143437"/>
                  </a:cubicBezTo>
                  <a:cubicBezTo>
                    <a:pt x="2588014" y="141792"/>
                    <a:pt x="2589424" y="140853"/>
                    <a:pt x="2590599" y="140618"/>
                  </a:cubicBezTo>
                  <a:cubicBezTo>
                    <a:pt x="2591539" y="140618"/>
                    <a:pt x="2592009" y="140206"/>
                    <a:pt x="2592009" y="139384"/>
                  </a:cubicBezTo>
                  <a:cubicBezTo>
                    <a:pt x="2592009" y="138562"/>
                    <a:pt x="2593183" y="136917"/>
                    <a:pt x="2595533" y="134450"/>
                  </a:cubicBezTo>
                  <a:cubicBezTo>
                    <a:pt x="2597882" y="131983"/>
                    <a:pt x="2599057" y="130339"/>
                    <a:pt x="2599057" y="129516"/>
                  </a:cubicBezTo>
                  <a:cubicBezTo>
                    <a:pt x="2599057" y="128694"/>
                    <a:pt x="2600114" y="127225"/>
                    <a:pt x="2602229" y="125111"/>
                  </a:cubicBezTo>
                  <a:cubicBezTo>
                    <a:pt x="2603874" y="123466"/>
                    <a:pt x="2604578" y="121352"/>
                    <a:pt x="2604343" y="118767"/>
                  </a:cubicBezTo>
                  <a:cubicBezTo>
                    <a:pt x="2604108" y="116183"/>
                    <a:pt x="2602934" y="114303"/>
                    <a:pt x="2600819" y="113128"/>
                  </a:cubicBezTo>
                  <a:cubicBezTo>
                    <a:pt x="2598470" y="111484"/>
                    <a:pt x="2593066" y="110544"/>
                    <a:pt x="2584608" y="110309"/>
                  </a:cubicBezTo>
                  <a:close/>
                  <a:moveTo>
                    <a:pt x="499118" y="108899"/>
                  </a:moveTo>
                  <a:cubicBezTo>
                    <a:pt x="497944" y="108194"/>
                    <a:pt x="496182" y="109369"/>
                    <a:pt x="493832" y="112424"/>
                  </a:cubicBezTo>
                  <a:cubicBezTo>
                    <a:pt x="491013" y="115948"/>
                    <a:pt x="489016" y="119002"/>
                    <a:pt x="487841" y="121587"/>
                  </a:cubicBezTo>
                  <a:cubicBezTo>
                    <a:pt x="486666" y="124171"/>
                    <a:pt x="485256" y="125698"/>
                    <a:pt x="483612" y="126168"/>
                  </a:cubicBezTo>
                  <a:cubicBezTo>
                    <a:pt x="481967" y="126638"/>
                    <a:pt x="479970" y="128635"/>
                    <a:pt x="477621" y="132159"/>
                  </a:cubicBezTo>
                  <a:cubicBezTo>
                    <a:pt x="475271" y="135684"/>
                    <a:pt x="473685" y="137446"/>
                    <a:pt x="472863" y="137446"/>
                  </a:cubicBezTo>
                  <a:cubicBezTo>
                    <a:pt x="472040" y="137446"/>
                    <a:pt x="471629" y="138033"/>
                    <a:pt x="471629" y="139208"/>
                  </a:cubicBezTo>
                  <a:cubicBezTo>
                    <a:pt x="471629" y="140383"/>
                    <a:pt x="469104" y="143554"/>
                    <a:pt x="464052" y="148723"/>
                  </a:cubicBezTo>
                  <a:cubicBezTo>
                    <a:pt x="459001" y="153892"/>
                    <a:pt x="454830" y="158650"/>
                    <a:pt x="451541" y="162997"/>
                  </a:cubicBezTo>
                  <a:cubicBezTo>
                    <a:pt x="448252" y="167343"/>
                    <a:pt x="443553" y="172806"/>
                    <a:pt x="437444" y="179384"/>
                  </a:cubicBezTo>
                  <a:cubicBezTo>
                    <a:pt x="429691" y="187608"/>
                    <a:pt x="426754" y="191719"/>
                    <a:pt x="428633" y="191719"/>
                  </a:cubicBezTo>
                  <a:cubicBezTo>
                    <a:pt x="430983" y="191719"/>
                    <a:pt x="438912" y="184906"/>
                    <a:pt x="452422" y="171279"/>
                  </a:cubicBezTo>
                  <a:cubicBezTo>
                    <a:pt x="465932" y="157652"/>
                    <a:pt x="475154" y="147196"/>
                    <a:pt x="480087" y="139913"/>
                  </a:cubicBezTo>
                  <a:cubicBezTo>
                    <a:pt x="482907" y="135684"/>
                    <a:pt x="485609" y="132277"/>
                    <a:pt x="488193" y="129692"/>
                  </a:cubicBezTo>
                  <a:cubicBezTo>
                    <a:pt x="491952" y="125933"/>
                    <a:pt x="495242" y="121117"/>
                    <a:pt x="498061" y="115243"/>
                  </a:cubicBezTo>
                  <a:cubicBezTo>
                    <a:pt x="499941" y="111719"/>
                    <a:pt x="500293" y="109604"/>
                    <a:pt x="499118" y="108899"/>
                  </a:cubicBezTo>
                  <a:close/>
                  <a:moveTo>
                    <a:pt x="2135933" y="108371"/>
                  </a:moveTo>
                  <a:cubicBezTo>
                    <a:pt x="2134523" y="108723"/>
                    <a:pt x="2133818" y="110074"/>
                    <a:pt x="2133818" y="112424"/>
                  </a:cubicBezTo>
                  <a:cubicBezTo>
                    <a:pt x="2133818" y="115008"/>
                    <a:pt x="2134523" y="116300"/>
                    <a:pt x="2135933" y="116300"/>
                  </a:cubicBezTo>
                  <a:cubicBezTo>
                    <a:pt x="2137577" y="116300"/>
                    <a:pt x="2138693" y="115830"/>
                    <a:pt x="2139281" y="114891"/>
                  </a:cubicBezTo>
                  <a:cubicBezTo>
                    <a:pt x="2139868" y="113951"/>
                    <a:pt x="2139809" y="112659"/>
                    <a:pt x="2139104" y="111014"/>
                  </a:cubicBezTo>
                  <a:cubicBezTo>
                    <a:pt x="2138400" y="108899"/>
                    <a:pt x="2137342" y="108018"/>
                    <a:pt x="2135933" y="108371"/>
                  </a:cubicBezTo>
                  <a:close/>
                  <a:moveTo>
                    <a:pt x="253440" y="107490"/>
                  </a:moveTo>
                  <a:cubicBezTo>
                    <a:pt x="253675" y="108899"/>
                    <a:pt x="253323" y="110192"/>
                    <a:pt x="252383" y="111366"/>
                  </a:cubicBezTo>
                  <a:cubicBezTo>
                    <a:pt x="251443" y="112071"/>
                    <a:pt x="250973" y="112071"/>
                    <a:pt x="250973" y="111366"/>
                  </a:cubicBezTo>
                  <a:cubicBezTo>
                    <a:pt x="251208" y="110896"/>
                    <a:pt x="251443" y="110192"/>
                    <a:pt x="251678" y="109252"/>
                  </a:cubicBezTo>
                  <a:cubicBezTo>
                    <a:pt x="252383" y="108312"/>
                    <a:pt x="252970" y="107725"/>
                    <a:pt x="253440" y="107490"/>
                  </a:cubicBezTo>
                  <a:close/>
                  <a:moveTo>
                    <a:pt x="938102" y="95860"/>
                  </a:moveTo>
                  <a:cubicBezTo>
                    <a:pt x="937280" y="95977"/>
                    <a:pt x="936046" y="96447"/>
                    <a:pt x="934402" y="97269"/>
                  </a:cubicBezTo>
                  <a:cubicBezTo>
                    <a:pt x="933227" y="97974"/>
                    <a:pt x="931759" y="99971"/>
                    <a:pt x="929996" y="103261"/>
                  </a:cubicBezTo>
                  <a:cubicBezTo>
                    <a:pt x="928234" y="106550"/>
                    <a:pt x="927353" y="109017"/>
                    <a:pt x="927353" y="110661"/>
                  </a:cubicBezTo>
                  <a:cubicBezTo>
                    <a:pt x="927353" y="114186"/>
                    <a:pt x="929820" y="112071"/>
                    <a:pt x="934754" y="104318"/>
                  </a:cubicBezTo>
                  <a:cubicBezTo>
                    <a:pt x="937808" y="99619"/>
                    <a:pt x="939335" y="97034"/>
                    <a:pt x="939335" y="96564"/>
                  </a:cubicBezTo>
                  <a:cubicBezTo>
                    <a:pt x="939335" y="95977"/>
                    <a:pt x="938924" y="95742"/>
                    <a:pt x="938102" y="95860"/>
                  </a:cubicBezTo>
                  <a:close/>
                  <a:moveTo>
                    <a:pt x="69650" y="84934"/>
                  </a:moveTo>
                  <a:cubicBezTo>
                    <a:pt x="70708" y="84699"/>
                    <a:pt x="72764" y="84817"/>
                    <a:pt x="75818" y="85287"/>
                  </a:cubicBezTo>
                  <a:cubicBezTo>
                    <a:pt x="80282" y="85992"/>
                    <a:pt x="83924" y="86462"/>
                    <a:pt x="86743" y="86697"/>
                  </a:cubicBezTo>
                  <a:cubicBezTo>
                    <a:pt x="89563" y="86932"/>
                    <a:pt x="92206" y="88048"/>
                    <a:pt x="94673" y="90045"/>
                  </a:cubicBezTo>
                  <a:cubicBezTo>
                    <a:pt x="97140" y="92042"/>
                    <a:pt x="100723" y="93980"/>
                    <a:pt x="105422" y="95860"/>
                  </a:cubicBezTo>
                  <a:cubicBezTo>
                    <a:pt x="115055" y="99384"/>
                    <a:pt x="121516" y="103730"/>
                    <a:pt x="124805" y="108899"/>
                  </a:cubicBezTo>
                  <a:cubicBezTo>
                    <a:pt x="128094" y="114068"/>
                    <a:pt x="127154" y="118297"/>
                    <a:pt x="121986" y="121587"/>
                  </a:cubicBezTo>
                  <a:cubicBezTo>
                    <a:pt x="119166" y="123701"/>
                    <a:pt x="116640" y="124054"/>
                    <a:pt x="114408" y="122644"/>
                  </a:cubicBezTo>
                  <a:cubicBezTo>
                    <a:pt x="112176" y="121234"/>
                    <a:pt x="110121" y="121410"/>
                    <a:pt x="108241" y="123173"/>
                  </a:cubicBezTo>
                  <a:cubicBezTo>
                    <a:pt x="106361" y="124935"/>
                    <a:pt x="104717" y="125816"/>
                    <a:pt x="103307" y="125816"/>
                  </a:cubicBezTo>
                  <a:cubicBezTo>
                    <a:pt x="101897" y="125816"/>
                    <a:pt x="98256" y="127578"/>
                    <a:pt x="92382" y="131102"/>
                  </a:cubicBezTo>
                  <a:lnTo>
                    <a:pt x="83571" y="136388"/>
                  </a:lnTo>
                  <a:lnTo>
                    <a:pt x="81809" y="149076"/>
                  </a:lnTo>
                  <a:cubicBezTo>
                    <a:pt x="81574" y="149781"/>
                    <a:pt x="81339" y="150838"/>
                    <a:pt x="81104" y="152248"/>
                  </a:cubicBezTo>
                  <a:cubicBezTo>
                    <a:pt x="79460" y="162350"/>
                    <a:pt x="78755" y="168400"/>
                    <a:pt x="78990" y="170398"/>
                  </a:cubicBezTo>
                  <a:cubicBezTo>
                    <a:pt x="79225" y="172395"/>
                    <a:pt x="80752" y="173981"/>
                    <a:pt x="83571" y="175155"/>
                  </a:cubicBezTo>
                  <a:cubicBezTo>
                    <a:pt x="84041" y="175390"/>
                    <a:pt x="84394" y="175508"/>
                    <a:pt x="84629" y="175508"/>
                  </a:cubicBezTo>
                  <a:cubicBezTo>
                    <a:pt x="87448" y="176917"/>
                    <a:pt x="89328" y="178327"/>
                    <a:pt x="90267" y="179737"/>
                  </a:cubicBezTo>
                  <a:cubicBezTo>
                    <a:pt x="91207" y="181147"/>
                    <a:pt x="92382" y="184201"/>
                    <a:pt x="93792" y="188900"/>
                  </a:cubicBezTo>
                  <a:cubicBezTo>
                    <a:pt x="95436" y="195009"/>
                    <a:pt x="96024" y="199825"/>
                    <a:pt x="95554" y="203349"/>
                  </a:cubicBezTo>
                  <a:cubicBezTo>
                    <a:pt x="95084" y="206874"/>
                    <a:pt x="92617" y="214157"/>
                    <a:pt x="88153" y="225200"/>
                  </a:cubicBezTo>
                  <a:cubicBezTo>
                    <a:pt x="85803" y="230838"/>
                    <a:pt x="84981" y="233775"/>
                    <a:pt x="85686" y="234010"/>
                  </a:cubicBezTo>
                  <a:cubicBezTo>
                    <a:pt x="86156" y="234245"/>
                    <a:pt x="88153" y="232601"/>
                    <a:pt x="91677" y="229076"/>
                  </a:cubicBezTo>
                  <a:cubicBezTo>
                    <a:pt x="96141" y="224847"/>
                    <a:pt x="98373" y="223320"/>
                    <a:pt x="98373" y="224495"/>
                  </a:cubicBezTo>
                  <a:cubicBezTo>
                    <a:pt x="98373" y="225670"/>
                    <a:pt x="97727" y="226668"/>
                    <a:pt x="96435" y="227490"/>
                  </a:cubicBezTo>
                  <a:cubicBezTo>
                    <a:pt x="95143" y="228313"/>
                    <a:pt x="95201" y="229076"/>
                    <a:pt x="96611" y="229781"/>
                  </a:cubicBezTo>
                  <a:cubicBezTo>
                    <a:pt x="97551" y="230251"/>
                    <a:pt x="96611" y="233540"/>
                    <a:pt x="93792" y="239649"/>
                  </a:cubicBezTo>
                  <a:cubicBezTo>
                    <a:pt x="90972" y="245758"/>
                    <a:pt x="88388" y="250222"/>
                    <a:pt x="86038" y="253041"/>
                  </a:cubicBezTo>
                  <a:cubicBezTo>
                    <a:pt x="84394" y="254921"/>
                    <a:pt x="83571" y="256389"/>
                    <a:pt x="83571" y="257447"/>
                  </a:cubicBezTo>
                  <a:cubicBezTo>
                    <a:pt x="83571" y="258504"/>
                    <a:pt x="82455" y="260031"/>
                    <a:pt x="80223" y="262028"/>
                  </a:cubicBezTo>
                  <a:cubicBezTo>
                    <a:pt x="77991" y="264025"/>
                    <a:pt x="75113" y="268665"/>
                    <a:pt x="71589" y="275949"/>
                  </a:cubicBezTo>
                  <a:cubicBezTo>
                    <a:pt x="68299" y="282292"/>
                    <a:pt x="65891" y="286404"/>
                    <a:pt x="64364" y="288284"/>
                  </a:cubicBezTo>
                  <a:cubicBezTo>
                    <a:pt x="62837" y="290163"/>
                    <a:pt x="60370" y="291690"/>
                    <a:pt x="56963" y="292865"/>
                  </a:cubicBezTo>
                  <a:cubicBezTo>
                    <a:pt x="53556" y="294040"/>
                    <a:pt x="51324" y="295978"/>
                    <a:pt x="50267" y="298680"/>
                  </a:cubicBezTo>
                  <a:cubicBezTo>
                    <a:pt x="49210" y="301382"/>
                    <a:pt x="47272" y="302733"/>
                    <a:pt x="44452" y="302733"/>
                  </a:cubicBezTo>
                  <a:cubicBezTo>
                    <a:pt x="41868" y="302733"/>
                    <a:pt x="39518" y="300736"/>
                    <a:pt x="37404" y="296742"/>
                  </a:cubicBezTo>
                  <a:cubicBezTo>
                    <a:pt x="35289" y="292748"/>
                    <a:pt x="33879" y="287579"/>
                    <a:pt x="33174" y="281235"/>
                  </a:cubicBezTo>
                  <a:cubicBezTo>
                    <a:pt x="32235" y="275127"/>
                    <a:pt x="31236" y="271367"/>
                    <a:pt x="30179" y="269958"/>
                  </a:cubicBezTo>
                  <a:cubicBezTo>
                    <a:pt x="29122" y="268548"/>
                    <a:pt x="30825" y="265376"/>
                    <a:pt x="35289" y="260442"/>
                  </a:cubicBezTo>
                  <a:cubicBezTo>
                    <a:pt x="42573" y="252219"/>
                    <a:pt x="44335" y="248107"/>
                    <a:pt x="40575" y="248107"/>
                  </a:cubicBezTo>
                  <a:cubicBezTo>
                    <a:pt x="39166" y="248107"/>
                    <a:pt x="37404" y="245640"/>
                    <a:pt x="35289" y="240706"/>
                  </a:cubicBezTo>
                  <a:cubicBezTo>
                    <a:pt x="31530" y="232248"/>
                    <a:pt x="23659" y="225082"/>
                    <a:pt x="11677" y="219208"/>
                  </a:cubicBezTo>
                  <a:cubicBezTo>
                    <a:pt x="5803" y="216389"/>
                    <a:pt x="2220" y="214216"/>
                    <a:pt x="928" y="212689"/>
                  </a:cubicBezTo>
                  <a:cubicBezTo>
                    <a:pt x="-365" y="211161"/>
                    <a:pt x="-306" y="208988"/>
                    <a:pt x="1104" y="206169"/>
                  </a:cubicBezTo>
                  <a:cubicBezTo>
                    <a:pt x="2748" y="202644"/>
                    <a:pt x="8270" y="197887"/>
                    <a:pt x="17668" y="191895"/>
                  </a:cubicBezTo>
                  <a:cubicBezTo>
                    <a:pt x="27066" y="185904"/>
                    <a:pt x="36464" y="181147"/>
                    <a:pt x="45862" y="177622"/>
                  </a:cubicBezTo>
                  <a:cubicBezTo>
                    <a:pt x="51266" y="175743"/>
                    <a:pt x="54437" y="173863"/>
                    <a:pt x="55377" y="171983"/>
                  </a:cubicBezTo>
                  <a:cubicBezTo>
                    <a:pt x="56317" y="170104"/>
                    <a:pt x="57022" y="164935"/>
                    <a:pt x="57492" y="156477"/>
                  </a:cubicBezTo>
                  <a:cubicBezTo>
                    <a:pt x="57962" y="150603"/>
                    <a:pt x="58020" y="147020"/>
                    <a:pt x="57668" y="145728"/>
                  </a:cubicBezTo>
                  <a:cubicBezTo>
                    <a:pt x="57316" y="144436"/>
                    <a:pt x="56317" y="143554"/>
                    <a:pt x="54672" y="143085"/>
                  </a:cubicBezTo>
                  <a:cubicBezTo>
                    <a:pt x="52323" y="142380"/>
                    <a:pt x="49738" y="142497"/>
                    <a:pt x="46919" y="143437"/>
                  </a:cubicBezTo>
                  <a:cubicBezTo>
                    <a:pt x="41045" y="145552"/>
                    <a:pt x="36346" y="145082"/>
                    <a:pt x="32822" y="142027"/>
                  </a:cubicBezTo>
                  <a:cubicBezTo>
                    <a:pt x="30943" y="140618"/>
                    <a:pt x="28828" y="139325"/>
                    <a:pt x="26478" y="138151"/>
                  </a:cubicBezTo>
                  <a:cubicBezTo>
                    <a:pt x="24129" y="136976"/>
                    <a:pt x="22778" y="135390"/>
                    <a:pt x="22425" y="133393"/>
                  </a:cubicBezTo>
                  <a:cubicBezTo>
                    <a:pt x="22073" y="131396"/>
                    <a:pt x="20605" y="128459"/>
                    <a:pt x="18020" y="124582"/>
                  </a:cubicBezTo>
                  <a:cubicBezTo>
                    <a:pt x="15436" y="120706"/>
                    <a:pt x="14144" y="117475"/>
                    <a:pt x="14144" y="114891"/>
                  </a:cubicBezTo>
                  <a:cubicBezTo>
                    <a:pt x="14144" y="112306"/>
                    <a:pt x="13556" y="109604"/>
                    <a:pt x="12381" y="106785"/>
                  </a:cubicBezTo>
                  <a:cubicBezTo>
                    <a:pt x="10972" y="103026"/>
                    <a:pt x="11383" y="100147"/>
                    <a:pt x="13615" y="98150"/>
                  </a:cubicBezTo>
                  <a:cubicBezTo>
                    <a:pt x="15847" y="96153"/>
                    <a:pt x="20370" y="94567"/>
                    <a:pt x="27183" y="93393"/>
                  </a:cubicBezTo>
                  <a:cubicBezTo>
                    <a:pt x="31177" y="93158"/>
                    <a:pt x="33174" y="93393"/>
                    <a:pt x="33174" y="94097"/>
                  </a:cubicBezTo>
                  <a:cubicBezTo>
                    <a:pt x="32470" y="95272"/>
                    <a:pt x="31001" y="95860"/>
                    <a:pt x="28769" y="95860"/>
                  </a:cubicBezTo>
                  <a:cubicBezTo>
                    <a:pt x="26537" y="95860"/>
                    <a:pt x="25421" y="96447"/>
                    <a:pt x="25421" y="97622"/>
                  </a:cubicBezTo>
                  <a:cubicBezTo>
                    <a:pt x="25421" y="99971"/>
                    <a:pt x="30003" y="101146"/>
                    <a:pt x="39166" y="101146"/>
                  </a:cubicBezTo>
                  <a:cubicBezTo>
                    <a:pt x="44100" y="101146"/>
                    <a:pt x="49562" y="99678"/>
                    <a:pt x="55554" y="96741"/>
                  </a:cubicBezTo>
                  <a:cubicBezTo>
                    <a:pt x="61545" y="93804"/>
                    <a:pt x="65363" y="90808"/>
                    <a:pt x="67007" y="87754"/>
                  </a:cubicBezTo>
                  <a:cubicBezTo>
                    <a:pt x="67712" y="86109"/>
                    <a:pt x="68593" y="85169"/>
                    <a:pt x="69650" y="84934"/>
                  </a:cubicBezTo>
                  <a:close/>
                  <a:moveTo>
                    <a:pt x="178374" y="64494"/>
                  </a:moveTo>
                  <a:cubicBezTo>
                    <a:pt x="182133" y="64494"/>
                    <a:pt x="184600" y="65551"/>
                    <a:pt x="185774" y="67666"/>
                  </a:cubicBezTo>
                  <a:cubicBezTo>
                    <a:pt x="186714" y="69310"/>
                    <a:pt x="187008" y="71131"/>
                    <a:pt x="186656" y="73128"/>
                  </a:cubicBezTo>
                  <a:cubicBezTo>
                    <a:pt x="186303" y="75125"/>
                    <a:pt x="185540" y="76124"/>
                    <a:pt x="184365" y="76124"/>
                  </a:cubicBezTo>
                  <a:cubicBezTo>
                    <a:pt x="183190" y="76124"/>
                    <a:pt x="181193" y="79531"/>
                    <a:pt x="178374" y="86344"/>
                  </a:cubicBezTo>
                  <a:cubicBezTo>
                    <a:pt x="175554" y="93158"/>
                    <a:pt x="174262" y="97622"/>
                    <a:pt x="174497" y="99736"/>
                  </a:cubicBezTo>
                  <a:cubicBezTo>
                    <a:pt x="174732" y="102321"/>
                    <a:pt x="174262" y="105493"/>
                    <a:pt x="173087" y="109252"/>
                  </a:cubicBezTo>
                  <a:cubicBezTo>
                    <a:pt x="171912" y="113011"/>
                    <a:pt x="171090" y="117593"/>
                    <a:pt x="170620" y="122996"/>
                  </a:cubicBezTo>
                  <a:cubicBezTo>
                    <a:pt x="170150" y="127225"/>
                    <a:pt x="170268" y="129340"/>
                    <a:pt x="170973" y="129340"/>
                  </a:cubicBezTo>
                  <a:cubicBezTo>
                    <a:pt x="171677" y="129340"/>
                    <a:pt x="174145" y="127343"/>
                    <a:pt x="178374" y="123349"/>
                  </a:cubicBezTo>
                  <a:cubicBezTo>
                    <a:pt x="185422" y="117005"/>
                    <a:pt x="195701" y="108841"/>
                    <a:pt x="209211" y="98855"/>
                  </a:cubicBezTo>
                  <a:cubicBezTo>
                    <a:pt x="222720" y="88870"/>
                    <a:pt x="232295" y="82467"/>
                    <a:pt x="237933" y="79648"/>
                  </a:cubicBezTo>
                  <a:cubicBezTo>
                    <a:pt x="244277" y="76124"/>
                    <a:pt x="249446" y="74362"/>
                    <a:pt x="253440" y="74362"/>
                  </a:cubicBezTo>
                  <a:cubicBezTo>
                    <a:pt x="256729" y="74362"/>
                    <a:pt x="260371" y="75713"/>
                    <a:pt x="264365" y="78415"/>
                  </a:cubicBezTo>
                  <a:cubicBezTo>
                    <a:pt x="268359" y="81117"/>
                    <a:pt x="270004" y="83290"/>
                    <a:pt x="269299" y="84934"/>
                  </a:cubicBezTo>
                  <a:cubicBezTo>
                    <a:pt x="268594" y="86579"/>
                    <a:pt x="269064" y="88106"/>
                    <a:pt x="270709" y="89516"/>
                  </a:cubicBezTo>
                  <a:cubicBezTo>
                    <a:pt x="273763" y="92805"/>
                    <a:pt x="275408" y="99736"/>
                    <a:pt x="275643" y="110309"/>
                  </a:cubicBezTo>
                  <a:cubicBezTo>
                    <a:pt x="275878" y="120882"/>
                    <a:pt x="274586" y="132394"/>
                    <a:pt x="271766" y="144847"/>
                  </a:cubicBezTo>
                  <a:cubicBezTo>
                    <a:pt x="267302" y="163643"/>
                    <a:pt x="265070" y="174685"/>
                    <a:pt x="265070" y="177975"/>
                  </a:cubicBezTo>
                  <a:cubicBezTo>
                    <a:pt x="265070" y="180559"/>
                    <a:pt x="264600" y="182145"/>
                    <a:pt x="263661" y="182732"/>
                  </a:cubicBezTo>
                  <a:cubicBezTo>
                    <a:pt x="262721" y="183320"/>
                    <a:pt x="261898" y="186433"/>
                    <a:pt x="261193" y="192072"/>
                  </a:cubicBezTo>
                  <a:cubicBezTo>
                    <a:pt x="260254" y="198650"/>
                    <a:pt x="258550" y="204113"/>
                    <a:pt x="256083" y="208459"/>
                  </a:cubicBezTo>
                  <a:cubicBezTo>
                    <a:pt x="253616" y="212806"/>
                    <a:pt x="250973" y="215332"/>
                    <a:pt x="248154" y="216037"/>
                  </a:cubicBezTo>
                  <a:cubicBezTo>
                    <a:pt x="245334" y="216741"/>
                    <a:pt x="242397" y="215684"/>
                    <a:pt x="239343" y="212865"/>
                  </a:cubicBezTo>
                  <a:cubicBezTo>
                    <a:pt x="236994" y="210280"/>
                    <a:pt x="232530" y="203584"/>
                    <a:pt x="225951" y="192777"/>
                  </a:cubicBezTo>
                  <a:cubicBezTo>
                    <a:pt x="224541" y="190427"/>
                    <a:pt x="223308" y="188019"/>
                    <a:pt x="222251" y="185552"/>
                  </a:cubicBezTo>
                  <a:cubicBezTo>
                    <a:pt x="221193" y="183085"/>
                    <a:pt x="220195" y="181851"/>
                    <a:pt x="219255" y="181851"/>
                  </a:cubicBezTo>
                  <a:cubicBezTo>
                    <a:pt x="218550" y="181851"/>
                    <a:pt x="216670" y="185082"/>
                    <a:pt x="213616" y="191543"/>
                  </a:cubicBezTo>
                  <a:cubicBezTo>
                    <a:pt x="210562" y="198004"/>
                    <a:pt x="209035" y="202057"/>
                    <a:pt x="209035" y="203702"/>
                  </a:cubicBezTo>
                  <a:cubicBezTo>
                    <a:pt x="209035" y="204642"/>
                    <a:pt x="207390" y="208812"/>
                    <a:pt x="204101" y="216213"/>
                  </a:cubicBezTo>
                  <a:cubicBezTo>
                    <a:pt x="200812" y="223614"/>
                    <a:pt x="197992" y="229429"/>
                    <a:pt x="195642" y="233658"/>
                  </a:cubicBezTo>
                  <a:cubicBezTo>
                    <a:pt x="193528" y="237652"/>
                    <a:pt x="192588" y="240883"/>
                    <a:pt x="192823" y="243350"/>
                  </a:cubicBezTo>
                  <a:cubicBezTo>
                    <a:pt x="193058" y="245816"/>
                    <a:pt x="194703" y="249399"/>
                    <a:pt x="197757" y="254098"/>
                  </a:cubicBezTo>
                  <a:cubicBezTo>
                    <a:pt x="203161" y="261852"/>
                    <a:pt x="207155" y="269958"/>
                    <a:pt x="209739" y="278416"/>
                  </a:cubicBezTo>
                  <a:cubicBezTo>
                    <a:pt x="211619" y="283820"/>
                    <a:pt x="212911" y="287109"/>
                    <a:pt x="213616" y="288284"/>
                  </a:cubicBezTo>
                  <a:cubicBezTo>
                    <a:pt x="214321" y="289458"/>
                    <a:pt x="214673" y="290927"/>
                    <a:pt x="214673" y="292689"/>
                  </a:cubicBezTo>
                  <a:cubicBezTo>
                    <a:pt x="214673" y="294451"/>
                    <a:pt x="215437" y="295156"/>
                    <a:pt x="216964" y="294804"/>
                  </a:cubicBezTo>
                  <a:cubicBezTo>
                    <a:pt x="218491" y="294451"/>
                    <a:pt x="220077" y="294862"/>
                    <a:pt x="221722" y="296037"/>
                  </a:cubicBezTo>
                  <a:cubicBezTo>
                    <a:pt x="224541" y="298387"/>
                    <a:pt x="232118" y="297271"/>
                    <a:pt x="244453" y="292689"/>
                  </a:cubicBezTo>
                  <a:cubicBezTo>
                    <a:pt x="256788" y="288108"/>
                    <a:pt x="265892" y="282997"/>
                    <a:pt x="271766" y="277359"/>
                  </a:cubicBezTo>
                  <a:cubicBezTo>
                    <a:pt x="276230" y="273129"/>
                    <a:pt x="278462" y="270486"/>
                    <a:pt x="278462" y="269429"/>
                  </a:cubicBezTo>
                  <a:cubicBezTo>
                    <a:pt x="278462" y="268372"/>
                    <a:pt x="279402" y="267843"/>
                    <a:pt x="281282" y="267843"/>
                  </a:cubicBezTo>
                  <a:cubicBezTo>
                    <a:pt x="282926" y="267843"/>
                    <a:pt x="284806" y="266962"/>
                    <a:pt x="286920" y="265200"/>
                  </a:cubicBezTo>
                  <a:cubicBezTo>
                    <a:pt x="289035" y="263438"/>
                    <a:pt x="290092" y="261734"/>
                    <a:pt x="290092" y="260090"/>
                  </a:cubicBezTo>
                  <a:cubicBezTo>
                    <a:pt x="290092" y="258680"/>
                    <a:pt x="290680" y="257975"/>
                    <a:pt x="291854" y="257975"/>
                  </a:cubicBezTo>
                  <a:cubicBezTo>
                    <a:pt x="293029" y="257975"/>
                    <a:pt x="293264" y="256918"/>
                    <a:pt x="292559" y="254803"/>
                  </a:cubicBezTo>
                  <a:cubicBezTo>
                    <a:pt x="291854" y="252689"/>
                    <a:pt x="292089" y="251279"/>
                    <a:pt x="293264" y="250574"/>
                  </a:cubicBezTo>
                  <a:cubicBezTo>
                    <a:pt x="294439" y="249869"/>
                    <a:pt x="295026" y="247990"/>
                    <a:pt x="295026" y="244935"/>
                  </a:cubicBezTo>
                  <a:cubicBezTo>
                    <a:pt x="295026" y="241881"/>
                    <a:pt x="295379" y="239884"/>
                    <a:pt x="296084" y="238944"/>
                  </a:cubicBezTo>
                  <a:cubicBezTo>
                    <a:pt x="297258" y="237535"/>
                    <a:pt x="298433" y="234774"/>
                    <a:pt x="299608" y="230662"/>
                  </a:cubicBezTo>
                  <a:cubicBezTo>
                    <a:pt x="300783" y="226551"/>
                    <a:pt x="301370" y="222968"/>
                    <a:pt x="301370" y="219913"/>
                  </a:cubicBezTo>
                  <a:cubicBezTo>
                    <a:pt x="301370" y="216154"/>
                    <a:pt x="302780" y="207461"/>
                    <a:pt x="305599" y="193834"/>
                  </a:cubicBezTo>
                  <a:cubicBezTo>
                    <a:pt x="308653" y="179502"/>
                    <a:pt x="309828" y="172336"/>
                    <a:pt x="309123" y="172336"/>
                  </a:cubicBezTo>
                  <a:cubicBezTo>
                    <a:pt x="309123" y="172336"/>
                    <a:pt x="308653" y="172571"/>
                    <a:pt x="307714" y="173041"/>
                  </a:cubicBezTo>
                  <a:cubicBezTo>
                    <a:pt x="306774" y="173746"/>
                    <a:pt x="306421" y="172923"/>
                    <a:pt x="306656" y="170574"/>
                  </a:cubicBezTo>
                  <a:cubicBezTo>
                    <a:pt x="307361" y="167989"/>
                    <a:pt x="309241" y="162468"/>
                    <a:pt x="312295" y="154010"/>
                  </a:cubicBezTo>
                  <a:cubicBezTo>
                    <a:pt x="317699" y="138973"/>
                    <a:pt x="319461" y="130985"/>
                    <a:pt x="317582" y="130045"/>
                  </a:cubicBezTo>
                  <a:cubicBezTo>
                    <a:pt x="316172" y="129340"/>
                    <a:pt x="316172" y="128694"/>
                    <a:pt x="317582" y="128106"/>
                  </a:cubicBezTo>
                  <a:cubicBezTo>
                    <a:pt x="318991" y="127519"/>
                    <a:pt x="319402" y="126756"/>
                    <a:pt x="318815" y="125816"/>
                  </a:cubicBezTo>
                  <a:cubicBezTo>
                    <a:pt x="318228" y="124876"/>
                    <a:pt x="318404" y="123231"/>
                    <a:pt x="319344" y="120882"/>
                  </a:cubicBezTo>
                  <a:cubicBezTo>
                    <a:pt x="320753" y="116888"/>
                    <a:pt x="322398" y="117123"/>
                    <a:pt x="324277" y="121587"/>
                  </a:cubicBezTo>
                  <a:cubicBezTo>
                    <a:pt x="324982" y="123936"/>
                    <a:pt x="325570" y="126990"/>
                    <a:pt x="326040" y="130750"/>
                  </a:cubicBezTo>
                  <a:cubicBezTo>
                    <a:pt x="326510" y="137798"/>
                    <a:pt x="327273" y="142027"/>
                    <a:pt x="328330" y="143437"/>
                  </a:cubicBezTo>
                  <a:cubicBezTo>
                    <a:pt x="329388" y="144847"/>
                    <a:pt x="329329" y="148371"/>
                    <a:pt x="328154" y="154010"/>
                  </a:cubicBezTo>
                  <a:cubicBezTo>
                    <a:pt x="326979" y="159649"/>
                    <a:pt x="326979" y="164406"/>
                    <a:pt x="328154" y="168283"/>
                  </a:cubicBezTo>
                  <a:cubicBezTo>
                    <a:pt x="329329" y="172160"/>
                    <a:pt x="329681" y="176213"/>
                    <a:pt x="329211" y="180442"/>
                  </a:cubicBezTo>
                  <a:cubicBezTo>
                    <a:pt x="328742" y="184671"/>
                    <a:pt x="329211" y="187549"/>
                    <a:pt x="330621" y="189076"/>
                  </a:cubicBezTo>
                  <a:cubicBezTo>
                    <a:pt x="332031" y="190603"/>
                    <a:pt x="332442" y="192835"/>
                    <a:pt x="331855" y="195772"/>
                  </a:cubicBezTo>
                  <a:cubicBezTo>
                    <a:pt x="331267" y="198709"/>
                    <a:pt x="331561" y="200177"/>
                    <a:pt x="332736" y="200177"/>
                  </a:cubicBezTo>
                  <a:cubicBezTo>
                    <a:pt x="333910" y="200177"/>
                    <a:pt x="334145" y="201587"/>
                    <a:pt x="333441" y="204407"/>
                  </a:cubicBezTo>
                  <a:cubicBezTo>
                    <a:pt x="332736" y="207226"/>
                    <a:pt x="332853" y="208988"/>
                    <a:pt x="333793" y="209693"/>
                  </a:cubicBezTo>
                  <a:cubicBezTo>
                    <a:pt x="335673" y="210868"/>
                    <a:pt x="337905" y="218269"/>
                    <a:pt x="340489" y="231896"/>
                  </a:cubicBezTo>
                  <a:cubicBezTo>
                    <a:pt x="341194" y="234950"/>
                    <a:pt x="342134" y="236477"/>
                    <a:pt x="343309" y="236477"/>
                  </a:cubicBezTo>
                  <a:cubicBezTo>
                    <a:pt x="344483" y="236477"/>
                    <a:pt x="344718" y="238416"/>
                    <a:pt x="344013" y="242292"/>
                  </a:cubicBezTo>
                  <a:cubicBezTo>
                    <a:pt x="343309" y="246169"/>
                    <a:pt x="343426" y="248342"/>
                    <a:pt x="344366" y="248812"/>
                  </a:cubicBezTo>
                  <a:cubicBezTo>
                    <a:pt x="345776" y="249752"/>
                    <a:pt x="346598" y="254745"/>
                    <a:pt x="346833" y="263790"/>
                  </a:cubicBezTo>
                  <a:cubicBezTo>
                    <a:pt x="347068" y="272836"/>
                    <a:pt x="346598" y="278768"/>
                    <a:pt x="345423" y="281588"/>
                  </a:cubicBezTo>
                  <a:cubicBezTo>
                    <a:pt x="345423" y="281588"/>
                    <a:pt x="344013" y="285112"/>
                    <a:pt x="341194" y="292160"/>
                  </a:cubicBezTo>
                  <a:cubicBezTo>
                    <a:pt x="337905" y="301088"/>
                    <a:pt x="327802" y="309899"/>
                    <a:pt x="310885" y="318592"/>
                  </a:cubicBezTo>
                  <a:cubicBezTo>
                    <a:pt x="304072" y="322117"/>
                    <a:pt x="299960" y="324466"/>
                    <a:pt x="298550" y="325641"/>
                  </a:cubicBezTo>
                  <a:cubicBezTo>
                    <a:pt x="296436" y="327755"/>
                    <a:pt x="289035" y="330222"/>
                    <a:pt x="276348" y="333042"/>
                  </a:cubicBezTo>
                  <a:cubicBezTo>
                    <a:pt x="263661" y="335861"/>
                    <a:pt x="255202" y="337036"/>
                    <a:pt x="250973" y="336566"/>
                  </a:cubicBezTo>
                  <a:cubicBezTo>
                    <a:pt x="239696" y="335391"/>
                    <a:pt x="233117" y="333981"/>
                    <a:pt x="231237" y="332337"/>
                  </a:cubicBezTo>
                  <a:cubicBezTo>
                    <a:pt x="229828" y="331162"/>
                    <a:pt x="227243" y="329635"/>
                    <a:pt x="223484" y="327755"/>
                  </a:cubicBezTo>
                  <a:cubicBezTo>
                    <a:pt x="220665" y="326346"/>
                    <a:pt x="216729" y="323526"/>
                    <a:pt x="211678" y="319297"/>
                  </a:cubicBezTo>
                  <a:cubicBezTo>
                    <a:pt x="206626" y="315068"/>
                    <a:pt x="204101" y="312484"/>
                    <a:pt x="204101" y="311544"/>
                  </a:cubicBezTo>
                  <a:cubicBezTo>
                    <a:pt x="204101" y="311074"/>
                    <a:pt x="202691" y="308783"/>
                    <a:pt x="199872" y="304671"/>
                  </a:cubicBezTo>
                  <a:cubicBezTo>
                    <a:pt x="197052" y="300560"/>
                    <a:pt x="195642" y="297682"/>
                    <a:pt x="195642" y="296037"/>
                  </a:cubicBezTo>
                  <a:cubicBezTo>
                    <a:pt x="195642" y="294392"/>
                    <a:pt x="193293" y="288636"/>
                    <a:pt x="188594" y="278768"/>
                  </a:cubicBezTo>
                  <a:lnTo>
                    <a:pt x="181545" y="263966"/>
                  </a:lnTo>
                  <a:lnTo>
                    <a:pt x="176964" y="271367"/>
                  </a:lnTo>
                  <a:cubicBezTo>
                    <a:pt x="174145" y="276536"/>
                    <a:pt x="172735" y="279532"/>
                    <a:pt x="172735" y="280354"/>
                  </a:cubicBezTo>
                  <a:cubicBezTo>
                    <a:pt x="172735" y="281176"/>
                    <a:pt x="171325" y="283232"/>
                    <a:pt x="168506" y="286522"/>
                  </a:cubicBezTo>
                  <a:cubicBezTo>
                    <a:pt x="165686" y="289811"/>
                    <a:pt x="164277" y="292160"/>
                    <a:pt x="164277" y="293570"/>
                  </a:cubicBezTo>
                  <a:cubicBezTo>
                    <a:pt x="164277" y="294980"/>
                    <a:pt x="163572" y="295978"/>
                    <a:pt x="162162" y="296566"/>
                  </a:cubicBezTo>
                  <a:cubicBezTo>
                    <a:pt x="160752" y="297153"/>
                    <a:pt x="158755" y="300031"/>
                    <a:pt x="156171" y="305200"/>
                  </a:cubicBezTo>
                  <a:cubicBezTo>
                    <a:pt x="151002" y="315068"/>
                    <a:pt x="145716" y="323174"/>
                    <a:pt x="140312" y="329517"/>
                  </a:cubicBezTo>
                  <a:cubicBezTo>
                    <a:pt x="137727" y="332572"/>
                    <a:pt x="136435" y="334569"/>
                    <a:pt x="136435" y="335509"/>
                  </a:cubicBezTo>
                  <a:cubicBezTo>
                    <a:pt x="136435" y="337153"/>
                    <a:pt x="135378" y="338446"/>
                    <a:pt x="133263" y="339385"/>
                  </a:cubicBezTo>
                  <a:cubicBezTo>
                    <a:pt x="131149" y="340325"/>
                    <a:pt x="129152" y="340325"/>
                    <a:pt x="127272" y="339385"/>
                  </a:cubicBezTo>
                  <a:cubicBezTo>
                    <a:pt x="122103" y="337036"/>
                    <a:pt x="118814" y="330575"/>
                    <a:pt x="117404" y="320002"/>
                  </a:cubicBezTo>
                  <a:cubicBezTo>
                    <a:pt x="116464" y="314363"/>
                    <a:pt x="115348" y="310486"/>
                    <a:pt x="114056" y="308372"/>
                  </a:cubicBezTo>
                  <a:cubicBezTo>
                    <a:pt x="112764" y="306257"/>
                    <a:pt x="111648" y="303673"/>
                    <a:pt x="110708" y="300619"/>
                  </a:cubicBezTo>
                  <a:cubicBezTo>
                    <a:pt x="109768" y="296389"/>
                    <a:pt x="110356" y="293100"/>
                    <a:pt x="112470" y="290751"/>
                  </a:cubicBezTo>
                  <a:cubicBezTo>
                    <a:pt x="113410" y="289811"/>
                    <a:pt x="114350" y="289811"/>
                    <a:pt x="115290" y="290751"/>
                  </a:cubicBezTo>
                  <a:cubicBezTo>
                    <a:pt x="117169" y="292630"/>
                    <a:pt x="121046" y="290751"/>
                    <a:pt x="126920" y="285112"/>
                  </a:cubicBezTo>
                  <a:cubicBezTo>
                    <a:pt x="129034" y="283232"/>
                    <a:pt x="132617" y="279062"/>
                    <a:pt x="137669" y="272601"/>
                  </a:cubicBezTo>
                  <a:cubicBezTo>
                    <a:pt x="142720" y="266140"/>
                    <a:pt x="145950" y="261617"/>
                    <a:pt x="147360" y="259032"/>
                  </a:cubicBezTo>
                  <a:cubicBezTo>
                    <a:pt x="149475" y="255273"/>
                    <a:pt x="153351" y="249634"/>
                    <a:pt x="158990" y="242116"/>
                  </a:cubicBezTo>
                  <a:cubicBezTo>
                    <a:pt x="162514" y="237417"/>
                    <a:pt x="164335" y="234598"/>
                    <a:pt x="164453" y="233658"/>
                  </a:cubicBezTo>
                  <a:cubicBezTo>
                    <a:pt x="164571" y="232718"/>
                    <a:pt x="166215" y="230369"/>
                    <a:pt x="169387" y="226609"/>
                  </a:cubicBezTo>
                  <a:cubicBezTo>
                    <a:pt x="172559" y="222850"/>
                    <a:pt x="174145" y="220089"/>
                    <a:pt x="174145" y="218327"/>
                  </a:cubicBezTo>
                  <a:cubicBezTo>
                    <a:pt x="174145" y="216565"/>
                    <a:pt x="175143" y="214627"/>
                    <a:pt x="177140" y="212512"/>
                  </a:cubicBezTo>
                  <a:cubicBezTo>
                    <a:pt x="179137" y="210398"/>
                    <a:pt x="180488" y="208459"/>
                    <a:pt x="181193" y="206697"/>
                  </a:cubicBezTo>
                  <a:cubicBezTo>
                    <a:pt x="181898" y="204935"/>
                    <a:pt x="184835" y="200060"/>
                    <a:pt x="190004" y="192072"/>
                  </a:cubicBezTo>
                  <a:cubicBezTo>
                    <a:pt x="197052" y="181029"/>
                    <a:pt x="198932" y="175508"/>
                    <a:pt x="195642" y="175508"/>
                  </a:cubicBezTo>
                  <a:cubicBezTo>
                    <a:pt x="194703" y="175508"/>
                    <a:pt x="193939" y="176448"/>
                    <a:pt x="193352" y="178327"/>
                  </a:cubicBezTo>
                  <a:cubicBezTo>
                    <a:pt x="192764" y="180207"/>
                    <a:pt x="191061" y="182791"/>
                    <a:pt x="188241" y="186080"/>
                  </a:cubicBezTo>
                  <a:cubicBezTo>
                    <a:pt x="186362" y="188195"/>
                    <a:pt x="185305" y="189311"/>
                    <a:pt x="185070" y="189429"/>
                  </a:cubicBezTo>
                  <a:cubicBezTo>
                    <a:pt x="184835" y="189546"/>
                    <a:pt x="185187" y="188665"/>
                    <a:pt x="186127" y="186785"/>
                  </a:cubicBezTo>
                  <a:cubicBezTo>
                    <a:pt x="187772" y="183496"/>
                    <a:pt x="191942" y="176330"/>
                    <a:pt x="198638" y="165287"/>
                  </a:cubicBezTo>
                  <a:cubicBezTo>
                    <a:pt x="205334" y="154245"/>
                    <a:pt x="209739" y="147314"/>
                    <a:pt x="211854" y="144494"/>
                  </a:cubicBezTo>
                  <a:cubicBezTo>
                    <a:pt x="217023" y="137446"/>
                    <a:pt x="221722" y="136271"/>
                    <a:pt x="225951" y="140970"/>
                  </a:cubicBezTo>
                  <a:cubicBezTo>
                    <a:pt x="227361" y="142380"/>
                    <a:pt x="228183" y="143613"/>
                    <a:pt x="228418" y="144670"/>
                  </a:cubicBezTo>
                  <a:cubicBezTo>
                    <a:pt x="228653" y="145728"/>
                    <a:pt x="228301" y="147314"/>
                    <a:pt x="227361" y="149428"/>
                  </a:cubicBezTo>
                  <a:cubicBezTo>
                    <a:pt x="226186" y="152718"/>
                    <a:pt x="226303" y="156124"/>
                    <a:pt x="227713" y="159649"/>
                  </a:cubicBezTo>
                  <a:cubicBezTo>
                    <a:pt x="229123" y="162938"/>
                    <a:pt x="230533" y="166110"/>
                    <a:pt x="231942" y="169164"/>
                  </a:cubicBezTo>
                  <a:cubicBezTo>
                    <a:pt x="232647" y="171279"/>
                    <a:pt x="233293" y="172512"/>
                    <a:pt x="233881" y="172865"/>
                  </a:cubicBezTo>
                  <a:cubicBezTo>
                    <a:pt x="234468" y="173217"/>
                    <a:pt x="235231" y="172923"/>
                    <a:pt x="236171" y="171983"/>
                  </a:cubicBezTo>
                  <a:cubicBezTo>
                    <a:pt x="237816" y="170809"/>
                    <a:pt x="238991" y="168988"/>
                    <a:pt x="239696" y="166521"/>
                  </a:cubicBezTo>
                  <a:cubicBezTo>
                    <a:pt x="240400" y="164054"/>
                    <a:pt x="241810" y="160706"/>
                    <a:pt x="243925" y="156477"/>
                  </a:cubicBezTo>
                  <a:cubicBezTo>
                    <a:pt x="246039" y="151778"/>
                    <a:pt x="248565" y="143907"/>
                    <a:pt x="251502" y="132864"/>
                  </a:cubicBezTo>
                  <a:cubicBezTo>
                    <a:pt x="254439" y="121822"/>
                    <a:pt x="255790" y="114773"/>
                    <a:pt x="255555" y="111719"/>
                  </a:cubicBezTo>
                  <a:cubicBezTo>
                    <a:pt x="255555" y="108429"/>
                    <a:pt x="255496" y="104494"/>
                    <a:pt x="255378" y="99912"/>
                  </a:cubicBezTo>
                  <a:cubicBezTo>
                    <a:pt x="255261" y="95331"/>
                    <a:pt x="254732" y="91513"/>
                    <a:pt x="253793" y="88459"/>
                  </a:cubicBezTo>
                  <a:lnTo>
                    <a:pt x="252030" y="84230"/>
                  </a:lnTo>
                  <a:lnTo>
                    <a:pt x="242515" y="89516"/>
                  </a:lnTo>
                  <a:cubicBezTo>
                    <a:pt x="236171" y="93040"/>
                    <a:pt x="229005" y="97915"/>
                    <a:pt x="221017" y="104142"/>
                  </a:cubicBezTo>
                  <a:cubicBezTo>
                    <a:pt x="213029" y="110368"/>
                    <a:pt x="209035" y="114186"/>
                    <a:pt x="209035" y="115595"/>
                  </a:cubicBezTo>
                  <a:cubicBezTo>
                    <a:pt x="209035" y="117005"/>
                    <a:pt x="207273" y="119296"/>
                    <a:pt x="203748" y="122468"/>
                  </a:cubicBezTo>
                  <a:cubicBezTo>
                    <a:pt x="200224" y="125640"/>
                    <a:pt x="197992" y="126990"/>
                    <a:pt x="197052" y="126521"/>
                  </a:cubicBezTo>
                  <a:cubicBezTo>
                    <a:pt x="196817" y="126286"/>
                    <a:pt x="196523" y="126286"/>
                    <a:pt x="196171" y="126521"/>
                  </a:cubicBezTo>
                  <a:cubicBezTo>
                    <a:pt x="195819" y="126756"/>
                    <a:pt x="195642" y="127225"/>
                    <a:pt x="195642" y="127930"/>
                  </a:cubicBezTo>
                  <a:cubicBezTo>
                    <a:pt x="195642" y="129340"/>
                    <a:pt x="192647" y="133040"/>
                    <a:pt x="186656" y="139032"/>
                  </a:cubicBezTo>
                  <a:cubicBezTo>
                    <a:pt x="180664" y="145023"/>
                    <a:pt x="177669" y="148488"/>
                    <a:pt x="177669" y="149428"/>
                  </a:cubicBezTo>
                  <a:cubicBezTo>
                    <a:pt x="177669" y="150368"/>
                    <a:pt x="176494" y="152365"/>
                    <a:pt x="174145" y="155419"/>
                  </a:cubicBezTo>
                  <a:cubicBezTo>
                    <a:pt x="171795" y="158474"/>
                    <a:pt x="170973" y="160588"/>
                    <a:pt x="171677" y="161763"/>
                  </a:cubicBezTo>
                  <a:cubicBezTo>
                    <a:pt x="172382" y="162938"/>
                    <a:pt x="172206" y="163819"/>
                    <a:pt x="171149" y="164406"/>
                  </a:cubicBezTo>
                  <a:cubicBezTo>
                    <a:pt x="170092" y="164994"/>
                    <a:pt x="169152" y="167402"/>
                    <a:pt x="168330" y="171631"/>
                  </a:cubicBezTo>
                  <a:cubicBezTo>
                    <a:pt x="167507" y="175860"/>
                    <a:pt x="167096" y="178210"/>
                    <a:pt x="167096" y="178680"/>
                  </a:cubicBezTo>
                  <a:cubicBezTo>
                    <a:pt x="164746" y="186433"/>
                    <a:pt x="163689" y="195713"/>
                    <a:pt x="163924" y="206521"/>
                  </a:cubicBezTo>
                  <a:cubicBezTo>
                    <a:pt x="164159" y="213100"/>
                    <a:pt x="164100" y="217564"/>
                    <a:pt x="163748" y="219913"/>
                  </a:cubicBezTo>
                  <a:cubicBezTo>
                    <a:pt x="163396" y="222263"/>
                    <a:pt x="162397" y="224495"/>
                    <a:pt x="160752" y="226609"/>
                  </a:cubicBezTo>
                  <a:cubicBezTo>
                    <a:pt x="158403" y="229664"/>
                    <a:pt x="156288" y="230838"/>
                    <a:pt x="154409" y="230134"/>
                  </a:cubicBezTo>
                  <a:cubicBezTo>
                    <a:pt x="151824" y="229194"/>
                    <a:pt x="149240" y="227490"/>
                    <a:pt x="146655" y="225023"/>
                  </a:cubicBezTo>
                  <a:cubicBezTo>
                    <a:pt x="144071" y="222556"/>
                    <a:pt x="142779" y="220618"/>
                    <a:pt x="142779" y="219208"/>
                  </a:cubicBezTo>
                  <a:cubicBezTo>
                    <a:pt x="142779" y="217329"/>
                    <a:pt x="141839" y="214627"/>
                    <a:pt x="139959" y="211103"/>
                  </a:cubicBezTo>
                  <a:cubicBezTo>
                    <a:pt x="138080" y="207578"/>
                    <a:pt x="137023" y="204876"/>
                    <a:pt x="136788" y="202997"/>
                  </a:cubicBezTo>
                  <a:cubicBezTo>
                    <a:pt x="136552" y="201587"/>
                    <a:pt x="135554" y="199296"/>
                    <a:pt x="133792" y="196125"/>
                  </a:cubicBezTo>
                  <a:cubicBezTo>
                    <a:pt x="132030" y="192953"/>
                    <a:pt x="130561" y="191014"/>
                    <a:pt x="129386" y="190310"/>
                  </a:cubicBezTo>
                  <a:cubicBezTo>
                    <a:pt x="125627" y="187255"/>
                    <a:pt x="124923" y="183261"/>
                    <a:pt x="127272" y="178327"/>
                  </a:cubicBezTo>
                  <a:cubicBezTo>
                    <a:pt x="128917" y="175273"/>
                    <a:pt x="130209" y="173746"/>
                    <a:pt x="131149" y="173746"/>
                  </a:cubicBezTo>
                  <a:cubicBezTo>
                    <a:pt x="132089" y="173746"/>
                    <a:pt x="133028" y="171631"/>
                    <a:pt x="133968" y="167402"/>
                  </a:cubicBezTo>
                  <a:cubicBezTo>
                    <a:pt x="134438" y="164817"/>
                    <a:pt x="134790" y="163408"/>
                    <a:pt x="135025" y="163173"/>
                  </a:cubicBezTo>
                  <a:cubicBezTo>
                    <a:pt x="135260" y="162938"/>
                    <a:pt x="135613" y="163290"/>
                    <a:pt x="136083" y="164230"/>
                  </a:cubicBezTo>
                  <a:cubicBezTo>
                    <a:pt x="136552" y="165640"/>
                    <a:pt x="137023" y="166345"/>
                    <a:pt x="137492" y="166345"/>
                  </a:cubicBezTo>
                  <a:cubicBezTo>
                    <a:pt x="137962" y="166345"/>
                    <a:pt x="138667" y="165405"/>
                    <a:pt x="139607" y="163525"/>
                  </a:cubicBezTo>
                  <a:cubicBezTo>
                    <a:pt x="141721" y="160471"/>
                    <a:pt x="144541" y="152013"/>
                    <a:pt x="148065" y="138151"/>
                  </a:cubicBezTo>
                  <a:cubicBezTo>
                    <a:pt x="149240" y="133922"/>
                    <a:pt x="150415" y="131043"/>
                    <a:pt x="151589" y="129516"/>
                  </a:cubicBezTo>
                  <a:cubicBezTo>
                    <a:pt x="152764" y="127989"/>
                    <a:pt x="152764" y="126638"/>
                    <a:pt x="151589" y="125463"/>
                  </a:cubicBezTo>
                  <a:cubicBezTo>
                    <a:pt x="150415" y="124289"/>
                    <a:pt x="149122" y="125463"/>
                    <a:pt x="147713" y="128988"/>
                  </a:cubicBezTo>
                  <a:cubicBezTo>
                    <a:pt x="147008" y="130397"/>
                    <a:pt x="146362" y="131513"/>
                    <a:pt x="145774" y="132336"/>
                  </a:cubicBezTo>
                  <a:cubicBezTo>
                    <a:pt x="145187" y="133158"/>
                    <a:pt x="144658" y="133452"/>
                    <a:pt x="144188" y="133217"/>
                  </a:cubicBezTo>
                  <a:cubicBezTo>
                    <a:pt x="143484" y="132747"/>
                    <a:pt x="144482" y="129457"/>
                    <a:pt x="147184" y="123349"/>
                  </a:cubicBezTo>
                  <a:cubicBezTo>
                    <a:pt x="149886" y="117240"/>
                    <a:pt x="151237" y="113363"/>
                    <a:pt x="151237" y="111719"/>
                  </a:cubicBezTo>
                  <a:cubicBezTo>
                    <a:pt x="151237" y="110309"/>
                    <a:pt x="152940" y="105845"/>
                    <a:pt x="156347" y="98327"/>
                  </a:cubicBezTo>
                  <a:cubicBezTo>
                    <a:pt x="159754" y="90808"/>
                    <a:pt x="162984" y="84582"/>
                    <a:pt x="166039" y="79648"/>
                  </a:cubicBezTo>
                  <a:cubicBezTo>
                    <a:pt x="168153" y="75889"/>
                    <a:pt x="169798" y="72482"/>
                    <a:pt x="170973" y="69428"/>
                  </a:cubicBezTo>
                  <a:cubicBezTo>
                    <a:pt x="171677" y="67313"/>
                    <a:pt x="172441" y="65962"/>
                    <a:pt x="173264" y="65375"/>
                  </a:cubicBezTo>
                  <a:cubicBezTo>
                    <a:pt x="174086" y="64787"/>
                    <a:pt x="175789" y="64494"/>
                    <a:pt x="178374" y="64494"/>
                  </a:cubicBezTo>
                  <a:close/>
                  <a:moveTo>
                    <a:pt x="1652015" y="55331"/>
                  </a:moveTo>
                  <a:cubicBezTo>
                    <a:pt x="1655069" y="55331"/>
                    <a:pt x="1657771" y="57093"/>
                    <a:pt x="1660121" y="60617"/>
                  </a:cubicBezTo>
                  <a:cubicBezTo>
                    <a:pt x="1662470" y="64141"/>
                    <a:pt x="1663880" y="68488"/>
                    <a:pt x="1664350" y="73657"/>
                  </a:cubicBezTo>
                  <a:cubicBezTo>
                    <a:pt x="1665290" y="80940"/>
                    <a:pt x="1666464" y="87636"/>
                    <a:pt x="1667874" y="93745"/>
                  </a:cubicBezTo>
                  <a:cubicBezTo>
                    <a:pt x="1669284" y="99854"/>
                    <a:pt x="1670576" y="103261"/>
                    <a:pt x="1671751" y="103965"/>
                  </a:cubicBezTo>
                  <a:cubicBezTo>
                    <a:pt x="1673161" y="104905"/>
                    <a:pt x="1673865" y="105962"/>
                    <a:pt x="1673865" y="107137"/>
                  </a:cubicBezTo>
                  <a:cubicBezTo>
                    <a:pt x="1673865" y="108312"/>
                    <a:pt x="1677272" y="112247"/>
                    <a:pt x="1684086" y="118943"/>
                  </a:cubicBezTo>
                  <a:cubicBezTo>
                    <a:pt x="1690899" y="125640"/>
                    <a:pt x="1694893" y="128988"/>
                    <a:pt x="1696068" y="128988"/>
                  </a:cubicBezTo>
                  <a:cubicBezTo>
                    <a:pt x="1697948" y="128988"/>
                    <a:pt x="1700767" y="130162"/>
                    <a:pt x="1704526" y="132512"/>
                  </a:cubicBezTo>
                  <a:cubicBezTo>
                    <a:pt x="1708286" y="134861"/>
                    <a:pt x="1710400" y="136741"/>
                    <a:pt x="1710870" y="138151"/>
                  </a:cubicBezTo>
                  <a:cubicBezTo>
                    <a:pt x="1711575" y="140265"/>
                    <a:pt x="1713219" y="140970"/>
                    <a:pt x="1715804" y="140265"/>
                  </a:cubicBezTo>
                  <a:cubicBezTo>
                    <a:pt x="1717214" y="139560"/>
                    <a:pt x="1717919" y="139443"/>
                    <a:pt x="1717919" y="139913"/>
                  </a:cubicBezTo>
                  <a:cubicBezTo>
                    <a:pt x="1717919" y="140383"/>
                    <a:pt x="1716744" y="142145"/>
                    <a:pt x="1714394" y="145199"/>
                  </a:cubicBezTo>
                  <a:cubicBezTo>
                    <a:pt x="1711340" y="149428"/>
                    <a:pt x="1710048" y="151836"/>
                    <a:pt x="1710518" y="152424"/>
                  </a:cubicBezTo>
                  <a:cubicBezTo>
                    <a:pt x="1710987" y="153011"/>
                    <a:pt x="1714805" y="150427"/>
                    <a:pt x="1721971" y="144670"/>
                  </a:cubicBezTo>
                  <a:cubicBezTo>
                    <a:pt x="1729137" y="138914"/>
                    <a:pt x="1733073" y="136036"/>
                    <a:pt x="1733778" y="136036"/>
                  </a:cubicBezTo>
                  <a:cubicBezTo>
                    <a:pt x="1734483" y="136036"/>
                    <a:pt x="1736245" y="134744"/>
                    <a:pt x="1739064" y="132159"/>
                  </a:cubicBezTo>
                  <a:cubicBezTo>
                    <a:pt x="1742353" y="129340"/>
                    <a:pt x="1746054" y="126403"/>
                    <a:pt x="1750165" y="123349"/>
                  </a:cubicBezTo>
                  <a:cubicBezTo>
                    <a:pt x="1754277" y="120294"/>
                    <a:pt x="1756685" y="118767"/>
                    <a:pt x="1757390" y="118767"/>
                  </a:cubicBezTo>
                  <a:cubicBezTo>
                    <a:pt x="1758800" y="118767"/>
                    <a:pt x="1760679" y="117593"/>
                    <a:pt x="1763029" y="115243"/>
                  </a:cubicBezTo>
                  <a:cubicBezTo>
                    <a:pt x="1765378" y="112893"/>
                    <a:pt x="1766553" y="110896"/>
                    <a:pt x="1766553" y="109252"/>
                  </a:cubicBezTo>
                  <a:cubicBezTo>
                    <a:pt x="1766553" y="108077"/>
                    <a:pt x="1766318" y="107431"/>
                    <a:pt x="1765848" y="107313"/>
                  </a:cubicBezTo>
                  <a:cubicBezTo>
                    <a:pt x="1765378" y="107196"/>
                    <a:pt x="1764086" y="107960"/>
                    <a:pt x="1761972" y="109604"/>
                  </a:cubicBezTo>
                  <a:cubicBezTo>
                    <a:pt x="1758682" y="111484"/>
                    <a:pt x="1756039" y="113481"/>
                    <a:pt x="1754042" y="115595"/>
                  </a:cubicBezTo>
                  <a:cubicBezTo>
                    <a:pt x="1752045" y="117710"/>
                    <a:pt x="1750342" y="118767"/>
                    <a:pt x="1748932" y="118767"/>
                  </a:cubicBezTo>
                  <a:cubicBezTo>
                    <a:pt x="1746817" y="118767"/>
                    <a:pt x="1750577" y="115126"/>
                    <a:pt x="1760210" y="107842"/>
                  </a:cubicBezTo>
                  <a:cubicBezTo>
                    <a:pt x="1761149" y="107372"/>
                    <a:pt x="1761972" y="106785"/>
                    <a:pt x="1762677" y="106080"/>
                  </a:cubicBezTo>
                  <a:cubicBezTo>
                    <a:pt x="1766671" y="103261"/>
                    <a:pt x="1769196" y="100382"/>
                    <a:pt x="1770254" y="97446"/>
                  </a:cubicBezTo>
                  <a:cubicBezTo>
                    <a:pt x="1771311" y="94509"/>
                    <a:pt x="1771252" y="90573"/>
                    <a:pt x="1770077" y="85639"/>
                  </a:cubicBezTo>
                  <a:cubicBezTo>
                    <a:pt x="1769373" y="82820"/>
                    <a:pt x="1769196" y="80882"/>
                    <a:pt x="1769549" y="79824"/>
                  </a:cubicBezTo>
                  <a:cubicBezTo>
                    <a:pt x="1769901" y="78767"/>
                    <a:pt x="1771017" y="77534"/>
                    <a:pt x="1772897" y="76124"/>
                  </a:cubicBezTo>
                  <a:cubicBezTo>
                    <a:pt x="1774776" y="74714"/>
                    <a:pt x="1776538" y="73716"/>
                    <a:pt x="1778183" y="73128"/>
                  </a:cubicBezTo>
                  <a:cubicBezTo>
                    <a:pt x="1779828" y="72541"/>
                    <a:pt x="1781179" y="72482"/>
                    <a:pt x="1782236" y="72952"/>
                  </a:cubicBezTo>
                  <a:cubicBezTo>
                    <a:pt x="1783293" y="73422"/>
                    <a:pt x="1783822" y="74479"/>
                    <a:pt x="1783822" y="76124"/>
                  </a:cubicBezTo>
                  <a:cubicBezTo>
                    <a:pt x="1783822" y="78238"/>
                    <a:pt x="1784586" y="79296"/>
                    <a:pt x="1786113" y="79296"/>
                  </a:cubicBezTo>
                  <a:cubicBezTo>
                    <a:pt x="1787640" y="79296"/>
                    <a:pt x="1789108" y="80177"/>
                    <a:pt x="1790518" y="81939"/>
                  </a:cubicBezTo>
                  <a:cubicBezTo>
                    <a:pt x="1791928" y="83701"/>
                    <a:pt x="1792926" y="84288"/>
                    <a:pt x="1793514" y="83701"/>
                  </a:cubicBezTo>
                  <a:cubicBezTo>
                    <a:pt x="1794101" y="83114"/>
                    <a:pt x="1795452" y="83760"/>
                    <a:pt x="1797567" y="85639"/>
                  </a:cubicBezTo>
                  <a:cubicBezTo>
                    <a:pt x="1799681" y="87519"/>
                    <a:pt x="1803088" y="87871"/>
                    <a:pt x="1807787" y="86697"/>
                  </a:cubicBezTo>
                  <a:cubicBezTo>
                    <a:pt x="1815070" y="84817"/>
                    <a:pt x="1820709" y="86109"/>
                    <a:pt x="1824703" y="90573"/>
                  </a:cubicBezTo>
                  <a:cubicBezTo>
                    <a:pt x="1827993" y="94097"/>
                    <a:pt x="1827405" y="97504"/>
                    <a:pt x="1822941" y="100794"/>
                  </a:cubicBezTo>
                  <a:cubicBezTo>
                    <a:pt x="1820357" y="102438"/>
                    <a:pt x="1817890" y="103261"/>
                    <a:pt x="1815540" y="103261"/>
                  </a:cubicBezTo>
                  <a:cubicBezTo>
                    <a:pt x="1814365" y="103261"/>
                    <a:pt x="1810900" y="104553"/>
                    <a:pt x="1805144" y="107137"/>
                  </a:cubicBezTo>
                  <a:cubicBezTo>
                    <a:pt x="1799387" y="109722"/>
                    <a:pt x="1794042" y="112306"/>
                    <a:pt x="1789108" y="114891"/>
                  </a:cubicBezTo>
                  <a:cubicBezTo>
                    <a:pt x="1788638" y="115126"/>
                    <a:pt x="1787934" y="119707"/>
                    <a:pt x="1786994" y="128635"/>
                  </a:cubicBezTo>
                  <a:cubicBezTo>
                    <a:pt x="1786054" y="137563"/>
                    <a:pt x="1785232" y="143437"/>
                    <a:pt x="1784527" y="146256"/>
                  </a:cubicBezTo>
                  <a:cubicBezTo>
                    <a:pt x="1784057" y="149076"/>
                    <a:pt x="1783470" y="152130"/>
                    <a:pt x="1782765" y="155419"/>
                  </a:cubicBezTo>
                  <a:lnTo>
                    <a:pt x="1781707" y="160001"/>
                  </a:lnTo>
                  <a:lnTo>
                    <a:pt x="1790518" y="156477"/>
                  </a:lnTo>
                  <a:cubicBezTo>
                    <a:pt x="1797332" y="153892"/>
                    <a:pt x="1800738" y="153070"/>
                    <a:pt x="1800738" y="154010"/>
                  </a:cubicBezTo>
                  <a:cubicBezTo>
                    <a:pt x="1800738" y="154245"/>
                    <a:pt x="1800621" y="154832"/>
                    <a:pt x="1800386" y="155772"/>
                  </a:cubicBezTo>
                  <a:cubicBezTo>
                    <a:pt x="1799681" y="157417"/>
                    <a:pt x="1799681" y="158239"/>
                    <a:pt x="1800386" y="158239"/>
                  </a:cubicBezTo>
                  <a:cubicBezTo>
                    <a:pt x="1809314" y="159179"/>
                    <a:pt x="1815364" y="161000"/>
                    <a:pt x="1818536" y="163701"/>
                  </a:cubicBezTo>
                  <a:cubicBezTo>
                    <a:pt x="1821708" y="166403"/>
                    <a:pt x="1823646" y="171396"/>
                    <a:pt x="1824351" y="178680"/>
                  </a:cubicBezTo>
                  <a:cubicBezTo>
                    <a:pt x="1824821" y="185258"/>
                    <a:pt x="1824410" y="190192"/>
                    <a:pt x="1823117" y="193481"/>
                  </a:cubicBezTo>
                  <a:cubicBezTo>
                    <a:pt x="1821825" y="196771"/>
                    <a:pt x="1819828" y="203584"/>
                    <a:pt x="1817126" y="213922"/>
                  </a:cubicBezTo>
                  <a:cubicBezTo>
                    <a:pt x="1814424" y="224260"/>
                    <a:pt x="1811664" y="233658"/>
                    <a:pt x="1808844" y="242116"/>
                  </a:cubicBezTo>
                  <a:cubicBezTo>
                    <a:pt x="1806025" y="250574"/>
                    <a:pt x="1805202" y="255391"/>
                    <a:pt x="1806377" y="256565"/>
                  </a:cubicBezTo>
                  <a:cubicBezTo>
                    <a:pt x="1809197" y="259385"/>
                    <a:pt x="1815247" y="263320"/>
                    <a:pt x="1824527" y="268372"/>
                  </a:cubicBezTo>
                  <a:cubicBezTo>
                    <a:pt x="1833808" y="273423"/>
                    <a:pt x="1841972" y="277241"/>
                    <a:pt x="1849021" y="279825"/>
                  </a:cubicBezTo>
                  <a:cubicBezTo>
                    <a:pt x="1858419" y="283585"/>
                    <a:pt x="1865350" y="286639"/>
                    <a:pt x="1869814" y="288989"/>
                  </a:cubicBezTo>
                  <a:cubicBezTo>
                    <a:pt x="1871928" y="289928"/>
                    <a:pt x="1873808" y="290398"/>
                    <a:pt x="1875453" y="290398"/>
                  </a:cubicBezTo>
                  <a:cubicBezTo>
                    <a:pt x="1877097" y="290398"/>
                    <a:pt x="1879447" y="291808"/>
                    <a:pt x="1882501" y="294627"/>
                  </a:cubicBezTo>
                  <a:cubicBezTo>
                    <a:pt x="1885555" y="297447"/>
                    <a:pt x="1889256" y="299503"/>
                    <a:pt x="1893602" y="300795"/>
                  </a:cubicBezTo>
                  <a:cubicBezTo>
                    <a:pt x="1897949" y="302087"/>
                    <a:pt x="1900122" y="303497"/>
                    <a:pt x="1900122" y="305024"/>
                  </a:cubicBezTo>
                  <a:cubicBezTo>
                    <a:pt x="1900122" y="306551"/>
                    <a:pt x="1900944" y="307315"/>
                    <a:pt x="1902589" y="307315"/>
                  </a:cubicBezTo>
                  <a:cubicBezTo>
                    <a:pt x="1903999" y="307315"/>
                    <a:pt x="1905467" y="308666"/>
                    <a:pt x="1906995" y="311368"/>
                  </a:cubicBezTo>
                  <a:cubicBezTo>
                    <a:pt x="1908522" y="314069"/>
                    <a:pt x="1909520" y="317065"/>
                    <a:pt x="1909990" y="320354"/>
                  </a:cubicBezTo>
                  <a:cubicBezTo>
                    <a:pt x="1910225" y="322939"/>
                    <a:pt x="1910108" y="324701"/>
                    <a:pt x="1909638" y="325641"/>
                  </a:cubicBezTo>
                  <a:cubicBezTo>
                    <a:pt x="1909168" y="326581"/>
                    <a:pt x="1907993" y="327403"/>
                    <a:pt x="1906113" y="328108"/>
                  </a:cubicBezTo>
                  <a:cubicBezTo>
                    <a:pt x="1901884" y="329752"/>
                    <a:pt x="1894718" y="329811"/>
                    <a:pt x="1884616" y="328284"/>
                  </a:cubicBezTo>
                  <a:cubicBezTo>
                    <a:pt x="1874513" y="326757"/>
                    <a:pt x="1866642" y="324466"/>
                    <a:pt x="1861003" y="321412"/>
                  </a:cubicBezTo>
                  <a:cubicBezTo>
                    <a:pt x="1857009" y="319297"/>
                    <a:pt x="1852956" y="317241"/>
                    <a:pt x="1848844" y="315244"/>
                  </a:cubicBezTo>
                  <a:cubicBezTo>
                    <a:pt x="1844733" y="313247"/>
                    <a:pt x="1841855" y="311720"/>
                    <a:pt x="1840210" y="310663"/>
                  </a:cubicBezTo>
                  <a:cubicBezTo>
                    <a:pt x="1838565" y="309605"/>
                    <a:pt x="1836568" y="308607"/>
                    <a:pt x="1834219" y="307667"/>
                  </a:cubicBezTo>
                  <a:cubicBezTo>
                    <a:pt x="1831164" y="306257"/>
                    <a:pt x="1824527" y="302205"/>
                    <a:pt x="1814307" y="295508"/>
                  </a:cubicBezTo>
                  <a:cubicBezTo>
                    <a:pt x="1804086" y="288812"/>
                    <a:pt x="1797801" y="284407"/>
                    <a:pt x="1795452" y="282292"/>
                  </a:cubicBezTo>
                  <a:lnTo>
                    <a:pt x="1791223" y="278063"/>
                  </a:lnTo>
                  <a:lnTo>
                    <a:pt x="1781355" y="287579"/>
                  </a:lnTo>
                  <a:cubicBezTo>
                    <a:pt x="1774776" y="293922"/>
                    <a:pt x="1770254" y="297447"/>
                    <a:pt x="1767787" y="298152"/>
                  </a:cubicBezTo>
                  <a:cubicBezTo>
                    <a:pt x="1765320" y="298856"/>
                    <a:pt x="1761737" y="301147"/>
                    <a:pt x="1757038" y="305024"/>
                  </a:cubicBezTo>
                  <a:cubicBezTo>
                    <a:pt x="1752339" y="308901"/>
                    <a:pt x="1749637" y="310486"/>
                    <a:pt x="1748932" y="309782"/>
                  </a:cubicBezTo>
                  <a:cubicBezTo>
                    <a:pt x="1748462" y="309312"/>
                    <a:pt x="1747875" y="309782"/>
                    <a:pt x="1747170" y="311191"/>
                  </a:cubicBezTo>
                  <a:cubicBezTo>
                    <a:pt x="1747170" y="311661"/>
                    <a:pt x="1747052" y="312014"/>
                    <a:pt x="1746817" y="312249"/>
                  </a:cubicBezTo>
                  <a:cubicBezTo>
                    <a:pt x="1746113" y="314363"/>
                    <a:pt x="1743822" y="315773"/>
                    <a:pt x="1739945" y="316478"/>
                  </a:cubicBezTo>
                  <a:cubicBezTo>
                    <a:pt x="1736068" y="317183"/>
                    <a:pt x="1732250" y="318357"/>
                    <a:pt x="1728491" y="320002"/>
                  </a:cubicBezTo>
                  <a:cubicBezTo>
                    <a:pt x="1724497" y="321647"/>
                    <a:pt x="1719857" y="323056"/>
                    <a:pt x="1714571" y="324231"/>
                  </a:cubicBezTo>
                  <a:cubicBezTo>
                    <a:pt x="1709284" y="325406"/>
                    <a:pt x="1705701" y="325758"/>
                    <a:pt x="1703822" y="325288"/>
                  </a:cubicBezTo>
                  <a:cubicBezTo>
                    <a:pt x="1701707" y="324818"/>
                    <a:pt x="1698535" y="324290"/>
                    <a:pt x="1694306" y="323702"/>
                  </a:cubicBezTo>
                  <a:cubicBezTo>
                    <a:pt x="1690077" y="323115"/>
                    <a:pt x="1687727" y="321764"/>
                    <a:pt x="1687258" y="319650"/>
                  </a:cubicBezTo>
                  <a:cubicBezTo>
                    <a:pt x="1686788" y="318240"/>
                    <a:pt x="1686788" y="317300"/>
                    <a:pt x="1687258" y="316830"/>
                  </a:cubicBezTo>
                  <a:cubicBezTo>
                    <a:pt x="1687727" y="316360"/>
                    <a:pt x="1688902" y="316243"/>
                    <a:pt x="1690782" y="316478"/>
                  </a:cubicBezTo>
                  <a:cubicBezTo>
                    <a:pt x="1693366" y="316478"/>
                    <a:pt x="1698770" y="314011"/>
                    <a:pt x="1706993" y="309077"/>
                  </a:cubicBezTo>
                  <a:cubicBezTo>
                    <a:pt x="1715217" y="304143"/>
                    <a:pt x="1720386" y="300266"/>
                    <a:pt x="1722500" y="297447"/>
                  </a:cubicBezTo>
                  <a:cubicBezTo>
                    <a:pt x="1724145" y="294862"/>
                    <a:pt x="1729196" y="289165"/>
                    <a:pt x="1737654" y="280354"/>
                  </a:cubicBezTo>
                  <a:cubicBezTo>
                    <a:pt x="1746113" y="271544"/>
                    <a:pt x="1752691" y="264319"/>
                    <a:pt x="1757390" y="258680"/>
                  </a:cubicBezTo>
                  <a:lnTo>
                    <a:pt x="1764791" y="250222"/>
                  </a:lnTo>
                  <a:lnTo>
                    <a:pt x="1761267" y="246345"/>
                  </a:lnTo>
                  <a:cubicBezTo>
                    <a:pt x="1756803" y="241646"/>
                    <a:pt x="1754571" y="241117"/>
                    <a:pt x="1754571" y="244759"/>
                  </a:cubicBezTo>
                  <a:cubicBezTo>
                    <a:pt x="1754571" y="248401"/>
                    <a:pt x="1752104" y="249282"/>
                    <a:pt x="1747170" y="247402"/>
                  </a:cubicBezTo>
                  <a:cubicBezTo>
                    <a:pt x="1743410" y="246228"/>
                    <a:pt x="1740239" y="243878"/>
                    <a:pt x="1737654" y="240354"/>
                  </a:cubicBezTo>
                  <a:cubicBezTo>
                    <a:pt x="1732955" y="234245"/>
                    <a:pt x="1729783" y="225435"/>
                    <a:pt x="1728139" y="213922"/>
                  </a:cubicBezTo>
                  <a:cubicBezTo>
                    <a:pt x="1727434" y="209223"/>
                    <a:pt x="1725084" y="204818"/>
                    <a:pt x="1721090" y="200706"/>
                  </a:cubicBezTo>
                  <a:cubicBezTo>
                    <a:pt x="1717096" y="196594"/>
                    <a:pt x="1715099" y="194010"/>
                    <a:pt x="1715099" y="192953"/>
                  </a:cubicBezTo>
                  <a:cubicBezTo>
                    <a:pt x="1715099" y="191895"/>
                    <a:pt x="1714394" y="191014"/>
                    <a:pt x="1712985" y="190310"/>
                  </a:cubicBezTo>
                  <a:cubicBezTo>
                    <a:pt x="1712045" y="189840"/>
                    <a:pt x="1712280" y="189487"/>
                    <a:pt x="1713689" y="189252"/>
                  </a:cubicBezTo>
                  <a:cubicBezTo>
                    <a:pt x="1713689" y="189252"/>
                    <a:pt x="1714042" y="189252"/>
                    <a:pt x="1714747" y="189252"/>
                  </a:cubicBezTo>
                  <a:cubicBezTo>
                    <a:pt x="1717331" y="189252"/>
                    <a:pt x="1720327" y="190486"/>
                    <a:pt x="1723734" y="192953"/>
                  </a:cubicBezTo>
                  <a:cubicBezTo>
                    <a:pt x="1727140" y="195420"/>
                    <a:pt x="1729549" y="196301"/>
                    <a:pt x="1730958" y="195596"/>
                  </a:cubicBezTo>
                  <a:cubicBezTo>
                    <a:pt x="1732133" y="195126"/>
                    <a:pt x="1736303" y="187314"/>
                    <a:pt x="1743469" y="172160"/>
                  </a:cubicBezTo>
                  <a:cubicBezTo>
                    <a:pt x="1750635" y="157005"/>
                    <a:pt x="1755628" y="145552"/>
                    <a:pt x="1758448" y="137798"/>
                  </a:cubicBezTo>
                  <a:cubicBezTo>
                    <a:pt x="1760797" y="130985"/>
                    <a:pt x="1761267" y="127578"/>
                    <a:pt x="1759857" y="127578"/>
                  </a:cubicBezTo>
                  <a:cubicBezTo>
                    <a:pt x="1759387" y="127578"/>
                    <a:pt x="1758565" y="128048"/>
                    <a:pt x="1757390" y="128988"/>
                  </a:cubicBezTo>
                  <a:cubicBezTo>
                    <a:pt x="1755510" y="130397"/>
                    <a:pt x="1754042" y="130750"/>
                    <a:pt x="1752985" y="130045"/>
                  </a:cubicBezTo>
                  <a:cubicBezTo>
                    <a:pt x="1751928" y="129340"/>
                    <a:pt x="1750635" y="130162"/>
                    <a:pt x="1749108" y="132512"/>
                  </a:cubicBezTo>
                  <a:cubicBezTo>
                    <a:pt x="1747581" y="134861"/>
                    <a:pt x="1746289" y="136036"/>
                    <a:pt x="1745231" y="136036"/>
                  </a:cubicBezTo>
                  <a:cubicBezTo>
                    <a:pt x="1744174" y="136036"/>
                    <a:pt x="1742177" y="137446"/>
                    <a:pt x="1739240" y="140265"/>
                  </a:cubicBezTo>
                  <a:cubicBezTo>
                    <a:pt x="1736303" y="143085"/>
                    <a:pt x="1734013" y="144670"/>
                    <a:pt x="1732368" y="145023"/>
                  </a:cubicBezTo>
                  <a:cubicBezTo>
                    <a:pt x="1730723" y="145375"/>
                    <a:pt x="1726729" y="148606"/>
                    <a:pt x="1720386" y="154715"/>
                  </a:cubicBezTo>
                  <a:cubicBezTo>
                    <a:pt x="1701589" y="173041"/>
                    <a:pt x="1691487" y="182204"/>
                    <a:pt x="1690077" y="182204"/>
                  </a:cubicBezTo>
                  <a:cubicBezTo>
                    <a:pt x="1688667" y="182204"/>
                    <a:pt x="1687610" y="183261"/>
                    <a:pt x="1686905" y="185376"/>
                  </a:cubicBezTo>
                  <a:cubicBezTo>
                    <a:pt x="1685495" y="189370"/>
                    <a:pt x="1684144" y="192072"/>
                    <a:pt x="1682852" y="193481"/>
                  </a:cubicBezTo>
                  <a:cubicBezTo>
                    <a:pt x="1681560" y="194891"/>
                    <a:pt x="1680092" y="195361"/>
                    <a:pt x="1678447" y="194891"/>
                  </a:cubicBezTo>
                  <a:cubicBezTo>
                    <a:pt x="1676567" y="194421"/>
                    <a:pt x="1675628" y="195067"/>
                    <a:pt x="1675628" y="196829"/>
                  </a:cubicBezTo>
                  <a:cubicBezTo>
                    <a:pt x="1675628" y="198592"/>
                    <a:pt x="1676567" y="199473"/>
                    <a:pt x="1678447" y="199473"/>
                  </a:cubicBezTo>
                  <a:cubicBezTo>
                    <a:pt x="1679152" y="199473"/>
                    <a:pt x="1679681" y="199590"/>
                    <a:pt x="1680033" y="199825"/>
                  </a:cubicBezTo>
                  <a:cubicBezTo>
                    <a:pt x="1680385" y="200060"/>
                    <a:pt x="1680326" y="200412"/>
                    <a:pt x="1679857" y="200882"/>
                  </a:cubicBezTo>
                  <a:cubicBezTo>
                    <a:pt x="1679152" y="202057"/>
                    <a:pt x="1678095" y="202409"/>
                    <a:pt x="1676685" y="201940"/>
                  </a:cubicBezTo>
                  <a:cubicBezTo>
                    <a:pt x="1675980" y="201470"/>
                    <a:pt x="1675334" y="201705"/>
                    <a:pt x="1674747" y="202644"/>
                  </a:cubicBezTo>
                  <a:cubicBezTo>
                    <a:pt x="1674159" y="203584"/>
                    <a:pt x="1673630" y="205111"/>
                    <a:pt x="1673161" y="207226"/>
                  </a:cubicBezTo>
                  <a:cubicBezTo>
                    <a:pt x="1672456" y="211220"/>
                    <a:pt x="1671751" y="213217"/>
                    <a:pt x="1671046" y="213217"/>
                  </a:cubicBezTo>
                  <a:cubicBezTo>
                    <a:pt x="1669871" y="213217"/>
                    <a:pt x="1668403" y="215332"/>
                    <a:pt x="1666641" y="219561"/>
                  </a:cubicBezTo>
                  <a:cubicBezTo>
                    <a:pt x="1664879" y="223790"/>
                    <a:pt x="1664467" y="226257"/>
                    <a:pt x="1665407" y="226962"/>
                  </a:cubicBezTo>
                  <a:cubicBezTo>
                    <a:pt x="1666582" y="227667"/>
                    <a:pt x="1667346" y="241117"/>
                    <a:pt x="1667698" y="267314"/>
                  </a:cubicBezTo>
                  <a:cubicBezTo>
                    <a:pt x="1668050" y="293511"/>
                    <a:pt x="1668579" y="311426"/>
                    <a:pt x="1669284" y="321059"/>
                  </a:cubicBezTo>
                  <a:cubicBezTo>
                    <a:pt x="1669754" y="328813"/>
                    <a:pt x="1669636" y="334158"/>
                    <a:pt x="1668931" y="337095"/>
                  </a:cubicBezTo>
                  <a:cubicBezTo>
                    <a:pt x="1668227" y="340031"/>
                    <a:pt x="1666464" y="341852"/>
                    <a:pt x="1663645" y="342557"/>
                  </a:cubicBezTo>
                  <a:cubicBezTo>
                    <a:pt x="1660356" y="343732"/>
                    <a:pt x="1655187" y="341617"/>
                    <a:pt x="1648138" y="336214"/>
                  </a:cubicBezTo>
                  <a:cubicBezTo>
                    <a:pt x="1641090" y="330810"/>
                    <a:pt x="1636861" y="325758"/>
                    <a:pt x="1635451" y="321059"/>
                  </a:cubicBezTo>
                  <a:cubicBezTo>
                    <a:pt x="1634511" y="318240"/>
                    <a:pt x="1632690" y="315420"/>
                    <a:pt x="1629988" y="312601"/>
                  </a:cubicBezTo>
                  <a:cubicBezTo>
                    <a:pt x="1627286" y="309782"/>
                    <a:pt x="1623351" y="304906"/>
                    <a:pt x="1618182" y="297975"/>
                  </a:cubicBezTo>
                  <a:cubicBezTo>
                    <a:pt x="1613013" y="291044"/>
                    <a:pt x="1609019" y="286052"/>
                    <a:pt x="1606200" y="282997"/>
                  </a:cubicBezTo>
                  <a:cubicBezTo>
                    <a:pt x="1603380" y="279943"/>
                    <a:pt x="1601971" y="277359"/>
                    <a:pt x="1601971" y="275244"/>
                  </a:cubicBezTo>
                  <a:cubicBezTo>
                    <a:pt x="1601971" y="273129"/>
                    <a:pt x="1601383" y="271485"/>
                    <a:pt x="1600209" y="270310"/>
                  </a:cubicBezTo>
                  <a:cubicBezTo>
                    <a:pt x="1598799" y="268900"/>
                    <a:pt x="1598505" y="265552"/>
                    <a:pt x="1599328" y="260266"/>
                  </a:cubicBezTo>
                  <a:cubicBezTo>
                    <a:pt x="1600150" y="254980"/>
                    <a:pt x="1601618" y="251044"/>
                    <a:pt x="1603733" y="248460"/>
                  </a:cubicBezTo>
                  <a:cubicBezTo>
                    <a:pt x="1606082" y="245640"/>
                    <a:pt x="1607257" y="243526"/>
                    <a:pt x="1607257" y="242116"/>
                  </a:cubicBezTo>
                  <a:cubicBezTo>
                    <a:pt x="1607257" y="241411"/>
                    <a:pt x="1608784" y="239062"/>
                    <a:pt x="1611839" y="235068"/>
                  </a:cubicBezTo>
                  <a:cubicBezTo>
                    <a:pt x="1614893" y="231073"/>
                    <a:pt x="1618006" y="227432"/>
                    <a:pt x="1621178" y="224142"/>
                  </a:cubicBezTo>
                  <a:cubicBezTo>
                    <a:pt x="1624350" y="220853"/>
                    <a:pt x="1625936" y="219678"/>
                    <a:pt x="1625936" y="220618"/>
                  </a:cubicBezTo>
                  <a:cubicBezTo>
                    <a:pt x="1625936" y="221558"/>
                    <a:pt x="1623410" y="224847"/>
                    <a:pt x="1618359" y="230486"/>
                  </a:cubicBezTo>
                  <a:cubicBezTo>
                    <a:pt x="1613307" y="236125"/>
                    <a:pt x="1611075" y="239767"/>
                    <a:pt x="1611662" y="241411"/>
                  </a:cubicBezTo>
                  <a:cubicBezTo>
                    <a:pt x="1612250" y="243056"/>
                    <a:pt x="1616949" y="239297"/>
                    <a:pt x="1625759" y="230134"/>
                  </a:cubicBezTo>
                  <a:cubicBezTo>
                    <a:pt x="1634570" y="220971"/>
                    <a:pt x="1639445" y="215214"/>
                    <a:pt x="1640385" y="212865"/>
                  </a:cubicBezTo>
                  <a:cubicBezTo>
                    <a:pt x="1641795" y="209810"/>
                    <a:pt x="1641795" y="208401"/>
                    <a:pt x="1640385" y="208636"/>
                  </a:cubicBezTo>
                  <a:cubicBezTo>
                    <a:pt x="1638975" y="208636"/>
                    <a:pt x="1637096" y="210163"/>
                    <a:pt x="1634746" y="213217"/>
                  </a:cubicBezTo>
                  <a:cubicBezTo>
                    <a:pt x="1631457" y="217211"/>
                    <a:pt x="1629460" y="218856"/>
                    <a:pt x="1628755" y="218151"/>
                  </a:cubicBezTo>
                  <a:cubicBezTo>
                    <a:pt x="1628050" y="217446"/>
                    <a:pt x="1630047" y="214744"/>
                    <a:pt x="1634746" y="210045"/>
                  </a:cubicBezTo>
                  <a:cubicBezTo>
                    <a:pt x="1638035" y="206991"/>
                    <a:pt x="1640033" y="204583"/>
                    <a:pt x="1640738" y="202821"/>
                  </a:cubicBezTo>
                  <a:cubicBezTo>
                    <a:pt x="1641442" y="201059"/>
                    <a:pt x="1641795" y="198063"/>
                    <a:pt x="1641795" y="193834"/>
                  </a:cubicBezTo>
                  <a:cubicBezTo>
                    <a:pt x="1641795" y="187725"/>
                    <a:pt x="1641266" y="183907"/>
                    <a:pt x="1640209" y="182380"/>
                  </a:cubicBezTo>
                  <a:cubicBezTo>
                    <a:pt x="1639152" y="180853"/>
                    <a:pt x="1636626" y="180442"/>
                    <a:pt x="1632632" y="181147"/>
                  </a:cubicBezTo>
                  <a:cubicBezTo>
                    <a:pt x="1628403" y="181851"/>
                    <a:pt x="1623057" y="181323"/>
                    <a:pt x="1616596" y="179561"/>
                  </a:cubicBezTo>
                  <a:cubicBezTo>
                    <a:pt x="1610135" y="177798"/>
                    <a:pt x="1604555" y="175508"/>
                    <a:pt x="1599856" y="172688"/>
                  </a:cubicBezTo>
                  <a:cubicBezTo>
                    <a:pt x="1595627" y="169869"/>
                    <a:pt x="1593043" y="168459"/>
                    <a:pt x="1592103" y="168459"/>
                  </a:cubicBezTo>
                  <a:cubicBezTo>
                    <a:pt x="1591163" y="168459"/>
                    <a:pt x="1588402" y="165699"/>
                    <a:pt x="1583821" y="160177"/>
                  </a:cubicBezTo>
                  <a:cubicBezTo>
                    <a:pt x="1579239" y="154656"/>
                    <a:pt x="1576596" y="150955"/>
                    <a:pt x="1575891" y="149076"/>
                  </a:cubicBezTo>
                  <a:cubicBezTo>
                    <a:pt x="1574716" y="146256"/>
                    <a:pt x="1574716" y="142380"/>
                    <a:pt x="1575891" y="137446"/>
                  </a:cubicBezTo>
                  <a:cubicBezTo>
                    <a:pt x="1577066" y="132512"/>
                    <a:pt x="1578593" y="129457"/>
                    <a:pt x="1580473" y="128283"/>
                  </a:cubicBezTo>
                  <a:cubicBezTo>
                    <a:pt x="1583292" y="126403"/>
                    <a:pt x="1586170" y="126051"/>
                    <a:pt x="1589107" y="127225"/>
                  </a:cubicBezTo>
                  <a:cubicBezTo>
                    <a:pt x="1592044" y="128400"/>
                    <a:pt x="1593513" y="130397"/>
                    <a:pt x="1593513" y="133217"/>
                  </a:cubicBezTo>
                  <a:cubicBezTo>
                    <a:pt x="1593513" y="136036"/>
                    <a:pt x="1594687" y="138327"/>
                    <a:pt x="1597037" y="140089"/>
                  </a:cubicBezTo>
                  <a:cubicBezTo>
                    <a:pt x="1599386" y="141851"/>
                    <a:pt x="1602206" y="142615"/>
                    <a:pt x="1605495" y="142380"/>
                  </a:cubicBezTo>
                  <a:cubicBezTo>
                    <a:pt x="1609489" y="142145"/>
                    <a:pt x="1616244" y="139854"/>
                    <a:pt x="1625759" y="135507"/>
                  </a:cubicBezTo>
                  <a:cubicBezTo>
                    <a:pt x="1635275" y="131161"/>
                    <a:pt x="1640502" y="128988"/>
                    <a:pt x="1641442" y="128988"/>
                  </a:cubicBezTo>
                  <a:cubicBezTo>
                    <a:pt x="1643557" y="128988"/>
                    <a:pt x="1644849" y="119237"/>
                    <a:pt x="1645319" y="99736"/>
                  </a:cubicBezTo>
                  <a:cubicBezTo>
                    <a:pt x="1645554" y="85404"/>
                    <a:pt x="1644790" y="76652"/>
                    <a:pt x="1643028" y="73481"/>
                  </a:cubicBezTo>
                  <a:cubicBezTo>
                    <a:pt x="1641266" y="70309"/>
                    <a:pt x="1641149" y="68429"/>
                    <a:pt x="1642676" y="67842"/>
                  </a:cubicBezTo>
                  <a:cubicBezTo>
                    <a:pt x="1644203" y="67254"/>
                    <a:pt x="1644967" y="66080"/>
                    <a:pt x="1644967" y="64318"/>
                  </a:cubicBezTo>
                  <a:cubicBezTo>
                    <a:pt x="1644967" y="62555"/>
                    <a:pt x="1645906" y="60617"/>
                    <a:pt x="1647786" y="58503"/>
                  </a:cubicBezTo>
                  <a:cubicBezTo>
                    <a:pt x="1649665" y="56388"/>
                    <a:pt x="1651075" y="55331"/>
                    <a:pt x="1652015" y="55331"/>
                  </a:cubicBezTo>
                  <a:close/>
                  <a:moveTo>
                    <a:pt x="918234" y="45022"/>
                  </a:moveTo>
                  <a:cubicBezTo>
                    <a:pt x="919791" y="44611"/>
                    <a:pt x="921362" y="44641"/>
                    <a:pt x="922948" y="45110"/>
                  </a:cubicBezTo>
                  <a:cubicBezTo>
                    <a:pt x="926119" y="46050"/>
                    <a:pt x="928763" y="48752"/>
                    <a:pt x="930877" y="53216"/>
                  </a:cubicBezTo>
                  <a:cubicBezTo>
                    <a:pt x="932522" y="56975"/>
                    <a:pt x="934813" y="60382"/>
                    <a:pt x="937749" y="63436"/>
                  </a:cubicBezTo>
                  <a:cubicBezTo>
                    <a:pt x="940686" y="66491"/>
                    <a:pt x="942155" y="68605"/>
                    <a:pt x="942155" y="69780"/>
                  </a:cubicBezTo>
                  <a:cubicBezTo>
                    <a:pt x="942155" y="70955"/>
                    <a:pt x="944269" y="73069"/>
                    <a:pt x="948498" y="76124"/>
                  </a:cubicBezTo>
                  <a:lnTo>
                    <a:pt x="954490" y="80705"/>
                  </a:lnTo>
                  <a:lnTo>
                    <a:pt x="960481" y="76476"/>
                  </a:lnTo>
                  <a:cubicBezTo>
                    <a:pt x="964475" y="73657"/>
                    <a:pt x="966766" y="71718"/>
                    <a:pt x="967353" y="70661"/>
                  </a:cubicBezTo>
                  <a:cubicBezTo>
                    <a:pt x="967940" y="69604"/>
                    <a:pt x="970114" y="70837"/>
                    <a:pt x="973873" y="74362"/>
                  </a:cubicBezTo>
                  <a:cubicBezTo>
                    <a:pt x="977632" y="77886"/>
                    <a:pt x="978924" y="80235"/>
                    <a:pt x="977750" y="81410"/>
                  </a:cubicBezTo>
                  <a:cubicBezTo>
                    <a:pt x="976575" y="82585"/>
                    <a:pt x="975988" y="84171"/>
                    <a:pt x="975988" y="86168"/>
                  </a:cubicBezTo>
                  <a:cubicBezTo>
                    <a:pt x="975988" y="88165"/>
                    <a:pt x="974813" y="90456"/>
                    <a:pt x="972463" y="93040"/>
                  </a:cubicBezTo>
                  <a:cubicBezTo>
                    <a:pt x="968234" y="97269"/>
                    <a:pt x="966707" y="105258"/>
                    <a:pt x="967882" y="117005"/>
                  </a:cubicBezTo>
                  <a:cubicBezTo>
                    <a:pt x="968352" y="121704"/>
                    <a:pt x="969233" y="124935"/>
                    <a:pt x="970525" y="126697"/>
                  </a:cubicBezTo>
                  <a:cubicBezTo>
                    <a:pt x="971817" y="128459"/>
                    <a:pt x="974460" y="129575"/>
                    <a:pt x="978455" y="130045"/>
                  </a:cubicBezTo>
                  <a:cubicBezTo>
                    <a:pt x="980569" y="130280"/>
                    <a:pt x="983388" y="131807"/>
                    <a:pt x="986913" y="134626"/>
                  </a:cubicBezTo>
                  <a:cubicBezTo>
                    <a:pt x="989262" y="136506"/>
                    <a:pt x="990613" y="137798"/>
                    <a:pt x="990966" y="138503"/>
                  </a:cubicBezTo>
                  <a:cubicBezTo>
                    <a:pt x="991318" y="139208"/>
                    <a:pt x="991142" y="140265"/>
                    <a:pt x="990437" y="141675"/>
                  </a:cubicBezTo>
                  <a:cubicBezTo>
                    <a:pt x="989027" y="143789"/>
                    <a:pt x="986560" y="144964"/>
                    <a:pt x="983036" y="145199"/>
                  </a:cubicBezTo>
                  <a:cubicBezTo>
                    <a:pt x="977632" y="145669"/>
                    <a:pt x="965650" y="150251"/>
                    <a:pt x="947089" y="158944"/>
                  </a:cubicBezTo>
                  <a:cubicBezTo>
                    <a:pt x="940980" y="161998"/>
                    <a:pt x="937221" y="163525"/>
                    <a:pt x="935811" y="163525"/>
                  </a:cubicBezTo>
                  <a:cubicBezTo>
                    <a:pt x="933932" y="163525"/>
                    <a:pt x="931876" y="164641"/>
                    <a:pt x="929644" y="166873"/>
                  </a:cubicBezTo>
                  <a:cubicBezTo>
                    <a:pt x="927412" y="169105"/>
                    <a:pt x="926531" y="170691"/>
                    <a:pt x="927000" y="171631"/>
                  </a:cubicBezTo>
                  <a:cubicBezTo>
                    <a:pt x="927940" y="173041"/>
                    <a:pt x="931171" y="172218"/>
                    <a:pt x="936692" y="169164"/>
                  </a:cubicBezTo>
                  <a:cubicBezTo>
                    <a:pt x="942214" y="166110"/>
                    <a:pt x="945209" y="164289"/>
                    <a:pt x="945679" y="163701"/>
                  </a:cubicBezTo>
                  <a:cubicBezTo>
                    <a:pt x="946149" y="163114"/>
                    <a:pt x="949791" y="163055"/>
                    <a:pt x="956604" y="163525"/>
                  </a:cubicBezTo>
                  <a:cubicBezTo>
                    <a:pt x="961538" y="163760"/>
                    <a:pt x="964769" y="164230"/>
                    <a:pt x="966296" y="164935"/>
                  </a:cubicBezTo>
                  <a:cubicBezTo>
                    <a:pt x="967823" y="165640"/>
                    <a:pt x="969879" y="167284"/>
                    <a:pt x="972463" y="169869"/>
                  </a:cubicBezTo>
                  <a:cubicBezTo>
                    <a:pt x="975988" y="173863"/>
                    <a:pt x="977985" y="175155"/>
                    <a:pt x="978455" y="173746"/>
                  </a:cubicBezTo>
                  <a:cubicBezTo>
                    <a:pt x="978924" y="172336"/>
                    <a:pt x="980745" y="169869"/>
                    <a:pt x="983917" y="166345"/>
                  </a:cubicBezTo>
                  <a:cubicBezTo>
                    <a:pt x="987089" y="162820"/>
                    <a:pt x="991729" y="157005"/>
                    <a:pt x="997838" y="148900"/>
                  </a:cubicBezTo>
                  <a:cubicBezTo>
                    <a:pt x="1003947" y="140794"/>
                    <a:pt x="1010173" y="132982"/>
                    <a:pt x="1016516" y="125463"/>
                  </a:cubicBezTo>
                  <a:cubicBezTo>
                    <a:pt x="1022860" y="117945"/>
                    <a:pt x="1026854" y="112189"/>
                    <a:pt x="1028499" y="108194"/>
                  </a:cubicBezTo>
                  <a:cubicBezTo>
                    <a:pt x="1031083" y="102791"/>
                    <a:pt x="1035548" y="99678"/>
                    <a:pt x="1041891" y="98855"/>
                  </a:cubicBezTo>
                  <a:cubicBezTo>
                    <a:pt x="1048235" y="98033"/>
                    <a:pt x="1052346" y="100089"/>
                    <a:pt x="1054226" y="105023"/>
                  </a:cubicBezTo>
                  <a:cubicBezTo>
                    <a:pt x="1055636" y="108547"/>
                    <a:pt x="1056047" y="113833"/>
                    <a:pt x="1055460" y="120882"/>
                  </a:cubicBezTo>
                  <a:cubicBezTo>
                    <a:pt x="1054872" y="127930"/>
                    <a:pt x="1053521" y="135214"/>
                    <a:pt x="1051407" y="142732"/>
                  </a:cubicBezTo>
                  <a:lnTo>
                    <a:pt x="1047530" y="155067"/>
                  </a:lnTo>
                  <a:lnTo>
                    <a:pt x="1051054" y="157534"/>
                  </a:lnTo>
                  <a:cubicBezTo>
                    <a:pt x="1053169" y="158944"/>
                    <a:pt x="1055988" y="159766"/>
                    <a:pt x="1059512" y="160001"/>
                  </a:cubicBezTo>
                  <a:cubicBezTo>
                    <a:pt x="1063976" y="160471"/>
                    <a:pt x="1068793" y="161058"/>
                    <a:pt x="1073962" y="161763"/>
                  </a:cubicBezTo>
                  <a:cubicBezTo>
                    <a:pt x="1075137" y="161998"/>
                    <a:pt x="1077486" y="163878"/>
                    <a:pt x="1081010" y="167402"/>
                  </a:cubicBezTo>
                  <a:cubicBezTo>
                    <a:pt x="1084534" y="170926"/>
                    <a:pt x="1086297" y="173276"/>
                    <a:pt x="1086297" y="174450"/>
                  </a:cubicBezTo>
                  <a:cubicBezTo>
                    <a:pt x="1086297" y="175625"/>
                    <a:pt x="1085533" y="176800"/>
                    <a:pt x="1084006" y="177975"/>
                  </a:cubicBezTo>
                  <a:cubicBezTo>
                    <a:pt x="1082479" y="179149"/>
                    <a:pt x="1081010" y="181029"/>
                    <a:pt x="1079601" y="183613"/>
                  </a:cubicBezTo>
                  <a:cubicBezTo>
                    <a:pt x="1079601" y="183613"/>
                    <a:pt x="1078191" y="186433"/>
                    <a:pt x="1075371" y="192072"/>
                  </a:cubicBezTo>
                  <a:cubicBezTo>
                    <a:pt x="1073962" y="194891"/>
                    <a:pt x="1072493" y="199531"/>
                    <a:pt x="1070966" y="205992"/>
                  </a:cubicBezTo>
                  <a:cubicBezTo>
                    <a:pt x="1069439" y="212454"/>
                    <a:pt x="1067207" y="218915"/>
                    <a:pt x="1064270" y="225376"/>
                  </a:cubicBezTo>
                  <a:cubicBezTo>
                    <a:pt x="1061333" y="231837"/>
                    <a:pt x="1059865" y="235420"/>
                    <a:pt x="1059865" y="236125"/>
                  </a:cubicBezTo>
                  <a:cubicBezTo>
                    <a:pt x="1059865" y="236830"/>
                    <a:pt x="1064329" y="239825"/>
                    <a:pt x="1073257" y="245112"/>
                  </a:cubicBezTo>
                  <a:cubicBezTo>
                    <a:pt x="1082185" y="250398"/>
                    <a:pt x="1087119" y="253041"/>
                    <a:pt x="1088059" y="253041"/>
                  </a:cubicBezTo>
                  <a:cubicBezTo>
                    <a:pt x="1088764" y="253041"/>
                    <a:pt x="1092758" y="255626"/>
                    <a:pt x="1100041" y="260795"/>
                  </a:cubicBezTo>
                  <a:cubicBezTo>
                    <a:pt x="1108734" y="267138"/>
                    <a:pt x="1115783" y="273893"/>
                    <a:pt x="1121187" y="281059"/>
                  </a:cubicBezTo>
                  <a:cubicBezTo>
                    <a:pt x="1126591" y="288225"/>
                    <a:pt x="1128823" y="293805"/>
                    <a:pt x="1127883" y="297799"/>
                  </a:cubicBezTo>
                  <a:cubicBezTo>
                    <a:pt x="1127178" y="300384"/>
                    <a:pt x="1126003" y="301676"/>
                    <a:pt x="1124359" y="301676"/>
                  </a:cubicBezTo>
                  <a:cubicBezTo>
                    <a:pt x="1122714" y="301676"/>
                    <a:pt x="1121363" y="302205"/>
                    <a:pt x="1120306" y="303262"/>
                  </a:cubicBezTo>
                  <a:cubicBezTo>
                    <a:pt x="1119248" y="304319"/>
                    <a:pt x="1117369" y="304260"/>
                    <a:pt x="1114667" y="303086"/>
                  </a:cubicBezTo>
                  <a:cubicBezTo>
                    <a:pt x="1111965" y="301911"/>
                    <a:pt x="1110379" y="301793"/>
                    <a:pt x="1109909" y="302733"/>
                  </a:cubicBezTo>
                  <a:cubicBezTo>
                    <a:pt x="1109674" y="303673"/>
                    <a:pt x="1109322" y="304202"/>
                    <a:pt x="1108852" y="304319"/>
                  </a:cubicBezTo>
                  <a:cubicBezTo>
                    <a:pt x="1108382" y="304437"/>
                    <a:pt x="1107912" y="304260"/>
                    <a:pt x="1107442" y="303790"/>
                  </a:cubicBezTo>
                  <a:cubicBezTo>
                    <a:pt x="1106972" y="303320"/>
                    <a:pt x="1106620" y="302616"/>
                    <a:pt x="1106385" y="301676"/>
                  </a:cubicBezTo>
                  <a:cubicBezTo>
                    <a:pt x="1105915" y="299561"/>
                    <a:pt x="1104681" y="298504"/>
                    <a:pt x="1102684" y="298504"/>
                  </a:cubicBezTo>
                  <a:cubicBezTo>
                    <a:pt x="1100687" y="298504"/>
                    <a:pt x="1099395" y="298093"/>
                    <a:pt x="1098808" y="297271"/>
                  </a:cubicBezTo>
                  <a:cubicBezTo>
                    <a:pt x="1098220" y="296448"/>
                    <a:pt x="1096106" y="295685"/>
                    <a:pt x="1092464" y="294980"/>
                  </a:cubicBezTo>
                  <a:cubicBezTo>
                    <a:pt x="1088822" y="294275"/>
                    <a:pt x="1084946" y="292748"/>
                    <a:pt x="1080834" y="290398"/>
                  </a:cubicBezTo>
                  <a:cubicBezTo>
                    <a:pt x="1076722" y="288049"/>
                    <a:pt x="1073962" y="287109"/>
                    <a:pt x="1072552" y="287579"/>
                  </a:cubicBezTo>
                  <a:cubicBezTo>
                    <a:pt x="1071142" y="288049"/>
                    <a:pt x="1070085" y="287344"/>
                    <a:pt x="1069380" y="285464"/>
                  </a:cubicBezTo>
                  <a:cubicBezTo>
                    <a:pt x="1067971" y="281470"/>
                    <a:pt x="1068910" y="279473"/>
                    <a:pt x="1072200" y="279473"/>
                  </a:cubicBezTo>
                  <a:cubicBezTo>
                    <a:pt x="1073139" y="279473"/>
                    <a:pt x="1074960" y="278298"/>
                    <a:pt x="1077662" y="275949"/>
                  </a:cubicBezTo>
                  <a:cubicBezTo>
                    <a:pt x="1080364" y="273599"/>
                    <a:pt x="1081715" y="271955"/>
                    <a:pt x="1081715" y="271015"/>
                  </a:cubicBezTo>
                  <a:cubicBezTo>
                    <a:pt x="1081715" y="270075"/>
                    <a:pt x="1075606" y="266081"/>
                    <a:pt x="1063389" y="259032"/>
                  </a:cubicBezTo>
                  <a:cubicBezTo>
                    <a:pt x="1059395" y="256683"/>
                    <a:pt x="1056693" y="254921"/>
                    <a:pt x="1055283" y="253746"/>
                  </a:cubicBezTo>
                  <a:cubicBezTo>
                    <a:pt x="1053404" y="252101"/>
                    <a:pt x="1051876" y="251632"/>
                    <a:pt x="1050702" y="252336"/>
                  </a:cubicBezTo>
                  <a:cubicBezTo>
                    <a:pt x="1049527" y="253041"/>
                    <a:pt x="1047412" y="255861"/>
                    <a:pt x="1044358" y="260795"/>
                  </a:cubicBezTo>
                  <a:cubicBezTo>
                    <a:pt x="1040599" y="266433"/>
                    <a:pt x="1036428" y="271720"/>
                    <a:pt x="1031847" y="276654"/>
                  </a:cubicBezTo>
                  <a:cubicBezTo>
                    <a:pt x="1027265" y="281588"/>
                    <a:pt x="1024152" y="284055"/>
                    <a:pt x="1022508" y="284055"/>
                  </a:cubicBezTo>
                  <a:cubicBezTo>
                    <a:pt x="1020863" y="284055"/>
                    <a:pt x="1019101" y="284525"/>
                    <a:pt x="1017221" y="285464"/>
                  </a:cubicBezTo>
                  <a:cubicBezTo>
                    <a:pt x="1010878" y="288754"/>
                    <a:pt x="1003712" y="288401"/>
                    <a:pt x="995723" y="284407"/>
                  </a:cubicBezTo>
                  <a:cubicBezTo>
                    <a:pt x="991964" y="282527"/>
                    <a:pt x="989321" y="280648"/>
                    <a:pt x="987794" y="278768"/>
                  </a:cubicBezTo>
                  <a:cubicBezTo>
                    <a:pt x="986267" y="276889"/>
                    <a:pt x="985033" y="274069"/>
                    <a:pt x="984093" y="270310"/>
                  </a:cubicBezTo>
                  <a:cubicBezTo>
                    <a:pt x="982919" y="265376"/>
                    <a:pt x="981979" y="265141"/>
                    <a:pt x="981274" y="269605"/>
                  </a:cubicBezTo>
                  <a:cubicBezTo>
                    <a:pt x="980804" y="271485"/>
                    <a:pt x="980569" y="274187"/>
                    <a:pt x="980569" y="277711"/>
                  </a:cubicBezTo>
                  <a:cubicBezTo>
                    <a:pt x="980569" y="282645"/>
                    <a:pt x="979453" y="289224"/>
                    <a:pt x="977221" y="297447"/>
                  </a:cubicBezTo>
                  <a:cubicBezTo>
                    <a:pt x="974989" y="305670"/>
                    <a:pt x="972933" y="310839"/>
                    <a:pt x="971054" y="312953"/>
                  </a:cubicBezTo>
                  <a:cubicBezTo>
                    <a:pt x="970114" y="314363"/>
                    <a:pt x="969116" y="316125"/>
                    <a:pt x="968058" y="318240"/>
                  </a:cubicBezTo>
                  <a:cubicBezTo>
                    <a:pt x="967001" y="320354"/>
                    <a:pt x="964828" y="322234"/>
                    <a:pt x="961538" y="323879"/>
                  </a:cubicBezTo>
                  <a:cubicBezTo>
                    <a:pt x="959424" y="324818"/>
                    <a:pt x="957838" y="325347"/>
                    <a:pt x="956780" y="325465"/>
                  </a:cubicBezTo>
                  <a:cubicBezTo>
                    <a:pt x="955723" y="325582"/>
                    <a:pt x="954372" y="325171"/>
                    <a:pt x="952728" y="324231"/>
                  </a:cubicBezTo>
                  <a:cubicBezTo>
                    <a:pt x="950143" y="322821"/>
                    <a:pt x="948381" y="322117"/>
                    <a:pt x="947441" y="322117"/>
                  </a:cubicBezTo>
                  <a:cubicBezTo>
                    <a:pt x="946501" y="322117"/>
                    <a:pt x="945150" y="321294"/>
                    <a:pt x="943388" y="319650"/>
                  </a:cubicBezTo>
                  <a:cubicBezTo>
                    <a:pt x="941626" y="318005"/>
                    <a:pt x="939453" y="317065"/>
                    <a:pt x="936868" y="316830"/>
                  </a:cubicBezTo>
                  <a:cubicBezTo>
                    <a:pt x="934284" y="316595"/>
                    <a:pt x="932169" y="315714"/>
                    <a:pt x="930525" y="314187"/>
                  </a:cubicBezTo>
                  <a:cubicBezTo>
                    <a:pt x="928880" y="312660"/>
                    <a:pt x="927470" y="311896"/>
                    <a:pt x="926296" y="311896"/>
                  </a:cubicBezTo>
                  <a:cubicBezTo>
                    <a:pt x="925121" y="311896"/>
                    <a:pt x="922595" y="310898"/>
                    <a:pt x="918719" y="308901"/>
                  </a:cubicBezTo>
                  <a:cubicBezTo>
                    <a:pt x="914842" y="306903"/>
                    <a:pt x="912727" y="306140"/>
                    <a:pt x="912375" y="306610"/>
                  </a:cubicBezTo>
                  <a:cubicBezTo>
                    <a:pt x="912022" y="307080"/>
                    <a:pt x="909732" y="306316"/>
                    <a:pt x="905503" y="304319"/>
                  </a:cubicBezTo>
                  <a:cubicBezTo>
                    <a:pt x="901273" y="302322"/>
                    <a:pt x="898572" y="300736"/>
                    <a:pt x="897397" y="299561"/>
                  </a:cubicBezTo>
                  <a:cubicBezTo>
                    <a:pt x="892463" y="294392"/>
                    <a:pt x="890936" y="289928"/>
                    <a:pt x="892815" y="286169"/>
                  </a:cubicBezTo>
                  <a:cubicBezTo>
                    <a:pt x="893990" y="283585"/>
                    <a:pt x="895517" y="282058"/>
                    <a:pt x="897397" y="281588"/>
                  </a:cubicBezTo>
                  <a:cubicBezTo>
                    <a:pt x="900451" y="280413"/>
                    <a:pt x="905033" y="275479"/>
                    <a:pt x="911141" y="266786"/>
                  </a:cubicBezTo>
                  <a:cubicBezTo>
                    <a:pt x="914666" y="262087"/>
                    <a:pt x="918660" y="257035"/>
                    <a:pt x="923124" y="251632"/>
                  </a:cubicBezTo>
                  <a:cubicBezTo>
                    <a:pt x="927588" y="246228"/>
                    <a:pt x="931347" y="241176"/>
                    <a:pt x="934402" y="236477"/>
                  </a:cubicBezTo>
                  <a:lnTo>
                    <a:pt x="939335" y="229429"/>
                  </a:lnTo>
                  <a:lnTo>
                    <a:pt x="936164" y="222733"/>
                  </a:lnTo>
                  <a:cubicBezTo>
                    <a:pt x="931934" y="213805"/>
                    <a:pt x="932169" y="204407"/>
                    <a:pt x="936868" y="194539"/>
                  </a:cubicBezTo>
                  <a:cubicBezTo>
                    <a:pt x="939923" y="188430"/>
                    <a:pt x="941156" y="185141"/>
                    <a:pt x="940569" y="184671"/>
                  </a:cubicBezTo>
                  <a:cubicBezTo>
                    <a:pt x="939982" y="184201"/>
                    <a:pt x="936281" y="186198"/>
                    <a:pt x="929468" y="190662"/>
                  </a:cubicBezTo>
                  <a:cubicBezTo>
                    <a:pt x="922654" y="195126"/>
                    <a:pt x="918190" y="197358"/>
                    <a:pt x="916075" y="197358"/>
                  </a:cubicBezTo>
                  <a:cubicBezTo>
                    <a:pt x="911611" y="197358"/>
                    <a:pt x="905973" y="203584"/>
                    <a:pt x="899159" y="216037"/>
                  </a:cubicBezTo>
                  <a:cubicBezTo>
                    <a:pt x="895165" y="223790"/>
                    <a:pt x="892110" y="229546"/>
                    <a:pt x="889996" y="233305"/>
                  </a:cubicBezTo>
                  <a:cubicBezTo>
                    <a:pt x="887881" y="237065"/>
                    <a:pt x="885532" y="241059"/>
                    <a:pt x="882947" y="245288"/>
                  </a:cubicBezTo>
                  <a:cubicBezTo>
                    <a:pt x="880363" y="249517"/>
                    <a:pt x="879071" y="251866"/>
                    <a:pt x="879071" y="252336"/>
                  </a:cubicBezTo>
                  <a:cubicBezTo>
                    <a:pt x="879071" y="252806"/>
                    <a:pt x="877661" y="255097"/>
                    <a:pt x="874842" y="259209"/>
                  </a:cubicBezTo>
                  <a:cubicBezTo>
                    <a:pt x="872022" y="263320"/>
                    <a:pt x="870436" y="265905"/>
                    <a:pt x="870084" y="266962"/>
                  </a:cubicBezTo>
                  <a:cubicBezTo>
                    <a:pt x="869731" y="268019"/>
                    <a:pt x="866031" y="274422"/>
                    <a:pt x="858982" y="286169"/>
                  </a:cubicBezTo>
                  <a:cubicBezTo>
                    <a:pt x="851934" y="297917"/>
                    <a:pt x="845767" y="308959"/>
                    <a:pt x="840480" y="319297"/>
                  </a:cubicBezTo>
                  <a:cubicBezTo>
                    <a:pt x="835194" y="329635"/>
                    <a:pt x="831728" y="335979"/>
                    <a:pt x="830084" y="338328"/>
                  </a:cubicBezTo>
                  <a:cubicBezTo>
                    <a:pt x="828439" y="340678"/>
                    <a:pt x="827617" y="342557"/>
                    <a:pt x="827617" y="343967"/>
                  </a:cubicBezTo>
                  <a:cubicBezTo>
                    <a:pt x="827617" y="345612"/>
                    <a:pt x="826618" y="347021"/>
                    <a:pt x="824621" y="348196"/>
                  </a:cubicBezTo>
                  <a:cubicBezTo>
                    <a:pt x="822624" y="349371"/>
                    <a:pt x="820803" y="349606"/>
                    <a:pt x="819158" y="348901"/>
                  </a:cubicBezTo>
                  <a:cubicBezTo>
                    <a:pt x="816339" y="347961"/>
                    <a:pt x="812991" y="345142"/>
                    <a:pt x="809114" y="340443"/>
                  </a:cubicBezTo>
                  <a:cubicBezTo>
                    <a:pt x="805238" y="335744"/>
                    <a:pt x="803769" y="332689"/>
                    <a:pt x="804709" y="331280"/>
                  </a:cubicBezTo>
                  <a:cubicBezTo>
                    <a:pt x="805179" y="330105"/>
                    <a:pt x="804885" y="328049"/>
                    <a:pt x="803828" y="325112"/>
                  </a:cubicBezTo>
                  <a:cubicBezTo>
                    <a:pt x="802771" y="322175"/>
                    <a:pt x="801655" y="320472"/>
                    <a:pt x="800480" y="320002"/>
                  </a:cubicBezTo>
                  <a:cubicBezTo>
                    <a:pt x="799070" y="319532"/>
                    <a:pt x="798835" y="317711"/>
                    <a:pt x="799775" y="314539"/>
                  </a:cubicBezTo>
                  <a:cubicBezTo>
                    <a:pt x="800715" y="311368"/>
                    <a:pt x="802477" y="307785"/>
                    <a:pt x="805061" y="303790"/>
                  </a:cubicBezTo>
                  <a:cubicBezTo>
                    <a:pt x="807646" y="299796"/>
                    <a:pt x="809878" y="296155"/>
                    <a:pt x="811758" y="292865"/>
                  </a:cubicBezTo>
                  <a:lnTo>
                    <a:pt x="813872" y="289341"/>
                  </a:lnTo>
                  <a:cubicBezTo>
                    <a:pt x="814107" y="289576"/>
                    <a:pt x="814107" y="290163"/>
                    <a:pt x="813872" y="291103"/>
                  </a:cubicBezTo>
                  <a:cubicBezTo>
                    <a:pt x="813402" y="293218"/>
                    <a:pt x="814107" y="293335"/>
                    <a:pt x="815987" y="291456"/>
                  </a:cubicBezTo>
                  <a:cubicBezTo>
                    <a:pt x="820921" y="286757"/>
                    <a:pt x="826325" y="278768"/>
                    <a:pt x="832198" y="267491"/>
                  </a:cubicBezTo>
                  <a:cubicBezTo>
                    <a:pt x="838307" y="256448"/>
                    <a:pt x="847822" y="241059"/>
                    <a:pt x="860745" y="221323"/>
                  </a:cubicBezTo>
                  <a:cubicBezTo>
                    <a:pt x="864034" y="216389"/>
                    <a:pt x="866677" y="212277"/>
                    <a:pt x="868674" y="208988"/>
                  </a:cubicBezTo>
                  <a:cubicBezTo>
                    <a:pt x="870671" y="205699"/>
                    <a:pt x="872140" y="202938"/>
                    <a:pt x="873080" y="200706"/>
                  </a:cubicBezTo>
                  <a:cubicBezTo>
                    <a:pt x="874019" y="198474"/>
                    <a:pt x="874430" y="196829"/>
                    <a:pt x="874313" y="195772"/>
                  </a:cubicBezTo>
                  <a:cubicBezTo>
                    <a:pt x="874195" y="194715"/>
                    <a:pt x="873667" y="194069"/>
                    <a:pt x="872727" y="193834"/>
                  </a:cubicBezTo>
                  <a:cubicBezTo>
                    <a:pt x="871552" y="193364"/>
                    <a:pt x="871787" y="191895"/>
                    <a:pt x="873432" y="189429"/>
                  </a:cubicBezTo>
                  <a:cubicBezTo>
                    <a:pt x="875077" y="186962"/>
                    <a:pt x="875899" y="185552"/>
                    <a:pt x="875899" y="185199"/>
                  </a:cubicBezTo>
                  <a:cubicBezTo>
                    <a:pt x="875899" y="184847"/>
                    <a:pt x="871317" y="184788"/>
                    <a:pt x="862154" y="185023"/>
                  </a:cubicBezTo>
                  <a:cubicBezTo>
                    <a:pt x="855576" y="185258"/>
                    <a:pt x="851405" y="185199"/>
                    <a:pt x="849643" y="184847"/>
                  </a:cubicBezTo>
                  <a:cubicBezTo>
                    <a:pt x="847881" y="184495"/>
                    <a:pt x="845943" y="183496"/>
                    <a:pt x="843828" y="181851"/>
                  </a:cubicBezTo>
                  <a:cubicBezTo>
                    <a:pt x="841009" y="179267"/>
                    <a:pt x="838777" y="177975"/>
                    <a:pt x="837132" y="177975"/>
                  </a:cubicBezTo>
                  <a:cubicBezTo>
                    <a:pt x="836192" y="177975"/>
                    <a:pt x="834959" y="176976"/>
                    <a:pt x="833432" y="174979"/>
                  </a:cubicBezTo>
                  <a:cubicBezTo>
                    <a:pt x="831904" y="172982"/>
                    <a:pt x="831258" y="171514"/>
                    <a:pt x="831493" y="170574"/>
                  </a:cubicBezTo>
                  <a:cubicBezTo>
                    <a:pt x="831728" y="169869"/>
                    <a:pt x="831376" y="168224"/>
                    <a:pt x="830436" y="165640"/>
                  </a:cubicBezTo>
                  <a:cubicBezTo>
                    <a:pt x="829496" y="163055"/>
                    <a:pt x="829966" y="160823"/>
                    <a:pt x="831846" y="158944"/>
                  </a:cubicBezTo>
                  <a:cubicBezTo>
                    <a:pt x="833490" y="157534"/>
                    <a:pt x="835899" y="156066"/>
                    <a:pt x="839071" y="154538"/>
                  </a:cubicBezTo>
                  <a:cubicBezTo>
                    <a:pt x="842242" y="153011"/>
                    <a:pt x="844944" y="152130"/>
                    <a:pt x="847176" y="151895"/>
                  </a:cubicBezTo>
                  <a:cubicBezTo>
                    <a:pt x="849408" y="151660"/>
                    <a:pt x="850759" y="152013"/>
                    <a:pt x="851229" y="152952"/>
                  </a:cubicBezTo>
                  <a:cubicBezTo>
                    <a:pt x="851229" y="154127"/>
                    <a:pt x="850465" y="154715"/>
                    <a:pt x="848938" y="154715"/>
                  </a:cubicBezTo>
                  <a:cubicBezTo>
                    <a:pt x="847411" y="154715"/>
                    <a:pt x="846648" y="155185"/>
                    <a:pt x="846648" y="156124"/>
                  </a:cubicBezTo>
                  <a:cubicBezTo>
                    <a:pt x="846648" y="157064"/>
                    <a:pt x="845943" y="157534"/>
                    <a:pt x="844533" y="157534"/>
                  </a:cubicBezTo>
                  <a:cubicBezTo>
                    <a:pt x="843358" y="157534"/>
                    <a:pt x="842360" y="158474"/>
                    <a:pt x="841537" y="160353"/>
                  </a:cubicBezTo>
                  <a:cubicBezTo>
                    <a:pt x="840715" y="162233"/>
                    <a:pt x="840774" y="163760"/>
                    <a:pt x="841714" y="164935"/>
                  </a:cubicBezTo>
                  <a:cubicBezTo>
                    <a:pt x="842184" y="166110"/>
                    <a:pt x="845708" y="166403"/>
                    <a:pt x="852286" y="165816"/>
                  </a:cubicBezTo>
                  <a:cubicBezTo>
                    <a:pt x="858865" y="165229"/>
                    <a:pt x="864856" y="164230"/>
                    <a:pt x="870260" y="162820"/>
                  </a:cubicBezTo>
                  <a:cubicBezTo>
                    <a:pt x="875664" y="161176"/>
                    <a:pt x="880128" y="159884"/>
                    <a:pt x="883652" y="158944"/>
                  </a:cubicBezTo>
                  <a:cubicBezTo>
                    <a:pt x="892815" y="156594"/>
                    <a:pt x="898689" y="153187"/>
                    <a:pt x="901273" y="148723"/>
                  </a:cubicBezTo>
                  <a:lnTo>
                    <a:pt x="903740" y="144494"/>
                  </a:lnTo>
                  <a:lnTo>
                    <a:pt x="897044" y="142732"/>
                  </a:lnTo>
                  <a:cubicBezTo>
                    <a:pt x="892815" y="141557"/>
                    <a:pt x="889173" y="141205"/>
                    <a:pt x="886119" y="141675"/>
                  </a:cubicBezTo>
                  <a:lnTo>
                    <a:pt x="882595" y="142027"/>
                  </a:lnTo>
                  <a:cubicBezTo>
                    <a:pt x="882595" y="142027"/>
                    <a:pt x="883065" y="141675"/>
                    <a:pt x="884005" y="140970"/>
                  </a:cubicBezTo>
                  <a:cubicBezTo>
                    <a:pt x="886119" y="139795"/>
                    <a:pt x="889409" y="136976"/>
                    <a:pt x="893873" y="132512"/>
                  </a:cubicBezTo>
                  <a:cubicBezTo>
                    <a:pt x="896927" y="129692"/>
                    <a:pt x="898865" y="127519"/>
                    <a:pt x="899688" y="125992"/>
                  </a:cubicBezTo>
                  <a:cubicBezTo>
                    <a:pt x="900510" y="124465"/>
                    <a:pt x="900921" y="122526"/>
                    <a:pt x="900921" y="120177"/>
                  </a:cubicBezTo>
                  <a:cubicBezTo>
                    <a:pt x="900921" y="117827"/>
                    <a:pt x="900745" y="116359"/>
                    <a:pt x="900392" y="115772"/>
                  </a:cubicBezTo>
                  <a:cubicBezTo>
                    <a:pt x="900040" y="115184"/>
                    <a:pt x="898807" y="114891"/>
                    <a:pt x="896692" y="114891"/>
                  </a:cubicBezTo>
                  <a:cubicBezTo>
                    <a:pt x="890583" y="114891"/>
                    <a:pt x="883124" y="111719"/>
                    <a:pt x="874313" y="105375"/>
                  </a:cubicBezTo>
                  <a:cubicBezTo>
                    <a:pt x="865502" y="99031"/>
                    <a:pt x="860157" y="93040"/>
                    <a:pt x="858278" y="87401"/>
                  </a:cubicBezTo>
                  <a:cubicBezTo>
                    <a:pt x="857103" y="83642"/>
                    <a:pt x="856104" y="81293"/>
                    <a:pt x="855282" y="80353"/>
                  </a:cubicBezTo>
                  <a:cubicBezTo>
                    <a:pt x="854460" y="79413"/>
                    <a:pt x="854049" y="78356"/>
                    <a:pt x="854049" y="77181"/>
                  </a:cubicBezTo>
                  <a:cubicBezTo>
                    <a:pt x="854049" y="76241"/>
                    <a:pt x="854812" y="75654"/>
                    <a:pt x="856339" y="75419"/>
                  </a:cubicBezTo>
                  <a:cubicBezTo>
                    <a:pt x="857867" y="75184"/>
                    <a:pt x="859805" y="75419"/>
                    <a:pt x="862154" y="76124"/>
                  </a:cubicBezTo>
                  <a:cubicBezTo>
                    <a:pt x="864504" y="76829"/>
                    <a:pt x="866971" y="77768"/>
                    <a:pt x="869555" y="78943"/>
                  </a:cubicBezTo>
                  <a:cubicBezTo>
                    <a:pt x="874019" y="81293"/>
                    <a:pt x="877720" y="82232"/>
                    <a:pt x="880657" y="81763"/>
                  </a:cubicBezTo>
                  <a:cubicBezTo>
                    <a:pt x="883593" y="81293"/>
                    <a:pt x="889878" y="78708"/>
                    <a:pt x="899511" y="74009"/>
                  </a:cubicBezTo>
                  <a:cubicBezTo>
                    <a:pt x="901626" y="72835"/>
                    <a:pt x="903153" y="71542"/>
                    <a:pt x="904093" y="70133"/>
                  </a:cubicBezTo>
                  <a:cubicBezTo>
                    <a:pt x="905033" y="68723"/>
                    <a:pt x="906090" y="65786"/>
                    <a:pt x="907265" y="61322"/>
                  </a:cubicBezTo>
                  <a:cubicBezTo>
                    <a:pt x="909144" y="54508"/>
                    <a:pt x="911259" y="49927"/>
                    <a:pt x="913608" y="47577"/>
                  </a:cubicBezTo>
                  <a:cubicBezTo>
                    <a:pt x="915136" y="46285"/>
                    <a:pt x="916677" y="45433"/>
                    <a:pt x="918234" y="45022"/>
                  </a:cubicBezTo>
                  <a:close/>
                  <a:moveTo>
                    <a:pt x="2179986" y="42643"/>
                  </a:moveTo>
                  <a:cubicBezTo>
                    <a:pt x="2181630" y="42643"/>
                    <a:pt x="2183921" y="43407"/>
                    <a:pt x="2186858" y="44934"/>
                  </a:cubicBezTo>
                  <a:cubicBezTo>
                    <a:pt x="2189795" y="46461"/>
                    <a:pt x="2191968" y="48047"/>
                    <a:pt x="2193378" y="49692"/>
                  </a:cubicBezTo>
                  <a:cubicBezTo>
                    <a:pt x="2195022" y="51806"/>
                    <a:pt x="2196491" y="54802"/>
                    <a:pt x="2197783" y="58679"/>
                  </a:cubicBezTo>
                  <a:cubicBezTo>
                    <a:pt x="2199075" y="62555"/>
                    <a:pt x="2199428" y="65257"/>
                    <a:pt x="2198840" y="66785"/>
                  </a:cubicBezTo>
                  <a:cubicBezTo>
                    <a:pt x="2198253" y="68312"/>
                    <a:pt x="2196256" y="69486"/>
                    <a:pt x="2192849" y="70309"/>
                  </a:cubicBezTo>
                  <a:cubicBezTo>
                    <a:pt x="2189443" y="71131"/>
                    <a:pt x="2187152" y="70955"/>
                    <a:pt x="2185977" y="69780"/>
                  </a:cubicBezTo>
                  <a:cubicBezTo>
                    <a:pt x="2185037" y="68605"/>
                    <a:pt x="2183275" y="68018"/>
                    <a:pt x="2180691" y="68018"/>
                  </a:cubicBezTo>
                  <a:cubicBezTo>
                    <a:pt x="2179281" y="68018"/>
                    <a:pt x="2178341" y="67666"/>
                    <a:pt x="2177871" y="66961"/>
                  </a:cubicBezTo>
                  <a:cubicBezTo>
                    <a:pt x="2177401" y="66256"/>
                    <a:pt x="2177166" y="64611"/>
                    <a:pt x="2177166" y="62027"/>
                  </a:cubicBezTo>
                  <a:cubicBezTo>
                    <a:pt x="2177166" y="58738"/>
                    <a:pt x="2176520" y="56447"/>
                    <a:pt x="2175228" y="55155"/>
                  </a:cubicBezTo>
                  <a:cubicBezTo>
                    <a:pt x="2173936" y="53862"/>
                    <a:pt x="2172467" y="54039"/>
                    <a:pt x="2170823" y="55683"/>
                  </a:cubicBezTo>
                  <a:cubicBezTo>
                    <a:pt x="2169883" y="55918"/>
                    <a:pt x="2169295" y="55213"/>
                    <a:pt x="2169060" y="53569"/>
                  </a:cubicBezTo>
                  <a:cubicBezTo>
                    <a:pt x="2169060" y="49574"/>
                    <a:pt x="2170940" y="46520"/>
                    <a:pt x="2174699" y="44406"/>
                  </a:cubicBezTo>
                  <a:cubicBezTo>
                    <a:pt x="2176814" y="43231"/>
                    <a:pt x="2178576" y="42643"/>
                    <a:pt x="2179986" y="42643"/>
                  </a:cubicBezTo>
                  <a:close/>
                  <a:moveTo>
                    <a:pt x="557092" y="28899"/>
                  </a:moveTo>
                  <a:cubicBezTo>
                    <a:pt x="557680" y="28899"/>
                    <a:pt x="558913" y="29369"/>
                    <a:pt x="560793" y="30309"/>
                  </a:cubicBezTo>
                  <a:cubicBezTo>
                    <a:pt x="562672" y="31248"/>
                    <a:pt x="563612" y="32423"/>
                    <a:pt x="563612" y="33833"/>
                  </a:cubicBezTo>
                  <a:cubicBezTo>
                    <a:pt x="563612" y="35243"/>
                    <a:pt x="564317" y="36241"/>
                    <a:pt x="565727" y="36828"/>
                  </a:cubicBezTo>
                  <a:cubicBezTo>
                    <a:pt x="567137" y="37416"/>
                    <a:pt x="568957" y="40999"/>
                    <a:pt x="571189" y="47577"/>
                  </a:cubicBezTo>
                  <a:cubicBezTo>
                    <a:pt x="573421" y="54156"/>
                    <a:pt x="575007" y="57680"/>
                    <a:pt x="575947" y="58150"/>
                  </a:cubicBezTo>
                  <a:cubicBezTo>
                    <a:pt x="576887" y="58620"/>
                    <a:pt x="577357" y="60030"/>
                    <a:pt x="577357" y="62379"/>
                  </a:cubicBezTo>
                  <a:cubicBezTo>
                    <a:pt x="577357" y="67313"/>
                    <a:pt x="579589" y="75067"/>
                    <a:pt x="584053" y="85639"/>
                  </a:cubicBezTo>
                  <a:cubicBezTo>
                    <a:pt x="585463" y="88694"/>
                    <a:pt x="586520" y="91807"/>
                    <a:pt x="587225" y="94979"/>
                  </a:cubicBezTo>
                  <a:cubicBezTo>
                    <a:pt x="587930" y="98150"/>
                    <a:pt x="589692" y="100911"/>
                    <a:pt x="592511" y="103261"/>
                  </a:cubicBezTo>
                  <a:cubicBezTo>
                    <a:pt x="595565" y="105845"/>
                    <a:pt x="601263" y="108664"/>
                    <a:pt x="609604" y="111719"/>
                  </a:cubicBezTo>
                  <a:cubicBezTo>
                    <a:pt x="617944" y="114773"/>
                    <a:pt x="624464" y="116535"/>
                    <a:pt x="629163" y="117005"/>
                  </a:cubicBezTo>
                  <a:cubicBezTo>
                    <a:pt x="635272" y="117475"/>
                    <a:pt x="641910" y="118297"/>
                    <a:pt x="649075" y="119472"/>
                  </a:cubicBezTo>
                  <a:cubicBezTo>
                    <a:pt x="656241" y="120647"/>
                    <a:pt x="660177" y="121587"/>
                    <a:pt x="660881" y="122291"/>
                  </a:cubicBezTo>
                  <a:cubicBezTo>
                    <a:pt x="662056" y="123231"/>
                    <a:pt x="663701" y="123701"/>
                    <a:pt x="665815" y="123701"/>
                  </a:cubicBezTo>
                  <a:cubicBezTo>
                    <a:pt x="667930" y="123701"/>
                    <a:pt x="669986" y="124465"/>
                    <a:pt x="671983" y="125992"/>
                  </a:cubicBezTo>
                  <a:cubicBezTo>
                    <a:pt x="673980" y="127519"/>
                    <a:pt x="675214" y="128048"/>
                    <a:pt x="675683" y="127578"/>
                  </a:cubicBezTo>
                  <a:cubicBezTo>
                    <a:pt x="676153" y="127108"/>
                    <a:pt x="677504" y="127872"/>
                    <a:pt x="679736" y="129869"/>
                  </a:cubicBezTo>
                  <a:cubicBezTo>
                    <a:pt x="681968" y="131866"/>
                    <a:pt x="683319" y="133687"/>
                    <a:pt x="683789" y="135331"/>
                  </a:cubicBezTo>
                  <a:cubicBezTo>
                    <a:pt x="684494" y="137916"/>
                    <a:pt x="684083" y="139795"/>
                    <a:pt x="682556" y="140970"/>
                  </a:cubicBezTo>
                  <a:cubicBezTo>
                    <a:pt x="681028" y="142145"/>
                    <a:pt x="677798" y="142850"/>
                    <a:pt x="672864" y="143085"/>
                  </a:cubicBezTo>
                  <a:cubicBezTo>
                    <a:pt x="666990" y="143320"/>
                    <a:pt x="662820" y="143789"/>
                    <a:pt x="660353" y="144494"/>
                  </a:cubicBezTo>
                  <a:cubicBezTo>
                    <a:pt x="657886" y="145199"/>
                    <a:pt x="656300" y="145434"/>
                    <a:pt x="655595" y="145199"/>
                  </a:cubicBezTo>
                  <a:cubicBezTo>
                    <a:pt x="655125" y="145199"/>
                    <a:pt x="654773" y="145317"/>
                    <a:pt x="654538" y="145552"/>
                  </a:cubicBezTo>
                  <a:cubicBezTo>
                    <a:pt x="654303" y="145786"/>
                    <a:pt x="654185" y="146139"/>
                    <a:pt x="654185" y="146609"/>
                  </a:cubicBezTo>
                  <a:cubicBezTo>
                    <a:pt x="654185" y="147549"/>
                    <a:pt x="653481" y="148019"/>
                    <a:pt x="652071" y="148019"/>
                  </a:cubicBezTo>
                  <a:cubicBezTo>
                    <a:pt x="647842" y="148019"/>
                    <a:pt x="642203" y="151308"/>
                    <a:pt x="635154" y="157886"/>
                  </a:cubicBezTo>
                  <a:cubicBezTo>
                    <a:pt x="631395" y="161411"/>
                    <a:pt x="628693" y="162879"/>
                    <a:pt x="627049" y="162292"/>
                  </a:cubicBezTo>
                  <a:cubicBezTo>
                    <a:pt x="625404" y="161704"/>
                    <a:pt x="623759" y="162644"/>
                    <a:pt x="622115" y="165111"/>
                  </a:cubicBezTo>
                  <a:cubicBezTo>
                    <a:pt x="620470" y="167578"/>
                    <a:pt x="618708" y="168577"/>
                    <a:pt x="616828" y="168107"/>
                  </a:cubicBezTo>
                  <a:cubicBezTo>
                    <a:pt x="614949" y="167637"/>
                    <a:pt x="613657" y="168342"/>
                    <a:pt x="612952" y="170221"/>
                  </a:cubicBezTo>
                  <a:cubicBezTo>
                    <a:pt x="612012" y="172571"/>
                    <a:pt x="612952" y="179326"/>
                    <a:pt x="615771" y="190486"/>
                  </a:cubicBezTo>
                  <a:cubicBezTo>
                    <a:pt x="618591" y="201646"/>
                    <a:pt x="621645" y="210633"/>
                    <a:pt x="624934" y="217446"/>
                  </a:cubicBezTo>
                  <a:cubicBezTo>
                    <a:pt x="627284" y="222380"/>
                    <a:pt x="628223" y="225787"/>
                    <a:pt x="627753" y="227667"/>
                  </a:cubicBezTo>
                  <a:cubicBezTo>
                    <a:pt x="627284" y="229546"/>
                    <a:pt x="628047" y="231426"/>
                    <a:pt x="630044" y="233305"/>
                  </a:cubicBezTo>
                  <a:cubicBezTo>
                    <a:pt x="632041" y="235185"/>
                    <a:pt x="633040" y="236771"/>
                    <a:pt x="633040" y="238063"/>
                  </a:cubicBezTo>
                  <a:cubicBezTo>
                    <a:pt x="633040" y="239355"/>
                    <a:pt x="633804" y="240589"/>
                    <a:pt x="635331" y="241764"/>
                  </a:cubicBezTo>
                  <a:cubicBezTo>
                    <a:pt x="636858" y="242938"/>
                    <a:pt x="637621" y="244289"/>
                    <a:pt x="637621" y="245816"/>
                  </a:cubicBezTo>
                  <a:cubicBezTo>
                    <a:pt x="637621" y="247344"/>
                    <a:pt x="638326" y="249693"/>
                    <a:pt x="639736" y="252865"/>
                  </a:cubicBezTo>
                  <a:cubicBezTo>
                    <a:pt x="641146" y="256037"/>
                    <a:pt x="642144" y="259444"/>
                    <a:pt x="642732" y="263085"/>
                  </a:cubicBezTo>
                  <a:cubicBezTo>
                    <a:pt x="643319" y="266727"/>
                    <a:pt x="644611" y="270721"/>
                    <a:pt x="646608" y="275068"/>
                  </a:cubicBezTo>
                  <a:cubicBezTo>
                    <a:pt x="648605" y="279414"/>
                    <a:pt x="649428" y="281881"/>
                    <a:pt x="649075" y="282469"/>
                  </a:cubicBezTo>
                  <a:cubicBezTo>
                    <a:pt x="648723" y="283056"/>
                    <a:pt x="649016" y="284055"/>
                    <a:pt x="649956" y="285464"/>
                  </a:cubicBezTo>
                  <a:cubicBezTo>
                    <a:pt x="650661" y="286874"/>
                    <a:pt x="652071" y="285464"/>
                    <a:pt x="654185" y="281235"/>
                  </a:cubicBezTo>
                  <a:cubicBezTo>
                    <a:pt x="656535" y="277006"/>
                    <a:pt x="659707" y="269605"/>
                    <a:pt x="663701" y="259032"/>
                  </a:cubicBezTo>
                  <a:cubicBezTo>
                    <a:pt x="676153" y="226844"/>
                    <a:pt x="682614" y="203584"/>
                    <a:pt x="683084" y="189252"/>
                  </a:cubicBezTo>
                  <a:cubicBezTo>
                    <a:pt x="683084" y="188078"/>
                    <a:pt x="683613" y="187490"/>
                    <a:pt x="684670" y="187490"/>
                  </a:cubicBezTo>
                  <a:cubicBezTo>
                    <a:pt x="685727" y="187490"/>
                    <a:pt x="685904" y="187960"/>
                    <a:pt x="685199" y="188900"/>
                  </a:cubicBezTo>
                  <a:cubicBezTo>
                    <a:pt x="684494" y="190310"/>
                    <a:pt x="684259" y="193540"/>
                    <a:pt x="684494" y="198592"/>
                  </a:cubicBezTo>
                  <a:cubicBezTo>
                    <a:pt x="684729" y="203643"/>
                    <a:pt x="685316" y="206756"/>
                    <a:pt x="686256" y="207931"/>
                  </a:cubicBezTo>
                  <a:cubicBezTo>
                    <a:pt x="687431" y="209341"/>
                    <a:pt x="688194" y="213687"/>
                    <a:pt x="688547" y="220971"/>
                  </a:cubicBezTo>
                  <a:cubicBezTo>
                    <a:pt x="688899" y="228254"/>
                    <a:pt x="689193" y="231896"/>
                    <a:pt x="689428" y="231896"/>
                  </a:cubicBezTo>
                  <a:cubicBezTo>
                    <a:pt x="689663" y="231896"/>
                    <a:pt x="689780" y="233717"/>
                    <a:pt x="689780" y="237358"/>
                  </a:cubicBezTo>
                  <a:cubicBezTo>
                    <a:pt x="689780" y="241000"/>
                    <a:pt x="689663" y="244700"/>
                    <a:pt x="689428" y="248460"/>
                  </a:cubicBezTo>
                  <a:cubicBezTo>
                    <a:pt x="689193" y="252219"/>
                    <a:pt x="688958" y="254333"/>
                    <a:pt x="688723" y="254803"/>
                  </a:cubicBezTo>
                  <a:cubicBezTo>
                    <a:pt x="687783" y="256213"/>
                    <a:pt x="687607" y="257270"/>
                    <a:pt x="688194" y="257975"/>
                  </a:cubicBezTo>
                  <a:cubicBezTo>
                    <a:pt x="688782" y="258680"/>
                    <a:pt x="688547" y="259679"/>
                    <a:pt x="687490" y="260971"/>
                  </a:cubicBezTo>
                  <a:cubicBezTo>
                    <a:pt x="686432" y="262263"/>
                    <a:pt x="686726" y="262909"/>
                    <a:pt x="688371" y="262909"/>
                  </a:cubicBezTo>
                  <a:cubicBezTo>
                    <a:pt x="689310" y="262909"/>
                    <a:pt x="689898" y="263262"/>
                    <a:pt x="690133" y="263966"/>
                  </a:cubicBezTo>
                  <a:cubicBezTo>
                    <a:pt x="690368" y="264671"/>
                    <a:pt x="690250" y="266198"/>
                    <a:pt x="689780" y="268548"/>
                  </a:cubicBezTo>
                  <a:cubicBezTo>
                    <a:pt x="689076" y="272307"/>
                    <a:pt x="688253" y="274833"/>
                    <a:pt x="687313" y="276125"/>
                  </a:cubicBezTo>
                  <a:cubicBezTo>
                    <a:pt x="686374" y="277417"/>
                    <a:pt x="686432" y="278063"/>
                    <a:pt x="687490" y="278063"/>
                  </a:cubicBezTo>
                  <a:cubicBezTo>
                    <a:pt x="688547" y="278063"/>
                    <a:pt x="688782" y="278886"/>
                    <a:pt x="688194" y="280530"/>
                  </a:cubicBezTo>
                  <a:cubicBezTo>
                    <a:pt x="687607" y="282175"/>
                    <a:pt x="687901" y="283350"/>
                    <a:pt x="689076" y="284055"/>
                  </a:cubicBezTo>
                  <a:cubicBezTo>
                    <a:pt x="690250" y="284759"/>
                    <a:pt x="690368" y="286110"/>
                    <a:pt x="689428" y="288108"/>
                  </a:cubicBezTo>
                  <a:cubicBezTo>
                    <a:pt x="688488" y="290105"/>
                    <a:pt x="688488" y="291925"/>
                    <a:pt x="689428" y="293570"/>
                  </a:cubicBezTo>
                  <a:cubicBezTo>
                    <a:pt x="690368" y="295215"/>
                    <a:pt x="690661" y="299326"/>
                    <a:pt x="690309" y="305905"/>
                  </a:cubicBezTo>
                  <a:cubicBezTo>
                    <a:pt x="689957" y="312484"/>
                    <a:pt x="690485" y="315773"/>
                    <a:pt x="691895" y="315773"/>
                  </a:cubicBezTo>
                  <a:cubicBezTo>
                    <a:pt x="693305" y="315773"/>
                    <a:pt x="693598" y="316654"/>
                    <a:pt x="692776" y="318416"/>
                  </a:cubicBezTo>
                  <a:cubicBezTo>
                    <a:pt x="691954" y="320178"/>
                    <a:pt x="691425" y="323879"/>
                    <a:pt x="691190" y="329517"/>
                  </a:cubicBezTo>
                  <a:cubicBezTo>
                    <a:pt x="690955" y="334451"/>
                    <a:pt x="690603" y="341265"/>
                    <a:pt x="690133" y="349958"/>
                  </a:cubicBezTo>
                  <a:cubicBezTo>
                    <a:pt x="689193" y="365465"/>
                    <a:pt x="686139" y="374980"/>
                    <a:pt x="680970" y="378504"/>
                  </a:cubicBezTo>
                  <a:cubicBezTo>
                    <a:pt x="676036" y="382029"/>
                    <a:pt x="670162" y="381676"/>
                    <a:pt x="663349" y="377447"/>
                  </a:cubicBezTo>
                  <a:cubicBezTo>
                    <a:pt x="656535" y="373218"/>
                    <a:pt x="650896" y="366405"/>
                    <a:pt x="646432" y="357007"/>
                  </a:cubicBezTo>
                  <a:cubicBezTo>
                    <a:pt x="642673" y="349253"/>
                    <a:pt x="639795" y="343497"/>
                    <a:pt x="637798" y="339738"/>
                  </a:cubicBezTo>
                  <a:cubicBezTo>
                    <a:pt x="635801" y="335979"/>
                    <a:pt x="634802" y="333335"/>
                    <a:pt x="634802" y="331808"/>
                  </a:cubicBezTo>
                  <a:cubicBezTo>
                    <a:pt x="634802" y="330281"/>
                    <a:pt x="633510" y="328930"/>
                    <a:pt x="630925" y="327755"/>
                  </a:cubicBezTo>
                  <a:cubicBezTo>
                    <a:pt x="626696" y="325641"/>
                    <a:pt x="625404" y="321882"/>
                    <a:pt x="627049" y="316478"/>
                  </a:cubicBezTo>
                  <a:cubicBezTo>
                    <a:pt x="627988" y="313423"/>
                    <a:pt x="627812" y="310663"/>
                    <a:pt x="626520" y="308196"/>
                  </a:cubicBezTo>
                  <a:cubicBezTo>
                    <a:pt x="625228" y="305729"/>
                    <a:pt x="624817" y="304084"/>
                    <a:pt x="625287" y="303262"/>
                  </a:cubicBezTo>
                  <a:cubicBezTo>
                    <a:pt x="625756" y="302439"/>
                    <a:pt x="625522" y="301441"/>
                    <a:pt x="624582" y="300266"/>
                  </a:cubicBezTo>
                  <a:cubicBezTo>
                    <a:pt x="623642" y="299091"/>
                    <a:pt x="622467" y="296213"/>
                    <a:pt x="621058" y="291632"/>
                  </a:cubicBezTo>
                  <a:cubicBezTo>
                    <a:pt x="619648" y="287050"/>
                    <a:pt x="618179" y="283291"/>
                    <a:pt x="616652" y="280354"/>
                  </a:cubicBezTo>
                  <a:cubicBezTo>
                    <a:pt x="615125" y="277417"/>
                    <a:pt x="614479" y="275538"/>
                    <a:pt x="614714" y="274715"/>
                  </a:cubicBezTo>
                  <a:cubicBezTo>
                    <a:pt x="614949" y="273893"/>
                    <a:pt x="614009" y="269311"/>
                    <a:pt x="611895" y="260971"/>
                  </a:cubicBezTo>
                  <a:cubicBezTo>
                    <a:pt x="609780" y="252630"/>
                    <a:pt x="608311" y="246051"/>
                    <a:pt x="607489" y="241235"/>
                  </a:cubicBezTo>
                  <a:cubicBezTo>
                    <a:pt x="606667" y="236418"/>
                    <a:pt x="605668" y="233305"/>
                    <a:pt x="604494" y="231896"/>
                  </a:cubicBezTo>
                  <a:cubicBezTo>
                    <a:pt x="603319" y="230486"/>
                    <a:pt x="603025" y="229311"/>
                    <a:pt x="603612" y="228371"/>
                  </a:cubicBezTo>
                  <a:cubicBezTo>
                    <a:pt x="604200" y="227432"/>
                    <a:pt x="603730" y="224788"/>
                    <a:pt x="602203" y="220442"/>
                  </a:cubicBezTo>
                  <a:cubicBezTo>
                    <a:pt x="600676" y="216095"/>
                    <a:pt x="598444" y="208871"/>
                    <a:pt x="595507" y="198768"/>
                  </a:cubicBezTo>
                  <a:cubicBezTo>
                    <a:pt x="592570" y="188665"/>
                    <a:pt x="590749" y="183731"/>
                    <a:pt x="590044" y="183966"/>
                  </a:cubicBezTo>
                  <a:cubicBezTo>
                    <a:pt x="587460" y="184436"/>
                    <a:pt x="583701" y="185728"/>
                    <a:pt x="578767" y="187843"/>
                  </a:cubicBezTo>
                  <a:cubicBezTo>
                    <a:pt x="573833" y="189957"/>
                    <a:pt x="570308" y="191719"/>
                    <a:pt x="568194" y="193129"/>
                  </a:cubicBezTo>
                  <a:cubicBezTo>
                    <a:pt x="564669" y="195244"/>
                    <a:pt x="562203" y="196301"/>
                    <a:pt x="560793" y="196301"/>
                  </a:cubicBezTo>
                  <a:cubicBezTo>
                    <a:pt x="559383" y="196301"/>
                    <a:pt x="557034" y="197123"/>
                    <a:pt x="553744" y="198768"/>
                  </a:cubicBezTo>
                  <a:cubicBezTo>
                    <a:pt x="539412" y="205111"/>
                    <a:pt x="528252" y="208753"/>
                    <a:pt x="520264" y="209693"/>
                  </a:cubicBezTo>
                  <a:cubicBezTo>
                    <a:pt x="513920" y="210633"/>
                    <a:pt x="510337" y="210633"/>
                    <a:pt x="509515" y="209693"/>
                  </a:cubicBezTo>
                  <a:cubicBezTo>
                    <a:pt x="508693" y="208753"/>
                    <a:pt x="506402" y="210868"/>
                    <a:pt x="502643" y="216037"/>
                  </a:cubicBezTo>
                  <a:cubicBezTo>
                    <a:pt x="500293" y="219326"/>
                    <a:pt x="498707" y="221969"/>
                    <a:pt x="497885" y="223966"/>
                  </a:cubicBezTo>
                  <a:cubicBezTo>
                    <a:pt x="497063" y="225963"/>
                    <a:pt x="496534" y="229194"/>
                    <a:pt x="496299" y="233658"/>
                  </a:cubicBezTo>
                  <a:cubicBezTo>
                    <a:pt x="495829" y="242586"/>
                    <a:pt x="495594" y="253746"/>
                    <a:pt x="495594" y="267138"/>
                  </a:cubicBezTo>
                  <a:cubicBezTo>
                    <a:pt x="495594" y="280530"/>
                    <a:pt x="495829" y="289576"/>
                    <a:pt x="496299" y="294275"/>
                  </a:cubicBezTo>
                  <a:cubicBezTo>
                    <a:pt x="496769" y="298504"/>
                    <a:pt x="496886" y="301088"/>
                    <a:pt x="496651" y="302028"/>
                  </a:cubicBezTo>
                  <a:cubicBezTo>
                    <a:pt x="496416" y="302968"/>
                    <a:pt x="495594" y="303673"/>
                    <a:pt x="494184" y="304143"/>
                  </a:cubicBezTo>
                  <a:cubicBezTo>
                    <a:pt x="488781" y="305553"/>
                    <a:pt x="483729" y="302498"/>
                    <a:pt x="479030" y="294980"/>
                  </a:cubicBezTo>
                  <a:cubicBezTo>
                    <a:pt x="475976" y="290281"/>
                    <a:pt x="474449" y="287403"/>
                    <a:pt x="474449" y="286345"/>
                  </a:cubicBezTo>
                  <a:cubicBezTo>
                    <a:pt x="474449" y="285288"/>
                    <a:pt x="473509" y="282762"/>
                    <a:pt x="471629" y="278768"/>
                  </a:cubicBezTo>
                  <a:cubicBezTo>
                    <a:pt x="469750" y="274774"/>
                    <a:pt x="469045" y="272425"/>
                    <a:pt x="469515" y="271720"/>
                  </a:cubicBezTo>
                  <a:cubicBezTo>
                    <a:pt x="469750" y="271250"/>
                    <a:pt x="469691" y="270956"/>
                    <a:pt x="469339" y="270839"/>
                  </a:cubicBezTo>
                  <a:cubicBezTo>
                    <a:pt x="468986" y="270721"/>
                    <a:pt x="468575" y="270662"/>
                    <a:pt x="468105" y="270662"/>
                  </a:cubicBezTo>
                  <a:cubicBezTo>
                    <a:pt x="465286" y="270662"/>
                    <a:pt x="463817" y="269253"/>
                    <a:pt x="463700" y="266433"/>
                  </a:cubicBezTo>
                  <a:cubicBezTo>
                    <a:pt x="463582" y="263614"/>
                    <a:pt x="464463" y="257740"/>
                    <a:pt x="466343" y="248812"/>
                  </a:cubicBezTo>
                  <a:cubicBezTo>
                    <a:pt x="468692" y="237065"/>
                    <a:pt x="469867" y="230427"/>
                    <a:pt x="469867" y="228900"/>
                  </a:cubicBezTo>
                  <a:cubicBezTo>
                    <a:pt x="469867" y="227373"/>
                    <a:pt x="467400" y="228371"/>
                    <a:pt x="462466" y="231896"/>
                  </a:cubicBezTo>
                  <a:cubicBezTo>
                    <a:pt x="457767" y="235185"/>
                    <a:pt x="453538" y="236712"/>
                    <a:pt x="449779" y="236477"/>
                  </a:cubicBezTo>
                  <a:cubicBezTo>
                    <a:pt x="446020" y="236242"/>
                    <a:pt x="442378" y="234245"/>
                    <a:pt x="438854" y="230486"/>
                  </a:cubicBezTo>
                  <a:cubicBezTo>
                    <a:pt x="435564" y="227197"/>
                    <a:pt x="433567" y="225904"/>
                    <a:pt x="432863" y="226609"/>
                  </a:cubicBezTo>
                  <a:cubicBezTo>
                    <a:pt x="432863" y="226609"/>
                    <a:pt x="432745" y="226609"/>
                    <a:pt x="432510" y="226609"/>
                  </a:cubicBezTo>
                  <a:cubicBezTo>
                    <a:pt x="432275" y="226139"/>
                    <a:pt x="432393" y="225435"/>
                    <a:pt x="432863" y="224495"/>
                  </a:cubicBezTo>
                  <a:cubicBezTo>
                    <a:pt x="433332" y="222615"/>
                    <a:pt x="432921" y="220089"/>
                    <a:pt x="431629" y="216918"/>
                  </a:cubicBezTo>
                  <a:cubicBezTo>
                    <a:pt x="430337" y="213746"/>
                    <a:pt x="428751" y="209928"/>
                    <a:pt x="426871" y="205464"/>
                  </a:cubicBezTo>
                  <a:cubicBezTo>
                    <a:pt x="424992" y="201000"/>
                    <a:pt x="423347" y="197945"/>
                    <a:pt x="421937" y="196301"/>
                  </a:cubicBezTo>
                  <a:cubicBezTo>
                    <a:pt x="420058" y="193951"/>
                    <a:pt x="420117" y="191191"/>
                    <a:pt x="422114" y="188019"/>
                  </a:cubicBezTo>
                  <a:cubicBezTo>
                    <a:pt x="424111" y="184847"/>
                    <a:pt x="428516" y="180324"/>
                    <a:pt x="435330" y="174450"/>
                  </a:cubicBezTo>
                  <a:cubicBezTo>
                    <a:pt x="438619" y="171866"/>
                    <a:pt x="446020" y="163995"/>
                    <a:pt x="457532" y="150838"/>
                  </a:cubicBezTo>
                  <a:cubicBezTo>
                    <a:pt x="469045" y="137681"/>
                    <a:pt x="477738" y="127225"/>
                    <a:pt x="483612" y="119472"/>
                  </a:cubicBezTo>
                  <a:cubicBezTo>
                    <a:pt x="488546" y="113128"/>
                    <a:pt x="492775" y="106785"/>
                    <a:pt x="496299" y="100441"/>
                  </a:cubicBezTo>
                  <a:cubicBezTo>
                    <a:pt x="499823" y="94097"/>
                    <a:pt x="501585" y="89751"/>
                    <a:pt x="501585" y="87401"/>
                  </a:cubicBezTo>
                  <a:cubicBezTo>
                    <a:pt x="501585" y="84817"/>
                    <a:pt x="500234" y="81939"/>
                    <a:pt x="497533" y="78767"/>
                  </a:cubicBezTo>
                  <a:cubicBezTo>
                    <a:pt x="494831" y="75595"/>
                    <a:pt x="492657" y="74244"/>
                    <a:pt x="491013" y="74714"/>
                  </a:cubicBezTo>
                  <a:cubicBezTo>
                    <a:pt x="489838" y="75184"/>
                    <a:pt x="489074" y="75184"/>
                    <a:pt x="488722" y="74714"/>
                  </a:cubicBezTo>
                  <a:cubicBezTo>
                    <a:pt x="488370" y="74244"/>
                    <a:pt x="488193" y="73304"/>
                    <a:pt x="488193" y="71895"/>
                  </a:cubicBezTo>
                  <a:cubicBezTo>
                    <a:pt x="488193" y="68605"/>
                    <a:pt x="490132" y="66843"/>
                    <a:pt x="494008" y="66608"/>
                  </a:cubicBezTo>
                  <a:cubicBezTo>
                    <a:pt x="497885" y="66373"/>
                    <a:pt x="503113" y="67783"/>
                    <a:pt x="509691" y="70837"/>
                  </a:cubicBezTo>
                  <a:cubicBezTo>
                    <a:pt x="516035" y="73657"/>
                    <a:pt x="519559" y="75654"/>
                    <a:pt x="520264" y="76829"/>
                  </a:cubicBezTo>
                  <a:cubicBezTo>
                    <a:pt x="520969" y="78003"/>
                    <a:pt x="522144" y="78591"/>
                    <a:pt x="523788" y="78591"/>
                  </a:cubicBezTo>
                  <a:cubicBezTo>
                    <a:pt x="524963" y="78591"/>
                    <a:pt x="526373" y="79237"/>
                    <a:pt x="528018" y="80529"/>
                  </a:cubicBezTo>
                  <a:cubicBezTo>
                    <a:pt x="529662" y="81821"/>
                    <a:pt x="530484" y="83055"/>
                    <a:pt x="530484" y="84230"/>
                  </a:cubicBezTo>
                  <a:cubicBezTo>
                    <a:pt x="530484" y="85169"/>
                    <a:pt x="531248" y="85933"/>
                    <a:pt x="532775" y="86520"/>
                  </a:cubicBezTo>
                  <a:cubicBezTo>
                    <a:pt x="534302" y="87108"/>
                    <a:pt x="535066" y="88165"/>
                    <a:pt x="535066" y="89692"/>
                  </a:cubicBezTo>
                  <a:cubicBezTo>
                    <a:pt x="535066" y="91219"/>
                    <a:pt x="535712" y="92394"/>
                    <a:pt x="537004" y="93216"/>
                  </a:cubicBezTo>
                  <a:cubicBezTo>
                    <a:pt x="538296" y="94039"/>
                    <a:pt x="540117" y="96329"/>
                    <a:pt x="542467" y="100089"/>
                  </a:cubicBezTo>
                  <a:cubicBezTo>
                    <a:pt x="544111" y="102908"/>
                    <a:pt x="545051" y="105258"/>
                    <a:pt x="545286" y="107137"/>
                  </a:cubicBezTo>
                  <a:cubicBezTo>
                    <a:pt x="545521" y="109017"/>
                    <a:pt x="545521" y="112659"/>
                    <a:pt x="545286" y="118062"/>
                  </a:cubicBezTo>
                  <a:cubicBezTo>
                    <a:pt x="544581" y="126051"/>
                    <a:pt x="543113" y="132159"/>
                    <a:pt x="540881" y="136388"/>
                  </a:cubicBezTo>
                  <a:cubicBezTo>
                    <a:pt x="538649" y="140618"/>
                    <a:pt x="536769" y="144259"/>
                    <a:pt x="535242" y="147314"/>
                  </a:cubicBezTo>
                  <a:cubicBezTo>
                    <a:pt x="533715" y="150368"/>
                    <a:pt x="532305" y="152306"/>
                    <a:pt x="531013" y="153129"/>
                  </a:cubicBezTo>
                  <a:cubicBezTo>
                    <a:pt x="529721" y="153951"/>
                    <a:pt x="529075" y="155067"/>
                    <a:pt x="529075" y="156477"/>
                  </a:cubicBezTo>
                  <a:cubicBezTo>
                    <a:pt x="529075" y="157886"/>
                    <a:pt x="528546" y="158591"/>
                    <a:pt x="527489" y="158591"/>
                  </a:cubicBezTo>
                  <a:cubicBezTo>
                    <a:pt x="526431" y="158591"/>
                    <a:pt x="525315" y="159766"/>
                    <a:pt x="524141" y="162116"/>
                  </a:cubicBezTo>
                  <a:cubicBezTo>
                    <a:pt x="520616" y="168694"/>
                    <a:pt x="513803" y="177740"/>
                    <a:pt x="503700" y="189252"/>
                  </a:cubicBezTo>
                  <a:cubicBezTo>
                    <a:pt x="500411" y="193011"/>
                    <a:pt x="497474" y="196771"/>
                    <a:pt x="494889" y="200530"/>
                  </a:cubicBezTo>
                  <a:lnTo>
                    <a:pt x="491013" y="206521"/>
                  </a:lnTo>
                  <a:lnTo>
                    <a:pt x="493832" y="213217"/>
                  </a:lnTo>
                  <a:lnTo>
                    <a:pt x="496651" y="219561"/>
                  </a:lnTo>
                  <a:lnTo>
                    <a:pt x="502643" y="210750"/>
                  </a:lnTo>
                  <a:cubicBezTo>
                    <a:pt x="505932" y="205816"/>
                    <a:pt x="509632" y="201705"/>
                    <a:pt x="513744" y="198415"/>
                  </a:cubicBezTo>
                  <a:cubicBezTo>
                    <a:pt x="517856" y="195126"/>
                    <a:pt x="521556" y="193246"/>
                    <a:pt x="524846" y="192777"/>
                  </a:cubicBezTo>
                  <a:cubicBezTo>
                    <a:pt x="527665" y="192307"/>
                    <a:pt x="531718" y="190368"/>
                    <a:pt x="537004" y="186962"/>
                  </a:cubicBezTo>
                  <a:cubicBezTo>
                    <a:pt x="542291" y="183555"/>
                    <a:pt x="549398" y="179384"/>
                    <a:pt x="558326" y="174450"/>
                  </a:cubicBezTo>
                  <a:cubicBezTo>
                    <a:pt x="570543" y="168107"/>
                    <a:pt x="577709" y="163995"/>
                    <a:pt x="579824" y="162116"/>
                  </a:cubicBezTo>
                  <a:cubicBezTo>
                    <a:pt x="581234" y="160706"/>
                    <a:pt x="582761" y="159649"/>
                    <a:pt x="584405" y="158944"/>
                  </a:cubicBezTo>
                  <a:cubicBezTo>
                    <a:pt x="585580" y="158239"/>
                    <a:pt x="586109" y="157123"/>
                    <a:pt x="585991" y="155596"/>
                  </a:cubicBezTo>
                  <a:cubicBezTo>
                    <a:pt x="585874" y="154068"/>
                    <a:pt x="585228" y="150251"/>
                    <a:pt x="584053" y="144142"/>
                  </a:cubicBezTo>
                  <a:cubicBezTo>
                    <a:pt x="582408" y="135214"/>
                    <a:pt x="581116" y="128988"/>
                    <a:pt x="580176" y="125463"/>
                  </a:cubicBezTo>
                  <a:cubicBezTo>
                    <a:pt x="579236" y="121939"/>
                    <a:pt x="578355" y="118415"/>
                    <a:pt x="577533" y="114891"/>
                  </a:cubicBezTo>
                  <a:cubicBezTo>
                    <a:pt x="576711" y="111366"/>
                    <a:pt x="575712" y="109722"/>
                    <a:pt x="574537" y="109957"/>
                  </a:cubicBezTo>
                  <a:cubicBezTo>
                    <a:pt x="574067" y="109957"/>
                    <a:pt x="573656" y="109722"/>
                    <a:pt x="573304" y="109252"/>
                  </a:cubicBezTo>
                  <a:cubicBezTo>
                    <a:pt x="572952" y="108782"/>
                    <a:pt x="572775" y="108077"/>
                    <a:pt x="572775" y="107137"/>
                  </a:cubicBezTo>
                  <a:cubicBezTo>
                    <a:pt x="572775" y="105258"/>
                    <a:pt x="572305" y="103437"/>
                    <a:pt x="571366" y="101675"/>
                  </a:cubicBezTo>
                  <a:cubicBezTo>
                    <a:pt x="570426" y="99912"/>
                    <a:pt x="569134" y="95742"/>
                    <a:pt x="567489" y="89164"/>
                  </a:cubicBezTo>
                  <a:cubicBezTo>
                    <a:pt x="565375" y="80235"/>
                    <a:pt x="561850" y="66608"/>
                    <a:pt x="556916" y="48282"/>
                  </a:cubicBezTo>
                  <a:cubicBezTo>
                    <a:pt x="555272" y="42643"/>
                    <a:pt x="553862" y="38649"/>
                    <a:pt x="552687" y="36300"/>
                  </a:cubicBezTo>
                  <a:cubicBezTo>
                    <a:pt x="551512" y="33950"/>
                    <a:pt x="551865" y="32071"/>
                    <a:pt x="553744" y="30661"/>
                  </a:cubicBezTo>
                  <a:cubicBezTo>
                    <a:pt x="555389" y="29486"/>
                    <a:pt x="556505" y="28899"/>
                    <a:pt x="557092" y="28899"/>
                  </a:cubicBezTo>
                  <a:close/>
                  <a:moveTo>
                    <a:pt x="620793" y="26564"/>
                  </a:moveTo>
                  <a:cubicBezTo>
                    <a:pt x="622614" y="26417"/>
                    <a:pt x="625169" y="26667"/>
                    <a:pt x="628458" y="27313"/>
                  </a:cubicBezTo>
                  <a:cubicBezTo>
                    <a:pt x="635037" y="28605"/>
                    <a:pt x="639266" y="30426"/>
                    <a:pt x="641146" y="32776"/>
                  </a:cubicBezTo>
                  <a:cubicBezTo>
                    <a:pt x="642320" y="34655"/>
                    <a:pt x="644964" y="36946"/>
                    <a:pt x="649075" y="39648"/>
                  </a:cubicBezTo>
                  <a:cubicBezTo>
                    <a:pt x="653187" y="42350"/>
                    <a:pt x="656065" y="46403"/>
                    <a:pt x="657710" y="51806"/>
                  </a:cubicBezTo>
                  <a:cubicBezTo>
                    <a:pt x="659354" y="56506"/>
                    <a:pt x="660177" y="59325"/>
                    <a:pt x="660177" y="60265"/>
                  </a:cubicBezTo>
                  <a:cubicBezTo>
                    <a:pt x="660177" y="61205"/>
                    <a:pt x="659237" y="62732"/>
                    <a:pt x="657357" y="64846"/>
                  </a:cubicBezTo>
                  <a:lnTo>
                    <a:pt x="654538" y="68018"/>
                  </a:lnTo>
                  <a:lnTo>
                    <a:pt x="648194" y="65199"/>
                  </a:lnTo>
                  <a:cubicBezTo>
                    <a:pt x="643730" y="63319"/>
                    <a:pt x="639853" y="62027"/>
                    <a:pt x="636564" y="61322"/>
                  </a:cubicBezTo>
                  <a:cubicBezTo>
                    <a:pt x="633275" y="60617"/>
                    <a:pt x="631630" y="59560"/>
                    <a:pt x="631630" y="58150"/>
                  </a:cubicBezTo>
                  <a:cubicBezTo>
                    <a:pt x="631630" y="56740"/>
                    <a:pt x="630573" y="55801"/>
                    <a:pt x="628458" y="55331"/>
                  </a:cubicBezTo>
                  <a:cubicBezTo>
                    <a:pt x="627284" y="55096"/>
                    <a:pt x="626520" y="54626"/>
                    <a:pt x="626168" y="53921"/>
                  </a:cubicBezTo>
                  <a:cubicBezTo>
                    <a:pt x="625815" y="53216"/>
                    <a:pt x="625874" y="52041"/>
                    <a:pt x="626344" y="50397"/>
                  </a:cubicBezTo>
                  <a:cubicBezTo>
                    <a:pt x="626814" y="47577"/>
                    <a:pt x="626344" y="44112"/>
                    <a:pt x="624934" y="40000"/>
                  </a:cubicBezTo>
                  <a:cubicBezTo>
                    <a:pt x="623524" y="35889"/>
                    <a:pt x="622115" y="33950"/>
                    <a:pt x="620705" y="34185"/>
                  </a:cubicBezTo>
                  <a:cubicBezTo>
                    <a:pt x="619295" y="34420"/>
                    <a:pt x="618238" y="33833"/>
                    <a:pt x="617533" y="32423"/>
                  </a:cubicBezTo>
                  <a:cubicBezTo>
                    <a:pt x="616828" y="31013"/>
                    <a:pt x="616828" y="29604"/>
                    <a:pt x="617533" y="28194"/>
                  </a:cubicBezTo>
                  <a:cubicBezTo>
                    <a:pt x="617886" y="27254"/>
                    <a:pt x="618972" y="26711"/>
                    <a:pt x="620793" y="26564"/>
                  </a:cubicBezTo>
                  <a:close/>
                  <a:moveTo>
                    <a:pt x="2126241" y="21674"/>
                  </a:moveTo>
                  <a:cubicBezTo>
                    <a:pt x="2129883" y="21322"/>
                    <a:pt x="2132408" y="22320"/>
                    <a:pt x="2133818" y="24670"/>
                  </a:cubicBezTo>
                  <a:cubicBezTo>
                    <a:pt x="2134758" y="26784"/>
                    <a:pt x="2134993" y="28546"/>
                    <a:pt x="2134523" y="29956"/>
                  </a:cubicBezTo>
                  <a:cubicBezTo>
                    <a:pt x="2133113" y="34185"/>
                    <a:pt x="2132643" y="44288"/>
                    <a:pt x="2133113" y="60265"/>
                  </a:cubicBezTo>
                  <a:cubicBezTo>
                    <a:pt x="2133348" y="63554"/>
                    <a:pt x="2133583" y="64846"/>
                    <a:pt x="2133818" y="64141"/>
                  </a:cubicBezTo>
                  <a:cubicBezTo>
                    <a:pt x="2134523" y="62262"/>
                    <a:pt x="2134993" y="62262"/>
                    <a:pt x="2135228" y="64141"/>
                  </a:cubicBezTo>
                  <a:cubicBezTo>
                    <a:pt x="2135228" y="64141"/>
                    <a:pt x="2135228" y="65081"/>
                    <a:pt x="2135228" y="66961"/>
                  </a:cubicBezTo>
                  <a:cubicBezTo>
                    <a:pt x="2135228" y="70955"/>
                    <a:pt x="2134699" y="72952"/>
                    <a:pt x="2133642" y="72952"/>
                  </a:cubicBezTo>
                  <a:cubicBezTo>
                    <a:pt x="2132584" y="72952"/>
                    <a:pt x="2132056" y="73892"/>
                    <a:pt x="2132056" y="75771"/>
                  </a:cubicBezTo>
                  <a:cubicBezTo>
                    <a:pt x="2132056" y="76946"/>
                    <a:pt x="2132173" y="77592"/>
                    <a:pt x="2132408" y="77710"/>
                  </a:cubicBezTo>
                  <a:cubicBezTo>
                    <a:pt x="2132643" y="77827"/>
                    <a:pt x="2133113" y="77357"/>
                    <a:pt x="2133818" y="76300"/>
                  </a:cubicBezTo>
                  <a:cubicBezTo>
                    <a:pt x="2134523" y="75243"/>
                    <a:pt x="2134875" y="75184"/>
                    <a:pt x="2134875" y="76124"/>
                  </a:cubicBezTo>
                  <a:cubicBezTo>
                    <a:pt x="2134875" y="76829"/>
                    <a:pt x="2134758" y="78238"/>
                    <a:pt x="2134523" y="80353"/>
                  </a:cubicBezTo>
                  <a:cubicBezTo>
                    <a:pt x="2134053" y="83642"/>
                    <a:pt x="2134170" y="85874"/>
                    <a:pt x="2134875" y="87049"/>
                  </a:cubicBezTo>
                  <a:cubicBezTo>
                    <a:pt x="2135580" y="88224"/>
                    <a:pt x="2138165" y="90691"/>
                    <a:pt x="2142629" y="94450"/>
                  </a:cubicBezTo>
                  <a:cubicBezTo>
                    <a:pt x="2146388" y="97504"/>
                    <a:pt x="2149677" y="99678"/>
                    <a:pt x="2152497" y="100970"/>
                  </a:cubicBezTo>
                  <a:cubicBezTo>
                    <a:pt x="2155316" y="102262"/>
                    <a:pt x="2159663" y="103613"/>
                    <a:pt x="2165536" y="105023"/>
                  </a:cubicBezTo>
                  <a:cubicBezTo>
                    <a:pt x="2175169" y="107137"/>
                    <a:pt x="2180691" y="108253"/>
                    <a:pt x="2182100" y="108371"/>
                  </a:cubicBezTo>
                  <a:cubicBezTo>
                    <a:pt x="2183510" y="108488"/>
                    <a:pt x="2186036" y="110133"/>
                    <a:pt x="2189677" y="113305"/>
                  </a:cubicBezTo>
                  <a:cubicBezTo>
                    <a:pt x="2193319" y="116476"/>
                    <a:pt x="2194905" y="119590"/>
                    <a:pt x="2194435" y="122644"/>
                  </a:cubicBezTo>
                  <a:cubicBezTo>
                    <a:pt x="2194200" y="124289"/>
                    <a:pt x="2193730" y="125463"/>
                    <a:pt x="2193025" y="126168"/>
                  </a:cubicBezTo>
                  <a:cubicBezTo>
                    <a:pt x="2192321" y="126873"/>
                    <a:pt x="2190793" y="127343"/>
                    <a:pt x="2188444" y="127578"/>
                  </a:cubicBezTo>
                  <a:cubicBezTo>
                    <a:pt x="2179751" y="128988"/>
                    <a:pt x="2175404" y="130515"/>
                    <a:pt x="2175404" y="132159"/>
                  </a:cubicBezTo>
                  <a:cubicBezTo>
                    <a:pt x="2175404" y="133099"/>
                    <a:pt x="2172644" y="134509"/>
                    <a:pt x="2167122" y="136388"/>
                  </a:cubicBezTo>
                  <a:cubicBezTo>
                    <a:pt x="2161601" y="138268"/>
                    <a:pt x="2156667" y="140500"/>
                    <a:pt x="2152320" y="143085"/>
                  </a:cubicBezTo>
                  <a:cubicBezTo>
                    <a:pt x="2147974" y="145669"/>
                    <a:pt x="2144861" y="146961"/>
                    <a:pt x="2142981" y="146961"/>
                  </a:cubicBezTo>
                  <a:cubicBezTo>
                    <a:pt x="2141101" y="146961"/>
                    <a:pt x="2138752" y="148253"/>
                    <a:pt x="2135933" y="150838"/>
                  </a:cubicBezTo>
                  <a:cubicBezTo>
                    <a:pt x="2134288" y="152718"/>
                    <a:pt x="2133231" y="154656"/>
                    <a:pt x="2132761" y="156653"/>
                  </a:cubicBezTo>
                  <a:cubicBezTo>
                    <a:pt x="2132291" y="158650"/>
                    <a:pt x="2132056" y="163290"/>
                    <a:pt x="2132056" y="170574"/>
                  </a:cubicBezTo>
                  <a:lnTo>
                    <a:pt x="2132056" y="186080"/>
                  </a:lnTo>
                  <a:lnTo>
                    <a:pt x="2144391" y="194186"/>
                  </a:lnTo>
                  <a:cubicBezTo>
                    <a:pt x="2152849" y="199590"/>
                    <a:pt x="2158429" y="203114"/>
                    <a:pt x="2161131" y="204759"/>
                  </a:cubicBezTo>
                  <a:cubicBezTo>
                    <a:pt x="2163833" y="206404"/>
                    <a:pt x="2167533" y="208929"/>
                    <a:pt x="2172232" y="212336"/>
                  </a:cubicBezTo>
                  <a:cubicBezTo>
                    <a:pt x="2176931" y="215743"/>
                    <a:pt x="2179927" y="217446"/>
                    <a:pt x="2181219" y="217446"/>
                  </a:cubicBezTo>
                  <a:cubicBezTo>
                    <a:pt x="2182511" y="217446"/>
                    <a:pt x="2183745" y="218269"/>
                    <a:pt x="2184920" y="219913"/>
                  </a:cubicBezTo>
                  <a:cubicBezTo>
                    <a:pt x="2186564" y="221793"/>
                    <a:pt x="2192614" y="225141"/>
                    <a:pt x="2203070" y="229957"/>
                  </a:cubicBezTo>
                  <a:cubicBezTo>
                    <a:pt x="2213525" y="234774"/>
                    <a:pt x="2221454" y="237887"/>
                    <a:pt x="2226858" y="239297"/>
                  </a:cubicBezTo>
                  <a:cubicBezTo>
                    <a:pt x="2233907" y="241176"/>
                    <a:pt x="2238253" y="242527"/>
                    <a:pt x="2239898" y="243350"/>
                  </a:cubicBezTo>
                  <a:cubicBezTo>
                    <a:pt x="2241543" y="244172"/>
                    <a:pt x="2243951" y="244759"/>
                    <a:pt x="2247123" y="245112"/>
                  </a:cubicBezTo>
                  <a:cubicBezTo>
                    <a:pt x="2250294" y="245464"/>
                    <a:pt x="2252938" y="246345"/>
                    <a:pt x="2255052" y="247755"/>
                  </a:cubicBezTo>
                  <a:cubicBezTo>
                    <a:pt x="2257167" y="249165"/>
                    <a:pt x="2258929" y="249869"/>
                    <a:pt x="2260339" y="249869"/>
                  </a:cubicBezTo>
                  <a:cubicBezTo>
                    <a:pt x="2261748" y="249869"/>
                    <a:pt x="2265038" y="251749"/>
                    <a:pt x="2270206" y="255508"/>
                  </a:cubicBezTo>
                  <a:cubicBezTo>
                    <a:pt x="2275375" y="259267"/>
                    <a:pt x="2278195" y="261734"/>
                    <a:pt x="2278665" y="262909"/>
                  </a:cubicBezTo>
                  <a:cubicBezTo>
                    <a:pt x="2279135" y="264319"/>
                    <a:pt x="2279135" y="266727"/>
                    <a:pt x="2278665" y="270134"/>
                  </a:cubicBezTo>
                  <a:cubicBezTo>
                    <a:pt x="2278195" y="273541"/>
                    <a:pt x="2276433" y="275831"/>
                    <a:pt x="2273378" y="277006"/>
                  </a:cubicBezTo>
                  <a:cubicBezTo>
                    <a:pt x="2269149" y="278416"/>
                    <a:pt x="2265273" y="278886"/>
                    <a:pt x="2261748" y="278416"/>
                  </a:cubicBezTo>
                  <a:cubicBezTo>
                    <a:pt x="2258224" y="277946"/>
                    <a:pt x="2252233" y="276301"/>
                    <a:pt x="2243775" y="273482"/>
                  </a:cubicBezTo>
                  <a:cubicBezTo>
                    <a:pt x="2240485" y="272307"/>
                    <a:pt x="2235845" y="270839"/>
                    <a:pt x="2229854" y="269077"/>
                  </a:cubicBezTo>
                  <a:cubicBezTo>
                    <a:pt x="2223863" y="267314"/>
                    <a:pt x="2219868" y="265611"/>
                    <a:pt x="2217871" y="263966"/>
                  </a:cubicBezTo>
                  <a:cubicBezTo>
                    <a:pt x="2215874" y="262322"/>
                    <a:pt x="2210118" y="258974"/>
                    <a:pt x="2200603" y="253922"/>
                  </a:cubicBezTo>
                  <a:cubicBezTo>
                    <a:pt x="2191087" y="248871"/>
                    <a:pt x="2184332" y="244348"/>
                    <a:pt x="2180338" y="240354"/>
                  </a:cubicBezTo>
                  <a:cubicBezTo>
                    <a:pt x="2177519" y="237300"/>
                    <a:pt x="2169060" y="230486"/>
                    <a:pt x="2154964" y="219913"/>
                  </a:cubicBezTo>
                  <a:cubicBezTo>
                    <a:pt x="2140867" y="209341"/>
                    <a:pt x="2133348" y="204054"/>
                    <a:pt x="2132408" y="204054"/>
                  </a:cubicBezTo>
                  <a:cubicBezTo>
                    <a:pt x="2131938" y="205229"/>
                    <a:pt x="2131703" y="209517"/>
                    <a:pt x="2131703" y="216918"/>
                  </a:cubicBezTo>
                  <a:cubicBezTo>
                    <a:pt x="2131703" y="224319"/>
                    <a:pt x="2131938" y="233364"/>
                    <a:pt x="2132408" y="244054"/>
                  </a:cubicBezTo>
                  <a:cubicBezTo>
                    <a:pt x="2132878" y="254745"/>
                    <a:pt x="2133348" y="262557"/>
                    <a:pt x="2133818" y="267491"/>
                  </a:cubicBezTo>
                  <a:cubicBezTo>
                    <a:pt x="2134758" y="275009"/>
                    <a:pt x="2134993" y="289576"/>
                    <a:pt x="2134523" y="311191"/>
                  </a:cubicBezTo>
                  <a:cubicBezTo>
                    <a:pt x="2134053" y="332807"/>
                    <a:pt x="2133231" y="346904"/>
                    <a:pt x="2132056" y="353482"/>
                  </a:cubicBezTo>
                  <a:cubicBezTo>
                    <a:pt x="2131116" y="358651"/>
                    <a:pt x="2129471" y="362175"/>
                    <a:pt x="2127122" y="364055"/>
                  </a:cubicBezTo>
                  <a:cubicBezTo>
                    <a:pt x="2124772" y="365700"/>
                    <a:pt x="2123187" y="366581"/>
                    <a:pt x="2122364" y="366698"/>
                  </a:cubicBezTo>
                  <a:cubicBezTo>
                    <a:pt x="2121542" y="366816"/>
                    <a:pt x="2120896" y="366052"/>
                    <a:pt x="2120426" y="364408"/>
                  </a:cubicBezTo>
                  <a:cubicBezTo>
                    <a:pt x="2119721" y="362998"/>
                    <a:pt x="2118781" y="362293"/>
                    <a:pt x="2117606" y="362293"/>
                  </a:cubicBezTo>
                  <a:cubicBezTo>
                    <a:pt x="2116197" y="362293"/>
                    <a:pt x="2113965" y="361001"/>
                    <a:pt x="2110910" y="358416"/>
                  </a:cubicBezTo>
                  <a:cubicBezTo>
                    <a:pt x="2107856" y="355832"/>
                    <a:pt x="2106329" y="354070"/>
                    <a:pt x="2106329" y="353130"/>
                  </a:cubicBezTo>
                  <a:cubicBezTo>
                    <a:pt x="2106329" y="351720"/>
                    <a:pt x="2105683" y="351015"/>
                    <a:pt x="2104391" y="351015"/>
                  </a:cubicBezTo>
                  <a:cubicBezTo>
                    <a:pt x="2103098" y="351015"/>
                    <a:pt x="2100455" y="347902"/>
                    <a:pt x="2096461" y="341676"/>
                  </a:cubicBezTo>
                  <a:cubicBezTo>
                    <a:pt x="2092467" y="335450"/>
                    <a:pt x="2089178" y="330810"/>
                    <a:pt x="2086593" y="327755"/>
                  </a:cubicBezTo>
                  <a:cubicBezTo>
                    <a:pt x="2083539" y="323996"/>
                    <a:pt x="2081248" y="317770"/>
                    <a:pt x="2079721" y="309077"/>
                  </a:cubicBezTo>
                  <a:cubicBezTo>
                    <a:pt x="2078194" y="300384"/>
                    <a:pt x="2077665" y="291338"/>
                    <a:pt x="2078135" y="281940"/>
                  </a:cubicBezTo>
                  <a:cubicBezTo>
                    <a:pt x="2079545" y="264789"/>
                    <a:pt x="2080602" y="256918"/>
                    <a:pt x="2081307" y="258328"/>
                  </a:cubicBezTo>
                  <a:cubicBezTo>
                    <a:pt x="2081777" y="259032"/>
                    <a:pt x="2082012" y="263966"/>
                    <a:pt x="2082012" y="273129"/>
                  </a:cubicBezTo>
                  <a:cubicBezTo>
                    <a:pt x="2082246" y="285112"/>
                    <a:pt x="2082893" y="293511"/>
                    <a:pt x="2083950" y="298328"/>
                  </a:cubicBezTo>
                  <a:cubicBezTo>
                    <a:pt x="2085007" y="303144"/>
                    <a:pt x="2087063" y="306962"/>
                    <a:pt x="2090117" y="309782"/>
                  </a:cubicBezTo>
                  <a:cubicBezTo>
                    <a:pt x="2092232" y="311896"/>
                    <a:pt x="2094581" y="313188"/>
                    <a:pt x="2097166" y="313658"/>
                  </a:cubicBezTo>
                  <a:cubicBezTo>
                    <a:pt x="2099750" y="314128"/>
                    <a:pt x="2101395" y="313541"/>
                    <a:pt x="2102100" y="311896"/>
                  </a:cubicBezTo>
                  <a:cubicBezTo>
                    <a:pt x="2102335" y="311426"/>
                    <a:pt x="2102570" y="311544"/>
                    <a:pt x="2102805" y="312249"/>
                  </a:cubicBezTo>
                  <a:cubicBezTo>
                    <a:pt x="2103039" y="313423"/>
                    <a:pt x="2103157" y="315185"/>
                    <a:pt x="2103157" y="317535"/>
                  </a:cubicBezTo>
                  <a:cubicBezTo>
                    <a:pt x="2103157" y="322469"/>
                    <a:pt x="2103510" y="325171"/>
                    <a:pt x="2104214" y="325641"/>
                  </a:cubicBezTo>
                  <a:cubicBezTo>
                    <a:pt x="2104684" y="326111"/>
                    <a:pt x="2105154" y="325523"/>
                    <a:pt x="2105624" y="323879"/>
                  </a:cubicBezTo>
                  <a:cubicBezTo>
                    <a:pt x="2106329" y="321529"/>
                    <a:pt x="2106799" y="318122"/>
                    <a:pt x="2107034" y="313658"/>
                  </a:cubicBezTo>
                  <a:cubicBezTo>
                    <a:pt x="2108209" y="298856"/>
                    <a:pt x="2109090" y="284525"/>
                    <a:pt x="2109677" y="270662"/>
                  </a:cubicBezTo>
                  <a:cubicBezTo>
                    <a:pt x="2110264" y="256800"/>
                    <a:pt x="2110558" y="246051"/>
                    <a:pt x="2110558" y="238416"/>
                  </a:cubicBezTo>
                  <a:cubicBezTo>
                    <a:pt x="2110558" y="230780"/>
                    <a:pt x="2110323" y="226492"/>
                    <a:pt x="2109853" y="225552"/>
                  </a:cubicBezTo>
                  <a:cubicBezTo>
                    <a:pt x="2108913" y="225552"/>
                    <a:pt x="2107856" y="227549"/>
                    <a:pt x="2106681" y="231543"/>
                  </a:cubicBezTo>
                  <a:lnTo>
                    <a:pt x="2104919" y="237535"/>
                  </a:lnTo>
                  <a:lnTo>
                    <a:pt x="2105624" y="231191"/>
                  </a:lnTo>
                  <a:cubicBezTo>
                    <a:pt x="2106329" y="226962"/>
                    <a:pt x="2106858" y="221969"/>
                    <a:pt x="2107210" y="216213"/>
                  </a:cubicBezTo>
                  <a:cubicBezTo>
                    <a:pt x="2107562" y="210457"/>
                    <a:pt x="2107680" y="205523"/>
                    <a:pt x="2107562" y="201411"/>
                  </a:cubicBezTo>
                  <a:cubicBezTo>
                    <a:pt x="2107445" y="197299"/>
                    <a:pt x="2107151" y="195244"/>
                    <a:pt x="2106681" y="195244"/>
                  </a:cubicBezTo>
                  <a:cubicBezTo>
                    <a:pt x="2105506" y="195244"/>
                    <a:pt x="2104919" y="196007"/>
                    <a:pt x="2104919" y="197534"/>
                  </a:cubicBezTo>
                  <a:cubicBezTo>
                    <a:pt x="2104919" y="199061"/>
                    <a:pt x="2102687" y="202057"/>
                    <a:pt x="2098223" y="206521"/>
                  </a:cubicBezTo>
                  <a:cubicBezTo>
                    <a:pt x="2091175" y="214274"/>
                    <a:pt x="2085653" y="221205"/>
                    <a:pt x="2081659" y="227314"/>
                  </a:cubicBezTo>
                  <a:cubicBezTo>
                    <a:pt x="2073906" y="239767"/>
                    <a:pt x="2059926" y="256096"/>
                    <a:pt x="2039721" y="276301"/>
                  </a:cubicBezTo>
                  <a:cubicBezTo>
                    <a:pt x="2020924" y="294862"/>
                    <a:pt x="2009647" y="302498"/>
                    <a:pt x="2005888" y="299209"/>
                  </a:cubicBezTo>
                  <a:cubicBezTo>
                    <a:pt x="2004478" y="298034"/>
                    <a:pt x="2003421" y="297799"/>
                    <a:pt x="2002716" y="298504"/>
                  </a:cubicBezTo>
                  <a:cubicBezTo>
                    <a:pt x="2002246" y="298739"/>
                    <a:pt x="2001306" y="298152"/>
                    <a:pt x="1999897" y="296742"/>
                  </a:cubicBezTo>
                  <a:cubicBezTo>
                    <a:pt x="1998487" y="295332"/>
                    <a:pt x="1997136" y="293629"/>
                    <a:pt x="1995844" y="291632"/>
                  </a:cubicBezTo>
                  <a:cubicBezTo>
                    <a:pt x="1994552" y="289635"/>
                    <a:pt x="1993905" y="288166"/>
                    <a:pt x="1993905" y="287226"/>
                  </a:cubicBezTo>
                  <a:cubicBezTo>
                    <a:pt x="1993905" y="286052"/>
                    <a:pt x="1993259" y="285229"/>
                    <a:pt x="1991967" y="284759"/>
                  </a:cubicBezTo>
                  <a:cubicBezTo>
                    <a:pt x="1990675" y="284290"/>
                    <a:pt x="1989794" y="280530"/>
                    <a:pt x="1989324" y="273482"/>
                  </a:cubicBezTo>
                  <a:cubicBezTo>
                    <a:pt x="1989089" y="267608"/>
                    <a:pt x="1989618" y="263496"/>
                    <a:pt x="1990910" y="261147"/>
                  </a:cubicBezTo>
                  <a:cubicBezTo>
                    <a:pt x="1992202" y="258797"/>
                    <a:pt x="1995315" y="256565"/>
                    <a:pt x="2000249" y="254451"/>
                  </a:cubicBezTo>
                  <a:cubicBezTo>
                    <a:pt x="2009177" y="250927"/>
                    <a:pt x="2035726" y="227197"/>
                    <a:pt x="2079897" y="183261"/>
                  </a:cubicBezTo>
                  <a:cubicBezTo>
                    <a:pt x="2092349" y="170809"/>
                    <a:pt x="2098341" y="164230"/>
                    <a:pt x="2097871" y="163525"/>
                  </a:cubicBezTo>
                  <a:cubicBezTo>
                    <a:pt x="2097401" y="163290"/>
                    <a:pt x="2096226" y="163408"/>
                    <a:pt x="2094346" y="163878"/>
                  </a:cubicBezTo>
                  <a:cubicBezTo>
                    <a:pt x="2090117" y="164583"/>
                    <a:pt x="2085888" y="165522"/>
                    <a:pt x="2081659" y="166697"/>
                  </a:cubicBezTo>
                  <a:cubicBezTo>
                    <a:pt x="2077195" y="168107"/>
                    <a:pt x="2071380" y="168635"/>
                    <a:pt x="2064214" y="168283"/>
                  </a:cubicBezTo>
                  <a:cubicBezTo>
                    <a:pt x="2057048" y="167931"/>
                    <a:pt x="2052055" y="166932"/>
                    <a:pt x="2049236" y="165287"/>
                  </a:cubicBezTo>
                  <a:cubicBezTo>
                    <a:pt x="2045712" y="163173"/>
                    <a:pt x="2042599" y="160765"/>
                    <a:pt x="2039897" y="158063"/>
                  </a:cubicBezTo>
                  <a:cubicBezTo>
                    <a:pt x="2037195" y="155361"/>
                    <a:pt x="2035844" y="153422"/>
                    <a:pt x="2035844" y="152248"/>
                  </a:cubicBezTo>
                  <a:cubicBezTo>
                    <a:pt x="2035844" y="150838"/>
                    <a:pt x="2035374" y="150133"/>
                    <a:pt x="2034434" y="150133"/>
                  </a:cubicBezTo>
                  <a:cubicBezTo>
                    <a:pt x="2033259" y="150133"/>
                    <a:pt x="2032378" y="148488"/>
                    <a:pt x="2031791" y="145199"/>
                  </a:cubicBezTo>
                  <a:cubicBezTo>
                    <a:pt x="2031204" y="141910"/>
                    <a:pt x="2031145" y="139208"/>
                    <a:pt x="2031615" y="137093"/>
                  </a:cubicBezTo>
                  <a:cubicBezTo>
                    <a:pt x="2032320" y="134979"/>
                    <a:pt x="2033729" y="133452"/>
                    <a:pt x="2035844" y="132512"/>
                  </a:cubicBezTo>
                  <a:cubicBezTo>
                    <a:pt x="2038193" y="131337"/>
                    <a:pt x="2040367" y="131631"/>
                    <a:pt x="2042364" y="133393"/>
                  </a:cubicBezTo>
                  <a:cubicBezTo>
                    <a:pt x="2044361" y="135155"/>
                    <a:pt x="2045947" y="138151"/>
                    <a:pt x="2047122" y="142380"/>
                  </a:cubicBezTo>
                  <a:lnTo>
                    <a:pt x="2048884" y="148723"/>
                  </a:lnTo>
                  <a:lnTo>
                    <a:pt x="2056637" y="147666"/>
                  </a:lnTo>
                  <a:cubicBezTo>
                    <a:pt x="2063451" y="146961"/>
                    <a:pt x="2070029" y="145610"/>
                    <a:pt x="2076373" y="143613"/>
                  </a:cubicBezTo>
                  <a:cubicBezTo>
                    <a:pt x="2082716" y="141616"/>
                    <a:pt x="2091762" y="137916"/>
                    <a:pt x="2103510" y="132512"/>
                  </a:cubicBezTo>
                  <a:cubicBezTo>
                    <a:pt x="2107034" y="131102"/>
                    <a:pt x="2109148" y="128753"/>
                    <a:pt x="2109853" y="125463"/>
                  </a:cubicBezTo>
                  <a:cubicBezTo>
                    <a:pt x="2110558" y="122174"/>
                    <a:pt x="2111263" y="112189"/>
                    <a:pt x="2111968" y="95507"/>
                  </a:cubicBezTo>
                  <a:cubicBezTo>
                    <a:pt x="2112672" y="82115"/>
                    <a:pt x="2113319" y="71131"/>
                    <a:pt x="2113906" y="62555"/>
                  </a:cubicBezTo>
                  <a:cubicBezTo>
                    <a:pt x="2114493" y="53980"/>
                    <a:pt x="2114905" y="46461"/>
                    <a:pt x="2115139" y="40000"/>
                  </a:cubicBezTo>
                  <a:cubicBezTo>
                    <a:pt x="2115374" y="33539"/>
                    <a:pt x="2116373" y="28958"/>
                    <a:pt x="2118135" y="26256"/>
                  </a:cubicBezTo>
                  <a:cubicBezTo>
                    <a:pt x="2119897" y="23554"/>
                    <a:pt x="2122599" y="22027"/>
                    <a:pt x="2126241" y="21674"/>
                  </a:cubicBezTo>
                  <a:close/>
                  <a:moveTo>
                    <a:pt x="1343957" y="17445"/>
                  </a:moveTo>
                  <a:cubicBezTo>
                    <a:pt x="1344427" y="17093"/>
                    <a:pt x="1345837" y="17151"/>
                    <a:pt x="1348186" y="17621"/>
                  </a:cubicBezTo>
                  <a:cubicBezTo>
                    <a:pt x="1355235" y="19266"/>
                    <a:pt x="1361579" y="22555"/>
                    <a:pt x="1367217" y="27489"/>
                  </a:cubicBezTo>
                  <a:cubicBezTo>
                    <a:pt x="1370272" y="30309"/>
                    <a:pt x="1374971" y="35889"/>
                    <a:pt x="1381314" y="44229"/>
                  </a:cubicBezTo>
                  <a:cubicBezTo>
                    <a:pt x="1387658" y="52570"/>
                    <a:pt x="1390830" y="57445"/>
                    <a:pt x="1390830" y="58855"/>
                  </a:cubicBezTo>
                  <a:cubicBezTo>
                    <a:pt x="1390830" y="61674"/>
                    <a:pt x="1396469" y="64259"/>
                    <a:pt x="1407746" y="66608"/>
                  </a:cubicBezTo>
                  <a:cubicBezTo>
                    <a:pt x="1415265" y="68018"/>
                    <a:pt x="1420434" y="69486"/>
                    <a:pt x="1423253" y="71014"/>
                  </a:cubicBezTo>
                  <a:cubicBezTo>
                    <a:pt x="1426072" y="72541"/>
                    <a:pt x="1428187" y="73304"/>
                    <a:pt x="1429597" y="73304"/>
                  </a:cubicBezTo>
                  <a:cubicBezTo>
                    <a:pt x="1431241" y="73304"/>
                    <a:pt x="1432592" y="75008"/>
                    <a:pt x="1433650" y="78415"/>
                  </a:cubicBezTo>
                  <a:cubicBezTo>
                    <a:pt x="1434707" y="81821"/>
                    <a:pt x="1434648" y="84699"/>
                    <a:pt x="1433473" y="87049"/>
                  </a:cubicBezTo>
                  <a:cubicBezTo>
                    <a:pt x="1432299" y="89398"/>
                    <a:pt x="1429832" y="90280"/>
                    <a:pt x="1426072" y="89692"/>
                  </a:cubicBezTo>
                  <a:cubicBezTo>
                    <a:pt x="1422313" y="89105"/>
                    <a:pt x="1420081" y="89164"/>
                    <a:pt x="1419376" y="89868"/>
                  </a:cubicBezTo>
                  <a:cubicBezTo>
                    <a:pt x="1418672" y="90573"/>
                    <a:pt x="1415852" y="91161"/>
                    <a:pt x="1410918" y="91631"/>
                  </a:cubicBezTo>
                  <a:cubicBezTo>
                    <a:pt x="1402460" y="92335"/>
                    <a:pt x="1393473" y="94861"/>
                    <a:pt x="1383958" y="99208"/>
                  </a:cubicBezTo>
                  <a:cubicBezTo>
                    <a:pt x="1374442" y="103554"/>
                    <a:pt x="1362518" y="110544"/>
                    <a:pt x="1348186" y="120177"/>
                  </a:cubicBezTo>
                  <a:cubicBezTo>
                    <a:pt x="1339024" y="126521"/>
                    <a:pt x="1333913" y="129692"/>
                    <a:pt x="1332856" y="129692"/>
                  </a:cubicBezTo>
                  <a:cubicBezTo>
                    <a:pt x="1331799" y="129692"/>
                    <a:pt x="1331270" y="130104"/>
                    <a:pt x="1331270" y="130926"/>
                  </a:cubicBezTo>
                  <a:cubicBezTo>
                    <a:pt x="1331270" y="131748"/>
                    <a:pt x="1328333" y="134391"/>
                    <a:pt x="1322459" y="138855"/>
                  </a:cubicBezTo>
                  <a:cubicBezTo>
                    <a:pt x="1318935" y="141440"/>
                    <a:pt x="1314706" y="145082"/>
                    <a:pt x="1309772" y="149781"/>
                  </a:cubicBezTo>
                  <a:cubicBezTo>
                    <a:pt x="1304838" y="154480"/>
                    <a:pt x="1300727" y="158709"/>
                    <a:pt x="1297437" y="162468"/>
                  </a:cubicBezTo>
                  <a:cubicBezTo>
                    <a:pt x="1294148" y="166227"/>
                    <a:pt x="1292856" y="168224"/>
                    <a:pt x="1293561" y="168459"/>
                  </a:cubicBezTo>
                  <a:cubicBezTo>
                    <a:pt x="1294735" y="168929"/>
                    <a:pt x="1298612" y="167754"/>
                    <a:pt x="1305191" y="164935"/>
                  </a:cubicBezTo>
                  <a:cubicBezTo>
                    <a:pt x="1333855" y="152718"/>
                    <a:pt x="1353708" y="144142"/>
                    <a:pt x="1364750" y="139208"/>
                  </a:cubicBezTo>
                  <a:lnTo>
                    <a:pt x="1373209" y="134979"/>
                  </a:lnTo>
                  <a:lnTo>
                    <a:pt x="1372504" y="126521"/>
                  </a:lnTo>
                  <a:cubicBezTo>
                    <a:pt x="1372034" y="120882"/>
                    <a:pt x="1372798" y="117358"/>
                    <a:pt x="1374795" y="115948"/>
                  </a:cubicBezTo>
                  <a:cubicBezTo>
                    <a:pt x="1376792" y="114538"/>
                    <a:pt x="1381784" y="113833"/>
                    <a:pt x="1389773" y="113833"/>
                  </a:cubicBezTo>
                  <a:cubicBezTo>
                    <a:pt x="1404105" y="114303"/>
                    <a:pt x="1417673" y="116829"/>
                    <a:pt x="1430478" y="121410"/>
                  </a:cubicBezTo>
                  <a:cubicBezTo>
                    <a:pt x="1443283" y="125992"/>
                    <a:pt x="1450742" y="131102"/>
                    <a:pt x="1452857" y="136741"/>
                  </a:cubicBezTo>
                  <a:cubicBezTo>
                    <a:pt x="1453562" y="138386"/>
                    <a:pt x="1453327" y="140676"/>
                    <a:pt x="1452152" y="143613"/>
                  </a:cubicBezTo>
                  <a:cubicBezTo>
                    <a:pt x="1450977" y="146550"/>
                    <a:pt x="1449685" y="148371"/>
                    <a:pt x="1448275" y="149076"/>
                  </a:cubicBezTo>
                  <a:cubicBezTo>
                    <a:pt x="1446866" y="149546"/>
                    <a:pt x="1443341" y="148488"/>
                    <a:pt x="1437703" y="145904"/>
                  </a:cubicBezTo>
                  <a:cubicBezTo>
                    <a:pt x="1428305" y="141205"/>
                    <a:pt x="1419259" y="141557"/>
                    <a:pt x="1410566" y="146961"/>
                  </a:cubicBezTo>
                  <a:cubicBezTo>
                    <a:pt x="1407041" y="149076"/>
                    <a:pt x="1404105" y="150133"/>
                    <a:pt x="1401755" y="150133"/>
                  </a:cubicBezTo>
                  <a:cubicBezTo>
                    <a:pt x="1399406" y="150133"/>
                    <a:pt x="1397879" y="150485"/>
                    <a:pt x="1397174" y="151190"/>
                  </a:cubicBezTo>
                  <a:cubicBezTo>
                    <a:pt x="1396469" y="151895"/>
                    <a:pt x="1394530" y="152424"/>
                    <a:pt x="1391359" y="152776"/>
                  </a:cubicBezTo>
                  <a:cubicBezTo>
                    <a:pt x="1388187" y="153129"/>
                    <a:pt x="1386014" y="154127"/>
                    <a:pt x="1384839" y="155772"/>
                  </a:cubicBezTo>
                  <a:cubicBezTo>
                    <a:pt x="1382724" y="158826"/>
                    <a:pt x="1381549" y="159649"/>
                    <a:pt x="1381314" y="158239"/>
                  </a:cubicBezTo>
                  <a:cubicBezTo>
                    <a:pt x="1381314" y="157299"/>
                    <a:pt x="1381902" y="156007"/>
                    <a:pt x="1383077" y="154362"/>
                  </a:cubicBezTo>
                  <a:cubicBezTo>
                    <a:pt x="1384956" y="151543"/>
                    <a:pt x="1385367" y="150133"/>
                    <a:pt x="1384310" y="150133"/>
                  </a:cubicBezTo>
                  <a:cubicBezTo>
                    <a:pt x="1383253" y="150133"/>
                    <a:pt x="1382254" y="150897"/>
                    <a:pt x="1381314" y="152424"/>
                  </a:cubicBezTo>
                  <a:cubicBezTo>
                    <a:pt x="1380375" y="153951"/>
                    <a:pt x="1376733" y="156242"/>
                    <a:pt x="1370389" y="159296"/>
                  </a:cubicBezTo>
                  <a:cubicBezTo>
                    <a:pt x="1343840" y="171279"/>
                    <a:pt x="1329860" y="177270"/>
                    <a:pt x="1328451" y="177270"/>
                  </a:cubicBezTo>
                  <a:cubicBezTo>
                    <a:pt x="1327746" y="177270"/>
                    <a:pt x="1317878" y="181734"/>
                    <a:pt x="1298847" y="190662"/>
                  </a:cubicBezTo>
                  <a:cubicBezTo>
                    <a:pt x="1292503" y="193716"/>
                    <a:pt x="1286160" y="195478"/>
                    <a:pt x="1279816" y="195948"/>
                  </a:cubicBezTo>
                  <a:lnTo>
                    <a:pt x="1270653" y="196653"/>
                  </a:lnTo>
                  <a:lnTo>
                    <a:pt x="1265719" y="187843"/>
                  </a:lnTo>
                  <a:cubicBezTo>
                    <a:pt x="1262665" y="182204"/>
                    <a:pt x="1261138" y="177152"/>
                    <a:pt x="1261138" y="172688"/>
                  </a:cubicBezTo>
                  <a:cubicBezTo>
                    <a:pt x="1261138" y="169634"/>
                    <a:pt x="1261725" y="167167"/>
                    <a:pt x="1262900" y="165287"/>
                  </a:cubicBezTo>
                  <a:cubicBezTo>
                    <a:pt x="1264074" y="163408"/>
                    <a:pt x="1267364" y="160001"/>
                    <a:pt x="1272768" y="155067"/>
                  </a:cubicBezTo>
                  <a:cubicBezTo>
                    <a:pt x="1283105" y="145199"/>
                    <a:pt x="1295910" y="134509"/>
                    <a:pt x="1311182" y="122996"/>
                  </a:cubicBezTo>
                  <a:cubicBezTo>
                    <a:pt x="1321050" y="115478"/>
                    <a:pt x="1325984" y="111366"/>
                    <a:pt x="1325984" y="110661"/>
                  </a:cubicBezTo>
                  <a:cubicBezTo>
                    <a:pt x="1325984" y="110192"/>
                    <a:pt x="1325749" y="109957"/>
                    <a:pt x="1325279" y="109957"/>
                  </a:cubicBezTo>
                  <a:cubicBezTo>
                    <a:pt x="1324809" y="109957"/>
                    <a:pt x="1323987" y="110015"/>
                    <a:pt x="1322812" y="110133"/>
                  </a:cubicBezTo>
                  <a:cubicBezTo>
                    <a:pt x="1321637" y="110250"/>
                    <a:pt x="1320051" y="110603"/>
                    <a:pt x="1318054" y="111190"/>
                  </a:cubicBezTo>
                  <a:cubicBezTo>
                    <a:pt x="1316057" y="111777"/>
                    <a:pt x="1313296" y="112541"/>
                    <a:pt x="1309772" y="113481"/>
                  </a:cubicBezTo>
                  <a:cubicBezTo>
                    <a:pt x="1304133" y="114891"/>
                    <a:pt x="1295088" y="116888"/>
                    <a:pt x="1282635" y="119472"/>
                  </a:cubicBezTo>
                  <a:cubicBezTo>
                    <a:pt x="1274177" y="121117"/>
                    <a:pt x="1268715" y="121939"/>
                    <a:pt x="1266248" y="121939"/>
                  </a:cubicBezTo>
                  <a:cubicBezTo>
                    <a:pt x="1263781" y="121939"/>
                    <a:pt x="1261255" y="121352"/>
                    <a:pt x="1258671" y="120177"/>
                  </a:cubicBezTo>
                  <a:cubicBezTo>
                    <a:pt x="1254911" y="118532"/>
                    <a:pt x="1252562" y="117710"/>
                    <a:pt x="1251622" y="117710"/>
                  </a:cubicBezTo>
                  <a:cubicBezTo>
                    <a:pt x="1250682" y="117710"/>
                    <a:pt x="1248098" y="116183"/>
                    <a:pt x="1243869" y="113128"/>
                  </a:cubicBezTo>
                  <a:cubicBezTo>
                    <a:pt x="1237525" y="108664"/>
                    <a:pt x="1234471" y="103143"/>
                    <a:pt x="1234706" y="96564"/>
                  </a:cubicBezTo>
                  <a:cubicBezTo>
                    <a:pt x="1234706" y="94685"/>
                    <a:pt x="1236057" y="92688"/>
                    <a:pt x="1238759" y="90573"/>
                  </a:cubicBezTo>
                  <a:cubicBezTo>
                    <a:pt x="1241460" y="88459"/>
                    <a:pt x="1244339" y="86932"/>
                    <a:pt x="1247393" y="85992"/>
                  </a:cubicBezTo>
                  <a:cubicBezTo>
                    <a:pt x="1249507" y="85287"/>
                    <a:pt x="1250624" y="85052"/>
                    <a:pt x="1250741" y="85287"/>
                  </a:cubicBezTo>
                  <a:cubicBezTo>
                    <a:pt x="1250859" y="85522"/>
                    <a:pt x="1250565" y="86109"/>
                    <a:pt x="1249860" y="87049"/>
                  </a:cubicBezTo>
                  <a:cubicBezTo>
                    <a:pt x="1248685" y="88694"/>
                    <a:pt x="1247628" y="91631"/>
                    <a:pt x="1246688" y="95860"/>
                  </a:cubicBezTo>
                  <a:lnTo>
                    <a:pt x="1245631" y="101851"/>
                  </a:lnTo>
                  <a:lnTo>
                    <a:pt x="1253032" y="102556"/>
                  </a:lnTo>
                  <a:cubicBezTo>
                    <a:pt x="1257731" y="103026"/>
                    <a:pt x="1262665" y="102908"/>
                    <a:pt x="1267834" y="102203"/>
                  </a:cubicBezTo>
                  <a:cubicBezTo>
                    <a:pt x="1272063" y="101498"/>
                    <a:pt x="1279170" y="99912"/>
                    <a:pt x="1289155" y="97446"/>
                  </a:cubicBezTo>
                  <a:cubicBezTo>
                    <a:pt x="1299141" y="94979"/>
                    <a:pt x="1305191" y="93393"/>
                    <a:pt x="1307305" y="92688"/>
                  </a:cubicBezTo>
                  <a:cubicBezTo>
                    <a:pt x="1308950" y="91983"/>
                    <a:pt x="1310947" y="91396"/>
                    <a:pt x="1313296" y="90926"/>
                  </a:cubicBezTo>
                  <a:cubicBezTo>
                    <a:pt x="1315646" y="90456"/>
                    <a:pt x="1321931" y="88576"/>
                    <a:pt x="1332151" y="85287"/>
                  </a:cubicBezTo>
                  <a:cubicBezTo>
                    <a:pt x="1342372" y="81998"/>
                    <a:pt x="1350477" y="79707"/>
                    <a:pt x="1356469" y="78415"/>
                  </a:cubicBezTo>
                  <a:cubicBezTo>
                    <a:pt x="1362460" y="77122"/>
                    <a:pt x="1365455" y="76006"/>
                    <a:pt x="1365455" y="75067"/>
                  </a:cubicBezTo>
                  <a:cubicBezTo>
                    <a:pt x="1365455" y="74362"/>
                    <a:pt x="1362988" y="73598"/>
                    <a:pt x="1358055" y="72776"/>
                  </a:cubicBezTo>
                  <a:cubicBezTo>
                    <a:pt x="1353121" y="71953"/>
                    <a:pt x="1348657" y="71542"/>
                    <a:pt x="1344662" y="71542"/>
                  </a:cubicBezTo>
                  <a:cubicBezTo>
                    <a:pt x="1341138" y="71542"/>
                    <a:pt x="1338025" y="70602"/>
                    <a:pt x="1335323" y="68723"/>
                  </a:cubicBezTo>
                  <a:cubicBezTo>
                    <a:pt x="1332621" y="66843"/>
                    <a:pt x="1330741" y="66256"/>
                    <a:pt x="1329684" y="66961"/>
                  </a:cubicBezTo>
                  <a:cubicBezTo>
                    <a:pt x="1328627" y="67666"/>
                    <a:pt x="1327746" y="67431"/>
                    <a:pt x="1327041" y="66256"/>
                  </a:cubicBezTo>
                  <a:cubicBezTo>
                    <a:pt x="1326571" y="65786"/>
                    <a:pt x="1327217" y="64905"/>
                    <a:pt x="1328979" y="63613"/>
                  </a:cubicBezTo>
                  <a:cubicBezTo>
                    <a:pt x="1330741" y="62320"/>
                    <a:pt x="1332739" y="61322"/>
                    <a:pt x="1334971" y="60617"/>
                  </a:cubicBezTo>
                  <a:cubicBezTo>
                    <a:pt x="1337203" y="59912"/>
                    <a:pt x="1338671" y="59795"/>
                    <a:pt x="1339376" y="60265"/>
                  </a:cubicBezTo>
                  <a:cubicBezTo>
                    <a:pt x="1340551" y="60970"/>
                    <a:pt x="1342019" y="60441"/>
                    <a:pt x="1343781" y="58679"/>
                  </a:cubicBezTo>
                  <a:cubicBezTo>
                    <a:pt x="1345543" y="56917"/>
                    <a:pt x="1347129" y="56036"/>
                    <a:pt x="1348539" y="56036"/>
                  </a:cubicBezTo>
                  <a:cubicBezTo>
                    <a:pt x="1349949" y="56036"/>
                    <a:pt x="1351652" y="54685"/>
                    <a:pt x="1353649" y="51983"/>
                  </a:cubicBezTo>
                  <a:cubicBezTo>
                    <a:pt x="1355646" y="49281"/>
                    <a:pt x="1356645" y="46990"/>
                    <a:pt x="1356645" y="45110"/>
                  </a:cubicBezTo>
                  <a:cubicBezTo>
                    <a:pt x="1356645" y="42526"/>
                    <a:pt x="1355353" y="38884"/>
                    <a:pt x="1352768" y="34185"/>
                  </a:cubicBezTo>
                  <a:cubicBezTo>
                    <a:pt x="1350184" y="29486"/>
                    <a:pt x="1348069" y="27019"/>
                    <a:pt x="1346424" y="26784"/>
                  </a:cubicBezTo>
                  <a:cubicBezTo>
                    <a:pt x="1344310" y="26079"/>
                    <a:pt x="1343253" y="24200"/>
                    <a:pt x="1343253" y="21146"/>
                  </a:cubicBezTo>
                  <a:cubicBezTo>
                    <a:pt x="1343253" y="19031"/>
                    <a:pt x="1343488" y="17797"/>
                    <a:pt x="1343957" y="17445"/>
                  </a:cubicBezTo>
                  <a:close/>
                  <a:moveTo>
                    <a:pt x="2511656" y="0"/>
                  </a:moveTo>
                  <a:cubicBezTo>
                    <a:pt x="2513770" y="0"/>
                    <a:pt x="2514828" y="822"/>
                    <a:pt x="2514828" y="2467"/>
                  </a:cubicBezTo>
                  <a:cubicBezTo>
                    <a:pt x="2514828" y="4112"/>
                    <a:pt x="2515885" y="5228"/>
                    <a:pt x="2517999" y="5815"/>
                  </a:cubicBezTo>
                  <a:cubicBezTo>
                    <a:pt x="2520114" y="6402"/>
                    <a:pt x="2521171" y="7166"/>
                    <a:pt x="2521171" y="8106"/>
                  </a:cubicBezTo>
                  <a:cubicBezTo>
                    <a:pt x="2521171" y="9046"/>
                    <a:pt x="2521935" y="9515"/>
                    <a:pt x="2523462" y="9515"/>
                  </a:cubicBezTo>
                  <a:cubicBezTo>
                    <a:pt x="2524989" y="9515"/>
                    <a:pt x="2525753" y="9927"/>
                    <a:pt x="2525753" y="10749"/>
                  </a:cubicBezTo>
                  <a:cubicBezTo>
                    <a:pt x="2525753" y="11571"/>
                    <a:pt x="2527045" y="12570"/>
                    <a:pt x="2529629" y="13745"/>
                  </a:cubicBezTo>
                  <a:cubicBezTo>
                    <a:pt x="2532214" y="14919"/>
                    <a:pt x="2533506" y="16153"/>
                    <a:pt x="2533506" y="17445"/>
                  </a:cubicBezTo>
                  <a:cubicBezTo>
                    <a:pt x="2533506" y="18737"/>
                    <a:pt x="2534798" y="20793"/>
                    <a:pt x="2537383" y="23612"/>
                  </a:cubicBezTo>
                  <a:cubicBezTo>
                    <a:pt x="2539262" y="25492"/>
                    <a:pt x="2541318" y="29075"/>
                    <a:pt x="2543550" y="34361"/>
                  </a:cubicBezTo>
                  <a:cubicBezTo>
                    <a:pt x="2545782" y="39648"/>
                    <a:pt x="2547368" y="44523"/>
                    <a:pt x="2548308" y="48987"/>
                  </a:cubicBezTo>
                  <a:cubicBezTo>
                    <a:pt x="2548778" y="52041"/>
                    <a:pt x="2549541" y="54215"/>
                    <a:pt x="2550599" y="55507"/>
                  </a:cubicBezTo>
                  <a:cubicBezTo>
                    <a:pt x="2551656" y="56799"/>
                    <a:pt x="2551891" y="57798"/>
                    <a:pt x="2551304" y="58503"/>
                  </a:cubicBezTo>
                  <a:cubicBezTo>
                    <a:pt x="2550716" y="59207"/>
                    <a:pt x="2550951" y="60206"/>
                    <a:pt x="2552008" y="61498"/>
                  </a:cubicBezTo>
                  <a:cubicBezTo>
                    <a:pt x="2553066" y="62790"/>
                    <a:pt x="2553183" y="66021"/>
                    <a:pt x="2552361" y="71190"/>
                  </a:cubicBezTo>
                  <a:cubicBezTo>
                    <a:pt x="2551538" y="76359"/>
                    <a:pt x="2550775" y="82232"/>
                    <a:pt x="2550070" y="88811"/>
                  </a:cubicBezTo>
                  <a:cubicBezTo>
                    <a:pt x="2549600" y="93275"/>
                    <a:pt x="2549483" y="95977"/>
                    <a:pt x="2549718" y="96917"/>
                  </a:cubicBezTo>
                  <a:cubicBezTo>
                    <a:pt x="2549953" y="97857"/>
                    <a:pt x="2550775" y="98327"/>
                    <a:pt x="2552185" y="98327"/>
                  </a:cubicBezTo>
                  <a:cubicBezTo>
                    <a:pt x="2554064" y="98327"/>
                    <a:pt x="2557119" y="97504"/>
                    <a:pt x="2561348" y="95860"/>
                  </a:cubicBezTo>
                  <a:cubicBezTo>
                    <a:pt x="2565107" y="94215"/>
                    <a:pt x="2570804" y="93628"/>
                    <a:pt x="2578440" y="94097"/>
                  </a:cubicBezTo>
                  <a:cubicBezTo>
                    <a:pt x="2586076" y="94567"/>
                    <a:pt x="2591891" y="95742"/>
                    <a:pt x="2595885" y="97622"/>
                  </a:cubicBezTo>
                  <a:cubicBezTo>
                    <a:pt x="2604108" y="101851"/>
                    <a:pt x="2611157" y="107020"/>
                    <a:pt x="2617031" y="113128"/>
                  </a:cubicBezTo>
                  <a:cubicBezTo>
                    <a:pt x="2622200" y="118532"/>
                    <a:pt x="2625254" y="125052"/>
                    <a:pt x="2626194" y="132688"/>
                  </a:cubicBezTo>
                  <a:cubicBezTo>
                    <a:pt x="2627134" y="140324"/>
                    <a:pt x="2625724" y="147784"/>
                    <a:pt x="2621965" y="155067"/>
                  </a:cubicBezTo>
                  <a:cubicBezTo>
                    <a:pt x="2618910" y="160941"/>
                    <a:pt x="2615504" y="165287"/>
                    <a:pt x="2611744" y="168107"/>
                  </a:cubicBezTo>
                  <a:cubicBezTo>
                    <a:pt x="2607985" y="170926"/>
                    <a:pt x="2605636" y="172923"/>
                    <a:pt x="2604696" y="174098"/>
                  </a:cubicBezTo>
                  <a:cubicBezTo>
                    <a:pt x="2603286" y="175743"/>
                    <a:pt x="2599351" y="179208"/>
                    <a:pt x="2592890" y="184495"/>
                  </a:cubicBezTo>
                  <a:cubicBezTo>
                    <a:pt x="2586429" y="189781"/>
                    <a:pt x="2582141" y="193129"/>
                    <a:pt x="2580026" y="194539"/>
                  </a:cubicBezTo>
                  <a:cubicBezTo>
                    <a:pt x="2576972" y="196418"/>
                    <a:pt x="2574857" y="196771"/>
                    <a:pt x="2573682" y="195596"/>
                  </a:cubicBezTo>
                  <a:cubicBezTo>
                    <a:pt x="2572743" y="194421"/>
                    <a:pt x="2571685" y="195361"/>
                    <a:pt x="2570511" y="198415"/>
                  </a:cubicBezTo>
                  <a:cubicBezTo>
                    <a:pt x="2570511" y="198885"/>
                    <a:pt x="2570393" y="199473"/>
                    <a:pt x="2570158" y="200177"/>
                  </a:cubicBezTo>
                  <a:cubicBezTo>
                    <a:pt x="2568044" y="207226"/>
                    <a:pt x="2569336" y="210750"/>
                    <a:pt x="2574035" y="210750"/>
                  </a:cubicBezTo>
                  <a:cubicBezTo>
                    <a:pt x="2575915" y="210750"/>
                    <a:pt x="2577501" y="211514"/>
                    <a:pt x="2578793" y="213041"/>
                  </a:cubicBezTo>
                  <a:cubicBezTo>
                    <a:pt x="2580085" y="214568"/>
                    <a:pt x="2581847" y="215625"/>
                    <a:pt x="2584079" y="216213"/>
                  </a:cubicBezTo>
                  <a:cubicBezTo>
                    <a:pt x="2586311" y="216800"/>
                    <a:pt x="2588014" y="218386"/>
                    <a:pt x="2589189" y="220971"/>
                  </a:cubicBezTo>
                  <a:cubicBezTo>
                    <a:pt x="2590599" y="224025"/>
                    <a:pt x="2589953" y="226727"/>
                    <a:pt x="2587251" y="229076"/>
                  </a:cubicBezTo>
                  <a:cubicBezTo>
                    <a:pt x="2584549" y="231426"/>
                    <a:pt x="2579674" y="233658"/>
                    <a:pt x="2572625" y="235772"/>
                  </a:cubicBezTo>
                  <a:cubicBezTo>
                    <a:pt x="2553124" y="241646"/>
                    <a:pt x="2542082" y="245758"/>
                    <a:pt x="2539497" y="248107"/>
                  </a:cubicBezTo>
                  <a:cubicBezTo>
                    <a:pt x="2538558" y="249047"/>
                    <a:pt x="2537853" y="255156"/>
                    <a:pt x="2537383" y="266433"/>
                  </a:cubicBezTo>
                  <a:cubicBezTo>
                    <a:pt x="2536913" y="277711"/>
                    <a:pt x="2536091" y="287226"/>
                    <a:pt x="2534916" y="294980"/>
                  </a:cubicBezTo>
                  <a:cubicBezTo>
                    <a:pt x="2533741" y="302733"/>
                    <a:pt x="2533271" y="312953"/>
                    <a:pt x="2533506" y="325641"/>
                  </a:cubicBezTo>
                  <a:cubicBezTo>
                    <a:pt x="2533741" y="344437"/>
                    <a:pt x="2533271" y="355009"/>
                    <a:pt x="2532096" y="357359"/>
                  </a:cubicBezTo>
                  <a:cubicBezTo>
                    <a:pt x="2531157" y="359239"/>
                    <a:pt x="2530393" y="366640"/>
                    <a:pt x="2529805" y="379562"/>
                  </a:cubicBezTo>
                  <a:cubicBezTo>
                    <a:pt x="2529218" y="392484"/>
                    <a:pt x="2528572" y="401530"/>
                    <a:pt x="2527867" y="406698"/>
                  </a:cubicBezTo>
                  <a:cubicBezTo>
                    <a:pt x="2527632" y="408343"/>
                    <a:pt x="2527456" y="409753"/>
                    <a:pt x="2527338" y="410928"/>
                  </a:cubicBezTo>
                  <a:cubicBezTo>
                    <a:pt x="2527221" y="412102"/>
                    <a:pt x="2527162" y="413042"/>
                    <a:pt x="2527162" y="413747"/>
                  </a:cubicBezTo>
                  <a:cubicBezTo>
                    <a:pt x="2527162" y="414452"/>
                    <a:pt x="2527280" y="414804"/>
                    <a:pt x="2527515" y="414804"/>
                  </a:cubicBezTo>
                  <a:cubicBezTo>
                    <a:pt x="2527985" y="414804"/>
                    <a:pt x="2527045" y="416038"/>
                    <a:pt x="2524695" y="418505"/>
                  </a:cubicBezTo>
                  <a:cubicBezTo>
                    <a:pt x="2522346" y="420972"/>
                    <a:pt x="2521171" y="422910"/>
                    <a:pt x="2521171" y="424320"/>
                  </a:cubicBezTo>
                  <a:cubicBezTo>
                    <a:pt x="2521171" y="425729"/>
                    <a:pt x="2520584" y="426434"/>
                    <a:pt x="2519409" y="426434"/>
                  </a:cubicBezTo>
                  <a:cubicBezTo>
                    <a:pt x="2518469" y="426434"/>
                    <a:pt x="2517529" y="425436"/>
                    <a:pt x="2516590" y="423439"/>
                  </a:cubicBezTo>
                  <a:cubicBezTo>
                    <a:pt x="2515650" y="421442"/>
                    <a:pt x="2515180" y="419268"/>
                    <a:pt x="2515180" y="416919"/>
                  </a:cubicBezTo>
                  <a:cubicBezTo>
                    <a:pt x="2515180" y="414334"/>
                    <a:pt x="2514945" y="410928"/>
                    <a:pt x="2514475" y="406698"/>
                  </a:cubicBezTo>
                  <a:cubicBezTo>
                    <a:pt x="2511421" y="386258"/>
                    <a:pt x="2509894" y="351838"/>
                    <a:pt x="2509894" y="303438"/>
                  </a:cubicBezTo>
                  <a:cubicBezTo>
                    <a:pt x="2509894" y="275009"/>
                    <a:pt x="2509189" y="260795"/>
                    <a:pt x="2507779" y="260795"/>
                  </a:cubicBezTo>
                  <a:cubicBezTo>
                    <a:pt x="2506369" y="260795"/>
                    <a:pt x="2502140" y="263203"/>
                    <a:pt x="2495092" y="268019"/>
                  </a:cubicBezTo>
                  <a:cubicBezTo>
                    <a:pt x="2488043" y="272836"/>
                    <a:pt x="2483932" y="275479"/>
                    <a:pt x="2482757" y="275949"/>
                  </a:cubicBezTo>
                  <a:cubicBezTo>
                    <a:pt x="2481112" y="276654"/>
                    <a:pt x="2478528" y="275185"/>
                    <a:pt x="2475004" y="271544"/>
                  </a:cubicBezTo>
                  <a:cubicBezTo>
                    <a:pt x="2471479" y="267902"/>
                    <a:pt x="2469717" y="265141"/>
                    <a:pt x="2469717" y="263262"/>
                  </a:cubicBezTo>
                  <a:cubicBezTo>
                    <a:pt x="2469717" y="261852"/>
                    <a:pt x="2469130" y="260795"/>
                    <a:pt x="2467955" y="260090"/>
                  </a:cubicBezTo>
                  <a:cubicBezTo>
                    <a:pt x="2466780" y="259385"/>
                    <a:pt x="2464313" y="258563"/>
                    <a:pt x="2460554" y="257623"/>
                  </a:cubicBezTo>
                  <a:cubicBezTo>
                    <a:pt x="2454680" y="256213"/>
                    <a:pt x="2450569" y="254333"/>
                    <a:pt x="2448219" y="251984"/>
                  </a:cubicBezTo>
                  <a:cubicBezTo>
                    <a:pt x="2445870" y="249634"/>
                    <a:pt x="2444166" y="248460"/>
                    <a:pt x="2443109" y="248460"/>
                  </a:cubicBezTo>
                  <a:cubicBezTo>
                    <a:pt x="2442052" y="248460"/>
                    <a:pt x="2441523" y="247637"/>
                    <a:pt x="2441523" y="245993"/>
                  </a:cubicBezTo>
                  <a:cubicBezTo>
                    <a:pt x="2441523" y="244348"/>
                    <a:pt x="2440995" y="243526"/>
                    <a:pt x="2439937" y="243526"/>
                  </a:cubicBezTo>
                  <a:cubicBezTo>
                    <a:pt x="2438880" y="243526"/>
                    <a:pt x="2437470" y="241587"/>
                    <a:pt x="2435708" y="237711"/>
                  </a:cubicBezTo>
                  <a:cubicBezTo>
                    <a:pt x="2433946" y="233834"/>
                    <a:pt x="2432654" y="230838"/>
                    <a:pt x="2431831" y="228724"/>
                  </a:cubicBezTo>
                  <a:cubicBezTo>
                    <a:pt x="2431009" y="226609"/>
                    <a:pt x="2430363" y="223261"/>
                    <a:pt x="2429893" y="218680"/>
                  </a:cubicBezTo>
                  <a:cubicBezTo>
                    <a:pt x="2429423" y="214098"/>
                    <a:pt x="2428601" y="211573"/>
                    <a:pt x="2427426" y="211103"/>
                  </a:cubicBezTo>
                  <a:cubicBezTo>
                    <a:pt x="2426251" y="210633"/>
                    <a:pt x="2425664" y="209752"/>
                    <a:pt x="2425664" y="208459"/>
                  </a:cubicBezTo>
                  <a:cubicBezTo>
                    <a:pt x="2425664" y="207167"/>
                    <a:pt x="2424665" y="205934"/>
                    <a:pt x="2422668" y="204759"/>
                  </a:cubicBezTo>
                  <a:cubicBezTo>
                    <a:pt x="2420671" y="203584"/>
                    <a:pt x="2419673" y="202292"/>
                    <a:pt x="2419673" y="200882"/>
                  </a:cubicBezTo>
                  <a:cubicBezTo>
                    <a:pt x="2419673" y="199473"/>
                    <a:pt x="2418909" y="198474"/>
                    <a:pt x="2417382" y="197887"/>
                  </a:cubicBezTo>
                  <a:cubicBezTo>
                    <a:pt x="2415855" y="197299"/>
                    <a:pt x="2415561" y="195244"/>
                    <a:pt x="2416501" y="191719"/>
                  </a:cubicBezTo>
                  <a:cubicBezTo>
                    <a:pt x="2416971" y="189370"/>
                    <a:pt x="2417911" y="186727"/>
                    <a:pt x="2419320" y="183790"/>
                  </a:cubicBezTo>
                  <a:cubicBezTo>
                    <a:pt x="2420730" y="180853"/>
                    <a:pt x="2421905" y="178914"/>
                    <a:pt x="2422845" y="177975"/>
                  </a:cubicBezTo>
                  <a:cubicBezTo>
                    <a:pt x="2424019" y="177035"/>
                    <a:pt x="2425312" y="174685"/>
                    <a:pt x="2426721" y="170926"/>
                  </a:cubicBezTo>
                  <a:cubicBezTo>
                    <a:pt x="2428131" y="167167"/>
                    <a:pt x="2429071" y="163525"/>
                    <a:pt x="2429541" y="160001"/>
                  </a:cubicBezTo>
                  <a:cubicBezTo>
                    <a:pt x="2430246" y="154832"/>
                    <a:pt x="2431068" y="148371"/>
                    <a:pt x="2432008" y="140618"/>
                  </a:cubicBezTo>
                  <a:cubicBezTo>
                    <a:pt x="2433182" y="132864"/>
                    <a:pt x="2434005" y="127108"/>
                    <a:pt x="2434475" y="123349"/>
                  </a:cubicBezTo>
                  <a:cubicBezTo>
                    <a:pt x="2434944" y="119825"/>
                    <a:pt x="2435649" y="116653"/>
                    <a:pt x="2436589" y="113833"/>
                  </a:cubicBezTo>
                  <a:cubicBezTo>
                    <a:pt x="2437529" y="111014"/>
                    <a:pt x="2437705" y="109310"/>
                    <a:pt x="2437118" y="108723"/>
                  </a:cubicBezTo>
                  <a:cubicBezTo>
                    <a:pt x="2436530" y="108136"/>
                    <a:pt x="2436942" y="106550"/>
                    <a:pt x="2438351" y="103965"/>
                  </a:cubicBezTo>
                  <a:cubicBezTo>
                    <a:pt x="2439761" y="101381"/>
                    <a:pt x="2440113" y="98796"/>
                    <a:pt x="2439409" y="96212"/>
                  </a:cubicBezTo>
                  <a:cubicBezTo>
                    <a:pt x="2439174" y="94097"/>
                    <a:pt x="2439409" y="93040"/>
                    <a:pt x="2440113" y="93040"/>
                  </a:cubicBezTo>
                  <a:cubicBezTo>
                    <a:pt x="2440818" y="93510"/>
                    <a:pt x="2441758" y="93040"/>
                    <a:pt x="2442933" y="91631"/>
                  </a:cubicBezTo>
                  <a:cubicBezTo>
                    <a:pt x="2444107" y="90221"/>
                    <a:pt x="2446809" y="90103"/>
                    <a:pt x="2451038" y="91278"/>
                  </a:cubicBezTo>
                  <a:cubicBezTo>
                    <a:pt x="2455268" y="92453"/>
                    <a:pt x="2457970" y="94097"/>
                    <a:pt x="2459144" y="96212"/>
                  </a:cubicBezTo>
                  <a:cubicBezTo>
                    <a:pt x="2460319" y="98092"/>
                    <a:pt x="2461494" y="99736"/>
                    <a:pt x="2462669" y="101146"/>
                  </a:cubicBezTo>
                  <a:cubicBezTo>
                    <a:pt x="2464783" y="103261"/>
                    <a:pt x="2466545" y="112071"/>
                    <a:pt x="2467955" y="127578"/>
                  </a:cubicBezTo>
                  <a:lnTo>
                    <a:pt x="2468660" y="138855"/>
                  </a:lnTo>
                  <a:lnTo>
                    <a:pt x="2478880" y="133569"/>
                  </a:lnTo>
                  <a:cubicBezTo>
                    <a:pt x="2485459" y="130045"/>
                    <a:pt x="2491685" y="126756"/>
                    <a:pt x="2497559" y="123701"/>
                  </a:cubicBezTo>
                  <a:cubicBezTo>
                    <a:pt x="2503433" y="120412"/>
                    <a:pt x="2508014" y="118062"/>
                    <a:pt x="2511303" y="116653"/>
                  </a:cubicBezTo>
                  <a:cubicBezTo>
                    <a:pt x="2513653" y="115478"/>
                    <a:pt x="2515121" y="114421"/>
                    <a:pt x="2515709" y="113481"/>
                  </a:cubicBezTo>
                  <a:cubicBezTo>
                    <a:pt x="2516296" y="112541"/>
                    <a:pt x="2516590" y="110544"/>
                    <a:pt x="2516590" y="107490"/>
                  </a:cubicBezTo>
                  <a:cubicBezTo>
                    <a:pt x="2516590" y="101146"/>
                    <a:pt x="2517529" y="87636"/>
                    <a:pt x="2519409" y="66961"/>
                  </a:cubicBezTo>
                  <a:cubicBezTo>
                    <a:pt x="2520584" y="53099"/>
                    <a:pt x="2520466" y="40823"/>
                    <a:pt x="2519057" y="30132"/>
                  </a:cubicBezTo>
                  <a:cubicBezTo>
                    <a:pt x="2517647" y="19442"/>
                    <a:pt x="2515180" y="12452"/>
                    <a:pt x="2511656" y="9163"/>
                  </a:cubicBezTo>
                  <a:cubicBezTo>
                    <a:pt x="2509541" y="7049"/>
                    <a:pt x="2508484" y="4993"/>
                    <a:pt x="2508484" y="2996"/>
                  </a:cubicBezTo>
                  <a:cubicBezTo>
                    <a:pt x="2508484" y="999"/>
                    <a:pt x="2509541" y="0"/>
                    <a:pt x="2511656" y="0"/>
                  </a:cubicBezTo>
                  <a:close/>
                </a:path>
              </a:pathLst>
            </a:custGeom>
            <a:gr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0" name="任意多边形: 形状 59">
              <a:extLst>
                <a:ext uri="{FF2B5EF4-FFF2-40B4-BE49-F238E27FC236}">
                  <a16:creationId xmlns:a16="http://schemas.microsoft.com/office/drawing/2014/main" id="{4AA3D641-2BB6-41F4-8449-A147CDA6D4FD}"/>
                </a:ext>
              </a:extLst>
            </p:cNvPr>
            <p:cNvSpPr/>
            <p:nvPr/>
          </p:nvSpPr>
          <p:spPr>
            <a:xfrm>
              <a:off x="1079211" y="1367933"/>
              <a:ext cx="3106834" cy="169841"/>
            </a:xfrm>
            <a:custGeom>
              <a:avLst/>
              <a:gdLst/>
              <a:ahLst/>
              <a:cxnLst/>
              <a:rect l="l" t="t" r="r" b="b"/>
              <a:pathLst>
                <a:path w="3106834" h="169841">
                  <a:moveTo>
                    <a:pt x="1506210" y="84656"/>
                  </a:moveTo>
                  <a:cubicBezTo>
                    <a:pt x="1500437" y="87012"/>
                    <a:pt x="1491777" y="89015"/>
                    <a:pt x="1480231" y="90665"/>
                  </a:cubicBezTo>
                  <a:cubicBezTo>
                    <a:pt x="1473691" y="91607"/>
                    <a:pt x="1469067" y="92668"/>
                    <a:pt x="1466357" y="93846"/>
                  </a:cubicBezTo>
                  <a:cubicBezTo>
                    <a:pt x="1463647" y="95024"/>
                    <a:pt x="1461556" y="96747"/>
                    <a:pt x="1460083" y="99015"/>
                  </a:cubicBezTo>
                  <a:cubicBezTo>
                    <a:pt x="1458610" y="101283"/>
                    <a:pt x="1457874" y="103802"/>
                    <a:pt x="1457874" y="106571"/>
                  </a:cubicBezTo>
                  <a:cubicBezTo>
                    <a:pt x="1457874" y="110812"/>
                    <a:pt x="1459479" y="114347"/>
                    <a:pt x="1462690" y="117175"/>
                  </a:cubicBezTo>
                  <a:cubicBezTo>
                    <a:pt x="1465900" y="120002"/>
                    <a:pt x="1470599" y="121416"/>
                    <a:pt x="1476784" y="121416"/>
                  </a:cubicBezTo>
                  <a:cubicBezTo>
                    <a:pt x="1482911" y="121416"/>
                    <a:pt x="1488360" y="120076"/>
                    <a:pt x="1493132" y="117395"/>
                  </a:cubicBezTo>
                  <a:cubicBezTo>
                    <a:pt x="1497904" y="114715"/>
                    <a:pt x="1501409" y="111048"/>
                    <a:pt x="1503648" y="106394"/>
                  </a:cubicBezTo>
                  <a:cubicBezTo>
                    <a:pt x="1505356" y="102800"/>
                    <a:pt x="1506210" y="97498"/>
                    <a:pt x="1506210" y="90488"/>
                  </a:cubicBezTo>
                  <a:close/>
                  <a:moveTo>
                    <a:pt x="1125210" y="84656"/>
                  </a:moveTo>
                  <a:cubicBezTo>
                    <a:pt x="1119437" y="87012"/>
                    <a:pt x="1110777" y="89015"/>
                    <a:pt x="1099231" y="90665"/>
                  </a:cubicBezTo>
                  <a:cubicBezTo>
                    <a:pt x="1092691" y="91607"/>
                    <a:pt x="1088067" y="92668"/>
                    <a:pt x="1085357" y="93846"/>
                  </a:cubicBezTo>
                  <a:cubicBezTo>
                    <a:pt x="1082647" y="95024"/>
                    <a:pt x="1080556" y="96747"/>
                    <a:pt x="1079083" y="99015"/>
                  </a:cubicBezTo>
                  <a:cubicBezTo>
                    <a:pt x="1077610" y="101283"/>
                    <a:pt x="1076874" y="103802"/>
                    <a:pt x="1076874" y="106571"/>
                  </a:cubicBezTo>
                  <a:cubicBezTo>
                    <a:pt x="1076874" y="110812"/>
                    <a:pt x="1078479" y="114347"/>
                    <a:pt x="1081690" y="117175"/>
                  </a:cubicBezTo>
                  <a:cubicBezTo>
                    <a:pt x="1084900" y="120002"/>
                    <a:pt x="1089599" y="121416"/>
                    <a:pt x="1095784" y="121416"/>
                  </a:cubicBezTo>
                  <a:cubicBezTo>
                    <a:pt x="1101911" y="121416"/>
                    <a:pt x="1107360" y="120076"/>
                    <a:pt x="1112132" y="117395"/>
                  </a:cubicBezTo>
                  <a:cubicBezTo>
                    <a:pt x="1116904" y="114715"/>
                    <a:pt x="1120409" y="111048"/>
                    <a:pt x="1122648" y="106394"/>
                  </a:cubicBezTo>
                  <a:cubicBezTo>
                    <a:pt x="1124356" y="102800"/>
                    <a:pt x="1125210" y="97498"/>
                    <a:pt x="1125210" y="90488"/>
                  </a:cubicBezTo>
                  <a:close/>
                  <a:moveTo>
                    <a:pt x="2386873" y="48955"/>
                  </a:moveTo>
                  <a:cubicBezTo>
                    <a:pt x="2379803" y="48955"/>
                    <a:pt x="2373795" y="51827"/>
                    <a:pt x="2368846" y="57571"/>
                  </a:cubicBezTo>
                  <a:cubicBezTo>
                    <a:pt x="2363897" y="63315"/>
                    <a:pt x="2361423" y="71842"/>
                    <a:pt x="2361423" y="83153"/>
                  </a:cubicBezTo>
                  <a:cubicBezTo>
                    <a:pt x="2361423" y="95466"/>
                    <a:pt x="2363868" y="104450"/>
                    <a:pt x="2368758" y="110105"/>
                  </a:cubicBezTo>
                  <a:cubicBezTo>
                    <a:pt x="2373647" y="115761"/>
                    <a:pt x="2379774" y="118588"/>
                    <a:pt x="2387138" y="118588"/>
                  </a:cubicBezTo>
                  <a:cubicBezTo>
                    <a:pt x="2394443" y="118588"/>
                    <a:pt x="2400570" y="115775"/>
                    <a:pt x="2405518" y="110149"/>
                  </a:cubicBezTo>
                  <a:cubicBezTo>
                    <a:pt x="2410467" y="104523"/>
                    <a:pt x="2412941" y="95701"/>
                    <a:pt x="2412941" y="83684"/>
                  </a:cubicBezTo>
                  <a:cubicBezTo>
                    <a:pt x="2412941" y="72196"/>
                    <a:pt x="2410393" y="63536"/>
                    <a:pt x="2405297" y="57704"/>
                  </a:cubicBezTo>
                  <a:cubicBezTo>
                    <a:pt x="2400201" y="51872"/>
                    <a:pt x="2394060" y="48955"/>
                    <a:pt x="2386873" y="48955"/>
                  </a:cubicBezTo>
                  <a:close/>
                  <a:moveTo>
                    <a:pt x="2284484" y="48955"/>
                  </a:moveTo>
                  <a:cubicBezTo>
                    <a:pt x="2276531" y="48955"/>
                    <a:pt x="2269933" y="51930"/>
                    <a:pt x="2264690" y="57881"/>
                  </a:cubicBezTo>
                  <a:cubicBezTo>
                    <a:pt x="2259446" y="63831"/>
                    <a:pt x="2256825" y="72814"/>
                    <a:pt x="2256825" y="84832"/>
                  </a:cubicBezTo>
                  <a:cubicBezTo>
                    <a:pt x="2256825" y="96850"/>
                    <a:pt x="2259446" y="105849"/>
                    <a:pt x="2264690" y="111828"/>
                  </a:cubicBezTo>
                  <a:cubicBezTo>
                    <a:pt x="2269933" y="117808"/>
                    <a:pt x="2276531" y="120798"/>
                    <a:pt x="2284484" y="120798"/>
                  </a:cubicBezTo>
                  <a:cubicBezTo>
                    <a:pt x="2292378" y="120798"/>
                    <a:pt x="2298946" y="117793"/>
                    <a:pt x="2304190" y="111784"/>
                  </a:cubicBezTo>
                  <a:cubicBezTo>
                    <a:pt x="2309433" y="105775"/>
                    <a:pt x="2312054" y="96615"/>
                    <a:pt x="2312054" y="84302"/>
                  </a:cubicBezTo>
                  <a:cubicBezTo>
                    <a:pt x="2312054" y="72697"/>
                    <a:pt x="2309418" y="63904"/>
                    <a:pt x="2304145" y="57925"/>
                  </a:cubicBezTo>
                  <a:cubicBezTo>
                    <a:pt x="2298873" y="51945"/>
                    <a:pt x="2292319" y="48955"/>
                    <a:pt x="2284484" y="48955"/>
                  </a:cubicBezTo>
                  <a:close/>
                  <a:moveTo>
                    <a:pt x="2141609" y="48955"/>
                  </a:moveTo>
                  <a:cubicBezTo>
                    <a:pt x="2133656" y="48955"/>
                    <a:pt x="2127058" y="51930"/>
                    <a:pt x="2121815" y="57881"/>
                  </a:cubicBezTo>
                  <a:cubicBezTo>
                    <a:pt x="2116572" y="63831"/>
                    <a:pt x="2113950" y="72814"/>
                    <a:pt x="2113950" y="84832"/>
                  </a:cubicBezTo>
                  <a:cubicBezTo>
                    <a:pt x="2113950" y="96850"/>
                    <a:pt x="2116572" y="105849"/>
                    <a:pt x="2121815" y="111828"/>
                  </a:cubicBezTo>
                  <a:cubicBezTo>
                    <a:pt x="2127058" y="117808"/>
                    <a:pt x="2133656" y="120798"/>
                    <a:pt x="2141609" y="120798"/>
                  </a:cubicBezTo>
                  <a:cubicBezTo>
                    <a:pt x="2149503" y="120798"/>
                    <a:pt x="2156072" y="117793"/>
                    <a:pt x="2161315" y="111784"/>
                  </a:cubicBezTo>
                  <a:cubicBezTo>
                    <a:pt x="2166558" y="105775"/>
                    <a:pt x="2169179" y="96615"/>
                    <a:pt x="2169179" y="84302"/>
                  </a:cubicBezTo>
                  <a:cubicBezTo>
                    <a:pt x="2169179" y="72697"/>
                    <a:pt x="2166543" y="63904"/>
                    <a:pt x="2161270" y="57925"/>
                  </a:cubicBezTo>
                  <a:cubicBezTo>
                    <a:pt x="2155998" y="51945"/>
                    <a:pt x="2149444" y="48955"/>
                    <a:pt x="2141609" y="48955"/>
                  </a:cubicBezTo>
                  <a:close/>
                  <a:moveTo>
                    <a:pt x="1284359" y="48955"/>
                  </a:moveTo>
                  <a:cubicBezTo>
                    <a:pt x="1276406" y="48955"/>
                    <a:pt x="1269808" y="51930"/>
                    <a:pt x="1264565" y="57881"/>
                  </a:cubicBezTo>
                  <a:cubicBezTo>
                    <a:pt x="1259322" y="63831"/>
                    <a:pt x="1256700" y="72814"/>
                    <a:pt x="1256700" y="84832"/>
                  </a:cubicBezTo>
                  <a:cubicBezTo>
                    <a:pt x="1256700" y="96850"/>
                    <a:pt x="1259322" y="105849"/>
                    <a:pt x="1264565" y="111828"/>
                  </a:cubicBezTo>
                  <a:cubicBezTo>
                    <a:pt x="1269808" y="117808"/>
                    <a:pt x="1276406" y="120798"/>
                    <a:pt x="1284359" y="120798"/>
                  </a:cubicBezTo>
                  <a:cubicBezTo>
                    <a:pt x="1292253" y="120798"/>
                    <a:pt x="1298821" y="117793"/>
                    <a:pt x="1304065" y="111784"/>
                  </a:cubicBezTo>
                  <a:cubicBezTo>
                    <a:pt x="1309308" y="105775"/>
                    <a:pt x="1311929" y="96615"/>
                    <a:pt x="1311929" y="84302"/>
                  </a:cubicBezTo>
                  <a:cubicBezTo>
                    <a:pt x="1311929" y="72697"/>
                    <a:pt x="1309293" y="63904"/>
                    <a:pt x="1304020" y="57925"/>
                  </a:cubicBezTo>
                  <a:cubicBezTo>
                    <a:pt x="1298748" y="51945"/>
                    <a:pt x="1292194" y="48955"/>
                    <a:pt x="1284359" y="48955"/>
                  </a:cubicBezTo>
                  <a:close/>
                  <a:moveTo>
                    <a:pt x="805458" y="48955"/>
                  </a:moveTo>
                  <a:cubicBezTo>
                    <a:pt x="798388" y="48955"/>
                    <a:pt x="792483" y="51842"/>
                    <a:pt x="787740" y="57615"/>
                  </a:cubicBezTo>
                  <a:cubicBezTo>
                    <a:pt x="782998" y="63389"/>
                    <a:pt x="780627" y="72490"/>
                    <a:pt x="780627" y="84921"/>
                  </a:cubicBezTo>
                  <a:cubicBezTo>
                    <a:pt x="780627" y="96939"/>
                    <a:pt x="783160" y="105923"/>
                    <a:pt x="788226" y="111873"/>
                  </a:cubicBezTo>
                  <a:cubicBezTo>
                    <a:pt x="793293" y="117823"/>
                    <a:pt x="799272" y="120798"/>
                    <a:pt x="806165" y="120798"/>
                  </a:cubicBezTo>
                  <a:cubicBezTo>
                    <a:pt x="813116" y="120798"/>
                    <a:pt x="819022" y="117955"/>
                    <a:pt x="823882" y="112270"/>
                  </a:cubicBezTo>
                  <a:cubicBezTo>
                    <a:pt x="828742" y="106585"/>
                    <a:pt x="831172" y="97911"/>
                    <a:pt x="831172" y="86246"/>
                  </a:cubicBezTo>
                  <a:cubicBezTo>
                    <a:pt x="831172" y="73404"/>
                    <a:pt x="828698" y="63978"/>
                    <a:pt x="823750" y="57969"/>
                  </a:cubicBezTo>
                  <a:cubicBezTo>
                    <a:pt x="818801" y="51960"/>
                    <a:pt x="812704" y="48955"/>
                    <a:pt x="805458" y="48955"/>
                  </a:cubicBezTo>
                  <a:close/>
                  <a:moveTo>
                    <a:pt x="281583" y="48955"/>
                  </a:moveTo>
                  <a:cubicBezTo>
                    <a:pt x="274513" y="48955"/>
                    <a:pt x="268608" y="51842"/>
                    <a:pt x="263865" y="57615"/>
                  </a:cubicBezTo>
                  <a:cubicBezTo>
                    <a:pt x="259123" y="63389"/>
                    <a:pt x="256752" y="72490"/>
                    <a:pt x="256752" y="84921"/>
                  </a:cubicBezTo>
                  <a:cubicBezTo>
                    <a:pt x="256752" y="96939"/>
                    <a:pt x="259285" y="105923"/>
                    <a:pt x="264351" y="111873"/>
                  </a:cubicBezTo>
                  <a:cubicBezTo>
                    <a:pt x="269417" y="117823"/>
                    <a:pt x="275397" y="120798"/>
                    <a:pt x="282290" y="120798"/>
                  </a:cubicBezTo>
                  <a:cubicBezTo>
                    <a:pt x="289241" y="120798"/>
                    <a:pt x="295147" y="117955"/>
                    <a:pt x="300007" y="112270"/>
                  </a:cubicBezTo>
                  <a:cubicBezTo>
                    <a:pt x="304867" y="106585"/>
                    <a:pt x="307297" y="97911"/>
                    <a:pt x="307297" y="86246"/>
                  </a:cubicBezTo>
                  <a:cubicBezTo>
                    <a:pt x="307297" y="73404"/>
                    <a:pt x="304823" y="63978"/>
                    <a:pt x="299875" y="57969"/>
                  </a:cubicBezTo>
                  <a:cubicBezTo>
                    <a:pt x="294926" y="51960"/>
                    <a:pt x="288829" y="48955"/>
                    <a:pt x="281583" y="48955"/>
                  </a:cubicBezTo>
                  <a:close/>
                  <a:moveTo>
                    <a:pt x="179459" y="48955"/>
                  </a:moveTo>
                  <a:cubicBezTo>
                    <a:pt x="171506" y="48955"/>
                    <a:pt x="164908" y="51930"/>
                    <a:pt x="159665" y="57881"/>
                  </a:cubicBezTo>
                  <a:cubicBezTo>
                    <a:pt x="154422" y="63831"/>
                    <a:pt x="151800" y="72814"/>
                    <a:pt x="151800" y="84832"/>
                  </a:cubicBezTo>
                  <a:cubicBezTo>
                    <a:pt x="151800" y="96850"/>
                    <a:pt x="154422" y="105849"/>
                    <a:pt x="159665" y="111828"/>
                  </a:cubicBezTo>
                  <a:cubicBezTo>
                    <a:pt x="164908" y="117808"/>
                    <a:pt x="171506" y="120798"/>
                    <a:pt x="179459" y="120798"/>
                  </a:cubicBezTo>
                  <a:cubicBezTo>
                    <a:pt x="187353" y="120798"/>
                    <a:pt x="193921" y="117793"/>
                    <a:pt x="199165" y="111784"/>
                  </a:cubicBezTo>
                  <a:cubicBezTo>
                    <a:pt x="204408" y="105775"/>
                    <a:pt x="207029" y="96615"/>
                    <a:pt x="207029" y="84302"/>
                  </a:cubicBezTo>
                  <a:cubicBezTo>
                    <a:pt x="207029" y="72697"/>
                    <a:pt x="204393" y="63904"/>
                    <a:pt x="199120" y="57925"/>
                  </a:cubicBezTo>
                  <a:cubicBezTo>
                    <a:pt x="193848" y="51945"/>
                    <a:pt x="187294" y="48955"/>
                    <a:pt x="179459" y="48955"/>
                  </a:cubicBezTo>
                  <a:close/>
                  <a:moveTo>
                    <a:pt x="2989952" y="48867"/>
                  </a:moveTo>
                  <a:cubicBezTo>
                    <a:pt x="2982647" y="48867"/>
                    <a:pt x="2976506" y="51312"/>
                    <a:pt x="2971528" y="56202"/>
                  </a:cubicBezTo>
                  <a:cubicBezTo>
                    <a:pt x="2966550" y="61091"/>
                    <a:pt x="2963796" y="67630"/>
                    <a:pt x="2963266" y="75819"/>
                  </a:cubicBezTo>
                  <a:lnTo>
                    <a:pt x="3015667" y="75819"/>
                  </a:lnTo>
                  <a:cubicBezTo>
                    <a:pt x="3014960" y="67925"/>
                    <a:pt x="3012957" y="62004"/>
                    <a:pt x="3009658" y="58057"/>
                  </a:cubicBezTo>
                  <a:cubicBezTo>
                    <a:pt x="3004592" y="51930"/>
                    <a:pt x="2998023" y="48867"/>
                    <a:pt x="2989952" y="48867"/>
                  </a:cubicBezTo>
                  <a:close/>
                  <a:moveTo>
                    <a:pt x="2742302" y="48867"/>
                  </a:moveTo>
                  <a:cubicBezTo>
                    <a:pt x="2734997" y="48867"/>
                    <a:pt x="2728856" y="51312"/>
                    <a:pt x="2723878" y="56202"/>
                  </a:cubicBezTo>
                  <a:cubicBezTo>
                    <a:pt x="2718900" y="61091"/>
                    <a:pt x="2716146" y="67630"/>
                    <a:pt x="2715616" y="75819"/>
                  </a:cubicBezTo>
                  <a:lnTo>
                    <a:pt x="2768017" y="75819"/>
                  </a:lnTo>
                  <a:cubicBezTo>
                    <a:pt x="2767310" y="67925"/>
                    <a:pt x="2765307" y="62004"/>
                    <a:pt x="2762008" y="58057"/>
                  </a:cubicBezTo>
                  <a:cubicBezTo>
                    <a:pt x="2756942" y="51930"/>
                    <a:pt x="2750373" y="48867"/>
                    <a:pt x="2742302" y="48867"/>
                  </a:cubicBezTo>
                  <a:close/>
                  <a:moveTo>
                    <a:pt x="1751702" y="48867"/>
                  </a:moveTo>
                  <a:cubicBezTo>
                    <a:pt x="1744397" y="48867"/>
                    <a:pt x="1738256" y="51312"/>
                    <a:pt x="1733278" y="56202"/>
                  </a:cubicBezTo>
                  <a:cubicBezTo>
                    <a:pt x="1728300" y="61091"/>
                    <a:pt x="1725546" y="67630"/>
                    <a:pt x="1725016" y="75819"/>
                  </a:cubicBezTo>
                  <a:lnTo>
                    <a:pt x="1777417" y="75819"/>
                  </a:lnTo>
                  <a:cubicBezTo>
                    <a:pt x="1776710" y="67925"/>
                    <a:pt x="1774707" y="62004"/>
                    <a:pt x="1771408" y="58057"/>
                  </a:cubicBezTo>
                  <a:cubicBezTo>
                    <a:pt x="1766342" y="51930"/>
                    <a:pt x="1759773" y="48867"/>
                    <a:pt x="1751702" y="48867"/>
                  </a:cubicBezTo>
                  <a:close/>
                  <a:moveTo>
                    <a:pt x="389627" y="48867"/>
                  </a:moveTo>
                  <a:cubicBezTo>
                    <a:pt x="382322" y="48867"/>
                    <a:pt x="376181" y="51312"/>
                    <a:pt x="371203" y="56202"/>
                  </a:cubicBezTo>
                  <a:cubicBezTo>
                    <a:pt x="366225" y="61091"/>
                    <a:pt x="363471" y="67630"/>
                    <a:pt x="362941" y="75819"/>
                  </a:cubicBezTo>
                  <a:lnTo>
                    <a:pt x="415342" y="75819"/>
                  </a:lnTo>
                  <a:cubicBezTo>
                    <a:pt x="414635" y="67925"/>
                    <a:pt x="412632" y="62004"/>
                    <a:pt x="409333" y="58057"/>
                  </a:cubicBezTo>
                  <a:cubicBezTo>
                    <a:pt x="404267" y="51930"/>
                    <a:pt x="397698" y="48867"/>
                    <a:pt x="389627" y="48867"/>
                  </a:cubicBezTo>
                  <a:close/>
                  <a:moveTo>
                    <a:pt x="2446934" y="37910"/>
                  </a:moveTo>
                  <a:lnTo>
                    <a:pt x="2464077" y="37910"/>
                  </a:lnTo>
                  <a:lnTo>
                    <a:pt x="2483606" y="92255"/>
                  </a:lnTo>
                  <a:cubicBezTo>
                    <a:pt x="2486140" y="99148"/>
                    <a:pt x="2488408" y="106394"/>
                    <a:pt x="2490411" y="113993"/>
                  </a:cubicBezTo>
                  <a:cubicBezTo>
                    <a:pt x="2492237" y="106688"/>
                    <a:pt x="2494417" y="99560"/>
                    <a:pt x="2496950" y="92609"/>
                  </a:cubicBezTo>
                  <a:lnTo>
                    <a:pt x="2517009" y="37910"/>
                  </a:lnTo>
                  <a:lnTo>
                    <a:pt x="2532915" y="37910"/>
                  </a:lnTo>
                  <a:lnTo>
                    <a:pt x="2497215" y="133346"/>
                  </a:lnTo>
                  <a:cubicBezTo>
                    <a:pt x="2493386" y="143655"/>
                    <a:pt x="2490411" y="150754"/>
                    <a:pt x="2488290" y="154642"/>
                  </a:cubicBezTo>
                  <a:cubicBezTo>
                    <a:pt x="2485462" y="159885"/>
                    <a:pt x="2482222" y="163729"/>
                    <a:pt x="2478570" y="166174"/>
                  </a:cubicBezTo>
                  <a:cubicBezTo>
                    <a:pt x="2474917" y="168619"/>
                    <a:pt x="2470558" y="169841"/>
                    <a:pt x="2465491" y="169841"/>
                  </a:cubicBezTo>
                  <a:cubicBezTo>
                    <a:pt x="2462428" y="169841"/>
                    <a:pt x="2459011" y="169193"/>
                    <a:pt x="2455241" y="167897"/>
                  </a:cubicBezTo>
                  <a:lnTo>
                    <a:pt x="2453473" y="152963"/>
                  </a:lnTo>
                  <a:cubicBezTo>
                    <a:pt x="2456949" y="153906"/>
                    <a:pt x="2459983" y="154377"/>
                    <a:pt x="2462575" y="154377"/>
                  </a:cubicBezTo>
                  <a:cubicBezTo>
                    <a:pt x="2466110" y="154377"/>
                    <a:pt x="2468938" y="153788"/>
                    <a:pt x="2471058" y="152610"/>
                  </a:cubicBezTo>
                  <a:cubicBezTo>
                    <a:pt x="2473179" y="151431"/>
                    <a:pt x="2474917" y="149782"/>
                    <a:pt x="2476272" y="147661"/>
                  </a:cubicBezTo>
                  <a:cubicBezTo>
                    <a:pt x="2477273" y="146070"/>
                    <a:pt x="2478894" y="142123"/>
                    <a:pt x="2481132" y="135820"/>
                  </a:cubicBezTo>
                  <a:cubicBezTo>
                    <a:pt x="2481427" y="134936"/>
                    <a:pt x="2481898" y="133640"/>
                    <a:pt x="2482546" y="131932"/>
                  </a:cubicBezTo>
                  <a:close/>
                  <a:moveTo>
                    <a:pt x="1208261" y="37910"/>
                  </a:moveTo>
                  <a:lnTo>
                    <a:pt x="1224167" y="37910"/>
                  </a:lnTo>
                  <a:lnTo>
                    <a:pt x="1224167" y="131755"/>
                  </a:lnTo>
                  <a:lnTo>
                    <a:pt x="1208261" y="131755"/>
                  </a:lnTo>
                  <a:close/>
                  <a:moveTo>
                    <a:pt x="874444" y="37910"/>
                  </a:moveTo>
                  <a:lnTo>
                    <a:pt x="890350" y="37910"/>
                  </a:lnTo>
                  <a:lnTo>
                    <a:pt x="890350" y="89958"/>
                  </a:lnTo>
                  <a:cubicBezTo>
                    <a:pt x="890350" y="98264"/>
                    <a:pt x="890674" y="103861"/>
                    <a:pt x="891322" y="106747"/>
                  </a:cubicBezTo>
                  <a:cubicBezTo>
                    <a:pt x="892324" y="110930"/>
                    <a:pt x="894444" y="114214"/>
                    <a:pt x="897685" y="116600"/>
                  </a:cubicBezTo>
                  <a:cubicBezTo>
                    <a:pt x="900925" y="118986"/>
                    <a:pt x="904931" y="120179"/>
                    <a:pt x="909703" y="120179"/>
                  </a:cubicBezTo>
                  <a:cubicBezTo>
                    <a:pt x="914474" y="120179"/>
                    <a:pt x="918952" y="118957"/>
                    <a:pt x="923134" y="116512"/>
                  </a:cubicBezTo>
                  <a:cubicBezTo>
                    <a:pt x="927317" y="114067"/>
                    <a:pt x="930277" y="110739"/>
                    <a:pt x="932015" y="106526"/>
                  </a:cubicBezTo>
                  <a:cubicBezTo>
                    <a:pt x="933753" y="102314"/>
                    <a:pt x="934622" y="96202"/>
                    <a:pt x="934622" y="88190"/>
                  </a:cubicBezTo>
                  <a:lnTo>
                    <a:pt x="934622" y="37910"/>
                  </a:lnTo>
                  <a:lnTo>
                    <a:pt x="950528" y="37910"/>
                  </a:lnTo>
                  <a:lnTo>
                    <a:pt x="950528" y="131755"/>
                  </a:lnTo>
                  <a:lnTo>
                    <a:pt x="936301" y="131755"/>
                  </a:lnTo>
                  <a:lnTo>
                    <a:pt x="936301" y="117970"/>
                  </a:lnTo>
                  <a:cubicBezTo>
                    <a:pt x="928996" y="128574"/>
                    <a:pt x="919069" y="133876"/>
                    <a:pt x="906521" y="133876"/>
                  </a:cubicBezTo>
                  <a:cubicBezTo>
                    <a:pt x="900984" y="133876"/>
                    <a:pt x="895814" y="132815"/>
                    <a:pt x="891013" y="130695"/>
                  </a:cubicBezTo>
                  <a:cubicBezTo>
                    <a:pt x="886212" y="128574"/>
                    <a:pt x="882648" y="125908"/>
                    <a:pt x="880321" y="122697"/>
                  </a:cubicBezTo>
                  <a:cubicBezTo>
                    <a:pt x="877993" y="119487"/>
                    <a:pt x="876359" y="115555"/>
                    <a:pt x="875416" y="110901"/>
                  </a:cubicBezTo>
                  <a:cubicBezTo>
                    <a:pt x="874768" y="107778"/>
                    <a:pt x="874444" y="102830"/>
                    <a:pt x="874444" y="96055"/>
                  </a:cubicBezTo>
                  <a:close/>
                  <a:moveTo>
                    <a:pt x="3090486" y="35789"/>
                  </a:moveTo>
                  <a:cubicBezTo>
                    <a:pt x="3095846" y="35789"/>
                    <a:pt x="3101296" y="37497"/>
                    <a:pt x="3106834" y="40914"/>
                  </a:cubicBezTo>
                  <a:lnTo>
                    <a:pt x="3101355" y="55671"/>
                  </a:lnTo>
                  <a:cubicBezTo>
                    <a:pt x="3097467" y="53374"/>
                    <a:pt x="3093579" y="52225"/>
                    <a:pt x="3089690" y="52225"/>
                  </a:cubicBezTo>
                  <a:cubicBezTo>
                    <a:pt x="3086214" y="52225"/>
                    <a:pt x="3083092" y="53271"/>
                    <a:pt x="3080324" y="55362"/>
                  </a:cubicBezTo>
                  <a:cubicBezTo>
                    <a:pt x="3077555" y="57453"/>
                    <a:pt x="3075581" y="60355"/>
                    <a:pt x="3074403" y="64066"/>
                  </a:cubicBezTo>
                  <a:cubicBezTo>
                    <a:pt x="3072636" y="69722"/>
                    <a:pt x="3071752" y="75907"/>
                    <a:pt x="3071752" y="82623"/>
                  </a:cubicBezTo>
                  <a:lnTo>
                    <a:pt x="3071752" y="131755"/>
                  </a:lnTo>
                  <a:lnTo>
                    <a:pt x="3055846" y="131755"/>
                  </a:lnTo>
                  <a:lnTo>
                    <a:pt x="3055846" y="37910"/>
                  </a:lnTo>
                  <a:lnTo>
                    <a:pt x="3070161" y="37910"/>
                  </a:lnTo>
                  <a:lnTo>
                    <a:pt x="3070161" y="52137"/>
                  </a:lnTo>
                  <a:cubicBezTo>
                    <a:pt x="3073814" y="45480"/>
                    <a:pt x="3077187" y="41091"/>
                    <a:pt x="3080279" y="38970"/>
                  </a:cubicBezTo>
                  <a:cubicBezTo>
                    <a:pt x="3083372" y="36849"/>
                    <a:pt x="3086774" y="35789"/>
                    <a:pt x="3090486" y="35789"/>
                  </a:cubicBezTo>
                  <a:close/>
                  <a:moveTo>
                    <a:pt x="2989776" y="35789"/>
                  </a:moveTo>
                  <a:cubicBezTo>
                    <a:pt x="3002324" y="35789"/>
                    <a:pt x="3012574" y="40060"/>
                    <a:pt x="3020527" y="48602"/>
                  </a:cubicBezTo>
                  <a:cubicBezTo>
                    <a:pt x="3028480" y="57144"/>
                    <a:pt x="3032457" y="69162"/>
                    <a:pt x="3032457" y="84656"/>
                  </a:cubicBezTo>
                  <a:cubicBezTo>
                    <a:pt x="3032457" y="85598"/>
                    <a:pt x="3032427" y="87012"/>
                    <a:pt x="3032368" y="88897"/>
                  </a:cubicBezTo>
                  <a:lnTo>
                    <a:pt x="2962382" y="88897"/>
                  </a:lnTo>
                  <a:cubicBezTo>
                    <a:pt x="2962971" y="99207"/>
                    <a:pt x="2965887" y="107101"/>
                    <a:pt x="2971130" y="112579"/>
                  </a:cubicBezTo>
                  <a:cubicBezTo>
                    <a:pt x="2976373" y="118058"/>
                    <a:pt x="2982912" y="120798"/>
                    <a:pt x="2990748" y="120798"/>
                  </a:cubicBezTo>
                  <a:cubicBezTo>
                    <a:pt x="2996580" y="120798"/>
                    <a:pt x="3001558" y="119266"/>
                    <a:pt x="3005682" y="116203"/>
                  </a:cubicBezTo>
                  <a:cubicBezTo>
                    <a:pt x="3009805" y="113139"/>
                    <a:pt x="3013075" y="108250"/>
                    <a:pt x="3015490" y="101534"/>
                  </a:cubicBezTo>
                  <a:lnTo>
                    <a:pt x="3031926" y="103566"/>
                  </a:lnTo>
                  <a:cubicBezTo>
                    <a:pt x="3029334" y="113169"/>
                    <a:pt x="3024533" y="120621"/>
                    <a:pt x="3017523" y="125923"/>
                  </a:cubicBezTo>
                  <a:cubicBezTo>
                    <a:pt x="3010512" y="131225"/>
                    <a:pt x="3001558" y="133876"/>
                    <a:pt x="2990659" y="133876"/>
                  </a:cubicBezTo>
                  <a:cubicBezTo>
                    <a:pt x="2976933" y="133876"/>
                    <a:pt x="2966049" y="129649"/>
                    <a:pt x="2958008" y="121195"/>
                  </a:cubicBezTo>
                  <a:cubicBezTo>
                    <a:pt x="2949966" y="112742"/>
                    <a:pt x="2945946" y="100886"/>
                    <a:pt x="2945946" y="85628"/>
                  </a:cubicBezTo>
                  <a:cubicBezTo>
                    <a:pt x="2945946" y="69839"/>
                    <a:pt x="2950011" y="57586"/>
                    <a:pt x="2958140" y="48867"/>
                  </a:cubicBezTo>
                  <a:cubicBezTo>
                    <a:pt x="2966270" y="40148"/>
                    <a:pt x="2976815" y="35789"/>
                    <a:pt x="2989776" y="35789"/>
                  </a:cubicBezTo>
                  <a:close/>
                  <a:moveTo>
                    <a:pt x="2852556" y="35789"/>
                  </a:moveTo>
                  <a:cubicBezTo>
                    <a:pt x="2858212" y="35789"/>
                    <a:pt x="2863410" y="36805"/>
                    <a:pt x="2868153" y="38837"/>
                  </a:cubicBezTo>
                  <a:cubicBezTo>
                    <a:pt x="2872895" y="40870"/>
                    <a:pt x="2876444" y="43536"/>
                    <a:pt x="2878801" y="46835"/>
                  </a:cubicBezTo>
                  <a:cubicBezTo>
                    <a:pt x="2881157" y="50134"/>
                    <a:pt x="2882807" y="54051"/>
                    <a:pt x="2883749" y="58587"/>
                  </a:cubicBezTo>
                  <a:cubicBezTo>
                    <a:pt x="2884339" y="61533"/>
                    <a:pt x="2884633" y="66688"/>
                    <a:pt x="2884633" y="74052"/>
                  </a:cubicBezTo>
                  <a:lnTo>
                    <a:pt x="2884633" y="131755"/>
                  </a:lnTo>
                  <a:lnTo>
                    <a:pt x="2868727" y="131755"/>
                  </a:lnTo>
                  <a:lnTo>
                    <a:pt x="2868727" y="74670"/>
                  </a:lnTo>
                  <a:cubicBezTo>
                    <a:pt x="2868727" y="68190"/>
                    <a:pt x="2868109" y="63345"/>
                    <a:pt x="2866871" y="60134"/>
                  </a:cubicBezTo>
                  <a:cubicBezTo>
                    <a:pt x="2865634" y="56923"/>
                    <a:pt x="2863440" y="54361"/>
                    <a:pt x="2860288" y="52446"/>
                  </a:cubicBezTo>
                  <a:cubicBezTo>
                    <a:pt x="2857136" y="50531"/>
                    <a:pt x="2853440" y="49574"/>
                    <a:pt x="2849198" y="49574"/>
                  </a:cubicBezTo>
                  <a:cubicBezTo>
                    <a:pt x="2842423" y="49574"/>
                    <a:pt x="2836576" y="51724"/>
                    <a:pt x="2831657" y="56025"/>
                  </a:cubicBezTo>
                  <a:cubicBezTo>
                    <a:pt x="2826738" y="60325"/>
                    <a:pt x="2824279" y="68485"/>
                    <a:pt x="2824279" y="80502"/>
                  </a:cubicBezTo>
                  <a:lnTo>
                    <a:pt x="2824279" y="131755"/>
                  </a:lnTo>
                  <a:lnTo>
                    <a:pt x="2808373" y="131755"/>
                  </a:lnTo>
                  <a:lnTo>
                    <a:pt x="2808373" y="37910"/>
                  </a:lnTo>
                  <a:lnTo>
                    <a:pt x="2822688" y="37910"/>
                  </a:lnTo>
                  <a:lnTo>
                    <a:pt x="2822688" y="51253"/>
                  </a:lnTo>
                  <a:cubicBezTo>
                    <a:pt x="2829581" y="40944"/>
                    <a:pt x="2839536" y="35789"/>
                    <a:pt x="2852556" y="35789"/>
                  </a:cubicBezTo>
                  <a:close/>
                  <a:moveTo>
                    <a:pt x="2742126" y="35789"/>
                  </a:moveTo>
                  <a:cubicBezTo>
                    <a:pt x="2754674" y="35789"/>
                    <a:pt x="2764924" y="40060"/>
                    <a:pt x="2772877" y="48602"/>
                  </a:cubicBezTo>
                  <a:cubicBezTo>
                    <a:pt x="2780830" y="57144"/>
                    <a:pt x="2784807" y="69162"/>
                    <a:pt x="2784807" y="84656"/>
                  </a:cubicBezTo>
                  <a:cubicBezTo>
                    <a:pt x="2784807" y="85598"/>
                    <a:pt x="2784777" y="87012"/>
                    <a:pt x="2784718" y="88897"/>
                  </a:cubicBezTo>
                  <a:lnTo>
                    <a:pt x="2714732" y="88897"/>
                  </a:lnTo>
                  <a:cubicBezTo>
                    <a:pt x="2715321" y="99207"/>
                    <a:pt x="2718237" y="107101"/>
                    <a:pt x="2723480" y="112579"/>
                  </a:cubicBezTo>
                  <a:cubicBezTo>
                    <a:pt x="2728723" y="118058"/>
                    <a:pt x="2735262" y="120798"/>
                    <a:pt x="2743098" y="120798"/>
                  </a:cubicBezTo>
                  <a:cubicBezTo>
                    <a:pt x="2748930" y="120798"/>
                    <a:pt x="2753908" y="119266"/>
                    <a:pt x="2758032" y="116203"/>
                  </a:cubicBezTo>
                  <a:cubicBezTo>
                    <a:pt x="2762155" y="113139"/>
                    <a:pt x="2765425" y="108250"/>
                    <a:pt x="2767840" y="101534"/>
                  </a:cubicBezTo>
                  <a:lnTo>
                    <a:pt x="2784276" y="103566"/>
                  </a:lnTo>
                  <a:cubicBezTo>
                    <a:pt x="2781684" y="113169"/>
                    <a:pt x="2776883" y="120621"/>
                    <a:pt x="2769873" y="125923"/>
                  </a:cubicBezTo>
                  <a:cubicBezTo>
                    <a:pt x="2762862" y="131225"/>
                    <a:pt x="2753908" y="133876"/>
                    <a:pt x="2743009" y="133876"/>
                  </a:cubicBezTo>
                  <a:cubicBezTo>
                    <a:pt x="2729283" y="133876"/>
                    <a:pt x="2718399" y="129649"/>
                    <a:pt x="2710358" y="121195"/>
                  </a:cubicBezTo>
                  <a:cubicBezTo>
                    <a:pt x="2702316" y="112742"/>
                    <a:pt x="2698296" y="100886"/>
                    <a:pt x="2698296" y="85628"/>
                  </a:cubicBezTo>
                  <a:cubicBezTo>
                    <a:pt x="2698296" y="69839"/>
                    <a:pt x="2702361" y="57586"/>
                    <a:pt x="2710490" y="48867"/>
                  </a:cubicBezTo>
                  <a:cubicBezTo>
                    <a:pt x="2718620" y="40148"/>
                    <a:pt x="2729165" y="35789"/>
                    <a:pt x="2742126" y="35789"/>
                  </a:cubicBezTo>
                  <a:close/>
                  <a:moveTo>
                    <a:pt x="2385724" y="35789"/>
                  </a:moveTo>
                  <a:cubicBezTo>
                    <a:pt x="2396799" y="35789"/>
                    <a:pt x="2405930" y="40266"/>
                    <a:pt x="2413118" y="49221"/>
                  </a:cubicBezTo>
                  <a:lnTo>
                    <a:pt x="2413118" y="37910"/>
                  </a:lnTo>
                  <a:lnTo>
                    <a:pt x="2427787" y="37910"/>
                  </a:lnTo>
                  <a:lnTo>
                    <a:pt x="2427787" y="119030"/>
                  </a:lnTo>
                  <a:cubicBezTo>
                    <a:pt x="2427787" y="133640"/>
                    <a:pt x="2426299" y="143994"/>
                    <a:pt x="2423324" y="150091"/>
                  </a:cubicBezTo>
                  <a:cubicBezTo>
                    <a:pt x="2420349" y="156188"/>
                    <a:pt x="2415636" y="161004"/>
                    <a:pt x="2409185" y="164539"/>
                  </a:cubicBezTo>
                  <a:cubicBezTo>
                    <a:pt x="2402735" y="168074"/>
                    <a:pt x="2394796" y="169841"/>
                    <a:pt x="2385371" y="169841"/>
                  </a:cubicBezTo>
                  <a:cubicBezTo>
                    <a:pt x="2374177" y="169841"/>
                    <a:pt x="2365135" y="167323"/>
                    <a:pt x="2358242" y="162286"/>
                  </a:cubicBezTo>
                  <a:cubicBezTo>
                    <a:pt x="2351349" y="157249"/>
                    <a:pt x="2348021" y="149664"/>
                    <a:pt x="2348257" y="139531"/>
                  </a:cubicBezTo>
                  <a:lnTo>
                    <a:pt x="2363721" y="141829"/>
                  </a:lnTo>
                  <a:cubicBezTo>
                    <a:pt x="2364369" y="146601"/>
                    <a:pt x="2366165" y="150076"/>
                    <a:pt x="2369111" y="152256"/>
                  </a:cubicBezTo>
                  <a:cubicBezTo>
                    <a:pt x="2373058" y="155202"/>
                    <a:pt x="2378448" y="156674"/>
                    <a:pt x="2385282" y="156674"/>
                  </a:cubicBezTo>
                  <a:cubicBezTo>
                    <a:pt x="2392646" y="156674"/>
                    <a:pt x="2398331" y="155202"/>
                    <a:pt x="2402337" y="152256"/>
                  </a:cubicBezTo>
                  <a:cubicBezTo>
                    <a:pt x="2406343" y="149311"/>
                    <a:pt x="2409053" y="145187"/>
                    <a:pt x="2410467" y="139885"/>
                  </a:cubicBezTo>
                  <a:cubicBezTo>
                    <a:pt x="2411291" y="136645"/>
                    <a:pt x="2411674" y="129840"/>
                    <a:pt x="2411616" y="119472"/>
                  </a:cubicBezTo>
                  <a:cubicBezTo>
                    <a:pt x="2404664" y="127661"/>
                    <a:pt x="2396004" y="131755"/>
                    <a:pt x="2385636" y="131755"/>
                  </a:cubicBezTo>
                  <a:cubicBezTo>
                    <a:pt x="2372734" y="131755"/>
                    <a:pt x="2362749" y="127101"/>
                    <a:pt x="2355679" y="117793"/>
                  </a:cubicBezTo>
                  <a:cubicBezTo>
                    <a:pt x="2348610" y="108485"/>
                    <a:pt x="2345075" y="97322"/>
                    <a:pt x="2345075" y="84302"/>
                  </a:cubicBezTo>
                  <a:cubicBezTo>
                    <a:pt x="2345075" y="75348"/>
                    <a:pt x="2346695" y="67085"/>
                    <a:pt x="2349936" y="59515"/>
                  </a:cubicBezTo>
                  <a:cubicBezTo>
                    <a:pt x="2353175" y="51945"/>
                    <a:pt x="2357874" y="46098"/>
                    <a:pt x="2364030" y="41975"/>
                  </a:cubicBezTo>
                  <a:cubicBezTo>
                    <a:pt x="2370186" y="37851"/>
                    <a:pt x="2377418" y="35789"/>
                    <a:pt x="2385724" y="35789"/>
                  </a:cubicBezTo>
                  <a:close/>
                  <a:moveTo>
                    <a:pt x="2284484" y="35789"/>
                  </a:moveTo>
                  <a:cubicBezTo>
                    <a:pt x="2297385" y="35789"/>
                    <a:pt x="2307930" y="40016"/>
                    <a:pt x="2316119" y="48469"/>
                  </a:cubicBezTo>
                  <a:cubicBezTo>
                    <a:pt x="2324308" y="56923"/>
                    <a:pt x="2328402" y="68602"/>
                    <a:pt x="2328402" y="83507"/>
                  </a:cubicBezTo>
                  <a:cubicBezTo>
                    <a:pt x="2328402" y="95584"/>
                    <a:pt x="2326590" y="105083"/>
                    <a:pt x="2322967" y="112005"/>
                  </a:cubicBezTo>
                  <a:cubicBezTo>
                    <a:pt x="2319344" y="118927"/>
                    <a:pt x="2314072" y="124303"/>
                    <a:pt x="2307150" y="128132"/>
                  </a:cubicBezTo>
                  <a:cubicBezTo>
                    <a:pt x="2300228" y="131961"/>
                    <a:pt x="2292672" y="133876"/>
                    <a:pt x="2284484" y="133876"/>
                  </a:cubicBezTo>
                  <a:cubicBezTo>
                    <a:pt x="2271346" y="133876"/>
                    <a:pt x="2260728" y="129664"/>
                    <a:pt x="2252628" y="121239"/>
                  </a:cubicBezTo>
                  <a:cubicBezTo>
                    <a:pt x="2244527" y="112815"/>
                    <a:pt x="2240477" y="100679"/>
                    <a:pt x="2240477" y="84832"/>
                  </a:cubicBezTo>
                  <a:cubicBezTo>
                    <a:pt x="2240477" y="67454"/>
                    <a:pt x="2245308" y="54581"/>
                    <a:pt x="2254969" y="46216"/>
                  </a:cubicBezTo>
                  <a:cubicBezTo>
                    <a:pt x="2263040" y="39265"/>
                    <a:pt x="2272878" y="35789"/>
                    <a:pt x="2284484" y="35789"/>
                  </a:cubicBezTo>
                  <a:close/>
                  <a:moveTo>
                    <a:pt x="2141609" y="35789"/>
                  </a:moveTo>
                  <a:cubicBezTo>
                    <a:pt x="2154510" y="35789"/>
                    <a:pt x="2165055" y="40016"/>
                    <a:pt x="2173244" y="48469"/>
                  </a:cubicBezTo>
                  <a:cubicBezTo>
                    <a:pt x="2181433" y="56923"/>
                    <a:pt x="2185527" y="68602"/>
                    <a:pt x="2185527" y="83507"/>
                  </a:cubicBezTo>
                  <a:cubicBezTo>
                    <a:pt x="2185527" y="95584"/>
                    <a:pt x="2183716" y="105083"/>
                    <a:pt x="2180093" y="112005"/>
                  </a:cubicBezTo>
                  <a:cubicBezTo>
                    <a:pt x="2176470" y="118927"/>
                    <a:pt x="2171197" y="124303"/>
                    <a:pt x="2164275" y="128132"/>
                  </a:cubicBezTo>
                  <a:cubicBezTo>
                    <a:pt x="2157353" y="131961"/>
                    <a:pt x="2149797" y="133876"/>
                    <a:pt x="2141609" y="133876"/>
                  </a:cubicBezTo>
                  <a:cubicBezTo>
                    <a:pt x="2128471" y="133876"/>
                    <a:pt x="2117853" y="129664"/>
                    <a:pt x="2109753" y="121239"/>
                  </a:cubicBezTo>
                  <a:cubicBezTo>
                    <a:pt x="2101652" y="112815"/>
                    <a:pt x="2097602" y="100679"/>
                    <a:pt x="2097602" y="84832"/>
                  </a:cubicBezTo>
                  <a:cubicBezTo>
                    <a:pt x="2097602" y="67454"/>
                    <a:pt x="2102433" y="54581"/>
                    <a:pt x="2112094" y="46216"/>
                  </a:cubicBezTo>
                  <a:cubicBezTo>
                    <a:pt x="2120165" y="39265"/>
                    <a:pt x="2130003" y="35789"/>
                    <a:pt x="2141609" y="35789"/>
                  </a:cubicBezTo>
                  <a:close/>
                  <a:moveTo>
                    <a:pt x="2052456" y="35789"/>
                  </a:moveTo>
                  <a:cubicBezTo>
                    <a:pt x="2058112" y="35789"/>
                    <a:pt x="2063310" y="36805"/>
                    <a:pt x="2068053" y="38837"/>
                  </a:cubicBezTo>
                  <a:cubicBezTo>
                    <a:pt x="2072795" y="40870"/>
                    <a:pt x="2076345" y="43536"/>
                    <a:pt x="2078701" y="46835"/>
                  </a:cubicBezTo>
                  <a:cubicBezTo>
                    <a:pt x="2081057" y="50134"/>
                    <a:pt x="2082707" y="54051"/>
                    <a:pt x="2083649" y="58587"/>
                  </a:cubicBezTo>
                  <a:cubicBezTo>
                    <a:pt x="2084239" y="61533"/>
                    <a:pt x="2084533" y="66688"/>
                    <a:pt x="2084533" y="74052"/>
                  </a:cubicBezTo>
                  <a:lnTo>
                    <a:pt x="2084533" y="131755"/>
                  </a:lnTo>
                  <a:lnTo>
                    <a:pt x="2068627" y="131755"/>
                  </a:lnTo>
                  <a:lnTo>
                    <a:pt x="2068627" y="74670"/>
                  </a:lnTo>
                  <a:cubicBezTo>
                    <a:pt x="2068627" y="68190"/>
                    <a:pt x="2068009" y="63345"/>
                    <a:pt x="2066771" y="60134"/>
                  </a:cubicBezTo>
                  <a:cubicBezTo>
                    <a:pt x="2065534" y="56923"/>
                    <a:pt x="2063340" y="54361"/>
                    <a:pt x="2060188" y="52446"/>
                  </a:cubicBezTo>
                  <a:cubicBezTo>
                    <a:pt x="2057036" y="50531"/>
                    <a:pt x="2053340" y="49574"/>
                    <a:pt x="2049098" y="49574"/>
                  </a:cubicBezTo>
                  <a:cubicBezTo>
                    <a:pt x="2042323" y="49574"/>
                    <a:pt x="2036476" y="51724"/>
                    <a:pt x="2031557" y="56025"/>
                  </a:cubicBezTo>
                  <a:cubicBezTo>
                    <a:pt x="2026638" y="60325"/>
                    <a:pt x="2024179" y="68485"/>
                    <a:pt x="2024179" y="80502"/>
                  </a:cubicBezTo>
                  <a:lnTo>
                    <a:pt x="2024179" y="131755"/>
                  </a:lnTo>
                  <a:lnTo>
                    <a:pt x="2008273" y="131755"/>
                  </a:lnTo>
                  <a:lnTo>
                    <a:pt x="2008273" y="37910"/>
                  </a:lnTo>
                  <a:lnTo>
                    <a:pt x="2022588" y="37910"/>
                  </a:lnTo>
                  <a:lnTo>
                    <a:pt x="2022588" y="51253"/>
                  </a:lnTo>
                  <a:cubicBezTo>
                    <a:pt x="2029481" y="40944"/>
                    <a:pt x="2039437" y="35789"/>
                    <a:pt x="2052456" y="35789"/>
                  </a:cubicBezTo>
                  <a:close/>
                  <a:moveTo>
                    <a:pt x="1855682" y="35789"/>
                  </a:moveTo>
                  <a:cubicBezTo>
                    <a:pt x="1865874" y="35789"/>
                    <a:pt x="1874210" y="38366"/>
                    <a:pt x="1880690" y="43521"/>
                  </a:cubicBezTo>
                  <a:cubicBezTo>
                    <a:pt x="1887170" y="48676"/>
                    <a:pt x="1891323" y="55995"/>
                    <a:pt x="1893150" y="65480"/>
                  </a:cubicBezTo>
                  <a:lnTo>
                    <a:pt x="1877685" y="67866"/>
                  </a:lnTo>
                  <a:cubicBezTo>
                    <a:pt x="1876213" y="61562"/>
                    <a:pt x="1873606" y="56820"/>
                    <a:pt x="1869865" y="53639"/>
                  </a:cubicBezTo>
                  <a:cubicBezTo>
                    <a:pt x="1866124" y="50458"/>
                    <a:pt x="1861603" y="48867"/>
                    <a:pt x="1856301" y="48867"/>
                  </a:cubicBezTo>
                  <a:cubicBezTo>
                    <a:pt x="1848289" y="48867"/>
                    <a:pt x="1841779" y="51739"/>
                    <a:pt x="1836772" y="57483"/>
                  </a:cubicBezTo>
                  <a:cubicBezTo>
                    <a:pt x="1831764" y="63227"/>
                    <a:pt x="1829260" y="72314"/>
                    <a:pt x="1829260" y="84744"/>
                  </a:cubicBezTo>
                  <a:cubicBezTo>
                    <a:pt x="1829260" y="97351"/>
                    <a:pt x="1831676" y="106512"/>
                    <a:pt x="1836506" y="112226"/>
                  </a:cubicBezTo>
                  <a:cubicBezTo>
                    <a:pt x="1841337" y="117940"/>
                    <a:pt x="1847641" y="120798"/>
                    <a:pt x="1855417" y="120798"/>
                  </a:cubicBezTo>
                  <a:cubicBezTo>
                    <a:pt x="1861662" y="120798"/>
                    <a:pt x="1866875" y="118883"/>
                    <a:pt x="1871058" y="115054"/>
                  </a:cubicBezTo>
                  <a:cubicBezTo>
                    <a:pt x="1875241" y="111225"/>
                    <a:pt x="1877892" y="105333"/>
                    <a:pt x="1879011" y="97380"/>
                  </a:cubicBezTo>
                  <a:lnTo>
                    <a:pt x="1894652" y="99413"/>
                  </a:lnTo>
                  <a:cubicBezTo>
                    <a:pt x="1892943" y="110194"/>
                    <a:pt x="1888569" y="118633"/>
                    <a:pt x="1881529" y="124730"/>
                  </a:cubicBezTo>
                  <a:cubicBezTo>
                    <a:pt x="1874489" y="130827"/>
                    <a:pt x="1865844" y="133876"/>
                    <a:pt x="1855594" y="133876"/>
                  </a:cubicBezTo>
                  <a:cubicBezTo>
                    <a:pt x="1842751" y="133876"/>
                    <a:pt x="1832427" y="129678"/>
                    <a:pt x="1824621" y="121284"/>
                  </a:cubicBezTo>
                  <a:cubicBezTo>
                    <a:pt x="1816816" y="112889"/>
                    <a:pt x="1812913" y="100856"/>
                    <a:pt x="1812913" y="85186"/>
                  </a:cubicBezTo>
                  <a:cubicBezTo>
                    <a:pt x="1812913" y="75053"/>
                    <a:pt x="1814592" y="66187"/>
                    <a:pt x="1817949" y="58587"/>
                  </a:cubicBezTo>
                  <a:cubicBezTo>
                    <a:pt x="1821307" y="50988"/>
                    <a:pt x="1826418" y="45288"/>
                    <a:pt x="1833281" y="41488"/>
                  </a:cubicBezTo>
                  <a:cubicBezTo>
                    <a:pt x="1840144" y="37689"/>
                    <a:pt x="1847611" y="35789"/>
                    <a:pt x="1855682" y="35789"/>
                  </a:cubicBezTo>
                  <a:close/>
                  <a:moveTo>
                    <a:pt x="1751526" y="35789"/>
                  </a:moveTo>
                  <a:cubicBezTo>
                    <a:pt x="1764074" y="35789"/>
                    <a:pt x="1774324" y="40060"/>
                    <a:pt x="1782277" y="48602"/>
                  </a:cubicBezTo>
                  <a:cubicBezTo>
                    <a:pt x="1790230" y="57144"/>
                    <a:pt x="1794207" y="69162"/>
                    <a:pt x="1794207" y="84656"/>
                  </a:cubicBezTo>
                  <a:cubicBezTo>
                    <a:pt x="1794207" y="85598"/>
                    <a:pt x="1794177" y="87012"/>
                    <a:pt x="1794118" y="88897"/>
                  </a:cubicBezTo>
                  <a:lnTo>
                    <a:pt x="1724132" y="88897"/>
                  </a:lnTo>
                  <a:cubicBezTo>
                    <a:pt x="1724721" y="99207"/>
                    <a:pt x="1727637" y="107101"/>
                    <a:pt x="1732880" y="112579"/>
                  </a:cubicBezTo>
                  <a:cubicBezTo>
                    <a:pt x="1738123" y="118058"/>
                    <a:pt x="1744663" y="120798"/>
                    <a:pt x="1752498" y="120798"/>
                  </a:cubicBezTo>
                  <a:cubicBezTo>
                    <a:pt x="1758330" y="120798"/>
                    <a:pt x="1763308" y="119266"/>
                    <a:pt x="1767432" y="116203"/>
                  </a:cubicBezTo>
                  <a:cubicBezTo>
                    <a:pt x="1771555" y="113139"/>
                    <a:pt x="1774825" y="108250"/>
                    <a:pt x="1777240" y="101534"/>
                  </a:cubicBezTo>
                  <a:lnTo>
                    <a:pt x="1793677" y="103566"/>
                  </a:lnTo>
                  <a:cubicBezTo>
                    <a:pt x="1791084" y="113169"/>
                    <a:pt x="1786283" y="120621"/>
                    <a:pt x="1779273" y="125923"/>
                  </a:cubicBezTo>
                  <a:cubicBezTo>
                    <a:pt x="1772262" y="131225"/>
                    <a:pt x="1763308" y="133876"/>
                    <a:pt x="1752409" y="133876"/>
                  </a:cubicBezTo>
                  <a:cubicBezTo>
                    <a:pt x="1738683" y="133876"/>
                    <a:pt x="1727799" y="129649"/>
                    <a:pt x="1719758" y="121195"/>
                  </a:cubicBezTo>
                  <a:cubicBezTo>
                    <a:pt x="1711716" y="112742"/>
                    <a:pt x="1707696" y="100886"/>
                    <a:pt x="1707696" y="85628"/>
                  </a:cubicBezTo>
                  <a:cubicBezTo>
                    <a:pt x="1707696" y="69839"/>
                    <a:pt x="1711761" y="57586"/>
                    <a:pt x="1719890" y="48867"/>
                  </a:cubicBezTo>
                  <a:cubicBezTo>
                    <a:pt x="1728020" y="40148"/>
                    <a:pt x="1738565" y="35789"/>
                    <a:pt x="1751526" y="35789"/>
                  </a:cubicBezTo>
                  <a:close/>
                  <a:moveTo>
                    <a:pt x="1485974" y="35789"/>
                  </a:moveTo>
                  <a:cubicBezTo>
                    <a:pt x="1493986" y="35789"/>
                    <a:pt x="1500496" y="36731"/>
                    <a:pt x="1505503" y="38617"/>
                  </a:cubicBezTo>
                  <a:cubicBezTo>
                    <a:pt x="1510511" y="40502"/>
                    <a:pt x="1514193" y="42873"/>
                    <a:pt x="1516549" y="45730"/>
                  </a:cubicBezTo>
                  <a:cubicBezTo>
                    <a:pt x="1518906" y="48587"/>
                    <a:pt x="1520555" y="52196"/>
                    <a:pt x="1521498" y="56555"/>
                  </a:cubicBezTo>
                  <a:cubicBezTo>
                    <a:pt x="1522028" y="59265"/>
                    <a:pt x="1522293" y="64155"/>
                    <a:pt x="1522293" y="71224"/>
                  </a:cubicBezTo>
                  <a:lnTo>
                    <a:pt x="1522293" y="92432"/>
                  </a:lnTo>
                  <a:cubicBezTo>
                    <a:pt x="1522293" y="107219"/>
                    <a:pt x="1522632" y="116571"/>
                    <a:pt x="1523309" y="120488"/>
                  </a:cubicBezTo>
                  <a:cubicBezTo>
                    <a:pt x="1523987" y="124406"/>
                    <a:pt x="1525327" y="128161"/>
                    <a:pt x="1527330" y="131755"/>
                  </a:cubicBezTo>
                  <a:lnTo>
                    <a:pt x="1510717" y="131755"/>
                  </a:lnTo>
                  <a:cubicBezTo>
                    <a:pt x="1509068" y="128456"/>
                    <a:pt x="1508007" y="124597"/>
                    <a:pt x="1507536" y="120179"/>
                  </a:cubicBezTo>
                  <a:cubicBezTo>
                    <a:pt x="1501645" y="125186"/>
                    <a:pt x="1495975" y="128721"/>
                    <a:pt x="1490525" y="130783"/>
                  </a:cubicBezTo>
                  <a:cubicBezTo>
                    <a:pt x="1485076" y="132845"/>
                    <a:pt x="1479229" y="133876"/>
                    <a:pt x="1472984" y="133876"/>
                  </a:cubicBezTo>
                  <a:cubicBezTo>
                    <a:pt x="1462675" y="133876"/>
                    <a:pt x="1454751" y="131357"/>
                    <a:pt x="1449214" y="126321"/>
                  </a:cubicBezTo>
                  <a:cubicBezTo>
                    <a:pt x="1443676" y="121284"/>
                    <a:pt x="1440907" y="114848"/>
                    <a:pt x="1440907" y="107012"/>
                  </a:cubicBezTo>
                  <a:cubicBezTo>
                    <a:pt x="1440907" y="102417"/>
                    <a:pt x="1441953" y="98220"/>
                    <a:pt x="1444044" y="94420"/>
                  </a:cubicBezTo>
                  <a:cubicBezTo>
                    <a:pt x="1446136" y="90620"/>
                    <a:pt x="1448875" y="87572"/>
                    <a:pt x="1452263" y="85274"/>
                  </a:cubicBezTo>
                  <a:cubicBezTo>
                    <a:pt x="1455650" y="82977"/>
                    <a:pt x="1459464" y="81239"/>
                    <a:pt x="1463706" y="80061"/>
                  </a:cubicBezTo>
                  <a:cubicBezTo>
                    <a:pt x="1466828" y="79236"/>
                    <a:pt x="1471541" y="78440"/>
                    <a:pt x="1477845" y="77675"/>
                  </a:cubicBezTo>
                  <a:cubicBezTo>
                    <a:pt x="1490687" y="76143"/>
                    <a:pt x="1500143" y="74317"/>
                    <a:pt x="1506210" y="72196"/>
                  </a:cubicBezTo>
                  <a:cubicBezTo>
                    <a:pt x="1506269" y="70016"/>
                    <a:pt x="1506299" y="68632"/>
                    <a:pt x="1506299" y="68043"/>
                  </a:cubicBezTo>
                  <a:cubicBezTo>
                    <a:pt x="1506299" y="61562"/>
                    <a:pt x="1504797" y="56997"/>
                    <a:pt x="1501792" y="54346"/>
                  </a:cubicBezTo>
                  <a:cubicBezTo>
                    <a:pt x="1497727" y="50752"/>
                    <a:pt x="1491689" y="48955"/>
                    <a:pt x="1483677" y="48955"/>
                  </a:cubicBezTo>
                  <a:cubicBezTo>
                    <a:pt x="1476195" y="48955"/>
                    <a:pt x="1470672" y="50266"/>
                    <a:pt x="1467108" y="52888"/>
                  </a:cubicBezTo>
                  <a:cubicBezTo>
                    <a:pt x="1463544" y="55509"/>
                    <a:pt x="1460908" y="60149"/>
                    <a:pt x="1459199" y="66806"/>
                  </a:cubicBezTo>
                  <a:lnTo>
                    <a:pt x="1443647" y="64685"/>
                  </a:lnTo>
                  <a:cubicBezTo>
                    <a:pt x="1445061" y="58028"/>
                    <a:pt x="1447388" y="52652"/>
                    <a:pt x="1450628" y="48558"/>
                  </a:cubicBezTo>
                  <a:cubicBezTo>
                    <a:pt x="1453868" y="44464"/>
                    <a:pt x="1458551" y="41312"/>
                    <a:pt x="1464678" y="39103"/>
                  </a:cubicBezTo>
                  <a:cubicBezTo>
                    <a:pt x="1470805" y="36893"/>
                    <a:pt x="1477904" y="35789"/>
                    <a:pt x="1485974" y="35789"/>
                  </a:cubicBezTo>
                  <a:close/>
                  <a:moveTo>
                    <a:pt x="1395231" y="35789"/>
                  </a:moveTo>
                  <a:cubicBezTo>
                    <a:pt x="1400887" y="35789"/>
                    <a:pt x="1406086" y="36805"/>
                    <a:pt x="1410828" y="38837"/>
                  </a:cubicBezTo>
                  <a:cubicBezTo>
                    <a:pt x="1415570" y="40870"/>
                    <a:pt x="1419120" y="43536"/>
                    <a:pt x="1421476" y="46835"/>
                  </a:cubicBezTo>
                  <a:cubicBezTo>
                    <a:pt x="1423832" y="50134"/>
                    <a:pt x="1425482" y="54051"/>
                    <a:pt x="1426425" y="58587"/>
                  </a:cubicBezTo>
                  <a:cubicBezTo>
                    <a:pt x="1427014" y="61533"/>
                    <a:pt x="1427308" y="66688"/>
                    <a:pt x="1427308" y="74052"/>
                  </a:cubicBezTo>
                  <a:lnTo>
                    <a:pt x="1427308" y="131755"/>
                  </a:lnTo>
                  <a:lnTo>
                    <a:pt x="1411402" y="131755"/>
                  </a:lnTo>
                  <a:lnTo>
                    <a:pt x="1411402" y="74670"/>
                  </a:lnTo>
                  <a:cubicBezTo>
                    <a:pt x="1411402" y="68190"/>
                    <a:pt x="1410784" y="63345"/>
                    <a:pt x="1409547" y="60134"/>
                  </a:cubicBezTo>
                  <a:cubicBezTo>
                    <a:pt x="1408309" y="56923"/>
                    <a:pt x="1406115" y="54361"/>
                    <a:pt x="1402963" y="52446"/>
                  </a:cubicBezTo>
                  <a:cubicBezTo>
                    <a:pt x="1399811" y="50531"/>
                    <a:pt x="1396115" y="49574"/>
                    <a:pt x="1391873" y="49574"/>
                  </a:cubicBezTo>
                  <a:cubicBezTo>
                    <a:pt x="1385098" y="49574"/>
                    <a:pt x="1379251" y="51724"/>
                    <a:pt x="1374332" y="56025"/>
                  </a:cubicBezTo>
                  <a:cubicBezTo>
                    <a:pt x="1369413" y="60325"/>
                    <a:pt x="1366954" y="68485"/>
                    <a:pt x="1366954" y="80502"/>
                  </a:cubicBezTo>
                  <a:lnTo>
                    <a:pt x="1366954" y="131755"/>
                  </a:lnTo>
                  <a:lnTo>
                    <a:pt x="1351048" y="131755"/>
                  </a:lnTo>
                  <a:lnTo>
                    <a:pt x="1351048" y="37910"/>
                  </a:lnTo>
                  <a:lnTo>
                    <a:pt x="1365363" y="37910"/>
                  </a:lnTo>
                  <a:lnTo>
                    <a:pt x="1365363" y="51253"/>
                  </a:lnTo>
                  <a:cubicBezTo>
                    <a:pt x="1372256" y="40944"/>
                    <a:pt x="1382212" y="35789"/>
                    <a:pt x="1395231" y="35789"/>
                  </a:cubicBezTo>
                  <a:close/>
                  <a:moveTo>
                    <a:pt x="1284359" y="35789"/>
                  </a:moveTo>
                  <a:cubicBezTo>
                    <a:pt x="1297260" y="35789"/>
                    <a:pt x="1307805" y="40016"/>
                    <a:pt x="1315994" y="48469"/>
                  </a:cubicBezTo>
                  <a:cubicBezTo>
                    <a:pt x="1324183" y="56923"/>
                    <a:pt x="1328277" y="68602"/>
                    <a:pt x="1328277" y="83507"/>
                  </a:cubicBezTo>
                  <a:cubicBezTo>
                    <a:pt x="1328277" y="95584"/>
                    <a:pt x="1326466" y="105083"/>
                    <a:pt x="1322842" y="112005"/>
                  </a:cubicBezTo>
                  <a:cubicBezTo>
                    <a:pt x="1319219" y="118927"/>
                    <a:pt x="1313947" y="124303"/>
                    <a:pt x="1307025" y="128132"/>
                  </a:cubicBezTo>
                  <a:cubicBezTo>
                    <a:pt x="1300103" y="131961"/>
                    <a:pt x="1292547" y="133876"/>
                    <a:pt x="1284359" y="133876"/>
                  </a:cubicBezTo>
                  <a:cubicBezTo>
                    <a:pt x="1271222" y="133876"/>
                    <a:pt x="1260603" y="129664"/>
                    <a:pt x="1252503" y="121239"/>
                  </a:cubicBezTo>
                  <a:cubicBezTo>
                    <a:pt x="1244402" y="112815"/>
                    <a:pt x="1240352" y="100679"/>
                    <a:pt x="1240352" y="84832"/>
                  </a:cubicBezTo>
                  <a:cubicBezTo>
                    <a:pt x="1240352" y="67454"/>
                    <a:pt x="1245183" y="54581"/>
                    <a:pt x="1254844" y="46216"/>
                  </a:cubicBezTo>
                  <a:cubicBezTo>
                    <a:pt x="1262915" y="39265"/>
                    <a:pt x="1272753" y="35789"/>
                    <a:pt x="1284359" y="35789"/>
                  </a:cubicBezTo>
                  <a:close/>
                  <a:moveTo>
                    <a:pt x="1104974" y="35789"/>
                  </a:moveTo>
                  <a:cubicBezTo>
                    <a:pt x="1112986" y="35789"/>
                    <a:pt x="1119496" y="36731"/>
                    <a:pt x="1124503" y="38617"/>
                  </a:cubicBezTo>
                  <a:cubicBezTo>
                    <a:pt x="1129511" y="40502"/>
                    <a:pt x="1133193" y="42873"/>
                    <a:pt x="1135549" y="45730"/>
                  </a:cubicBezTo>
                  <a:cubicBezTo>
                    <a:pt x="1137906" y="48587"/>
                    <a:pt x="1139555" y="52196"/>
                    <a:pt x="1140498" y="56555"/>
                  </a:cubicBezTo>
                  <a:cubicBezTo>
                    <a:pt x="1141028" y="59265"/>
                    <a:pt x="1141293" y="64155"/>
                    <a:pt x="1141293" y="71224"/>
                  </a:cubicBezTo>
                  <a:lnTo>
                    <a:pt x="1141293" y="92432"/>
                  </a:lnTo>
                  <a:cubicBezTo>
                    <a:pt x="1141293" y="107219"/>
                    <a:pt x="1141632" y="116571"/>
                    <a:pt x="1142309" y="120488"/>
                  </a:cubicBezTo>
                  <a:cubicBezTo>
                    <a:pt x="1142987" y="124406"/>
                    <a:pt x="1144327" y="128161"/>
                    <a:pt x="1146330" y="131755"/>
                  </a:cubicBezTo>
                  <a:lnTo>
                    <a:pt x="1129717" y="131755"/>
                  </a:lnTo>
                  <a:cubicBezTo>
                    <a:pt x="1128068" y="128456"/>
                    <a:pt x="1127007" y="124597"/>
                    <a:pt x="1126536" y="120179"/>
                  </a:cubicBezTo>
                  <a:cubicBezTo>
                    <a:pt x="1120645" y="125186"/>
                    <a:pt x="1114975" y="128721"/>
                    <a:pt x="1109525" y="130783"/>
                  </a:cubicBezTo>
                  <a:cubicBezTo>
                    <a:pt x="1104076" y="132845"/>
                    <a:pt x="1098229" y="133876"/>
                    <a:pt x="1091984" y="133876"/>
                  </a:cubicBezTo>
                  <a:cubicBezTo>
                    <a:pt x="1081675" y="133876"/>
                    <a:pt x="1073752" y="131357"/>
                    <a:pt x="1068214" y="126321"/>
                  </a:cubicBezTo>
                  <a:cubicBezTo>
                    <a:pt x="1062676" y="121284"/>
                    <a:pt x="1059907" y="114848"/>
                    <a:pt x="1059907" y="107012"/>
                  </a:cubicBezTo>
                  <a:cubicBezTo>
                    <a:pt x="1059907" y="102417"/>
                    <a:pt x="1060953" y="98220"/>
                    <a:pt x="1063044" y="94420"/>
                  </a:cubicBezTo>
                  <a:cubicBezTo>
                    <a:pt x="1065136" y="90620"/>
                    <a:pt x="1067875" y="87572"/>
                    <a:pt x="1071263" y="85274"/>
                  </a:cubicBezTo>
                  <a:cubicBezTo>
                    <a:pt x="1074650" y="82977"/>
                    <a:pt x="1078464" y="81239"/>
                    <a:pt x="1082706" y="80061"/>
                  </a:cubicBezTo>
                  <a:cubicBezTo>
                    <a:pt x="1085828" y="79236"/>
                    <a:pt x="1090541" y="78440"/>
                    <a:pt x="1096845" y="77675"/>
                  </a:cubicBezTo>
                  <a:cubicBezTo>
                    <a:pt x="1109687" y="76143"/>
                    <a:pt x="1119142" y="74317"/>
                    <a:pt x="1125210" y="72196"/>
                  </a:cubicBezTo>
                  <a:cubicBezTo>
                    <a:pt x="1125269" y="70016"/>
                    <a:pt x="1125299" y="68632"/>
                    <a:pt x="1125299" y="68043"/>
                  </a:cubicBezTo>
                  <a:cubicBezTo>
                    <a:pt x="1125299" y="61562"/>
                    <a:pt x="1123797" y="56997"/>
                    <a:pt x="1120792" y="54346"/>
                  </a:cubicBezTo>
                  <a:cubicBezTo>
                    <a:pt x="1116727" y="50752"/>
                    <a:pt x="1110689" y="48955"/>
                    <a:pt x="1102677" y="48955"/>
                  </a:cubicBezTo>
                  <a:cubicBezTo>
                    <a:pt x="1095195" y="48955"/>
                    <a:pt x="1089672" y="50266"/>
                    <a:pt x="1086108" y="52888"/>
                  </a:cubicBezTo>
                  <a:cubicBezTo>
                    <a:pt x="1082544" y="55509"/>
                    <a:pt x="1079908" y="60149"/>
                    <a:pt x="1078199" y="66806"/>
                  </a:cubicBezTo>
                  <a:lnTo>
                    <a:pt x="1062647" y="64685"/>
                  </a:lnTo>
                  <a:cubicBezTo>
                    <a:pt x="1064061" y="58028"/>
                    <a:pt x="1066388" y="52652"/>
                    <a:pt x="1069628" y="48558"/>
                  </a:cubicBezTo>
                  <a:cubicBezTo>
                    <a:pt x="1072868" y="44464"/>
                    <a:pt x="1077551" y="41312"/>
                    <a:pt x="1083678" y="39103"/>
                  </a:cubicBezTo>
                  <a:cubicBezTo>
                    <a:pt x="1089805" y="36893"/>
                    <a:pt x="1096904" y="35789"/>
                    <a:pt x="1104974" y="35789"/>
                  </a:cubicBezTo>
                  <a:close/>
                  <a:moveTo>
                    <a:pt x="1007957" y="35789"/>
                  </a:moveTo>
                  <a:cubicBezTo>
                    <a:pt x="1018149" y="35789"/>
                    <a:pt x="1026485" y="38366"/>
                    <a:pt x="1032965" y="43521"/>
                  </a:cubicBezTo>
                  <a:cubicBezTo>
                    <a:pt x="1039445" y="48676"/>
                    <a:pt x="1043598" y="55995"/>
                    <a:pt x="1045425" y="65480"/>
                  </a:cubicBezTo>
                  <a:lnTo>
                    <a:pt x="1029960" y="67866"/>
                  </a:lnTo>
                  <a:cubicBezTo>
                    <a:pt x="1028487" y="61562"/>
                    <a:pt x="1025881" y="56820"/>
                    <a:pt x="1022140" y="53639"/>
                  </a:cubicBezTo>
                  <a:cubicBezTo>
                    <a:pt x="1018399" y="50458"/>
                    <a:pt x="1013878" y="48867"/>
                    <a:pt x="1008576" y="48867"/>
                  </a:cubicBezTo>
                  <a:cubicBezTo>
                    <a:pt x="1000564" y="48867"/>
                    <a:pt x="994054" y="51739"/>
                    <a:pt x="989047" y="57483"/>
                  </a:cubicBezTo>
                  <a:cubicBezTo>
                    <a:pt x="984039" y="63227"/>
                    <a:pt x="981535" y="72314"/>
                    <a:pt x="981535" y="84744"/>
                  </a:cubicBezTo>
                  <a:cubicBezTo>
                    <a:pt x="981535" y="97351"/>
                    <a:pt x="983951" y="106512"/>
                    <a:pt x="988781" y="112226"/>
                  </a:cubicBezTo>
                  <a:cubicBezTo>
                    <a:pt x="993612" y="117940"/>
                    <a:pt x="999916" y="120798"/>
                    <a:pt x="1007692" y="120798"/>
                  </a:cubicBezTo>
                  <a:cubicBezTo>
                    <a:pt x="1013936" y="120798"/>
                    <a:pt x="1019150" y="118883"/>
                    <a:pt x="1023333" y="115054"/>
                  </a:cubicBezTo>
                  <a:cubicBezTo>
                    <a:pt x="1027516" y="111225"/>
                    <a:pt x="1030167" y="105333"/>
                    <a:pt x="1031286" y="97380"/>
                  </a:cubicBezTo>
                  <a:lnTo>
                    <a:pt x="1046927" y="99413"/>
                  </a:lnTo>
                  <a:cubicBezTo>
                    <a:pt x="1045218" y="110194"/>
                    <a:pt x="1040844" y="118633"/>
                    <a:pt x="1033804" y="124730"/>
                  </a:cubicBezTo>
                  <a:cubicBezTo>
                    <a:pt x="1026764" y="130827"/>
                    <a:pt x="1018119" y="133876"/>
                    <a:pt x="1007868" y="133876"/>
                  </a:cubicBezTo>
                  <a:cubicBezTo>
                    <a:pt x="995026" y="133876"/>
                    <a:pt x="984702" y="129678"/>
                    <a:pt x="976896" y="121284"/>
                  </a:cubicBezTo>
                  <a:cubicBezTo>
                    <a:pt x="969090" y="112889"/>
                    <a:pt x="965187" y="100856"/>
                    <a:pt x="965187" y="85186"/>
                  </a:cubicBezTo>
                  <a:cubicBezTo>
                    <a:pt x="965187" y="75053"/>
                    <a:pt x="966866" y="66187"/>
                    <a:pt x="970224" y="58587"/>
                  </a:cubicBezTo>
                  <a:cubicBezTo>
                    <a:pt x="973582" y="50988"/>
                    <a:pt x="978693" y="45288"/>
                    <a:pt x="985556" y="41488"/>
                  </a:cubicBezTo>
                  <a:cubicBezTo>
                    <a:pt x="992419" y="37689"/>
                    <a:pt x="999886" y="35789"/>
                    <a:pt x="1007957" y="35789"/>
                  </a:cubicBezTo>
                  <a:close/>
                  <a:moveTo>
                    <a:pt x="557031" y="35789"/>
                  </a:moveTo>
                  <a:cubicBezTo>
                    <a:pt x="562686" y="35789"/>
                    <a:pt x="567885" y="36805"/>
                    <a:pt x="572628" y="38837"/>
                  </a:cubicBezTo>
                  <a:cubicBezTo>
                    <a:pt x="577370" y="40870"/>
                    <a:pt x="580920" y="43536"/>
                    <a:pt x="583276" y="46835"/>
                  </a:cubicBezTo>
                  <a:cubicBezTo>
                    <a:pt x="585632" y="50134"/>
                    <a:pt x="587282" y="54051"/>
                    <a:pt x="588224" y="58587"/>
                  </a:cubicBezTo>
                  <a:cubicBezTo>
                    <a:pt x="588814" y="61533"/>
                    <a:pt x="589108" y="66688"/>
                    <a:pt x="589108" y="74052"/>
                  </a:cubicBezTo>
                  <a:lnTo>
                    <a:pt x="589108" y="131755"/>
                  </a:lnTo>
                  <a:lnTo>
                    <a:pt x="573202" y="131755"/>
                  </a:lnTo>
                  <a:lnTo>
                    <a:pt x="573202" y="74670"/>
                  </a:lnTo>
                  <a:cubicBezTo>
                    <a:pt x="573202" y="68190"/>
                    <a:pt x="572583" y="63345"/>
                    <a:pt x="571346" y="60134"/>
                  </a:cubicBezTo>
                  <a:cubicBezTo>
                    <a:pt x="570109" y="56923"/>
                    <a:pt x="567915" y="54361"/>
                    <a:pt x="564763" y="52446"/>
                  </a:cubicBezTo>
                  <a:cubicBezTo>
                    <a:pt x="561611" y="50531"/>
                    <a:pt x="557915" y="49574"/>
                    <a:pt x="553673" y="49574"/>
                  </a:cubicBezTo>
                  <a:cubicBezTo>
                    <a:pt x="546898" y="49574"/>
                    <a:pt x="541051" y="51724"/>
                    <a:pt x="536132" y="56025"/>
                  </a:cubicBezTo>
                  <a:cubicBezTo>
                    <a:pt x="531213" y="60325"/>
                    <a:pt x="528754" y="68485"/>
                    <a:pt x="528754" y="80502"/>
                  </a:cubicBezTo>
                  <a:lnTo>
                    <a:pt x="528754" y="131755"/>
                  </a:lnTo>
                  <a:lnTo>
                    <a:pt x="512848" y="131755"/>
                  </a:lnTo>
                  <a:lnTo>
                    <a:pt x="512848" y="37910"/>
                  </a:lnTo>
                  <a:lnTo>
                    <a:pt x="527163" y="37910"/>
                  </a:lnTo>
                  <a:lnTo>
                    <a:pt x="527163" y="51253"/>
                  </a:lnTo>
                  <a:cubicBezTo>
                    <a:pt x="534056" y="40944"/>
                    <a:pt x="544012" y="35789"/>
                    <a:pt x="557031" y="35789"/>
                  </a:cubicBezTo>
                  <a:close/>
                  <a:moveTo>
                    <a:pt x="490161" y="35789"/>
                  </a:moveTo>
                  <a:cubicBezTo>
                    <a:pt x="495522" y="35789"/>
                    <a:pt x="500971" y="37497"/>
                    <a:pt x="506509" y="40914"/>
                  </a:cubicBezTo>
                  <a:lnTo>
                    <a:pt x="501030" y="55671"/>
                  </a:lnTo>
                  <a:cubicBezTo>
                    <a:pt x="497142" y="53374"/>
                    <a:pt x="493254" y="52225"/>
                    <a:pt x="489365" y="52225"/>
                  </a:cubicBezTo>
                  <a:cubicBezTo>
                    <a:pt x="485890" y="52225"/>
                    <a:pt x="482767" y="53271"/>
                    <a:pt x="479999" y="55362"/>
                  </a:cubicBezTo>
                  <a:cubicBezTo>
                    <a:pt x="477230" y="57453"/>
                    <a:pt x="475256" y="60355"/>
                    <a:pt x="474078" y="64066"/>
                  </a:cubicBezTo>
                  <a:cubicBezTo>
                    <a:pt x="472311" y="69722"/>
                    <a:pt x="471427" y="75907"/>
                    <a:pt x="471427" y="82623"/>
                  </a:cubicBezTo>
                  <a:lnTo>
                    <a:pt x="471427" y="131755"/>
                  </a:lnTo>
                  <a:lnTo>
                    <a:pt x="455521" y="131755"/>
                  </a:lnTo>
                  <a:lnTo>
                    <a:pt x="455521" y="37910"/>
                  </a:lnTo>
                  <a:lnTo>
                    <a:pt x="469836" y="37910"/>
                  </a:lnTo>
                  <a:lnTo>
                    <a:pt x="469836" y="52137"/>
                  </a:lnTo>
                  <a:cubicBezTo>
                    <a:pt x="473489" y="45480"/>
                    <a:pt x="476861" y="41091"/>
                    <a:pt x="479954" y="38970"/>
                  </a:cubicBezTo>
                  <a:cubicBezTo>
                    <a:pt x="483047" y="36849"/>
                    <a:pt x="486449" y="35789"/>
                    <a:pt x="490161" y="35789"/>
                  </a:cubicBezTo>
                  <a:close/>
                  <a:moveTo>
                    <a:pt x="389451" y="35789"/>
                  </a:moveTo>
                  <a:cubicBezTo>
                    <a:pt x="401999" y="35789"/>
                    <a:pt x="412249" y="40060"/>
                    <a:pt x="420202" y="48602"/>
                  </a:cubicBezTo>
                  <a:cubicBezTo>
                    <a:pt x="428155" y="57144"/>
                    <a:pt x="432132" y="69162"/>
                    <a:pt x="432132" y="84656"/>
                  </a:cubicBezTo>
                  <a:cubicBezTo>
                    <a:pt x="432132" y="85598"/>
                    <a:pt x="432102" y="87012"/>
                    <a:pt x="432043" y="88897"/>
                  </a:cubicBezTo>
                  <a:lnTo>
                    <a:pt x="362057" y="88897"/>
                  </a:lnTo>
                  <a:cubicBezTo>
                    <a:pt x="362646" y="99207"/>
                    <a:pt x="365562" y="107101"/>
                    <a:pt x="370805" y="112579"/>
                  </a:cubicBezTo>
                  <a:cubicBezTo>
                    <a:pt x="376048" y="118058"/>
                    <a:pt x="382587" y="120798"/>
                    <a:pt x="390423" y="120798"/>
                  </a:cubicBezTo>
                  <a:cubicBezTo>
                    <a:pt x="396255" y="120798"/>
                    <a:pt x="401233" y="119266"/>
                    <a:pt x="405357" y="116203"/>
                  </a:cubicBezTo>
                  <a:cubicBezTo>
                    <a:pt x="409480" y="113139"/>
                    <a:pt x="412750" y="108250"/>
                    <a:pt x="415165" y="101534"/>
                  </a:cubicBezTo>
                  <a:lnTo>
                    <a:pt x="431601" y="103566"/>
                  </a:lnTo>
                  <a:cubicBezTo>
                    <a:pt x="429009" y="113169"/>
                    <a:pt x="424208" y="120621"/>
                    <a:pt x="417198" y="125923"/>
                  </a:cubicBezTo>
                  <a:cubicBezTo>
                    <a:pt x="410187" y="131225"/>
                    <a:pt x="401233" y="133876"/>
                    <a:pt x="390334" y="133876"/>
                  </a:cubicBezTo>
                  <a:cubicBezTo>
                    <a:pt x="376608" y="133876"/>
                    <a:pt x="365724" y="129649"/>
                    <a:pt x="357683" y="121195"/>
                  </a:cubicBezTo>
                  <a:cubicBezTo>
                    <a:pt x="349641" y="112742"/>
                    <a:pt x="345621" y="100886"/>
                    <a:pt x="345621" y="85628"/>
                  </a:cubicBezTo>
                  <a:cubicBezTo>
                    <a:pt x="345621" y="69839"/>
                    <a:pt x="349686" y="57586"/>
                    <a:pt x="357815" y="48867"/>
                  </a:cubicBezTo>
                  <a:cubicBezTo>
                    <a:pt x="365945" y="40148"/>
                    <a:pt x="376490" y="35789"/>
                    <a:pt x="389451" y="35789"/>
                  </a:cubicBezTo>
                  <a:close/>
                  <a:moveTo>
                    <a:pt x="179459" y="35789"/>
                  </a:moveTo>
                  <a:cubicBezTo>
                    <a:pt x="192360" y="35789"/>
                    <a:pt x="202905" y="40016"/>
                    <a:pt x="211094" y="48469"/>
                  </a:cubicBezTo>
                  <a:cubicBezTo>
                    <a:pt x="219283" y="56923"/>
                    <a:pt x="223377" y="68602"/>
                    <a:pt x="223377" y="83507"/>
                  </a:cubicBezTo>
                  <a:cubicBezTo>
                    <a:pt x="223377" y="95584"/>
                    <a:pt x="221565" y="105083"/>
                    <a:pt x="217942" y="112005"/>
                  </a:cubicBezTo>
                  <a:cubicBezTo>
                    <a:pt x="214319" y="118927"/>
                    <a:pt x="209047" y="124303"/>
                    <a:pt x="202125" y="128132"/>
                  </a:cubicBezTo>
                  <a:cubicBezTo>
                    <a:pt x="195203" y="131961"/>
                    <a:pt x="187647" y="133876"/>
                    <a:pt x="179459" y="133876"/>
                  </a:cubicBezTo>
                  <a:cubicBezTo>
                    <a:pt x="166322" y="133876"/>
                    <a:pt x="155703" y="129664"/>
                    <a:pt x="147602" y="121239"/>
                  </a:cubicBezTo>
                  <a:cubicBezTo>
                    <a:pt x="139502" y="112815"/>
                    <a:pt x="135452" y="100679"/>
                    <a:pt x="135452" y="84832"/>
                  </a:cubicBezTo>
                  <a:cubicBezTo>
                    <a:pt x="135452" y="67454"/>
                    <a:pt x="140283" y="54581"/>
                    <a:pt x="149944" y="46216"/>
                  </a:cubicBezTo>
                  <a:cubicBezTo>
                    <a:pt x="158015" y="39265"/>
                    <a:pt x="167853" y="35789"/>
                    <a:pt x="179459" y="35789"/>
                  </a:cubicBezTo>
                  <a:close/>
                  <a:moveTo>
                    <a:pt x="2922356" y="5126"/>
                  </a:moveTo>
                  <a:lnTo>
                    <a:pt x="2922356" y="37910"/>
                  </a:lnTo>
                  <a:lnTo>
                    <a:pt x="2938351" y="37910"/>
                  </a:lnTo>
                  <a:lnTo>
                    <a:pt x="2938351" y="50281"/>
                  </a:lnTo>
                  <a:lnTo>
                    <a:pt x="2922356" y="50281"/>
                  </a:lnTo>
                  <a:lnTo>
                    <a:pt x="2922356" y="105157"/>
                  </a:lnTo>
                  <a:cubicBezTo>
                    <a:pt x="2922356" y="109693"/>
                    <a:pt x="2922636" y="112609"/>
                    <a:pt x="2923196" y="113905"/>
                  </a:cubicBezTo>
                  <a:cubicBezTo>
                    <a:pt x="2923755" y="115201"/>
                    <a:pt x="2924669" y="116232"/>
                    <a:pt x="2925935" y="116998"/>
                  </a:cubicBezTo>
                  <a:cubicBezTo>
                    <a:pt x="2927202" y="117764"/>
                    <a:pt x="2929013" y="118147"/>
                    <a:pt x="2931370" y="118147"/>
                  </a:cubicBezTo>
                  <a:cubicBezTo>
                    <a:pt x="2933137" y="118147"/>
                    <a:pt x="2935464" y="117940"/>
                    <a:pt x="2938351" y="117528"/>
                  </a:cubicBezTo>
                  <a:lnTo>
                    <a:pt x="2940648" y="131578"/>
                  </a:lnTo>
                  <a:cubicBezTo>
                    <a:pt x="2936171" y="132521"/>
                    <a:pt x="2932165" y="132992"/>
                    <a:pt x="2928630" y="132992"/>
                  </a:cubicBezTo>
                  <a:cubicBezTo>
                    <a:pt x="2922857" y="132992"/>
                    <a:pt x="2918380" y="132079"/>
                    <a:pt x="2915199" y="130253"/>
                  </a:cubicBezTo>
                  <a:cubicBezTo>
                    <a:pt x="2912018" y="128427"/>
                    <a:pt x="2909779" y="126026"/>
                    <a:pt x="2908483" y="123051"/>
                  </a:cubicBezTo>
                  <a:cubicBezTo>
                    <a:pt x="2907187" y="120076"/>
                    <a:pt x="2906539" y="113817"/>
                    <a:pt x="2906539" y="104273"/>
                  </a:cubicBezTo>
                  <a:lnTo>
                    <a:pt x="2906539" y="50281"/>
                  </a:lnTo>
                  <a:lnTo>
                    <a:pt x="2894874" y="50281"/>
                  </a:lnTo>
                  <a:lnTo>
                    <a:pt x="2894874" y="37910"/>
                  </a:lnTo>
                  <a:lnTo>
                    <a:pt x="2906539" y="37910"/>
                  </a:lnTo>
                  <a:lnTo>
                    <a:pt x="2906539" y="14669"/>
                  </a:lnTo>
                  <a:close/>
                  <a:moveTo>
                    <a:pt x="1179281" y="5126"/>
                  </a:moveTo>
                  <a:lnTo>
                    <a:pt x="1179281" y="37910"/>
                  </a:lnTo>
                  <a:lnTo>
                    <a:pt x="1195276" y="37910"/>
                  </a:lnTo>
                  <a:lnTo>
                    <a:pt x="1195276" y="50281"/>
                  </a:lnTo>
                  <a:lnTo>
                    <a:pt x="1179281" y="50281"/>
                  </a:lnTo>
                  <a:lnTo>
                    <a:pt x="1179281" y="105157"/>
                  </a:lnTo>
                  <a:cubicBezTo>
                    <a:pt x="1179281" y="109693"/>
                    <a:pt x="1179561" y="112609"/>
                    <a:pt x="1180121" y="113905"/>
                  </a:cubicBezTo>
                  <a:cubicBezTo>
                    <a:pt x="1180681" y="115201"/>
                    <a:pt x="1181594" y="116232"/>
                    <a:pt x="1182860" y="116998"/>
                  </a:cubicBezTo>
                  <a:cubicBezTo>
                    <a:pt x="1184127" y="117764"/>
                    <a:pt x="1185938" y="118147"/>
                    <a:pt x="1188295" y="118147"/>
                  </a:cubicBezTo>
                  <a:cubicBezTo>
                    <a:pt x="1190062" y="118147"/>
                    <a:pt x="1192389" y="117940"/>
                    <a:pt x="1195276" y="117528"/>
                  </a:cubicBezTo>
                  <a:lnTo>
                    <a:pt x="1197573" y="131578"/>
                  </a:lnTo>
                  <a:cubicBezTo>
                    <a:pt x="1193096" y="132521"/>
                    <a:pt x="1189090" y="132992"/>
                    <a:pt x="1185556" y="132992"/>
                  </a:cubicBezTo>
                  <a:cubicBezTo>
                    <a:pt x="1179782" y="132992"/>
                    <a:pt x="1175305" y="132079"/>
                    <a:pt x="1172124" y="130253"/>
                  </a:cubicBezTo>
                  <a:cubicBezTo>
                    <a:pt x="1168943" y="128427"/>
                    <a:pt x="1166704" y="126026"/>
                    <a:pt x="1165408" y="123051"/>
                  </a:cubicBezTo>
                  <a:cubicBezTo>
                    <a:pt x="1164112" y="120076"/>
                    <a:pt x="1163464" y="113817"/>
                    <a:pt x="1163464" y="104273"/>
                  </a:cubicBezTo>
                  <a:lnTo>
                    <a:pt x="1163464" y="50281"/>
                  </a:lnTo>
                  <a:lnTo>
                    <a:pt x="1151799" y="50281"/>
                  </a:lnTo>
                  <a:lnTo>
                    <a:pt x="1151799" y="37910"/>
                  </a:lnTo>
                  <a:lnTo>
                    <a:pt x="1163464" y="37910"/>
                  </a:lnTo>
                  <a:lnTo>
                    <a:pt x="1163464" y="14669"/>
                  </a:lnTo>
                  <a:close/>
                  <a:moveTo>
                    <a:pt x="2207944" y="2209"/>
                  </a:moveTo>
                  <a:lnTo>
                    <a:pt x="2223850" y="2209"/>
                  </a:lnTo>
                  <a:lnTo>
                    <a:pt x="2223850" y="131755"/>
                  </a:lnTo>
                  <a:lnTo>
                    <a:pt x="2207944" y="131755"/>
                  </a:lnTo>
                  <a:close/>
                  <a:moveTo>
                    <a:pt x="1913023" y="2209"/>
                  </a:moveTo>
                  <a:lnTo>
                    <a:pt x="1928929" y="2209"/>
                  </a:lnTo>
                  <a:lnTo>
                    <a:pt x="1928929" y="48690"/>
                  </a:lnTo>
                  <a:cubicBezTo>
                    <a:pt x="1936352" y="40089"/>
                    <a:pt x="1945718" y="35789"/>
                    <a:pt x="1957029" y="35789"/>
                  </a:cubicBezTo>
                  <a:cubicBezTo>
                    <a:pt x="1963981" y="35789"/>
                    <a:pt x="1970019" y="37159"/>
                    <a:pt x="1975145" y="39898"/>
                  </a:cubicBezTo>
                  <a:cubicBezTo>
                    <a:pt x="1980270" y="42637"/>
                    <a:pt x="1983937" y="46422"/>
                    <a:pt x="1986146" y="51253"/>
                  </a:cubicBezTo>
                  <a:cubicBezTo>
                    <a:pt x="1988355" y="56084"/>
                    <a:pt x="1989460" y="63094"/>
                    <a:pt x="1989460" y="72284"/>
                  </a:cubicBezTo>
                  <a:lnTo>
                    <a:pt x="1989460" y="131755"/>
                  </a:lnTo>
                  <a:lnTo>
                    <a:pt x="1973554" y="131755"/>
                  </a:lnTo>
                  <a:lnTo>
                    <a:pt x="1973554" y="72284"/>
                  </a:lnTo>
                  <a:cubicBezTo>
                    <a:pt x="1973554" y="64331"/>
                    <a:pt x="1971831" y="58543"/>
                    <a:pt x="1968384" y="54920"/>
                  </a:cubicBezTo>
                  <a:cubicBezTo>
                    <a:pt x="1964938" y="51297"/>
                    <a:pt x="1960063" y="49486"/>
                    <a:pt x="1953760" y="49486"/>
                  </a:cubicBezTo>
                  <a:cubicBezTo>
                    <a:pt x="1949047" y="49486"/>
                    <a:pt x="1944614" y="50708"/>
                    <a:pt x="1940461" y="53153"/>
                  </a:cubicBezTo>
                  <a:cubicBezTo>
                    <a:pt x="1936307" y="55598"/>
                    <a:pt x="1933347" y="58911"/>
                    <a:pt x="1931580" y="63094"/>
                  </a:cubicBezTo>
                  <a:cubicBezTo>
                    <a:pt x="1929812" y="67277"/>
                    <a:pt x="1928929" y="73050"/>
                    <a:pt x="1928929" y="80414"/>
                  </a:cubicBezTo>
                  <a:lnTo>
                    <a:pt x="1928929" y="131755"/>
                  </a:lnTo>
                  <a:lnTo>
                    <a:pt x="1913023" y="131755"/>
                  </a:lnTo>
                  <a:close/>
                  <a:moveTo>
                    <a:pt x="1610060" y="2209"/>
                  </a:moveTo>
                  <a:lnTo>
                    <a:pt x="1712742" y="2209"/>
                  </a:lnTo>
                  <a:lnTo>
                    <a:pt x="1712742" y="17497"/>
                  </a:lnTo>
                  <a:lnTo>
                    <a:pt x="1669884" y="17497"/>
                  </a:lnTo>
                  <a:lnTo>
                    <a:pt x="1669884" y="131755"/>
                  </a:lnTo>
                  <a:lnTo>
                    <a:pt x="1652741" y="131755"/>
                  </a:lnTo>
                  <a:lnTo>
                    <a:pt x="1652741" y="17497"/>
                  </a:lnTo>
                  <a:lnTo>
                    <a:pt x="1610060" y="17497"/>
                  </a:lnTo>
                  <a:close/>
                  <a:moveTo>
                    <a:pt x="1541194" y="2209"/>
                  </a:moveTo>
                  <a:lnTo>
                    <a:pt x="1557100" y="2209"/>
                  </a:lnTo>
                  <a:lnTo>
                    <a:pt x="1557100" y="131755"/>
                  </a:lnTo>
                  <a:lnTo>
                    <a:pt x="1541194" y="131755"/>
                  </a:lnTo>
                  <a:close/>
                  <a:moveTo>
                    <a:pt x="1208261" y="2209"/>
                  </a:moveTo>
                  <a:lnTo>
                    <a:pt x="1224167" y="2209"/>
                  </a:lnTo>
                  <a:lnTo>
                    <a:pt x="1224167" y="20501"/>
                  </a:lnTo>
                  <a:lnTo>
                    <a:pt x="1208261" y="20501"/>
                  </a:lnTo>
                  <a:close/>
                  <a:moveTo>
                    <a:pt x="829847" y="2209"/>
                  </a:moveTo>
                  <a:lnTo>
                    <a:pt x="845665" y="2209"/>
                  </a:lnTo>
                  <a:lnTo>
                    <a:pt x="845665" y="131755"/>
                  </a:lnTo>
                  <a:lnTo>
                    <a:pt x="830907" y="131755"/>
                  </a:lnTo>
                  <a:lnTo>
                    <a:pt x="830907" y="119914"/>
                  </a:lnTo>
                  <a:cubicBezTo>
                    <a:pt x="824957" y="129222"/>
                    <a:pt x="816209" y="133876"/>
                    <a:pt x="804662" y="133876"/>
                  </a:cubicBezTo>
                  <a:cubicBezTo>
                    <a:pt x="797181" y="133876"/>
                    <a:pt x="790303" y="131814"/>
                    <a:pt x="784029" y="127690"/>
                  </a:cubicBezTo>
                  <a:cubicBezTo>
                    <a:pt x="777755" y="123566"/>
                    <a:pt x="772895" y="117808"/>
                    <a:pt x="769448" y="110415"/>
                  </a:cubicBezTo>
                  <a:cubicBezTo>
                    <a:pt x="766002" y="103021"/>
                    <a:pt x="764279" y="94523"/>
                    <a:pt x="764279" y="84921"/>
                  </a:cubicBezTo>
                  <a:cubicBezTo>
                    <a:pt x="764279" y="75554"/>
                    <a:pt x="765840" y="67056"/>
                    <a:pt x="768962" y="59427"/>
                  </a:cubicBezTo>
                  <a:cubicBezTo>
                    <a:pt x="772085" y="51798"/>
                    <a:pt x="776768" y="45951"/>
                    <a:pt x="783013" y="41886"/>
                  </a:cubicBezTo>
                  <a:cubicBezTo>
                    <a:pt x="789257" y="37821"/>
                    <a:pt x="796238" y="35789"/>
                    <a:pt x="803955" y="35789"/>
                  </a:cubicBezTo>
                  <a:cubicBezTo>
                    <a:pt x="809611" y="35789"/>
                    <a:pt x="814648" y="36982"/>
                    <a:pt x="819066" y="39368"/>
                  </a:cubicBezTo>
                  <a:cubicBezTo>
                    <a:pt x="823485" y="41754"/>
                    <a:pt x="827078" y="44861"/>
                    <a:pt x="829847" y="48690"/>
                  </a:cubicBezTo>
                  <a:close/>
                  <a:moveTo>
                    <a:pt x="648584" y="2209"/>
                  </a:moveTo>
                  <a:lnTo>
                    <a:pt x="742252" y="2209"/>
                  </a:lnTo>
                  <a:lnTo>
                    <a:pt x="742252" y="17497"/>
                  </a:lnTo>
                  <a:lnTo>
                    <a:pt x="665727" y="17497"/>
                  </a:lnTo>
                  <a:lnTo>
                    <a:pt x="665727" y="57174"/>
                  </a:lnTo>
                  <a:lnTo>
                    <a:pt x="737392" y="57174"/>
                  </a:lnTo>
                  <a:lnTo>
                    <a:pt x="737392" y="72373"/>
                  </a:lnTo>
                  <a:lnTo>
                    <a:pt x="665727" y="72373"/>
                  </a:lnTo>
                  <a:lnTo>
                    <a:pt x="665727" y="116468"/>
                  </a:lnTo>
                  <a:lnTo>
                    <a:pt x="745257" y="116468"/>
                  </a:lnTo>
                  <a:lnTo>
                    <a:pt x="745257" y="131755"/>
                  </a:lnTo>
                  <a:lnTo>
                    <a:pt x="648584" y="131755"/>
                  </a:lnTo>
                  <a:close/>
                  <a:moveTo>
                    <a:pt x="305972" y="2209"/>
                  </a:moveTo>
                  <a:lnTo>
                    <a:pt x="321789" y="2209"/>
                  </a:lnTo>
                  <a:lnTo>
                    <a:pt x="321789" y="131755"/>
                  </a:lnTo>
                  <a:lnTo>
                    <a:pt x="307032" y="131755"/>
                  </a:lnTo>
                  <a:lnTo>
                    <a:pt x="307032" y="119914"/>
                  </a:lnTo>
                  <a:cubicBezTo>
                    <a:pt x="301082" y="129222"/>
                    <a:pt x="292334" y="133876"/>
                    <a:pt x="280787" y="133876"/>
                  </a:cubicBezTo>
                  <a:cubicBezTo>
                    <a:pt x="273306" y="133876"/>
                    <a:pt x="266428" y="131814"/>
                    <a:pt x="260154" y="127690"/>
                  </a:cubicBezTo>
                  <a:cubicBezTo>
                    <a:pt x="253880" y="123566"/>
                    <a:pt x="249020" y="117808"/>
                    <a:pt x="245573" y="110415"/>
                  </a:cubicBezTo>
                  <a:cubicBezTo>
                    <a:pt x="242127" y="103021"/>
                    <a:pt x="240404" y="94523"/>
                    <a:pt x="240404" y="84921"/>
                  </a:cubicBezTo>
                  <a:cubicBezTo>
                    <a:pt x="240404" y="75554"/>
                    <a:pt x="241965" y="67056"/>
                    <a:pt x="245087" y="59427"/>
                  </a:cubicBezTo>
                  <a:cubicBezTo>
                    <a:pt x="248210" y="51798"/>
                    <a:pt x="252893" y="45951"/>
                    <a:pt x="259138" y="41886"/>
                  </a:cubicBezTo>
                  <a:cubicBezTo>
                    <a:pt x="265382" y="37821"/>
                    <a:pt x="272363" y="35789"/>
                    <a:pt x="280080" y="35789"/>
                  </a:cubicBezTo>
                  <a:cubicBezTo>
                    <a:pt x="285736" y="35789"/>
                    <a:pt x="290773" y="36982"/>
                    <a:pt x="295191" y="39368"/>
                  </a:cubicBezTo>
                  <a:cubicBezTo>
                    <a:pt x="299609" y="41754"/>
                    <a:pt x="303203" y="44861"/>
                    <a:pt x="305972" y="48690"/>
                  </a:cubicBezTo>
                  <a:close/>
                  <a:moveTo>
                    <a:pt x="0" y="2209"/>
                  </a:moveTo>
                  <a:lnTo>
                    <a:pt x="25803" y="2209"/>
                  </a:lnTo>
                  <a:lnTo>
                    <a:pt x="56466" y="93934"/>
                  </a:lnTo>
                  <a:cubicBezTo>
                    <a:pt x="59294" y="102476"/>
                    <a:pt x="61356" y="108868"/>
                    <a:pt x="62652" y="113110"/>
                  </a:cubicBezTo>
                  <a:cubicBezTo>
                    <a:pt x="64125" y="108397"/>
                    <a:pt x="66422" y="101475"/>
                    <a:pt x="69544" y="92344"/>
                  </a:cubicBezTo>
                  <a:lnTo>
                    <a:pt x="100561" y="2209"/>
                  </a:lnTo>
                  <a:lnTo>
                    <a:pt x="123625" y="2209"/>
                  </a:lnTo>
                  <a:lnTo>
                    <a:pt x="123625" y="131755"/>
                  </a:lnTo>
                  <a:lnTo>
                    <a:pt x="107100" y="131755"/>
                  </a:lnTo>
                  <a:lnTo>
                    <a:pt x="107100" y="23329"/>
                  </a:lnTo>
                  <a:lnTo>
                    <a:pt x="69456" y="131755"/>
                  </a:lnTo>
                  <a:lnTo>
                    <a:pt x="53992" y="131755"/>
                  </a:lnTo>
                  <a:lnTo>
                    <a:pt x="16524" y="21473"/>
                  </a:lnTo>
                  <a:lnTo>
                    <a:pt x="16524" y="131755"/>
                  </a:lnTo>
                  <a:lnTo>
                    <a:pt x="0" y="131755"/>
                  </a:lnTo>
                  <a:close/>
                  <a:moveTo>
                    <a:pt x="2628481" y="0"/>
                  </a:moveTo>
                  <a:cubicBezTo>
                    <a:pt x="2641442" y="0"/>
                    <a:pt x="2652340" y="3299"/>
                    <a:pt x="2661177" y="9897"/>
                  </a:cubicBezTo>
                  <a:cubicBezTo>
                    <a:pt x="2670014" y="16495"/>
                    <a:pt x="2676170" y="25774"/>
                    <a:pt x="2679646" y="37733"/>
                  </a:cubicBezTo>
                  <a:lnTo>
                    <a:pt x="2662768" y="41709"/>
                  </a:lnTo>
                  <a:cubicBezTo>
                    <a:pt x="2659763" y="32284"/>
                    <a:pt x="2655404" y="25420"/>
                    <a:pt x="2649689" y="21120"/>
                  </a:cubicBezTo>
                  <a:cubicBezTo>
                    <a:pt x="2643975" y="16819"/>
                    <a:pt x="2636788" y="14669"/>
                    <a:pt x="2628128" y="14669"/>
                  </a:cubicBezTo>
                  <a:cubicBezTo>
                    <a:pt x="2618172" y="14669"/>
                    <a:pt x="2609851" y="17055"/>
                    <a:pt x="2603164" y="21827"/>
                  </a:cubicBezTo>
                  <a:cubicBezTo>
                    <a:pt x="2596478" y="26599"/>
                    <a:pt x="2591780" y="33005"/>
                    <a:pt x="2589070" y="41047"/>
                  </a:cubicBezTo>
                  <a:cubicBezTo>
                    <a:pt x="2586360" y="49088"/>
                    <a:pt x="2585005" y="57380"/>
                    <a:pt x="2585005" y="65922"/>
                  </a:cubicBezTo>
                  <a:cubicBezTo>
                    <a:pt x="2585005" y="76938"/>
                    <a:pt x="2586610" y="86555"/>
                    <a:pt x="2589821" y="94774"/>
                  </a:cubicBezTo>
                  <a:cubicBezTo>
                    <a:pt x="2593032" y="102992"/>
                    <a:pt x="2598024" y="109133"/>
                    <a:pt x="2604799" y="113198"/>
                  </a:cubicBezTo>
                  <a:cubicBezTo>
                    <a:pt x="2611574" y="117263"/>
                    <a:pt x="2618908" y="119295"/>
                    <a:pt x="2626802" y="119295"/>
                  </a:cubicBezTo>
                  <a:cubicBezTo>
                    <a:pt x="2636405" y="119295"/>
                    <a:pt x="2644535" y="116527"/>
                    <a:pt x="2651192" y="110989"/>
                  </a:cubicBezTo>
                  <a:cubicBezTo>
                    <a:pt x="2657849" y="105451"/>
                    <a:pt x="2662355" y="97233"/>
                    <a:pt x="2664712" y="86335"/>
                  </a:cubicBezTo>
                  <a:lnTo>
                    <a:pt x="2681855" y="90665"/>
                  </a:lnTo>
                  <a:cubicBezTo>
                    <a:pt x="2678261" y="104744"/>
                    <a:pt x="2671796" y="115481"/>
                    <a:pt x="2662458" y="122874"/>
                  </a:cubicBezTo>
                  <a:cubicBezTo>
                    <a:pt x="2653121" y="130268"/>
                    <a:pt x="2641707" y="133964"/>
                    <a:pt x="2628216" y="133964"/>
                  </a:cubicBezTo>
                  <a:cubicBezTo>
                    <a:pt x="2614254" y="133964"/>
                    <a:pt x="2602899" y="131122"/>
                    <a:pt x="2594151" y="125437"/>
                  </a:cubicBezTo>
                  <a:cubicBezTo>
                    <a:pt x="2585403" y="119752"/>
                    <a:pt x="2578746" y="111519"/>
                    <a:pt x="2574180" y="100738"/>
                  </a:cubicBezTo>
                  <a:cubicBezTo>
                    <a:pt x="2569615" y="89958"/>
                    <a:pt x="2567332" y="78382"/>
                    <a:pt x="2567332" y="66010"/>
                  </a:cubicBezTo>
                  <a:cubicBezTo>
                    <a:pt x="2567332" y="52520"/>
                    <a:pt x="2569909" y="40752"/>
                    <a:pt x="2575064" y="30708"/>
                  </a:cubicBezTo>
                  <a:cubicBezTo>
                    <a:pt x="2580219" y="20663"/>
                    <a:pt x="2587553" y="13034"/>
                    <a:pt x="2597067" y="7821"/>
                  </a:cubicBezTo>
                  <a:cubicBezTo>
                    <a:pt x="2606581" y="2607"/>
                    <a:pt x="2617053" y="0"/>
                    <a:pt x="2628481" y="0"/>
                  </a:cubicBezTo>
                  <a:close/>
                </a:path>
              </a:pathLst>
            </a:custGeom>
            <a:gr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extLst>
      <p:ext uri="{BB962C8B-B14F-4D97-AF65-F5344CB8AC3E}">
        <p14:creationId xmlns:p14="http://schemas.microsoft.com/office/powerpoint/2010/main" val="11824371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786143" y="1844675"/>
            <a:ext cx="3948655" cy="7493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a:p>
        </p:txBody>
      </p:sp>
      <p:sp>
        <p:nvSpPr>
          <p:cNvPr id="2" name="标题 1">
            <a:extLst>
              <a:ext uri="{FF2B5EF4-FFF2-40B4-BE49-F238E27FC236}">
                <a16:creationId xmlns:a16="http://schemas.microsoft.com/office/drawing/2014/main" id="{95E64EE4-15ED-43D7-A323-160F51E8F2C7}"/>
              </a:ext>
            </a:extLst>
          </p:cNvPr>
          <p:cNvSpPr>
            <a:spLocks noGrp="1"/>
          </p:cNvSpPr>
          <p:nvPr>
            <p:ph type="title"/>
          </p:nvPr>
        </p:nvSpPr>
        <p:spPr>
          <a:xfrm>
            <a:off x="3695343" y="343842"/>
            <a:ext cx="4801314" cy="590931"/>
          </a:xfrm>
        </p:spPr>
        <p:txBody>
          <a:bodyPr/>
          <a:lstStyle/>
          <a:p>
            <a:r>
              <a:rPr lang="zh-CN" altLang="en-US" dirty="0" smtClean="0"/>
              <a:t>混合</a:t>
            </a:r>
            <a:r>
              <a:rPr lang="zh-CN" altLang="en-US" dirty="0"/>
              <a:t>教学模式改革规划</a:t>
            </a:r>
          </a:p>
        </p:txBody>
      </p:sp>
      <p:pic>
        <p:nvPicPr>
          <p:cNvPr id="3" name="图片 2"/>
          <p:cNvPicPr>
            <a:picLocks noChangeAspect="1"/>
          </p:cNvPicPr>
          <p:nvPr/>
        </p:nvPicPr>
        <p:blipFill>
          <a:blip r:embed="rId2"/>
          <a:stretch>
            <a:fillRect/>
          </a:stretch>
        </p:blipFill>
        <p:spPr>
          <a:xfrm>
            <a:off x="375781" y="1511979"/>
            <a:ext cx="6870576" cy="4460495"/>
          </a:xfrm>
          <a:prstGeom prst="rect">
            <a:avLst/>
          </a:prstGeom>
        </p:spPr>
      </p:pic>
      <p:sp>
        <p:nvSpPr>
          <p:cNvPr id="4" name="文本框 3"/>
          <p:cNvSpPr txBox="1"/>
          <p:nvPr/>
        </p:nvSpPr>
        <p:spPr>
          <a:xfrm>
            <a:off x="7786144" y="1836976"/>
            <a:ext cx="3948655" cy="3785652"/>
          </a:xfrm>
          <a:prstGeom prst="rect">
            <a:avLst/>
          </a:prstGeom>
          <a:noFill/>
          <a:ln>
            <a:solidFill>
              <a:schemeClr val="bg1">
                <a:lumMod val="65000"/>
              </a:schemeClr>
            </a:solidFill>
          </a:ln>
        </p:spPr>
        <p:txBody>
          <a:bodyPr wrap="square" rtlCol="0">
            <a:spAutoFit/>
          </a:bodyPr>
          <a:lstStyle/>
          <a:p>
            <a:pPr algn="ctr">
              <a:lnSpc>
                <a:spcPct val="150000"/>
              </a:lnSpc>
            </a:pPr>
            <a:r>
              <a:rPr kumimoji="1" lang="zh-CN" altLang="en-US" sz="3200" dirty="0" smtClean="0">
                <a:latin typeface="Microsoft YaHei" panose="020B0503020204020204" pitchFamily="34" charset="-122"/>
                <a:ea typeface="Microsoft YaHei" panose="020B0503020204020204" pitchFamily="34" charset="-122"/>
              </a:rPr>
              <a:t>提出一项重点任务</a:t>
            </a:r>
            <a:endParaRPr kumimoji="1" lang="en-US" altLang="zh-CN" sz="3200" dirty="0" smtClean="0">
              <a:latin typeface="Microsoft YaHei" panose="020B0503020204020204" pitchFamily="34" charset="-122"/>
              <a:ea typeface="Microsoft YaHei" panose="020B0503020204020204" pitchFamily="34" charset="-122"/>
            </a:endParaRPr>
          </a:p>
          <a:p>
            <a:pPr algn="l">
              <a:lnSpc>
                <a:spcPct val="150000"/>
              </a:lnSpc>
            </a:pPr>
            <a:r>
              <a:rPr kumimoji="1" lang="zh-CN" altLang="en-US" sz="3200" dirty="0" smtClean="0">
                <a:latin typeface="Microsoft YaHei" panose="020B0503020204020204" pitchFamily="34" charset="-122"/>
                <a:ea typeface="Microsoft YaHei" panose="020B0503020204020204" pitchFamily="34" charset="-122"/>
              </a:rPr>
              <a:t>深入推进</a:t>
            </a:r>
            <a:r>
              <a:rPr kumimoji="1" lang="zh-CN" altLang="en-US" sz="3200" dirty="0" smtClean="0">
                <a:solidFill>
                  <a:srgbClr val="C00000"/>
                </a:solidFill>
                <a:latin typeface="Microsoft YaHei" panose="020B0503020204020204" pitchFamily="34" charset="-122"/>
                <a:ea typeface="Microsoft YaHei" panose="020B0503020204020204" pitchFamily="34" charset="-122"/>
              </a:rPr>
              <a:t>信息技术与高等教育教学深度融合</a:t>
            </a:r>
            <a:r>
              <a:rPr kumimoji="1" lang="zh-CN" altLang="en-US" sz="3200" dirty="0" smtClean="0">
                <a:latin typeface="Microsoft YaHei" panose="020B0503020204020204" pitchFamily="34" charset="-122"/>
                <a:ea typeface="Microsoft YaHei" panose="020B0503020204020204" pitchFamily="34" charset="-122"/>
              </a:rPr>
              <a:t>，加快网络优质教育资源的建设与应用。</a:t>
            </a:r>
          </a:p>
        </p:txBody>
      </p:sp>
    </p:spTree>
    <p:extLst>
      <p:ext uri="{BB962C8B-B14F-4D97-AF65-F5344CB8AC3E}">
        <p14:creationId xmlns:p14="http://schemas.microsoft.com/office/powerpoint/2010/main" val="1385848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4"/>
          <p:cNvSpPr/>
          <p:nvPr/>
        </p:nvSpPr>
        <p:spPr>
          <a:xfrm>
            <a:off x="1014173" y="3207141"/>
            <a:ext cx="9534430" cy="1612559"/>
          </a:xfrm>
          <a:custGeom>
            <a:avLst/>
            <a:gdLst>
              <a:gd name="connsiteX0" fmla="*/ 0 w 5867400"/>
              <a:gd name="connsiteY0" fmla="*/ 1629397 h 1629397"/>
              <a:gd name="connsiteX1" fmla="*/ 1266825 w 5867400"/>
              <a:gd name="connsiteY1" fmla="*/ 622 h 1629397"/>
              <a:gd name="connsiteX2" fmla="*/ 2790825 w 5867400"/>
              <a:gd name="connsiteY2" fmla="*/ 1419847 h 1629397"/>
              <a:gd name="connsiteX3" fmla="*/ 4181475 w 5867400"/>
              <a:gd name="connsiteY3" fmla="*/ 48247 h 1629397"/>
              <a:gd name="connsiteX4" fmla="*/ 5867400 w 5867400"/>
              <a:gd name="connsiteY4" fmla="*/ 1524622 h 1629397"/>
              <a:gd name="connsiteX0" fmla="*/ 0 w 5867400"/>
              <a:gd name="connsiteY0" fmla="*/ 1629395 h 1629395"/>
              <a:gd name="connsiteX1" fmla="*/ 1266825 w 5867400"/>
              <a:gd name="connsiteY1" fmla="*/ 620 h 1629395"/>
              <a:gd name="connsiteX2" fmla="*/ 2790825 w 5867400"/>
              <a:gd name="connsiteY2" fmla="*/ 1419845 h 1629395"/>
              <a:gd name="connsiteX3" fmla="*/ 4419600 w 5867400"/>
              <a:gd name="connsiteY3" fmla="*/ 620 h 1629395"/>
              <a:gd name="connsiteX4" fmla="*/ 5867400 w 5867400"/>
              <a:gd name="connsiteY4" fmla="*/ 1524620 h 1629395"/>
              <a:gd name="connsiteX0" fmla="*/ 0 w 5867400"/>
              <a:gd name="connsiteY0" fmla="*/ 1629283 h 1629283"/>
              <a:gd name="connsiteX1" fmla="*/ 1266825 w 5867400"/>
              <a:gd name="connsiteY1" fmla="*/ 508 h 1629283"/>
              <a:gd name="connsiteX2" fmla="*/ 2647950 w 5867400"/>
              <a:gd name="connsiteY2" fmla="*/ 1438783 h 1629283"/>
              <a:gd name="connsiteX3" fmla="*/ 4419600 w 5867400"/>
              <a:gd name="connsiteY3" fmla="*/ 508 h 1629283"/>
              <a:gd name="connsiteX4" fmla="*/ 5867400 w 5867400"/>
              <a:gd name="connsiteY4" fmla="*/ 1524508 h 1629283"/>
              <a:gd name="connsiteX0" fmla="*/ 0 w 6183053"/>
              <a:gd name="connsiteY0" fmla="*/ 1333902 h 1524402"/>
              <a:gd name="connsiteX1" fmla="*/ 1582478 w 6183053"/>
              <a:gd name="connsiteY1" fmla="*/ 402 h 1524402"/>
              <a:gd name="connsiteX2" fmla="*/ 2963603 w 6183053"/>
              <a:gd name="connsiteY2" fmla="*/ 1438677 h 1524402"/>
              <a:gd name="connsiteX3" fmla="*/ 4735253 w 6183053"/>
              <a:gd name="connsiteY3" fmla="*/ 402 h 1524402"/>
              <a:gd name="connsiteX4" fmla="*/ 6183053 w 6183053"/>
              <a:gd name="connsiteY4" fmla="*/ 1524402 h 1524402"/>
              <a:gd name="connsiteX0" fmla="*/ 0 w 6183053"/>
              <a:gd name="connsiteY0" fmla="*/ 1335661 h 1526161"/>
              <a:gd name="connsiteX1" fmla="*/ 1582478 w 6183053"/>
              <a:gd name="connsiteY1" fmla="*/ 2161 h 1526161"/>
              <a:gd name="connsiteX2" fmla="*/ 2898854 w 6183053"/>
              <a:gd name="connsiteY2" fmla="*/ 1164211 h 1526161"/>
              <a:gd name="connsiteX3" fmla="*/ 4735253 w 6183053"/>
              <a:gd name="connsiteY3" fmla="*/ 2161 h 1526161"/>
              <a:gd name="connsiteX4" fmla="*/ 6183053 w 6183053"/>
              <a:gd name="connsiteY4" fmla="*/ 1526161 h 1526161"/>
              <a:gd name="connsiteX0" fmla="*/ 0 w 6174959"/>
              <a:gd name="connsiteY0" fmla="*/ 1334007 h 1334007"/>
              <a:gd name="connsiteX1" fmla="*/ 1582478 w 6174959"/>
              <a:gd name="connsiteY1" fmla="*/ 507 h 1334007"/>
              <a:gd name="connsiteX2" fmla="*/ 2898854 w 6174959"/>
              <a:gd name="connsiteY2" fmla="*/ 1162557 h 1334007"/>
              <a:gd name="connsiteX3" fmla="*/ 4735253 w 6174959"/>
              <a:gd name="connsiteY3" fmla="*/ 507 h 1334007"/>
              <a:gd name="connsiteX4" fmla="*/ 6174959 w 6174959"/>
              <a:gd name="connsiteY4" fmla="*/ 1162557 h 1334007"/>
              <a:gd name="connsiteX0" fmla="*/ 0 w 6174959"/>
              <a:gd name="connsiteY0" fmla="*/ 1334067 h 1334067"/>
              <a:gd name="connsiteX1" fmla="*/ 1582478 w 6174959"/>
              <a:gd name="connsiteY1" fmla="*/ 567 h 1334067"/>
              <a:gd name="connsiteX2" fmla="*/ 3157851 w 6174959"/>
              <a:gd name="connsiteY2" fmla="*/ 1153092 h 1334067"/>
              <a:gd name="connsiteX3" fmla="*/ 4735253 w 6174959"/>
              <a:gd name="connsiteY3" fmla="*/ 567 h 1334067"/>
              <a:gd name="connsiteX4" fmla="*/ 6174959 w 6174959"/>
              <a:gd name="connsiteY4" fmla="*/ 1162617 h 1334067"/>
              <a:gd name="connsiteX0" fmla="*/ 0 w 6077835"/>
              <a:gd name="connsiteY0" fmla="*/ 1209734 h 1209734"/>
              <a:gd name="connsiteX1" fmla="*/ 1485354 w 6077835"/>
              <a:gd name="connsiteY1" fmla="*/ 59 h 1209734"/>
              <a:gd name="connsiteX2" fmla="*/ 3060727 w 6077835"/>
              <a:gd name="connsiteY2" fmla="*/ 1152584 h 1209734"/>
              <a:gd name="connsiteX3" fmla="*/ 4638129 w 6077835"/>
              <a:gd name="connsiteY3" fmla="*/ 59 h 1209734"/>
              <a:gd name="connsiteX4" fmla="*/ 6077835 w 6077835"/>
              <a:gd name="connsiteY4" fmla="*/ 1162109 h 120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7835" h="1209734">
                <a:moveTo>
                  <a:pt x="0" y="1209734"/>
                </a:moveTo>
                <a:cubicBezTo>
                  <a:pt x="400844" y="412809"/>
                  <a:pt x="975233" y="9584"/>
                  <a:pt x="1485354" y="59"/>
                </a:cubicBezTo>
                <a:cubicBezTo>
                  <a:pt x="1995475" y="-9466"/>
                  <a:pt x="2535265" y="1152584"/>
                  <a:pt x="3060727" y="1152584"/>
                </a:cubicBezTo>
                <a:cubicBezTo>
                  <a:pt x="3586189" y="1152584"/>
                  <a:pt x="4135278" y="-1528"/>
                  <a:pt x="4638129" y="59"/>
                </a:cubicBezTo>
                <a:cubicBezTo>
                  <a:pt x="5140980" y="1646"/>
                  <a:pt x="5931785" y="820796"/>
                  <a:pt x="6077835" y="1162109"/>
                </a:cubicBezTo>
              </a:path>
            </a:pathLst>
          </a:custGeom>
          <a:noFill/>
          <a:ln w="76200">
            <a:solidFill>
              <a:srgbClr val="163A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799"/>
          </a:p>
        </p:txBody>
      </p:sp>
      <p:grpSp>
        <p:nvGrpSpPr>
          <p:cNvPr id="22" name="组合 21"/>
          <p:cNvGrpSpPr/>
          <p:nvPr/>
        </p:nvGrpSpPr>
        <p:grpSpPr>
          <a:xfrm>
            <a:off x="318472" y="3534554"/>
            <a:ext cx="1415533" cy="1796111"/>
            <a:chOff x="1008115" y="2176935"/>
            <a:chExt cx="1360493" cy="1726280"/>
          </a:xfrm>
        </p:grpSpPr>
        <p:grpSp>
          <p:nvGrpSpPr>
            <p:cNvPr id="86" name="组合 85"/>
            <p:cNvGrpSpPr/>
            <p:nvPr/>
          </p:nvGrpSpPr>
          <p:grpSpPr>
            <a:xfrm>
              <a:off x="1008115" y="2542722"/>
              <a:ext cx="1360493" cy="1360493"/>
              <a:chOff x="304800" y="673100"/>
              <a:chExt cx="4000500" cy="4000500"/>
            </a:xfrm>
            <a:effectLst>
              <a:outerShdw blurRad="444500" dist="254000" dir="8100000" algn="tr" rotWithShape="0">
                <a:prstClr val="black">
                  <a:alpha val="50000"/>
                </a:prstClr>
              </a:outerShdw>
            </a:effectLst>
          </p:grpSpPr>
          <p:sp>
            <p:nvSpPr>
              <p:cNvPr id="87" name="同心圆 8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799">
                  <a:solidFill>
                    <a:srgbClr val="163A5A"/>
                  </a:solidFill>
                </a:endParaRPr>
              </a:p>
            </p:txBody>
          </p:sp>
          <p:sp>
            <p:nvSpPr>
              <p:cNvPr id="88" name="椭圆 8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799">
                  <a:solidFill>
                    <a:srgbClr val="163A5A"/>
                  </a:solidFill>
                </a:endParaRPr>
              </a:p>
            </p:txBody>
          </p:sp>
        </p:grpSp>
        <p:sp>
          <p:nvSpPr>
            <p:cNvPr id="108" name="TextBox 107"/>
            <p:cNvSpPr txBox="1"/>
            <p:nvPr/>
          </p:nvSpPr>
          <p:spPr>
            <a:xfrm>
              <a:off x="1447310" y="2176935"/>
              <a:ext cx="683494" cy="719682"/>
            </a:xfrm>
            <a:prstGeom prst="rect">
              <a:avLst/>
            </a:prstGeom>
            <a:noFill/>
          </p:spPr>
          <p:txBody>
            <a:bodyPr wrap="square" rtlCol="0">
              <a:spAutoFit/>
            </a:bodyPr>
            <a:lstStyle/>
            <a:p>
              <a:r>
                <a:rPr lang="en-US" altLang="zh-CN" sz="4266" dirty="0">
                  <a:solidFill>
                    <a:srgbClr val="163A5A"/>
                  </a:solidFill>
                  <a:latin typeface="Watford DB" pitchFamily="2" charset="0"/>
                  <a:ea typeface="造字工房劲黑（非商用）常规体" pitchFamily="50" charset="-122"/>
                </a:rPr>
                <a:t>1</a:t>
              </a:r>
              <a:endParaRPr lang="zh-CN" altLang="en-US" sz="4266" dirty="0">
                <a:solidFill>
                  <a:srgbClr val="163A5A"/>
                </a:solidFill>
                <a:latin typeface="Watford DB" pitchFamily="2" charset="0"/>
                <a:ea typeface="造字工房劲黑（非商用）常规体" pitchFamily="50" charset="-122"/>
              </a:endParaRPr>
            </a:p>
          </p:txBody>
        </p:sp>
      </p:grpSp>
      <p:pic>
        <p:nvPicPr>
          <p:cNvPr id="3" name="图片 2" hidden="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0833" y="-1399947"/>
            <a:ext cx="11744441" cy="6564190"/>
          </a:xfrm>
          <a:prstGeom prst="rect">
            <a:avLst/>
          </a:prstGeom>
        </p:spPr>
      </p:pic>
      <p:grpSp>
        <p:nvGrpSpPr>
          <p:cNvPr id="44" name="组合 43"/>
          <p:cNvGrpSpPr/>
          <p:nvPr/>
        </p:nvGrpSpPr>
        <p:grpSpPr>
          <a:xfrm>
            <a:off x="2422529" y="2066033"/>
            <a:ext cx="1514974" cy="1815288"/>
            <a:chOff x="939413" y="2214213"/>
            <a:chExt cx="1456067" cy="1744703"/>
          </a:xfrm>
        </p:grpSpPr>
        <p:grpSp>
          <p:nvGrpSpPr>
            <p:cNvPr id="45" name="组合 44"/>
            <p:cNvGrpSpPr/>
            <p:nvPr/>
          </p:nvGrpSpPr>
          <p:grpSpPr>
            <a:xfrm>
              <a:off x="939413" y="2502850"/>
              <a:ext cx="1456067" cy="1456066"/>
              <a:chOff x="102782" y="555858"/>
              <a:chExt cx="4281534" cy="4281531"/>
            </a:xfrm>
            <a:effectLst>
              <a:outerShdw blurRad="444500" dist="254000" dir="8100000" algn="tr" rotWithShape="0">
                <a:prstClr val="black">
                  <a:alpha val="50000"/>
                </a:prstClr>
              </a:outerShdw>
            </a:effectLst>
          </p:grpSpPr>
          <p:sp>
            <p:nvSpPr>
              <p:cNvPr id="47" name="同心圆 4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799">
                  <a:solidFill>
                    <a:srgbClr val="163A5A"/>
                  </a:solidFill>
                </a:endParaRPr>
              </a:p>
            </p:txBody>
          </p:sp>
          <p:sp>
            <p:nvSpPr>
              <p:cNvPr id="48" name="椭圆 47"/>
              <p:cNvSpPr/>
              <p:nvPr/>
            </p:nvSpPr>
            <p:spPr>
              <a:xfrm>
                <a:off x="102782" y="555858"/>
                <a:ext cx="4281534" cy="4281531"/>
              </a:xfrm>
              <a:prstGeom prst="ellipse">
                <a:avLst/>
              </a:prstGeom>
              <a:solidFill>
                <a:schemeClr val="accent4">
                  <a:lumMod val="60000"/>
                  <a:lumOff val="40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799">
                  <a:solidFill>
                    <a:srgbClr val="163A5A"/>
                  </a:solidFill>
                </a:endParaRPr>
              </a:p>
            </p:txBody>
          </p:sp>
        </p:grpSp>
        <p:sp>
          <p:nvSpPr>
            <p:cNvPr id="46" name="TextBox 45"/>
            <p:cNvSpPr txBox="1"/>
            <p:nvPr/>
          </p:nvSpPr>
          <p:spPr>
            <a:xfrm>
              <a:off x="1474646" y="2214213"/>
              <a:ext cx="460969" cy="719680"/>
            </a:xfrm>
            <a:prstGeom prst="rect">
              <a:avLst/>
            </a:prstGeom>
            <a:noFill/>
          </p:spPr>
          <p:txBody>
            <a:bodyPr wrap="none" rtlCol="0">
              <a:spAutoFit/>
            </a:bodyPr>
            <a:lstStyle/>
            <a:p>
              <a:r>
                <a:rPr lang="en-US" altLang="zh-CN" sz="4266" dirty="0">
                  <a:solidFill>
                    <a:srgbClr val="163A5A"/>
                  </a:solidFill>
                  <a:latin typeface="Watford DB" pitchFamily="2" charset="0"/>
                  <a:ea typeface="造字工房劲黑（非商用）常规体" pitchFamily="50" charset="-122"/>
                </a:rPr>
                <a:t>2</a:t>
              </a:r>
              <a:endParaRPr lang="zh-CN" altLang="en-US" sz="4266" dirty="0">
                <a:solidFill>
                  <a:srgbClr val="163A5A"/>
                </a:solidFill>
                <a:latin typeface="Watford DB" pitchFamily="2" charset="0"/>
                <a:ea typeface="造字工房劲黑（非商用）常规体" pitchFamily="50" charset="-122"/>
              </a:endParaRPr>
            </a:p>
          </p:txBody>
        </p:sp>
      </p:grpSp>
      <p:grpSp>
        <p:nvGrpSpPr>
          <p:cNvPr id="54" name="组合 53"/>
          <p:cNvGrpSpPr/>
          <p:nvPr/>
        </p:nvGrpSpPr>
        <p:grpSpPr>
          <a:xfrm>
            <a:off x="7659111" y="2007562"/>
            <a:ext cx="1415533" cy="1800448"/>
            <a:chOff x="1008115" y="2172779"/>
            <a:chExt cx="1360493" cy="1730436"/>
          </a:xfrm>
        </p:grpSpPr>
        <p:grpSp>
          <p:nvGrpSpPr>
            <p:cNvPr id="55" name="组合 54"/>
            <p:cNvGrpSpPr/>
            <p:nvPr/>
          </p:nvGrpSpPr>
          <p:grpSpPr>
            <a:xfrm>
              <a:off x="1008115" y="2542722"/>
              <a:ext cx="1360493" cy="1360493"/>
              <a:chOff x="304800" y="673100"/>
              <a:chExt cx="4000500" cy="4000500"/>
            </a:xfrm>
            <a:effectLst>
              <a:outerShdw blurRad="444500" dist="254000" dir="8100000" algn="tr" rotWithShape="0">
                <a:prstClr val="black">
                  <a:alpha val="50000"/>
                </a:prstClr>
              </a:outerShdw>
            </a:effectLst>
          </p:grpSpPr>
          <p:sp>
            <p:nvSpPr>
              <p:cNvPr id="57" name="同心圆 5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799">
                  <a:solidFill>
                    <a:srgbClr val="163A5A"/>
                  </a:solidFill>
                </a:endParaRPr>
              </a:p>
            </p:txBody>
          </p:sp>
          <p:sp>
            <p:nvSpPr>
              <p:cNvPr id="58" name="椭圆 5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799">
                  <a:solidFill>
                    <a:srgbClr val="163A5A"/>
                  </a:solidFill>
                </a:endParaRPr>
              </a:p>
            </p:txBody>
          </p:sp>
        </p:grpSp>
        <p:sp>
          <p:nvSpPr>
            <p:cNvPr id="56" name="TextBox 55"/>
            <p:cNvSpPr txBox="1"/>
            <p:nvPr/>
          </p:nvSpPr>
          <p:spPr>
            <a:xfrm>
              <a:off x="1430579" y="2172779"/>
              <a:ext cx="460969" cy="719678"/>
            </a:xfrm>
            <a:prstGeom prst="rect">
              <a:avLst/>
            </a:prstGeom>
            <a:noFill/>
          </p:spPr>
          <p:txBody>
            <a:bodyPr wrap="none" rtlCol="0">
              <a:spAutoFit/>
            </a:bodyPr>
            <a:lstStyle/>
            <a:p>
              <a:r>
                <a:rPr lang="en-US" altLang="zh-CN" sz="4266" dirty="0">
                  <a:solidFill>
                    <a:srgbClr val="163A5A"/>
                  </a:solidFill>
                  <a:latin typeface="Watford DB" pitchFamily="2" charset="0"/>
                  <a:ea typeface="造字工房劲黑（非商用）常规体" pitchFamily="50" charset="-122"/>
                </a:rPr>
                <a:t>4</a:t>
              </a:r>
              <a:endParaRPr lang="zh-CN" altLang="en-US" sz="4266" dirty="0">
                <a:solidFill>
                  <a:srgbClr val="163A5A"/>
                </a:solidFill>
                <a:latin typeface="Watford DB" pitchFamily="2" charset="0"/>
                <a:ea typeface="造字工房劲黑（非商用）常规体" pitchFamily="50" charset="-122"/>
              </a:endParaRPr>
            </a:p>
          </p:txBody>
        </p:sp>
      </p:grpSp>
      <p:grpSp>
        <p:nvGrpSpPr>
          <p:cNvPr id="65" name="组合 64"/>
          <p:cNvGrpSpPr/>
          <p:nvPr/>
        </p:nvGrpSpPr>
        <p:grpSpPr>
          <a:xfrm>
            <a:off x="5073620" y="3619183"/>
            <a:ext cx="1415533" cy="1716926"/>
            <a:chOff x="1008115" y="2253053"/>
            <a:chExt cx="1360493" cy="1650162"/>
          </a:xfrm>
        </p:grpSpPr>
        <p:grpSp>
          <p:nvGrpSpPr>
            <p:cNvPr id="66" name="组合 65"/>
            <p:cNvGrpSpPr/>
            <p:nvPr/>
          </p:nvGrpSpPr>
          <p:grpSpPr>
            <a:xfrm>
              <a:off x="1008115" y="2542722"/>
              <a:ext cx="1360493" cy="1360493"/>
              <a:chOff x="304800" y="673100"/>
              <a:chExt cx="4000500" cy="4000500"/>
            </a:xfrm>
            <a:effectLst>
              <a:outerShdw blurRad="444500" dist="254000" dir="8100000" algn="tr" rotWithShape="0">
                <a:prstClr val="black">
                  <a:alpha val="50000"/>
                </a:prstClr>
              </a:outerShdw>
            </a:effectLst>
          </p:grpSpPr>
          <p:sp>
            <p:nvSpPr>
              <p:cNvPr id="68" name="同心圆 6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799">
                  <a:solidFill>
                    <a:srgbClr val="163A5A"/>
                  </a:solidFill>
                </a:endParaRPr>
              </a:p>
            </p:txBody>
          </p:sp>
          <p:sp>
            <p:nvSpPr>
              <p:cNvPr id="69" name="椭圆 6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799">
                  <a:solidFill>
                    <a:srgbClr val="163A5A"/>
                  </a:solidFill>
                </a:endParaRPr>
              </a:p>
            </p:txBody>
          </p:sp>
        </p:grpSp>
        <p:sp>
          <p:nvSpPr>
            <p:cNvPr id="67" name="TextBox 66"/>
            <p:cNvSpPr txBox="1"/>
            <p:nvPr/>
          </p:nvSpPr>
          <p:spPr>
            <a:xfrm>
              <a:off x="1483398" y="2253053"/>
              <a:ext cx="460969" cy="719678"/>
            </a:xfrm>
            <a:prstGeom prst="rect">
              <a:avLst/>
            </a:prstGeom>
            <a:noFill/>
          </p:spPr>
          <p:txBody>
            <a:bodyPr wrap="none" rtlCol="0">
              <a:spAutoFit/>
            </a:bodyPr>
            <a:lstStyle/>
            <a:p>
              <a:r>
                <a:rPr lang="en-US" altLang="zh-CN" sz="4266" dirty="0">
                  <a:solidFill>
                    <a:srgbClr val="163A5A"/>
                  </a:solidFill>
                  <a:latin typeface="Watford DB" pitchFamily="2" charset="0"/>
                  <a:ea typeface="造字工房劲黑（非商用）常规体" pitchFamily="50" charset="-122"/>
                </a:rPr>
                <a:t>3</a:t>
              </a:r>
              <a:endParaRPr lang="zh-CN" altLang="en-US" sz="4266" dirty="0">
                <a:solidFill>
                  <a:srgbClr val="163A5A"/>
                </a:solidFill>
                <a:latin typeface="Watford DB" pitchFamily="2" charset="0"/>
                <a:ea typeface="造字工房劲黑（非商用）常规体" pitchFamily="50" charset="-122"/>
              </a:endParaRPr>
            </a:p>
          </p:txBody>
        </p:sp>
      </p:grpSp>
      <p:grpSp>
        <p:nvGrpSpPr>
          <p:cNvPr id="70" name="组合 69"/>
          <p:cNvGrpSpPr/>
          <p:nvPr/>
        </p:nvGrpSpPr>
        <p:grpSpPr>
          <a:xfrm>
            <a:off x="9771141" y="3515512"/>
            <a:ext cx="1999459" cy="2119448"/>
            <a:chOff x="1008115" y="2350569"/>
            <a:chExt cx="1360493" cy="1552646"/>
          </a:xfrm>
        </p:grpSpPr>
        <p:grpSp>
          <p:nvGrpSpPr>
            <p:cNvPr id="71" name="组合 70"/>
            <p:cNvGrpSpPr/>
            <p:nvPr/>
          </p:nvGrpSpPr>
          <p:grpSpPr>
            <a:xfrm>
              <a:off x="1008115" y="2542722"/>
              <a:ext cx="1360493" cy="1360493"/>
              <a:chOff x="304800" y="673100"/>
              <a:chExt cx="4000500" cy="4000500"/>
            </a:xfrm>
            <a:effectLst>
              <a:outerShdw blurRad="444500" dist="254000" dir="8100000" algn="tr" rotWithShape="0">
                <a:prstClr val="black">
                  <a:alpha val="50000"/>
                </a:prstClr>
              </a:outerShdw>
            </a:effectLst>
          </p:grpSpPr>
          <p:sp>
            <p:nvSpPr>
              <p:cNvPr id="73" name="同心圆 7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799">
                  <a:solidFill>
                    <a:srgbClr val="163A5A"/>
                  </a:solidFill>
                </a:endParaRPr>
              </a:p>
            </p:txBody>
          </p:sp>
          <p:sp>
            <p:nvSpPr>
              <p:cNvPr id="74" name="椭圆 7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799">
                  <a:solidFill>
                    <a:srgbClr val="163A5A"/>
                  </a:solidFill>
                </a:endParaRPr>
              </a:p>
            </p:txBody>
          </p:sp>
        </p:grpSp>
        <p:sp>
          <p:nvSpPr>
            <p:cNvPr id="72" name="TextBox 71"/>
            <p:cNvSpPr txBox="1"/>
            <p:nvPr/>
          </p:nvSpPr>
          <p:spPr>
            <a:xfrm>
              <a:off x="1562575" y="2350569"/>
              <a:ext cx="238106" cy="518577"/>
            </a:xfrm>
            <a:prstGeom prst="rect">
              <a:avLst/>
            </a:prstGeom>
            <a:noFill/>
          </p:spPr>
          <p:txBody>
            <a:bodyPr wrap="square" rtlCol="0">
              <a:spAutoFit/>
            </a:bodyPr>
            <a:lstStyle/>
            <a:p>
              <a:r>
                <a:rPr lang="en-US" altLang="zh-CN" sz="4000" dirty="0">
                  <a:solidFill>
                    <a:srgbClr val="163A5A"/>
                  </a:solidFill>
                  <a:latin typeface="Watford DB" pitchFamily="2" charset="0"/>
                  <a:ea typeface="造字工房劲黑（非商用）常规体" pitchFamily="50" charset="-122"/>
                </a:rPr>
                <a:t>5</a:t>
              </a:r>
              <a:endParaRPr lang="zh-CN" altLang="en-US" sz="5400" dirty="0">
                <a:solidFill>
                  <a:srgbClr val="163A5A"/>
                </a:solidFill>
                <a:latin typeface="Watford DB" pitchFamily="2" charset="0"/>
                <a:ea typeface="造字工房劲黑（非商用）常规体" pitchFamily="50" charset="-122"/>
              </a:endParaRPr>
            </a:p>
          </p:txBody>
        </p:sp>
      </p:grpSp>
      <p:sp>
        <p:nvSpPr>
          <p:cNvPr id="75" name="TextBox 6"/>
          <p:cNvSpPr txBox="1">
            <a:spLocks noChangeArrowheads="1"/>
          </p:cNvSpPr>
          <p:nvPr/>
        </p:nvSpPr>
        <p:spPr bwMode="auto">
          <a:xfrm>
            <a:off x="9976993" y="4226363"/>
            <a:ext cx="16945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algn="ctr"/>
            <a:r>
              <a:rPr lang="zh-CN" altLang="en-US" sz="1600" dirty="0">
                <a:solidFill>
                  <a:schemeClr val="tx1">
                    <a:lumMod val="50000"/>
                  </a:schemeClr>
                </a:solidFill>
                <a:latin typeface="微软雅黑" panose="020B0503020204020204" pitchFamily="34" charset="-122"/>
                <a:ea typeface="微软雅黑" panose="020B0503020204020204" pitchFamily="34" charset="-122"/>
              </a:rPr>
              <a:t>改革成熟高效运行，助力获得省部级及兄弟院校认可或奖项</a:t>
            </a:r>
          </a:p>
        </p:txBody>
      </p:sp>
      <p:sp>
        <p:nvSpPr>
          <p:cNvPr id="117" name="矩形 116"/>
          <p:cNvSpPr>
            <a:spLocks noChangeArrowheads="1"/>
          </p:cNvSpPr>
          <p:nvPr/>
        </p:nvSpPr>
        <p:spPr bwMode="auto">
          <a:xfrm>
            <a:off x="1791632" y="4691863"/>
            <a:ext cx="2772617" cy="615553"/>
          </a:xfrm>
          <a:prstGeom prst="rect">
            <a:avLst/>
          </a:prstGeom>
          <a:noFill/>
          <a:ln w="9525">
            <a:noFill/>
            <a:miter lim="800000"/>
            <a:headEnd/>
            <a:tailEnd/>
          </a:ln>
        </p:spPr>
        <p:txBody>
          <a:bodyPr wrap="square">
            <a:spAutoFit/>
          </a:bodyPr>
          <a:lstStyle/>
          <a:p>
            <a:pPr>
              <a:buFont typeface="Arial" charset="0"/>
              <a:buNone/>
            </a:pPr>
            <a:r>
              <a:rPr lang="zh-CN" altLang="en-US" b="1" dirty="0">
                <a:solidFill>
                  <a:schemeClr val="tx1">
                    <a:lumMod val="50000"/>
                  </a:schemeClr>
                </a:solidFill>
                <a:latin typeface="微软雅黑" panose="020B0503020204020204" pitchFamily="34" charset="-122"/>
                <a:ea typeface="微软雅黑" panose="020B0503020204020204" pitchFamily="34" charset="-122"/>
                <a:sym typeface="Calibri" pitchFamily="34" charset="0"/>
              </a:rPr>
              <a:t>着力点：</a:t>
            </a:r>
            <a:r>
              <a:rPr lang="zh-CN" altLang="en-US" sz="1600" dirty="0">
                <a:solidFill>
                  <a:schemeClr val="tx1">
                    <a:lumMod val="50000"/>
                  </a:schemeClr>
                </a:solidFill>
                <a:latin typeface="微软雅黑" panose="020B0503020204020204" pitchFamily="34" charset="-122"/>
                <a:ea typeface="微软雅黑" panose="020B0503020204020204" pitchFamily="34" charset="-122"/>
                <a:sym typeface="Calibri" pitchFamily="34" charset="0"/>
              </a:rPr>
              <a:t>提升学校各级领导的认识并付诸行动</a:t>
            </a:r>
          </a:p>
        </p:txBody>
      </p:sp>
      <p:sp>
        <p:nvSpPr>
          <p:cNvPr id="104" name="TextBox 6"/>
          <p:cNvSpPr txBox="1">
            <a:spLocks noChangeArrowheads="1"/>
          </p:cNvSpPr>
          <p:nvPr/>
        </p:nvSpPr>
        <p:spPr bwMode="auto">
          <a:xfrm>
            <a:off x="532885" y="4440237"/>
            <a:ext cx="1216567" cy="3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r>
              <a:rPr lang="zh-CN" altLang="en-US" sz="1866" dirty="0">
                <a:solidFill>
                  <a:schemeClr val="tx1">
                    <a:lumMod val="50000"/>
                  </a:schemeClr>
                </a:solidFill>
                <a:latin typeface="微软雅黑" panose="020B0503020204020204" pitchFamily="34" charset="-122"/>
                <a:ea typeface="微软雅黑" panose="020B0503020204020204" pitchFamily="34" charset="-122"/>
              </a:rPr>
              <a:t>无意识</a:t>
            </a:r>
          </a:p>
        </p:txBody>
      </p:sp>
      <p:sp>
        <p:nvSpPr>
          <p:cNvPr id="105" name="TextBox 6"/>
          <p:cNvSpPr txBox="1">
            <a:spLocks noChangeArrowheads="1"/>
          </p:cNvSpPr>
          <p:nvPr/>
        </p:nvSpPr>
        <p:spPr bwMode="auto">
          <a:xfrm>
            <a:off x="2524904" y="2816840"/>
            <a:ext cx="1514974" cy="666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r>
              <a:rPr lang="zh-CN" altLang="en-US" sz="1866" dirty="0">
                <a:solidFill>
                  <a:schemeClr val="tx1">
                    <a:lumMod val="50000"/>
                  </a:schemeClr>
                </a:solidFill>
                <a:latin typeface="微软雅黑" panose="020B0503020204020204" pitchFamily="34" charset="-122"/>
                <a:ea typeface="微软雅黑" panose="020B0503020204020204" pitchFamily="34" charset="-122"/>
              </a:rPr>
              <a:t>有明确意识并制定计划</a:t>
            </a:r>
          </a:p>
        </p:txBody>
      </p:sp>
      <p:sp>
        <p:nvSpPr>
          <p:cNvPr id="106" name="TextBox 6"/>
          <p:cNvSpPr txBox="1">
            <a:spLocks noChangeArrowheads="1"/>
          </p:cNvSpPr>
          <p:nvPr/>
        </p:nvSpPr>
        <p:spPr bwMode="auto">
          <a:xfrm>
            <a:off x="5169831" y="4360587"/>
            <a:ext cx="1251738" cy="666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algn="ctr"/>
            <a:r>
              <a:rPr lang="zh-CN" altLang="en-US" sz="1866" dirty="0">
                <a:solidFill>
                  <a:schemeClr val="tx1">
                    <a:lumMod val="50000"/>
                  </a:schemeClr>
                </a:solidFill>
                <a:latin typeface="微软雅黑" panose="020B0503020204020204" pitchFamily="34" charset="-122"/>
                <a:ea typeface="微软雅黑" panose="020B0503020204020204" pitchFamily="34" charset="-122"/>
              </a:rPr>
              <a:t>有课程探索试用</a:t>
            </a:r>
          </a:p>
        </p:txBody>
      </p:sp>
      <p:sp>
        <p:nvSpPr>
          <p:cNvPr id="107" name="TextBox 6"/>
          <p:cNvSpPr txBox="1">
            <a:spLocks noChangeArrowheads="1"/>
          </p:cNvSpPr>
          <p:nvPr/>
        </p:nvSpPr>
        <p:spPr bwMode="auto">
          <a:xfrm>
            <a:off x="7761486" y="2682824"/>
            <a:ext cx="118461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algn="ctr"/>
            <a:r>
              <a:rPr lang="zh-CN" altLang="en-US" sz="1600" dirty="0">
                <a:solidFill>
                  <a:schemeClr val="tx1">
                    <a:lumMod val="50000"/>
                  </a:schemeClr>
                </a:solidFill>
                <a:latin typeface="微软雅黑" panose="020B0503020204020204" pitchFamily="34" charset="-122"/>
                <a:ea typeface="微软雅黑" panose="020B0503020204020204" pitchFamily="34" charset="-122"/>
              </a:rPr>
              <a:t>有相当比例的课程常规化应用</a:t>
            </a:r>
          </a:p>
        </p:txBody>
      </p:sp>
      <p:sp>
        <p:nvSpPr>
          <p:cNvPr id="118" name="矩形 117"/>
          <p:cNvSpPr>
            <a:spLocks noChangeArrowheads="1"/>
          </p:cNvSpPr>
          <p:nvPr/>
        </p:nvSpPr>
        <p:spPr bwMode="auto">
          <a:xfrm>
            <a:off x="4102400" y="2549679"/>
            <a:ext cx="2986595" cy="615553"/>
          </a:xfrm>
          <a:prstGeom prst="rect">
            <a:avLst/>
          </a:prstGeom>
          <a:noFill/>
          <a:ln w="9525">
            <a:noFill/>
            <a:miter lim="800000"/>
            <a:headEnd/>
            <a:tailEnd/>
          </a:ln>
        </p:spPr>
        <p:txBody>
          <a:bodyPr wrap="square">
            <a:spAutoFit/>
          </a:bodyPr>
          <a:lstStyle/>
          <a:p>
            <a:r>
              <a:rPr lang="zh-CN" altLang="en-US" b="1" dirty="0">
                <a:solidFill>
                  <a:schemeClr val="tx1">
                    <a:lumMod val="50000"/>
                  </a:schemeClr>
                </a:solidFill>
                <a:latin typeface="微软雅黑" panose="020B0503020204020204" pitchFamily="34" charset="-122"/>
                <a:ea typeface="微软雅黑" panose="020B0503020204020204" pitchFamily="34" charset="-122"/>
                <a:sym typeface="Calibri" pitchFamily="34" charset="0"/>
              </a:rPr>
              <a:t>着力点：</a:t>
            </a:r>
            <a:r>
              <a:rPr lang="zh-CN" altLang="en-US" sz="1600" dirty="0">
                <a:solidFill>
                  <a:schemeClr val="tx1">
                    <a:lumMod val="50000"/>
                  </a:schemeClr>
                </a:solidFill>
                <a:latin typeface="微软雅黑" panose="020B0503020204020204" pitchFamily="34" charset="-122"/>
                <a:ea typeface="微软雅黑" panose="020B0503020204020204" pitchFamily="34" charset="-122"/>
              </a:rPr>
              <a:t>提升教师的意识、态度、信息化的教学能力</a:t>
            </a:r>
          </a:p>
        </p:txBody>
      </p:sp>
      <p:sp>
        <p:nvSpPr>
          <p:cNvPr id="119" name="矩形 118"/>
          <p:cNvSpPr>
            <a:spLocks noChangeArrowheads="1"/>
          </p:cNvSpPr>
          <p:nvPr/>
        </p:nvSpPr>
        <p:spPr bwMode="auto">
          <a:xfrm>
            <a:off x="6641817" y="4648804"/>
            <a:ext cx="2899737" cy="615553"/>
          </a:xfrm>
          <a:prstGeom prst="rect">
            <a:avLst/>
          </a:prstGeom>
          <a:noFill/>
          <a:ln w="9525">
            <a:noFill/>
            <a:miter lim="800000"/>
            <a:headEnd/>
            <a:tailEnd/>
          </a:ln>
        </p:spPr>
        <p:txBody>
          <a:bodyPr wrap="square">
            <a:spAutoFit/>
          </a:bodyPr>
          <a:lstStyle/>
          <a:p>
            <a:pPr>
              <a:buFont typeface="Arial" charset="0"/>
              <a:buNone/>
            </a:pPr>
            <a:r>
              <a:rPr lang="zh-CN" altLang="en-US" b="1" dirty="0">
                <a:solidFill>
                  <a:schemeClr val="tx1">
                    <a:lumMod val="50000"/>
                  </a:schemeClr>
                </a:solidFill>
                <a:latin typeface="微软雅黑" panose="020B0503020204020204" pitchFamily="34" charset="-122"/>
                <a:ea typeface="微软雅黑" panose="020B0503020204020204" pitchFamily="34" charset="-122"/>
                <a:sym typeface="Calibri" pitchFamily="34" charset="0"/>
              </a:rPr>
              <a:t>着力点：</a:t>
            </a:r>
            <a:r>
              <a:rPr lang="zh-CN" altLang="en-US" sz="1600" dirty="0">
                <a:solidFill>
                  <a:schemeClr val="tx1">
                    <a:lumMod val="50000"/>
                  </a:schemeClr>
                </a:solidFill>
                <a:latin typeface="微软雅黑" panose="020B0503020204020204" pitchFamily="34" charset="-122"/>
                <a:ea typeface="微软雅黑" panose="020B0503020204020204" pitchFamily="34" charset="-122"/>
              </a:rPr>
              <a:t>学生的学习效果与信息化学习能力提升</a:t>
            </a:r>
          </a:p>
        </p:txBody>
      </p:sp>
      <p:sp>
        <p:nvSpPr>
          <p:cNvPr id="120" name="椭圆 119"/>
          <p:cNvSpPr/>
          <p:nvPr/>
        </p:nvSpPr>
        <p:spPr>
          <a:xfrm rot="10498052">
            <a:off x="1838001" y="3557603"/>
            <a:ext cx="304720" cy="304720"/>
          </a:xfrm>
          <a:prstGeom prst="ellipse">
            <a:avLst/>
          </a:prstGeom>
          <a:solidFill>
            <a:schemeClr val="accent1">
              <a:lumMod val="50000"/>
            </a:schemeClr>
          </a:solidFill>
          <a:ln>
            <a:solidFill>
              <a:schemeClr val="tx2"/>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799"/>
          </a:p>
        </p:txBody>
      </p:sp>
      <p:sp>
        <p:nvSpPr>
          <p:cNvPr id="121" name="椭圆 120"/>
          <p:cNvSpPr/>
          <p:nvPr/>
        </p:nvSpPr>
        <p:spPr>
          <a:xfrm rot="10498052">
            <a:off x="4301546" y="3716090"/>
            <a:ext cx="304720" cy="304720"/>
          </a:xfrm>
          <a:prstGeom prst="ellipse">
            <a:avLst/>
          </a:prstGeom>
          <a:solidFill>
            <a:schemeClr val="accent1">
              <a:lumMod val="50000"/>
            </a:schemeClr>
          </a:solidFill>
          <a:ln>
            <a:solidFill>
              <a:schemeClr val="tx2"/>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799"/>
          </a:p>
        </p:txBody>
      </p:sp>
      <p:sp>
        <p:nvSpPr>
          <p:cNvPr id="122" name="椭圆 121"/>
          <p:cNvSpPr/>
          <p:nvPr/>
        </p:nvSpPr>
        <p:spPr>
          <a:xfrm rot="10498052">
            <a:off x="6979291" y="3762793"/>
            <a:ext cx="304720" cy="304720"/>
          </a:xfrm>
          <a:prstGeom prst="ellipse">
            <a:avLst/>
          </a:prstGeom>
          <a:solidFill>
            <a:schemeClr val="accent1">
              <a:lumMod val="50000"/>
            </a:schemeClr>
          </a:solidFill>
          <a:ln>
            <a:solidFill>
              <a:schemeClr val="tx2"/>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799"/>
          </a:p>
        </p:txBody>
      </p:sp>
      <p:sp>
        <p:nvSpPr>
          <p:cNvPr id="123" name="椭圆 122"/>
          <p:cNvSpPr/>
          <p:nvPr/>
        </p:nvSpPr>
        <p:spPr>
          <a:xfrm rot="10498052">
            <a:off x="9381333" y="3568167"/>
            <a:ext cx="304720" cy="304720"/>
          </a:xfrm>
          <a:prstGeom prst="ellipse">
            <a:avLst/>
          </a:prstGeom>
          <a:solidFill>
            <a:schemeClr val="accent1">
              <a:lumMod val="50000"/>
            </a:schemeClr>
          </a:solidFill>
          <a:ln>
            <a:solidFill>
              <a:schemeClr val="tx2"/>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799"/>
          </a:p>
        </p:txBody>
      </p:sp>
      <p:sp>
        <p:nvSpPr>
          <p:cNvPr id="124" name="矩形 123"/>
          <p:cNvSpPr>
            <a:spLocks noChangeArrowheads="1"/>
          </p:cNvSpPr>
          <p:nvPr/>
        </p:nvSpPr>
        <p:spPr bwMode="auto">
          <a:xfrm>
            <a:off x="9258854" y="2577494"/>
            <a:ext cx="2899737" cy="861774"/>
          </a:xfrm>
          <a:prstGeom prst="rect">
            <a:avLst/>
          </a:prstGeom>
          <a:noFill/>
          <a:ln w="9525">
            <a:noFill/>
            <a:miter lim="800000"/>
            <a:headEnd/>
            <a:tailEnd/>
          </a:ln>
        </p:spPr>
        <p:txBody>
          <a:bodyPr wrap="square">
            <a:spAutoFit/>
          </a:bodyPr>
          <a:lstStyle/>
          <a:p>
            <a:pPr>
              <a:buFont typeface="Arial" charset="0"/>
              <a:buNone/>
            </a:pPr>
            <a:r>
              <a:rPr lang="zh-CN" altLang="en-US" b="1" dirty="0">
                <a:solidFill>
                  <a:schemeClr val="tx1">
                    <a:lumMod val="50000"/>
                  </a:schemeClr>
                </a:solidFill>
                <a:latin typeface="微软雅黑" panose="020B0503020204020204" pitchFamily="34" charset="-122"/>
                <a:ea typeface="微软雅黑" panose="020B0503020204020204" pitchFamily="34" charset="-122"/>
                <a:sym typeface="Calibri" pitchFamily="34" charset="0"/>
              </a:rPr>
              <a:t>着力点：</a:t>
            </a:r>
            <a:r>
              <a:rPr lang="zh-CN" altLang="en-US" sz="1600" dirty="0">
                <a:solidFill>
                  <a:schemeClr val="tx1">
                    <a:lumMod val="50000"/>
                  </a:schemeClr>
                </a:solidFill>
                <a:latin typeface="微软雅黑" panose="020B0503020204020204" pitchFamily="34" charset="-122"/>
                <a:ea typeface="微软雅黑" panose="020B0503020204020204" pitchFamily="34" charset="-122"/>
                <a:sym typeface="Calibri" pitchFamily="34" charset="0"/>
              </a:rPr>
              <a:t>交流互动</a:t>
            </a:r>
            <a:r>
              <a:rPr lang="zh-CN" altLang="en-US" sz="1600" dirty="0">
                <a:solidFill>
                  <a:schemeClr val="tx1">
                    <a:lumMod val="50000"/>
                  </a:schemeClr>
                </a:solidFill>
                <a:latin typeface="微软雅黑" panose="020B0503020204020204" pitchFamily="34" charset="-122"/>
                <a:ea typeface="微软雅黑" panose="020B0503020204020204" pitchFamily="34" charset="-122"/>
              </a:rPr>
              <a:t>提升院校知名度、培训指导提高教师参赛能力</a:t>
            </a:r>
          </a:p>
        </p:txBody>
      </p:sp>
      <p:sp>
        <p:nvSpPr>
          <p:cNvPr id="2" name="标题 1"/>
          <p:cNvSpPr>
            <a:spLocks noGrp="1"/>
          </p:cNvSpPr>
          <p:nvPr>
            <p:ph type="title"/>
          </p:nvPr>
        </p:nvSpPr>
        <p:spPr>
          <a:xfrm>
            <a:off x="3695343" y="343842"/>
            <a:ext cx="4801314" cy="590931"/>
          </a:xfrm>
        </p:spPr>
        <p:txBody>
          <a:bodyPr/>
          <a:lstStyle/>
          <a:p>
            <a:r>
              <a:rPr lang="zh-CN" altLang="en-US" dirty="0"/>
              <a:t>混合教学模式改革规划</a:t>
            </a:r>
          </a:p>
        </p:txBody>
      </p:sp>
    </p:spTree>
    <p:custDataLst>
      <p:tags r:id="rId1"/>
    </p:custDataLst>
    <p:extLst>
      <p:ext uri="{BB962C8B-B14F-4D97-AF65-F5344CB8AC3E}">
        <p14:creationId xmlns:p14="http://schemas.microsoft.com/office/powerpoint/2010/main" val="1257731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1000" fill="hold"/>
                                        <p:tgtEl>
                                          <p:spTgt spid="22"/>
                                        </p:tgtEl>
                                        <p:attrNameLst>
                                          <p:attrName>ppt_w</p:attrName>
                                        </p:attrNameLst>
                                      </p:cBhvr>
                                      <p:tavLst>
                                        <p:tav tm="0">
                                          <p:val>
                                            <p:fltVal val="0"/>
                                          </p:val>
                                        </p:tav>
                                        <p:tav tm="100000">
                                          <p:val>
                                            <p:strVal val="#ppt_w"/>
                                          </p:val>
                                        </p:tav>
                                      </p:tavLst>
                                    </p:anim>
                                    <p:anim calcmode="lin" valueType="num">
                                      <p:cBhvr>
                                        <p:cTn id="14" dur="1000" fill="hold"/>
                                        <p:tgtEl>
                                          <p:spTgt spid="22"/>
                                        </p:tgtEl>
                                        <p:attrNameLst>
                                          <p:attrName>ppt_h</p:attrName>
                                        </p:attrNameLst>
                                      </p:cBhvr>
                                      <p:tavLst>
                                        <p:tav tm="0">
                                          <p:val>
                                            <p:fltVal val="0"/>
                                          </p:val>
                                        </p:tav>
                                        <p:tav tm="100000">
                                          <p:val>
                                            <p:strVal val="#ppt_h"/>
                                          </p:val>
                                        </p:tav>
                                      </p:tavLst>
                                    </p:anim>
                                    <p:anim calcmode="lin" valueType="num">
                                      <p:cBhvr>
                                        <p:cTn id="15" dur="1000" fill="hold"/>
                                        <p:tgtEl>
                                          <p:spTgt spid="22"/>
                                        </p:tgtEl>
                                        <p:attrNameLst>
                                          <p:attrName>style.rotation</p:attrName>
                                        </p:attrNameLst>
                                      </p:cBhvr>
                                      <p:tavLst>
                                        <p:tav tm="0">
                                          <p:val>
                                            <p:fltVal val="90"/>
                                          </p:val>
                                        </p:tav>
                                        <p:tav tm="100000">
                                          <p:val>
                                            <p:fltVal val="0"/>
                                          </p:val>
                                        </p:tav>
                                      </p:tavLst>
                                    </p:anim>
                                    <p:animEffect transition="in" filter="fade">
                                      <p:cBhvr>
                                        <p:cTn id="16" dur="1000"/>
                                        <p:tgtEl>
                                          <p:spTgt spid="22"/>
                                        </p:tgtEl>
                                      </p:cBhvr>
                                    </p:animEffect>
                                  </p:childTnLst>
                                </p:cTn>
                              </p:par>
                              <p:par>
                                <p:cTn id="17" presetID="31"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p:cTn id="19" dur="1000" fill="hold"/>
                                        <p:tgtEl>
                                          <p:spTgt spid="44"/>
                                        </p:tgtEl>
                                        <p:attrNameLst>
                                          <p:attrName>ppt_w</p:attrName>
                                        </p:attrNameLst>
                                      </p:cBhvr>
                                      <p:tavLst>
                                        <p:tav tm="0">
                                          <p:val>
                                            <p:fltVal val="0"/>
                                          </p:val>
                                        </p:tav>
                                        <p:tav tm="100000">
                                          <p:val>
                                            <p:strVal val="#ppt_w"/>
                                          </p:val>
                                        </p:tav>
                                      </p:tavLst>
                                    </p:anim>
                                    <p:anim calcmode="lin" valueType="num">
                                      <p:cBhvr>
                                        <p:cTn id="20" dur="1000" fill="hold"/>
                                        <p:tgtEl>
                                          <p:spTgt spid="44"/>
                                        </p:tgtEl>
                                        <p:attrNameLst>
                                          <p:attrName>ppt_h</p:attrName>
                                        </p:attrNameLst>
                                      </p:cBhvr>
                                      <p:tavLst>
                                        <p:tav tm="0">
                                          <p:val>
                                            <p:fltVal val="0"/>
                                          </p:val>
                                        </p:tav>
                                        <p:tav tm="100000">
                                          <p:val>
                                            <p:strVal val="#ppt_h"/>
                                          </p:val>
                                        </p:tav>
                                      </p:tavLst>
                                    </p:anim>
                                    <p:anim calcmode="lin" valueType="num">
                                      <p:cBhvr>
                                        <p:cTn id="21" dur="1000" fill="hold"/>
                                        <p:tgtEl>
                                          <p:spTgt spid="44"/>
                                        </p:tgtEl>
                                        <p:attrNameLst>
                                          <p:attrName>style.rotation</p:attrName>
                                        </p:attrNameLst>
                                      </p:cBhvr>
                                      <p:tavLst>
                                        <p:tav tm="0">
                                          <p:val>
                                            <p:fltVal val="90"/>
                                          </p:val>
                                        </p:tav>
                                        <p:tav tm="100000">
                                          <p:val>
                                            <p:fltVal val="0"/>
                                          </p:val>
                                        </p:tav>
                                      </p:tavLst>
                                    </p:anim>
                                    <p:animEffect transition="in" filter="fade">
                                      <p:cBhvr>
                                        <p:cTn id="22" dur="1000"/>
                                        <p:tgtEl>
                                          <p:spTgt spid="44"/>
                                        </p:tgtEl>
                                      </p:cBhvr>
                                    </p:animEffect>
                                  </p:childTnLst>
                                </p:cTn>
                              </p:par>
                              <p:par>
                                <p:cTn id="23" presetID="31" presetClass="entr" presetSubtype="0" fill="hold" nodeType="withEffect">
                                  <p:stCondLst>
                                    <p:cond delay="0"/>
                                  </p:stCondLst>
                                  <p:childTnLst>
                                    <p:set>
                                      <p:cBhvr>
                                        <p:cTn id="24" dur="1" fill="hold">
                                          <p:stCondLst>
                                            <p:cond delay="0"/>
                                          </p:stCondLst>
                                        </p:cTn>
                                        <p:tgtEl>
                                          <p:spTgt spid="54"/>
                                        </p:tgtEl>
                                        <p:attrNameLst>
                                          <p:attrName>style.visibility</p:attrName>
                                        </p:attrNameLst>
                                      </p:cBhvr>
                                      <p:to>
                                        <p:strVal val="visible"/>
                                      </p:to>
                                    </p:set>
                                    <p:anim calcmode="lin" valueType="num">
                                      <p:cBhvr>
                                        <p:cTn id="25" dur="1000" fill="hold"/>
                                        <p:tgtEl>
                                          <p:spTgt spid="54"/>
                                        </p:tgtEl>
                                        <p:attrNameLst>
                                          <p:attrName>ppt_w</p:attrName>
                                        </p:attrNameLst>
                                      </p:cBhvr>
                                      <p:tavLst>
                                        <p:tav tm="0">
                                          <p:val>
                                            <p:fltVal val="0"/>
                                          </p:val>
                                        </p:tav>
                                        <p:tav tm="100000">
                                          <p:val>
                                            <p:strVal val="#ppt_w"/>
                                          </p:val>
                                        </p:tav>
                                      </p:tavLst>
                                    </p:anim>
                                    <p:anim calcmode="lin" valueType="num">
                                      <p:cBhvr>
                                        <p:cTn id="26" dur="1000" fill="hold"/>
                                        <p:tgtEl>
                                          <p:spTgt spid="54"/>
                                        </p:tgtEl>
                                        <p:attrNameLst>
                                          <p:attrName>ppt_h</p:attrName>
                                        </p:attrNameLst>
                                      </p:cBhvr>
                                      <p:tavLst>
                                        <p:tav tm="0">
                                          <p:val>
                                            <p:fltVal val="0"/>
                                          </p:val>
                                        </p:tav>
                                        <p:tav tm="100000">
                                          <p:val>
                                            <p:strVal val="#ppt_h"/>
                                          </p:val>
                                        </p:tav>
                                      </p:tavLst>
                                    </p:anim>
                                    <p:anim calcmode="lin" valueType="num">
                                      <p:cBhvr>
                                        <p:cTn id="27" dur="1000" fill="hold"/>
                                        <p:tgtEl>
                                          <p:spTgt spid="54"/>
                                        </p:tgtEl>
                                        <p:attrNameLst>
                                          <p:attrName>style.rotation</p:attrName>
                                        </p:attrNameLst>
                                      </p:cBhvr>
                                      <p:tavLst>
                                        <p:tav tm="0">
                                          <p:val>
                                            <p:fltVal val="90"/>
                                          </p:val>
                                        </p:tav>
                                        <p:tav tm="100000">
                                          <p:val>
                                            <p:fltVal val="0"/>
                                          </p:val>
                                        </p:tav>
                                      </p:tavLst>
                                    </p:anim>
                                    <p:animEffect transition="in" filter="fade">
                                      <p:cBhvr>
                                        <p:cTn id="28" dur="1000"/>
                                        <p:tgtEl>
                                          <p:spTgt spid="54"/>
                                        </p:tgtEl>
                                      </p:cBhvr>
                                    </p:animEffect>
                                  </p:childTnLst>
                                </p:cTn>
                              </p:par>
                              <p:par>
                                <p:cTn id="29" presetID="31" presetClass="entr" presetSubtype="0" fill="hold" nodeType="withEffect">
                                  <p:stCondLst>
                                    <p:cond delay="0"/>
                                  </p:stCondLst>
                                  <p:childTnLst>
                                    <p:set>
                                      <p:cBhvr>
                                        <p:cTn id="30" dur="1" fill="hold">
                                          <p:stCondLst>
                                            <p:cond delay="0"/>
                                          </p:stCondLst>
                                        </p:cTn>
                                        <p:tgtEl>
                                          <p:spTgt spid="65"/>
                                        </p:tgtEl>
                                        <p:attrNameLst>
                                          <p:attrName>style.visibility</p:attrName>
                                        </p:attrNameLst>
                                      </p:cBhvr>
                                      <p:to>
                                        <p:strVal val="visible"/>
                                      </p:to>
                                    </p:set>
                                    <p:anim calcmode="lin" valueType="num">
                                      <p:cBhvr>
                                        <p:cTn id="31" dur="1000" fill="hold"/>
                                        <p:tgtEl>
                                          <p:spTgt spid="65"/>
                                        </p:tgtEl>
                                        <p:attrNameLst>
                                          <p:attrName>ppt_w</p:attrName>
                                        </p:attrNameLst>
                                      </p:cBhvr>
                                      <p:tavLst>
                                        <p:tav tm="0">
                                          <p:val>
                                            <p:fltVal val="0"/>
                                          </p:val>
                                        </p:tav>
                                        <p:tav tm="100000">
                                          <p:val>
                                            <p:strVal val="#ppt_w"/>
                                          </p:val>
                                        </p:tav>
                                      </p:tavLst>
                                    </p:anim>
                                    <p:anim calcmode="lin" valueType="num">
                                      <p:cBhvr>
                                        <p:cTn id="32" dur="1000" fill="hold"/>
                                        <p:tgtEl>
                                          <p:spTgt spid="65"/>
                                        </p:tgtEl>
                                        <p:attrNameLst>
                                          <p:attrName>ppt_h</p:attrName>
                                        </p:attrNameLst>
                                      </p:cBhvr>
                                      <p:tavLst>
                                        <p:tav tm="0">
                                          <p:val>
                                            <p:fltVal val="0"/>
                                          </p:val>
                                        </p:tav>
                                        <p:tav tm="100000">
                                          <p:val>
                                            <p:strVal val="#ppt_h"/>
                                          </p:val>
                                        </p:tav>
                                      </p:tavLst>
                                    </p:anim>
                                    <p:anim calcmode="lin" valueType="num">
                                      <p:cBhvr>
                                        <p:cTn id="33" dur="1000" fill="hold"/>
                                        <p:tgtEl>
                                          <p:spTgt spid="65"/>
                                        </p:tgtEl>
                                        <p:attrNameLst>
                                          <p:attrName>style.rotation</p:attrName>
                                        </p:attrNameLst>
                                      </p:cBhvr>
                                      <p:tavLst>
                                        <p:tav tm="0">
                                          <p:val>
                                            <p:fltVal val="90"/>
                                          </p:val>
                                        </p:tav>
                                        <p:tav tm="100000">
                                          <p:val>
                                            <p:fltVal val="0"/>
                                          </p:val>
                                        </p:tav>
                                      </p:tavLst>
                                    </p:anim>
                                    <p:animEffect transition="in" filter="fade">
                                      <p:cBhvr>
                                        <p:cTn id="34" dur="1000"/>
                                        <p:tgtEl>
                                          <p:spTgt spid="65"/>
                                        </p:tgtEl>
                                      </p:cBhvr>
                                    </p:animEffect>
                                  </p:childTnLst>
                                </p:cTn>
                              </p:par>
                              <p:par>
                                <p:cTn id="35" presetID="31" presetClass="entr" presetSubtype="0" fill="hold" nodeType="withEffect">
                                  <p:stCondLst>
                                    <p:cond delay="0"/>
                                  </p:stCondLst>
                                  <p:childTnLst>
                                    <p:set>
                                      <p:cBhvr>
                                        <p:cTn id="36" dur="1" fill="hold">
                                          <p:stCondLst>
                                            <p:cond delay="0"/>
                                          </p:stCondLst>
                                        </p:cTn>
                                        <p:tgtEl>
                                          <p:spTgt spid="70"/>
                                        </p:tgtEl>
                                        <p:attrNameLst>
                                          <p:attrName>style.visibility</p:attrName>
                                        </p:attrNameLst>
                                      </p:cBhvr>
                                      <p:to>
                                        <p:strVal val="visible"/>
                                      </p:to>
                                    </p:set>
                                    <p:anim calcmode="lin" valueType="num">
                                      <p:cBhvr>
                                        <p:cTn id="37" dur="1000" fill="hold"/>
                                        <p:tgtEl>
                                          <p:spTgt spid="70"/>
                                        </p:tgtEl>
                                        <p:attrNameLst>
                                          <p:attrName>ppt_w</p:attrName>
                                        </p:attrNameLst>
                                      </p:cBhvr>
                                      <p:tavLst>
                                        <p:tav tm="0">
                                          <p:val>
                                            <p:fltVal val="0"/>
                                          </p:val>
                                        </p:tav>
                                        <p:tav tm="100000">
                                          <p:val>
                                            <p:strVal val="#ppt_w"/>
                                          </p:val>
                                        </p:tav>
                                      </p:tavLst>
                                    </p:anim>
                                    <p:anim calcmode="lin" valueType="num">
                                      <p:cBhvr>
                                        <p:cTn id="38" dur="1000" fill="hold"/>
                                        <p:tgtEl>
                                          <p:spTgt spid="70"/>
                                        </p:tgtEl>
                                        <p:attrNameLst>
                                          <p:attrName>ppt_h</p:attrName>
                                        </p:attrNameLst>
                                      </p:cBhvr>
                                      <p:tavLst>
                                        <p:tav tm="0">
                                          <p:val>
                                            <p:fltVal val="0"/>
                                          </p:val>
                                        </p:tav>
                                        <p:tav tm="100000">
                                          <p:val>
                                            <p:strVal val="#ppt_h"/>
                                          </p:val>
                                        </p:tav>
                                      </p:tavLst>
                                    </p:anim>
                                    <p:anim calcmode="lin" valueType="num">
                                      <p:cBhvr>
                                        <p:cTn id="39" dur="1000" fill="hold"/>
                                        <p:tgtEl>
                                          <p:spTgt spid="70"/>
                                        </p:tgtEl>
                                        <p:attrNameLst>
                                          <p:attrName>style.rotation</p:attrName>
                                        </p:attrNameLst>
                                      </p:cBhvr>
                                      <p:tavLst>
                                        <p:tav tm="0">
                                          <p:val>
                                            <p:fltVal val="90"/>
                                          </p:val>
                                        </p:tav>
                                        <p:tav tm="100000">
                                          <p:val>
                                            <p:fltVal val="0"/>
                                          </p:val>
                                        </p:tav>
                                      </p:tavLst>
                                    </p:anim>
                                    <p:animEffect transition="in" filter="fade">
                                      <p:cBhvr>
                                        <p:cTn id="40" dur="1000"/>
                                        <p:tgtEl>
                                          <p:spTgt spid="70"/>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75"/>
                                        </p:tgtEl>
                                        <p:attrNameLst>
                                          <p:attrName>style.visibility</p:attrName>
                                        </p:attrNameLst>
                                      </p:cBhvr>
                                      <p:to>
                                        <p:strVal val="visible"/>
                                      </p:to>
                                    </p:set>
                                    <p:anim calcmode="lin" valueType="num">
                                      <p:cBhvr>
                                        <p:cTn id="43" dur="1000" fill="hold"/>
                                        <p:tgtEl>
                                          <p:spTgt spid="75"/>
                                        </p:tgtEl>
                                        <p:attrNameLst>
                                          <p:attrName>ppt_w</p:attrName>
                                        </p:attrNameLst>
                                      </p:cBhvr>
                                      <p:tavLst>
                                        <p:tav tm="0">
                                          <p:val>
                                            <p:fltVal val="0"/>
                                          </p:val>
                                        </p:tav>
                                        <p:tav tm="100000">
                                          <p:val>
                                            <p:strVal val="#ppt_w"/>
                                          </p:val>
                                        </p:tav>
                                      </p:tavLst>
                                    </p:anim>
                                    <p:anim calcmode="lin" valueType="num">
                                      <p:cBhvr>
                                        <p:cTn id="44" dur="1000" fill="hold"/>
                                        <p:tgtEl>
                                          <p:spTgt spid="75"/>
                                        </p:tgtEl>
                                        <p:attrNameLst>
                                          <p:attrName>ppt_h</p:attrName>
                                        </p:attrNameLst>
                                      </p:cBhvr>
                                      <p:tavLst>
                                        <p:tav tm="0">
                                          <p:val>
                                            <p:fltVal val="0"/>
                                          </p:val>
                                        </p:tav>
                                        <p:tav tm="100000">
                                          <p:val>
                                            <p:strVal val="#ppt_h"/>
                                          </p:val>
                                        </p:tav>
                                      </p:tavLst>
                                    </p:anim>
                                    <p:anim calcmode="lin" valueType="num">
                                      <p:cBhvr>
                                        <p:cTn id="45" dur="1000" fill="hold"/>
                                        <p:tgtEl>
                                          <p:spTgt spid="75"/>
                                        </p:tgtEl>
                                        <p:attrNameLst>
                                          <p:attrName>style.rotation</p:attrName>
                                        </p:attrNameLst>
                                      </p:cBhvr>
                                      <p:tavLst>
                                        <p:tav tm="0">
                                          <p:val>
                                            <p:fltVal val="90"/>
                                          </p:val>
                                        </p:tav>
                                        <p:tav tm="100000">
                                          <p:val>
                                            <p:fltVal val="0"/>
                                          </p:val>
                                        </p:tav>
                                      </p:tavLst>
                                    </p:anim>
                                    <p:animEffect transition="in" filter="fade">
                                      <p:cBhvr>
                                        <p:cTn id="46" dur="1000"/>
                                        <p:tgtEl>
                                          <p:spTgt spid="75"/>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17"/>
                                        </p:tgtEl>
                                        <p:attrNameLst>
                                          <p:attrName>style.visibility</p:attrName>
                                        </p:attrNameLst>
                                      </p:cBhvr>
                                      <p:to>
                                        <p:strVal val="visible"/>
                                      </p:to>
                                    </p:set>
                                    <p:anim calcmode="lin" valueType="num">
                                      <p:cBhvr>
                                        <p:cTn id="49" dur="1000" fill="hold"/>
                                        <p:tgtEl>
                                          <p:spTgt spid="117"/>
                                        </p:tgtEl>
                                        <p:attrNameLst>
                                          <p:attrName>ppt_w</p:attrName>
                                        </p:attrNameLst>
                                      </p:cBhvr>
                                      <p:tavLst>
                                        <p:tav tm="0">
                                          <p:val>
                                            <p:fltVal val="0"/>
                                          </p:val>
                                        </p:tav>
                                        <p:tav tm="100000">
                                          <p:val>
                                            <p:strVal val="#ppt_w"/>
                                          </p:val>
                                        </p:tav>
                                      </p:tavLst>
                                    </p:anim>
                                    <p:anim calcmode="lin" valueType="num">
                                      <p:cBhvr>
                                        <p:cTn id="50" dur="1000" fill="hold"/>
                                        <p:tgtEl>
                                          <p:spTgt spid="117"/>
                                        </p:tgtEl>
                                        <p:attrNameLst>
                                          <p:attrName>ppt_h</p:attrName>
                                        </p:attrNameLst>
                                      </p:cBhvr>
                                      <p:tavLst>
                                        <p:tav tm="0">
                                          <p:val>
                                            <p:fltVal val="0"/>
                                          </p:val>
                                        </p:tav>
                                        <p:tav tm="100000">
                                          <p:val>
                                            <p:strVal val="#ppt_h"/>
                                          </p:val>
                                        </p:tav>
                                      </p:tavLst>
                                    </p:anim>
                                    <p:anim calcmode="lin" valueType="num">
                                      <p:cBhvr>
                                        <p:cTn id="51" dur="1000" fill="hold"/>
                                        <p:tgtEl>
                                          <p:spTgt spid="117"/>
                                        </p:tgtEl>
                                        <p:attrNameLst>
                                          <p:attrName>style.rotation</p:attrName>
                                        </p:attrNameLst>
                                      </p:cBhvr>
                                      <p:tavLst>
                                        <p:tav tm="0">
                                          <p:val>
                                            <p:fltVal val="90"/>
                                          </p:val>
                                        </p:tav>
                                        <p:tav tm="100000">
                                          <p:val>
                                            <p:fltVal val="0"/>
                                          </p:val>
                                        </p:tav>
                                      </p:tavLst>
                                    </p:anim>
                                    <p:animEffect transition="in" filter="fade">
                                      <p:cBhvr>
                                        <p:cTn id="52" dur="1000"/>
                                        <p:tgtEl>
                                          <p:spTgt spid="117"/>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104"/>
                                        </p:tgtEl>
                                        <p:attrNameLst>
                                          <p:attrName>style.visibility</p:attrName>
                                        </p:attrNameLst>
                                      </p:cBhvr>
                                      <p:to>
                                        <p:strVal val="visible"/>
                                      </p:to>
                                    </p:set>
                                    <p:anim calcmode="lin" valueType="num">
                                      <p:cBhvr>
                                        <p:cTn id="55" dur="1000" fill="hold"/>
                                        <p:tgtEl>
                                          <p:spTgt spid="104"/>
                                        </p:tgtEl>
                                        <p:attrNameLst>
                                          <p:attrName>ppt_w</p:attrName>
                                        </p:attrNameLst>
                                      </p:cBhvr>
                                      <p:tavLst>
                                        <p:tav tm="0">
                                          <p:val>
                                            <p:fltVal val="0"/>
                                          </p:val>
                                        </p:tav>
                                        <p:tav tm="100000">
                                          <p:val>
                                            <p:strVal val="#ppt_w"/>
                                          </p:val>
                                        </p:tav>
                                      </p:tavLst>
                                    </p:anim>
                                    <p:anim calcmode="lin" valueType="num">
                                      <p:cBhvr>
                                        <p:cTn id="56" dur="1000" fill="hold"/>
                                        <p:tgtEl>
                                          <p:spTgt spid="104"/>
                                        </p:tgtEl>
                                        <p:attrNameLst>
                                          <p:attrName>ppt_h</p:attrName>
                                        </p:attrNameLst>
                                      </p:cBhvr>
                                      <p:tavLst>
                                        <p:tav tm="0">
                                          <p:val>
                                            <p:fltVal val="0"/>
                                          </p:val>
                                        </p:tav>
                                        <p:tav tm="100000">
                                          <p:val>
                                            <p:strVal val="#ppt_h"/>
                                          </p:val>
                                        </p:tav>
                                      </p:tavLst>
                                    </p:anim>
                                    <p:anim calcmode="lin" valueType="num">
                                      <p:cBhvr>
                                        <p:cTn id="57" dur="1000" fill="hold"/>
                                        <p:tgtEl>
                                          <p:spTgt spid="104"/>
                                        </p:tgtEl>
                                        <p:attrNameLst>
                                          <p:attrName>style.rotation</p:attrName>
                                        </p:attrNameLst>
                                      </p:cBhvr>
                                      <p:tavLst>
                                        <p:tav tm="0">
                                          <p:val>
                                            <p:fltVal val="90"/>
                                          </p:val>
                                        </p:tav>
                                        <p:tav tm="100000">
                                          <p:val>
                                            <p:fltVal val="0"/>
                                          </p:val>
                                        </p:tav>
                                      </p:tavLst>
                                    </p:anim>
                                    <p:animEffect transition="in" filter="fade">
                                      <p:cBhvr>
                                        <p:cTn id="58" dur="1000"/>
                                        <p:tgtEl>
                                          <p:spTgt spid="104"/>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105"/>
                                        </p:tgtEl>
                                        <p:attrNameLst>
                                          <p:attrName>style.visibility</p:attrName>
                                        </p:attrNameLst>
                                      </p:cBhvr>
                                      <p:to>
                                        <p:strVal val="visible"/>
                                      </p:to>
                                    </p:set>
                                    <p:anim calcmode="lin" valueType="num">
                                      <p:cBhvr>
                                        <p:cTn id="61" dur="1000" fill="hold"/>
                                        <p:tgtEl>
                                          <p:spTgt spid="105"/>
                                        </p:tgtEl>
                                        <p:attrNameLst>
                                          <p:attrName>ppt_w</p:attrName>
                                        </p:attrNameLst>
                                      </p:cBhvr>
                                      <p:tavLst>
                                        <p:tav tm="0">
                                          <p:val>
                                            <p:fltVal val="0"/>
                                          </p:val>
                                        </p:tav>
                                        <p:tav tm="100000">
                                          <p:val>
                                            <p:strVal val="#ppt_w"/>
                                          </p:val>
                                        </p:tav>
                                      </p:tavLst>
                                    </p:anim>
                                    <p:anim calcmode="lin" valueType="num">
                                      <p:cBhvr>
                                        <p:cTn id="62" dur="1000" fill="hold"/>
                                        <p:tgtEl>
                                          <p:spTgt spid="105"/>
                                        </p:tgtEl>
                                        <p:attrNameLst>
                                          <p:attrName>ppt_h</p:attrName>
                                        </p:attrNameLst>
                                      </p:cBhvr>
                                      <p:tavLst>
                                        <p:tav tm="0">
                                          <p:val>
                                            <p:fltVal val="0"/>
                                          </p:val>
                                        </p:tav>
                                        <p:tav tm="100000">
                                          <p:val>
                                            <p:strVal val="#ppt_h"/>
                                          </p:val>
                                        </p:tav>
                                      </p:tavLst>
                                    </p:anim>
                                    <p:anim calcmode="lin" valueType="num">
                                      <p:cBhvr>
                                        <p:cTn id="63" dur="1000" fill="hold"/>
                                        <p:tgtEl>
                                          <p:spTgt spid="105"/>
                                        </p:tgtEl>
                                        <p:attrNameLst>
                                          <p:attrName>style.rotation</p:attrName>
                                        </p:attrNameLst>
                                      </p:cBhvr>
                                      <p:tavLst>
                                        <p:tav tm="0">
                                          <p:val>
                                            <p:fltVal val="90"/>
                                          </p:val>
                                        </p:tav>
                                        <p:tav tm="100000">
                                          <p:val>
                                            <p:fltVal val="0"/>
                                          </p:val>
                                        </p:tav>
                                      </p:tavLst>
                                    </p:anim>
                                    <p:animEffect transition="in" filter="fade">
                                      <p:cBhvr>
                                        <p:cTn id="64" dur="1000"/>
                                        <p:tgtEl>
                                          <p:spTgt spid="105"/>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106"/>
                                        </p:tgtEl>
                                        <p:attrNameLst>
                                          <p:attrName>style.visibility</p:attrName>
                                        </p:attrNameLst>
                                      </p:cBhvr>
                                      <p:to>
                                        <p:strVal val="visible"/>
                                      </p:to>
                                    </p:set>
                                    <p:anim calcmode="lin" valueType="num">
                                      <p:cBhvr>
                                        <p:cTn id="67" dur="1000" fill="hold"/>
                                        <p:tgtEl>
                                          <p:spTgt spid="106"/>
                                        </p:tgtEl>
                                        <p:attrNameLst>
                                          <p:attrName>ppt_w</p:attrName>
                                        </p:attrNameLst>
                                      </p:cBhvr>
                                      <p:tavLst>
                                        <p:tav tm="0">
                                          <p:val>
                                            <p:fltVal val="0"/>
                                          </p:val>
                                        </p:tav>
                                        <p:tav tm="100000">
                                          <p:val>
                                            <p:strVal val="#ppt_w"/>
                                          </p:val>
                                        </p:tav>
                                      </p:tavLst>
                                    </p:anim>
                                    <p:anim calcmode="lin" valueType="num">
                                      <p:cBhvr>
                                        <p:cTn id="68" dur="1000" fill="hold"/>
                                        <p:tgtEl>
                                          <p:spTgt spid="106"/>
                                        </p:tgtEl>
                                        <p:attrNameLst>
                                          <p:attrName>ppt_h</p:attrName>
                                        </p:attrNameLst>
                                      </p:cBhvr>
                                      <p:tavLst>
                                        <p:tav tm="0">
                                          <p:val>
                                            <p:fltVal val="0"/>
                                          </p:val>
                                        </p:tav>
                                        <p:tav tm="100000">
                                          <p:val>
                                            <p:strVal val="#ppt_h"/>
                                          </p:val>
                                        </p:tav>
                                      </p:tavLst>
                                    </p:anim>
                                    <p:anim calcmode="lin" valueType="num">
                                      <p:cBhvr>
                                        <p:cTn id="69" dur="1000" fill="hold"/>
                                        <p:tgtEl>
                                          <p:spTgt spid="106"/>
                                        </p:tgtEl>
                                        <p:attrNameLst>
                                          <p:attrName>style.rotation</p:attrName>
                                        </p:attrNameLst>
                                      </p:cBhvr>
                                      <p:tavLst>
                                        <p:tav tm="0">
                                          <p:val>
                                            <p:fltVal val="90"/>
                                          </p:val>
                                        </p:tav>
                                        <p:tav tm="100000">
                                          <p:val>
                                            <p:fltVal val="0"/>
                                          </p:val>
                                        </p:tav>
                                      </p:tavLst>
                                    </p:anim>
                                    <p:animEffect transition="in" filter="fade">
                                      <p:cBhvr>
                                        <p:cTn id="70" dur="1000"/>
                                        <p:tgtEl>
                                          <p:spTgt spid="106"/>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107"/>
                                        </p:tgtEl>
                                        <p:attrNameLst>
                                          <p:attrName>style.visibility</p:attrName>
                                        </p:attrNameLst>
                                      </p:cBhvr>
                                      <p:to>
                                        <p:strVal val="visible"/>
                                      </p:to>
                                    </p:set>
                                    <p:anim calcmode="lin" valueType="num">
                                      <p:cBhvr>
                                        <p:cTn id="73" dur="1000" fill="hold"/>
                                        <p:tgtEl>
                                          <p:spTgt spid="107"/>
                                        </p:tgtEl>
                                        <p:attrNameLst>
                                          <p:attrName>ppt_w</p:attrName>
                                        </p:attrNameLst>
                                      </p:cBhvr>
                                      <p:tavLst>
                                        <p:tav tm="0">
                                          <p:val>
                                            <p:fltVal val="0"/>
                                          </p:val>
                                        </p:tav>
                                        <p:tav tm="100000">
                                          <p:val>
                                            <p:strVal val="#ppt_w"/>
                                          </p:val>
                                        </p:tav>
                                      </p:tavLst>
                                    </p:anim>
                                    <p:anim calcmode="lin" valueType="num">
                                      <p:cBhvr>
                                        <p:cTn id="74" dur="1000" fill="hold"/>
                                        <p:tgtEl>
                                          <p:spTgt spid="107"/>
                                        </p:tgtEl>
                                        <p:attrNameLst>
                                          <p:attrName>ppt_h</p:attrName>
                                        </p:attrNameLst>
                                      </p:cBhvr>
                                      <p:tavLst>
                                        <p:tav tm="0">
                                          <p:val>
                                            <p:fltVal val="0"/>
                                          </p:val>
                                        </p:tav>
                                        <p:tav tm="100000">
                                          <p:val>
                                            <p:strVal val="#ppt_h"/>
                                          </p:val>
                                        </p:tav>
                                      </p:tavLst>
                                    </p:anim>
                                    <p:anim calcmode="lin" valueType="num">
                                      <p:cBhvr>
                                        <p:cTn id="75" dur="1000" fill="hold"/>
                                        <p:tgtEl>
                                          <p:spTgt spid="107"/>
                                        </p:tgtEl>
                                        <p:attrNameLst>
                                          <p:attrName>style.rotation</p:attrName>
                                        </p:attrNameLst>
                                      </p:cBhvr>
                                      <p:tavLst>
                                        <p:tav tm="0">
                                          <p:val>
                                            <p:fltVal val="90"/>
                                          </p:val>
                                        </p:tav>
                                        <p:tav tm="100000">
                                          <p:val>
                                            <p:fltVal val="0"/>
                                          </p:val>
                                        </p:tav>
                                      </p:tavLst>
                                    </p:anim>
                                    <p:animEffect transition="in" filter="fade">
                                      <p:cBhvr>
                                        <p:cTn id="76" dur="1000"/>
                                        <p:tgtEl>
                                          <p:spTgt spid="107"/>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118"/>
                                        </p:tgtEl>
                                        <p:attrNameLst>
                                          <p:attrName>style.visibility</p:attrName>
                                        </p:attrNameLst>
                                      </p:cBhvr>
                                      <p:to>
                                        <p:strVal val="visible"/>
                                      </p:to>
                                    </p:set>
                                    <p:anim calcmode="lin" valueType="num">
                                      <p:cBhvr>
                                        <p:cTn id="79" dur="1000" fill="hold"/>
                                        <p:tgtEl>
                                          <p:spTgt spid="118"/>
                                        </p:tgtEl>
                                        <p:attrNameLst>
                                          <p:attrName>ppt_w</p:attrName>
                                        </p:attrNameLst>
                                      </p:cBhvr>
                                      <p:tavLst>
                                        <p:tav tm="0">
                                          <p:val>
                                            <p:fltVal val="0"/>
                                          </p:val>
                                        </p:tav>
                                        <p:tav tm="100000">
                                          <p:val>
                                            <p:strVal val="#ppt_w"/>
                                          </p:val>
                                        </p:tav>
                                      </p:tavLst>
                                    </p:anim>
                                    <p:anim calcmode="lin" valueType="num">
                                      <p:cBhvr>
                                        <p:cTn id="80" dur="1000" fill="hold"/>
                                        <p:tgtEl>
                                          <p:spTgt spid="118"/>
                                        </p:tgtEl>
                                        <p:attrNameLst>
                                          <p:attrName>ppt_h</p:attrName>
                                        </p:attrNameLst>
                                      </p:cBhvr>
                                      <p:tavLst>
                                        <p:tav tm="0">
                                          <p:val>
                                            <p:fltVal val="0"/>
                                          </p:val>
                                        </p:tav>
                                        <p:tav tm="100000">
                                          <p:val>
                                            <p:strVal val="#ppt_h"/>
                                          </p:val>
                                        </p:tav>
                                      </p:tavLst>
                                    </p:anim>
                                    <p:anim calcmode="lin" valueType="num">
                                      <p:cBhvr>
                                        <p:cTn id="81" dur="1000" fill="hold"/>
                                        <p:tgtEl>
                                          <p:spTgt spid="118"/>
                                        </p:tgtEl>
                                        <p:attrNameLst>
                                          <p:attrName>style.rotation</p:attrName>
                                        </p:attrNameLst>
                                      </p:cBhvr>
                                      <p:tavLst>
                                        <p:tav tm="0">
                                          <p:val>
                                            <p:fltVal val="90"/>
                                          </p:val>
                                        </p:tav>
                                        <p:tav tm="100000">
                                          <p:val>
                                            <p:fltVal val="0"/>
                                          </p:val>
                                        </p:tav>
                                      </p:tavLst>
                                    </p:anim>
                                    <p:animEffect transition="in" filter="fade">
                                      <p:cBhvr>
                                        <p:cTn id="82" dur="1000"/>
                                        <p:tgtEl>
                                          <p:spTgt spid="118"/>
                                        </p:tgtEl>
                                      </p:cBhvr>
                                    </p:animEffect>
                                  </p:childTnLst>
                                </p:cTn>
                              </p:par>
                              <p:par>
                                <p:cTn id="83" presetID="31" presetClass="entr" presetSubtype="0" fill="hold" grpId="0" nodeType="withEffect">
                                  <p:stCondLst>
                                    <p:cond delay="0"/>
                                  </p:stCondLst>
                                  <p:childTnLst>
                                    <p:set>
                                      <p:cBhvr>
                                        <p:cTn id="84" dur="1" fill="hold">
                                          <p:stCondLst>
                                            <p:cond delay="0"/>
                                          </p:stCondLst>
                                        </p:cTn>
                                        <p:tgtEl>
                                          <p:spTgt spid="119"/>
                                        </p:tgtEl>
                                        <p:attrNameLst>
                                          <p:attrName>style.visibility</p:attrName>
                                        </p:attrNameLst>
                                      </p:cBhvr>
                                      <p:to>
                                        <p:strVal val="visible"/>
                                      </p:to>
                                    </p:set>
                                    <p:anim calcmode="lin" valueType="num">
                                      <p:cBhvr>
                                        <p:cTn id="85" dur="1000" fill="hold"/>
                                        <p:tgtEl>
                                          <p:spTgt spid="119"/>
                                        </p:tgtEl>
                                        <p:attrNameLst>
                                          <p:attrName>ppt_w</p:attrName>
                                        </p:attrNameLst>
                                      </p:cBhvr>
                                      <p:tavLst>
                                        <p:tav tm="0">
                                          <p:val>
                                            <p:fltVal val="0"/>
                                          </p:val>
                                        </p:tav>
                                        <p:tav tm="100000">
                                          <p:val>
                                            <p:strVal val="#ppt_w"/>
                                          </p:val>
                                        </p:tav>
                                      </p:tavLst>
                                    </p:anim>
                                    <p:anim calcmode="lin" valueType="num">
                                      <p:cBhvr>
                                        <p:cTn id="86" dur="1000" fill="hold"/>
                                        <p:tgtEl>
                                          <p:spTgt spid="119"/>
                                        </p:tgtEl>
                                        <p:attrNameLst>
                                          <p:attrName>ppt_h</p:attrName>
                                        </p:attrNameLst>
                                      </p:cBhvr>
                                      <p:tavLst>
                                        <p:tav tm="0">
                                          <p:val>
                                            <p:fltVal val="0"/>
                                          </p:val>
                                        </p:tav>
                                        <p:tav tm="100000">
                                          <p:val>
                                            <p:strVal val="#ppt_h"/>
                                          </p:val>
                                        </p:tav>
                                      </p:tavLst>
                                    </p:anim>
                                    <p:anim calcmode="lin" valueType="num">
                                      <p:cBhvr>
                                        <p:cTn id="87" dur="1000" fill="hold"/>
                                        <p:tgtEl>
                                          <p:spTgt spid="119"/>
                                        </p:tgtEl>
                                        <p:attrNameLst>
                                          <p:attrName>style.rotation</p:attrName>
                                        </p:attrNameLst>
                                      </p:cBhvr>
                                      <p:tavLst>
                                        <p:tav tm="0">
                                          <p:val>
                                            <p:fltVal val="90"/>
                                          </p:val>
                                        </p:tav>
                                        <p:tav tm="100000">
                                          <p:val>
                                            <p:fltVal val="0"/>
                                          </p:val>
                                        </p:tav>
                                      </p:tavLst>
                                    </p:anim>
                                    <p:animEffect transition="in" filter="fade">
                                      <p:cBhvr>
                                        <p:cTn id="88" dur="1000"/>
                                        <p:tgtEl>
                                          <p:spTgt spid="119"/>
                                        </p:tgtEl>
                                      </p:cBhvr>
                                    </p:animEffect>
                                  </p:childTnLst>
                                </p:cTn>
                              </p:par>
                              <p:par>
                                <p:cTn id="89" presetID="31" presetClass="entr" presetSubtype="0" fill="hold" grpId="0" nodeType="withEffect">
                                  <p:stCondLst>
                                    <p:cond delay="0"/>
                                  </p:stCondLst>
                                  <p:childTnLst>
                                    <p:set>
                                      <p:cBhvr>
                                        <p:cTn id="90" dur="1" fill="hold">
                                          <p:stCondLst>
                                            <p:cond delay="0"/>
                                          </p:stCondLst>
                                        </p:cTn>
                                        <p:tgtEl>
                                          <p:spTgt spid="120"/>
                                        </p:tgtEl>
                                        <p:attrNameLst>
                                          <p:attrName>style.visibility</p:attrName>
                                        </p:attrNameLst>
                                      </p:cBhvr>
                                      <p:to>
                                        <p:strVal val="visible"/>
                                      </p:to>
                                    </p:set>
                                    <p:anim calcmode="lin" valueType="num">
                                      <p:cBhvr>
                                        <p:cTn id="91" dur="1000" fill="hold"/>
                                        <p:tgtEl>
                                          <p:spTgt spid="120"/>
                                        </p:tgtEl>
                                        <p:attrNameLst>
                                          <p:attrName>ppt_w</p:attrName>
                                        </p:attrNameLst>
                                      </p:cBhvr>
                                      <p:tavLst>
                                        <p:tav tm="0">
                                          <p:val>
                                            <p:fltVal val="0"/>
                                          </p:val>
                                        </p:tav>
                                        <p:tav tm="100000">
                                          <p:val>
                                            <p:strVal val="#ppt_w"/>
                                          </p:val>
                                        </p:tav>
                                      </p:tavLst>
                                    </p:anim>
                                    <p:anim calcmode="lin" valueType="num">
                                      <p:cBhvr>
                                        <p:cTn id="92" dur="1000" fill="hold"/>
                                        <p:tgtEl>
                                          <p:spTgt spid="120"/>
                                        </p:tgtEl>
                                        <p:attrNameLst>
                                          <p:attrName>ppt_h</p:attrName>
                                        </p:attrNameLst>
                                      </p:cBhvr>
                                      <p:tavLst>
                                        <p:tav tm="0">
                                          <p:val>
                                            <p:fltVal val="0"/>
                                          </p:val>
                                        </p:tav>
                                        <p:tav tm="100000">
                                          <p:val>
                                            <p:strVal val="#ppt_h"/>
                                          </p:val>
                                        </p:tav>
                                      </p:tavLst>
                                    </p:anim>
                                    <p:anim calcmode="lin" valueType="num">
                                      <p:cBhvr>
                                        <p:cTn id="93" dur="1000" fill="hold"/>
                                        <p:tgtEl>
                                          <p:spTgt spid="120"/>
                                        </p:tgtEl>
                                        <p:attrNameLst>
                                          <p:attrName>style.rotation</p:attrName>
                                        </p:attrNameLst>
                                      </p:cBhvr>
                                      <p:tavLst>
                                        <p:tav tm="0">
                                          <p:val>
                                            <p:fltVal val="90"/>
                                          </p:val>
                                        </p:tav>
                                        <p:tav tm="100000">
                                          <p:val>
                                            <p:fltVal val="0"/>
                                          </p:val>
                                        </p:tav>
                                      </p:tavLst>
                                    </p:anim>
                                    <p:animEffect transition="in" filter="fade">
                                      <p:cBhvr>
                                        <p:cTn id="94" dur="1000"/>
                                        <p:tgtEl>
                                          <p:spTgt spid="120"/>
                                        </p:tgtEl>
                                      </p:cBhvr>
                                    </p:animEffect>
                                  </p:childTnLst>
                                </p:cTn>
                              </p:par>
                              <p:par>
                                <p:cTn id="95" presetID="31" presetClass="entr" presetSubtype="0" fill="hold" grpId="0" nodeType="withEffect">
                                  <p:stCondLst>
                                    <p:cond delay="0"/>
                                  </p:stCondLst>
                                  <p:childTnLst>
                                    <p:set>
                                      <p:cBhvr>
                                        <p:cTn id="96" dur="1" fill="hold">
                                          <p:stCondLst>
                                            <p:cond delay="0"/>
                                          </p:stCondLst>
                                        </p:cTn>
                                        <p:tgtEl>
                                          <p:spTgt spid="121"/>
                                        </p:tgtEl>
                                        <p:attrNameLst>
                                          <p:attrName>style.visibility</p:attrName>
                                        </p:attrNameLst>
                                      </p:cBhvr>
                                      <p:to>
                                        <p:strVal val="visible"/>
                                      </p:to>
                                    </p:set>
                                    <p:anim calcmode="lin" valueType="num">
                                      <p:cBhvr>
                                        <p:cTn id="97" dur="1000" fill="hold"/>
                                        <p:tgtEl>
                                          <p:spTgt spid="121"/>
                                        </p:tgtEl>
                                        <p:attrNameLst>
                                          <p:attrName>ppt_w</p:attrName>
                                        </p:attrNameLst>
                                      </p:cBhvr>
                                      <p:tavLst>
                                        <p:tav tm="0">
                                          <p:val>
                                            <p:fltVal val="0"/>
                                          </p:val>
                                        </p:tav>
                                        <p:tav tm="100000">
                                          <p:val>
                                            <p:strVal val="#ppt_w"/>
                                          </p:val>
                                        </p:tav>
                                      </p:tavLst>
                                    </p:anim>
                                    <p:anim calcmode="lin" valueType="num">
                                      <p:cBhvr>
                                        <p:cTn id="98" dur="1000" fill="hold"/>
                                        <p:tgtEl>
                                          <p:spTgt spid="121"/>
                                        </p:tgtEl>
                                        <p:attrNameLst>
                                          <p:attrName>ppt_h</p:attrName>
                                        </p:attrNameLst>
                                      </p:cBhvr>
                                      <p:tavLst>
                                        <p:tav tm="0">
                                          <p:val>
                                            <p:fltVal val="0"/>
                                          </p:val>
                                        </p:tav>
                                        <p:tav tm="100000">
                                          <p:val>
                                            <p:strVal val="#ppt_h"/>
                                          </p:val>
                                        </p:tav>
                                      </p:tavLst>
                                    </p:anim>
                                    <p:anim calcmode="lin" valueType="num">
                                      <p:cBhvr>
                                        <p:cTn id="99" dur="1000" fill="hold"/>
                                        <p:tgtEl>
                                          <p:spTgt spid="121"/>
                                        </p:tgtEl>
                                        <p:attrNameLst>
                                          <p:attrName>style.rotation</p:attrName>
                                        </p:attrNameLst>
                                      </p:cBhvr>
                                      <p:tavLst>
                                        <p:tav tm="0">
                                          <p:val>
                                            <p:fltVal val="90"/>
                                          </p:val>
                                        </p:tav>
                                        <p:tav tm="100000">
                                          <p:val>
                                            <p:fltVal val="0"/>
                                          </p:val>
                                        </p:tav>
                                      </p:tavLst>
                                    </p:anim>
                                    <p:animEffect transition="in" filter="fade">
                                      <p:cBhvr>
                                        <p:cTn id="100" dur="1000"/>
                                        <p:tgtEl>
                                          <p:spTgt spid="121"/>
                                        </p:tgtEl>
                                      </p:cBhvr>
                                    </p:animEffect>
                                  </p:childTnLst>
                                </p:cTn>
                              </p:par>
                              <p:par>
                                <p:cTn id="101" presetID="31" presetClass="entr" presetSubtype="0" fill="hold" grpId="0" nodeType="withEffect">
                                  <p:stCondLst>
                                    <p:cond delay="0"/>
                                  </p:stCondLst>
                                  <p:childTnLst>
                                    <p:set>
                                      <p:cBhvr>
                                        <p:cTn id="102" dur="1" fill="hold">
                                          <p:stCondLst>
                                            <p:cond delay="0"/>
                                          </p:stCondLst>
                                        </p:cTn>
                                        <p:tgtEl>
                                          <p:spTgt spid="122"/>
                                        </p:tgtEl>
                                        <p:attrNameLst>
                                          <p:attrName>style.visibility</p:attrName>
                                        </p:attrNameLst>
                                      </p:cBhvr>
                                      <p:to>
                                        <p:strVal val="visible"/>
                                      </p:to>
                                    </p:set>
                                    <p:anim calcmode="lin" valueType="num">
                                      <p:cBhvr>
                                        <p:cTn id="103" dur="1000" fill="hold"/>
                                        <p:tgtEl>
                                          <p:spTgt spid="122"/>
                                        </p:tgtEl>
                                        <p:attrNameLst>
                                          <p:attrName>ppt_w</p:attrName>
                                        </p:attrNameLst>
                                      </p:cBhvr>
                                      <p:tavLst>
                                        <p:tav tm="0">
                                          <p:val>
                                            <p:fltVal val="0"/>
                                          </p:val>
                                        </p:tav>
                                        <p:tav tm="100000">
                                          <p:val>
                                            <p:strVal val="#ppt_w"/>
                                          </p:val>
                                        </p:tav>
                                      </p:tavLst>
                                    </p:anim>
                                    <p:anim calcmode="lin" valueType="num">
                                      <p:cBhvr>
                                        <p:cTn id="104" dur="1000" fill="hold"/>
                                        <p:tgtEl>
                                          <p:spTgt spid="122"/>
                                        </p:tgtEl>
                                        <p:attrNameLst>
                                          <p:attrName>ppt_h</p:attrName>
                                        </p:attrNameLst>
                                      </p:cBhvr>
                                      <p:tavLst>
                                        <p:tav tm="0">
                                          <p:val>
                                            <p:fltVal val="0"/>
                                          </p:val>
                                        </p:tav>
                                        <p:tav tm="100000">
                                          <p:val>
                                            <p:strVal val="#ppt_h"/>
                                          </p:val>
                                        </p:tav>
                                      </p:tavLst>
                                    </p:anim>
                                    <p:anim calcmode="lin" valueType="num">
                                      <p:cBhvr>
                                        <p:cTn id="105" dur="1000" fill="hold"/>
                                        <p:tgtEl>
                                          <p:spTgt spid="122"/>
                                        </p:tgtEl>
                                        <p:attrNameLst>
                                          <p:attrName>style.rotation</p:attrName>
                                        </p:attrNameLst>
                                      </p:cBhvr>
                                      <p:tavLst>
                                        <p:tav tm="0">
                                          <p:val>
                                            <p:fltVal val="90"/>
                                          </p:val>
                                        </p:tav>
                                        <p:tav tm="100000">
                                          <p:val>
                                            <p:fltVal val="0"/>
                                          </p:val>
                                        </p:tav>
                                      </p:tavLst>
                                    </p:anim>
                                    <p:animEffect transition="in" filter="fade">
                                      <p:cBhvr>
                                        <p:cTn id="106" dur="1000"/>
                                        <p:tgtEl>
                                          <p:spTgt spid="122"/>
                                        </p:tgtEl>
                                      </p:cBhvr>
                                    </p:animEffect>
                                  </p:childTnLst>
                                </p:cTn>
                              </p:par>
                              <p:par>
                                <p:cTn id="107" presetID="31" presetClass="entr" presetSubtype="0" fill="hold" grpId="0" nodeType="withEffect">
                                  <p:stCondLst>
                                    <p:cond delay="0"/>
                                  </p:stCondLst>
                                  <p:childTnLst>
                                    <p:set>
                                      <p:cBhvr>
                                        <p:cTn id="108" dur="1" fill="hold">
                                          <p:stCondLst>
                                            <p:cond delay="0"/>
                                          </p:stCondLst>
                                        </p:cTn>
                                        <p:tgtEl>
                                          <p:spTgt spid="123"/>
                                        </p:tgtEl>
                                        <p:attrNameLst>
                                          <p:attrName>style.visibility</p:attrName>
                                        </p:attrNameLst>
                                      </p:cBhvr>
                                      <p:to>
                                        <p:strVal val="visible"/>
                                      </p:to>
                                    </p:set>
                                    <p:anim calcmode="lin" valueType="num">
                                      <p:cBhvr>
                                        <p:cTn id="109" dur="1000" fill="hold"/>
                                        <p:tgtEl>
                                          <p:spTgt spid="123"/>
                                        </p:tgtEl>
                                        <p:attrNameLst>
                                          <p:attrName>ppt_w</p:attrName>
                                        </p:attrNameLst>
                                      </p:cBhvr>
                                      <p:tavLst>
                                        <p:tav tm="0">
                                          <p:val>
                                            <p:fltVal val="0"/>
                                          </p:val>
                                        </p:tav>
                                        <p:tav tm="100000">
                                          <p:val>
                                            <p:strVal val="#ppt_w"/>
                                          </p:val>
                                        </p:tav>
                                      </p:tavLst>
                                    </p:anim>
                                    <p:anim calcmode="lin" valueType="num">
                                      <p:cBhvr>
                                        <p:cTn id="110" dur="1000" fill="hold"/>
                                        <p:tgtEl>
                                          <p:spTgt spid="123"/>
                                        </p:tgtEl>
                                        <p:attrNameLst>
                                          <p:attrName>ppt_h</p:attrName>
                                        </p:attrNameLst>
                                      </p:cBhvr>
                                      <p:tavLst>
                                        <p:tav tm="0">
                                          <p:val>
                                            <p:fltVal val="0"/>
                                          </p:val>
                                        </p:tav>
                                        <p:tav tm="100000">
                                          <p:val>
                                            <p:strVal val="#ppt_h"/>
                                          </p:val>
                                        </p:tav>
                                      </p:tavLst>
                                    </p:anim>
                                    <p:anim calcmode="lin" valueType="num">
                                      <p:cBhvr>
                                        <p:cTn id="111" dur="1000" fill="hold"/>
                                        <p:tgtEl>
                                          <p:spTgt spid="123"/>
                                        </p:tgtEl>
                                        <p:attrNameLst>
                                          <p:attrName>style.rotation</p:attrName>
                                        </p:attrNameLst>
                                      </p:cBhvr>
                                      <p:tavLst>
                                        <p:tav tm="0">
                                          <p:val>
                                            <p:fltVal val="90"/>
                                          </p:val>
                                        </p:tav>
                                        <p:tav tm="100000">
                                          <p:val>
                                            <p:fltVal val="0"/>
                                          </p:val>
                                        </p:tav>
                                      </p:tavLst>
                                    </p:anim>
                                    <p:animEffect transition="in" filter="fade">
                                      <p:cBhvr>
                                        <p:cTn id="112" dur="1000"/>
                                        <p:tgtEl>
                                          <p:spTgt spid="123"/>
                                        </p:tgtEl>
                                      </p:cBhvr>
                                    </p:animEffect>
                                  </p:childTnLst>
                                </p:cTn>
                              </p:par>
                              <p:par>
                                <p:cTn id="113" presetID="31" presetClass="entr" presetSubtype="0" fill="hold" grpId="0" nodeType="withEffect">
                                  <p:stCondLst>
                                    <p:cond delay="0"/>
                                  </p:stCondLst>
                                  <p:childTnLst>
                                    <p:set>
                                      <p:cBhvr>
                                        <p:cTn id="114" dur="1" fill="hold">
                                          <p:stCondLst>
                                            <p:cond delay="0"/>
                                          </p:stCondLst>
                                        </p:cTn>
                                        <p:tgtEl>
                                          <p:spTgt spid="124"/>
                                        </p:tgtEl>
                                        <p:attrNameLst>
                                          <p:attrName>style.visibility</p:attrName>
                                        </p:attrNameLst>
                                      </p:cBhvr>
                                      <p:to>
                                        <p:strVal val="visible"/>
                                      </p:to>
                                    </p:set>
                                    <p:anim calcmode="lin" valueType="num">
                                      <p:cBhvr>
                                        <p:cTn id="115" dur="1000" fill="hold"/>
                                        <p:tgtEl>
                                          <p:spTgt spid="124"/>
                                        </p:tgtEl>
                                        <p:attrNameLst>
                                          <p:attrName>ppt_w</p:attrName>
                                        </p:attrNameLst>
                                      </p:cBhvr>
                                      <p:tavLst>
                                        <p:tav tm="0">
                                          <p:val>
                                            <p:fltVal val="0"/>
                                          </p:val>
                                        </p:tav>
                                        <p:tav tm="100000">
                                          <p:val>
                                            <p:strVal val="#ppt_w"/>
                                          </p:val>
                                        </p:tav>
                                      </p:tavLst>
                                    </p:anim>
                                    <p:anim calcmode="lin" valueType="num">
                                      <p:cBhvr>
                                        <p:cTn id="116" dur="1000" fill="hold"/>
                                        <p:tgtEl>
                                          <p:spTgt spid="124"/>
                                        </p:tgtEl>
                                        <p:attrNameLst>
                                          <p:attrName>ppt_h</p:attrName>
                                        </p:attrNameLst>
                                      </p:cBhvr>
                                      <p:tavLst>
                                        <p:tav tm="0">
                                          <p:val>
                                            <p:fltVal val="0"/>
                                          </p:val>
                                        </p:tav>
                                        <p:tav tm="100000">
                                          <p:val>
                                            <p:strVal val="#ppt_h"/>
                                          </p:val>
                                        </p:tav>
                                      </p:tavLst>
                                    </p:anim>
                                    <p:anim calcmode="lin" valueType="num">
                                      <p:cBhvr>
                                        <p:cTn id="117" dur="1000" fill="hold"/>
                                        <p:tgtEl>
                                          <p:spTgt spid="124"/>
                                        </p:tgtEl>
                                        <p:attrNameLst>
                                          <p:attrName>style.rotation</p:attrName>
                                        </p:attrNameLst>
                                      </p:cBhvr>
                                      <p:tavLst>
                                        <p:tav tm="0">
                                          <p:val>
                                            <p:fltVal val="90"/>
                                          </p:val>
                                        </p:tav>
                                        <p:tav tm="100000">
                                          <p:val>
                                            <p:fltVal val="0"/>
                                          </p:val>
                                        </p:tav>
                                      </p:tavLst>
                                    </p:anim>
                                    <p:animEffect transition="in" filter="fade">
                                      <p:cBhvr>
                                        <p:cTn id="118" dur="10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5" grpId="0"/>
      <p:bldP spid="117" grpId="0"/>
      <p:bldP spid="104" grpId="0"/>
      <p:bldP spid="105" grpId="0"/>
      <p:bldP spid="106" grpId="0"/>
      <p:bldP spid="107" grpId="0"/>
      <p:bldP spid="118" grpId="0"/>
      <p:bldP spid="119" grpId="0"/>
      <p:bldP spid="120" grpId="0" animBg="1"/>
      <p:bldP spid="121" grpId="0" animBg="1"/>
      <p:bldP spid="122" grpId="0" animBg="1"/>
      <p:bldP spid="123" grpId="0" animBg="1"/>
      <p:bldP spid="12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hidden="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0833" y="-1399947"/>
            <a:ext cx="11744441" cy="6564190"/>
          </a:xfrm>
          <a:prstGeom prst="rect">
            <a:avLst/>
          </a:prstGeom>
        </p:spPr>
      </p:pic>
      <p:cxnSp>
        <p:nvCxnSpPr>
          <p:cNvPr id="49" name="肘形连接符 160"/>
          <p:cNvCxnSpPr>
            <a:cxnSpLocks noChangeShapeType="1"/>
          </p:cNvCxnSpPr>
          <p:nvPr/>
        </p:nvCxnSpPr>
        <p:spPr bwMode="auto">
          <a:xfrm>
            <a:off x="6918001" y="3504866"/>
            <a:ext cx="3310275" cy="375872"/>
          </a:xfrm>
          <a:prstGeom prst="bentConnector3">
            <a:avLst>
              <a:gd name="adj1" fmla="val 50000"/>
            </a:avLst>
          </a:prstGeom>
          <a:noFill/>
          <a:ln w="12700">
            <a:solidFill>
              <a:schemeClr val="tx1">
                <a:lumMod val="75000"/>
                <a:lumOff val="25000"/>
              </a:schemeClr>
            </a:solidFill>
            <a:bevel/>
            <a:headEnd/>
            <a:tailEnd/>
          </a:ln>
          <a:extLst>
            <a:ext uri="{909E8E84-426E-40DD-AFC4-6F175D3DCCD1}">
              <a14:hiddenFill xmlns:a14="http://schemas.microsoft.com/office/drawing/2010/main">
                <a:noFill/>
              </a14:hiddenFill>
            </a:ext>
          </a:extLst>
        </p:spPr>
      </p:cxnSp>
      <p:cxnSp>
        <p:nvCxnSpPr>
          <p:cNvPr id="50" name="肘形连接符 154"/>
          <p:cNvCxnSpPr>
            <a:cxnSpLocks noChangeShapeType="1"/>
          </p:cNvCxnSpPr>
          <p:nvPr/>
        </p:nvCxnSpPr>
        <p:spPr bwMode="auto">
          <a:xfrm>
            <a:off x="6917915" y="2567295"/>
            <a:ext cx="4543526" cy="674115"/>
          </a:xfrm>
          <a:prstGeom prst="bentConnector3">
            <a:avLst>
              <a:gd name="adj1" fmla="val 50000"/>
            </a:avLst>
          </a:prstGeom>
          <a:noFill/>
          <a:ln w="12700">
            <a:solidFill>
              <a:schemeClr val="tx1">
                <a:lumMod val="75000"/>
                <a:lumOff val="25000"/>
              </a:schemeClr>
            </a:solidFill>
            <a:bevel/>
            <a:headEnd/>
            <a:tailEnd/>
          </a:ln>
          <a:extLst>
            <a:ext uri="{909E8E84-426E-40DD-AFC4-6F175D3DCCD1}">
              <a14:hiddenFill xmlns:a14="http://schemas.microsoft.com/office/drawing/2010/main">
                <a:noFill/>
              </a14:hiddenFill>
            </a:ext>
          </a:extLst>
        </p:spPr>
      </p:cxnSp>
      <p:sp>
        <p:nvSpPr>
          <p:cNvPr id="51" name="直接连接符 68"/>
          <p:cNvSpPr>
            <a:spLocks noChangeShapeType="1"/>
          </p:cNvSpPr>
          <p:nvPr/>
        </p:nvSpPr>
        <p:spPr bwMode="auto">
          <a:xfrm flipH="1">
            <a:off x="6574886" y="4442835"/>
            <a:ext cx="2040910" cy="2"/>
          </a:xfrm>
          <a:prstGeom prst="line">
            <a:avLst/>
          </a:prstGeom>
          <a:noFill/>
          <a:ln w="12700">
            <a:solidFill>
              <a:schemeClr val="tx1">
                <a:lumMod val="75000"/>
                <a:lumOff val="25000"/>
              </a:schemeClr>
            </a:solidFill>
            <a:bevel/>
            <a:headEnd/>
            <a:tailEnd/>
          </a:ln>
          <a:extLst>
            <a:ext uri="{909E8E84-426E-40DD-AFC4-6F175D3DCCD1}">
              <a14:hiddenFill xmlns:a14="http://schemas.microsoft.com/office/drawing/2010/main">
                <a:noFill/>
              </a14:hiddenFill>
            </a:ext>
          </a:extLst>
        </p:spPr>
        <p:txBody>
          <a:bodyPr/>
          <a:lstStyle/>
          <a:p>
            <a:endParaRPr lang="zh-CN" altLang="en-US" sz="4799"/>
          </a:p>
        </p:txBody>
      </p:sp>
      <p:sp>
        <p:nvSpPr>
          <p:cNvPr id="78" name="任意多边形 59"/>
          <p:cNvSpPr>
            <a:spLocks noChangeArrowheads="1"/>
          </p:cNvSpPr>
          <p:nvPr/>
        </p:nvSpPr>
        <p:spPr bwMode="auto">
          <a:xfrm>
            <a:off x="11015470" y="2855749"/>
            <a:ext cx="1180793" cy="1921962"/>
          </a:xfrm>
          <a:custGeom>
            <a:avLst/>
            <a:gdLst>
              <a:gd name="T0" fmla="*/ 1181100 w 1181100"/>
              <a:gd name="T1" fmla="*/ 0 h 1921854"/>
              <a:gd name="T2" fmla="*/ 1181100 w 1181100"/>
              <a:gd name="T3" fmla="*/ 1923072 h 1921854"/>
              <a:gd name="T4" fmla="*/ 0 w 1181100"/>
              <a:gd name="T5" fmla="*/ 1923072 h 1921854"/>
              <a:gd name="T6" fmla="*/ 0 w 1181100"/>
              <a:gd name="T7" fmla="*/ 732430 h 1921854"/>
              <a:gd name="T8" fmla="*/ 319230 w 1181100"/>
              <a:gd name="T9" fmla="*/ 562609 h 1921854"/>
              <a:gd name="T10" fmla="*/ 425975 w 1181100"/>
              <a:gd name="T11" fmla="*/ 500607 h 1921854"/>
              <a:gd name="T12" fmla="*/ 445921 w 1181100"/>
              <a:gd name="T13" fmla="*/ 530208 h 1921854"/>
              <a:gd name="T14" fmla="*/ 590551 w 1181100"/>
              <a:gd name="T15" fmla="*/ 590153 h 1921854"/>
              <a:gd name="T16" fmla="*/ 795088 w 1181100"/>
              <a:gd name="T17" fmla="*/ 385486 h 1921854"/>
              <a:gd name="T18" fmla="*/ 779015 w 1181100"/>
              <a:gd name="T19" fmla="*/ 305821 h 1921854"/>
              <a:gd name="T20" fmla="*/ 768996 w 1181100"/>
              <a:gd name="T21" fmla="*/ 290951 h 1921854"/>
              <a:gd name="T22" fmla="*/ 952789 w 1181100"/>
              <a:gd name="T23" fmla="*/ 167651 h 1921854"/>
              <a:gd name="T24" fmla="*/ 1140954 w 1181100"/>
              <a:gd name="T25" fmla="*/ 31296 h 1921854"/>
              <a:gd name="T26" fmla="*/ 1181100 w 1181100"/>
              <a:gd name="T27" fmla="*/ 0 h 19218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81100"/>
              <a:gd name="T43" fmla="*/ 0 h 1921854"/>
              <a:gd name="T44" fmla="*/ 1181100 w 1181100"/>
              <a:gd name="T45" fmla="*/ 1921854 h 19218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81100" h="1921854">
                <a:moveTo>
                  <a:pt x="1181100" y="0"/>
                </a:moveTo>
                <a:lnTo>
                  <a:pt x="1181100" y="1921854"/>
                </a:lnTo>
                <a:lnTo>
                  <a:pt x="0" y="1921854"/>
                </a:lnTo>
                <a:lnTo>
                  <a:pt x="0" y="731966"/>
                </a:lnTo>
                <a:lnTo>
                  <a:pt x="319230" y="562253"/>
                </a:lnTo>
                <a:lnTo>
                  <a:pt x="425975" y="500289"/>
                </a:lnTo>
                <a:lnTo>
                  <a:pt x="445921" y="529872"/>
                </a:lnTo>
                <a:cubicBezTo>
                  <a:pt x="482935" y="566886"/>
                  <a:pt x="534069" y="589779"/>
                  <a:pt x="590551" y="589779"/>
                </a:cubicBezTo>
                <a:cubicBezTo>
                  <a:pt x="703514" y="589779"/>
                  <a:pt x="795088" y="498205"/>
                  <a:pt x="795088" y="385242"/>
                </a:cubicBezTo>
                <a:cubicBezTo>
                  <a:pt x="795088" y="357001"/>
                  <a:pt x="789365" y="330097"/>
                  <a:pt x="779015" y="305627"/>
                </a:cubicBezTo>
                <a:lnTo>
                  <a:pt x="768996" y="290767"/>
                </a:lnTo>
                <a:lnTo>
                  <a:pt x="952789" y="167545"/>
                </a:lnTo>
                <a:cubicBezTo>
                  <a:pt x="1017466" y="122501"/>
                  <a:pt x="1080201" y="77074"/>
                  <a:pt x="1140954" y="31276"/>
                </a:cubicBezTo>
                <a:lnTo>
                  <a:pt x="1181100" y="0"/>
                </a:lnTo>
                <a:close/>
              </a:path>
            </a:pathLst>
          </a:custGeom>
          <a:solidFill>
            <a:schemeClr val="tx1">
              <a:alpha val="70000"/>
            </a:schemeClr>
          </a:solidFill>
          <a:ln>
            <a:noFill/>
          </a:ln>
          <a:extLst/>
        </p:spPr>
        <p:txBody>
          <a:bodyPr lIns="91416" tIns="45708" rIns="91416" bIns="45708" anchor="ctr"/>
          <a:lstStyle/>
          <a:p>
            <a:endParaRPr lang="zh-CN" altLang="en-US" sz="4799"/>
          </a:p>
        </p:txBody>
      </p:sp>
      <p:sp>
        <p:nvSpPr>
          <p:cNvPr id="79" name="任意多边形 63"/>
          <p:cNvSpPr>
            <a:spLocks noChangeArrowheads="1"/>
          </p:cNvSpPr>
          <p:nvPr/>
        </p:nvSpPr>
        <p:spPr bwMode="auto">
          <a:xfrm>
            <a:off x="9780717" y="3615962"/>
            <a:ext cx="1180793" cy="1161748"/>
          </a:xfrm>
          <a:custGeom>
            <a:avLst/>
            <a:gdLst>
              <a:gd name="T0" fmla="*/ 1181100 w 1181100"/>
              <a:gd name="T1" fmla="*/ 0 h 1161755"/>
              <a:gd name="T2" fmla="*/ 1181100 w 1181100"/>
              <a:gd name="T3" fmla="*/ 1162345 h 1161755"/>
              <a:gd name="T4" fmla="*/ 0 w 1181100"/>
              <a:gd name="T5" fmla="*/ 1162345 h 1161755"/>
              <a:gd name="T6" fmla="*/ 0 w 1181100"/>
              <a:gd name="T7" fmla="*/ 518117 h 1161755"/>
              <a:gd name="T8" fmla="*/ 336342 w 1181100"/>
              <a:gd name="T9" fmla="*/ 385714 h 1161755"/>
              <a:gd name="T10" fmla="*/ 408490 w 1181100"/>
              <a:gd name="T11" fmla="*/ 354408 h 1161755"/>
              <a:gd name="T12" fmla="*/ 445921 w 1181100"/>
              <a:gd name="T13" fmla="*/ 409954 h 1161755"/>
              <a:gd name="T14" fmla="*/ 590551 w 1181100"/>
              <a:gd name="T15" fmla="*/ 469891 h 1161755"/>
              <a:gd name="T16" fmla="*/ 795088 w 1181100"/>
              <a:gd name="T17" fmla="*/ 265250 h 1161755"/>
              <a:gd name="T18" fmla="*/ 790933 w 1181100"/>
              <a:gd name="T19" fmla="*/ 224009 h 1161755"/>
              <a:gd name="T20" fmla="*/ 781056 w 1181100"/>
              <a:gd name="T21" fmla="*/ 192174 h 1161755"/>
              <a:gd name="T22" fmla="*/ 1174526 w 1181100"/>
              <a:gd name="T23" fmla="*/ 3497 h 1161755"/>
              <a:gd name="T24" fmla="*/ 1181100 w 1181100"/>
              <a:gd name="T25" fmla="*/ 0 h 11617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81100"/>
              <a:gd name="T40" fmla="*/ 0 h 1161755"/>
              <a:gd name="T41" fmla="*/ 1181100 w 1181100"/>
              <a:gd name="T42" fmla="*/ 1161755 h 116175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81100" h="1161755">
                <a:moveTo>
                  <a:pt x="1181100" y="0"/>
                </a:moveTo>
                <a:lnTo>
                  <a:pt x="1181100" y="1161755"/>
                </a:lnTo>
                <a:lnTo>
                  <a:pt x="0" y="1161755"/>
                </a:lnTo>
                <a:lnTo>
                  <a:pt x="0" y="517854"/>
                </a:lnTo>
                <a:lnTo>
                  <a:pt x="336342" y="385518"/>
                </a:lnTo>
                <a:lnTo>
                  <a:pt x="408490" y="354228"/>
                </a:lnTo>
                <a:lnTo>
                  <a:pt x="445921" y="409746"/>
                </a:lnTo>
                <a:cubicBezTo>
                  <a:pt x="482935" y="446760"/>
                  <a:pt x="534070" y="469653"/>
                  <a:pt x="590551" y="469653"/>
                </a:cubicBezTo>
                <a:cubicBezTo>
                  <a:pt x="703514" y="469653"/>
                  <a:pt x="795088" y="378079"/>
                  <a:pt x="795088" y="265116"/>
                </a:cubicBezTo>
                <a:cubicBezTo>
                  <a:pt x="795088" y="250996"/>
                  <a:pt x="793657" y="237210"/>
                  <a:pt x="790933" y="223895"/>
                </a:cubicBezTo>
                <a:lnTo>
                  <a:pt x="781056" y="192076"/>
                </a:lnTo>
                <a:lnTo>
                  <a:pt x="1174526" y="3495"/>
                </a:lnTo>
                <a:lnTo>
                  <a:pt x="1181100" y="0"/>
                </a:lnTo>
                <a:close/>
              </a:path>
            </a:pathLst>
          </a:custGeom>
          <a:solidFill>
            <a:schemeClr val="tx2">
              <a:lumMod val="50000"/>
              <a:alpha val="70000"/>
            </a:schemeClr>
          </a:solidFill>
          <a:ln>
            <a:noFill/>
          </a:ln>
          <a:extLst/>
        </p:spPr>
        <p:txBody>
          <a:bodyPr lIns="91416" tIns="45708" rIns="91416" bIns="45708" anchor="ctr"/>
          <a:lstStyle/>
          <a:p>
            <a:endParaRPr lang="zh-CN" altLang="en-US" sz="4799"/>
          </a:p>
        </p:txBody>
      </p:sp>
      <p:sp>
        <p:nvSpPr>
          <p:cNvPr id="80" name="任意多边形 66"/>
          <p:cNvSpPr>
            <a:spLocks noChangeArrowheads="1"/>
          </p:cNvSpPr>
          <p:nvPr/>
        </p:nvSpPr>
        <p:spPr bwMode="auto">
          <a:xfrm>
            <a:off x="7792096" y="4153984"/>
            <a:ext cx="1936247" cy="622138"/>
          </a:xfrm>
          <a:custGeom>
            <a:avLst/>
            <a:gdLst>
              <a:gd name="T0" fmla="*/ 1936752 w 1936748"/>
              <a:gd name="T1" fmla="*/ 0 h 623080"/>
              <a:gd name="T2" fmla="*/ 1936752 w 1936748"/>
              <a:gd name="T3" fmla="*/ 621521 h 623080"/>
              <a:gd name="T4" fmla="*/ 0 w 1936748"/>
              <a:gd name="T5" fmla="*/ 621521 h 623080"/>
              <a:gd name="T6" fmla="*/ 0 w 1936748"/>
              <a:gd name="T7" fmla="*/ 612348 h 623080"/>
              <a:gd name="T8" fmla="*/ 352298 w 1936748"/>
              <a:gd name="T9" fmla="*/ 518226 h 623080"/>
              <a:gd name="T10" fmla="*/ 750619 w 1936748"/>
              <a:gd name="T11" fmla="*/ 402333 h 623080"/>
              <a:gd name="T12" fmla="*/ 791648 w 1936748"/>
              <a:gd name="T13" fmla="*/ 389503 h 623080"/>
              <a:gd name="T14" fmla="*/ 823747 w 1936748"/>
              <a:gd name="T15" fmla="*/ 436994 h 623080"/>
              <a:gd name="T16" fmla="*/ 968377 w 1936748"/>
              <a:gd name="T17" fmla="*/ 496751 h 623080"/>
              <a:gd name="T18" fmla="*/ 1172914 w 1936748"/>
              <a:gd name="T19" fmla="*/ 292726 h 623080"/>
              <a:gd name="T20" fmla="*/ 1170637 w 1936748"/>
              <a:gd name="T21" fmla="*/ 270191 h 623080"/>
              <a:gd name="T22" fmla="*/ 1509045 w 1936748"/>
              <a:gd name="T23" fmla="*/ 156507 h 623080"/>
              <a:gd name="T24" fmla="*/ 1868380 w 1936748"/>
              <a:gd name="T25" fmla="*/ 26834 h 623080"/>
              <a:gd name="T26" fmla="*/ 1936752 w 1936748"/>
              <a:gd name="T27" fmla="*/ 0 h 6230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36748"/>
              <a:gd name="T43" fmla="*/ 0 h 623080"/>
              <a:gd name="T44" fmla="*/ 1936748 w 1936748"/>
              <a:gd name="T45" fmla="*/ 623080 h 6230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36748" h="623080">
                <a:moveTo>
                  <a:pt x="1936748" y="0"/>
                </a:moveTo>
                <a:lnTo>
                  <a:pt x="1936748" y="623080"/>
                </a:lnTo>
                <a:lnTo>
                  <a:pt x="0" y="623080"/>
                </a:lnTo>
                <a:lnTo>
                  <a:pt x="0" y="613884"/>
                </a:lnTo>
                <a:lnTo>
                  <a:pt x="352298" y="519526"/>
                </a:lnTo>
                <a:cubicBezTo>
                  <a:pt x="487129" y="481602"/>
                  <a:pt x="619924" y="442867"/>
                  <a:pt x="750617" y="403342"/>
                </a:cubicBezTo>
                <a:lnTo>
                  <a:pt x="791646" y="390480"/>
                </a:lnTo>
                <a:lnTo>
                  <a:pt x="823745" y="438090"/>
                </a:lnTo>
                <a:cubicBezTo>
                  <a:pt x="860759" y="475104"/>
                  <a:pt x="911894" y="497997"/>
                  <a:pt x="968375" y="497997"/>
                </a:cubicBezTo>
                <a:cubicBezTo>
                  <a:pt x="1081338" y="497997"/>
                  <a:pt x="1172912" y="406423"/>
                  <a:pt x="1172912" y="293460"/>
                </a:cubicBezTo>
                <a:lnTo>
                  <a:pt x="1170635" y="270869"/>
                </a:lnTo>
                <a:lnTo>
                  <a:pt x="1509041" y="156899"/>
                </a:lnTo>
                <a:cubicBezTo>
                  <a:pt x="1631071" y="114305"/>
                  <a:pt x="1750871" y="70965"/>
                  <a:pt x="1868376" y="26902"/>
                </a:cubicBezTo>
                <a:lnTo>
                  <a:pt x="1936748" y="0"/>
                </a:lnTo>
                <a:close/>
              </a:path>
            </a:pathLst>
          </a:custGeom>
          <a:solidFill>
            <a:schemeClr val="tx1">
              <a:alpha val="70000"/>
            </a:schemeClr>
          </a:solidFill>
          <a:ln>
            <a:noFill/>
          </a:ln>
          <a:extLst/>
        </p:spPr>
        <p:txBody>
          <a:bodyPr lIns="91416" tIns="45708" rIns="91416" bIns="45708" anchor="ctr"/>
          <a:lstStyle/>
          <a:p>
            <a:endParaRPr lang="zh-CN" altLang="en-US" sz="4799"/>
          </a:p>
        </p:txBody>
      </p:sp>
      <p:sp>
        <p:nvSpPr>
          <p:cNvPr id="81" name="矩形 41"/>
          <p:cNvSpPr>
            <a:spLocks noChangeArrowheads="1"/>
          </p:cNvSpPr>
          <p:nvPr/>
        </p:nvSpPr>
        <p:spPr bwMode="auto">
          <a:xfrm>
            <a:off x="501001" y="2262312"/>
            <a:ext cx="5607106" cy="97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buNone/>
            </a:pPr>
            <a:r>
              <a:rPr lang="zh-CN" altLang="en-US" sz="2133" dirty="0">
                <a:solidFill>
                  <a:srgbClr val="666666"/>
                </a:solidFill>
                <a:latin typeface="微软雅黑" panose="020B0503020204020204" pitchFamily="34" charset="-122"/>
                <a:ea typeface="微软雅黑" panose="020B0503020204020204" pitchFamily="34" charset="-122"/>
              </a:rPr>
              <a:t>以</a:t>
            </a:r>
            <a:r>
              <a:rPr lang="zh-CN" altLang="en-US" sz="2133" b="1" dirty="0">
                <a:solidFill>
                  <a:srgbClr val="C00000"/>
                </a:solidFill>
                <a:latin typeface="微软雅黑" panose="020B0503020204020204" pitchFamily="34" charset="-122"/>
                <a:ea typeface="微软雅黑" panose="020B0503020204020204" pitchFamily="34" charset="-122"/>
              </a:rPr>
              <a:t>教育改革</a:t>
            </a:r>
            <a:r>
              <a:rPr lang="zh-CN" altLang="en-US" sz="2133" dirty="0">
                <a:solidFill>
                  <a:srgbClr val="666666"/>
                </a:solidFill>
                <a:latin typeface="微软雅黑" panose="020B0503020204020204" pitchFamily="34" charset="-122"/>
                <a:ea typeface="微软雅黑" panose="020B0503020204020204" pitchFamily="34" charset="-122"/>
              </a:rPr>
              <a:t>为对象，着重构建数字化学习环境，改变教学模式，全面提升学生学业成就。</a:t>
            </a:r>
          </a:p>
        </p:txBody>
      </p:sp>
      <p:sp>
        <p:nvSpPr>
          <p:cNvPr id="90" name="椭圆 89"/>
          <p:cNvSpPr/>
          <p:nvPr/>
        </p:nvSpPr>
        <p:spPr>
          <a:xfrm>
            <a:off x="8632002" y="4309314"/>
            <a:ext cx="298652" cy="298652"/>
          </a:xfrm>
          <a:prstGeom prst="ellipse">
            <a:avLst/>
          </a:prstGeom>
          <a:solidFill>
            <a:schemeClr val="tx1">
              <a:alpha val="70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799"/>
          </a:p>
        </p:txBody>
      </p:sp>
      <p:sp>
        <p:nvSpPr>
          <p:cNvPr id="91" name="椭圆 90"/>
          <p:cNvSpPr/>
          <p:nvPr/>
        </p:nvSpPr>
        <p:spPr>
          <a:xfrm>
            <a:off x="10228277" y="3731411"/>
            <a:ext cx="298652" cy="298652"/>
          </a:xfrm>
          <a:prstGeom prst="ellipse">
            <a:avLst/>
          </a:prstGeom>
          <a:solidFill>
            <a:schemeClr val="tx2">
              <a:lumMod val="50000"/>
              <a:alpha val="70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799"/>
          </a:p>
        </p:txBody>
      </p:sp>
      <p:sp>
        <p:nvSpPr>
          <p:cNvPr id="92" name="椭圆 91"/>
          <p:cNvSpPr/>
          <p:nvPr/>
        </p:nvSpPr>
        <p:spPr>
          <a:xfrm>
            <a:off x="11456539" y="3099532"/>
            <a:ext cx="298652" cy="298652"/>
          </a:xfrm>
          <a:prstGeom prst="ellipse">
            <a:avLst/>
          </a:prstGeom>
          <a:solidFill>
            <a:schemeClr val="tx1">
              <a:alpha val="70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799"/>
          </a:p>
        </p:txBody>
      </p:sp>
      <p:grpSp>
        <p:nvGrpSpPr>
          <p:cNvPr id="95" name="组合 94"/>
          <p:cNvGrpSpPr/>
          <p:nvPr/>
        </p:nvGrpSpPr>
        <p:grpSpPr>
          <a:xfrm>
            <a:off x="6196708" y="2211010"/>
            <a:ext cx="712051" cy="712051"/>
            <a:chOff x="304800" y="673100"/>
            <a:chExt cx="4000500" cy="4000500"/>
          </a:xfrm>
          <a:effectLst>
            <a:outerShdw blurRad="317500" dist="190500" dir="8100000" algn="tr" rotWithShape="0">
              <a:prstClr val="black">
                <a:alpha val="50000"/>
              </a:prstClr>
            </a:outerShdw>
          </a:effectLst>
        </p:grpSpPr>
        <p:sp>
          <p:nvSpPr>
            <p:cNvPr id="96" name="同心圆 9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799">
                <a:solidFill>
                  <a:schemeClr val="tx1"/>
                </a:solidFill>
              </a:endParaRPr>
            </a:p>
          </p:txBody>
        </p:sp>
        <p:sp>
          <p:nvSpPr>
            <p:cNvPr id="97" name="椭圆 96"/>
            <p:cNvSpPr/>
            <p:nvPr/>
          </p:nvSpPr>
          <p:spPr>
            <a:xfrm>
              <a:off x="392115" y="760415"/>
              <a:ext cx="3825877"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1400" b="1" dirty="0">
                  <a:solidFill>
                    <a:schemeClr val="tx1"/>
                  </a:solidFill>
                </a:rPr>
                <a:t>学校层面</a:t>
              </a:r>
            </a:p>
          </p:txBody>
        </p:sp>
      </p:grpSp>
      <p:grpSp>
        <p:nvGrpSpPr>
          <p:cNvPr id="98" name="组合 97"/>
          <p:cNvGrpSpPr/>
          <p:nvPr/>
        </p:nvGrpSpPr>
        <p:grpSpPr>
          <a:xfrm>
            <a:off x="6205864" y="3129132"/>
            <a:ext cx="712051" cy="712051"/>
            <a:chOff x="304800" y="673100"/>
            <a:chExt cx="4000500" cy="4000500"/>
          </a:xfrm>
          <a:effectLst>
            <a:outerShdw blurRad="317500" dist="190500" dir="8100000" algn="tr" rotWithShape="0">
              <a:prstClr val="black">
                <a:alpha val="50000"/>
              </a:prstClr>
            </a:outerShdw>
          </a:effectLst>
        </p:grpSpPr>
        <p:sp>
          <p:nvSpPr>
            <p:cNvPr id="99" name="同心圆 9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799">
                <a:solidFill>
                  <a:schemeClr val="tx1"/>
                </a:solidFill>
              </a:endParaRPr>
            </a:p>
          </p:txBody>
        </p:sp>
        <p:sp>
          <p:nvSpPr>
            <p:cNvPr id="100" name="椭圆 99"/>
            <p:cNvSpPr/>
            <p:nvPr/>
          </p:nvSpPr>
          <p:spPr>
            <a:xfrm>
              <a:off x="392115" y="760415"/>
              <a:ext cx="3825877"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1400" b="1" dirty="0">
                  <a:solidFill>
                    <a:schemeClr val="tx1"/>
                  </a:solidFill>
                </a:rPr>
                <a:t>专业层面</a:t>
              </a:r>
            </a:p>
          </p:txBody>
        </p:sp>
      </p:grpSp>
      <p:grpSp>
        <p:nvGrpSpPr>
          <p:cNvPr id="101" name="组合 100"/>
          <p:cNvGrpSpPr/>
          <p:nvPr/>
        </p:nvGrpSpPr>
        <p:grpSpPr>
          <a:xfrm>
            <a:off x="6196707" y="4055531"/>
            <a:ext cx="712051" cy="712051"/>
            <a:chOff x="304800" y="673100"/>
            <a:chExt cx="4000500" cy="4000500"/>
          </a:xfrm>
          <a:effectLst>
            <a:outerShdw blurRad="317500" dist="190500" dir="8100000" algn="tr" rotWithShape="0">
              <a:prstClr val="black">
                <a:alpha val="50000"/>
              </a:prstClr>
            </a:outerShdw>
          </a:effectLst>
        </p:grpSpPr>
        <p:sp>
          <p:nvSpPr>
            <p:cNvPr id="102" name="同心圆 10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799">
                <a:solidFill>
                  <a:schemeClr val="tx1"/>
                </a:solidFill>
              </a:endParaRPr>
            </a:p>
          </p:txBody>
        </p:sp>
        <p:sp>
          <p:nvSpPr>
            <p:cNvPr id="109" name="椭圆 108"/>
            <p:cNvSpPr/>
            <p:nvPr/>
          </p:nvSpPr>
          <p:spPr>
            <a:xfrm>
              <a:off x="392115" y="760415"/>
              <a:ext cx="3825877"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1400" b="1" dirty="0">
                  <a:solidFill>
                    <a:schemeClr val="tx1"/>
                  </a:solidFill>
                </a:rPr>
                <a:t>课程层面</a:t>
              </a:r>
            </a:p>
          </p:txBody>
        </p:sp>
      </p:grpSp>
      <p:sp>
        <p:nvSpPr>
          <p:cNvPr id="110" name="矩形 41"/>
          <p:cNvSpPr>
            <a:spLocks noChangeArrowheads="1"/>
          </p:cNvSpPr>
          <p:nvPr/>
        </p:nvSpPr>
        <p:spPr bwMode="auto">
          <a:xfrm>
            <a:off x="505637" y="3129131"/>
            <a:ext cx="5607106" cy="68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buNone/>
            </a:pPr>
            <a:r>
              <a:rPr lang="zh-CN" altLang="en-US" sz="2133" dirty="0">
                <a:solidFill>
                  <a:srgbClr val="666666"/>
                </a:solidFill>
                <a:latin typeface="微软雅黑" panose="020B0503020204020204" pitchFamily="34" charset="-122"/>
                <a:ea typeface="微软雅黑" panose="020B0503020204020204" pitchFamily="34" charset="-122"/>
              </a:rPr>
              <a:t>以</a:t>
            </a:r>
            <a:r>
              <a:rPr lang="zh-CN" altLang="en-US" sz="2133" b="1" dirty="0">
                <a:solidFill>
                  <a:srgbClr val="C00000"/>
                </a:solidFill>
                <a:latin typeface="微软雅黑" panose="020B0503020204020204" pitchFamily="34" charset="-122"/>
                <a:ea typeface="微软雅黑" panose="020B0503020204020204" pitchFamily="34" charset="-122"/>
              </a:rPr>
              <a:t>专业改革</a:t>
            </a:r>
            <a:r>
              <a:rPr lang="zh-CN" altLang="en-US" sz="2133" dirty="0">
                <a:solidFill>
                  <a:srgbClr val="666666"/>
                </a:solidFill>
                <a:latin typeface="微软雅黑" panose="020B0503020204020204" pitchFamily="34" charset="-122"/>
                <a:ea typeface="微软雅黑" panose="020B0503020204020204" pitchFamily="34" charset="-122"/>
              </a:rPr>
              <a:t>为对象，着重重新定位专业人才的培养目标，系统化构建专业教学方案。</a:t>
            </a:r>
          </a:p>
        </p:txBody>
      </p:sp>
      <p:sp>
        <p:nvSpPr>
          <p:cNvPr id="111" name="矩形 41"/>
          <p:cNvSpPr>
            <a:spLocks noChangeArrowheads="1"/>
          </p:cNvSpPr>
          <p:nvPr/>
        </p:nvSpPr>
        <p:spPr bwMode="auto">
          <a:xfrm>
            <a:off x="527750" y="4030063"/>
            <a:ext cx="5607106" cy="68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buNone/>
            </a:pPr>
            <a:r>
              <a:rPr lang="zh-CN" altLang="en-US" sz="2133" dirty="0">
                <a:solidFill>
                  <a:srgbClr val="666666"/>
                </a:solidFill>
                <a:latin typeface="微软雅黑" panose="020B0503020204020204" pitchFamily="34" charset="-122"/>
                <a:ea typeface="微软雅黑" panose="020B0503020204020204" pitchFamily="34" charset="-122"/>
              </a:rPr>
              <a:t>以</a:t>
            </a:r>
            <a:r>
              <a:rPr lang="zh-CN" altLang="en-US" sz="2133" b="1" dirty="0">
                <a:solidFill>
                  <a:srgbClr val="C00000"/>
                </a:solidFill>
                <a:latin typeface="微软雅黑" panose="020B0503020204020204" pitchFamily="34" charset="-122"/>
                <a:ea typeface="微软雅黑" panose="020B0503020204020204" pitchFamily="34" charset="-122"/>
              </a:rPr>
              <a:t>课程改革</a:t>
            </a:r>
            <a:r>
              <a:rPr lang="zh-CN" altLang="en-US" sz="2133" dirty="0">
                <a:solidFill>
                  <a:srgbClr val="666666"/>
                </a:solidFill>
                <a:latin typeface="微软雅黑" panose="020B0503020204020204" pitchFamily="34" charset="-122"/>
                <a:ea typeface="微软雅黑" panose="020B0503020204020204" pitchFamily="34" charset="-122"/>
              </a:rPr>
              <a:t>为对象，着重实现课程的教学目标，提高课程教学质量。</a:t>
            </a:r>
          </a:p>
        </p:txBody>
      </p:sp>
      <p:sp>
        <p:nvSpPr>
          <p:cNvPr id="2" name="标题 1"/>
          <p:cNvSpPr>
            <a:spLocks noGrp="1"/>
          </p:cNvSpPr>
          <p:nvPr>
            <p:ph type="title"/>
          </p:nvPr>
        </p:nvSpPr>
        <p:spPr>
          <a:xfrm>
            <a:off x="3695343" y="343842"/>
            <a:ext cx="4801314" cy="590931"/>
          </a:xfrm>
        </p:spPr>
        <p:txBody>
          <a:bodyPr/>
          <a:lstStyle/>
          <a:p>
            <a:r>
              <a:rPr lang="zh-CN" altLang="en-US" dirty="0"/>
              <a:t>混合教学模式改革规划</a:t>
            </a:r>
          </a:p>
        </p:txBody>
      </p:sp>
    </p:spTree>
    <p:custDataLst>
      <p:tags r:id="rId1"/>
    </p:custDataLst>
    <p:extLst>
      <p:ext uri="{BB962C8B-B14F-4D97-AF65-F5344CB8AC3E}">
        <p14:creationId xmlns:p14="http://schemas.microsoft.com/office/powerpoint/2010/main" val="3543268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 calcmode="lin" valueType="num">
                                      <p:cBhvr>
                                        <p:cTn id="9" dur="1000" fill="hold"/>
                                        <p:tgtEl>
                                          <p:spTgt spid="49"/>
                                        </p:tgtEl>
                                        <p:attrNameLst>
                                          <p:attrName>style.rotation</p:attrName>
                                        </p:attrNameLst>
                                      </p:cBhvr>
                                      <p:tavLst>
                                        <p:tav tm="0">
                                          <p:val>
                                            <p:fltVal val="90"/>
                                          </p:val>
                                        </p:tav>
                                        <p:tav tm="100000">
                                          <p:val>
                                            <p:fltVal val="0"/>
                                          </p:val>
                                        </p:tav>
                                      </p:tavLst>
                                    </p:anim>
                                    <p:animEffect transition="in" filter="fade">
                                      <p:cBhvr>
                                        <p:cTn id="10" dur="1000"/>
                                        <p:tgtEl>
                                          <p:spTgt spid="49"/>
                                        </p:tgtEl>
                                      </p:cBhvr>
                                    </p:animEffect>
                                  </p:childTnLst>
                                </p:cTn>
                              </p:par>
                              <p:par>
                                <p:cTn id="11" presetID="31"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p:cTn id="13" dur="1000" fill="hold"/>
                                        <p:tgtEl>
                                          <p:spTgt spid="50"/>
                                        </p:tgtEl>
                                        <p:attrNameLst>
                                          <p:attrName>ppt_w</p:attrName>
                                        </p:attrNameLst>
                                      </p:cBhvr>
                                      <p:tavLst>
                                        <p:tav tm="0">
                                          <p:val>
                                            <p:fltVal val="0"/>
                                          </p:val>
                                        </p:tav>
                                        <p:tav tm="100000">
                                          <p:val>
                                            <p:strVal val="#ppt_w"/>
                                          </p:val>
                                        </p:tav>
                                      </p:tavLst>
                                    </p:anim>
                                    <p:anim calcmode="lin" valueType="num">
                                      <p:cBhvr>
                                        <p:cTn id="14" dur="1000" fill="hold"/>
                                        <p:tgtEl>
                                          <p:spTgt spid="50"/>
                                        </p:tgtEl>
                                        <p:attrNameLst>
                                          <p:attrName>ppt_h</p:attrName>
                                        </p:attrNameLst>
                                      </p:cBhvr>
                                      <p:tavLst>
                                        <p:tav tm="0">
                                          <p:val>
                                            <p:fltVal val="0"/>
                                          </p:val>
                                        </p:tav>
                                        <p:tav tm="100000">
                                          <p:val>
                                            <p:strVal val="#ppt_h"/>
                                          </p:val>
                                        </p:tav>
                                      </p:tavLst>
                                    </p:anim>
                                    <p:anim calcmode="lin" valueType="num">
                                      <p:cBhvr>
                                        <p:cTn id="15" dur="1000" fill="hold"/>
                                        <p:tgtEl>
                                          <p:spTgt spid="50"/>
                                        </p:tgtEl>
                                        <p:attrNameLst>
                                          <p:attrName>style.rotation</p:attrName>
                                        </p:attrNameLst>
                                      </p:cBhvr>
                                      <p:tavLst>
                                        <p:tav tm="0">
                                          <p:val>
                                            <p:fltVal val="90"/>
                                          </p:val>
                                        </p:tav>
                                        <p:tav tm="100000">
                                          <p:val>
                                            <p:fltVal val="0"/>
                                          </p:val>
                                        </p:tav>
                                      </p:tavLst>
                                    </p:anim>
                                    <p:animEffect transition="in" filter="fade">
                                      <p:cBhvr>
                                        <p:cTn id="16" dur="1000"/>
                                        <p:tgtEl>
                                          <p:spTgt spid="50"/>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p:cTn id="19" dur="1000" fill="hold"/>
                                        <p:tgtEl>
                                          <p:spTgt spid="51"/>
                                        </p:tgtEl>
                                        <p:attrNameLst>
                                          <p:attrName>ppt_w</p:attrName>
                                        </p:attrNameLst>
                                      </p:cBhvr>
                                      <p:tavLst>
                                        <p:tav tm="0">
                                          <p:val>
                                            <p:fltVal val="0"/>
                                          </p:val>
                                        </p:tav>
                                        <p:tav tm="100000">
                                          <p:val>
                                            <p:strVal val="#ppt_w"/>
                                          </p:val>
                                        </p:tav>
                                      </p:tavLst>
                                    </p:anim>
                                    <p:anim calcmode="lin" valueType="num">
                                      <p:cBhvr>
                                        <p:cTn id="20" dur="1000" fill="hold"/>
                                        <p:tgtEl>
                                          <p:spTgt spid="51"/>
                                        </p:tgtEl>
                                        <p:attrNameLst>
                                          <p:attrName>ppt_h</p:attrName>
                                        </p:attrNameLst>
                                      </p:cBhvr>
                                      <p:tavLst>
                                        <p:tav tm="0">
                                          <p:val>
                                            <p:fltVal val="0"/>
                                          </p:val>
                                        </p:tav>
                                        <p:tav tm="100000">
                                          <p:val>
                                            <p:strVal val="#ppt_h"/>
                                          </p:val>
                                        </p:tav>
                                      </p:tavLst>
                                    </p:anim>
                                    <p:anim calcmode="lin" valueType="num">
                                      <p:cBhvr>
                                        <p:cTn id="21" dur="1000" fill="hold"/>
                                        <p:tgtEl>
                                          <p:spTgt spid="51"/>
                                        </p:tgtEl>
                                        <p:attrNameLst>
                                          <p:attrName>style.rotation</p:attrName>
                                        </p:attrNameLst>
                                      </p:cBhvr>
                                      <p:tavLst>
                                        <p:tav tm="0">
                                          <p:val>
                                            <p:fltVal val="90"/>
                                          </p:val>
                                        </p:tav>
                                        <p:tav tm="100000">
                                          <p:val>
                                            <p:fltVal val="0"/>
                                          </p:val>
                                        </p:tav>
                                      </p:tavLst>
                                    </p:anim>
                                    <p:animEffect transition="in" filter="fade">
                                      <p:cBhvr>
                                        <p:cTn id="22" dur="1000"/>
                                        <p:tgtEl>
                                          <p:spTgt spid="51"/>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78"/>
                                        </p:tgtEl>
                                        <p:attrNameLst>
                                          <p:attrName>style.visibility</p:attrName>
                                        </p:attrNameLst>
                                      </p:cBhvr>
                                      <p:to>
                                        <p:strVal val="visible"/>
                                      </p:to>
                                    </p:set>
                                    <p:anim calcmode="lin" valueType="num">
                                      <p:cBhvr>
                                        <p:cTn id="25" dur="1000" fill="hold"/>
                                        <p:tgtEl>
                                          <p:spTgt spid="78"/>
                                        </p:tgtEl>
                                        <p:attrNameLst>
                                          <p:attrName>ppt_w</p:attrName>
                                        </p:attrNameLst>
                                      </p:cBhvr>
                                      <p:tavLst>
                                        <p:tav tm="0">
                                          <p:val>
                                            <p:fltVal val="0"/>
                                          </p:val>
                                        </p:tav>
                                        <p:tav tm="100000">
                                          <p:val>
                                            <p:strVal val="#ppt_w"/>
                                          </p:val>
                                        </p:tav>
                                      </p:tavLst>
                                    </p:anim>
                                    <p:anim calcmode="lin" valueType="num">
                                      <p:cBhvr>
                                        <p:cTn id="26" dur="1000" fill="hold"/>
                                        <p:tgtEl>
                                          <p:spTgt spid="78"/>
                                        </p:tgtEl>
                                        <p:attrNameLst>
                                          <p:attrName>ppt_h</p:attrName>
                                        </p:attrNameLst>
                                      </p:cBhvr>
                                      <p:tavLst>
                                        <p:tav tm="0">
                                          <p:val>
                                            <p:fltVal val="0"/>
                                          </p:val>
                                        </p:tav>
                                        <p:tav tm="100000">
                                          <p:val>
                                            <p:strVal val="#ppt_h"/>
                                          </p:val>
                                        </p:tav>
                                      </p:tavLst>
                                    </p:anim>
                                    <p:anim calcmode="lin" valueType="num">
                                      <p:cBhvr>
                                        <p:cTn id="27" dur="1000" fill="hold"/>
                                        <p:tgtEl>
                                          <p:spTgt spid="78"/>
                                        </p:tgtEl>
                                        <p:attrNameLst>
                                          <p:attrName>style.rotation</p:attrName>
                                        </p:attrNameLst>
                                      </p:cBhvr>
                                      <p:tavLst>
                                        <p:tav tm="0">
                                          <p:val>
                                            <p:fltVal val="90"/>
                                          </p:val>
                                        </p:tav>
                                        <p:tav tm="100000">
                                          <p:val>
                                            <p:fltVal val="0"/>
                                          </p:val>
                                        </p:tav>
                                      </p:tavLst>
                                    </p:anim>
                                    <p:animEffect transition="in" filter="fade">
                                      <p:cBhvr>
                                        <p:cTn id="28" dur="1000"/>
                                        <p:tgtEl>
                                          <p:spTgt spid="78"/>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79"/>
                                        </p:tgtEl>
                                        <p:attrNameLst>
                                          <p:attrName>style.visibility</p:attrName>
                                        </p:attrNameLst>
                                      </p:cBhvr>
                                      <p:to>
                                        <p:strVal val="visible"/>
                                      </p:to>
                                    </p:set>
                                    <p:anim calcmode="lin" valueType="num">
                                      <p:cBhvr>
                                        <p:cTn id="31" dur="1000" fill="hold"/>
                                        <p:tgtEl>
                                          <p:spTgt spid="79"/>
                                        </p:tgtEl>
                                        <p:attrNameLst>
                                          <p:attrName>ppt_w</p:attrName>
                                        </p:attrNameLst>
                                      </p:cBhvr>
                                      <p:tavLst>
                                        <p:tav tm="0">
                                          <p:val>
                                            <p:fltVal val="0"/>
                                          </p:val>
                                        </p:tav>
                                        <p:tav tm="100000">
                                          <p:val>
                                            <p:strVal val="#ppt_w"/>
                                          </p:val>
                                        </p:tav>
                                      </p:tavLst>
                                    </p:anim>
                                    <p:anim calcmode="lin" valueType="num">
                                      <p:cBhvr>
                                        <p:cTn id="32" dur="1000" fill="hold"/>
                                        <p:tgtEl>
                                          <p:spTgt spid="79"/>
                                        </p:tgtEl>
                                        <p:attrNameLst>
                                          <p:attrName>ppt_h</p:attrName>
                                        </p:attrNameLst>
                                      </p:cBhvr>
                                      <p:tavLst>
                                        <p:tav tm="0">
                                          <p:val>
                                            <p:fltVal val="0"/>
                                          </p:val>
                                        </p:tav>
                                        <p:tav tm="100000">
                                          <p:val>
                                            <p:strVal val="#ppt_h"/>
                                          </p:val>
                                        </p:tav>
                                      </p:tavLst>
                                    </p:anim>
                                    <p:anim calcmode="lin" valueType="num">
                                      <p:cBhvr>
                                        <p:cTn id="33" dur="1000" fill="hold"/>
                                        <p:tgtEl>
                                          <p:spTgt spid="79"/>
                                        </p:tgtEl>
                                        <p:attrNameLst>
                                          <p:attrName>style.rotation</p:attrName>
                                        </p:attrNameLst>
                                      </p:cBhvr>
                                      <p:tavLst>
                                        <p:tav tm="0">
                                          <p:val>
                                            <p:fltVal val="90"/>
                                          </p:val>
                                        </p:tav>
                                        <p:tav tm="100000">
                                          <p:val>
                                            <p:fltVal val="0"/>
                                          </p:val>
                                        </p:tav>
                                      </p:tavLst>
                                    </p:anim>
                                    <p:animEffect transition="in" filter="fade">
                                      <p:cBhvr>
                                        <p:cTn id="34" dur="1000"/>
                                        <p:tgtEl>
                                          <p:spTgt spid="79"/>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80"/>
                                        </p:tgtEl>
                                        <p:attrNameLst>
                                          <p:attrName>style.visibility</p:attrName>
                                        </p:attrNameLst>
                                      </p:cBhvr>
                                      <p:to>
                                        <p:strVal val="visible"/>
                                      </p:to>
                                    </p:set>
                                    <p:anim calcmode="lin" valueType="num">
                                      <p:cBhvr>
                                        <p:cTn id="37" dur="1000" fill="hold"/>
                                        <p:tgtEl>
                                          <p:spTgt spid="80"/>
                                        </p:tgtEl>
                                        <p:attrNameLst>
                                          <p:attrName>ppt_w</p:attrName>
                                        </p:attrNameLst>
                                      </p:cBhvr>
                                      <p:tavLst>
                                        <p:tav tm="0">
                                          <p:val>
                                            <p:fltVal val="0"/>
                                          </p:val>
                                        </p:tav>
                                        <p:tav tm="100000">
                                          <p:val>
                                            <p:strVal val="#ppt_w"/>
                                          </p:val>
                                        </p:tav>
                                      </p:tavLst>
                                    </p:anim>
                                    <p:anim calcmode="lin" valueType="num">
                                      <p:cBhvr>
                                        <p:cTn id="38" dur="1000" fill="hold"/>
                                        <p:tgtEl>
                                          <p:spTgt spid="80"/>
                                        </p:tgtEl>
                                        <p:attrNameLst>
                                          <p:attrName>ppt_h</p:attrName>
                                        </p:attrNameLst>
                                      </p:cBhvr>
                                      <p:tavLst>
                                        <p:tav tm="0">
                                          <p:val>
                                            <p:fltVal val="0"/>
                                          </p:val>
                                        </p:tav>
                                        <p:tav tm="100000">
                                          <p:val>
                                            <p:strVal val="#ppt_h"/>
                                          </p:val>
                                        </p:tav>
                                      </p:tavLst>
                                    </p:anim>
                                    <p:anim calcmode="lin" valueType="num">
                                      <p:cBhvr>
                                        <p:cTn id="39" dur="1000" fill="hold"/>
                                        <p:tgtEl>
                                          <p:spTgt spid="80"/>
                                        </p:tgtEl>
                                        <p:attrNameLst>
                                          <p:attrName>style.rotation</p:attrName>
                                        </p:attrNameLst>
                                      </p:cBhvr>
                                      <p:tavLst>
                                        <p:tav tm="0">
                                          <p:val>
                                            <p:fltVal val="90"/>
                                          </p:val>
                                        </p:tav>
                                        <p:tav tm="100000">
                                          <p:val>
                                            <p:fltVal val="0"/>
                                          </p:val>
                                        </p:tav>
                                      </p:tavLst>
                                    </p:anim>
                                    <p:animEffect transition="in" filter="fade">
                                      <p:cBhvr>
                                        <p:cTn id="40" dur="1000"/>
                                        <p:tgtEl>
                                          <p:spTgt spid="80"/>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81"/>
                                        </p:tgtEl>
                                        <p:attrNameLst>
                                          <p:attrName>style.visibility</p:attrName>
                                        </p:attrNameLst>
                                      </p:cBhvr>
                                      <p:to>
                                        <p:strVal val="visible"/>
                                      </p:to>
                                    </p:set>
                                    <p:anim calcmode="lin" valueType="num">
                                      <p:cBhvr>
                                        <p:cTn id="43" dur="1000" fill="hold"/>
                                        <p:tgtEl>
                                          <p:spTgt spid="81"/>
                                        </p:tgtEl>
                                        <p:attrNameLst>
                                          <p:attrName>ppt_w</p:attrName>
                                        </p:attrNameLst>
                                      </p:cBhvr>
                                      <p:tavLst>
                                        <p:tav tm="0">
                                          <p:val>
                                            <p:fltVal val="0"/>
                                          </p:val>
                                        </p:tav>
                                        <p:tav tm="100000">
                                          <p:val>
                                            <p:strVal val="#ppt_w"/>
                                          </p:val>
                                        </p:tav>
                                      </p:tavLst>
                                    </p:anim>
                                    <p:anim calcmode="lin" valueType="num">
                                      <p:cBhvr>
                                        <p:cTn id="44" dur="1000" fill="hold"/>
                                        <p:tgtEl>
                                          <p:spTgt spid="81"/>
                                        </p:tgtEl>
                                        <p:attrNameLst>
                                          <p:attrName>ppt_h</p:attrName>
                                        </p:attrNameLst>
                                      </p:cBhvr>
                                      <p:tavLst>
                                        <p:tav tm="0">
                                          <p:val>
                                            <p:fltVal val="0"/>
                                          </p:val>
                                        </p:tav>
                                        <p:tav tm="100000">
                                          <p:val>
                                            <p:strVal val="#ppt_h"/>
                                          </p:val>
                                        </p:tav>
                                      </p:tavLst>
                                    </p:anim>
                                    <p:anim calcmode="lin" valueType="num">
                                      <p:cBhvr>
                                        <p:cTn id="45" dur="1000" fill="hold"/>
                                        <p:tgtEl>
                                          <p:spTgt spid="81"/>
                                        </p:tgtEl>
                                        <p:attrNameLst>
                                          <p:attrName>style.rotation</p:attrName>
                                        </p:attrNameLst>
                                      </p:cBhvr>
                                      <p:tavLst>
                                        <p:tav tm="0">
                                          <p:val>
                                            <p:fltVal val="90"/>
                                          </p:val>
                                        </p:tav>
                                        <p:tav tm="100000">
                                          <p:val>
                                            <p:fltVal val="0"/>
                                          </p:val>
                                        </p:tav>
                                      </p:tavLst>
                                    </p:anim>
                                    <p:animEffect transition="in" filter="fade">
                                      <p:cBhvr>
                                        <p:cTn id="46" dur="1000"/>
                                        <p:tgtEl>
                                          <p:spTgt spid="81"/>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90"/>
                                        </p:tgtEl>
                                        <p:attrNameLst>
                                          <p:attrName>style.visibility</p:attrName>
                                        </p:attrNameLst>
                                      </p:cBhvr>
                                      <p:to>
                                        <p:strVal val="visible"/>
                                      </p:to>
                                    </p:set>
                                    <p:anim calcmode="lin" valueType="num">
                                      <p:cBhvr>
                                        <p:cTn id="49" dur="1000" fill="hold"/>
                                        <p:tgtEl>
                                          <p:spTgt spid="90"/>
                                        </p:tgtEl>
                                        <p:attrNameLst>
                                          <p:attrName>ppt_w</p:attrName>
                                        </p:attrNameLst>
                                      </p:cBhvr>
                                      <p:tavLst>
                                        <p:tav tm="0">
                                          <p:val>
                                            <p:fltVal val="0"/>
                                          </p:val>
                                        </p:tav>
                                        <p:tav tm="100000">
                                          <p:val>
                                            <p:strVal val="#ppt_w"/>
                                          </p:val>
                                        </p:tav>
                                      </p:tavLst>
                                    </p:anim>
                                    <p:anim calcmode="lin" valueType="num">
                                      <p:cBhvr>
                                        <p:cTn id="50" dur="1000" fill="hold"/>
                                        <p:tgtEl>
                                          <p:spTgt spid="90"/>
                                        </p:tgtEl>
                                        <p:attrNameLst>
                                          <p:attrName>ppt_h</p:attrName>
                                        </p:attrNameLst>
                                      </p:cBhvr>
                                      <p:tavLst>
                                        <p:tav tm="0">
                                          <p:val>
                                            <p:fltVal val="0"/>
                                          </p:val>
                                        </p:tav>
                                        <p:tav tm="100000">
                                          <p:val>
                                            <p:strVal val="#ppt_h"/>
                                          </p:val>
                                        </p:tav>
                                      </p:tavLst>
                                    </p:anim>
                                    <p:anim calcmode="lin" valueType="num">
                                      <p:cBhvr>
                                        <p:cTn id="51" dur="1000" fill="hold"/>
                                        <p:tgtEl>
                                          <p:spTgt spid="90"/>
                                        </p:tgtEl>
                                        <p:attrNameLst>
                                          <p:attrName>style.rotation</p:attrName>
                                        </p:attrNameLst>
                                      </p:cBhvr>
                                      <p:tavLst>
                                        <p:tav tm="0">
                                          <p:val>
                                            <p:fltVal val="90"/>
                                          </p:val>
                                        </p:tav>
                                        <p:tav tm="100000">
                                          <p:val>
                                            <p:fltVal val="0"/>
                                          </p:val>
                                        </p:tav>
                                      </p:tavLst>
                                    </p:anim>
                                    <p:animEffect transition="in" filter="fade">
                                      <p:cBhvr>
                                        <p:cTn id="52" dur="1000"/>
                                        <p:tgtEl>
                                          <p:spTgt spid="90"/>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91"/>
                                        </p:tgtEl>
                                        <p:attrNameLst>
                                          <p:attrName>style.visibility</p:attrName>
                                        </p:attrNameLst>
                                      </p:cBhvr>
                                      <p:to>
                                        <p:strVal val="visible"/>
                                      </p:to>
                                    </p:set>
                                    <p:anim calcmode="lin" valueType="num">
                                      <p:cBhvr>
                                        <p:cTn id="55" dur="1000" fill="hold"/>
                                        <p:tgtEl>
                                          <p:spTgt spid="91"/>
                                        </p:tgtEl>
                                        <p:attrNameLst>
                                          <p:attrName>ppt_w</p:attrName>
                                        </p:attrNameLst>
                                      </p:cBhvr>
                                      <p:tavLst>
                                        <p:tav tm="0">
                                          <p:val>
                                            <p:fltVal val="0"/>
                                          </p:val>
                                        </p:tav>
                                        <p:tav tm="100000">
                                          <p:val>
                                            <p:strVal val="#ppt_w"/>
                                          </p:val>
                                        </p:tav>
                                      </p:tavLst>
                                    </p:anim>
                                    <p:anim calcmode="lin" valueType="num">
                                      <p:cBhvr>
                                        <p:cTn id="56" dur="1000" fill="hold"/>
                                        <p:tgtEl>
                                          <p:spTgt spid="91"/>
                                        </p:tgtEl>
                                        <p:attrNameLst>
                                          <p:attrName>ppt_h</p:attrName>
                                        </p:attrNameLst>
                                      </p:cBhvr>
                                      <p:tavLst>
                                        <p:tav tm="0">
                                          <p:val>
                                            <p:fltVal val="0"/>
                                          </p:val>
                                        </p:tav>
                                        <p:tav tm="100000">
                                          <p:val>
                                            <p:strVal val="#ppt_h"/>
                                          </p:val>
                                        </p:tav>
                                      </p:tavLst>
                                    </p:anim>
                                    <p:anim calcmode="lin" valueType="num">
                                      <p:cBhvr>
                                        <p:cTn id="57" dur="1000" fill="hold"/>
                                        <p:tgtEl>
                                          <p:spTgt spid="91"/>
                                        </p:tgtEl>
                                        <p:attrNameLst>
                                          <p:attrName>style.rotation</p:attrName>
                                        </p:attrNameLst>
                                      </p:cBhvr>
                                      <p:tavLst>
                                        <p:tav tm="0">
                                          <p:val>
                                            <p:fltVal val="90"/>
                                          </p:val>
                                        </p:tav>
                                        <p:tav tm="100000">
                                          <p:val>
                                            <p:fltVal val="0"/>
                                          </p:val>
                                        </p:tav>
                                      </p:tavLst>
                                    </p:anim>
                                    <p:animEffect transition="in" filter="fade">
                                      <p:cBhvr>
                                        <p:cTn id="58" dur="1000"/>
                                        <p:tgtEl>
                                          <p:spTgt spid="91"/>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92"/>
                                        </p:tgtEl>
                                        <p:attrNameLst>
                                          <p:attrName>style.visibility</p:attrName>
                                        </p:attrNameLst>
                                      </p:cBhvr>
                                      <p:to>
                                        <p:strVal val="visible"/>
                                      </p:to>
                                    </p:set>
                                    <p:anim calcmode="lin" valueType="num">
                                      <p:cBhvr>
                                        <p:cTn id="61" dur="1000" fill="hold"/>
                                        <p:tgtEl>
                                          <p:spTgt spid="92"/>
                                        </p:tgtEl>
                                        <p:attrNameLst>
                                          <p:attrName>ppt_w</p:attrName>
                                        </p:attrNameLst>
                                      </p:cBhvr>
                                      <p:tavLst>
                                        <p:tav tm="0">
                                          <p:val>
                                            <p:fltVal val="0"/>
                                          </p:val>
                                        </p:tav>
                                        <p:tav tm="100000">
                                          <p:val>
                                            <p:strVal val="#ppt_w"/>
                                          </p:val>
                                        </p:tav>
                                      </p:tavLst>
                                    </p:anim>
                                    <p:anim calcmode="lin" valueType="num">
                                      <p:cBhvr>
                                        <p:cTn id="62" dur="1000" fill="hold"/>
                                        <p:tgtEl>
                                          <p:spTgt spid="92"/>
                                        </p:tgtEl>
                                        <p:attrNameLst>
                                          <p:attrName>ppt_h</p:attrName>
                                        </p:attrNameLst>
                                      </p:cBhvr>
                                      <p:tavLst>
                                        <p:tav tm="0">
                                          <p:val>
                                            <p:fltVal val="0"/>
                                          </p:val>
                                        </p:tav>
                                        <p:tav tm="100000">
                                          <p:val>
                                            <p:strVal val="#ppt_h"/>
                                          </p:val>
                                        </p:tav>
                                      </p:tavLst>
                                    </p:anim>
                                    <p:anim calcmode="lin" valueType="num">
                                      <p:cBhvr>
                                        <p:cTn id="63" dur="1000" fill="hold"/>
                                        <p:tgtEl>
                                          <p:spTgt spid="92"/>
                                        </p:tgtEl>
                                        <p:attrNameLst>
                                          <p:attrName>style.rotation</p:attrName>
                                        </p:attrNameLst>
                                      </p:cBhvr>
                                      <p:tavLst>
                                        <p:tav tm="0">
                                          <p:val>
                                            <p:fltVal val="90"/>
                                          </p:val>
                                        </p:tav>
                                        <p:tav tm="100000">
                                          <p:val>
                                            <p:fltVal val="0"/>
                                          </p:val>
                                        </p:tav>
                                      </p:tavLst>
                                    </p:anim>
                                    <p:animEffect transition="in" filter="fade">
                                      <p:cBhvr>
                                        <p:cTn id="64" dur="1000"/>
                                        <p:tgtEl>
                                          <p:spTgt spid="92"/>
                                        </p:tgtEl>
                                      </p:cBhvr>
                                    </p:animEffect>
                                  </p:childTnLst>
                                </p:cTn>
                              </p:par>
                              <p:par>
                                <p:cTn id="65" presetID="31" presetClass="entr" presetSubtype="0" fill="hold" nodeType="withEffect">
                                  <p:stCondLst>
                                    <p:cond delay="0"/>
                                  </p:stCondLst>
                                  <p:childTnLst>
                                    <p:set>
                                      <p:cBhvr>
                                        <p:cTn id="66" dur="1" fill="hold">
                                          <p:stCondLst>
                                            <p:cond delay="0"/>
                                          </p:stCondLst>
                                        </p:cTn>
                                        <p:tgtEl>
                                          <p:spTgt spid="95"/>
                                        </p:tgtEl>
                                        <p:attrNameLst>
                                          <p:attrName>style.visibility</p:attrName>
                                        </p:attrNameLst>
                                      </p:cBhvr>
                                      <p:to>
                                        <p:strVal val="visible"/>
                                      </p:to>
                                    </p:set>
                                    <p:anim calcmode="lin" valueType="num">
                                      <p:cBhvr>
                                        <p:cTn id="67" dur="1000" fill="hold"/>
                                        <p:tgtEl>
                                          <p:spTgt spid="95"/>
                                        </p:tgtEl>
                                        <p:attrNameLst>
                                          <p:attrName>ppt_w</p:attrName>
                                        </p:attrNameLst>
                                      </p:cBhvr>
                                      <p:tavLst>
                                        <p:tav tm="0">
                                          <p:val>
                                            <p:fltVal val="0"/>
                                          </p:val>
                                        </p:tav>
                                        <p:tav tm="100000">
                                          <p:val>
                                            <p:strVal val="#ppt_w"/>
                                          </p:val>
                                        </p:tav>
                                      </p:tavLst>
                                    </p:anim>
                                    <p:anim calcmode="lin" valueType="num">
                                      <p:cBhvr>
                                        <p:cTn id="68" dur="1000" fill="hold"/>
                                        <p:tgtEl>
                                          <p:spTgt spid="95"/>
                                        </p:tgtEl>
                                        <p:attrNameLst>
                                          <p:attrName>ppt_h</p:attrName>
                                        </p:attrNameLst>
                                      </p:cBhvr>
                                      <p:tavLst>
                                        <p:tav tm="0">
                                          <p:val>
                                            <p:fltVal val="0"/>
                                          </p:val>
                                        </p:tav>
                                        <p:tav tm="100000">
                                          <p:val>
                                            <p:strVal val="#ppt_h"/>
                                          </p:val>
                                        </p:tav>
                                      </p:tavLst>
                                    </p:anim>
                                    <p:anim calcmode="lin" valueType="num">
                                      <p:cBhvr>
                                        <p:cTn id="69" dur="1000" fill="hold"/>
                                        <p:tgtEl>
                                          <p:spTgt spid="95"/>
                                        </p:tgtEl>
                                        <p:attrNameLst>
                                          <p:attrName>style.rotation</p:attrName>
                                        </p:attrNameLst>
                                      </p:cBhvr>
                                      <p:tavLst>
                                        <p:tav tm="0">
                                          <p:val>
                                            <p:fltVal val="90"/>
                                          </p:val>
                                        </p:tav>
                                        <p:tav tm="100000">
                                          <p:val>
                                            <p:fltVal val="0"/>
                                          </p:val>
                                        </p:tav>
                                      </p:tavLst>
                                    </p:anim>
                                    <p:animEffect transition="in" filter="fade">
                                      <p:cBhvr>
                                        <p:cTn id="70" dur="1000"/>
                                        <p:tgtEl>
                                          <p:spTgt spid="95"/>
                                        </p:tgtEl>
                                      </p:cBhvr>
                                    </p:animEffect>
                                  </p:childTnLst>
                                </p:cTn>
                              </p:par>
                              <p:par>
                                <p:cTn id="71" presetID="31" presetClass="entr" presetSubtype="0" fill="hold" nodeType="withEffect">
                                  <p:stCondLst>
                                    <p:cond delay="0"/>
                                  </p:stCondLst>
                                  <p:childTnLst>
                                    <p:set>
                                      <p:cBhvr>
                                        <p:cTn id="72" dur="1" fill="hold">
                                          <p:stCondLst>
                                            <p:cond delay="0"/>
                                          </p:stCondLst>
                                        </p:cTn>
                                        <p:tgtEl>
                                          <p:spTgt spid="98"/>
                                        </p:tgtEl>
                                        <p:attrNameLst>
                                          <p:attrName>style.visibility</p:attrName>
                                        </p:attrNameLst>
                                      </p:cBhvr>
                                      <p:to>
                                        <p:strVal val="visible"/>
                                      </p:to>
                                    </p:set>
                                    <p:anim calcmode="lin" valueType="num">
                                      <p:cBhvr>
                                        <p:cTn id="73" dur="1000" fill="hold"/>
                                        <p:tgtEl>
                                          <p:spTgt spid="98"/>
                                        </p:tgtEl>
                                        <p:attrNameLst>
                                          <p:attrName>ppt_w</p:attrName>
                                        </p:attrNameLst>
                                      </p:cBhvr>
                                      <p:tavLst>
                                        <p:tav tm="0">
                                          <p:val>
                                            <p:fltVal val="0"/>
                                          </p:val>
                                        </p:tav>
                                        <p:tav tm="100000">
                                          <p:val>
                                            <p:strVal val="#ppt_w"/>
                                          </p:val>
                                        </p:tav>
                                      </p:tavLst>
                                    </p:anim>
                                    <p:anim calcmode="lin" valueType="num">
                                      <p:cBhvr>
                                        <p:cTn id="74" dur="1000" fill="hold"/>
                                        <p:tgtEl>
                                          <p:spTgt spid="98"/>
                                        </p:tgtEl>
                                        <p:attrNameLst>
                                          <p:attrName>ppt_h</p:attrName>
                                        </p:attrNameLst>
                                      </p:cBhvr>
                                      <p:tavLst>
                                        <p:tav tm="0">
                                          <p:val>
                                            <p:fltVal val="0"/>
                                          </p:val>
                                        </p:tav>
                                        <p:tav tm="100000">
                                          <p:val>
                                            <p:strVal val="#ppt_h"/>
                                          </p:val>
                                        </p:tav>
                                      </p:tavLst>
                                    </p:anim>
                                    <p:anim calcmode="lin" valueType="num">
                                      <p:cBhvr>
                                        <p:cTn id="75" dur="1000" fill="hold"/>
                                        <p:tgtEl>
                                          <p:spTgt spid="98"/>
                                        </p:tgtEl>
                                        <p:attrNameLst>
                                          <p:attrName>style.rotation</p:attrName>
                                        </p:attrNameLst>
                                      </p:cBhvr>
                                      <p:tavLst>
                                        <p:tav tm="0">
                                          <p:val>
                                            <p:fltVal val="90"/>
                                          </p:val>
                                        </p:tav>
                                        <p:tav tm="100000">
                                          <p:val>
                                            <p:fltVal val="0"/>
                                          </p:val>
                                        </p:tav>
                                      </p:tavLst>
                                    </p:anim>
                                    <p:animEffect transition="in" filter="fade">
                                      <p:cBhvr>
                                        <p:cTn id="76" dur="1000"/>
                                        <p:tgtEl>
                                          <p:spTgt spid="98"/>
                                        </p:tgtEl>
                                      </p:cBhvr>
                                    </p:animEffect>
                                  </p:childTnLst>
                                </p:cTn>
                              </p:par>
                              <p:par>
                                <p:cTn id="77" presetID="31" presetClass="entr" presetSubtype="0" fill="hold" nodeType="withEffect">
                                  <p:stCondLst>
                                    <p:cond delay="0"/>
                                  </p:stCondLst>
                                  <p:childTnLst>
                                    <p:set>
                                      <p:cBhvr>
                                        <p:cTn id="78" dur="1" fill="hold">
                                          <p:stCondLst>
                                            <p:cond delay="0"/>
                                          </p:stCondLst>
                                        </p:cTn>
                                        <p:tgtEl>
                                          <p:spTgt spid="101"/>
                                        </p:tgtEl>
                                        <p:attrNameLst>
                                          <p:attrName>style.visibility</p:attrName>
                                        </p:attrNameLst>
                                      </p:cBhvr>
                                      <p:to>
                                        <p:strVal val="visible"/>
                                      </p:to>
                                    </p:set>
                                    <p:anim calcmode="lin" valueType="num">
                                      <p:cBhvr>
                                        <p:cTn id="79" dur="1000" fill="hold"/>
                                        <p:tgtEl>
                                          <p:spTgt spid="101"/>
                                        </p:tgtEl>
                                        <p:attrNameLst>
                                          <p:attrName>ppt_w</p:attrName>
                                        </p:attrNameLst>
                                      </p:cBhvr>
                                      <p:tavLst>
                                        <p:tav tm="0">
                                          <p:val>
                                            <p:fltVal val="0"/>
                                          </p:val>
                                        </p:tav>
                                        <p:tav tm="100000">
                                          <p:val>
                                            <p:strVal val="#ppt_w"/>
                                          </p:val>
                                        </p:tav>
                                      </p:tavLst>
                                    </p:anim>
                                    <p:anim calcmode="lin" valueType="num">
                                      <p:cBhvr>
                                        <p:cTn id="80" dur="1000" fill="hold"/>
                                        <p:tgtEl>
                                          <p:spTgt spid="101"/>
                                        </p:tgtEl>
                                        <p:attrNameLst>
                                          <p:attrName>ppt_h</p:attrName>
                                        </p:attrNameLst>
                                      </p:cBhvr>
                                      <p:tavLst>
                                        <p:tav tm="0">
                                          <p:val>
                                            <p:fltVal val="0"/>
                                          </p:val>
                                        </p:tav>
                                        <p:tav tm="100000">
                                          <p:val>
                                            <p:strVal val="#ppt_h"/>
                                          </p:val>
                                        </p:tav>
                                      </p:tavLst>
                                    </p:anim>
                                    <p:anim calcmode="lin" valueType="num">
                                      <p:cBhvr>
                                        <p:cTn id="81" dur="1000" fill="hold"/>
                                        <p:tgtEl>
                                          <p:spTgt spid="101"/>
                                        </p:tgtEl>
                                        <p:attrNameLst>
                                          <p:attrName>style.rotation</p:attrName>
                                        </p:attrNameLst>
                                      </p:cBhvr>
                                      <p:tavLst>
                                        <p:tav tm="0">
                                          <p:val>
                                            <p:fltVal val="90"/>
                                          </p:val>
                                        </p:tav>
                                        <p:tav tm="100000">
                                          <p:val>
                                            <p:fltVal val="0"/>
                                          </p:val>
                                        </p:tav>
                                      </p:tavLst>
                                    </p:anim>
                                    <p:animEffect transition="in" filter="fade">
                                      <p:cBhvr>
                                        <p:cTn id="82" dur="1000"/>
                                        <p:tgtEl>
                                          <p:spTgt spid="101"/>
                                        </p:tgtEl>
                                      </p:cBhvr>
                                    </p:animEffect>
                                  </p:childTnLst>
                                </p:cTn>
                              </p:par>
                              <p:par>
                                <p:cTn id="83" presetID="31" presetClass="entr" presetSubtype="0" fill="hold" grpId="0" nodeType="withEffect">
                                  <p:stCondLst>
                                    <p:cond delay="0"/>
                                  </p:stCondLst>
                                  <p:childTnLst>
                                    <p:set>
                                      <p:cBhvr>
                                        <p:cTn id="84" dur="1" fill="hold">
                                          <p:stCondLst>
                                            <p:cond delay="0"/>
                                          </p:stCondLst>
                                        </p:cTn>
                                        <p:tgtEl>
                                          <p:spTgt spid="110"/>
                                        </p:tgtEl>
                                        <p:attrNameLst>
                                          <p:attrName>style.visibility</p:attrName>
                                        </p:attrNameLst>
                                      </p:cBhvr>
                                      <p:to>
                                        <p:strVal val="visible"/>
                                      </p:to>
                                    </p:set>
                                    <p:anim calcmode="lin" valueType="num">
                                      <p:cBhvr>
                                        <p:cTn id="85" dur="1000" fill="hold"/>
                                        <p:tgtEl>
                                          <p:spTgt spid="110"/>
                                        </p:tgtEl>
                                        <p:attrNameLst>
                                          <p:attrName>ppt_w</p:attrName>
                                        </p:attrNameLst>
                                      </p:cBhvr>
                                      <p:tavLst>
                                        <p:tav tm="0">
                                          <p:val>
                                            <p:fltVal val="0"/>
                                          </p:val>
                                        </p:tav>
                                        <p:tav tm="100000">
                                          <p:val>
                                            <p:strVal val="#ppt_w"/>
                                          </p:val>
                                        </p:tav>
                                      </p:tavLst>
                                    </p:anim>
                                    <p:anim calcmode="lin" valueType="num">
                                      <p:cBhvr>
                                        <p:cTn id="86" dur="1000" fill="hold"/>
                                        <p:tgtEl>
                                          <p:spTgt spid="110"/>
                                        </p:tgtEl>
                                        <p:attrNameLst>
                                          <p:attrName>ppt_h</p:attrName>
                                        </p:attrNameLst>
                                      </p:cBhvr>
                                      <p:tavLst>
                                        <p:tav tm="0">
                                          <p:val>
                                            <p:fltVal val="0"/>
                                          </p:val>
                                        </p:tav>
                                        <p:tav tm="100000">
                                          <p:val>
                                            <p:strVal val="#ppt_h"/>
                                          </p:val>
                                        </p:tav>
                                      </p:tavLst>
                                    </p:anim>
                                    <p:anim calcmode="lin" valueType="num">
                                      <p:cBhvr>
                                        <p:cTn id="87" dur="1000" fill="hold"/>
                                        <p:tgtEl>
                                          <p:spTgt spid="110"/>
                                        </p:tgtEl>
                                        <p:attrNameLst>
                                          <p:attrName>style.rotation</p:attrName>
                                        </p:attrNameLst>
                                      </p:cBhvr>
                                      <p:tavLst>
                                        <p:tav tm="0">
                                          <p:val>
                                            <p:fltVal val="90"/>
                                          </p:val>
                                        </p:tav>
                                        <p:tav tm="100000">
                                          <p:val>
                                            <p:fltVal val="0"/>
                                          </p:val>
                                        </p:tav>
                                      </p:tavLst>
                                    </p:anim>
                                    <p:animEffect transition="in" filter="fade">
                                      <p:cBhvr>
                                        <p:cTn id="88" dur="1000"/>
                                        <p:tgtEl>
                                          <p:spTgt spid="110"/>
                                        </p:tgtEl>
                                      </p:cBhvr>
                                    </p:animEffect>
                                  </p:childTnLst>
                                </p:cTn>
                              </p:par>
                              <p:par>
                                <p:cTn id="89" presetID="31" presetClass="entr" presetSubtype="0" fill="hold" grpId="0" nodeType="withEffect">
                                  <p:stCondLst>
                                    <p:cond delay="0"/>
                                  </p:stCondLst>
                                  <p:childTnLst>
                                    <p:set>
                                      <p:cBhvr>
                                        <p:cTn id="90" dur="1" fill="hold">
                                          <p:stCondLst>
                                            <p:cond delay="0"/>
                                          </p:stCondLst>
                                        </p:cTn>
                                        <p:tgtEl>
                                          <p:spTgt spid="111"/>
                                        </p:tgtEl>
                                        <p:attrNameLst>
                                          <p:attrName>style.visibility</p:attrName>
                                        </p:attrNameLst>
                                      </p:cBhvr>
                                      <p:to>
                                        <p:strVal val="visible"/>
                                      </p:to>
                                    </p:set>
                                    <p:anim calcmode="lin" valueType="num">
                                      <p:cBhvr>
                                        <p:cTn id="91" dur="1000" fill="hold"/>
                                        <p:tgtEl>
                                          <p:spTgt spid="111"/>
                                        </p:tgtEl>
                                        <p:attrNameLst>
                                          <p:attrName>ppt_w</p:attrName>
                                        </p:attrNameLst>
                                      </p:cBhvr>
                                      <p:tavLst>
                                        <p:tav tm="0">
                                          <p:val>
                                            <p:fltVal val="0"/>
                                          </p:val>
                                        </p:tav>
                                        <p:tav tm="100000">
                                          <p:val>
                                            <p:strVal val="#ppt_w"/>
                                          </p:val>
                                        </p:tav>
                                      </p:tavLst>
                                    </p:anim>
                                    <p:anim calcmode="lin" valueType="num">
                                      <p:cBhvr>
                                        <p:cTn id="92" dur="1000" fill="hold"/>
                                        <p:tgtEl>
                                          <p:spTgt spid="111"/>
                                        </p:tgtEl>
                                        <p:attrNameLst>
                                          <p:attrName>ppt_h</p:attrName>
                                        </p:attrNameLst>
                                      </p:cBhvr>
                                      <p:tavLst>
                                        <p:tav tm="0">
                                          <p:val>
                                            <p:fltVal val="0"/>
                                          </p:val>
                                        </p:tav>
                                        <p:tav tm="100000">
                                          <p:val>
                                            <p:strVal val="#ppt_h"/>
                                          </p:val>
                                        </p:tav>
                                      </p:tavLst>
                                    </p:anim>
                                    <p:anim calcmode="lin" valueType="num">
                                      <p:cBhvr>
                                        <p:cTn id="93" dur="1000" fill="hold"/>
                                        <p:tgtEl>
                                          <p:spTgt spid="111"/>
                                        </p:tgtEl>
                                        <p:attrNameLst>
                                          <p:attrName>style.rotation</p:attrName>
                                        </p:attrNameLst>
                                      </p:cBhvr>
                                      <p:tavLst>
                                        <p:tav tm="0">
                                          <p:val>
                                            <p:fltVal val="90"/>
                                          </p:val>
                                        </p:tav>
                                        <p:tav tm="100000">
                                          <p:val>
                                            <p:fltVal val="0"/>
                                          </p:val>
                                        </p:tav>
                                      </p:tavLst>
                                    </p:anim>
                                    <p:animEffect transition="in" filter="fade">
                                      <p:cBhvr>
                                        <p:cTn id="94" dur="10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78" grpId="0" animBg="1"/>
      <p:bldP spid="79" grpId="0" animBg="1"/>
      <p:bldP spid="80" grpId="0" animBg="1"/>
      <p:bldP spid="81" grpId="0"/>
      <p:bldP spid="90" grpId="0" animBg="1"/>
      <p:bldP spid="91" grpId="0" animBg="1"/>
      <p:bldP spid="92" grpId="0" animBg="1"/>
      <p:bldP spid="110" grpId="0"/>
      <p:bldP spid="1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14C0F8-CC08-4CD9-8A5B-AE1FDCCEAAB3}"/>
              </a:ext>
            </a:extLst>
          </p:cNvPr>
          <p:cNvSpPr>
            <a:spLocks noGrp="1"/>
          </p:cNvSpPr>
          <p:nvPr>
            <p:ph type="title"/>
          </p:nvPr>
        </p:nvSpPr>
        <p:spPr>
          <a:xfrm>
            <a:off x="482600" y="285016"/>
            <a:ext cx="1980029" cy="480131"/>
          </a:xfrm>
        </p:spPr>
        <p:txBody>
          <a:bodyPr/>
          <a:lstStyle/>
          <a:p>
            <a:r>
              <a:rPr lang="zh-CN" altLang="en-US" dirty="0" smtClean="0"/>
              <a:t>慕课起跑线</a:t>
            </a:r>
            <a:endParaRPr lang="zh-CN" altLang="en-US" dirty="0"/>
          </a:p>
        </p:txBody>
      </p:sp>
      <p:grpSp>
        <p:nvGrpSpPr>
          <p:cNvPr id="6" name="组合 5"/>
          <p:cNvGrpSpPr/>
          <p:nvPr/>
        </p:nvGrpSpPr>
        <p:grpSpPr>
          <a:xfrm>
            <a:off x="1062315" y="1376356"/>
            <a:ext cx="4969775" cy="2880000"/>
            <a:chOff x="664109" y="1337087"/>
            <a:chExt cx="4969775" cy="2880000"/>
          </a:xfrm>
        </p:grpSpPr>
        <p:sp>
          <p:nvSpPr>
            <p:cNvPr id="36" name="矩形 35">
              <a:extLst>
                <a:ext uri="{FF2B5EF4-FFF2-40B4-BE49-F238E27FC236}">
                  <a16:creationId xmlns:a16="http://schemas.microsoft.com/office/drawing/2014/main" id="{7C9B413B-A13E-47FB-98DC-483EA23C857F}"/>
                </a:ext>
              </a:extLst>
            </p:cNvPr>
            <p:cNvSpPr/>
            <p:nvPr/>
          </p:nvSpPr>
          <p:spPr>
            <a:xfrm>
              <a:off x="4719171" y="1337087"/>
              <a:ext cx="914713" cy="288000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zh-CN" altLang="en-US" sz="1351" b="0" i="0" u="none" strike="noStrike" kern="1200" cap="none" spc="0" normalizeH="0" baseline="0" noProof="0" dirty="0">
                <a:ln>
                  <a:noFill/>
                </a:ln>
                <a:solidFill>
                  <a:srgbClr val="FFFFFF"/>
                </a:solidFill>
                <a:effectLst/>
                <a:uLnTx/>
                <a:uFillTx/>
                <a:latin typeface="等线" panose="020F0502020204030204"/>
                <a:ea typeface="等线" panose="02010600030101010101" pitchFamily="2" charset="-122"/>
                <a:cs typeface="+mn-cs"/>
              </a:endParaRPr>
            </a:p>
          </p:txBody>
        </p:sp>
        <p:pic>
          <p:nvPicPr>
            <p:cNvPr id="3" name="图片 2"/>
            <p:cNvPicPr>
              <a:picLocks/>
            </p:cNvPicPr>
            <p:nvPr/>
          </p:nvPicPr>
          <p:blipFill rotWithShape="1">
            <a:blip r:embed="rId2">
              <a:extLst>
                <a:ext uri="{28A0092B-C50C-407E-A947-70E740481C1C}">
                  <a14:useLocalDpi xmlns:a14="http://schemas.microsoft.com/office/drawing/2010/main" val="0"/>
                </a:ext>
              </a:extLst>
            </a:blip>
            <a:srcRect b="5377"/>
            <a:stretch/>
          </p:blipFill>
          <p:spPr>
            <a:xfrm>
              <a:off x="664109" y="1337087"/>
              <a:ext cx="4059505" cy="2880000"/>
            </a:xfrm>
            <a:prstGeom prst="rect">
              <a:avLst/>
            </a:prstGeom>
          </p:spPr>
        </p:pic>
        <p:sp>
          <p:nvSpPr>
            <p:cNvPr id="24" name="矩形 23">
              <a:extLst>
                <a:ext uri="{FF2B5EF4-FFF2-40B4-BE49-F238E27FC236}">
                  <a16:creationId xmlns:a16="http://schemas.microsoft.com/office/drawing/2014/main" id="{CD75BE73-BC45-4DCE-B2BF-265EB0404FFF}"/>
                </a:ext>
              </a:extLst>
            </p:cNvPr>
            <p:cNvSpPr/>
            <p:nvPr/>
          </p:nvSpPr>
          <p:spPr>
            <a:xfrm>
              <a:off x="4733249" y="1801464"/>
              <a:ext cx="859458" cy="1815882"/>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zh-CN" altLang="en-US" sz="2800" b="1" i="0" u="none" strike="noStrike" kern="1200" cap="none" spc="0" normalizeH="0" baseline="0" noProof="0" dirty="0" smtClean="0">
                  <a:ln>
                    <a:noFill/>
                  </a:ln>
                  <a:solidFill>
                    <a:srgbClr val="081E45"/>
                  </a:solidFill>
                  <a:effectLst/>
                  <a:uLnTx/>
                  <a:uFillTx/>
                  <a:latin typeface="Microsoft YaHei" panose="020B0503020204020204" pitchFamily="34" charset="-122"/>
                  <a:ea typeface="Microsoft YaHei" panose="020B0503020204020204" pitchFamily="34" charset="-122"/>
                  <a:cs typeface="+mn-cs"/>
                </a:rPr>
                <a:t>混合教学</a:t>
              </a:r>
              <a:endParaRPr kumimoji="1" lang="zh-CN" altLang="en-US" sz="2800" b="1" i="0" u="none" strike="noStrike" kern="1200" cap="none" spc="0" normalizeH="0" baseline="0" noProof="0" dirty="0">
                <a:ln>
                  <a:noFill/>
                </a:ln>
                <a:solidFill>
                  <a:srgbClr val="081E45"/>
                </a:solidFill>
                <a:effectLst/>
                <a:uLnTx/>
                <a:uFillTx/>
                <a:latin typeface="Microsoft YaHei" panose="020B0503020204020204" pitchFamily="34" charset="-122"/>
                <a:ea typeface="Microsoft YaHei" panose="020B0503020204020204" pitchFamily="34" charset="-122"/>
                <a:cs typeface="+mn-cs"/>
              </a:endParaRPr>
            </a:p>
          </p:txBody>
        </p:sp>
      </p:grpSp>
      <p:grpSp>
        <p:nvGrpSpPr>
          <p:cNvPr id="5" name="组合 4"/>
          <p:cNvGrpSpPr/>
          <p:nvPr/>
        </p:nvGrpSpPr>
        <p:grpSpPr>
          <a:xfrm>
            <a:off x="6533535" y="2709405"/>
            <a:ext cx="4844041" cy="2880000"/>
            <a:chOff x="6341806" y="3267563"/>
            <a:chExt cx="4844041" cy="2880000"/>
          </a:xfrm>
        </p:grpSpPr>
        <p:pic>
          <p:nvPicPr>
            <p:cNvPr id="23" name="Picture 8" descr="https://timgsa.baidu.com/timg?image&amp;quality=80&amp;size=b9999_10000&amp;sec=1570702898009&amp;di=530621d5d0bca77b58e2af30bb571bcc&amp;imgtype=0&amp;src=http%3A%2F%2Fphotocdn.sohu.com%2F20160127%2Fmp56774866_1453881804966_2.png"/>
            <p:cNvPicPr>
              <a:picLocks noChangeArrowheads="1"/>
            </p:cNvPicPr>
            <p:nvPr/>
          </p:nvPicPr>
          <p:blipFill rotWithShape="1">
            <a:blip r:embed="rId3">
              <a:extLst>
                <a:ext uri="{28A0092B-C50C-407E-A947-70E740481C1C}">
                  <a14:useLocalDpi xmlns:a14="http://schemas.microsoft.com/office/drawing/2010/main" val="0"/>
                </a:ext>
              </a:extLst>
            </a:blip>
            <a:srcRect l="9390" r="28116"/>
            <a:stretch/>
          </p:blipFill>
          <p:spPr bwMode="auto">
            <a:xfrm>
              <a:off x="6341806" y="3267563"/>
              <a:ext cx="3908323" cy="2880000"/>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18" name="矩形 17">
              <a:extLst>
                <a:ext uri="{FF2B5EF4-FFF2-40B4-BE49-F238E27FC236}">
                  <a16:creationId xmlns:a16="http://schemas.microsoft.com/office/drawing/2014/main" id="{7C9B413B-A13E-47FB-98DC-483EA23C857F}"/>
                </a:ext>
              </a:extLst>
            </p:cNvPr>
            <p:cNvSpPr/>
            <p:nvPr/>
          </p:nvSpPr>
          <p:spPr>
            <a:xfrm>
              <a:off x="10271134" y="3267563"/>
              <a:ext cx="914713" cy="288000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zh-CN" altLang="en-US" sz="1351" b="0" i="0" u="none" strike="noStrike" kern="1200" cap="none" spc="0" normalizeH="0" baseline="0" noProof="0" dirty="0">
                <a:ln>
                  <a:noFill/>
                </a:ln>
                <a:solidFill>
                  <a:srgbClr val="FFFFFF"/>
                </a:solidFill>
                <a:effectLst/>
                <a:uLnTx/>
                <a:uFillTx/>
                <a:latin typeface="等线" panose="020F0502020204030204"/>
                <a:ea typeface="等线" panose="02010600030101010101" pitchFamily="2" charset="-122"/>
                <a:cs typeface="+mn-cs"/>
              </a:endParaRPr>
            </a:p>
          </p:txBody>
        </p:sp>
        <p:sp>
          <p:nvSpPr>
            <p:cNvPr id="25" name="矩形 24">
              <a:extLst>
                <a:ext uri="{FF2B5EF4-FFF2-40B4-BE49-F238E27FC236}">
                  <a16:creationId xmlns:a16="http://schemas.microsoft.com/office/drawing/2014/main" id="{CD75BE73-BC45-4DCE-B2BF-265EB0404FFF}"/>
                </a:ext>
              </a:extLst>
            </p:cNvPr>
            <p:cNvSpPr/>
            <p:nvPr/>
          </p:nvSpPr>
          <p:spPr>
            <a:xfrm>
              <a:off x="10421488" y="3374514"/>
              <a:ext cx="637763" cy="2677656"/>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zh-CN" altLang="en-US" sz="2400" b="1" i="0" u="none" strike="noStrike" kern="1200" cap="none" spc="0" normalizeH="0" baseline="0" noProof="0" dirty="0" smtClean="0">
                  <a:ln>
                    <a:noFill/>
                  </a:ln>
                  <a:solidFill>
                    <a:srgbClr val="081E45"/>
                  </a:solidFill>
                  <a:effectLst/>
                  <a:uLnTx/>
                  <a:uFillTx/>
                  <a:latin typeface="Microsoft YaHei" panose="020B0503020204020204" pitchFamily="34" charset="-122"/>
                  <a:ea typeface="Microsoft YaHei" panose="020B0503020204020204" pitchFamily="34" charset="-122"/>
                  <a:cs typeface="+mn-cs"/>
                </a:rPr>
                <a:t>随时随地教与学</a:t>
              </a:r>
              <a:endParaRPr kumimoji="1" lang="zh-CN" altLang="en-US" sz="2400" b="1" i="0" u="none" strike="noStrike" kern="1200" cap="none" spc="0" normalizeH="0" baseline="0" noProof="0" dirty="0">
                <a:ln>
                  <a:noFill/>
                </a:ln>
                <a:solidFill>
                  <a:srgbClr val="081E45"/>
                </a:solidFill>
                <a:effectLst/>
                <a:uLnTx/>
                <a:uFillTx/>
                <a:latin typeface="Microsoft YaHei" panose="020B0503020204020204" pitchFamily="34" charset="-122"/>
                <a:ea typeface="Microsoft YaHei" panose="020B0503020204020204" pitchFamily="34" charset="-122"/>
                <a:cs typeface="+mn-cs"/>
              </a:endParaRPr>
            </a:p>
          </p:txBody>
        </p:sp>
      </p:grpSp>
    </p:spTree>
    <p:extLst>
      <p:ext uri="{BB962C8B-B14F-4D97-AF65-F5344CB8AC3E}">
        <p14:creationId xmlns:p14="http://schemas.microsoft.com/office/powerpoint/2010/main" val="19706152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E64EE4-15ED-43D7-A323-160F51E8F2C7}"/>
              </a:ext>
            </a:extLst>
          </p:cNvPr>
          <p:cNvSpPr>
            <a:spLocks noGrp="1"/>
          </p:cNvSpPr>
          <p:nvPr>
            <p:ph type="title"/>
          </p:nvPr>
        </p:nvSpPr>
        <p:spPr>
          <a:xfrm>
            <a:off x="482600" y="285016"/>
            <a:ext cx="1620957" cy="480131"/>
          </a:xfrm>
        </p:spPr>
        <p:txBody>
          <a:bodyPr/>
          <a:lstStyle/>
          <a:p>
            <a:r>
              <a:rPr lang="zh-CN" altLang="en-US" dirty="0" smtClean="0"/>
              <a:t>混合教学</a:t>
            </a:r>
            <a:endParaRPr lang="zh-CN" altLang="en-US" dirty="0"/>
          </a:p>
        </p:txBody>
      </p:sp>
      <p:sp>
        <p:nvSpPr>
          <p:cNvPr id="6" name="矩形 5">
            <a:extLst>
              <a:ext uri="{FF2B5EF4-FFF2-40B4-BE49-F238E27FC236}">
                <a16:creationId xmlns:a16="http://schemas.microsoft.com/office/drawing/2014/main" id="{94DFD843-41DD-4EF6-82BA-900D14479C90}"/>
              </a:ext>
            </a:extLst>
          </p:cNvPr>
          <p:cNvSpPr/>
          <p:nvPr/>
        </p:nvSpPr>
        <p:spPr>
          <a:xfrm>
            <a:off x="1190445" y="1712024"/>
            <a:ext cx="9903125" cy="3912491"/>
          </a:xfrm>
          <a:prstGeom prst="rect">
            <a:avLst/>
          </a:prstGeom>
          <a:solidFill>
            <a:schemeClr val="bg1"/>
          </a:solidFill>
          <a:ln w="38100">
            <a:solidFill>
              <a:srgbClr val="092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zh-CN" altLang="en-US" sz="1351"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id="{AF0C8E5B-4D26-4B63-8829-BCDBC89F765B}"/>
              </a:ext>
            </a:extLst>
          </p:cNvPr>
          <p:cNvSpPr txBox="1"/>
          <p:nvPr/>
        </p:nvSpPr>
        <p:spPr>
          <a:xfrm>
            <a:off x="5676181" y="2003708"/>
            <a:ext cx="5158595" cy="3185487"/>
          </a:xfrm>
          <a:prstGeom prst="rect">
            <a:avLst/>
          </a:prstGeom>
          <a:noFill/>
        </p:spPr>
        <p:txBody>
          <a:bodyPr wrap="square" rtlCol="0">
            <a:spAutoFit/>
          </a:bodyPr>
          <a:lstStyle/>
          <a:p>
            <a:pPr lvl="0" defTabSz="914377">
              <a:lnSpc>
                <a:spcPct val="150000"/>
              </a:lnSpc>
              <a:defRPr/>
            </a:pPr>
            <a:r>
              <a:rPr kumimoji="1" lang="zh-CN" altLang="en-US" sz="2000" b="1" dirty="0" smtClean="0">
                <a:solidFill>
                  <a:srgbClr val="09234F"/>
                </a:solidFill>
                <a:latin typeface="Microsoft YaHei Light" panose="020B0502040204020203" pitchFamily="34" charset="-122"/>
                <a:ea typeface="Microsoft YaHei Light" panose="020B0502040204020203" pitchFamily="34" charset="-122"/>
              </a:rPr>
              <a:t>在教学过程中，将</a:t>
            </a:r>
            <a:r>
              <a:rPr kumimoji="1" lang="zh-CN" altLang="en-US" sz="2000" b="1" dirty="0" smtClean="0">
                <a:solidFill>
                  <a:srgbClr val="C00000"/>
                </a:solidFill>
                <a:latin typeface="Microsoft YaHei Light" panose="020B0502040204020203" pitchFamily="34" charset="-122"/>
                <a:ea typeface="Microsoft YaHei Light" panose="020B0502040204020203" pitchFamily="34" charset="-122"/>
              </a:rPr>
              <a:t>面授教学</a:t>
            </a:r>
            <a:r>
              <a:rPr kumimoji="1" lang="zh-CN" altLang="en-US" sz="2000" b="1" dirty="0" smtClean="0">
                <a:solidFill>
                  <a:srgbClr val="09234F"/>
                </a:solidFill>
                <a:latin typeface="Microsoft YaHei Light" panose="020B0502040204020203" pitchFamily="34" charset="-122"/>
                <a:ea typeface="Microsoft YaHei Light" panose="020B0502040204020203" pitchFamily="34" charset="-122"/>
              </a:rPr>
              <a:t>（</a:t>
            </a:r>
            <a:r>
              <a:rPr kumimoji="1" lang="en-US" altLang="zh-CN" sz="2000" b="1" dirty="0" smtClean="0">
                <a:solidFill>
                  <a:srgbClr val="09234F"/>
                </a:solidFill>
                <a:latin typeface="Microsoft YaHei Light" panose="020B0502040204020203" pitchFamily="34" charset="-122"/>
                <a:ea typeface="Microsoft YaHei Light" panose="020B0502040204020203" pitchFamily="34" charset="-122"/>
              </a:rPr>
              <a:t>Face-to-Face Learning</a:t>
            </a:r>
            <a:r>
              <a:rPr kumimoji="1" lang="zh-CN" altLang="en-US" sz="2000" b="1" dirty="0" smtClean="0">
                <a:solidFill>
                  <a:srgbClr val="09234F"/>
                </a:solidFill>
                <a:latin typeface="Microsoft YaHei Light" panose="020B0502040204020203" pitchFamily="34" charset="-122"/>
                <a:ea typeface="Microsoft YaHei Light" panose="020B0502040204020203" pitchFamily="34" charset="-122"/>
              </a:rPr>
              <a:t>）与</a:t>
            </a:r>
            <a:r>
              <a:rPr kumimoji="1" lang="zh-CN" altLang="en-US" sz="2000" b="1" dirty="0" smtClean="0">
                <a:solidFill>
                  <a:srgbClr val="C00000"/>
                </a:solidFill>
                <a:latin typeface="Microsoft YaHei Light" panose="020B0502040204020203" pitchFamily="34" charset="-122"/>
                <a:ea typeface="Microsoft YaHei Light" panose="020B0502040204020203" pitchFamily="34" charset="-122"/>
              </a:rPr>
              <a:t>在线学习</a:t>
            </a:r>
            <a:r>
              <a:rPr kumimoji="1" lang="zh-CN" altLang="en-US" sz="2000" b="1" dirty="0" smtClean="0">
                <a:solidFill>
                  <a:srgbClr val="09234F"/>
                </a:solidFill>
                <a:latin typeface="Microsoft YaHei Light" panose="020B0502040204020203" pitchFamily="34" charset="-122"/>
                <a:ea typeface="Microsoft YaHei Light" panose="020B0502040204020203" pitchFamily="34" charset="-122"/>
              </a:rPr>
              <a:t>（</a:t>
            </a:r>
            <a:r>
              <a:rPr kumimoji="1" lang="en-US" altLang="zh-CN" sz="2000" b="1" dirty="0" smtClean="0">
                <a:solidFill>
                  <a:srgbClr val="09234F"/>
                </a:solidFill>
                <a:latin typeface="Microsoft YaHei Light" panose="020B0502040204020203" pitchFamily="34" charset="-122"/>
                <a:ea typeface="Microsoft YaHei Light" panose="020B0502040204020203" pitchFamily="34" charset="-122"/>
              </a:rPr>
              <a:t>Online Learning</a:t>
            </a:r>
            <a:r>
              <a:rPr kumimoji="1" lang="zh-CN" altLang="en-US" sz="2000" b="1" dirty="0" smtClean="0">
                <a:solidFill>
                  <a:srgbClr val="09234F"/>
                </a:solidFill>
                <a:latin typeface="Microsoft YaHei Light" panose="020B0502040204020203" pitchFamily="34" charset="-122"/>
                <a:ea typeface="Microsoft YaHei Light" panose="020B0502040204020203" pitchFamily="34" charset="-122"/>
              </a:rPr>
              <a:t>）</a:t>
            </a:r>
            <a:r>
              <a:rPr kumimoji="1" lang="zh-CN" altLang="en-US" sz="2000" b="1" dirty="0">
                <a:solidFill>
                  <a:srgbClr val="09234F"/>
                </a:solidFill>
                <a:latin typeface="Microsoft YaHei Light" panose="020B0502040204020203" pitchFamily="34" charset="-122"/>
                <a:ea typeface="Microsoft YaHei Light" panose="020B0502040204020203" pitchFamily="34" charset="-122"/>
              </a:rPr>
              <a:t>相</a:t>
            </a:r>
            <a:r>
              <a:rPr kumimoji="1" lang="zh-CN" altLang="en-US" sz="2000" b="1" dirty="0" smtClean="0">
                <a:solidFill>
                  <a:srgbClr val="09234F"/>
                </a:solidFill>
                <a:latin typeface="Microsoft YaHei Light" panose="020B0502040204020203" pitchFamily="34" charset="-122"/>
                <a:ea typeface="Microsoft YaHei Light" panose="020B0502040204020203" pitchFamily="34" charset="-122"/>
              </a:rPr>
              <a:t>融合，以到达有效学习的一种学习模式。</a:t>
            </a:r>
            <a:endParaRPr kumimoji="1" lang="en-US" altLang="zh-CN" sz="2000" b="1" dirty="0" smtClean="0">
              <a:solidFill>
                <a:srgbClr val="09234F"/>
              </a:solidFill>
              <a:latin typeface="Microsoft YaHei Light" panose="020B0502040204020203" pitchFamily="34" charset="-122"/>
              <a:ea typeface="Microsoft YaHei Light" panose="020B0502040204020203" pitchFamily="34" charset="-122"/>
            </a:endParaRPr>
          </a:p>
          <a:p>
            <a:pPr lvl="0" defTabSz="914377">
              <a:lnSpc>
                <a:spcPct val="150000"/>
              </a:lnSpc>
              <a:defRPr/>
            </a:pPr>
            <a:endParaRPr kumimoji="1" lang="zh-CN" altLang="en-US" sz="2000" dirty="0">
              <a:solidFill>
                <a:srgbClr val="09234F"/>
              </a:solidFill>
              <a:latin typeface="Microsoft YaHei Light" panose="020B0502040204020203" pitchFamily="34" charset="-122"/>
              <a:ea typeface="Microsoft YaHei Light" panose="020B0502040204020203" pitchFamily="34" charset="-122"/>
            </a:endParaRPr>
          </a:p>
          <a:p>
            <a:pPr lvl="0" defTabSz="914377">
              <a:lnSpc>
                <a:spcPct val="150000"/>
              </a:lnSpc>
              <a:defRPr/>
            </a:pPr>
            <a:r>
              <a:rPr kumimoji="1" lang="zh-CN" altLang="en-US" dirty="0" smtClean="0">
                <a:solidFill>
                  <a:srgbClr val="09234F"/>
                </a:solidFill>
                <a:latin typeface="Microsoft YaHei Light" panose="020B0502040204020203" pitchFamily="34" charset="-122"/>
                <a:ea typeface="Microsoft YaHei Light" panose="020B0502040204020203" pitchFamily="34" charset="-122"/>
              </a:rPr>
              <a:t>（韩锡斌等，</a:t>
            </a:r>
            <a:r>
              <a:rPr kumimoji="1" lang="en-US" altLang="zh-CN" dirty="0" smtClean="0">
                <a:solidFill>
                  <a:srgbClr val="09234F"/>
                </a:solidFill>
                <a:latin typeface="Microsoft YaHei Light" panose="020B0502040204020203" pitchFamily="34" charset="-122"/>
                <a:ea typeface="Microsoft YaHei Light" panose="020B0502040204020203" pitchFamily="34" charset="-122"/>
              </a:rPr>
              <a:t>《</a:t>
            </a:r>
            <a:r>
              <a:rPr kumimoji="1" lang="zh-CN" altLang="en-US" dirty="0" smtClean="0">
                <a:solidFill>
                  <a:srgbClr val="09234F"/>
                </a:solidFill>
                <a:latin typeface="Microsoft YaHei Light" panose="020B0502040204020203" pitchFamily="34" charset="-122"/>
                <a:ea typeface="Microsoft YaHei Light" panose="020B0502040204020203" pitchFamily="34" charset="-122"/>
              </a:rPr>
              <a:t>迎接数字大学：纵论远程、混合与在线学</a:t>
            </a:r>
            <a:r>
              <a:rPr kumimoji="1" lang="en-US" altLang="zh-CN" dirty="0" smtClean="0">
                <a:solidFill>
                  <a:srgbClr val="09234F"/>
                </a:solidFill>
                <a:latin typeface="Microsoft YaHei Light" panose="020B0502040204020203" pitchFamily="34" charset="-122"/>
                <a:ea typeface="Microsoft YaHei Light" panose="020B0502040204020203" pitchFamily="34" charset="-122"/>
              </a:rPr>
              <a:t>——</a:t>
            </a:r>
            <a:r>
              <a:rPr kumimoji="1" lang="zh-CN" altLang="en-US" dirty="0" smtClean="0">
                <a:solidFill>
                  <a:srgbClr val="09234F"/>
                </a:solidFill>
                <a:latin typeface="Microsoft YaHei Light" panose="020B0502040204020203" pitchFamily="34" charset="-122"/>
                <a:ea typeface="Microsoft YaHei Light" panose="020B0502040204020203" pitchFamily="34" charset="-122"/>
              </a:rPr>
              <a:t>翻译、解读与研究</a:t>
            </a:r>
            <a:r>
              <a:rPr kumimoji="1" lang="en-US" altLang="zh-CN" dirty="0" smtClean="0">
                <a:solidFill>
                  <a:srgbClr val="09234F"/>
                </a:solidFill>
                <a:latin typeface="Microsoft YaHei Light" panose="020B0502040204020203" pitchFamily="34" charset="-122"/>
                <a:ea typeface="Microsoft YaHei Light" panose="020B0502040204020203" pitchFamily="34" charset="-122"/>
              </a:rPr>
              <a:t>》</a:t>
            </a:r>
            <a:r>
              <a:rPr kumimoji="1" lang="zh-CN" altLang="en-US" dirty="0" smtClean="0">
                <a:solidFill>
                  <a:srgbClr val="09234F"/>
                </a:solidFill>
                <a:latin typeface="Microsoft YaHei Light" panose="020B0502040204020203" pitchFamily="34" charset="-122"/>
                <a:ea typeface="Microsoft YaHei Light" panose="020B0502040204020203" pitchFamily="34" charset="-122"/>
              </a:rPr>
              <a:t>清华大学出版社，</a:t>
            </a:r>
            <a:r>
              <a:rPr kumimoji="1" lang="en-US" altLang="zh-CN" dirty="0" smtClean="0">
                <a:solidFill>
                  <a:srgbClr val="09234F"/>
                </a:solidFill>
                <a:latin typeface="Microsoft YaHei Light" panose="020B0502040204020203" pitchFamily="34" charset="-122"/>
                <a:ea typeface="Microsoft YaHei Light" panose="020B0502040204020203" pitchFamily="34" charset="-122"/>
              </a:rPr>
              <a:t>2016</a:t>
            </a:r>
            <a:r>
              <a:rPr kumimoji="1" lang="zh-CN" altLang="en-US" dirty="0" smtClean="0">
                <a:solidFill>
                  <a:srgbClr val="09234F"/>
                </a:solidFill>
                <a:latin typeface="Microsoft YaHei Light" panose="020B0502040204020203" pitchFamily="34" charset="-122"/>
                <a:ea typeface="Microsoft YaHei Light" panose="020B0502040204020203" pitchFamily="34" charset="-122"/>
              </a:rPr>
              <a:t>）</a:t>
            </a:r>
            <a:endParaRPr kumimoji="1" lang="zh-CN" altLang="en-US" dirty="0">
              <a:solidFill>
                <a:srgbClr val="09234F"/>
              </a:solidFill>
              <a:latin typeface="Microsoft YaHei Light" panose="020B0502040204020203" pitchFamily="34" charset="-122"/>
              <a:ea typeface="Microsoft YaHei Light" panose="020B0502040204020203" pitchFamily="34" charset="-122"/>
            </a:endParaRPr>
          </a:p>
        </p:txBody>
      </p:sp>
      <p:sp useBgFill="1">
        <p:nvSpPr>
          <p:cNvPr id="8" name="文本框 7">
            <a:extLst>
              <a:ext uri="{FF2B5EF4-FFF2-40B4-BE49-F238E27FC236}">
                <a16:creationId xmlns:a16="http://schemas.microsoft.com/office/drawing/2014/main" id="{2EF0705D-233F-4A7F-A3ED-40A122664AFC}"/>
              </a:ext>
            </a:extLst>
          </p:cNvPr>
          <p:cNvSpPr txBox="1"/>
          <p:nvPr/>
        </p:nvSpPr>
        <p:spPr>
          <a:xfrm>
            <a:off x="4407480" y="1357378"/>
            <a:ext cx="3416320" cy="646331"/>
          </a:xfrm>
          <a:prstGeom prst="rect">
            <a:avLst/>
          </a:prstGeom>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zh-CN" altLang="en-US" sz="3600" b="0" i="0" u="none" strike="noStrike" kern="1200" cap="none" spc="0" normalizeH="0" baseline="0" noProof="0" dirty="0" smtClean="0">
                <a:ln>
                  <a:noFill/>
                </a:ln>
                <a:solidFill>
                  <a:srgbClr val="09234F"/>
                </a:solidFill>
                <a:effectLst/>
                <a:uLnTx/>
                <a:uFillTx/>
                <a:latin typeface="Microsoft YaHei" panose="020B0503020204020204" pitchFamily="34" charset="-122"/>
                <a:ea typeface="Microsoft YaHei" panose="020B0503020204020204" pitchFamily="34" charset="-122"/>
                <a:cs typeface="+mn-cs"/>
              </a:rPr>
              <a:t>混合教学的概念</a:t>
            </a:r>
            <a:endParaRPr kumimoji="1" lang="zh-CN" altLang="en-US" sz="3600" b="0" i="0" u="none" strike="noStrike" kern="1200" cap="none" spc="0" normalizeH="0" baseline="0" noProof="0" dirty="0">
              <a:ln>
                <a:noFill/>
              </a:ln>
              <a:solidFill>
                <a:srgbClr val="09234F"/>
              </a:solidFill>
              <a:effectLst/>
              <a:uLnTx/>
              <a:uFillTx/>
              <a:latin typeface="Microsoft YaHei" panose="020B0503020204020204" pitchFamily="34" charset="-122"/>
              <a:ea typeface="Microsoft YaHei" panose="020B0503020204020204" pitchFamily="34" charset="-122"/>
              <a:cs typeface="+mn-cs"/>
            </a:endParaRPr>
          </a:p>
        </p:txBody>
      </p:sp>
      <p:pic>
        <p:nvPicPr>
          <p:cNvPr id="9" name="图片 1"/>
          <p:cNvPicPr>
            <a:picLocks noChangeAspect="1"/>
          </p:cNvPicPr>
          <p:nvPr/>
        </p:nvPicPr>
        <p:blipFill rotWithShape="1">
          <a:blip r:embed="rId2" cstate="email">
            <a:extLst>
              <a:ext uri="{28A0092B-C50C-407E-A947-70E740481C1C}">
                <a14:useLocalDpi xmlns:a14="http://schemas.microsoft.com/office/drawing/2010/main" val="0"/>
              </a:ext>
            </a:extLst>
          </a:blip>
          <a:srcRect l="6485" b="20585"/>
          <a:stretch/>
        </p:blipFill>
        <p:spPr bwMode="auto">
          <a:xfrm>
            <a:off x="1343555" y="2315486"/>
            <a:ext cx="4278638" cy="2519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33479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14C0F8-CC08-4CD9-8A5B-AE1FDCCEAAB3}"/>
              </a:ext>
            </a:extLst>
          </p:cNvPr>
          <p:cNvSpPr>
            <a:spLocks noGrp="1"/>
          </p:cNvSpPr>
          <p:nvPr>
            <p:ph type="title"/>
          </p:nvPr>
        </p:nvSpPr>
        <p:spPr>
          <a:xfrm>
            <a:off x="482600" y="285016"/>
            <a:ext cx="5929828" cy="480131"/>
          </a:xfrm>
        </p:spPr>
        <p:txBody>
          <a:bodyPr/>
          <a:lstStyle/>
          <a:p>
            <a:r>
              <a:rPr lang="zh-CN" altLang="en-US" dirty="0" smtClean="0"/>
              <a:t>华南农业大学“在线教育综合平台”</a:t>
            </a:r>
            <a:endParaRPr lang="zh-CN" altLang="en-US" dirty="0"/>
          </a:p>
        </p:txBody>
      </p:sp>
      <p:sp>
        <p:nvSpPr>
          <p:cNvPr id="10" name="矩形 9">
            <a:extLst>
              <a:ext uri="{FF2B5EF4-FFF2-40B4-BE49-F238E27FC236}">
                <a16:creationId xmlns:a16="http://schemas.microsoft.com/office/drawing/2014/main" id="{7B6B4079-832A-4C88-B2AA-EA18685A51F5}"/>
              </a:ext>
            </a:extLst>
          </p:cNvPr>
          <p:cNvSpPr/>
          <p:nvPr/>
        </p:nvSpPr>
        <p:spPr>
          <a:xfrm>
            <a:off x="809546" y="2700477"/>
            <a:ext cx="10476190" cy="3413452"/>
          </a:xfrm>
          <a:prstGeom prst="rect">
            <a:avLst/>
          </a:prstGeom>
          <a:solidFill>
            <a:schemeClr val="accent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zh-CN" altLang="en-US" sz="1351"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pic>
        <p:nvPicPr>
          <p:cNvPr id="3" name="图片 2"/>
          <p:cNvPicPr>
            <a:picLocks noChangeAspect="1"/>
          </p:cNvPicPr>
          <p:nvPr/>
        </p:nvPicPr>
        <p:blipFill>
          <a:blip r:embed="rId2"/>
          <a:stretch>
            <a:fillRect/>
          </a:stretch>
        </p:blipFill>
        <p:spPr>
          <a:xfrm>
            <a:off x="809546" y="1438158"/>
            <a:ext cx="10476190" cy="1104762"/>
          </a:xfrm>
          <a:prstGeom prst="rect">
            <a:avLst/>
          </a:prstGeom>
        </p:spPr>
      </p:pic>
      <p:sp>
        <p:nvSpPr>
          <p:cNvPr id="14" name="文本框 13">
            <a:extLst>
              <a:ext uri="{FF2B5EF4-FFF2-40B4-BE49-F238E27FC236}">
                <a16:creationId xmlns:a16="http://schemas.microsoft.com/office/drawing/2014/main" id="{D542E231-0B51-4745-95CB-5ED1CA60A226}"/>
              </a:ext>
            </a:extLst>
          </p:cNvPr>
          <p:cNvSpPr txBox="1"/>
          <p:nvPr/>
        </p:nvSpPr>
        <p:spPr>
          <a:xfrm>
            <a:off x="958645" y="2976370"/>
            <a:ext cx="10220632" cy="2862322"/>
          </a:xfrm>
          <a:prstGeom prst="rect">
            <a:avLst/>
          </a:prstGeom>
          <a:noFill/>
        </p:spPr>
        <p:txBody>
          <a:bodyPr wrap="square" rtlCol="0">
            <a:spAutoFit/>
          </a:bodyPr>
          <a:lstStyle/>
          <a:p>
            <a:pPr lvl="0" defTabSz="914377">
              <a:lnSpc>
                <a:spcPct val="150000"/>
              </a:lnSpc>
              <a:defRPr/>
            </a:pPr>
            <a:r>
              <a:rPr kumimoji="1" lang="zh-CN" altLang="en-US" sz="2400" dirty="0">
                <a:solidFill>
                  <a:srgbClr val="09234F"/>
                </a:solidFill>
                <a:latin typeface="Microsoft YaHei Light" panose="020B0502040204020203" pitchFamily="34" charset="-122"/>
                <a:ea typeface="Microsoft YaHei Light" panose="020B0502040204020203" pitchFamily="34" charset="-122"/>
              </a:rPr>
              <a:t>华南农业大学“在线教育综合平台</a:t>
            </a:r>
            <a:r>
              <a:rPr kumimoji="1" lang="zh-CN" altLang="en-US" sz="2400" dirty="0" smtClean="0">
                <a:solidFill>
                  <a:srgbClr val="09234F"/>
                </a:solidFill>
                <a:latin typeface="Microsoft YaHei Light" panose="020B0502040204020203" pitchFamily="34" charset="-122"/>
                <a:ea typeface="Microsoft YaHei Light" panose="020B0502040204020203" pitchFamily="34" charset="-122"/>
              </a:rPr>
              <a:t>”</a:t>
            </a:r>
            <a:r>
              <a:rPr kumimoji="1" lang="zh-CN" altLang="en-US" sz="2400" dirty="0">
                <a:solidFill>
                  <a:srgbClr val="09234F"/>
                </a:solidFill>
                <a:latin typeface="Microsoft YaHei Light" panose="020B0502040204020203" pitchFamily="34" charset="-122"/>
                <a:ea typeface="Microsoft YaHei Light" panose="020B0502040204020203" pitchFamily="34" charset="-122"/>
              </a:rPr>
              <a:t>源自</a:t>
            </a:r>
            <a:r>
              <a:rPr kumimoji="1" lang="zh-CN" altLang="en-US" sz="2400" dirty="0" smtClean="0">
                <a:solidFill>
                  <a:srgbClr val="09234F"/>
                </a:solidFill>
                <a:latin typeface="Microsoft YaHei Light" panose="020B0502040204020203" pitchFamily="34" charset="-122"/>
                <a:ea typeface="Microsoft YaHei Light" panose="020B0502040204020203" pitchFamily="34" charset="-122"/>
              </a:rPr>
              <a:t>于“清华教育在线”在线教育综合平台。该平台是清华大学教育技术研究所研发的面向高等教育教与学的一体化网络教学支撑环境，全面支持</a:t>
            </a:r>
            <a:r>
              <a:rPr kumimoji="1" lang="zh-CN" altLang="en-US" sz="2400" b="1" dirty="0" smtClean="0">
                <a:solidFill>
                  <a:srgbClr val="09234F"/>
                </a:solidFill>
                <a:latin typeface="Microsoft YaHei Light" panose="020B0502040204020203" pitchFamily="34" charset="-122"/>
                <a:ea typeface="Microsoft YaHei Light" panose="020B0502040204020203" pitchFamily="34" charset="-122"/>
              </a:rPr>
              <a:t>网络课程教学</a:t>
            </a:r>
            <a:r>
              <a:rPr kumimoji="1" lang="zh-CN" altLang="en-US" sz="2400" dirty="0" smtClean="0">
                <a:solidFill>
                  <a:srgbClr val="09234F"/>
                </a:solidFill>
                <a:latin typeface="Microsoft YaHei Light" panose="020B0502040204020203" pitchFamily="34" charset="-122"/>
                <a:ea typeface="Microsoft YaHei Light" panose="020B0502040204020203" pitchFamily="34" charset="-122"/>
              </a:rPr>
              <a:t>，</a:t>
            </a:r>
            <a:r>
              <a:rPr kumimoji="1" lang="zh-CN" altLang="en-US" sz="2400" b="1" dirty="0" smtClean="0">
                <a:solidFill>
                  <a:srgbClr val="09234F"/>
                </a:solidFill>
                <a:latin typeface="Microsoft YaHei Light" panose="020B0502040204020203" pitchFamily="34" charset="-122"/>
                <a:ea typeface="Microsoft YaHei Light" panose="020B0502040204020203" pitchFamily="34" charset="-122"/>
              </a:rPr>
              <a:t>研究型教学</a:t>
            </a:r>
            <a:r>
              <a:rPr kumimoji="1" lang="zh-CN" altLang="en-US" sz="2400" dirty="0" smtClean="0">
                <a:solidFill>
                  <a:srgbClr val="09234F"/>
                </a:solidFill>
                <a:latin typeface="Microsoft YaHei Light" panose="020B0502040204020203" pitchFamily="34" charset="-122"/>
                <a:ea typeface="Microsoft YaHei Light" panose="020B0502040204020203" pitchFamily="34" charset="-122"/>
              </a:rPr>
              <a:t>、</a:t>
            </a:r>
            <a:r>
              <a:rPr kumimoji="1" lang="zh-CN" altLang="en-US" sz="2400" b="1" dirty="0" smtClean="0">
                <a:solidFill>
                  <a:srgbClr val="09234F"/>
                </a:solidFill>
                <a:latin typeface="Microsoft YaHei Light" panose="020B0502040204020203" pitchFamily="34" charset="-122"/>
                <a:ea typeface="Microsoft YaHei Light" panose="020B0502040204020203" pitchFamily="34" charset="-122"/>
              </a:rPr>
              <a:t>专业建设与展示</a:t>
            </a:r>
            <a:r>
              <a:rPr kumimoji="1" lang="zh-CN" altLang="en-US" sz="2400" dirty="0" smtClean="0">
                <a:solidFill>
                  <a:srgbClr val="09234F"/>
                </a:solidFill>
                <a:latin typeface="Microsoft YaHei Light" panose="020B0502040204020203" pitchFamily="34" charset="-122"/>
                <a:ea typeface="Microsoft YaHei Light" panose="020B0502040204020203" pitchFamily="34" charset="-122"/>
              </a:rPr>
              <a:t>以及</a:t>
            </a:r>
            <a:r>
              <a:rPr kumimoji="1" lang="zh-CN" altLang="en-US" sz="2400" b="1" dirty="0" smtClean="0">
                <a:solidFill>
                  <a:srgbClr val="09234F"/>
                </a:solidFill>
                <a:latin typeface="Microsoft YaHei Light" panose="020B0502040204020203" pitchFamily="34" charset="-122"/>
                <a:ea typeface="Microsoft YaHei Light" panose="020B0502040204020203" pitchFamily="34" charset="-122"/>
              </a:rPr>
              <a:t>精品课程建设与评审</a:t>
            </a:r>
            <a:r>
              <a:rPr kumimoji="1" lang="zh-CN" altLang="en-US" sz="2400" dirty="0" smtClean="0">
                <a:solidFill>
                  <a:srgbClr val="09234F"/>
                </a:solidFill>
                <a:latin typeface="Microsoft YaHei Light" panose="020B0502040204020203" pitchFamily="34" charset="-122"/>
                <a:ea typeface="Microsoft YaHei Light" panose="020B0502040204020203" pitchFamily="34" charset="-122"/>
              </a:rPr>
              <a:t>的管理与应用。目前该平台有网页端和移动端两个用户端。</a:t>
            </a:r>
            <a:endParaRPr kumimoji="1" lang="zh-CN" altLang="en-US" sz="2400" dirty="0">
              <a:solidFill>
                <a:srgbClr val="09234F"/>
              </a:solidFill>
              <a:latin typeface="Microsoft YaHei Light" panose="020B0502040204020203" pitchFamily="34" charset="-122"/>
              <a:ea typeface="Microsoft YaHei Light" panose="020B0502040204020203" pitchFamily="34" charset="-122"/>
            </a:endParaRPr>
          </a:p>
        </p:txBody>
      </p:sp>
    </p:spTree>
    <p:extLst>
      <p:ext uri="{BB962C8B-B14F-4D97-AF65-F5344CB8AC3E}">
        <p14:creationId xmlns:p14="http://schemas.microsoft.com/office/powerpoint/2010/main" val="18815419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hidden="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0833" y="-1399947"/>
            <a:ext cx="11744441" cy="6564190"/>
          </a:xfrm>
          <a:prstGeom prst="rect">
            <a:avLst/>
          </a:prstGeom>
        </p:spPr>
      </p:pic>
      <p:cxnSp>
        <p:nvCxnSpPr>
          <p:cNvPr id="125" name="直接连接符 124"/>
          <p:cNvCxnSpPr/>
          <p:nvPr/>
        </p:nvCxnSpPr>
        <p:spPr>
          <a:xfrm>
            <a:off x="7203585" y="411956"/>
            <a:ext cx="0" cy="2780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5"/>
          <a:stretch>
            <a:fillRect/>
          </a:stretch>
        </p:blipFill>
        <p:spPr>
          <a:xfrm>
            <a:off x="900455" y="1561569"/>
            <a:ext cx="10391089" cy="3969076"/>
          </a:xfrm>
          <a:prstGeom prst="rect">
            <a:avLst/>
          </a:prstGeom>
        </p:spPr>
      </p:pic>
      <p:sp>
        <p:nvSpPr>
          <p:cNvPr id="2" name="标题 1"/>
          <p:cNvSpPr>
            <a:spLocks noGrp="1"/>
          </p:cNvSpPr>
          <p:nvPr>
            <p:ph type="title"/>
          </p:nvPr>
        </p:nvSpPr>
        <p:spPr>
          <a:xfrm>
            <a:off x="482600" y="285016"/>
            <a:ext cx="3775393" cy="480131"/>
          </a:xfrm>
        </p:spPr>
        <p:txBody>
          <a:bodyPr/>
          <a:lstStyle/>
          <a:p>
            <a:r>
              <a:rPr lang="zh-CN" altLang="en-US" dirty="0"/>
              <a:t>混合</a:t>
            </a:r>
            <a:r>
              <a:rPr lang="zh-CN" altLang="en-US" dirty="0" smtClean="0"/>
              <a:t>教学教学模式</a:t>
            </a:r>
            <a:r>
              <a:rPr lang="zh-CN" altLang="en-US" dirty="0"/>
              <a:t>探索</a:t>
            </a:r>
          </a:p>
        </p:txBody>
      </p:sp>
    </p:spTree>
    <p:custDataLst>
      <p:tags r:id="rId1"/>
    </p:custDataLst>
    <p:extLst>
      <p:ext uri="{BB962C8B-B14F-4D97-AF65-F5344CB8AC3E}">
        <p14:creationId xmlns:p14="http://schemas.microsoft.com/office/powerpoint/2010/main" val="1968278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25"/>
                                        </p:tgtEl>
                                        <p:attrNameLst>
                                          <p:attrName>style.visibility</p:attrName>
                                        </p:attrNameLst>
                                      </p:cBhvr>
                                      <p:to>
                                        <p:strVal val="visible"/>
                                      </p:to>
                                    </p:set>
                                    <p:anim calcmode="lin" valueType="num">
                                      <p:cBhvr additive="base">
                                        <p:cTn id="7" dur="500"/>
                                        <p:tgtEl>
                                          <p:spTgt spid="125"/>
                                        </p:tgtEl>
                                        <p:attrNameLst>
                                          <p:attrName>ppt_x</p:attrName>
                                        </p:attrNameLst>
                                      </p:cBhvr>
                                      <p:tavLst>
                                        <p:tav tm="0">
                                          <p:val>
                                            <p:strVal val="#ppt_x-#ppt_w*1.125000"/>
                                          </p:val>
                                        </p:tav>
                                        <p:tav tm="100000">
                                          <p:val>
                                            <p:strVal val="#ppt_x"/>
                                          </p:val>
                                        </p:tav>
                                      </p:tavLst>
                                    </p:anim>
                                    <p:animEffect transition="in" filter="wipe(right)">
                                      <p:cBhvr>
                                        <p:cTn id="8"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hidden="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0833" y="-1399947"/>
            <a:ext cx="11744441" cy="6564190"/>
          </a:xfrm>
          <a:prstGeom prst="rect">
            <a:avLst/>
          </a:prstGeom>
        </p:spPr>
      </p:pic>
      <p:cxnSp>
        <p:nvCxnSpPr>
          <p:cNvPr id="125" name="直接连接符 124"/>
          <p:cNvCxnSpPr/>
          <p:nvPr/>
        </p:nvCxnSpPr>
        <p:spPr>
          <a:xfrm>
            <a:off x="7203585" y="411956"/>
            <a:ext cx="0" cy="2780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 name="Group 1"/>
          <p:cNvGrpSpPr/>
          <p:nvPr/>
        </p:nvGrpSpPr>
        <p:grpSpPr>
          <a:xfrm>
            <a:off x="482244" y="3006031"/>
            <a:ext cx="1938527" cy="469097"/>
            <a:chOff x="4621548" y="7220767"/>
            <a:chExt cx="2471894" cy="598164"/>
          </a:xfrm>
        </p:grpSpPr>
        <p:sp>
          <p:nvSpPr>
            <p:cNvPr id="36" name="Round Same Side Corner Rectangle 23"/>
            <p:cNvSpPr/>
            <p:nvPr/>
          </p:nvSpPr>
          <p:spPr>
            <a:xfrm rot="16200000" flipH="1">
              <a:off x="5696560" y="6145755"/>
              <a:ext cx="321869" cy="2471894"/>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a:endParaRPr lang="bg-BG" sz="1200" dirty="0">
                <a:latin typeface="Calibri Light"/>
              </a:endParaRPr>
            </a:p>
          </p:txBody>
        </p:sp>
        <p:sp>
          <p:nvSpPr>
            <p:cNvPr id="38" name="Freeform 734"/>
            <p:cNvSpPr>
              <a:spLocks noChangeArrowheads="1"/>
            </p:cNvSpPr>
            <p:nvPr/>
          </p:nvSpPr>
          <p:spPr bwMode="auto">
            <a:xfrm rot="5400000">
              <a:off x="5746002" y="7418886"/>
              <a:ext cx="342077" cy="458013"/>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solidFill>
              <a:schemeClr val="accent1"/>
            </a:solidFill>
            <a:ln>
              <a:noFill/>
            </a:ln>
            <a:effectLst/>
          </p:spPr>
          <p:txBody>
            <a:bodyPr wrap="none" anchor="ctr"/>
            <a:lstStyle/>
            <a:p>
              <a:endParaRPr lang="en-US" sz="1200" dirty="0">
                <a:latin typeface="Calibri Light"/>
              </a:endParaRPr>
            </a:p>
          </p:txBody>
        </p:sp>
      </p:grpSp>
      <p:grpSp>
        <p:nvGrpSpPr>
          <p:cNvPr id="39" name="Group 3"/>
          <p:cNvGrpSpPr/>
          <p:nvPr/>
        </p:nvGrpSpPr>
        <p:grpSpPr>
          <a:xfrm>
            <a:off x="4306546" y="3005597"/>
            <a:ext cx="1872087" cy="469096"/>
            <a:chOff x="9653094" y="7220771"/>
            <a:chExt cx="2471894" cy="619391"/>
          </a:xfrm>
        </p:grpSpPr>
        <p:sp>
          <p:nvSpPr>
            <p:cNvPr id="40" name="Rectangle 25"/>
            <p:cNvSpPr/>
            <p:nvPr/>
          </p:nvSpPr>
          <p:spPr>
            <a:xfrm>
              <a:off x="9653094" y="7220771"/>
              <a:ext cx="2471894" cy="3218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a:endParaRPr lang="bg-BG" sz="1200" dirty="0">
                <a:latin typeface="Calibri Light"/>
              </a:endParaRPr>
            </a:p>
          </p:txBody>
        </p:sp>
        <p:sp>
          <p:nvSpPr>
            <p:cNvPr id="41" name="Freeform 734"/>
            <p:cNvSpPr>
              <a:spLocks noChangeArrowheads="1"/>
            </p:cNvSpPr>
            <p:nvPr/>
          </p:nvSpPr>
          <p:spPr bwMode="auto">
            <a:xfrm rot="5400000">
              <a:off x="10755034" y="7440117"/>
              <a:ext cx="342077" cy="458013"/>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solidFill>
              <a:schemeClr val="accent3"/>
            </a:solidFill>
            <a:ln>
              <a:noFill/>
            </a:ln>
            <a:effectLst/>
          </p:spPr>
          <p:txBody>
            <a:bodyPr wrap="none" anchor="ctr"/>
            <a:lstStyle/>
            <a:p>
              <a:endParaRPr lang="en-US" sz="1200" dirty="0">
                <a:latin typeface="Calibri Light"/>
              </a:endParaRPr>
            </a:p>
          </p:txBody>
        </p:sp>
      </p:grpSp>
      <p:grpSp>
        <p:nvGrpSpPr>
          <p:cNvPr id="42" name="Group 5"/>
          <p:cNvGrpSpPr/>
          <p:nvPr/>
        </p:nvGrpSpPr>
        <p:grpSpPr>
          <a:xfrm>
            <a:off x="8161513" y="2997542"/>
            <a:ext cx="1793646" cy="438389"/>
            <a:chOff x="14684641" y="7220769"/>
            <a:chExt cx="2471894" cy="604161"/>
          </a:xfrm>
          <a:solidFill>
            <a:schemeClr val="accent5"/>
          </a:solidFill>
        </p:grpSpPr>
        <p:sp>
          <p:nvSpPr>
            <p:cNvPr id="43" name="Rectangle 27"/>
            <p:cNvSpPr/>
            <p:nvPr/>
          </p:nvSpPr>
          <p:spPr>
            <a:xfrm>
              <a:off x="14684641" y="7220769"/>
              <a:ext cx="2471894" cy="3218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a:endParaRPr lang="bg-BG" sz="1200" dirty="0">
                <a:latin typeface="Calibri Light"/>
              </a:endParaRPr>
            </a:p>
          </p:txBody>
        </p:sp>
        <p:sp>
          <p:nvSpPr>
            <p:cNvPr id="44" name="Freeform 734"/>
            <p:cNvSpPr>
              <a:spLocks noChangeArrowheads="1"/>
            </p:cNvSpPr>
            <p:nvPr/>
          </p:nvSpPr>
          <p:spPr bwMode="auto">
            <a:xfrm rot="5400000">
              <a:off x="15834927" y="7424885"/>
              <a:ext cx="342077" cy="458013"/>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grpFill/>
            <a:ln>
              <a:noFill/>
            </a:ln>
            <a:effectLst/>
          </p:spPr>
          <p:txBody>
            <a:bodyPr wrap="none" anchor="ctr"/>
            <a:lstStyle/>
            <a:p>
              <a:endParaRPr lang="en-US" sz="1200" dirty="0">
                <a:latin typeface="Calibri Light"/>
              </a:endParaRPr>
            </a:p>
          </p:txBody>
        </p:sp>
      </p:grpSp>
      <p:grpSp>
        <p:nvGrpSpPr>
          <p:cNvPr id="45" name="Group 7"/>
          <p:cNvGrpSpPr/>
          <p:nvPr/>
        </p:nvGrpSpPr>
        <p:grpSpPr>
          <a:xfrm>
            <a:off x="9988545" y="2772259"/>
            <a:ext cx="1890578" cy="456695"/>
            <a:chOff x="17200415" y="6945511"/>
            <a:chExt cx="2471894" cy="597120"/>
          </a:xfrm>
          <a:solidFill>
            <a:schemeClr val="accent6"/>
          </a:solidFill>
        </p:grpSpPr>
        <p:sp>
          <p:nvSpPr>
            <p:cNvPr id="46" name="Round Same Side Corner Rectangle 6"/>
            <p:cNvSpPr/>
            <p:nvPr/>
          </p:nvSpPr>
          <p:spPr>
            <a:xfrm rot="5400000">
              <a:off x="18275427" y="6145750"/>
              <a:ext cx="321869" cy="2471894"/>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a:endParaRPr lang="bg-BG" sz="1200" dirty="0">
                <a:latin typeface="Calibri Light"/>
              </a:endParaRPr>
            </a:p>
          </p:txBody>
        </p:sp>
        <p:sp>
          <p:nvSpPr>
            <p:cNvPr id="47" name="Freeform 734"/>
            <p:cNvSpPr>
              <a:spLocks noChangeArrowheads="1"/>
            </p:cNvSpPr>
            <p:nvPr/>
          </p:nvSpPr>
          <p:spPr bwMode="auto">
            <a:xfrm rot="16200000">
              <a:off x="18271029" y="6887543"/>
              <a:ext cx="342077" cy="458013"/>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grpFill/>
            <a:ln>
              <a:noFill/>
            </a:ln>
            <a:effectLst/>
          </p:spPr>
          <p:txBody>
            <a:bodyPr wrap="none" anchor="ctr"/>
            <a:lstStyle/>
            <a:p>
              <a:endParaRPr lang="en-US" sz="1200" dirty="0">
                <a:latin typeface="Calibri Light"/>
              </a:endParaRPr>
            </a:p>
          </p:txBody>
        </p:sp>
      </p:grpSp>
      <p:grpSp>
        <p:nvGrpSpPr>
          <p:cNvPr id="48" name="Group 4"/>
          <p:cNvGrpSpPr/>
          <p:nvPr/>
        </p:nvGrpSpPr>
        <p:grpSpPr>
          <a:xfrm>
            <a:off x="6205923" y="2769968"/>
            <a:ext cx="1914576" cy="478943"/>
            <a:chOff x="12168868" y="6924280"/>
            <a:chExt cx="2471894" cy="618360"/>
          </a:xfrm>
          <a:solidFill>
            <a:schemeClr val="accent4"/>
          </a:solidFill>
        </p:grpSpPr>
        <p:sp>
          <p:nvSpPr>
            <p:cNvPr id="49" name="Rectangle 26"/>
            <p:cNvSpPr/>
            <p:nvPr/>
          </p:nvSpPr>
          <p:spPr>
            <a:xfrm>
              <a:off x="12168868" y="7220769"/>
              <a:ext cx="2471894" cy="3218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a:endParaRPr lang="bg-BG" sz="1200" dirty="0">
                <a:latin typeface="Calibri Light"/>
              </a:endParaRPr>
            </a:p>
          </p:txBody>
        </p:sp>
        <p:sp>
          <p:nvSpPr>
            <p:cNvPr id="50" name="Freeform 734"/>
            <p:cNvSpPr>
              <a:spLocks noChangeArrowheads="1"/>
            </p:cNvSpPr>
            <p:nvPr/>
          </p:nvSpPr>
          <p:spPr bwMode="auto">
            <a:xfrm rot="16200000">
              <a:off x="13261997" y="6866312"/>
              <a:ext cx="342077" cy="458013"/>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grpFill/>
            <a:ln>
              <a:noFill/>
            </a:ln>
            <a:effectLst/>
          </p:spPr>
          <p:txBody>
            <a:bodyPr wrap="none" anchor="ctr"/>
            <a:lstStyle/>
            <a:p>
              <a:endParaRPr lang="en-US" sz="1200" dirty="0">
                <a:latin typeface="Calibri Light"/>
              </a:endParaRPr>
            </a:p>
          </p:txBody>
        </p:sp>
      </p:grpSp>
      <p:grpSp>
        <p:nvGrpSpPr>
          <p:cNvPr id="51" name="Group 2"/>
          <p:cNvGrpSpPr/>
          <p:nvPr/>
        </p:nvGrpSpPr>
        <p:grpSpPr>
          <a:xfrm>
            <a:off x="2444597" y="2805088"/>
            <a:ext cx="1834971" cy="447727"/>
            <a:chOff x="7137321" y="6939512"/>
            <a:chExt cx="2471894" cy="603133"/>
          </a:xfrm>
        </p:grpSpPr>
        <p:sp>
          <p:nvSpPr>
            <p:cNvPr id="52" name="Rectangle 8"/>
            <p:cNvSpPr/>
            <p:nvPr/>
          </p:nvSpPr>
          <p:spPr>
            <a:xfrm>
              <a:off x="7137321" y="7220774"/>
              <a:ext cx="2471894" cy="3218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a:endParaRPr lang="bg-BG" sz="1200" dirty="0">
                <a:latin typeface="Calibri Light"/>
              </a:endParaRPr>
            </a:p>
          </p:txBody>
        </p:sp>
        <p:sp>
          <p:nvSpPr>
            <p:cNvPr id="53" name="Freeform 734"/>
            <p:cNvSpPr>
              <a:spLocks noChangeArrowheads="1"/>
            </p:cNvSpPr>
            <p:nvPr/>
          </p:nvSpPr>
          <p:spPr bwMode="auto">
            <a:xfrm rot="16200000">
              <a:off x="8182104" y="6881544"/>
              <a:ext cx="342077" cy="458013"/>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solidFill>
              <a:schemeClr val="accent2"/>
            </a:solidFill>
            <a:ln>
              <a:noFill/>
            </a:ln>
            <a:effectLst/>
          </p:spPr>
          <p:txBody>
            <a:bodyPr wrap="none" anchor="ctr"/>
            <a:lstStyle/>
            <a:p>
              <a:endParaRPr lang="en-US" sz="1200" dirty="0">
                <a:latin typeface="Calibri Light"/>
              </a:endParaRPr>
            </a:p>
          </p:txBody>
        </p:sp>
      </p:grpSp>
      <p:grpSp>
        <p:nvGrpSpPr>
          <p:cNvPr id="54" name="Group 9"/>
          <p:cNvGrpSpPr/>
          <p:nvPr/>
        </p:nvGrpSpPr>
        <p:grpSpPr>
          <a:xfrm>
            <a:off x="172915" y="3675960"/>
            <a:ext cx="2557183" cy="1338709"/>
            <a:chOff x="3737841" y="8759835"/>
            <a:chExt cx="4585272" cy="2677415"/>
          </a:xfrm>
        </p:grpSpPr>
        <p:sp>
          <p:nvSpPr>
            <p:cNvPr id="55" name="TextBox 21"/>
            <p:cNvSpPr txBox="1"/>
            <p:nvPr/>
          </p:nvSpPr>
          <p:spPr>
            <a:xfrm>
              <a:off x="3737841" y="10021516"/>
              <a:ext cx="4532383" cy="1415734"/>
            </a:xfrm>
            <a:prstGeom prst="rect">
              <a:avLst/>
            </a:prstGeom>
            <a:noFill/>
          </p:spPr>
          <p:txBody>
            <a:bodyPr wrap="square" lIns="91422" tIns="45711" rIns="91422" bIns="45711" rtlCol="0">
              <a:spAutoFit/>
            </a:bodyPr>
            <a:lstStyle/>
            <a:p>
              <a:pPr marL="400050" lvl="1" indent="-171450">
                <a:buFont typeface="+mj-lt"/>
                <a:buAutoNum type="arabicPeriod"/>
                <a:defRPr/>
              </a:pPr>
              <a:r>
                <a:rPr lang="zh-CN" altLang="en-US" sz="2000" dirty="0">
                  <a:latin typeface="微软雅黑" pitchFamily="34" charset="-122"/>
                  <a:ea typeface="微软雅黑" pitchFamily="34" charset="-122"/>
                </a:rPr>
                <a:t>大班理论讲授型</a:t>
              </a:r>
              <a:endParaRPr lang="en-US" altLang="zh-CN" sz="2000" dirty="0">
                <a:latin typeface="微软雅黑" pitchFamily="34" charset="-122"/>
                <a:ea typeface="微软雅黑" pitchFamily="34" charset="-122"/>
              </a:endParaRPr>
            </a:p>
            <a:p>
              <a:pPr marL="400050" lvl="1" indent="-171450">
                <a:buFont typeface="+mj-lt"/>
                <a:buAutoNum type="arabicPeriod"/>
                <a:defRPr/>
              </a:pPr>
              <a:r>
                <a:rPr lang="zh-CN" altLang="en-US" sz="2000" dirty="0">
                  <a:latin typeface="微软雅黑" pitchFamily="34" charset="-122"/>
                  <a:ea typeface="微软雅黑" pitchFamily="34" charset="-122"/>
                </a:rPr>
                <a:t>小班理论讲授型</a:t>
              </a:r>
              <a:endParaRPr lang="en-US" altLang="zh-CN" sz="2000" dirty="0">
                <a:latin typeface="微软雅黑" pitchFamily="34" charset="-122"/>
                <a:ea typeface="微软雅黑" pitchFamily="34" charset="-122"/>
              </a:endParaRPr>
            </a:p>
          </p:txBody>
        </p:sp>
        <p:sp>
          <p:nvSpPr>
            <p:cNvPr id="56" name="TextBox 24"/>
            <p:cNvSpPr txBox="1"/>
            <p:nvPr/>
          </p:nvSpPr>
          <p:spPr>
            <a:xfrm>
              <a:off x="3946779" y="8759835"/>
              <a:ext cx="4376334" cy="1908175"/>
            </a:xfrm>
            <a:prstGeom prst="rect">
              <a:avLst/>
            </a:prstGeom>
            <a:noFill/>
          </p:spPr>
          <p:txBody>
            <a:bodyPr wrap="square" lIns="91422" tIns="45711" rIns="91422" bIns="45711" rtlCol="0">
              <a:spAutoFit/>
            </a:bodyPr>
            <a:lstStyle/>
            <a:p>
              <a:pPr algn="ctr"/>
              <a:r>
                <a:rPr lang="zh-CN" altLang="en-US" sz="2800" dirty="0">
                  <a:solidFill>
                    <a:schemeClr val="bg1">
                      <a:lumMod val="50000"/>
                    </a:schemeClr>
                  </a:solidFill>
                  <a:latin typeface="微软雅黑" pitchFamily="34" charset="-122"/>
                  <a:ea typeface="微软雅黑" pitchFamily="34" charset="-122"/>
                </a:rPr>
                <a:t>理论讲授型</a:t>
              </a:r>
              <a:endParaRPr lang="en-US" altLang="zh-CN" sz="2800" dirty="0">
                <a:solidFill>
                  <a:schemeClr val="bg1">
                    <a:lumMod val="50000"/>
                  </a:schemeClr>
                </a:solidFill>
                <a:latin typeface="微软雅黑" pitchFamily="34" charset="-122"/>
                <a:ea typeface="微软雅黑" pitchFamily="34" charset="-122"/>
              </a:endParaRPr>
            </a:p>
            <a:p>
              <a:pPr algn="ctr"/>
              <a:endParaRPr lang="id-ID" sz="2800" b="1" dirty="0">
                <a:latin typeface="Lato Regular"/>
                <a:cs typeface="Lato Regular"/>
              </a:endParaRPr>
            </a:p>
          </p:txBody>
        </p:sp>
      </p:grpSp>
      <p:sp>
        <p:nvSpPr>
          <p:cNvPr id="57" name="TextBox 28"/>
          <p:cNvSpPr txBox="1"/>
          <p:nvPr/>
        </p:nvSpPr>
        <p:spPr>
          <a:xfrm>
            <a:off x="1799856" y="1253356"/>
            <a:ext cx="3434574" cy="1077200"/>
          </a:xfrm>
          <a:prstGeom prst="rect">
            <a:avLst/>
          </a:prstGeom>
          <a:noFill/>
        </p:spPr>
        <p:txBody>
          <a:bodyPr wrap="square" lIns="91422" tIns="45711" rIns="91422" bIns="45711" rtlCol="0">
            <a:spAutoFit/>
          </a:bodyPr>
          <a:lstStyle/>
          <a:p>
            <a:pPr marL="400050" lvl="1" indent="-171450">
              <a:buFont typeface="+mj-lt"/>
              <a:buAutoNum type="arabicPeriod"/>
              <a:defRPr/>
            </a:pPr>
            <a:r>
              <a:rPr lang="zh-CN" altLang="en-US" sz="1600" dirty="0">
                <a:latin typeface="微软雅黑" pitchFamily="34" charset="-122"/>
                <a:ea typeface="微软雅黑" pitchFamily="34" charset="-122"/>
              </a:rPr>
              <a:t>课堂边学习、边训练</a:t>
            </a:r>
            <a:endParaRPr lang="en-US" altLang="zh-CN" sz="1600" dirty="0">
              <a:latin typeface="微软雅黑" pitchFamily="34" charset="-122"/>
              <a:ea typeface="微软雅黑" pitchFamily="34" charset="-122"/>
            </a:endParaRPr>
          </a:p>
          <a:p>
            <a:pPr marL="400050" lvl="1" indent="-171450">
              <a:buFont typeface="+mj-lt"/>
              <a:buAutoNum type="arabicPeriod"/>
              <a:defRPr/>
            </a:pPr>
            <a:r>
              <a:rPr lang="zh-CN" altLang="en-US" sz="1600" dirty="0">
                <a:latin typeface="微软雅黑" pitchFamily="34" charset="-122"/>
                <a:ea typeface="微软雅黑" pitchFamily="34" charset="-122"/>
              </a:rPr>
              <a:t>课前设计、课堂训练（递进）</a:t>
            </a:r>
            <a:endParaRPr lang="en-US" altLang="zh-CN" sz="1600" dirty="0">
              <a:latin typeface="微软雅黑" pitchFamily="34" charset="-122"/>
              <a:ea typeface="微软雅黑" pitchFamily="34" charset="-122"/>
            </a:endParaRPr>
          </a:p>
          <a:p>
            <a:pPr marL="400050" lvl="1" indent="-171450">
              <a:buFont typeface="+mj-lt"/>
              <a:buAutoNum type="arabicPeriod"/>
              <a:defRPr/>
            </a:pPr>
            <a:r>
              <a:rPr lang="zh-CN" altLang="en-US" sz="1600" dirty="0">
                <a:latin typeface="微软雅黑" pitchFamily="34" charset="-122"/>
                <a:ea typeface="微软雅黑" pitchFamily="34" charset="-122"/>
              </a:rPr>
              <a:t>课前学习、课堂训练（翻转）</a:t>
            </a:r>
            <a:endParaRPr lang="en-US" altLang="zh-CN" sz="1600" dirty="0">
              <a:latin typeface="微软雅黑" pitchFamily="34" charset="-122"/>
              <a:ea typeface="微软雅黑" pitchFamily="34" charset="-122"/>
            </a:endParaRPr>
          </a:p>
          <a:p>
            <a:pPr marL="400050" lvl="1" indent="-171450">
              <a:buFont typeface="+mj-lt"/>
              <a:buAutoNum type="arabicPeriod"/>
              <a:defRPr/>
            </a:pPr>
            <a:r>
              <a:rPr lang="zh-CN" altLang="en-US" sz="1600" dirty="0">
                <a:latin typeface="微软雅黑" pitchFamily="34" charset="-122"/>
                <a:ea typeface="微软雅黑" pitchFamily="34" charset="-122"/>
              </a:rPr>
              <a:t>课前训练、课堂强化（螺旋）</a:t>
            </a:r>
            <a:endParaRPr lang="en-US" altLang="zh-CN" sz="1600" dirty="0">
              <a:latin typeface="微软雅黑" pitchFamily="34" charset="-122"/>
              <a:ea typeface="微软雅黑" pitchFamily="34" charset="-122"/>
            </a:endParaRPr>
          </a:p>
        </p:txBody>
      </p:sp>
      <p:sp>
        <p:nvSpPr>
          <p:cNvPr id="58" name="TextBox 30"/>
          <p:cNvSpPr txBox="1"/>
          <p:nvPr/>
        </p:nvSpPr>
        <p:spPr>
          <a:xfrm>
            <a:off x="2328436" y="2246765"/>
            <a:ext cx="1979993" cy="523202"/>
          </a:xfrm>
          <a:prstGeom prst="rect">
            <a:avLst/>
          </a:prstGeom>
          <a:noFill/>
        </p:spPr>
        <p:txBody>
          <a:bodyPr wrap="none" lIns="91422" tIns="45711" rIns="91422" bIns="45711" rtlCol="0">
            <a:spAutoFit/>
          </a:bodyPr>
          <a:lstStyle/>
          <a:p>
            <a:pPr>
              <a:defRPr/>
            </a:pPr>
            <a:r>
              <a:rPr lang="zh-CN" altLang="en-US" sz="2800" dirty="0">
                <a:solidFill>
                  <a:schemeClr val="bg1">
                    <a:lumMod val="50000"/>
                  </a:schemeClr>
                </a:solidFill>
                <a:latin typeface="微软雅黑" pitchFamily="34" charset="-122"/>
                <a:ea typeface="微软雅黑" pitchFamily="34" charset="-122"/>
              </a:rPr>
              <a:t>技能训练型</a:t>
            </a:r>
            <a:endParaRPr lang="en-US" altLang="zh-CN" sz="2800" dirty="0">
              <a:solidFill>
                <a:schemeClr val="bg1">
                  <a:lumMod val="50000"/>
                </a:schemeClr>
              </a:solidFill>
              <a:latin typeface="微软雅黑" pitchFamily="34" charset="-122"/>
              <a:ea typeface="微软雅黑" pitchFamily="34" charset="-122"/>
            </a:endParaRPr>
          </a:p>
        </p:txBody>
      </p:sp>
      <p:sp>
        <p:nvSpPr>
          <p:cNvPr id="60" name="TextBox 33"/>
          <p:cNvSpPr txBox="1"/>
          <p:nvPr/>
        </p:nvSpPr>
        <p:spPr>
          <a:xfrm>
            <a:off x="3873476" y="3697378"/>
            <a:ext cx="2794318" cy="523202"/>
          </a:xfrm>
          <a:prstGeom prst="rect">
            <a:avLst/>
          </a:prstGeom>
          <a:noFill/>
        </p:spPr>
        <p:txBody>
          <a:bodyPr wrap="none" lIns="91422" tIns="45711" rIns="91422" bIns="45711" rtlCol="0">
            <a:spAutoFit/>
          </a:bodyPr>
          <a:lstStyle/>
          <a:p>
            <a:pPr>
              <a:defRPr/>
            </a:pPr>
            <a:r>
              <a:rPr lang="zh-CN" altLang="en-US" sz="2800" dirty="0">
                <a:solidFill>
                  <a:schemeClr val="bg1">
                    <a:lumMod val="50000"/>
                  </a:schemeClr>
                </a:solidFill>
                <a:latin typeface="微软雅黑" pitchFamily="34" charset="-122"/>
                <a:ea typeface="微软雅黑" pitchFamily="34" charset="-122"/>
              </a:rPr>
              <a:t>问题</a:t>
            </a:r>
            <a:r>
              <a:rPr lang="en-US" altLang="zh-CN" sz="2800" dirty="0">
                <a:solidFill>
                  <a:schemeClr val="bg1">
                    <a:lumMod val="50000"/>
                  </a:schemeClr>
                </a:solidFill>
                <a:latin typeface="微软雅黑" pitchFamily="34" charset="-122"/>
                <a:ea typeface="微软雅黑" pitchFamily="34" charset="-122"/>
              </a:rPr>
              <a:t>|</a:t>
            </a:r>
            <a:r>
              <a:rPr lang="zh-CN" altLang="en-US" sz="2800" dirty="0">
                <a:solidFill>
                  <a:schemeClr val="bg1">
                    <a:lumMod val="50000"/>
                  </a:schemeClr>
                </a:solidFill>
                <a:latin typeface="微软雅黑" pitchFamily="34" charset="-122"/>
                <a:ea typeface="微软雅黑" pitchFamily="34" charset="-122"/>
              </a:rPr>
              <a:t>任务教学型</a:t>
            </a:r>
          </a:p>
        </p:txBody>
      </p:sp>
      <p:sp>
        <p:nvSpPr>
          <p:cNvPr id="63" name="TextBox 40"/>
          <p:cNvSpPr txBox="1"/>
          <p:nvPr/>
        </p:nvSpPr>
        <p:spPr>
          <a:xfrm>
            <a:off x="6140506" y="2246765"/>
            <a:ext cx="1979993" cy="523202"/>
          </a:xfrm>
          <a:prstGeom prst="rect">
            <a:avLst/>
          </a:prstGeom>
          <a:noFill/>
        </p:spPr>
        <p:txBody>
          <a:bodyPr wrap="none" lIns="91422" tIns="45711" rIns="91422" bIns="45711" rtlCol="0">
            <a:spAutoFit/>
          </a:bodyPr>
          <a:lstStyle/>
          <a:p>
            <a:pPr>
              <a:defRPr/>
            </a:pPr>
            <a:r>
              <a:rPr lang="zh-CN" altLang="en-US" sz="2800" dirty="0">
                <a:solidFill>
                  <a:schemeClr val="bg1">
                    <a:lumMod val="50000"/>
                  </a:schemeClr>
                </a:solidFill>
                <a:latin typeface="微软雅黑" pitchFamily="34" charset="-122"/>
                <a:ea typeface="微软雅黑" pitchFamily="34" charset="-122"/>
              </a:rPr>
              <a:t>案例教学型</a:t>
            </a:r>
          </a:p>
        </p:txBody>
      </p:sp>
      <p:sp>
        <p:nvSpPr>
          <p:cNvPr id="66" name="TextBox 43"/>
          <p:cNvSpPr txBox="1"/>
          <p:nvPr/>
        </p:nvSpPr>
        <p:spPr>
          <a:xfrm>
            <a:off x="8074121" y="3520744"/>
            <a:ext cx="1979993" cy="523202"/>
          </a:xfrm>
          <a:prstGeom prst="rect">
            <a:avLst/>
          </a:prstGeom>
          <a:noFill/>
        </p:spPr>
        <p:txBody>
          <a:bodyPr wrap="none" lIns="91422" tIns="45711" rIns="91422" bIns="45711" rtlCol="0">
            <a:spAutoFit/>
          </a:bodyPr>
          <a:lstStyle/>
          <a:p>
            <a:pPr>
              <a:defRPr/>
            </a:pPr>
            <a:r>
              <a:rPr lang="zh-CN" altLang="en-US" sz="2800" dirty="0">
                <a:solidFill>
                  <a:schemeClr val="bg1">
                    <a:lumMod val="50000"/>
                  </a:schemeClr>
                </a:solidFill>
                <a:latin typeface="微软雅黑" pitchFamily="34" charset="-122"/>
                <a:ea typeface="微软雅黑" pitchFamily="34" charset="-122"/>
              </a:rPr>
              <a:t>情景教学型</a:t>
            </a:r>
          </a:p>
        </p:txBody>
      </p:sp>
      <p:sp>
        <p:nvSpPr>
          <p:cNvPr id="69" name="TextBox 46"/>
          <p:cNvSpPr txBox="1"/>
          <p:nvPr/>
        </p:nvSpPr>
        <p:spPr>
          <a:xfrm>
            <a:off x="9935242" y="2246765"/>
            <a:ext cx="1979993" cy="523202"/>
          </a:xfrm>
          <a:prstGeom prst="rect">
            <a:avLst/>
          </a:prstGeom>
          <a:noFill/>
        </p:spPr>
        <p:txBody>
          <a:bodyPr wrap="none" lIns="91422" tIns="45711" rIns="91422" bIns="45711" rtlCol="0">
            <a:spAutoFit/>
          </a:bodyPr>
          <a:lstStyle/>
          <a:p>
            <a:pPr>
              <a:defRPr/>
            </a:pPr>
            <a:r>
              <a:rPr lang="zh-CN" altLang="en-US" sz="2800" dirty="0">
                <a:solidFill>
                  <a:schemeClr val="bg1">
                    <a:lumMod val="50000"/>
                  </a:schemeClr>
                </a:solidFill>
                <a:latin typeface="微软雅黑" pitchFamily="34" charset="-122"/>
                <a:ea typeface="微软雅黑" pitchFamily="34" charset="-122"/>
              </a:rPr>
              <a:t>见习实习型</a:t>
            </a:r>
          </a:p>
        </p:txBody>
      </p:sp>
      <p:sp>
        <p:nvSpPr>
          <p:cNvPr id="2" name="标题 1"/>
          <p:cNvSpPr>
            <a:spLocks noGrp="1"/>
          </p:cNvSpPr>
          <p:nvPr>
            <p:ph type="title"/>
          </p:nvPr>
        </p:nvSpPr>
        <p:spPr>
          <a:xfrm>
            <a:off x="482600" y="285016"/>
            <a:ext cx="3775393" cy="480131"/>
          </a:xfrm>
        </p:spPr>
        <p:txBody>
          <a:bodyPr/>
          <a:lstStyle/>
          <a:p>
            <a:r>
              <a:rPr lang="zh-CN" altLang="en-US" dirty="0"/>
              <a:t>混合</a:t>
            </a:r>
            <a:r>
              <a:rPr lang="zh-CN" altLang="en-US" dirty="0" smtClean="0"/>
              <a:t>教学教学模式</a:t>
            </a:r>
            <a:r>
              <a:rPr lang="zh-CN" altLang="en-US" dirty="0"/>
              <a:t>探索</a:t>
            </a:r>
          </a:p>
        </p:txBody>
      </p:sp>
    </p:spTree>
    <p:custDataLst>
      <p:tags r:id="rId1"/>
    </p:custDataLst>
    <p:extLst>
      <p:ext uri="{BB962C8B-B14F-4D97-AF65-F5344CB8AC3E}">
        <p14:creationId xmlns:p14="http://schemas.microsoft.com/office/powerpoint/2010/main" val="1771920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25"/>
                                        </p:tgtEl>
                                        <p:attrNameLst>
                                          <p:attrName>style.visibility</p:attrName>
                                        </p:attrNameLst>
                                      </p:cBhvr>
                                      <p:to>
                                        <p:strVal val="visible"/>
                                      </p:to>
                                    </p:set>
                                    <p:anim calcmode="lin" valueType="num">
                                      <p:cBhvr additive="base">
                                        <p:cTn id="7" dur="500"/>
                                        <p:tgtEl>
                                          <p:spTgt spid="125"/>
                                        </p:tgtEl>
                                        <p:attrNameLst>
                                          <p:attrName>ppt_x</p:attrName>
                                        </p:attrNameLst>
                                      </p:cBhvr>
                                      <p:tavLst>
                                        <p:tav tm="0">
                                          <p:val>
                                            <p:strVal val="#ppt_x-#ppt_w*1.125000"/>
                                          </p:val>
                                        </p:tav>
                                        <p:tav tm="100000">
                                          <p:val>
                                            <p:strVal val="#ppt_x"/>
                                          </p:val>
                                        </p:tav>
                                      </p:tavLst>
                                    </p:anim>
                                    <p:animEffect transition="in" filter="wipe(right)">
                                      <p:cBhvr>
                                        <p:cTn id="8" dur="500"/>
                                        <p:tgtEl>
                                          <p:spTgt spid="125"/>
                                        </p:tgtEl>
                                      </p:cBhvr>
                                    </p:animEffect>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par>
                                <p:cTn id="13" presetID="10"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500"/>
                                        <p:tgtEl>
                                          <p:spTgt spid="54"/>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down)">
                                      <p:cBhvr>
                                        <p:cTn id="19" dur="500"/>
                                        <p:tgtEl>
                                          <p:spTgt spid="5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childTnLst>
                          </p:cTn>
                        </p:par>
                        <p:par>
                          <p:cTn id="26" fill="hold">
                            <p:stCondLst>
                              <p:cond delay="1500"/>
                            </p:stCondLst>
                            <p:childTnLst>
                              <p:par>
                                <p:cTn id="27" presetID="22" presetClass="entr" presetSubtype="1"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wipe(up)">
                                      <p:cBhvr>
                                        <p:cTn id="29" dur="500"/>
                                        <p:tgtEl>
                                          <p:spTgt spid="3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fade">
                                      <p:cBhvr>
                                        <p:cTn id="32" dur="500"/>
                                        <p:tgtEl>
                                          <p:spTgt spid="60"/>
                                        </p:tgtEl>
                                      </p:cBhvr>
                                    </p:animEffect>
                                  </p:childTnLst>
                                </p:cTn>
                              </p:par>
                            </p:childTnLst>
                          </p:cTn>
                        </p:par>
                        <p:par>
                          <p:cTn id="33" fill="hold">
                            <p:stCondLst>
                              <p:cond delay="2000"/>
                            </p:stCondLst>
                            <p:childTnLst>
                              <p:par>
                                <p:cTn id="34" presetID="22" presetClass="entr" presetSubtype="4" fill="hold" nodeType="after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wipe(down)">
                                      <p:cBhvr>
                                        <p:cTn id="36" dur="500"/>
                                        <p:tgtEl>
                                          <p:spTgt spid="48"/>
                                        </p:tgtEl>
                                      </p:cBhvr>
                                    </p:animEffect>
                                  </p:childTnLst>
                                </p:cTn>
                              </p:par>
                            </p:childTnLst>
                          </p:cTn>
                        </p:par>
                        <p:par>
                          <p:cTn id="37" fill="hold">
                            <p:stCondLst>
                              <p:cond delay="2500"/>
                            </p:stCondLst>
                            <p:childTnLst>
                              <p:par>
                                <p:cTn id="38" presetID="22" presetClass="entr" presetSubtype="1" fill="hold"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up)">
                                      <p:cBhvr>
                                        <p:cTn id="40" dur="500"/>
                                        <p:tgtEl>
                                          <p:spTgt spid="4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500"/>
                                        <p:tgtEl>
                                          <p:spTgt spid="66"/>
                                        </p:tgtEl>
                                      </p:cBhvr>
                                    </p:animEffect>
                                  </p:childTnLst>
                                </p:cTn>
                              </p:par>
                            </p:childTnLst>
                          </p:cTn>
                        </p:par>
                        <p:par>
                          <p:cTn id="44" fill="hold">
                            <p:stCondLst>
                              <p:cond delay="3000"/>
                            </p:stCondLst>
                            <p:childTnLst>
                              <p:par>
                                <p:cTn id="45" presetID="22" presetClass="entr" presetSubtype="4" fill="hold" nodeType="after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wipe(down)">
                                      <p:cBhvr>
                                        <p:cTn id="4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60" grpId="0"/>
      <p:bldP spid="6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直接连接符 24"/>
          <p:cNvCxnSpPr/>
          <p:nvPr/>
        </p:nvCxnSpPr>
        <p:spPr>
          <a:xfrm>
            <a:off x="10659872" y="411956"/>
            <a:ext cx="0" cy="2780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内容占位符 6"/>
          <p:cNvPicPr>
            <a:picLocks noChangeAspect="1"/>
          </p:cNvPicPr>
          <p:nvPr/>
        </p:nvPicPr>
        <p:blipFill rotWithShape="1">
          <a:blip r:embed="rId3">
            <a:extLst>
              <a:ext uri="{28A0092B-C50C-407E-A947-70E740481C1C}">
                <a14:useLocalDpi xmlns:a14="http://schemas.microsoft.com/office/drawing/2010/main" val="0"/>
              </a:ext>
            </a:extLst>
          </a:blip>
          <a:srcRect t="2201" b="10143"/>
          <a:stretch/>
        </p:blipFill>
        <p:spPr>
          <a:xfrm>
            <a:off x="538385" y="1019897"/>
            <a:ext cx="11115230" cy="5250427"/>
          </a:xfrm>
          <a:prstGeom prst="rect">
            <a:avLst/>
          </a:prstGeom>
        </p:spPr>
      </p:pic>
      <p:sp>
        <p:nvSpPr>
          <p:cNvPr id="2" name="标题 1"/>
          <p:cNvSpPr>
            <a:spLocks noGrp="1"/>
          </p:cNvSpPr>
          <p:nvPr>
            <p:ph type="title"/>
          </p:nvPr>
        </p:nvSpPr>
        <p:spPr>
          <a:xfrm>
            <a:off x="482600" y="285016"/>
            <a:ext cx="6288901" cy="480131"/>
          </a:xfrm>
        </p:spPr>
        <p:txBody>
          <a:bodyPr/>
          <a:lstStyle/>
          <a:p>
            <a:r>
              <a:rPr lang="zh-CN" altLang="en-US" dirty="0" smtClean="0"/>
              <a:t>基于在线</a:t>
            </a:r>
            <a:r>
              <a:rPr lang="zh-CN" altLang="en-US" dirty="0"/>
              <a:t>教育综合</a:t>
            </a:r>
            <a:r>
              <a:rPr lang="zh-CN" altLang="en-US" dirty="0" smtClean="0"/>
              <a:t>平台</a:t>
            </a:r>
            <a:r>
              <a:rPr lang="zh-CN" altLang="en-US" dirty="0" smtClean="0"/>
              <a:t>的混合教学模式</a:t>
            </a:r>
            <a:endParaRPr lang="zh-CN" altLang="en-US" dirty="0"/>
          </a:p>
        </p:txBody>
      </p:sp>
    </p:spTree>
    <p:extLst>
      <p:ext uri="{BB962C8B-B14F-4D97-AF65-F5344CB8AC3E}">
        <p14:creationId xmlns:p14="http://schemas.microsoft.com/office/powerpoint/2010/main" val="4009687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ppt_x</p:attrName>
                                        </p:attrNameLst>
                                      </p:cBhvr>
                                      <p:tavLst>
                                        <p:tav tm="0">
                                          <p:val>
                                            <p:strVal val="#ppt_x-#ppt_w*1.125000"/>
                                          </p:val>
                                        </p:tav>
                                        <p:tav tm="100000">
                                          <p:val>
                                            <p:strVal val="#ppt_x"/>
                                          </p:val>
                                        </p:tav>
                                      </p:tavLst>
                                    </p:anim>
                                    <p:animEffect transition="in" filter="wipe(right)">
                                      <p:cBhvr>
                                        <p:cTn id="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直接连接符 24"/>
          <p:cNvCxnSpPr/>
          <p:nvPr/>
        </p:nvCxnSpPr>
        <p:spPr>
          <a:xfrm>
            <a:off x="8582380" y="411956"/>
            <a:ext cx="0" cy="2780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圆角矩形 11"/>
          <p:cNvSpPr>
            <a:spLocks noChangeArrowheads="1"/>
          </p:cNvSpPr>
          <p:nvPr/>
        </p:nvSpPr>
        <p:spPr bwMode="auto">
          <a:xfrm>
            <a:off x="3265542" y="976668"/>
            <a:ext cx="8343900" cy="5452201"/>
          </a:xfrm>
          <a:prstGeom prst="roundRect">
            <a:avLst>
              <a:gd name="adj" fmla="val 4273"/>
            </a:avLst>
          </a:prstGeom>
          <a:solidFill>
            <a:schemeClr val="bg1"/>
          </a:solidFill>
          <a:ln w="25400">
            <a:solidFill>
              <a:srgbClr val="3E9B71"/>
            </a:solidFill>
            <a:round/>
            <a:headEnd/>
            <a:tailEnd/>
          </a:ln>
        </p:spPr>
        <p:txBody>
          <a:bodyPr anchor="ctr"/>
          <a:lstStyle/>
          <a:p>
            <a:pPr algn="ctr" eaLnBrk="0" fontAlgn="ctr" hangingPunct="0">
              <a:buClr>
                <a:srgbClr val="FF0000"/>
              </a:buClr>
              <a:buSzPct val="70000"/>
              <a:buFont typeface="Wingdings" pitchFamily="2" charset="2"/>
              <a:buChar char="n"/>
              <a:tabLst>
                <a:tab pos="136525" algn="l"/>
              </a:tabLst>
            </a:pPr>
            <a:endParaRPr lang="zh-CN" altLang="en-US" sz="3600">
              <a:latin typeface="微软雅黑" pitchFamily="34" charset="-122"/>
              <a:ea typeface="微软雅黑" pitchFamily="34" charset="-122"/>
            </a:endParaRPr>
          </a:p>
        </p:txBody>
      </p:sp>
      <p:sp>
        <p:nvSpPr>
          <p:cNvPr id="29" name="矩形 4"/>
          <p:cNvSpPr>
            <a:spLocks noChangeArrowheads="1"/>
          </p:cNvSpPr>
          <p:nvPr/>
        </p:nvSpPr>
        <p:spPr bwMode="auto">
          <a:xfrm>
            <a:off x="3479885" y="1048106"/>
            <a:ext cx="8358217" cy="577081"/>
          </a:xfrm>
          <a:prstGeom prst="rect">
            <a:avLst/>
          </a:prstGeom>
          <a:noFill/>
          <a:ln w="9525">
            <a:noFill/>
            <a:miter lim="800000"/>
            <a:headEnd/>
            <a:tailEnd/>
          </a:ln>
        </p:spPr>
        <p:txBody>
          <a:bodyPr wrap="square">
            <a:spAutoFit/>
          </a:bodyPr>
          <a:lstStyle/>
          <a:p>
            <a:pPr eaLnBrk="0" hangingPunct="0">
              <a:lnSpc>
                <a:spcPct val="150000"/>
              </a:lnSpc>
            </a:pPr>
            <a:r>
              <a:rPr lang="zh-CN" altLang="en-US" sz="2000" dirty="0">
                <a:solidFill>
                  <a:srgbClr val="C00000"/>
                </a:solidFill>
                <a:latin typeface="微软雅黑" pitchFamily="34" charset="-122"/>
                <a:ea typeface="微软雅黑" pitchFamily="34" charset="-122"/>
              </a:rPr>
              <a:t>案例</a:t>
            </a:r>
            <a:r>
              <a:rPr lang="en-US" altLang="zh-CN" sz="2000" dirty="0">
                <a:solidFill>
                  <a:srgbClr val="C00000"/>
                </a:solidFill>
                <a:latin typeface="微软雅黑" pitchFamily="34" charset="-122"/>
                <a:ea typeface="微软雅黑" pitchFamily="34" charset="-122"/>
              </a:rPr>
              <a:t>1</a:t>
            </a:r>
            <a:r>
              <a:rPr lang="zh-CN" altLang="en-US" sz="2000" dirty="0">
                <a:solidFill>
                  <a:srgbClr val="C00000"/>
                </a:solidFill>
                <a:latin typeface="微软雅黑" pitchFamily="34" charset="-122"/>
                <a:ea typeface="微软雅黑" pitchFamily="34" charset="-122"/>
              </a:rPr>
              <a:t>：</a:t>
            </a:r>
            <a:r>
              <a:rPr lang="en-US" altLang="zh-CN" sz="2100" dirty="0">
                <a:latin typeface="微软雅黑" pitchFamily="34" charset="-122"/>
                <a:ea typeface="微软雅黑" pitchFamily="34" charset="-122"/>
              </a:rPr>
              <a:t>《</a:t>
            </a:r>
            <a:r>
              <a:rPr lang="zh-CN" altLang="en-US" sz="2100" dirty="0">
                <a:latin typeface="微软雅黑" pitchFamily="34" charset="-122"/>
                <a:ea typeface="微软雅黑" pitchFamily="34" charset="-122"/>
              </a:rPr>
              <a:t>思想道德修养与法律基础</a:t>
            </a:r>
            <a:r>
              <a:rPr lang="en-US" altLang="zh-CN" sz="2100" dirty="0" smtClean="0">
                <a:latin typeface="微软雅黑" pitchFamily="34" charset="-122"/>
                <a:ea typeface="微软雅黑" pitchFamily="34" charset="-122"/>
              </a:rPr>
              <a:t>》</a:t>
            </a:r>
            <a:endParaRPr lang="zh-CN" altLang="en-US" sz="2100" dirty="0">
              <a:latin typeface="微软雅黑" pitchFamily="34" charset="-122"/>
              <a:ea typeface="微软雅黑" pitchFamily="34" charset="-122"/>
            </a:endParaRPr>
          </a:p>
        </p:txBody>
      </p:sp>
      <p:pic>
        <p:nvPicPr>
          <p:cNvPr id="31" name="图片 2"/>
          <p:cNvPicPr>
            <a:picLocks noChangeAspect="1" noChangeArrowheads="1"/>
          </p:cNvPicPr>
          <p:nvPr/>
        </p:nvPicPr>
        <p:blipFill>
          <a:blip r:embed="rId3"/>
          <a:srcRect/>
          <a:stretch>
            <a:fillRect/>
          </a:stretch>
        </p:blipFill>
        <p:spPr bwMode="auto">
          <a:xfrm>
            <a:off x="3972206" y="1752840"/>
            <a:ext cx="6930572" cy="4548376"/>
          </a:xfrm>
          <a:prstGeom prst="rect">
            <a:avLst/>
          </a:prstGeom>
          <a:noFill/>
          <a:ln w="9525">
            <a:noFill/>
            <a:miter lim="800000"/>
            <a:headEnd/>
            <a:tailEnd/>
          </a:ln>
        </p:spPr>
      </p:pic>
      <p:sp>
        <p:nvSpPr>
          <p:cNvPr id="2" name="矩形 1"/>
          <p:cNvSpPr/>
          <p:nvPr/>
        </p:nvSpPr>
        <p:spPr>
          <a:xfrm>
            <a:off x="198038" y="1336646"/>
            <a:ext cx="2838844" cy="2862322"/>
          </a:xfrm>
          <a:prstGeom prst="rect">
            <a:avLst/>
          </a:prstGeom>
        </p:spPr>
        <p:txBody>
          <a:bodyPr wrap="square">
            <a:spAutoFit/>
          </a:bodyPr>
          <a:lstStyle/>
          <a:p>
            <a:pPr>
              <a:lnSpc>
                <a:spcPct val="150000"/>
              </a:lnSpc>
            </a:pPr>
            <a:r>
              <a:rPr lang="zh-CN" altLang="en-US" sz="2000" dirty="0">
                <a:solidFill>
                  <a:schemeClr val="tx1">
                    <a:lumMod val="75000"/>
                  </a:schemeClr>
                </a:solidFill>
                <a:latin typeface="微软雅黑" panose="020B0503020204020204" pitchFamily="34" charset="-122"/>
                <a:ea typeface="微软雅黑" panose="020B0503020204020204" pitchFamily="34" charset="-122"/>
              </a:rPr>
              <a:t>课程学时</a:t>
            </a:r>
            <a:r>
              <a:rPr lang="zh-CN" altLang="en-US" sz="2000" dirty="0" smtClean="0">
                <a:solidFill>
                  <a:schemeClr val="tx1">
                    <a:lumMod val="75000"/>
                  </a:schemeClr>
                </a:solidFill>
                <a:latin typeface="微软雅黑" panose="020B0503020204020204" pitchFamily="34" charset="-122"/>
                <a:ea typeface="微软雅黑" panose="020B0503020204020204" pitchFamily="34" charset="-122"/>
              </a:rPr>
              <a:t>：</a:t>
            </a:r>
            <a:endParaRPr lang="en-US" altLang="zh-CN" sz="2000" dirty="0" smtClean="0">
              <a:solidFill>
                <a:schemeClr val="tx1">
                  <a:lumMod val="75000"/>
                </a:schemeClr>
              </a:solidFill>
              <a:latin typeface="微软雅黑" panose="020B0503020204020204" pitchFamily="34" charset="-122"/>
              <a:ea typeface="微软雅黑" panose="020B0503020204020204" pitchFamily="34" charset="-122"/>
            </a:endParaRPr>
          </a:p>
          <a:p>
            <a:pPr marL="800100" lvl="1" indent="-342900">
              <a:lnSpc>
                <a:spcPct val="150000"/>
              </a:lnSpc>
              <a:buFont typeface="Wingdings" panose="05000000000000000000" pitchFamily="2" charset="2"/>
              <a:buChar char="l"/>
            </a:pPr>
            <a:r>
              <a:rPr lang="zh-CN" altLang="en-US" sz="2000" dirty="0" smtClean="0">
                <a:solidFill>
                  <a:schemeClr val="tx1">
                    <a:lumMod val="75000"/>
                  </a:schemeClr>
                </a:solidFill>
                <a:latin typeface="微软雅黑" panose="020B0503020204020204" pitchFamily="34" charset="-122"/>
                <a:ea typeface="微软雅黑" panose="020B0503020204020204" pitchFamily="34" charset="-122"/>
              </a:rPr>
              <a:t>总</a:t>
            </a:r>
            <a:r>
              <a:rPr lang="zh-CN" altLang="en-US" sz="2000" dirty="0">
                <a:solidFill>
                  <a:schemeClr val="tx1">
                    <a:lumMod val="75000"/>
                  </a:schemeClr>
                </a:solidFill>
                <a:latin typeface="微软雅黑" panose="020B0503020204020204" pitchFamily="34" charset="-122"/>
                <a:ea typeface="微软雅黑" panose="020B0503020204020204" pitchFamily="34" charset="-122"/>
              </a:rPr>
              <a:t>课时</a:t>
            </a:r>
            <a:r>
              <a:rPr lang="en-US" altLang="zh-CN" sz="2000" dirty="0" smtClean="0">
                <a:solidFill>
                  <a:schemeClr val="tx1">
                    <a:lumMod val="75000"/>
                  </a:schemeClr>
                </a:solidFill>
                <a:latin typeface="微软雅黑" panose="020B0503020204020204" pitchFamily="34" charset="-122"/>
                <a:ea typeface="微软雅黑" panose="020B0503020204020204" pitchFamily="34" charset="-122"/>
              </a:rPr>
              <a:t>36</a:t>
            </a:r>
          </a:p>
          <a:p>
            <a:pPr marL="800100" lvl="1" indent="-342900">
              <a:lnSpc>
                <a:spcPct val="150000"/>
              </a:lnSpc>
              <a:buFont typeface="Wingdings" panose="05000000000000000000" pitchFamily="2" charset="2"/>
              <a:buChar char="l"/>
            </a:pPr>
            <a:r>
              <a:rPr lang="zh-CN" altLang="en-US" sz="2000" dirty="0" smtClean="0">
                <a:solidFill>
                  <a:schemeClr val="tx1">
                    <a:lumMod val="75000"/>
                  </a:schemeClr>
                </a:solidFill>
                <a:latin typeface="微软雅黑" panose="020B0503020204020204" pitchFamily="34" charset="-122"/>
                <a:ea typeface="微软雅黑" panose="020B0503020204020204" pitchFamily="34" charset="-122"/>
              </a:rPr>
              <a:t>讲课</a:t>
            </a:r>
            <a:r>
              <a:rPr lang="zh-CN" altLang="en-US" sz="2000" dirty="0">
                <a:solidFill>
                  <a:schemeClr val="tx1">
                    <a:lumMod val="75000"/>
                  </a:schemeClr>
                </a:solidFill>
                <a:latin typeface="微软雅黑" panose="020B0503020204020204" pitchFamily="34" charset="-122"/>
                <a:ea typeface="微软雅黑" panose="020B0503020204020204" pitchFamily="34" charset="-122"/>
              </a:rPr>
              <a:t>课时</a:t>
            </a:r>
            <a:r>
              <a:rPr lang="en-US" altLang="zh-CN" sz="2000" dirty="0" smtClean="0">
                <a:solidFill>
                  <a:schemeClr val="tx1">
                    <a:lumMod val="75000"/>
                  </a:schemeClr>
                </a:solidFill>
                <a:latin typeface="微软雅黑" panose="020B0503020204020204" pitchFamily="34" charset="-122"/>
                <a:ea typeface="微软雅黑" panose="020B0503020204020204" pitchFamily="34" charset="-122"/>
              </a:rPr>
              <a:t>28</a:t>
            </a:r>
          </a:p>
          <a:p>
            <a:pPr marL="800100" lvl="1" indent="-342900">
              <a:lnSpc>
                <a:spcPct val="150000"/>
              </a:lnSpc>
              <a:buFont typeface="Wingdings" panose="05000000000000000000" pitchFamily="2" charset="2"/>
              <a:buChar char="l"/>
            </a:pPr>
            <a:r>
              <a:rPr lang="zh-CN" altLang="en-US" sz="2000" dirty="0" smtClean="0">
                <a:solidFill>
                  <a:schemeClr val="tx1">
                    <a:lumMod val="75000"/>
                  </a:schemeClr>
                </a:solidFill>
                <a:latin typeface="微软雅黑" panose="020B0503020204020204" pitchFamily="34" charset="-122"/>
                <a:ea typeface="微软雅黑" panose="020B0503020204020204" pitchFamily="34" charset="-122"/>
              </a:rPr>
              <a:t>实验</a:t>
            </a:r>
            <a:r>
              <a:rPr lang="zh-CN" altLang="en-US" sz="2000" dirty="0">
                <a:solidFill>
                  <a:schemeClr val="tx1">
                    <a:lumMod val="75000"/>
                  </a:schemeClr>
                </a:solidFill>
                <a:latin typeface="微软雅黑" panose="020B0503020204020204" pitchFamily="34" charset="-122"/>
                <a:ea typeface="微软雅黑" panose="020B0503020204020204" pitchFamily="34" charset="-122"/>
              </a:rPr>
              <a:t>实训</a:t>
            </a:r>
            <a:r>
              <a:rPr lang="zh-CN" altLang="en-US" sz="2000" dirty="0" smtClean="0">
                <a:solidFill>
                  <a:schemeClr val="tx1">
                    <a:lumMod val="75000"/>
                  </a:schemeClr>
                </a:solidFill>
                <a:latin typeface="微软雅黑" panose="020B0503020204020204" pitchFamily="34" charset="-122"/>
                <a:ea typeface="微软雅黑" panose="020B0503020204020204" pitchFamily="34" charset="-122"/>
              </a:rPr>
              <a:t>课时</a:t>
            </a:r>
            <a:r>
              <a:rPr lang="en-US" altLang="zh-CN" sz="2000" dirty="0" smtClean="0">
                <a:solidFill>
                  <a:schemeClr val="tx1">
                    <a:lumMod val="75000"/>
                  </a:schemeClr>
                </a:solidFill>
                <a:latin typeface="微软雅黑" panose="020B0503020204020204" pitchFamily="34" charset="-122"/>
                <a:ea typeface="微软雅黑" panose="020B0503020204020204" pitchFamily="34" charset="-122"/>
              </a:rPr>
              <a:t>8</a:t>
            </a:r>
          </a:p>
          <a:p>
            <a:pPr>
              <a:lnSpc>
                <a:spcPct val="150000"/>
              </a:lnSpc>
            </a:pPr>
            <a:r>
              <a:rPr lang="zh-CN" altLang="en-US" sz="2000" dirty="0" smtClean="0">
                <a:solidFill>
                  <a:schemeClr val="tx1">
                    <a:lumMod val="75000"/>
                  </a:schemeClr>
                </a:solidFill>
                <a:latin typeface="微软雅黑" panose="020B0503020204020204" pitchFamily="34" charset="-122"/>
                <a:ea typeface="微软雅黑" panose="020B0503020204020204" pitchFamily="34" charset="-122"/>
              </a:rPr>
              <a:t>授课</a:t>
            </a:r>
            <a:r>
              <a:rPr lang="zh-CN" altLang="en-US" sz="2000" dirty="0">
                <a:solidFill>
                  <a:schemeClr val="tx1">
                    <a:lumMod val="75000"/>
                  </a:schemeClr>
                </a:solidFill>
                <a:latin typeface="微软雅黑" panose="020B0503020204020204" pitchFamily="34" charset="-122"/>
                <a:ea typeface="微软雅黑" panose="020B0503020204020204" pitchFamily="34" charset="-122"/>
              </a:rPr>
              <a:t>教师：</a:t>
            </a:r>
            <a:r>
              <a:rPr lang="en-US" altLang="zh-CN" sz="2000" dirty="0">
                <a:solidFill>
                  <a:schemeClr val="tx1">
                    <a:lumMod val="75000"/>
                  </a:schemeClr>
                </a:solidFill>
                <a:latin typeface="微软雅黑" panose="020B0503020204020204" pitchFamily="34" charset="-122"/>
                <a:ea typeface="微软雅黑" panose="020B0503020204020204" pitchFamily="34" charset="-122"/>
              </a:rPr>
              <a:t>2</a:t>
            </a:r>
            <a:r>
              <a:rPr lang="zh-CN" altLang="en-US" sz="2000" dirty="0">
                <a:solidFill>
                  <a:schemeClr val="tx1">
                    <a:lumMod val="75000"/>
                  </a:schemeClr>
                </a:solidFill>
                <a:latin typeface="微软雅黑" panose="020B0503020204020204" pitchFamily="34" charset="-122"/>
                <a:ea typeface="微软雅黑" panose="020B0503020204020204" pitchFamily="34" charset="-122"/>
              </a:rPr>
              <a:t>名；</a:t>
            </a:r>
          </a:p>
          <a:p>
            <a:pPr>
              <a:lnSpc>
                <a:spcPct val="150000"/>
              </a:lnSpc>
            </a:pPr>
            <a:r>
              <a:rPr lang="zh-CN" altLang="en-US" sz="2000" dirty="0">
                <a:solidFill>
                  <a:schemeClr val="tx1">
                    <a:lumMod val="75000"/>
                  </a:schemeClr>
                </a:solidFill>
                <a:latin typeface="微软雅黑" panose="020B0503020204020204" pitchFamily="34" charset="-122"/>
                <a:ea typeface="微软雅黑" panose="020B0503020204020204" pitchFamily="34" charset="-122"/>
              </a:rPr>
              <a:t>授课对象：大一</a:t>
            </a:r>
            <a:r>
              <a:rPr lang="zh-CN" altLang="en-US" sz="2000" dirty="0" smtClean="0">
                <a:solidFill>
                  <a:schemeClr val="tx1">
                    <a:lumMod val="75000"/>
                  </a:schemeClr>
                </a:solidFill>
                <a:latin typeface="微软雅黑" panose="020B0503020204020204" pitchFamily="34" charset="-122"/>
                <a:ea typeface="微软雅黑" panose="020B0503020204020204" pitchFamily="34" charset="-122"/>
              </a:rPr>
              <a:t>新生</a:t>
            </a:r>
            <a:endParaRPr lang="zh-CN" altLang="en-US" sz="2000" dirty="0">
              <a:solidFill>
                <a:schemeClr val="tx1">
                  <a:lumMod val="75000"/>
                </a:schemeClr>
              </a:solidFill>
              <a:latin typeface="微软雅黑" panose="020B0503020204020204" pitchFamily="34" charset="-122"/>
              <a:ea typeface="微软雅黑" panose="020B0503020204020204" pitchFamily="34" charset="-122"/>
            </a:endParaRPr>
          </a:p>
        </p:txBody>
      </p:sp>
      <p:sp>
        <p:nvSpPr>
          <p:cNvPr id="3" name="标题 2"/>
          <p:cNvSpPr>
            <a:spLocks noGrp="1"/>
          </p:cNvSpPr>
          <p:nvPr>
            <p:ph type="title"/>
          </p:nvPr>
        </p:nvSpPr>
        <p:spPr>
          <a:xfrm>
            <a:off x="482600" y="285016"/>
            <a:ext cx="3775393" cy="480131"/>
          </a:xfrm>
        </p:spPr>
        <p:txBody>
          <a:bodyPr/>
          <a:lstStyle/>
          <a:p>
            <a:r>
              <a:rPr lang="zh-CN" altLang="en-US" dirty="0" smtClean="0"/>
              <a:t>混合</a:t>
            </a:r>
            <a:r>
              <a:rPr lang="zh-CN" altLang="en-US" dirty="0"/>
              <a:t>教学课程案例</a:t>
            </a:r>
            <a:r>
              <a:rPr lang="zh-CN" altLang="en-US" dirty="0" smtClean="0"/>
              <a:t>分享</a:t>
            </a:r>
            <a:endParaRPr lang="zh-CN" altLang="en-US" dirty="0"/>
          </a:p>
        </p:txBody>
      </p:sp>
    </p:spTree>
    <p:extLst>
      <p:ext uri="{BB962C8B-B14F-4D97-AF65-F5344CB8AC3E}">
        <p14:creationId xmlns:p14="http://schemas.microsoft.com/office/powerpoint/2010/main" val="1381185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ppt_x</p:attrName>
                                        </p:attrNameLst>
                                      </p:cBhvr>
                                      <p:tavLst>
                                        <p:tav tm="0">
                                          <p:val>
                                            <p:strVal val="#ppt_x-#ppt_w*1.125000"/>
                                          </p:val>
                                        </p:tav>
                                        <p:tav tm="100000">
                                          <p:val>
                                            <p:strVal val="#ppt_x"/>
                                          </p:val>
                                        </p:tav>
                                      </p:tavLst>
                                    </p:anim>
                                    <p:animEffect transition="in" filter="wipe(right)">
                                      <p:cBhvr>
                                        <p:cTn id="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直接连接符 24"/>
          <p:cNvCxnSpPr/>
          <p:nvPr/>
        </p:nvCxnSpPr>
        <p:spPr>
          <a:xfrm>
            <a:off x="8582380" y="411956"/>
            <a:ext cx="0" cy="2780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481940" y="1439909"/>
            <a:ext cx="2520032" cy="954107"/>
          </a:xfrm>
          <a:prstGeom prst="rect">
            <a:avLst/>
          </a:prstGeom>
        </p:spPr>
        <p:txBody>
          <a:bodyPr wrap="square">
            <a:spAutoFit/>
          </a:bodyPr>
          <a:lstStyle/>
          <a:p>
            <a:pPr>
              <a:spcAft>
                <a:spcPts val="1200"/>
              </a:spcAft>
            </a:pPr>
            <a:r>
              <a:rPr lang="zh-CN" altLang="en-US" sz="1400" dirty="0">
                <a:solidFill>
                  <a:srgbClr val="C00000"/>
                </a:solidFill>
                <a:latin typeface="黑体" pitchFamily="49" charset="-122"/>
              </a:rPr>
              <a:t>专题一</a:t>
            </a:r>
            <a:r>
              <a:rPr lang="en-US" altLang="zh-CN" sz="1400" dirty="0">
                <a:solidFill>
                  <a:schemeClr val="tx1">
                    <a:lumMod val="75000"/>
                  </a:schemeClr>
                </a:solidFill>
                <a:latin typeface="黑体" pitchFamily="49" charset="-122"/>
              </a:rPr>
              <a:t>:</a:t>
            </a:r>
            <a:r>
              <a:rPr lang="zh-CN" altLang="en-US" sz="1400" dirty="0">
                <a:solidFill>
                  <a:schemeClr val="tx1">
                    <a:lumMod val="75000"/>
                  </a:schemeClr>
                </a:solidFill>
                <a:latin typeface="黑体" pitchFamily="49" charset="-122"/>
              </a:rPr>
              <a:t>“我的大学”，贴合学生自身环境，本专题教学方式以交流讨论为主，通过不同话题的师生交流完成教学内容；</a:t>
            </a:r>
          </a:p>
        </p:txBody>
      </p:sp>
      <p:sp>
        <p:nvSpPr>
          <p:cNvPr id="3" name="矩形 2"/>
          <p:cNvSpPr/>
          <p:nvPr/>
        </p:nvSpPr>
        <p:spPr>
          <a:xfrm>
            <a:off x="481940" y="2946178"/>
            <a:ext cx="2520031" cy="954107"/>
          </a:xfrm>
          <a:prstGeom prst="rect">
            <a:avLst/>
          </a:prstGeom>
        </p:spPr>
        <p:txBody>
          <a:bodyPr wrap="square">
            <a:spAutoFit/>
          </a:bodyPr>
          <a:lstStyle/>
          <a:p>
            <a:pPr>
              <a:spcAft>
                <a:spcPts val="1200"/>
              </a:spcAft>
            </a:pPr>
            <a:r>
              <a:rPr lang="zh-CN" altLang="en-US" sz="1400" dirty="0">
                <a:solidFill>
                  <a:srgbClr val="C00000"/>
                </a:solidFill>
                <a:latin typeface="黑体" pitchFamily="49" charset="-122"/>
              </a:rPr>
              <a:t>专题五</a:t>
            </a:r>
            <a:r>
              <a:rPr lang="en-US" altLang="zh-CN" sz="1400" dirty="0">
                <a:solidFill>
                  <a:schemeClr val="tx1">
                    <a:lumMod val="75000"/>
                  </a:schemeClr>
                </a:solidFill>
                <a:latin typeface="黑体" pitchFamily="49" charset="-122"/>
              </a:rPr>
              <a:t>:“</a:t>
            </a:r>
            <a:r>
              <a:rPr lang="zh-CN" altLang="en-US" sz="1400" dirty="0">
                <a:solidFill>
                  <a:schemeClr val="tx1">
                    <a:lumMod val="75000"/>
                  </a:schemeClr>
                </a:solidFill>
                <a:latin typeface="黑体" pitchFamily="49" charset="-122"/>
              </a:rPr>
              <a:t>丑陋的中国人”，基于</a:t>
            </a:r>
            <a:r>
              <a:rPr lang="en-US" altLang="zh-CN" sz="1400" dirty="0">
                <a:solidFill>
                  <a:schemeClr val="tx1">
                    <a:lumMod val="75000"/>
                  </a:schemeClr>
                </a:solidFill>
                <a:latin typeface="黑体" pitchFamily="49" charset="-122"/>
              </a:rPr>
              <a:t>《</a:t>
            </a:r>
            <a:r>
              <a:rPr lang="zh-CN" altLang="en-US" sz="1400" dirty="0">
                <a:solidFill>
                  <a:schemeClr val="tx1">
                    <a:lumMod val="75000"/>
                  </a:schemeClr>
                </a:solidFill>
                <a:latin typeface="黑体" pitchFamily="49" charset="-122"/>
              </a:rPr>
              <a:t>丑陋的中国人</a:t>
            </a:r>
            <a:r>
              <a:rPr lang="en-US" altLang="zh-CN" sz="1400" dirty="0">
                <a:solidFill>
                  <a:schemeClr val="tx1">
                    <a:lumMod val="75000"/>
                  </a:schemeClr>
                </a:solidFill>
                <a:latin typeface="黑体" pitchFamily="49" charset="-122"/>
              </a:rPr>
              <a:t>》</a:t>
            </a:r>
            <a:r>
              <a:rPr lang="zh-CN" altLang="en-US" sz="1400" dirty="0">
                <a:solidFill>
                  <a:schemeClr val="tx1">
                    <a:lumMod val="75000"/>
                  </a:schemeClr>
                </a:solidFill>
                <a:latin typeface="黑体" pitchFamily="49" charset="-122"/>
              </a:rPr>
              <a:t>这本书，以课程导入</a:t>
            </a:r>
            <a:r>
              <a:rPr lang="en-US" altLang="zh-CN" sz="1400" dirty="0">
                <a:solidFill>
                  <a:schemeClr val="tx1">
                    <a:lumMod val="75000"/>
                  </a:schemeClr>
                </a:solidFill>
                <a:latin typeface="黑体" pitchFamily="49" charset="-122"/>
              </a:rPr>
              <a:t>+</a:t>
            </a:r>
            <a:r>
              <a:rPr lang="zh-CN" altLang="en-US" sz="1400" dirty="0">
                <a:solidFill>
                  <a:schemeClr val="tx1">
                    <a:lumMod val="75000"/>
                  </a:schemeClr>
                </a:solidFill>
                <a:latin typeface="黑体" pitchFamily="49" charset="-122"/>
              </a:rPr>
              <a:t>案例分析</a:t>
            </a:r>
            <a:r>
              <a:rPr lang="en-US" altLang="zh-CN" sz="1400" dirty="0">
                <a:solidFill>
                  <a:schemeClr val="tx1">
                    <a:lumMod val="75000"/>
                  </a:schemeClr>
                </a:solidFill>
                <a:latin typeface="黑体" pitchFamily="49" charset="-122"/>
              </a:rPr>
              <a:t>+</a:t>
            </a:r>
            <a:r>
              <a:rPr lang="zh-CN" altLang="en-US" sz="1400" dirty="0">
                <a:solidFill>
                  <a:schemeClr val="tx1">
                    <a:lumMod val="75000"/>
                  </a:schemeClr>
                </a:solidFill>
                <a:latin typeface="黑体" pitchFamily="49" charset="-122"/>
              </a:rPr>
              <a:t>学习效果评价（作业）来完成。</a:t>
            </a:r>
          </a:p>
        </p:txBody>
      </p:sp>
      <p:sp>
        <p:nvSpPr>
          <p:cNvPr id="4" name="矩形 3"/>
          <p:cNvSpPr/>
          <p:nvPr/>
        </p:nvSpPr>
        <p:spPr>
          <a:xfrm>
            <a:off x="481939" y="4392855"/>
            <a:ext cx="2520031" cy="1600438"/>
          </a:xfrm>
          <a:prstGeom prst="rect">
            <a:avLst/>
          </a:prstGeom>
        </p:spPr>
        <p:txBody>
          <a:bodyPr wrap="square">
            <a:spAutoFit/>
          </a:bodyPr>
          <a:lstStyle/>
          <a:p>
            <a:pPr>
              <a:spcAft>
                <a:spcPts val="1200"/>
              </a:spcAft>
            </a:pPr>
            <a:r>
              <a:rPr lang="zh-CN" altLang="en-US" sz="1400" dirty="0">
                <a:solidFill>
                  <a:srgbClr val="C00000"/>
                </a:solidFill>
                <a:latin typeface="黑体" pitchFamily="49" charset="-122"/>
              </a:rPr>
              <a:t>专题七</a:t>
            </a:r>
            <a:r>
              <a:rPr lang="zh-CN" altLang="en-US" sz="1400" dirty="0">
                <a:solidFill>
                  <a:schemeClr val="tx1">
                    <a:lumMod val="75000"/>
                  </a:schemeClr>
                </a:solidFill>
                <a:latin typeface="黑体" pitchFamily="49" charset="-122"/>
              </a:rPr>
              <a:t>：“团队与个人”，以情景游戏展开教学，组织学生共同参与团队建设情景游戏“荒海逃生”；通过小组成员合作、共处、研讨、交流，提高大学生与人和谐相处的能力；增加团队合作的意识。</a:t>
            </a:r>
          </a:p>
        </p:txBody>
      </p:sp>
      <p:sp>
        <p:nvSpPr>
          <p:cNvPr id="12" name="圆角矩形 11"/>
          <p:cNvSpPr>
            <a:spLocks noChangeArrowheads="1"/>
          </p:cNvSpPr>
          <p:nvPr/>
        </p:nvSpPr>
        <p:spPr bwMode="auto">
          <a:xfrm>
            <a:off x="3251226" y="942745"/>
            <a:ext cx="8694968" cy="5443049"/>
          </a:xfrm>
          <a:prstGeom prst="roundRect">
            <a:avLst>
              <a:gd name="adj" fmla="val 4273"/>
            </a:avLst>
          </a:prstGeom>
          <a:solidFill>
            <a:schemeClr val="bg1"/>
          </a:solidFill>
          <a:ln w="25400">
            <a:solidFill>
              <a:srgbClr val="3E9B71"/>
            </a:solidFill>
            <a:round/>
            <a:headEnd/>
            <a:tailEnd/>
          </a:ln>
        </p:spPr>
        <p:txBody>
          <a:bodyPr anchor="ctr"/>
          <a:lstStyle/>
          <a:p>
            <a:pPr algn="ctr" eaLnBrk="0" fontAlgn="ctr" hangingPunct="0">
              <a:buClr>
                <a:srgbClr val="FF0000"/>
              </a:buClr>
              <a:buSzPct val="70000"/>
              <a:buFont typeface="Wingdings" pitchFamily="2" charset="2"/>
              <a:buChar char="n"/>
              <a:tabLst>
                <a:tab pos="136525" algn="l"/>
              </a:tabLst>
            </a:pPr>
            <a:endParaRPr lang="zh-CN" altLang="en-US" sz="3600">
              <a:latin typeface="微软雅黑" pitchFamily="34" charset="-122"/>
              <a:ea typeface="微软雅黑" pitchFamily="34" charset="-122"/>
            </a:endParaRPr>
          </a:p>
        </p:txBody>
      </p:sp>
      <p:sp>
        <p:nvSpPr>
          <p:cNvPr id="13" name="矩形 4"/>
          <p:cNvSpPr>
            <a:spLocks noChangeArrowheads="1"/>
          </p:cNvSpPr>
          <p:nvPr/>
        </p:nvSpPr>
        <p:spPr bwMode="auto">
          <a:xfrm>
            <a:off x="3465570" y="1014183"/>
            <a:ext cx="8358217" cy="577081"/>
          </a:xfrm>
          <a:prstGeom prst="rect">
            <a:avLst/>
          </a:prstGeom>
          <a:noFill/>
          <a:ln w="9525">
            <a:noFill/>
            <a:miter lim="800000"/>
            <a:headEnd/>
            <a:tailEnd/>
          </a:ln>
        </p:spPr>
        <p:txBody>
          <a:bodyPr wrap="square">
            <a:spAutoFit/>
          </a:bodyPr>
          <a:lstStyle/>
          <a:p>
            <a:pPr eaLnBrk="0" hangingPunct="0">
              <a:lnSpc>
                <a:spcPct val="150000"/>
              </a:lnSpc>
            </a:pPr>
            <a:r>
              <a:rPr lang="zh-CN" altLang="en-US" sz="2000" dirty="0">
                <a:solidFill>
                  <a:srgbClr val="C00000"/>
                </a:solidFill>
                <a:latin typeface="微软雅黑" pitchFamily="34" charset="-122"/>
                <a:ea typeface="微软雅黑" pitchFamily="34" charset="-122"/>
              </a:rPr>
              <a:t>案例</a:t>
            </a:r>
            <a:r>
              <a:rPr lang="en-US" altLang="zh-CN" sz="2000" dirty="0">
                <a:solidFill>
                  <a:srgbClr val="C00000"/>
                </a:solidFill>
                <a:latin typeface="微软雅黑" pitchFamily="34" charset="-122"/>
                <a:ea typeface="微软雅黑" pitchFamily="34" charset="-122"/>
              </a:rPr>
              <a:t>1</a:t>
            </a:r>
            <a:r>
              <a:rPr lang="zh-CN" altLang="en-US" sz="2000" dirty="0">
                <a:solidFill>
                  <a:srgbClr val="C00000"/>
                </a:solidFill>
                <a:latin typeface="微软雅黑" pitchFamily="34" charset="-122"/>
                <a:ea typeface="微软雅黑" pitchFamily="34" charset="-122"/>
              </a:rPr>
              <a:t>：</a:t>
            </a:r>
            <a:r>
              <a:rPr lang="en-US" altLang="zh-CN" sz="2100" dirty="0">
                <a:latin typeface="微软雅黑" pitchFamily="34" charset="-122"/>
                <a:ea typeface="微软雅黑" pitchFamily="34" charset="-122"/>
              </a:rPr>
              <a:t>《</a:t>
            </a:r>
            <a:r>
              <a:rPr lang="zh-CN" altLang="en-US" sz="2100" dirty="0">
                <a:latin typeface="微软雅黑" pitchFamily="34" charset="-122"/>
                <a:ea typeface="微软雅黑" pitchFamily="34" charset="-122"/>
              </a:rPr>
              <a:t>思想道德修养与法律基础</a:t>
            </a:r>
            <a:r>
              <a:rPr lang="en-US" altLang="zh-CN" sz="2100" dirty="0" smtClean="0">
                <a:latin typeface="微软雅黑" pitchFamily="34" charset="-122"/>
                <a:ea typeface="微软雅黑" pitchFamily="34" charset="-122"/>
              </a:rPr>
              <a:t>》</a:t>
            </a:r>
            <a:endParaRPr lang="zh-CN" altLang="en-US" sz="2100" dirty="0">
              <a:latin typeface="微软雅黑" pitchFamily="34" charset="-122"/>
              <a:ea typeface="微软雅黑" pitchFamily="34" charset="-122"/>
            </a:endParaRPr>
          </a:p>
        </p:txBody>
      </p:sp>
      <p:pic>
        <p:nvPicPr>
          <p:cNvPr id="14" name="图片 10"/>
          <p:cNvPicPr>
            <a:picLocks noChangeAspect="1" noChangeArrowheads="1"/>
          </p:cNvPicPr>
          <p:nvPr/>
        </p:nvPicPr>
        <p:blipFill>
          <a:blip r:embed="rId3"/>
          <a:srcRect/>
          <a:stretch>
            <a:fillRect/>
          </a:stretch>
        </p:blipFill>
        <p:spPr bwMode="auto">
          <a:xfrm>
            <a:off x="3465570" y="1883005"/>
            <a:ext cx="6085624" cy="3783944"/>
          </a:xfrm>
          <a:prstGeom prst="rect">
            <a:avLst/>
          </a:prstGeom>
          <a:noFill/>
          <a:ln w="9525">
            <a:solidFill>
              <a:srgbClr val="000000"/>
            </a:solidFill>
            <a:miter lim="800000"/>
            <a:headEnd/>
            <a:tailEnd/>
          </a:ln>
        </p:spPr>
      </p:pic>
      <p:pic>
        <p:nvPicPr>
          <p:cNvPr id="15" name="图片 12"/>
          <p:cNvPicPr>
            <a:picLocks noChangeAspect="1" noChangeArrowheads="1"/>
          </p:cNvPicPr>
          <p:nvPr/>
        </p:nvPicPr>
        <p:blipFill>
          <a:blip r:embed="rId4"/>
          <a:srcRect/>
          <a:stretch>
            <a:fillRect/>
          </a:stretch>
        </p:blipFill>
        <p:spPr bwMode="auto">
          <a:xfrm>
            <a:off x="9553631" y="2400241"/>
            <a:ext cx="2155825" cy="3266708"/>
          </a:xfrm>
          <a:prstGeom prst="rect">
            <a:avLst/>
          </a:prstGeom>
          <a:noFill/>
          <a:ln w="9525">
            <a:noFill/>
            <a:miter lim="800000"/>
            <a:headEnd/>
            <a:tailEnd/>
          </a:ln>
        </p:spPr>
      </p:pic>
      <p:sp>
        <p:nvSpPr>
          <p:cNvPr id="5" name="标题 4"/>
          <p:cNvSpPr>
            <a:spLocks noGrp="1"/>
          </p:cNvSpPr>
          <p:nvPr>
            <p:ph type="title"/>
          </p:nvPr>
        </p:nvSpPr>
        <p:spPr>
          <a:xfrm>
            <a:off x="482600" y="285016"/>
            <a:ext cx="3775393" cy="480131"/>
          </a:xfrm>
        </p:spPr>
        <p:txBody>
          <a:bodyPr/>
          <a:lstStyle/>
          <a:p>
            <a:r>
              <a:rPr lang="zh-CN" altLang="en-US" dirty="0"/>
              <a:t>混合教学课程案例分享</a:t>
            </a:r>
          </a:p>
        </p:txBody>
      </p:sp>
    </p:spTree>
    <p:extLst>
      <p:ext uri="{BB962C8B-B14F-4D97-AF65-F5344CB8AC3E}">
        <p14:creationId xmlns:p14="http://schemas.microsoft.com/office/powerpoint/2010/main" val="189546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ppt_x</p:attrName>
                                        </p:attrNameLst>
                                      </p:cBhvr>
                                      <p:tavLst>
                                        <p:tav tm="0">
                                          <p:val>
                                            <p:strVal val="#ppt_x-#ppt_w*1.125000"/>
                                          </p:val>
                                        </p:tav>
                                        <p:tav tm="100000">
                                          <p:val>
                                            <p:strVal val="#ppt_x"/>
                                          </p:val>
                                        </p:tav>
                                      </p:tavLst>
                                    </p:anim>
                                    <p:animEffect transition="in" filter="wipe(right)">
                                      <p:cBhvr>
                                        <p:cTn id="8" dur="500"/>
                                        <p:tgtEl>
                                          <p:spTgt spid="25"/>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7"/>
          <p:cNvPicPr>
            <a:picLocks noChangeAspect="1" noChangeArrowheads="1"/>
          </p:cNvPicPr>
          <p:nvPr/>
        </p:nvPicPr>
        <p:blipFill>
          <a:blip r:embed="rId3"/>
          <a:srcRect/>
          <a:stretch>
            <a:fillRect/>
          </a:stretch>
        </p:blipFill>
        <p:spPr bwMode="auto">
          <a:xfrm>
            <a:off x="688418" y="946670"/>
            <a:ext cx="6135075" cy="4310034"/>
          </a:xfrm>
          <a:prstGeom prst="rect">
            <a:avLst/>
          </a:prstGeom>
          <a:noFill/>
          <a:ln w="9525">
            <a:solidFill>
              <a:srgbClr val="000000"/>
            </a:solidFill>
            <a:miter lim="800000"/>
            <a:headEnd/>
            <a:tailEnd/>
          </a:ln>
        </p:spPr>
      </p:pic>
      <p:graphicFrame>
        <p:nvGraphicFramePr>
          <p:cNvPr id="21" name="表格 20"/>
          <p:cNvGraphicFramePr>
            <a:graphicFrameLocks noGrp="1"/>
          </p:cNvGraphicFramePr>
          <p:nvPr>
            <p:extLst>
              <p:ext uri="{D42A27DB-BD31-4B8C-83A1-F6EECF244321}">
                <p14:modId xmlns:p14="http://schemas.microsoft.com/office/powerpoint/2010/main" val="2435067938"/>
              </p:ext>
            </p:extLst>
          </p:nvPr>
        </p:nvGraphicFramePr>
        <p:xfrm>
          <a:off x="688417" y="4949485"/>
          <a:ext cx="6135076" cy="1428760"/>
        </p:xfrm>
        <a:graphic>
          <a:graphicData uri="http://schemas.openxmlformats.org/drawingml/2006/table">
            <a:tbl>
              <a:tblPr/>
              <a:tblGrid>
                <a:gridCol w="1039908">
                  <a:extLst>
                    <a:ext uri="{9D8B030D-6E8A-4147-A177-3AD203B41FA5}">
                      <a16:colId xmlns:a16="http://schemas.microsoft.com/office/drawing/2014/main" val="20000"/>
                    </a:ext>
                  </a:extLst>
                </a:gridCol>
                <a:gridCol w="1311251">
                  <a:extLst>
                    <a:ext uri="{9D8B030D-6E8A-4147-A177-3AD203B41FA5}">
                      <a16:colId xmlns:a16="http://schemas.microsoft.com/office/drawing/2014/main" val="20001"/>
                    </a:ext>
                  </a:extLst>
                </a:gridCol>
                <a:gridCol w="1089106">
                  <a:extLst>
                    <a:ext uri="{9D8B030D-6E8A-4147-A177-3AD203B41FA5}">
                      <a16:colId xmlns:a16="http://schemas.microsoft.com/office/drawing/2014/main" val="20002"/>
                    </a:ext>
                  </a:extLst>
                </a:gridCol>
                <a:gridCol w="1478232">
                  <a:extLst>
                    <a:ext uri="{9D8B030D-6E8A-4147-A177-3AD203B41FA5}">
                      <a16:colId xmlns:a16="http://schemas.microsoft.com/office/drawing/2014/main" val="20003"/>
                    </a:ext>
                  </a:extLst>
                </a:gridCol>
                <a:gridCol w="1216579">
                  <a:extLst>
                    <a:ext uri="{9D8B030D-6E8A-4147-A177-3AD203B41FA5}">
                      <a16:colId xmlns:a16="http://schemas.microsoft.com/office/drawing/2014/main" val="20004"/>
                    </a:ext>
                  </a:extLst>
                </a:gridCol>
              </a:tblGrid>
              <a:tr h="890047">
                <a:tc>
                  <a:txBody>
                    <a:bodyPr/>
                    <a:lstStyle/>
                    <a:p>
                      <a:pPr algn="ctr" fontAlgn="ctr">
                        <a:spcAft>
                          <a:spcPts val="0"/>
                        </a:spcAft>
                      </a:pPr>
                      <a:r>
                        <a:rPr lang="zh-CN" sz="1600" b="0" kern="0" dirty="0">
                          <a:solidFill>
                            <a:schemeClr val="tx1">
                              <a:lumMod val="50000"/>
                            </a:schemeClr>
                          </a:solidFill>
                          <a:latin typeface="黑体" pitchFamily="49" charset="-122"/>
                          <a:ea typeface="黑体" pitchFamily="49" charset="-122"/>
                          <a:cs typeface="宋体"/>
                        </a:rPr>
                        <a:t>选课学生总数</a:t>
                      </a:r>
                      <a:endParaRPr lang="zh-CN" sz="1600" b="0" kern="100" dirty="0">
                        <a:solidFill>
                          <a:schemeClr val="tx1">
                            <a:lumMod val="50000"/>
                          </a:schemeClr>
                        </a:solidFill>
                        <a:latin typeface="黑体" pitchFamily="49" charset="-122"/>
                        <a:ea typeface="黑体" pitchFamily="49" charset="-122"/>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lgn="ctr" fontAlgn="ctr">
                        <a:spcAft>
                          <a:spcPts val="0"/>
                        </a:spcAft>
                      </a:pPr>
                      <a:r>
                        <a:rPr lang="en-US" sz="1600" b="0" u="none" kern="100" dirty="0">
                          <a:solidFill>
                            <a:schemeClr val="tx1">
                              <a:lumMod val="50000"/>
                            </a:schemeClr>
                          </a:solidFill>
                          <a:latin typeface="黑体" pitchFamily="49" charset="-122"/>
                          <a:ea typeface="黑体" pitchFamily="49" charset="-122"/>
                          <a:cs typeface="宋体"/>
                        </a:rPr>
                        <a:t>学生进入课程总数</a:t>
                      </a:r>
                      <a:endParaRPr lang="zh-CN" sz="1600" b="0" u="none" kern="100" dirty="0">
                        <a:solidFill>
                          <a:schemeClr val="tx1">
                            <a:lumMod val="50000"/>
                          </a:schemeClr>
                        </a:solidFill>
                        <a:latin typeface="黑体" pitchFamily="49" charset="-122"/>
                        <a:ea typeface="黑体" pitchFamily="49" charset="-122"/>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marL="0" algn="ctr" defTabSz="914400" rtl="0" eaLnBrk="1" fontAlgn="ctr" latinLnBrk="0" hangingPunct="1">
                        <a:spcAft>
                          <a:spcPts val="0"/>
                        </a:spcAft>
                      </a:pPr>
                      <a:r>
                        <a:rPr lang="en-US" sz="1600" b="0" u="none" kern="100" dirty="0">
                          <a:solidFill>
                            <a:schemeClr val="tx1">
                              <a:lumMod val="50000"/>
                            </a:schemeClr>
                          </a:solidFill>
                          <a:latin typeface="黑体" pitchFamily="49" charset="-122"/>
                          <a:ea typeface="黑体" pitchFamily="49" charset="-122"/>
                          <a:cs typeface="宋体"/>
                        </a:rPr>
                        <a:t>课程被访问总数</a:t>
                      </a:r>
                      <a:endParaRPr lang="zh-CN" sz="1600" b="0" u="none" kern="100" dirty="0">
                        <a:solidFill>
                          <a:schemeClr val="tx1">
                            <a:lumMod val="50000"/>
                          </a:schemeClr>
                        </a:solidFill>
                        <a:latin typeface="黑体" pitchFamily="49" charset="-122"/>
                        <a:ea typeface="黑体" pitchFamily="49" charset="-122"/>
                        <a:cs typeface="宋体"/>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lgn="ctr" fontAlgn="ctr">
                        <a:spcAft>
                          <a:spcPts val="0"/>
                        </a:spcAft>
                      </a:pPr>
                      <a:r>
                        <a:rPr lang="en-US" sz="1600" b="0" u="sng" kern="100" dirty="0">
                          <a:solidFill>
                            <a:schemeClr val="tx1">
                              <a:lumMod val="50000"/>
                            </a:schemeClr>
                          </a:solidFill>
                          <a:latin typeface="黑体" pitchFamily="49" charset="-122"/>
                          <a:ea typeface="黑体" pitchFamily="49" charset="-122"/>
                          <a:cs typeface="宋体"/>
                        </a:rPr>
                        <a:t>课程讨论区发文总数</a:t>
                      </a:r>
                      <a:endParaRPr lang="zh-CN" sz="1600" b="0" kern="100" dirty="0">
                        <a:solidFill>
                          <a:schemeClr val="tx1">
                            <a:lumMod val="50000"/>
                          </a:schemeClr>
                        </a:solidFill>
                        <a:latin typeface="黑体" pitchFamily="49" charset="-122"/>
                        <a:ea typeface="黑体" pitchFamily="49" charset="-122"/>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lgn="ctr" fontAlgn="ctr">
                        <a:spcAft>
                          <a:spcPts val="0"/>
                        </a:spcAft>
                      </a:pPr>
                      <a:r>
                        <a:rPr lang="en-US" sz="1600" b="0" u="sng" kern="100" dirty="0" err="1" smtClean="0">
                          <a:solidFill>
                            <a:schemeClr val="tx1">
                              <a:lumMod val="50000"/>
                            </a:schemeClr>
                          </a:solidFill>
                          <a:latin typeface="黑体" pitchFamily="49" charset="-122"/>
                          <a:ea typeface="黑体" pitchFamily="49" charset="-122"/>
                          <a:cs typeface="宋体"/>
                        </a:rPr>
                        <a:t>上交作业总数</a:t>
                      </a:r>
                      <a:endParaRPr lang="zh-CN" sz="1600" b="0" kern="100" dirty="0">
                        <a:solidFill>
                          <a:schemeClr val="tx1">
                            <a:lumMod val="50000"/>
                          </a:schemeClr>
                        </a:solidFill>
                        <a:latin typeface="黑体" pitchFamily="49" charset="-122"/>
                        <a:ea typeface="黑体" pitchFamily="49" charset="-122"/>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extLst>
                  <a:ext uri="{0D108BD9-81ED-4DB2-BD59-A6C34878D82A}">
                    <a16:rowId xmlns:a16="http://schemas.microsoft.com/office/drawing/2014/main" val="10000"/>
                  </a:ext>
                </a:extLst>
              </a:tr>
              <a:tr h="538713">
                <a:tc>
                  <a:txBody>
                    <a:bodyPr/>
                    <a:lstStyle/>
                    <a:p>
                      <a:pPr algn="ctr" fontAlgn="ctr">
                        <a:spcAft>
                          <a:spcPts val="0"/>
                        </a:spcAft>
                      </a:pPr>
                      <a:r>
                        <a:rPr lang="en-US" sz="1600" b="0" kern="100">
                          <a:solidFill>
                            <a:schemeClr val="tx1">
                              <a:lumMod val="50000"/>
                            </a:schemeClr>
                          </a:solidFill>
                          <a:latin typeface="黑体" pitchFamily="49" charset="-122"/>
                          <a:ea typeface="黑体" pitchFamily="49" charset="-122"/>
                          <a:cs typeface="Times New Roman"/>
                        </a:rPr>
                        <a:t>898</a:t>
                      </a:r>
                      <a:endParaRPr lang="zh-CN" sz="1600" b="0" kern="100">
                        <a:solidFill>
                          <a:schemeClr val="tx1">
                            <a:lumMod val="50000"/>
                          </a:schemeClr>
                        </a:solidFill>
                        <a:latin typeface="黑体" pitchFamily="49" charset="-122"/>
                        <a:ea typeface="黑体" pitchFamily="49" charset="-122"/>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spcAft>
                          <a:spcPts val="0"/>
                        </a:spcAft>
                      </a:pPr>
                      <a:r>
                        <a:rPr lang="en-US" sz="1600" b="0" kern="0" dirty="0">
                          <a:solidFill>
                            <a:schemeClr val="tx1">
                              <a:lumMod val="50000"/>
                            </a:schemeClr>
                          </a:solidFill>
                          <a:latin typeface="黑体" pitchFamily="49" charset="-122"/>
                          <a:ea typeface="黑体" pitchFamily="49" charset="-122"/>
                          <a:cs typeface="Times New Roman"/>
                        </a:rPr>
                        <a:t>21466</a:t>
                      </a:r>
                      <a:endParaRPr lang="zh-CN" sz="1600" b="0" kern="100" dirty="0">
                        <a:solidFill>
                          <a:schemeClr val="tx1">
                            <a:lumMod val="50000"/>
                          </a:schemeClr>
                        </a:solidFill>
                        <a:latin typeface="黑体" pitchFamily="49" charset="-122"/>
                        <a:ea typeface="黑体" pitchFamily="49" charset="-122"/>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spcAft>
                          <a:spcPts val="0"/>
                        </a:spcAft>
                      </a:pPr>
                      <a:r>
                        <a:rPr lang="en-US" sz="1600" b="0" kern="0" dirty="0">
                          <a:solidFill>
                            <a:schemeClr val="tx1">
                              <a:lumMod val="50000"/>
                            </a:schemeClr>
                          </a:solidFill>
                          <a:latin typeface="黑体" pitchFamily="49" charset="-122"/>
                          <a:ea typeface="黑体" pitchFamily="49" charset="-122"/>
                          <a:cs typeface="Times New Roman"/>
                        </a:rPr>
                        <a:t>22603</a:t>
                      </a:r>
                      <a:endParaRPr lang="zh-CN" sz="1600" b="0" kern="100" dirty="0">
                        <a:solidFill>
                          <a:schemeClr val="tx1">
                            <a:lumMod val="50000"/>
                          </a:schemeClr>
                        </a:solidFill>
                        <a:latin typeface="黑体" pitchFamily="49" charset="-122"/>
                        <a:ea typeface="黑体" pitchFamily="49" charset="-122"/>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spcAft>
                          <a:spcPts val="0"/>
                        </a:spcAft>
                      </a:pPr>
                      <a:r>
                        <a:rPr lang="en-US" sz="1600" b="0" kern="0" dirty="0">
                          <a:solidFill>
                            <a:schemeClr val="tx1">
                              <a:lumMod val="50000"/>
                            </a:schemeClr>
                          </a:solidFill>
                          <a:latin typeface="黑体" pitchFamily="49" charset="-122"/>
                          <a:ea typeface="黑体" pitchFamily="49" charset="-122"/>
                          <a:cs typeface="Times New Roman"/>
                        </a:rPr>
                        <a:t>6987</a:t>
                      </a:r>
                      <a:endParaRPr lang="zh-CN" sz="1600" b="0" kern="100" dirty="0">
                        <a:solidFill>
                          <a:schemeClr val="tx1">
                            <a:lumMod val="50000"/>
                          </a:schemeClr>
                        </a:solidFill>
                        <a:latin typeface="黑体" pitchFamily="49" charset="-122"/>
                        <a:ea typeface="黑体" pitchFamily="49" charset="-122"/>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spcAft>
                          <a:spcPts val="0"/>
                        </a:spcAft>
                      </a:pPr>
                      <a:r>
                        <a:rPr lang="en-US" sz="1600" b="0" kern="0" dirty="0">
                          <a:solidFill>
                            <a:schemeClr val="tx1">
                              <a:lumMod val="50000"/>
                            </a:schemeClr>
                          </a:solidFill>
                          <a:latin typeface="黑体" pitchFamily="49" charset="-122"/>
                          <a:ea typeface="黑体" pitchFamily="49" charset="-122"/>
                          <a:cs typeface="Times New Roman"/>
                        </a:rPr>
                        <a:t>597</a:t>
                      </a:r>
                      <a:endParaRPr lang="zh-CN" sz="1600" b="0" kern="100" dirty="0">
                        <a:solidFill>
                          <a:schemeClr val="tx1">
                            <a:lumMod val="50000"/>
                          </a:schemeClr>
                        </a:solidFill>
                        <a:latin typeface="黑体" pitchFamily="49" charset="-122"/>
                        <a:ea typeface="黑体" pitchFamily="49" charset="-122"/>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
        <p:nvSpPr>
          <p:cNvPr id="5" name="矩形 4"/>
          <p:cNvSpPr/>
          <p:nvPr/>
        </p:nvSpPr>
        <p:spPr>
          <a:xfrm>
            <a:off x="8283477" y="5294533"/>
            <a:ext cx="2253611" cy="369332"/>
          </a:xfrm>
          <a:prstGeom prst="rect">
            <a:avLst/>
          </a:prstGeom>
        </p:spPr>
        <p:txBody>
          <a:bodyPr wrap="square">
            <a:spAutoFit/>
          </a:bodyPr>
          <a:lstStyle/>
          <a:p>
            <a:pPr>
              <a:spcAft>
                <a:spcPts val="1200"/>
              </a:spcAft>
            </a:pPr>
            <a:r>
              <a:rPr lang="zh-CN" altLang="en-US" dirty="0">
                <a:solidFill>
                  <a:schemeClr val="tx1">
                    <a:lumMod val="50000"/>
                  </a:schemeClr>
                </a:solidFill>
                <a:latin typeface="黑体" pitchFamily="49" charset="-122"/>
              </a:rPr>
              <a:t>教学效果，跟踪数据</a:t>
            </a:r>
          </a:p>
        </p:txBody>
      </p:sp>
      <p:sp>
        <p:nvSpPr>
          <p:cNvPr id="6" name="矩形 5"/>
          <p:cNvSpPr/>
          <p:nvPr/>
        </p:nvSpPr>
        <p:spPr>
          <a:xfrm>
            <a:off x="3535690" y="2025575"/>
            <a:ext cx="1107996" cy="230832"/>
          </a:xfrm>
          <a:prstGeom prst="rect">
            <a:avLst/>
          </a:prstGeom>
        </p:spPr>
        <p:txBody>
          <a:bodyPr wrap="none">
            <a:spAutoFit/>
          </a:bodyPr>
          <a:lstStyle/>
          <a:p>
            <a:pPr>
              <a:spcAft>
                <a:spcPts val="1200"/>
              </a:spcAft>
            </a:pPr>
            <a:r>
              <a:rPr lang="zh-CN" altLang="en-US" sz="900" dirty="0">
                <a:solidFill>
                  <a:schemeClr val="tx1">
                    <a:lumMod val="50000"/>
                  </a:schemeClr>
                </a:solidFill>
                <a:latin typeface="黑体" pitchFamily="49" charset="-122"/>
              </a:rPr>
              <a:t>增加新的激励方法</a:t>
            </a:r>
          </a:p>
        </p:txBody>
      </p:sp>
      <p:pic>
        <p:nvPicPr>
          <p:cNvPr id="22" name="图片 12"/>
          <p:cNvPicPr>
            <a:picLocks noChangeAspect="1" noChangeArrowheads="1"/>
          </p:cNvPicPr>
          <p:nvPr/>
        </p:nvPicPr>
        <p:blipFill>
          <a:blip r:embed="rId4"/>
          <a:srcRect/>
          <a:stretch>
            <a:fillRect/>
          </a:stretch>
        </p:blipFill>
        <p:spPr bwMode="auto">
          <a:xfrm>
            <a:off x="6925981" y="2538663"/>
            <a:ext cx="4968604" cy="2586790"/>
          </a:xfrm>
          <a:prstGeom prst="rect">
            <a:avLst/>
          </a:prstGeom>
          <a:noFill/>
          <a:ln w="9525">
            <a:noFill/>
            <a:miter lim="800000"/>
            <a:headEnd/>
            <a:tailEnd/>
          </a:ln>
        </p:spPr>
      </p:pic>
      <p:sp>
        <p:nvSpPr>
          <p:cNvPr id="2" name="标题 1"/>
          <p:cNvSpPr>
            <a:spLocks noGrp="1"/>
          </p:cNvSpPr>
          <p:nvPr>
            <p:ph type="title"/>
          </p:nvPr>
        </p:nvSpPr>
        <p:spPr>
          <a:xfrm>
            <a:off x="482600" y="285016"/>
            <a:ext cx="3775393" cy="480131"/>
          </a:xfrm>
        </p:spPr>
        <p:txBody>
          <a:bodyPr/>
          <a:lstStyle/>
          <a:p>
            <a:r>
              <a:rPr lang="zh-CN" altLang="en-US" dirty="0"/>
              <a:t>混合教学课程案例分享</a:t>
            </a:r>
          </a:p>
        </p:txBody>
      </p:sp>
    </p:spTree>
    <p:extLst>
      <p:ext uri="{BB962C8B-B14F-4D97-AF65-F5344CB8AC3E}">
        <p14:creationId xmlns:p14="http://schemas.microsoft.com/office/powerpoint/2010/main" val="3278081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a:spLocks noChangeArrowheads="1"/>
          </p:cNvSpPr>
          <p:nvPr/>
        </p:nvSpPr>
        <p:spPr bwMode="auto">
          <a:xfrm>
            <a:off x="382449" y="811280"/>
            <a:ext cx="11591711" cy="808727"/>
          </a:xfrm>
          <a:prstGeom prst="rect">
            <a:avLst/>
          </a:prstGeom>
          <a:noFill/>
          <a:ln w="9525">
            <a:noFill/>
            <a:miter lim="800000"/>
            <a:headEnd/>
            <a:tailEnd/>
          </a:ln>
        </p:spPr>
        <p:txBody>
          <a:bodyPr/>
          <a:lstStyle/>
          <a:p>
            <a:pPr>
              <a:lnSpc>
                <a:spcPct val="150000"/>
              </a:lnSpc>
              <a:spcBef>
                <a:spcPct val="50000"/>
              </a:spcBef>
              <a:defRPr/>
            </a:pPr>
            <a:endParaRPr lang="en-US" altLang="zh-CN" sz="2133" b="1" dirty="0">
              <a:solidFill>
                <a:srgbClr val="0174AB"/>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9" name="Rectangle 3"/>
          <p:cNvSpPr>
            <a:spLocks noChangeArrowheads="1"/>
          </p:cNvSpPr>
          <p:nvPr/>
        </p:nvSpPr>
        <p:spPr bwMode="auto">
          <a:xfrm>
            <a:off x="875401" y="960231"/>
            <a:ext cx="8386763"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5600" indent="-355600">
              <a:spcBef>
                <a:spcPts val="700"/>
              </a:spcBef>
              <a:buClr>
                <a:srgbClr val="000000"/>
              </a:buClr>
              <a:buSzPct val="100000"/>
              <a:buFont typeface="Arial" panose="020B0604020202020204" pitchFamily="34" charset="0"/>
              <a:buChar char="•"/>
              <a:defRPr sz="3200">
                <a:solidFill>
                  <a:schemeClr val="tx1"/>
                </a:solidFill>
                <a:latin typeface="Calibri" panose="020F0502020204030204" pitchFamily="34" charset="0"/>
                <a:ea typeface="华文细黑" panose="02010600040101010101" pitchFamily="2" charset="-122"/>
                <a:sym typeface="Arial" panose="020B0604020202020204" pitchFamily="34" charset="0"/>
              </a:defRPr>
            </a:lvl1pPr>
            <a:lvl2pPr marL="742950" indent="-285750">
              <a:spcBef>
                <a:spcPts val="600"/>
              </a:spcBef>
              <a:buClr>
                <a:srgbClr val="000000"/>
              </a:buClr>
              <a:buSzPct val="100000"/>
              <a:buFont typeface="Arial" panose="020B0604020202020204" pitchFamily="34" charset="0"/>
              <a:buChar char="–"/>
              <a:defRPr sz="2800">
                <a:solidFill>
                  <a:schemeClr val="tx1"/>
                </a:solidFill>
                <a:latin typeface="Calibri" panose="020F0502020204030204" pitchFamily="34" charset="0"/>
                <a:ea typeface="华文细黑" panose="02010600040101010101" pitchFamily="2" charset="-122"/>
                <a:sym typeface="Arial" panose="020B0604020202020204" pitchFamily="34" charset="0"/>
              </a:defRPr>
            </a:lvl2pPr>
            <a:lvl3pPr marL="1143000" indent="-228600">
              <a:spcBef>
                <a:spcPts val="600"/>
              </a:spcBef>
              <a:buClr>
                <a:srgbClr val="000000"/>
              </a:buClr>
              <a:buSzPct val="100000"/>
              <a:buFont typeface="Arial" panose="020B0604020202020204" pitchFamily="34" charset="0"/>
              <a:buChar char="•"/>
              <a:defRPr sz="2400">
                <a:solidFill>
                  <a:schemeClr val="tx1"/>
                </a:solidFill>
                <a:latin typeface="Calibri" panose="020F0502020204030204" pitchFamily="34" charset="0"/>
                <a:ea typeface="华文细黑" panose="02010600040101010101" pitchFamily="2" charset="-122"/>
                <a:sym typeface="Arial" panose="020B0604020202020204" pitchFamily="34" charset="0"/>
              </a:defRPr>
            </a:lvl3pPr>
            <a:lvl4pPr marL="1600200" indent="-228600">
              <a:spcBef>
                <a:spcPts val="500"/>
              </a:spcBef>
              <a:buClr>
                <a:srgbClr val="000000"/>
              </a:buClr>
              <a:buSzPct val="100000"/>
              <a:buFont typeface="Arial" panose="020B0604020202020204" pitchFamily="34" charset="0"/>
              <a:buChar char="–"/>
              <a:defRPr sz="2000">
                <a:solidFill>
                  <a:schemeClr val="tx1"/>
                </a:solidFill>
                <a:latin typeface="Calibri" panose="020F0502020204030204" pitchFamily="34" charset="0"/>
                <a:ea typeface="华文细黑" panose="02010600040101010101" pitchFamily="2" charset="-122"/>
                <a:sym typeface="Arial" panose="020B0604020202020204" pitchFamily="34" charset="0"/>
              </a:defRPr>
            </a:lvl4pPr>
            <a:lvl5pPr marL="2057400" indent="-228600">
              <a:spcBef>
                <a:spcPts val="500"/>
              </a:spcBef>
              <a:buClr>
                <a:srgbClr val="000000"/>
              </a:buClr>
              <a:buSzPct val="100000"/>
              <a:buFont typeface="Arial" panose="020B0604020202020204" pitchFamily="34" charset="0"/>
              <a:buChar char="»"/>
              <a:defRPr sz="2000">
                <a:solidFill>
                  <a:schemeClr val="tx1"/>
                </a:solidFill>
                <a:latin typeface="Calibri" panose="020F0502020204030204" pitchFamily="34" charset="0"/>
                <a:ea typeface="华文细黑" panose="02010600040101010101" pitchFamily="2" charset="-122"/>
                <a:sym typeface="Arial" panose="020B0604020202020204" pitchFamily="34" charset="0"/>
              </a:defRPr>
            </a:lvl5pPr>
            <a:lvl6pPr marL="25146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Calibri" panose="020F0502020204030204" pitchFamily="34" charset="0"/>
                <a:ea typeface="华文细黑" panose="02010600040101010101" pitchFamily="2" charset="-122"/>
                <a:sym typeface="Arial" panose="020B0604020202020204" pitchFamily="34" charset="0"/>
              </a:defRPr>
            </a:lvl6pPr>
            <a:lvl7pPr marL="29718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Calibri" panose="020F0502020204030204" pitchFamily="34" charset="0"/>
                <a:ea typeface="华文细黑" panose="02010600040101010101" pitchFamily="2" charset="-122"/>
                <a:sym typeface="Arial" panose="020B0604020202020204" pitchFamily="34" charset="0"/>
              </a:defRPr>
            </a:lvl7pPr>
            <a:lvl8pPr marL="34290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Calibri" panose="020F0502020204030204" pitchFamily="34" charset="0"/>
                <a:ea typeface="华文细黑" panose="02010600040101010101" pitchFamily="2" charset="-122"/>
                <a:sym typeface="Arial" panose="020B0604020202020204" pitchFamily="34" charset="0"/>
              </a:defRPr>
            </a:lvl8pPr>
            <a:lvl9pPr marL="38862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Calibri" panose="020F0502020204030204" pitchFamily="34" charset="0"/>
                <a:ea typeface="华文细黑" panose="02010600040101010101" pitchFamily="2" charset="-122"/>
                <a:sym typeface="Arial" panose="020B0604020202020204" pitchFamily="34" charset="0"/>
              </a:defRPr>
            </a:lvl9pPr>
          </a:lstStyle>
          <a:p>
            <a:pPr eaLnBrk="1" hangingPunct="1">
              <a:lnSpc>
                <a:spcPct val="150000"/>
              </a:lnSpc>
              <a:spcBef>
                <a:spcPct val="0"/>
              </a:spcBef>
              <a:buClrTx/>
              <a:buSzTx/>
              <a:buFont typeface="Wingdings" panose="05000000000000000000" pitchFamily="2" charset="2"/>
              <a:buChar char="l"/>
            </a:pPr>
            <a:r>
              <a:rPr lang="zh-CN" altLang="en-US" sz="2400" b="1" dirty="0">
                <a:solidFill>
                  <a:srgbClr val="C00000"/>
                </a:solidFill>
                <a:latin typeface="微软雅黑" panose="020B0503020204020204" pitchFamily="34" charset="-122"/>
                <a:ea typeface="微软雅黑" panose="020B0503020204020204" pitchFamily="34" charset="-122"/>
              </a:rPr>
              <a:t>合肥工业大学电气与自动化工程学院</a:t>
            </a:r>
            <a:r>
              <a:rPr lang="en-US" altLang="zh-CN" sz="2400" b="1" dirty="0">
                <a:solidFill>
                  <a:srgbClr val="C00000"/>
                </a:solidFill>
                <a:latin typeface="微软雅黑" panose="020B0503020204020204" pitchFamily="34" charset="-122"/>
                <a:ea typeface="微软雅黑" panose="020B0503020204020204" pitchFamily="34" charset="-122"/>
              </a:rPr>
              <a:t>《</a:t>
            </a:r>
            <a:r>
              <a:rPr lang="zh-CN" altLang="en-US" sz="2400" b="1" dirty="0">
                <a:solidFill>
                  <a:srgbClr val="C00000"/>
                </a:solidFill>
                <a:latin typeface="微软雅黑" panose="020B0503020204020204" pitchFamily="34" charset="-122"/>
                <a:ea typeface="微软雅黑" panose="020B0503020204020204" pitchFamily="34" charset="-122"/>
              </a:rPr>
              <a:t>信号分析与处理</a:t>
            </a:r>
            <a:r>
              <a:rPr lang="en-US" altLang="zh-CN" sz="2400" b="1" dirty="0">
                <a:solidFill>
                  <a:srgbClr val="C00000"/>
                </a:solidFill>
                <a:latin typeface="微软雅黑" panose="020B0503020204020204" pitchFamily="34" charset="-122"/>
                <a:ea typeface="微软雅黑" panose="020B0503020204020204" pitchFamily="34" charset="-122"/>
              </a:rPr>
              <a:t>》</a:t>
            </a:r>
          </a:p>
        </p:txBody>
      </p:sp>
      <p:sp>
        <p:nvSpPr>
          <p:cNvPr id="20" name="内容占位符 2"/>
          <p:cNvSpPr txBox="1">
            <a:spLocks/>
          </p:cNvSpPr>
          <p:nvPr/>
        </p:nvSpPr>
        <p:spPr>
          <a:xfrm>
            <a:off x="1169089" y="1741281"/>
            <a:ext cx="8382000" cy="4195762"/>
          </a:xfrm>
          <a:prstGeom prst="rect">
            <a:avLst/>
          </a:prstGeom>
        </p:spPr>
        <p:txBody>
          <a:bodyPr>
            <a:normAutofit/>
          </a:bodyPr>
          <a:lstStyle>
            <a:lvl1pPr marL="382588" indent="-342900" algn="l" rtl="0" eaLnBrk="0" fontAlgn="base" hangingPunct="0">
              <a:spcBef>
                <a:spcPts val="700"/>
              </a:spcBef>
              <a:spcAft>
                <a:spcPct val="0"/>
              </a:spcAft>
              <a:buSzPct val="100000"/>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325438" indent="-285750" algn="l" rtl="0" eaLnBrk="0" fontAlgn="base" hangingPunct="0">
              <a:spcBef>
                <a:spcPts val="600"/>
              </a:spcBef>
              <a:spcAft>
                <a:spcPct val="0"/>
              </a:spcAft>
              <a:buSzPct val="100000"/>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369888" indent="-228600" algn="l" rtl="0" eaLnBrk="0" fontAlgn="base" hangingPunct="0">
              <a:spcBef>
                <a:spcPts val="600"/>
              </a:spcBef>
              <a:spcAft>
                <a:spcPct val="0"/>
              </a:spcAft>
              <a:buSzPct val="100000"/>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827088" indent="-228600" algn="l" rtl="0" eaLnBrk="0" fontAlgn="base" hangingPunct="0">
              <a:spcBef>
                <a:spcPts val="500"/>
              </a:spcBef>
              <a:spcAft>
                <a:spcPct val="0"/>
              </a:spcAft>
              <a:buSzPct val="100000"/>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1284288" indent="-228600" algn="l" rtl="0" eaLnBrk="0" fontAlgn="base" hangingPunct="0">
              <a:spcBef>
                <a:spcPts val="500"/>
              </a:spcBef>
              <a:spcAft>
                <a:spcPct val="0"/>
              </a:spcAft>
              <a:buSzPct val="100000"/>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defTabSz="914354">
              <a:lnSpc>
                <a:spcPct val="150000"/>
              </a:lnSpc>
              <a:spcBef>
                <a:spcPct val="0"/>
              </a:spcBef>
              <a:buFont typeface="Wingdings" pitchFamily="2" charset="2"/>
              <a:buChar char="l"/>
              <a:defRPr/>
            </a:pPr>
            <a:r>
              <a:rPr lang="zh-CN" altLang="en-US" sz="1900" dirty="0">
                <a:solidFill>
                  <a:srgbClr val="17347D"/>
                </a:solidFill>
              </a:rPr>
              <a:t>课程类型：专业课</a:t>
            </a:r>
            <a:endParaRPr lang="en-US" altLang="zh-CN" sz="1900" dirty="0">
              <a:solidFill>
                <a:srgbClr val="17347D"/>
              </a:solidFill>
            </a:endParaRPr>
          </a:p>
          <a:p>
            <a:pPr marL="342900" defTabSz="914354">
              <a:lnSpc>
                <a:spcPct val="150000"/>
              </a:lnSpc>
              <a:spcBef>
                <a:spcPct val="0"/>
              </a:spcBef>
              <a:buFont typeface="Wingdings" pitchFamily="2" charset="2"/>
              <a:buChar char="l"/>
              <a:defRPr/>
            </a:pPr>
            <a:r>
              <a:rPr lang="zh-CN" altLang="en-US" sz="1900" dirty="0">
                <a:solidFill>
                  <a:srgbClr val="17347D"/>
                </a:solidFill>
              </a:rPr>
              <a:t>时间：</a:t>
            </a:r>
            <a:r>
              <a:rPr lang="en-US" altLang="zh-CN" sz="1900" dirty="0">
                <a:solidFill>
                  <a:srgbClr val="17347D"/>
                </a:solidFill>
              </a:rPr>
              <a:t>2014 </a:t>
            </a:r>
            <a:r>
              <a:rPr lang="zh-CN" altLang="en-US" sz="1900" dirty="0">
                <a:solidFill>
                  <a:srgbClr val="17347D"/>
                </a:solidFill>
              </a:rPr>
              <a:t>～</a:t>
            </a:r>
            <a:r>
              <a:rPr lang="en-US" altLang="zh-CN" sz="1900" dirty="0">
                <a:solidFill>
                  <a:srgbClr val="17347D"/>
                </a:solidFill>
              </a:rPr>
              <a:t>2015</a:t>
            </a:r>
            <a:r>
              <a:rPr lang="zh-CN" altLang="en-US" sz="1900" dirty="0">
                <a:solidFill>
                  <a:srgbClr val="17347D"/>
                </a:solidFill>
              </a:rPr>
              <a:t>学年第 一 学期</a:t>
            </a:r>
            <a:r>
              <a:rPr lang="en-US" altLang="zh-CN" sz="1900" dirty="0">
                <a:solidFill>
                  <a:srgbClr val="17347D"/>
                </a:solidFill>
              </a:rPr>
              <a:t>, </a:t>
            </a:r>
            <a:r>
              <a:rPr lang="zh-CN" altLang="en-US" sz="1900" dirty="0">
                <a:solidFill>
                  <a:srgbClr val="17347D"/>
                </a:solidFill>
              </a:rPr>
              <a:t>学生：</a:t>
            </a:r>
            <a:r>
              <a:rPr lang="en-US" altLang="zh-CN" sz="1900" dirty="0">
                <a:solidFill>
                  <a:srgbClr val="17347D"/>
                </a:solidFill>
              </a:rPr>
              <a:t>174</a:t>
            </a:r>
            <a:r>
              <a:rPr lang="zh-CN" altLang="en-US" sz="1900" dirty="0">
                <a:solidFill>
                  <a:srgbClr val="17347D"/>
                </a:solidFill>
              </a:rPr>
              <a:t>人</a:t>
            </a:r>
          </a:p>
          <a:p>
            <a:pPr marL="342900" defTabSz="914354">
              <a:lnSpc>
                <a:spcPct val="150000"/>
              </a:lnSpc>
              <a:spcBef>
                <a:spcPct val="0"/>
              </a:spcBef>
              <a:buFont typeface="Wingdings" pitchFamily="2" charset="2"/>
              <a:buChar char="l"/>
              <a:defRPr/>
            </a:pPr>
            <a:r>
              <a:rPr lang="zh-CN" altLang="en-US" sz="1900" dirty="0">
                <a:solidFill>
                  <a:srgbClr val="17347D"/>
                </a:solidFill>
              </a:rPr>
              <a:t>学时分布：</a:t>
            </a:r>
            <a:r>
              <a:rPr lang="en-US" altLang="zh-CN" sz="1900" dirty="0">
                <a:solidFill>
                  <a:srgbClr val="17347D"/>
                </a:solidFill>
              </a:rPr>
              <a:t>40</a:t>
            </a:r>
            <a:r>
              <a:rPr lang="zh-CN" altLang="en-US" sz="1900" dirty="0">
                <a:solidFill>
                  <a:srgbClr val="17347D"/>
                </a:solidFill>
              </a:rPr>
              <a:t>学时，</a:t>
            </a:r>
            <a:r>
              <a:rPr lang="en-US" altLang="zh-CN" sz="1900" dirty="0">
                <a:solidFill>
                  <a:srgbClr val="17347D"/>
                </a:solidFill>
              </a:rPr>
              <a:t>32</a:t>
            </a:r>
            <a:r>
              <a:rPr lang="zh-CN" altLang="en-US" sz="1900" dirty="0">
                <a:solidFill>
                  <a:srgbClr val="17347D"/>
                </a:solidFill>
              </a:rPr>
              <a:t>为面授，</a:t>
            </a:r>
            <a:r>
              <a:rPr lang="en-US" altLang="zh-CN" sz="1900" dirty="0">
                <a:solidFill>
                  <a:srgbClr val="17347D"/>
                </a:solidFill>
              </a:rPr>
              <a:t>8</a:t>
            </a:r>
            <a:r>
              <a:rPr lang="zh-CN" altLang="en-US" sz="1900" dirty="0">
                <a:solidFill>
                  <a:srgbClr val="17347D"/>
                </a:solidFill>
              </a:rPr>
              <a:t>学时实验。</a:t>
            </a:r>
            <a:endParaRPr lang="en-US" altLang="zh-CN" sz="1900" dirty="0">
              <a:solidFill>
                <a:srgbClr val="17347D"/>
              </a:solidFill>
            </a:endParaRPr>
          </a:p>
          <a:p>
            <a:pPr marL="342900" lvl="1" indent="-342900" defTabSz="914354">
              <a:lnSpc>
                <a:spcPct val="150000"/>
              </a:lnSpc>
              <a:spcBef>
                <a:spcPct val="0"/>
              </a:spcBef>
              <a:buFont typeface="Wingdings" pitchFamily="2" charset="2"/>
              <a:buChar char="l"/>
              <a:defRPr/>
            </a:pPr>
            <a:r>
              <a:rPr lang="zh-CN" altLang="en-US" sz="1900" dirty="0">
                <a:solidFill>
                  <a:srgbClr val="17347D"/>
                </a:solidFill>
              </a:rPr>
              <a:t>考核方式：</a:t>
            </a:r>
            <a:r>
              <a:rPr lang="en-US" altLang="zh-CN" sz="1900" dirty="0">
                <a:solidFill>
                  <a:srgbClr val="17347D"/>
                </a:solidFill>
              </a:rPr>
              <a:t>10%</a:t>
            </a:r>
            <a:r>
              <a:rPr lang="zh-CN" altLang="en-US" sz="1900" dirty="0">
                <a:solidFill>
                  <a:srgbClr val="17347D"/>
                </a:solidFill>
              </a:rPr>
              <a:t>网上学习</a:t>
            </a:r>
            <a:r>
              <a:rPr lang="en-US" altLang="zh-CN" sz="1900" dirty="0">
                <a:solidFill>
                  <a:srgbClr val="17347D"/>
                </a:solidFill>
              </a:rPr>
              <a:t>+30%</a:t>
            </a:r>
            <a:r>
              <a:rPr lang="zh-CN" altLang="en-US" sz="1900" dirty="0">
                <a:solidFill>
                  <a:srgbClr val="17347D"/>
                </a:solidFill>
              </a:rPr>
              <a:t>平时（上课</a:t>
            </a:r>
            <a:r>
              <a:rPr lang="en-US" altLang="zh-CN" sz="1900" dirty="0">
                <a:solidFill>
                  <a:srgbClr val="17347D"/>
                </a:solidFill>
              </a:rPr>
              <a:t>+</a:t>
            </a:r>
            <a:r>
              <a:rPr lang="zh-CN" altLang="en-US" sz="1900" dirty="0">
                <a:solidFill>
                  <a:srgbClr val="17347D"/>
                </a:solidFill>
              </a:rPr>
              <a:t>作业</a:t>
            </a:r>
            <a:r>
              <a:rPr lang="en-US" altLang="zh-CN" sz="1900" dirty="0">
                <a:solidFill>
                  <a:srgbClr val="17347D"/>
                </a:solidFill>
              </a:rPr>
              <a:t>+</a:t>
            </a:r>
            <a:r>
              <a:rPr lang="zh-CN" altLang="en-US" sz="1900" dirty="0">
                <a:solidFill>
                  <a:srgbClr val="17347D"/>
                </a:solidFill>
              </a:rPr>
              <a:t>上机</a:t>
            </a:r>
            <a:r>
              <a:rPr lang="en-US" altLang="zh-CN" sz="1900" dirty="0">
                <a:solidFill>
                  <a:srgbClr val="17347D"/>
                </a:solidFill>
              </a:rPr>
              <a:t>+</a:t>
            </a:r>
            <a:r>
              <a:rPr lang="zh-CN" altLang="en-US" sz="1900" dirty="0">
                <a:solidFill>
                  <a:srgbClr val="17347D"/>
                </a:solidFill>
              </a:rPr>
              <a:t>报告）</a:t>
            </a:r>
            <a:r>
              <a:rPr lang="en-US" altLang="zh-CN" sz="1900" dirty="0">
                <a:solidFill>
                  <a:srgbClr val="17347D"/>
                </a:solidFill>
              </a:rPr>
              <a:t>+60%</a:t>
            </a:r>
            <a:r>
              <a:rPr lang="zh-CN" altLang="en-US" sz="1900" dirty="0">
                <a:solidFill>
                  <a:srgbClr val="17347D"/>
                </a:solidFill>
              </a:rPr>
              <a:t>卷面</a:t>
            </a:r>
          </a:p>
          <a:p>
            <a:pPr marL="0" indent="0" defTabSz="914354" fontAlgn="auto">
              <a:spcAft>
                <a:spcPts val="0"/>
              </a:spcAft>
              <a:buNone/>
              <a:defRPr/>
            </a:pPr>
            <a:endParaRPr lang="zh-CN" altLang="en-US" dirty="0"/>
          </a:p>
        </p:txBody>
      </p:sp>
      <p:pic>
        <p:nvPicPr>
          <p:cNvPr id="21" name="图片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5801" y="3789156"/>
            <a:ext cx="7415213"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矩形 6"/>
          <p:cNvSpPr>
            <a:spLocks noChangeArrowheads="1"/>
          </p:cNvSpPr>
          <p:nvPr/>
        </p:nvSpPr>
        <p:spPr bwMode="auto">
          <a:xfrm>
            <a:off x="3221726" y="5446506"/>
            <a:ext cx="21383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000000"/>
              </a:buClr>
              <a:buSzPct val="100000"/>
              <a:buFont typeface="Arial" panose="020B0604020202020204" pitchFamily="34" charset="0"/>
              <a:buChar char="•"/>
              <a:defRPr sz="3200">
                <a:solidFill>
                  <a:schemeClr val="tx1"/>
                </a:solidFill>
                <a:latin typeface="Calibri" panose="020F0502020204030204" pitchFamily="34" charset="0"/>
                <a:ea typeface="华文细黑" panose="02010600040101010101" pitchFamily="2" charset="-122"/>
                <a:sym typeface="Arial" panose="020B0604020202020204" pitchFamily="34" charset="0"/>
              </a:defRPr>
            </a:lvl1pPr>
            <a:lvl2pPr marL="742950" indent="-285750">
              <a:spcBef>
                <a:spcPts val="600"/>
              </a:spcBef>
              <a:buClr>
                <a:srgbClr val="000000"/>
              </a:buClr>
              <a:buSzPct val="100000"/>
              <a:buFont typeface="Arial" panose="020B0604020202020204" pitchFamily="34" charset="0"/>
              <a:buChar char="–"/>
              <a:defRPr sz="2800">
                <a:solidFill>
                  <a:schemeClr val="tx1"/>
                </a:solidFill>
                <a:latin typeface="Calibri" panose="020F0502020204030204" pitchFamily="34" charset="0"/>
                <a:ea typeface="华文细黑" panose="02010600040101010101" pitchFamily="2" charset="-122"/>
                <a:sym typeface="Arial" panose="020B0604020202020204" pitchFamily="34" charset="0"/>
              </a:defRPr>
            </a:lvl2pPr>
            <a:lvl3pPr marL="1143000" indent="-228600">
              <a:spcBef>
                <a:spcPts val="600"/>
              </a:spcBef>
              <a:buClr>
                <a:srgbClr val="000000"/>
              </a:buClr>
              <a:buSzPct val="100000"/>
              <a:buFont typeface="Arial" panose="020B0604020202020204" pitchFamily="34" charset="0"/>
              <a:buChar char="•"/>
              <a:defRPr sz="2400">
                <a:solidFill>
                  <a:schemeClr val="tx1"/>
                </a:solidFill>
                <a:latin typeface="Calibri" panose="020F0502020204030204" pitchFamily="34" charset="0"/>
                <a:ea typeface="华文细黑" panose="02010600040101010101" pitchFamily="2" charset="-122"/>
                <a:sym typeface="Arial" panose="020B0604020202020204" pitchFamily="34" charset="0"/>
              </a:defRPr>
            </a:lvl3pPr>
            <a:lvl4pPr marL="1600200" indent="-228600">
              <a:spcBef>
                <a:spcPts val="500"/>
              </a:spcBef>
              <a:buClr>
                <a:srgbClr val="000000"/>
              </a:buClr>
              <a:buSzPct val="100000"/>
              <a:buFont typeface="Arial" panose="020B0604020202020204" pitchFamily="34" charset="0"/>
              <a:buChar char="–"/>
              <a:defRPr sz="2000">
                <a:solidFill>
                  <a:schemeClr val="tx1"/>
                </a:solidFill>
                <a:latin typeface="Calibri" panose="020F0502020204030204" pitchFamily="34" charset="0"/>
                <a:ea typeface="华文细黑" panose="02010600040101010101" pitchFamily="2" charset="-122"/>
                <a:sym typeface="Arial" panose="020B0604020202020204" pitchFamily="34" charset="0"/>
              </a:defRPr>
            </a:lvl4pPr>
            <a:lvl5pPr marL="2057400" indent="-228600">
              <a:spcBef>
                <a:spcPts val="500"/>
              </a:spcBef>
              <a:buClr>
                <a:srgbClr val="000000"/>
              </a:buClr>
              <a:buSzPct val="100000"/>
              <a:buFont typeface="Arial" panose="020B0604020202020204" pitchFamily="34" charset="0"/>
              <a:buChar char="»"/>
              <a:defRPr sz="2000">
                <a:solidFill>
                  <a:schemeClr val="tx1"/>
                </a:solidFill>
                <a:latin typeface="Calibri" panose="020F0502020204030204" pitchFamily="34" charset="0"/>
                <a:ea typeface="华文细黑" panose="02010600040101010101" pitchFamily="2" charset="-122"/>
                <a:sym typeface="Arial" panose="020B0604020202020204" pitchFamily="34" charset="0"/>
              </a:defRPr>
            </a:lvl5pPr>
            <a:lvl6pPr marL="25146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Calibri" panose="020F0502020204030204" pitchFamily="34" charset="0"/>
                <a:ea typeface="华文细黑" panose="02010600040101010101" pitchFamily="2" charset="-122"/>
                <a:sym typeface="Arial" panose="020B0604020202020204" pitchFamily="34" charset="0"/>
              </a:defRPr>
            </a:lvl6pPr>
            <a:lvl7pPr marL="29718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Calibri" panose="020F0502020204030204" pitchFamily="34" charset="0"/>
                <a:ea typeface="华文细黑" panose="02010600040101010101" pitchFamily="2" charset="-122"/>
                <a:sym typeface="Arial" panose="020B0604020202020204" pitchFamily="34" charset="0"/>
              </a:defRPr>
            </a:lvl7pPr>
            <a:lvl8pPr marL="34290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Calibri" panose="020F0502020204030204" pitchFamily="34" charset="0"/>
                <a:ea typeface="华文细黑" panose="02010600040101010101" pitchFamily="2" charset="-122"/>
                <a:sym typeface="Arial" panose="020B0604020202020204" pitchFamily="34" charset="0"/>
              </a:defRPr>
            </a:lvl8pPr>
            <a:lvl9pPr marL="38862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Calibri" panose="020F0502020204030204" pitchFamily="34" charset="0"/>
                <a:ea typeface="华文细黑" panose="02010600040101010101" pitchFamily="2" charset="-122"/>
                <a:sym typeface="Arial" panose="020B0604020202020204" pitchFamily="34" charset="0"/>
              </a:defRPr>
            </a:lvl9pPr>
          </a:lstStyle>
          <a:p>
            <a:pPr>
              <a:lnSpc>
                <a:spcPct val="150000"/>
              </a:lnSpc>
              <a:spcBef>
                <a:spcPct val="0"/>
              </a:spcBef>
              <a:buClrTx/>
              <a:buSzTx/>
              <a:buFontTx/>
              <a:buNone/>
            </a:pPr>
            <a:r>
              <a:rPr lang="zh-CN" altLang="en-US" sz="2400" b="1">
                <a:solidFill>
                  <a:srgbClr val="002B82"/>
                </a:solidFill>
                <a:latin typeface="微软雅黑" panose="020B0503020204020204" pitchFamily="34" charset="-122"/>
                <a:ea typeface="微软雅黑" panose="020B0503020204020204" pitchFamily="34" charset="-122"/>
              </a:rPr>
              <a:t>课程改革思路</a:t>
            </a:r>
          </a:p>
        </p:txBody>
      </p:sp>
      <p:sp>
        <p:nvSpPr>
          <p:cNvPr id="2" name="标题 1"/>
          <p:cNvSpPr>
            <a:spLocks noGrp="1"/>
          </p:cNvSpPr>
          <p:nvPr>
            <p:ph type="title"/>
          </p:nvPr>
        </p:nvSpPr>
        <p:spPr>
          <a:xfrm>
            <a:off x="482600" y="285016"/>
            <a:ext cx="3775393" cy="480131"/>
          </a:xfrm>
        </p:spPr>
        <p:txBody>
          <a:bodyPr/>
          <a:lstStyle/>
          <a:p>
            <a:r>
              <a:rPr lang="zh-CN" altLang="en-US" dirty="0"/>
              <a:t>混合教学课程案例分享</a:t>
            </a:r>
          </a:p>
        </p:txBody>
      </p:sp>
    </p:spTree>
    <p:extLst>
      <p:ext uri="{BB962C8B-B14F-4D97-AF65-F5344CB8AC3E}">
        <p14:creationId xmlns:p14="http://schemas.microsoft.com/office/powerpoint/2010/main" val="3889556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a:spLocks noChangeArrowheads="1"/>
          </p:cNvSpPr>
          <p:nvPr/>
        </p:nvSpPr>
        <p:spPr bwMode="auto">
          <a:xfrm>
            <a:off x="382449" y="811280"/>
            <a:ext cx="11591711" cy="808727"/>
          </a:xfrm>
          <a:prstGeom prst="rect">
            <a:avLst/>
          </a:prstGeom>
          <a:noFill/>
          <a:ln w="9525">
            <a:noFill/>
            <a:miter lim="800000"/>
            <a:headEnd/>
            <a:tailEnd/>
          </a:ln>
        </p:spPr>
        <p:txBody>
          <a:bodyPr/>
          <a:lstStyle/>
          <a:p>
            <a:pPr>
              <a:lnSpc>
                <a:spcPct val="150000"/>
              </a:lnSpc>
              <a:spcBef>
                <a:spcPct val="50000"/>
              </a:spcBef>
              <a:defRPr/>
            </a:pPr>
            <a:endParaRPr lang="en-US" altLang="zh-CN" sz="2133" b="1" dirty="0">
              <a:solidFill>
                <a:srgbClr val="0174AB"/>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4" name="矩形 8"/>
          <p:cNvSpPr>
            <a:spLocks noChangeArrowheads="1"/>
          </p:cNvSpPr>
          <p:nvPr/>
        </p:nvSpPr>
        <p:spPr bwMode="auto">
          <a:xfrm>
            <a:off x="2406271" y="5472147"/>
            <a:ext cx="26797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000000"/>
              </a:buClr>
              <a:buSzPct val="100000"/>
              <a:buFont typeface="Arial" panose="020B0604020202020204" pitchFamily="34" charset="0"/>
              <a:buChar char="•"/>
              <a:defRPr sz="3200">
                <a:solidFill>
                  <a:schemeClr val="tx1"/>
                </a:solidFill>
                <a:latin typeface="Calibri" panose="020F0502020204030204" pitchFamily="34" charset="0"/>
                <a:ea typeface="华文细黑" panose="02010600040101010101" pitchFamily="2" charset="-122"/>
                <a:sym typeface="Arial" panose="020B0604020202020204" pitchFamily="34" charset="0"/>
              </a:defRPr>
            </a:lvl1pPr>
            <a:lvl2pPr marL="742950" indent="-285750">
              <a:spcBef>
                <a:spcPts val="600"/>
              </a:spcBef>
              <a:buClr>
                <a:srgbClr val="000000"/>
              </a:buClr>
              <a:buSzPct val="100000"/>
              <a:buFont typeface="Arial" panose="020B0604020202020204" pitchFamily="34" charset="0"/>
              <a:buChar char="–"/>
              <a:defRPr sz="2800">
                <a:solidFill>
                  <a:schemeClr val="tx1"/>
                </a:solidFill>
                <a:latin typeface="Calibri" panose="020F0502020204030204" pitchFamily="34" charset="0"/>
                <a:ea typeface="华文细黑" panose="02010600040101010101" pitchFamily="2" charset="-122"/>
                <a:sym typeface="Arial" panose="020B0604020202020204" pitchFamily="34" charset="0"/>
              </a:defRPr>
            </a:lvl2pPr>
            <a:lvl3pPr marL="1143000" indent="-228600">
              <a:spcBef>
                <a:spcPts val="600"/>
              </a:spcBef>
              <a:buClr>
                <a:srgbClr val="000000"/>
              </a:buClr>
              <a:buSzPct val="100000"/>
              <a:buFont typeface="Arial" panose="020B0604020202020204" pitchFamily="34" charset="0"/>
              <a:buChar char="•"/>
              <a:defRPr sz="2400">
                <a:solidFill>
                  <a:schemeClr val="tx1"/>
                </a:solidFill>
                <a:latin typeface="Calibri" panose="020F0502020204030204" pitchFamily="34" charset="0"/>
                <a:ea typeface="华文细黑" panose="02010600040101010101" pitchFamily="2" charset="-122"/>
                <a:sym typeface="Arial" panose="020B0604020202020204" pitchFamily="34" charset="0"/>
              </a:defRPr>
            </a:lvl3pPr>
            <a:lvl4pPr marL="1600200" indent="-228600">
              <a:spcBef>
                <a:spcPts val="500"/>
              </a:spcBef>
              <a:buClr>
                <a:srgbClr val="000000"/>
              </a:buClr>
              <a:buSzPct val="100000"/>
              <a:buFont typeface="Arial" panose="020B0604020202020204" pitchFamily="34" charset="0"/>
              <a:buChar char="–"/>
              <a:defRPr sz="2000">
                <a:solidFill>
                  <a:schemeClr val="tx1"/>
                </a:solidFill>
                <a:latin typeface="Calibri" panose="020F0502020204030204" pitchFamily="34" charset="0"/>
                <a:ea typeface="华文细黑" panose="02010600040101010101" pitchFamily="2" charset="-122"/>
                <a:sym typeface="Arial" panose="020B0604020202020204" pitchFamily="34" charset="0"/>
              </a:defRPr>
            </a:lvl4pPr>
            <a:lvl5pPr marL="2057400" indent="-228600">
              <a:spcBef>
                <a:spcPts val="500"/>
              </a:spcBef>
              <a:buClr>
                <a:srgbClr val="000000"/>
              </a:buClr>
              <a:buSzPct val="100000"/>
              <a:buFont typeface="Arial" panose="020B0604020202020204" pitchFamily="34" charset="0"/>
              <a:buChar char="»"/>
              <a:defRPr sz="2000">
                <a:solidFill>
                  <a:schemeClr val="tx1"/>
                </a:solidFill>
                <a:latin typeface="Calibri" panose="020F0502020204030204" pitchFamily="34" charset="0"/>
                <a:ea typeface="华文细黑" panose="02010600040101010101" pitchFamily="2" charset="-122"/>
                <a:sym typeface="Arial" panose="020B0604020202020204" pitchFamily="34" charset="0"/>
              </a:defRPr>
            </a:lvl5pPr>
            <a:lvl6pPr marL="25146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Calibri" panose="020F0502020204030204" pitchFamily="34" charset="0"/>
                <a:ea typeface="华文细黑" panose="02010600040101010101" pitchFamily="2" charset="-122"/>
                <a:sym typeface="Arial" panose="020B0604020202020204" pitchFamily="34" charset="0"/>
              </a:defRPr>
            </a:lvl6pPr>
            <a:lvl7pPr marL="29718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Calibri" panose="020F0502020204030204" pitchFamily="34" charset="0"/>
                <a:ea typeface="华文细黑" panose="02010600040101010101" pitchFamily="2" charset="-122"/>
                <a:sym typeface="Arial" panose="020B0604020202020204" pitchFamily="34" charset="0"/>
              </a:defRPr>
            </a:lvl7pPr>
            <a:lvl8pPr marL="34290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Calibri" panose="020F0502020204030204" pitchFamily="34" charset="0"/>
                <a:ea typeface="华文细黑" panose="02010600040101010101" pitchFamily="2" charset="-122"/>
                <a:sym typeface="Arial" panose="020B0604020202020204" pitchFamily="34" charset="0"/>
              </a:defRPr>
            </a:lvl8pPr>
            <a:lvl9pPr marL="38862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Calibri" panose="020F0502020204030204" pitchFamily="34" charset="0"/>
                <a:ea typeface="华文细黑" panose="02010600040101010101" pitchFamily="2" charset="-122"/>
                <a:sym typeface="Arial" panose="020B0604020202020204" pitchFamily="34" charset="0"/>
              </a:defRPr>
            </a:lvl9pPr>
          </a:lstStyle>
          <a:p>
            <a:pPr>
              <a:lnSpc>
                <a:spcPct val="150000"/>
              </a:lnSpc>
              <a:spcBef>
                <a:spcPct val="0"/>
              </a:spcBef>
              <a:buClrTx/>
              <a:buSzTx/>
              <a:buFontTx/>
              <a:buNone/>
            </a:pPr>
            <a:r>
              <a:rPr lang="zh-CN" altLang="en-US" sz="2200" b="1" dirty="0">
                <a:solidFill>
                  <a:schemeClr val="tx1">
                    <a:lumMod val="50000"/>
                  </a:schemeClr>
                </a:solidFill>
                <a:latin typeface="微软雅黑" panose="020B0503020204020204" pitchFamily="34" charset="-122"/>
                <a:ea typeface="微软雅黑" panose="020B0503020204020204" pitchFamily="34" charset="-122"/>
              </a:rPr>
              <a:t>课程教学模式流程</a:t>
            </a:r>
          </a:p>
        </p:txBody>
      </p:sp>
      <p:pic>
        <p:nvPicPr>
          <p:cNvPr id="15" name="图片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449" y="1331298"/>
            <a:ext cx="6534406" cy="4171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956839"/>
            <a:ext cx="3849130" cy="2186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8"/>
          <p:cNvSpPr>
            <a:spLocks noChangeArrowheads="1"/>
          </p:cNvSpPr>
          <p:nvPr/>
        </p:nvSpPr>
        <p:spPr bwMode="auto">
          <a:xfrm>
            <a:off x="7315199" y="3078738"/>
            <a:ext cx="384913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rgbClr val="000000"/>
              </a:buClr>
              <a:buSzPct val="100000"/>
              <a:buFont typeface="Arial" panose="020B0604020202020204" pitchFamily="34" charset="0"/>
              <a:buChar char="•"/>
              <a:defRPr sz="3200">
                <a:solidFill>
                  <a:schemeClr val="tx1"/>
                </a:solidFill>
                <a:latin typeface="Calibri" panose="020F0502020204030204" pitchFamily="34" charset="0"/>
                <a:ea typeface="华文细黑" panose="02010600040101010101" pitchFamily="2" charset="-122"/>
                <a:sym typeface="Arial" panose="020B0604020202020204" pitchFamily="34" charset="0"/>
              </a:defRPr>
            </a:lvl1pPr>
            <a:lvl2pPr marL="742950" indent="-285750">
              <a:spcBef>
                <a:spcPts val="600"/>
              </a:spcBef>
              <a:buClr>
                <a:srgbClr val="000000"/>
              </a:buClr>
              <a:buSzPct val="100000"/>
              <a:buFont typeface="Arial" panose="020B0604020202020204" pitchFamily="34" charset="0"/>
              <a:buChar char="–"/>
              <a:defRPr sz="2800">
                <a:solidFill>
                  <a:schemeClr val="tx1"/>
                </a:solidFill>
                <a:latin typeface="Calibri" panose="020F0502020204030204" pitchFamily="34" charset="0"/>
                <a:ea typeface="华文细黑" panose="02010600040101010101" pitchFamily="2" charset="-122"/>
                <a:sym typeface="Arial" panose="020B0604020202020204" pitchFamily="34" charset="0"/>
              </a:defRPr>
            </a:lvl2pPr>
            <a:lvl3pPr marL="1143000" indent="-228600">
              <a:spcBef>
                <a:spcPts val="600"/>
              </a:spcBef>
              <a:buClr>
                <a:srgbClr val="000000"/>
              </a:buClr>
              <a:buSzPct val="100000"/>
              <a:buFont typeface="Arial" panose="020B0604020202020204" pitchFamily="34" charset="0"/>
              <a:buChar char="•"/>
              <a:defRPr sz="2400">
                <a:solidFill>
                  <a:schemeClr val="tx1"/>
                </a:solidFill>
                <a:latin typeface="Calibri" panose="020F0502020204030204" pitchFamily="34" charset="0"/>
                <a:ea typeface="华文细黑" panose="02010600040101010101" pitchFamily="2" charset="-122"/>
                <a:sym typeface="Arial" panose="020B0604020202020204" pitchFamily="34" charset="0"/>
              </a:defRPr>
            </a:lvl3pPr>
            <a:lvl4pPr marL="1600200" indent="-228600">
              <a:spcBef>
                <a:spcPts val="500"/>
              </a:spcBef>
              <a:buClr>
                <a:srgbClr val="000000"/>
              </a:buClr>
              <a:buSzPct val="100000"/>
              <a:buFont typeface="Arial" panose="020B0604020202020204" pitchFamily="34" charset="0"/>
              <a:buChar char="–"/>
              <a:defRPr sz="2000">
                <a:solidFill>
                  <a:schemeClr val="tx1"/>
                </a:solidFill>
                <a:latin typeface="Calibri" panose="020F0502020204030204" pitchFamily="34" charset="0"/>
                <a:ea typeface="华文细黑" panose="02010600040101010101" pitchFamily="2" charset="-122"/>
                <a:sym typeface="Arial" panose="020B0604020202020204" pitchFamily="34" charset="0"/>
              </a:defRPr>
            </a:lvl4pPr>
            <a:lvl5pPr marL="2057400" indent="-228600">
              <a:spcBef>
                <a:spcPts val="500"/>
              </a:spcBef>
              <a:buClr>
                <a:srgbClr val="000000"/>
              </a:buClr>
              <a:buSzPct val="100000"/>
              <a:buFont typeface="Arial" panose="020B0604020202020204" pitchFamily="34" charset="0"/>
              <a:buChar char="»"/>
              <a:defRPr sz="2000">
                <a:solidFill>
                  <a:schemeClr val="tx1"/>
                </a:solidFill>
                <a:latin typeface="Calibri" panose="020F0502020204030204" pitchFamily="34" charset="0"/>
                <a:ea typeface="华文细黑" panose="02010600040101010101" pitchFamily="2" charset="-122"/>
                <a:sym typeface="Arial" panose="020B0604020202020204" pitchFamily="34" charset="0"/>
              </a:defRPr>
            </a:lvl5pPr>
            <a:lvl6pPr marL="25146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Calibri" panose="020F0502020204030204" pitchFamily="34" charset="0"/>
                <a:ea typeface="华文细黑" panose="02010600040101010101" pitchFamily="2" charset="-122"/>
                <a:sym typeface="Arial" panose="020B0604020202020204" pitchFamily="34" charset="0"/>
              </a:defRPr>
            </a:lvl6pPr>
            <a:lvl7pPr marL="29718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Calibri" panose="020F0502020204030204" pitchFamily="34" charset="0"/>
                <a:ea typeface="华文细黑" panose="02010600040101010101" pitchFamily="2" charset="-122"/>
                <a:sym typeface="Arial" panose="020B0604020202020204" pitchFamily="34" charset="0"/>
              </a:defRPr>
            </a:lvl7pPr>
            <a:lvl8pPr marL="34290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Calibri" panose="020F0502020204030204" pitchFamily="34" charset="0"/>
                <a:ea typeface="华文细黑" panose="02010600040101010101" pitchFamily="2" charset="-122"/>
                <a:sym typeface="Arial" panose="020B0604020202020204" pitchFamily="34" charset="0"/>
              </a:defRPr>
            </a:lvl8pPr>
            <a:lvl9pPr marL="38862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Calibri" panose="020F0502020204030204" pitchFamily="34" charset="0"/>
                <a:ea typeface="华文细黑" panose="02010600040101010101" pitchFamily="2" charset="-122"/>
                <a:sym typeface="Arial" panose="020B0604020202020204" pitchFamily="34" charset="0"/>
              </a:defRPr>
            </a:lvl9pPr>
          </a:lstStyle>
          <a:p>
            <a:pPr>
              <a:lnSpc>
                <a:spcPct val="150000"/>
              </a:lnSpc>
              <a:spcBef>
                <a:spcPct val="0"/>
              </a:spcBef>
              <a:buClrTx/>
              <a:buSzTx/>
              <a:buFontTx/>
              <a:buNone/>
            </a:pPr>
            <a:r>
              <a:rPr lang="zh-CN" altLang="en-US" sz="2000" b="1" dirty="0">
                <a:solidFill>
                  <a:schemeClr val="tx1">
                    <a:lumMod val="50000"/>
                  </a:schemeClr>
                </a:solidFill>
                <a:latin typeface="微软雅黑" panose="020B0503020204020204" pitchFamily="34" charset="-122"/>
                <a:ea typeface="微软雅黑" panose="020B0503020204020204" pitchFamily="34" charset="-122"/>
              </a:rPr>
              <a:t>实验班与传统教学班平均分对比</a:t>
            </a:r>
          </a:p>
        </p:txBody>
      </p:sp>
      <p:pic>
        <p:nvPicPr>
          <p:cNvPr id="18" name="图片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3632736"/>
            <a:ext cx="3849130" cy="243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矩形 8"/>
          <p:cNvSpPr>
            <a:spLocks noChangeArrowheads="1"/>
          </p:cNvSpPr>
          <p:nvPr/>
        </p:nvSpPr>
        <p:spPr bwMode="auto">
          <a:xfrm>
            <a:off x="7315199" y="5933188"/>
            <a:ext cx="384913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rgbClr val="000000"/>
              </a:buClr>
              <a:buSzPct val="100000"/>
              <a:buFont typeface="Arial" panose="020B0604020202020204" pitchFamily="34" charset="0"/>
              <a:buChar char="•"/>
              <a:defRPr sz="3200">
                <a:solidFill>
                  <a:schemeClr val="tx1"/>
                </a:solidFill>
                <a:latin typeface="Calibri" panose="020F0502020204030204" pitchFamily="34" charset="0"/>
                <a:ea typeface="华文细黑" panose="02010600040101010101" pitchFamily="2" charset="-122"/>
                <a:sym typeface="Arial" panose="020B0604020202020204" pitchFamily="34" charset="0"/>
              </a:defRPr>
            </a:lvl1pPr>
            <a:lvl2pPr marL="742950" indent="-285750">
              <a:spcBef>
                <a:spcPts val="600"/>
              </a:spcBef>
              <a:buClr>
                <a:srgbClr val="000000"/>
              </a:buClr>
              <a:buSzPct val="100000"/>
              <a:buFont typeface="Arial" panose="020B0604020202020204" pitchFamily="34" charset="0"/>
              <a:buChar char="–"/>
              <a:defRPr sz="2800">
                <a:solidFill>
                  <a:schemeClr val="tx1"/>
                </a:solidFill>
                <a:latin typeface="Calibri" panose="020F0502020204030204" pitchFamily="34" charset="0"/>
                <a:ea typeface="华文细黑" panose="02010600040101010101" pitchFamily="2" charset="-122"/>
                <a:sym typeface="Arial" panose="020B0604020202020204" pitchFamily="34" charset="0"/>
              </a:defRPr>
            </a:lvl2pPr>
            <a:lvl3pPr marL="1143000" indent="-228600">
              <a:spcBef>
                <a:spcPts val="600"/>
              </a:spcBef>
              <a:buClr>
                <a:srgbClr val="000000"/>
              </a:buClr>
              <a:buSzPct val="100000"/>
              <a:buFont typeface="Arial" panose="020B0604020202020204" pitchFamily="34" charset="0"/>
              <a:buChar char="•"/>
              <a:defRPr sz="2400">
                <a:solidFill>
                  <a:schemeClr val="tx1"/>
                </a:solidFill>
                <a:latin typeface="Calibri" panose="020F0502020204030204" pitchFamily="34" charset="0"/>
                <a:ea typeface="华文细黑" panose="02010600040101010101" pitchFamily="2" charset="-122"/>
                <a:sym typeface="Arial" panose="020B0604020202020204" pitchFamily="34" charset="0"/>
              </a:defRPr>
            </a:lvl3pPr>
            <a:lvl4pPr marL="1600200" indent="-228600">
              <a:spcBef>
                <a:spcPts val="500"/>
              </a:spcBef>
              <a:buClr>
                <a:srgbClr val="000000"/>
              </a:buClr>
              <a:buSzPct val="100000"/>
              <a:buFont typeface="Arial" panose="020B0604020202020204" pitchFamily="34" charset="0"/>
              <a:buChar char="–"/>
              <a:defRPr sz="2000">
                <a:solidFill>
                  <a:schemeClr val="tx1"/>
                </a:solidFill>
                <a:latin typeface="Calibri" panose="020F0502020204030204" pitchFamily="34" charset="0"/>
                <a:ea typeface="华文细黑" panose="02010600040101010101" pitchFamily="2" charset="-122"/>
                <a:sym typeface="Arial" panose="020B0604020202020204" pitchFamily="34" charset="0"/>
              </a:defRPr>
            </a:lvl4pPr>
            <a:lvl5pPr marL="2057400" indent="-228600">
              <a:spcBef>
                <a:spcPts val="500"/>
              </a:spcBef>
              <a:buClr>
                <a:srgbClr val="000000"/>
              </a:buClr>
              <a:buSzPct val="100000"/>
              <a:buFont typeface="Arial" panose="020B0604020202020204" pitchFamily="34" charset="0"/>
              <a:buChar char="»"/>
              <a:defRPr sz="2000">
                <a:solidFill>
                  <a:schemeClr val="tx1"/>
                </a:solidFill>
                <a:latin typeface="Calibri" panose="020F0502020204030204" pitchFamily="34" charset="0"/>
                <a:ea typeface="华文细黑" panose="02010600040101010101" pitchFamily="2" charset="-122"/>
                <a:sym typeface="Arial" panose="020B0604020202020204" pitchFamily="34" charset="0"/>
              </a:defRPr>
            </a:lvl5pPr>
            <a:lvl6pPr marL="25146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Calibri" panose="020F0502020204030204" pitchFamily="34" charset="0"/>
                <a:ea typeface="华文细黑" panose="02010600040101010101" pitchFamily="2" charset="-122"/>
                <a:sym typeface="Arial" panose="020B0604020202020204" pitchFamily="34" charset="0"/>
              </a:defRPr>
            </a:lvl6pPr>
            <a:lvl7pPr marL="29718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Calibri" panose="020F0502020204030204" pitchFamily="34" charset="0"/>
                <a:ea typeface="华文细黑" panose="02010600040101010101" pitchFamily="2" charset="-122"/>
                <a:sym typeface="Arial" panose="020B0604020202020204" pitchFamily="34" charset="0"/>
              </a:defRPr>
            </a:lvl7pPr>
            <a:lvl8pPr marL="34290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Calibri" panose="020F0502020204030204" pitchFamily="34" charset="0"/>
                <a:ea typeface="华文细黑" panose="02010600040101010101" pitchFamily="2" charset="-122"/>
                <a:sym typeface="Arial" panose="020B0604020202020204" pitchFamily="34" charset="0"/>
              </a:defRPr>
            </a:lvl8pPr>
            <a:lvl9pPr marL="38862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Calibri" panose="020F0502020204030204" pitchFamily="34" charset="0"/>
                <a:ea typeface="华文细黑" panose="02010600040101010101" pitchFamily="2" charset="-122"/>
                <a:sym typeface="Arial" panose="020B0604020202020204" pitchFamily="34" charset="0"/>
              </a:defRPr>
            </a:lvl9pPr>
          </a:lstStyle>
          <a:p>
            <a:pPr>
              <a:lnSpc>
                <a:spcPct val="150000"/>
              </a:lnSpc>
              <a:spcBef>
                <a:spcPct val="0"/>
              </a:spcBef>
              <a:buClrTx/>
              <a:buSzTx/>
              <a:buFontTx/>
              <a:buNone/>
            </a:pPr>
            <a:r>
              <a:rPr lang="zh-CN" altLang="en-US" sz="2000" b="1" dirty="0">
                <a:solidFill>
                  <a:schemeClr val="tx1">
                    <a:lumMod val="50000"/>
                  </a:schemeClr>
                </a:solidFill>
                <a:latin typeface="微软雅黑" panose="020B0503020204020204" pitchFamily="34" charset="-122"/>
                <a:ea typeface="微软雅黑" panose="020B0503020204020204" pitchFamily="34" charset="-122"/>
              </a:rPr>
              <a:t>实验班与传统教学班分数段对比</a:t>
            </a:r>
            <a:r>
              <a:rPr lang="en-US" altLang="zh-CN" sz="2000" dirty="0">
                <a:solidFill>
                  <a:schemeClr val="tx1">
                    <a:lumMod val="50000"/>
                  </a:schemeClr>
                </a:solidFill>
                <a:latin typeface="微软雅黑" panose="020B0503020204020204" pitchFamily="34" charset="-122"/>
                <a:ea typeface="微软雅黑" panose="020B0503020204020204" pitchFamily="34" charset="-122"/>
              </a:rPr>
              <a:t>                                                  </a:t>
            </a:r>
            <a:endParaRPr lang="zh-CN" altLang="en-US" sz="20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a:xfrm>
            <a:off x="482600" y="285016"/>
            <a:ext cx="3775393" cy="480131"/>
          </a:xfrm>
        </p:spPr>
        <p:txBody>
          <a:bodyPr/>
          <a:lstStyle/>
          <a:p>
            <a:r>
              <a:rPr lang="zh-CN" altLang="en-US" dirty="0"/>
              <a:t>混合教学课程案例分享</a:t>
            </a:r>
          </a:p>
        </p:txBody>
      </p:sp>
    </p:spTree>
    <p:extLst>
      <p:ext uri="{BB962C8B-B14F-4D97-AF65-F5344CB8AC3E}">
        <p14:creationId xmlns:p14="http://schemas.microsoft.com/office/powerpoint/2010/main" val="1244925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2600" y="285016"/>
            <a:ext cx="3057247" cy="480131"/>
          </a:xfrm>
        </p:spPr>
        <p:txBody>
          <a:bodyPr/>
          <a:lstStyle/>
          <a:p>
            <a:r>
              <a:rPr lang="zh-CN" altLang="en-US" dirty="0"/>
              <a:t>混合</a:t>
            </a:r>
            <a:r>
              <a:rPr lang="zh-CN" altLang="en-US" dirty="0" smtClean="0"/>
              <a:t>教学案例实践</a:t>
            </a:r>
            <a:endParaRPr lang="zh-CN" altLang="en-US" dirty="0"/>
          </a:p>
        </p:txBody>
      </p:sp>
      <p:sp>
        <p:nvSpPr>
          <p:cNvPr id="6" name="Rectangle 3"/>
          <p:cNvSpPr>
            <a:spLocks noChangeArrowheads="1"/>
          </p:cNvSpPr>
          <p:nvPr/>
        </p:nvSpPr>
        <p:spPr bwMode="auto">
          <a:xfrm>
            <a:off x="875401" y="960231"/>
            <a:ext cx="10536786"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5600" indent="-355600">
              <a:spcBef>
                <a:spcPts val="700"/>
              </a:spcBef>
              <a:buClr>
                <a:srgbClr val="000000"/>
              </a:buClr>
              <a:buSzPct val="100000"/>
              <a:buFont typeface="Arial" panose="020B0604020202020204" pitchFamily="34" charset="0"/>
              <a:buChar char="•"/>
              <a:defRPr sz="3200">
                <a:solidFill>
                  <a:schemeClr val="tx1"/>
                </a:solidFill>
                <a:latin typeface="Calibri" panose="020F0502020204030204" pitchFamily="34" charset="0"/>
                <a:ea typeface="华文细黑" panose="02010600040101010101" pitchFamily="2" charset="-122"/>
                <a:sym typeface="Arial" panose="020B0604020202020204" pitchFamily="34" charset="0"/>
              </a:defRPr>
            </a:lvl1pPr>
            <a:lvl2pPr marL="742950" indent="-285750">
              <a:spcBef>
                <a:spcPts val="600"/>
              </a:spcBef>
              <a:buClr>
                <a:srgbClr val="000000"/>
              </a:buClr>
              <a:buSzPct val="100000"/>
              <a:buFont typeface="Arial" panose="020B0604020202020204" pitchFamily="34" charset="0"/>
              <a:buChar char="–"/>
              <a:defRPr sz="2800">
                <a:solidFill>
                  <a:schemeClr val="tx1"/>
                </a:solidFill>
                <a:latin typeface="Calibri" panose="020F0502020204030204" pitchFamily="34" charset="0"/>
                <a:ea typeface="华文细黑" panose="02010600040101010101" pitchFamily="2" charset="-122"/>
                <a:sym typeface="Arial" panose="020B0604020202020204" pitchFamily="34" charset="0"/>
              </a:defRPr>
            </a:lvl2pPr>
            <a:lvl3pPr marL="1143000" indent="-228600">
              <a:spcBef>
                <a:spcPts val="600"/>
              </a:spcBef>
              <a:buClr>
                <a:srgbClr val="000000"/>
              </a:buClr>
              <a:buSzPct val="100000"/>
              <a:buFont typeface="Arial" panose="020B0604020202020204" pitchFamily="34" charset="0"/>
              <a:buChar char="•"/>
              <a:defRPr sz="2400">
                <a:solidFill>
                  <a:schemeClr val="tx1"/>
                </a:solidFill>
                <a:latin typeface="Calibri" panose="020F0502020204030204" pitchFamily="34" charset="0"/>
                <a:ea typeface="华文细黑" panose="02010600040101010101" pitchFamily="2" charset="-122"/>
                <a:sym typeface="Arial" panose="020B0604020202020204" pitchFamily="34" charset="0"/>
              </a:defRPr>
            </a:lvl3pPr>
            <a:lvl4pPr marL="1600200" indent="-228600">
              <a:spcBef>
                <a:spcPts val="500"/>
              </a:spcBef>
              <a:buClr>
                <a:srgbClr val="000000"/>
              </a:buClr>
              <a:buSzPct val="100000"/>
              <a:buFont typeface="Arial" panose="020B0604020202020204" pitchFamily="34" charset="0"/>
              <a:buChar char="–"/>
              <a:defRPr sz="2000">
                <a:solidFill>
                  <a:schemeClr val="tx1"/>
                </a:solidFill>
                <a:latin typeface="Calibri" panose="020F0502020204030204" pitchFamily="34" charset="0"/>
                <a:ea typeface="华文细黑" panose="02010600040101010101" pitchFamily="2" charset="-122"/>
                <a:sym typeface="Arial" panose="020B0604020202020204" pitchFamily="34" charset="0"/>
              </a:defRPr>
            </a:lvl4pPr>
            <a:lvl5pPr marL="2057400" indent="-228600">
              <a:spcBef>
                <a:spcPts val="500"/>
              </a:spcBef>
              <a:buClr>
                <a:srgbClr val="000000"/>
              </a:buClr>
              <a:buSzPct val="100000"/>
              <a:buFont typeface="Arial" panose="020B0604020202020204" pitchFamily="34" charset="0"/>
              <a:buChar char="»"/>
              <a:defRPr sz="2000">
                <a:solidFill>
                  <a:schemeClr val="tx1"/>
                </a:solidFill>
                <a:latin typeface="Calibri" panose="020F0502020204030204" pitchFamily="34" charset="0"/>
                <a:ea typeface="华文细黑" panose="02010600040101010101" pitchFamily="2" charset="-122"/>
                <a:sym typeface="Arial" panose="020B0604020202020204" pitchFamily="34" charset="0"/>
              </a:defRPr>
            </a:lvl5pPr>
            <a:lvl6pPr marL="25146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Calibri" panose="020F0502020204030204" pitchFamily="34" charset="0"/>
                <a:ea typeface="华文细黑" panose="02010600040101010101" pitchFamily="2" charset="-122"/>
                <a:sym typeface="Arial" panose="020B0604020202020204" pitchFamily="34" charset="0"/>
              </a:defRPr>
            </a:lvl6pPr>
            <a:lvl7pPr marL="29718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Calibri" panose="020F0502020204030204" pitchFamily="34" charset="0"/>
                <a:ea typeface="华文细黑" panose="02010600040101010101" pitchFamily="2" charset="-122"/>
                <a:sym typeface="Arial" panose="020B0604020202020204" pitchFamily="34" charset="0"/>
              </a:defRPr>
            </a:lvl7pPr>
            <a:lvl8pPr marL="34290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Calibri" panose="020F0502020204030204" pitchFamily="34" charset="0"/>
                <a:ea typeface="华文细黑" panose="02010600040101010101" pitchFamily="2" charset="-122"/>
                <a:sym typeface="Arial" panose="020B0604020202020204" pitchFamily="34" charset="0"/>
              </a:defRPr>
            </a:lvl8pPr>
            <a:lvl9pPr marL="38862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Calibri" panose="020F0502020204030204" pitchFamily="34" charset="0"/>
                <a:ea typeface="华文细黑" panose="02010600040101010101" pitchFamily="2" charset="-122"/>
                <a:sym typeface="Arial" panose="020B0604020202020204" pitchFamily="34" charset="0"/>
              </a:defRPr>
            </a:lvl9pPr>
          </a:lstStyle>
          <a:p>
            <a:pPr>
              <a:lnSpc>
                <a:spcPct val="150000"/>
              </a:lnSpc>
              <a:spcBef>
                <a:spcPct val="0"/>
              </a:spcBef>
              <a:buClrTx/>
              <a:buSzTx/>
              <a:buFont typeface="Wingdings" panose="05000000000000000000" pitchFamily="2" charset="2"/>
              <a:buChar char="l"/>
            </a:pPr>
            <a:r>
              <a:rPr lang="zh-CN" altLang="en-US" sz="2400" b="1" dirty="0" smtClean="0">
                <a:solidFill>
                  <a:srgbClr val="C00000"/>
                </a:solidFill>
                <a:latin typeface="微软雅黑" panose="020B0503020204020204" pitchFamily="34" charset="-122"/>
                <a:ea typeface="微软雅黑" panose="020B0503020204020204" pitchFamily="34" charset="-122"/>
              </a:rPr>
              <a:t>华南农业大学公共选修课</a:t>
            </a:r>
            <a:r>
              <a:rPr lang="en-US" altLang="zh-CN" sz="2400" b="1" dirty="0" smtClean="0">
                <a:solidFill>
                  <a:srgbClr val="C00000"/>
                </a:solidFill>
                <a:latin typeface="微软雅黑" panose="020B0503020204020204" pitchFamily="34" charset="-122"/>
                <a:ea typeface="微软雅黑" panose="020B0503020204020204" pitchFamily="34" charset="-122"/>
              </a:rPr>
              <a:t>《</a:t>
            </a:r>
            <a:r>
              <a:rPr lang="en-US" altLang="zh-CN" sz="2400" b="1" dirty="0">
                <a:solidFill>
                  <a:srgbClr val="C00000"/>
                </a:solidFill>
                <a:latin typeface="微软雅黑" panose="020B0503020204020204" pitchFamily="34" charset="-122"/>
                <a:ea typeface="微软雅黑" panose="020B0503020204020204" pitchFamily="34" charset="-122"/>
              </a:rPr>
              <a:t>FLASH</a:t>
            </a:r>
            <a:r>
              <a:rPr lang="zh-CN" altLang="en-US" sz="2400" b="1" dirty="0">
                <a:solidFill>
                  <a:srgbClr val="C00000"/>
                </a:solidFill>
                <a:latin typeface="微软雅黑" panose="020B0503020204020204" pitchFamily="34" charset="-122"/>
                <a:ea typeface="微软雅黑" panose="020B0503020204020204" pitchFamily="34" charset="-122"/>
              </a:rPr>
              <a:t>动画设计与制作</a:t>
            </a:r>
            <a:r>
              <a:rPr lang="en-US" altLang="zh-CN" sz="2400" b="1" dirty="0" smtClean="0">
                <a:solidFill>
                  <a:srgbClr val="C00000"/>
                </a:solidFill>
                <a:latin typeface="微软雅黑" panose="020B0503020204020204" pitchFamily="34" charset="-122"/>
                <a:ea typeface="微软雅黑" panose="020B0503020204020204" pitchFamily="34" charset="-122"/>
              </a:rPr>
              <a:t>》</a:t>
            </a:r>
          </a:p>
          <a:p>
            <a:pPr lvl="1">
              <a:lnSpc>
                <a:spcPct val="150000"/>
              </a:lnSpc>
              <a:spcBef>
                <a:spcPct val="0"/>
              </a:spcBef>
              <a:buClrTx/>
              <a:buSzTx/>
              <a:buFont typeface="Wingdings" panose="05000000000000000000" pitchFamily="2" charset="2"/>
              <a:buChar char="u"/>
            </a:pPr>
            <a:r>
              <a:rPr lang="zh-CN" altLang="en-US" sz="2000" dirty="0">
                <a:latin typeface="微软雅黑" panose="020B0503020204020204" pitchFamily="34" charset="-122"/>
                <a:ea typeface="微软雅黑" panose="020B0503020204020204" pitchFamily="34" charset="-122"/>
              </a:rPr>
              <a:t>课程类型：专业课</a:t>
            </a:r>
          </a:p>
          <a:p>
            <a:pPr lvl="1">
              <a:lnSpc>
                <a:spcPct val="150000"/>
              </a:lnSpc>
              <a:spcBef>
                <a:spcPct val="0"/>
              </a:spcBef>
              <a:buClrTx/>
              <a:buSzTx/>
              <a:buFont typeface="Wingdings" panose="05000000000000000000" pitchFamily="2" charset="2"/>
              <a:buChar char="u"/>
            </a:pPr>
            <a:r>
              <a:rPr lang="zh-CN" altLang="en-US" sz="2000" dirty="0">
                <a:latin typeface="微软雅黑" panose="020B0503020204020204" pitchFamily="34" charset="-122"/>
                <a:ea typeface="微软雅黑" panose="020B0503020204020204" pitchFamily="34" charset="-122"/>
              </a:rPr>
              <a:t>时间：</a:t>
            </a:r>
            <a:r>
              <a:rPr lang="en-US" altLang="zh-CN" sz="2000" dirty="0" smtClean="0">
                <a:latin typeface="微软雅黑" panose="020B0503020204020204" pitchFamily="34" charset="-122"/>
                <a:ea typeface="微软雅黑" panose="020B0503020204020204" pitchFamily="34" charset="-122"/>
              </a:rPr>
              <a:t>2018 </a:t>
            </a:r>
            <a:r>
              <a:rPr lang="zh-CN" altLang="en-US" sz="2000" dirty="0">
                <a:latin typeface="微软雅黑" panose="020B0503020204020204" pitchFamily="34" charset="-122"/>
                <a:ea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rPr>
              <a:t>2019</a:t>
            </a:r>
            <a:r>
              <a:rPr lang="zh-CN" altLang="en-US" sz="2000" dirty="0" smtClean="0">
                <a:latin typeface="微软雅黑" panose="020B0503020204020204" pitchFamily="34" charset="-122"/>
                <a:ea typeface="微软雅黑" panose="020B0503020204020204" pitchFamily="34" charset="-122"/>
              </a:rPr>
              <a:t>学年第二学期</a:t>
            </a:r>
            <a:r>
              <a:rPr lang="en-US" altLang="zh-CN"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学生</a:t>
            </a:r>
            <a:r>
              <a:rPr lang="zh-CN" altLang="en-US" sz="2000" dirty="0" smtClean="0">
                <a:latin typeface="微软雅黑" panose="020B0503020204020204" pitchFamily="34" charset="-122"/>
                <a:ea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rPr>
              <a:t>50</a:t>
            </a:r>
            <a:r>
              <a:rPr lang="zh-CN" altLang="en-US" sz="2000" dirty="0" smtClean="0">
                <a:latin typeface="微软雅黑" panose="020B0503020204020204" pitchFamily="34" charset="-122"/>
                <a:ea typeface="微软雅黑" panose="020B0503020204020204" pitchFamily="34" charset="-122"/>
              </a:rPr>
              <a:t>人</a:t>
            </a:r>
            <a:endParaRPr lang="zh-CN" altLang="en-US" sz="2000" dirty="0">
              <a:latin typeface="微软雅黑" panose="020B0503020204020204" pitchFamily="34" charset="-122"/>
              <a:ea typeface="微软雅黑" panose="020B0503020204020204" pitchFamily="34" charset="-122"/>
            </a:endParaRPr>
          </a:p>
          <a:p>
            <a:pPr lvl="1">
              <a:lnSpc>
                <a:spcPct val="150000"/>
              </a:lnSpc>
              <a:spcBef>
                <a:spcPct val="0"/>
              </a:spcBef>
              <a:buClrTx/>
              <a:buSzTx/>
              <a:buFont typeface="Wingdings" panose="05000000000000000000" pitchFamily="2" charset="2"/>
              <a:buChar char="u"/>
            </a:pPr>
            <a:r>
              <a:rPr lang="zh-CN" altLang="en-US" sz="2000" dirty="0">
                <a:latin typeface="微软雅黑" panose="020B0503020204020204" pitchFamily="34" charset="-122"/>
                <a:ea typeface="微软雅黑" panose="020B0503020204020204" pitchFamily="34" charset="-122"/>
              </a:rPr>
              <a:t>学时分布</a:t>
            </a:r>
            <a:r>
              <a:rPr lang="zh-CN" altLang="en-US" sz="2000" dirty="0" smtClean="0">
                <a:latin typeface="微软雅黑" panose="020B0503020204020204" pitchFamily="34" charset="-122"/>
                <a:ea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rPr>
              <a:t>36</a:t>
            </a:r>
            <a:r>
              <a:rPr lang="zh-CN" altLang="en-US" sz="2000" dirty="0" smtClean="0">
                <a:latin typeface="微软雅黑" panose="020B0503020204020204" pitchFamily="34" charset="-122"/>
                <a:ea typeface="微软雅黑" panose="020B0503020204020204" pitchFamily="34" charset="-122"/>
              </a:rPr>
              <a:t>学时。</a:t>
            </a:r>
            <a:endParaRPr lang="zh-CN" altLang="en-US" sz="2000" dirty="0">
              <a:latin typeface="微软雅黑" panose="020B0503020204020204" pitchFamily="34" charset="-122"/>
              <a:ea typeface="微软雅黑" panose="020B0503020204020204" pitchFamily="34" charset="-122"/>
            </a:endParaRPr>
          </a:p>
          <a:p>
            <a:pPr lvl="1">
              <a:lnSpc>
                <a:spcPct val="150000"/>
              </a:lnSpc>
              <a:spcBef>
                <a:spcPct val="0"/>
              </a:spcBef>
              <a:buClrTx/>
              <a:buSzTx/>
              <a:buFont typeface="Wingdings" panose="05000000000000000000" pitchFamily="2" charset="2"/>
              <a:buChar char="u"/>
            </a:pPr>
            <a:r>
              <a:rPr lang="zh-CN" altLang="en-US" sz="2000" dirty="0">
                <a:latin typeface="微软雅黑" panose="020B0503020204020204" pitchFamily="34" charset="-122"/>
                <a:ea typeface="微软雅黑" panose="020B0503020204020204" pitchFamily="34" charset="-122"/>
              </a:rPr>
              <a:t>考核方式：</a:t>
            </a:r>
            <a:r>
              <a:rPr lang="en-US" altLang="zh-CN" sz="2000" dirty="0">
                <a:latin typeface="微软雅黑" panose="020B0503020204020204" pitchFamily="34" charset="-122"/>
                <a:ea typeface="微软雅黑" panose="020B0503020204020204" pitchFamily="34" charset="-122"/>
              </a:rPr>
              <a:t>10%</a:t>
            </a:r>
            <a:r>
              <a:rPr lang="zh-CN" altLang="en-US" sz="2000" dirty="0">
                <a:latin typeface="微软雅黑" panose="020B0503020204020204" pitchFamily="34" charset="-122"/>
                <a:ea typeface="微软雅黑" panose="020B0503020204020204" pitchFamily="34" charset="-122"/>
              </a:rPr>
              <a:t>网上学习</a:t>
            </a:r>
            <a:r>
              <a:rPr lang="en-US" altLang="zh-CN" sz="2000" dirty="0">
                <a:latin typeface="微软雅黑" panose="020B0503020204020204" pitchFamily="34" charset="-122"/>
                <a:ea typeface="微软雅黑" panose="020B0503020204020204" pitchFamily="34" charset="-122"/>
              </a:rPr>
              <a:t>+30%</a:t>
            </a:r>
            <a:r>
              <a:rPr lang="zh-CN" altLang="en-US" sz="2000" dirty="0">
                <a:latin typeface="微软雅黑" panose="020B0503020204020204" pitchFamily="34" charset="-122"/>
                <a:ea typeface="微软雅黑" panose="020B0503020204020204" pitchFamily="34" charset="-122"/>
              </a:rPr>
              <a:t>平时（上课</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作业</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上机</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报告）</a:t>
            </a:r>
            <a:r>
              <a:rPr lang="en-US" altLang="zh-CN" sz="2000" dirty="0">
                <a:latin typeface="微软雅黑" panose="020B0503020204020204" pitchFamily="34" charset="-122"/>
                <a:ea typeface="微软雅黑" panose="020B0503020204020204" pitchFamily="34" charset="-122"/>
              </a:rPr>
              <a:t>+60%</a:t>
            </a:r>
            <a:r>
              <a:rPr lang="zh-CN" altLang="en-US" sz="2000" dirty="0" smtClean="0">
                <a:latin typeface="微软雅黑" panose="020B0503020204020204" pitchFamily="34" charset="-122"/>
                <a:ea typeface="微软雅黑" panose="020B0503020204020204" pitchFamily="34" charset="-122"/>
              </a:rPr>
              <a:t>卷面</a:t>
            </a:r>
            <a:endParaRPr lang="en-US" altLang="zh-CN" sz="2000" dirty="0" smtClean="0">
              <a:latin typeface="微软雅黑" panose="020B0503020204020204" pitchFamily="34" charset="-122"/>
              <a:ea typeface="微软雅黑" panose="020B0503020204020204" pitchFamily="34" charset="-122"/>
            </a:endParaRPr>
          </a:p>
          <a:p>
            <a:pPr lvl="1">
              <a:lnSpc>
                <a:spcPct val="150000"/>
              </a:lnSpc>
              <a:spcBef>
                <a:spcPct val="0"/>
              </a:spcBef>
              <a:buClrTx/>
              <a:buSzTx/>
              <a:buFont typeface="Wingdings" panose="05000000000000000000" pitchFamily="2" charset="2"/>
              <a:buChar char="u"/>
            </a:pPr>
            <a:r>
              <a:rPr lang="zh-CN" altLang="en-US" sz="2000" dirty="0">
                <a:latin typeface="微软雅黑" panose="020B0503020204020204" pitchFamily="34" charset="-122"/>
                <a:ea typeface="微软雅黑" panose="020B0503020204020204" pitchFamily="34" charset="-122"/>
              </a:rPr>
              <a:t>教学</a:t>
            </a:r>
            <a:r>
              <a:rPr lang="zh-CN" altLang="en-US" sz="2000" dirty="0" smtClean="0">
                <a:latin typeface="微软雅黑" panose="020B0503020204020204" pitchFamily="34" charset="-122"/>
                <a:ea typeface="微软雅黑" panose="020B0503020204020204" pitchFamily="34" charset="-122"/>
              </a:rPr>
              <a:t>方式：采用何种形式的混合教学</a:t>
            </a:r>
            <a:endParaRPr lang="zh-CN" altLang="en-US" sz="20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456725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2600" y="285016"/>
            <a:ext cx="3057247" cy="480131"/>
          </a:xfrm>
        </p:spPr>
        <p:txBody>
          <a:bodyPr/>
          <a:lstStyle/>
          <a:p>
            <a:r>
              <a:rPr lang="zh-CN" altLang="en-US" dirty="0"/>
              <a:t>混合</a:t>
            </a:r>
            <a:r>
              <a:rPr lang="zh-CN" altLang="en-US" dirty="0" smtClean="0"/>
              <a:t>教学案例实践</a:t>
            </a:r>
            <a:endParaRPr lang="zh-CN" altLang="en-US" dirty="0"/>
          </a:p>
        </p:txBody>
      </p:sp>
      <p:sp>
        <p:nvSpPr>
          <p:cNvPr id="6" name="Rectangle 3"/>
          <p:cNvSpPr>
            <a:spLocks noChangeArrowheads="1"/>
          </p:cNvSpPr>
          <p:nvPr/>
        </p:nvSpPr>
        <p:spPr bwMode="auto">
          <a:xfrm>
            <a:off x="875401" y="960231"/>
            <a:ext cx="10536786" cy="963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5600" indent="-355600">
              <a:spcBef>
                <a:spcPts val="700"/>
              </a:spcBef>
              <a:buClr>
                <a:srgbClr val="000000"/>
              </a:buClr>
              <a:buSzPct val="100000"/>
              <a:buFont typeface="Arial" panose="020B0604020202020204" pitchFamily="34" charset="0"/>
              <a:buChar char="•"/>
              <a:defRPr sz="3200">
                <a:solidFill>
                  <a:schemeClr val="tx1"/>
                </a:solidFill>
                <a:latin typeface="Calibri" panose="020F0502020204030204" pitchFamily="34" charset="0"/>
                <a:ea typeface="华文细黑" panose="02010600040101010101" pitchFamily="2" charset="-122"/>
                <a:sym typeface="Arial" panose="020B0604020202020204" pitchFamily="34" charset="0"/>
              </a:defRPr>
            </a:lvl1pPr>
            <a:lvl2pPr marL="742950" indent="-285750">
              <a:spcBef>
                <a:spcPts val="600"/>
              </a:spcBef>
              <a:buClr>
                <a:srgbClr val="000000"/>
              </a:buClr>
              <a:buSzPct val="100000"/>
              <a:buFont typeface="Arial" panose="020B0604020202020204" pitchFamily="34" charset="0"/>
              <a:buChar char="–"/>
              <a:defRPr sz="2800">
                <a:solidFill>
                  <a:schemeClr val="tx1"/>
                </a:solidFill>
                <a:latin typeface="Calibri" panose="020F0502020204030204" pitchFamily="34" charset="0"/>
                <a:ea typeface="华文细黑" panose="02010600040101010101" pitchFamily="2" charset="-122"/>
                <a:sym typeface="Arial" panose="020B0604020202020204" pitchFamily="34" charset="0"/>
              </a:defRPr>
            </a:lvl2pPr>
            <a:lvl3pPr marL="1143000" indent="-228600">
              <a:spcBef>
                <a:spcPts val="600"/>
              </a:spcBef>
              <a:buClr>
                <a:srgbClr val="000000"/>
              </a:buClr>
              <a:buSzPct val="100000"/>
              <a:buFont typeface="Arial" panose="020B0604020202020204" pitchFamily="34" charset="0"/>
              <a:buChar char="•"/>
              <a:defRPr sz="2400">
                <a:solidFill>
                  <a:schemeClr val="tx1"/>
                </a:solidFill>
                <a:latin typeface="Calibri" panose="020F0502020204030204" pitchFamily="34" charset="0"/>
                <a:ea typeface="华文细黑" panose="02010600040101010101" pitchFamily="2" charset="-122"/>
                <a:sym typeface="Arial" panose="020B0604020202020204" pitchFamily="34" charset="0"/>
              </a:defRPr>
            </a:lvl3pPr>
            <a:lvl4pPr marL="1600200" indent="-228600">
              <a:spcBef>
                <a:spcPts val="500"/>
              </a:spcBef>
              <a:buClr>
                <a:srgbClr val="000000"/>
              </a:buClr>
              <a:buSzPct val="100000"/>
              <a:buFont typeface="Arial" panose="020B0604020202020204" pitchFamily="34" charset="0"/>
              <a:buChar char="–"/>
              <a:defRPr sz="2000">
                <a:solidFill>
                  <a:schemeClr val="tx1"/>
                </a:solidFill>
                <a:latin typeface="Calibri" panose="020F0502020204030204" pitchFamily="34" charset="0"/>
                <a:ea typeface="华文细黑" panose="02010600040101010101" pitchFamily="2" charset="-122"/>
                <a:sym typeface="Arial" panose="020B0604020202020204" pitchFamily="34" charset="0"/>
              </a:defRPr>
            </a:lvl4pPr>
            <a:lvl5pPr marL="2057400" indent="-228600">
              <a:spcBef>
                <a:spcPts val="500"/>
              </a:spcBef>
              <a:buClr>
                <a:srgbClr val="000000"/>
              </a:buClr>
              <a:buSzPct val="100000"/>
              <a:buFont typeface="Arial" panose="020B0604020202020204" pitchFamily="34" charset="0"/>
              <a:buChar char="»"/>
              <a:defRPr sz="2000">
                <a:solidFill>
                  <a:schemeClr val="tx1"/>
                </a:solidFill>
                <a:latin typeface="Calibri" panose="020F0502020204030204" pitchFamily="34" charset="0"/>
                <a:ea typeface="华文细黑" panose="02010600040101010101" pitchFamily="2" charset="-122"/>
                <a:sym typeface="Arial" panose="020B0604020202020204" pitchFamily="34" charset="0"/>
              </a:defRPr>
            </a:lvl5pPr>
            <a:lvl6pPr marL="25146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Calibri" panose="020F0502020204030204" pitchFamily="34" charset="0"/>
                <a:ea typeface="华文细黑" panose="02010600040101010101" pitchFamily="2" charset="-122"/>
                <a:sym typeface="Arial" panose="020B0604020202020204" pitchFamily="34" charset="0"/>
              </a:defRPr>
            </a:lvl6pPr>
            <a:lvl7pPr marL="29718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Calibri" panose="020F0502020204030204" pitchFamily="34" charset="0"/>
                <a:ea typeface="华文细黑" panose="02010600040101010101" pitchFamily="2" charset="-122"/>
                <a:sym typeface="Arial" panose="020B0604020202020204" pitchFamily="34" charset="0"/>
              </a:defRPr>
            </a:lvl7pPr>
            <a:lvl8pPr marL="34290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Calibri" panose="020F0502020204030204" pitchFamily="34" charset="0"/>
                <a:ea typeface="华文细黑" panose="02010600040101010101" pitchFamily="2" charset="-122"/>
                <a:sym typeface="Arial" panose="020B0604020202020204" pitchFamily="34" charset="0"/>
              </a:defRPr>
            </a:lvl8pPr>
            <a:lvl9pPr marL="38862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Calibri" panose="020F0502020204030204" pitchFamily="34" charset="0"/>
                <a:ea typeface="华文细黑" panose="02010600040101010101" pitchFamily="2" charset="-122"/>
                <a:sym typeface="Arial" panose="020B0604020202020204" pitchFamily="34" charset="0"/>
              </a:defRPr>
            </a:lvl9pPr>
          </a:lstStyle>
          <a:p>
            <a:pPr>
              <a:lnSpc>
                <a:spcPct val="150000"/>
              </a:lnSpc>
              <a:spcBef>
                <a:spcPct val="0"/>
              </a:spcBef>
              <a:buClrTx/>
              <a:buSzTx/>
              <a:buFont typeface="Wingdings" panose="05000000000000000000" pitchFamily="2" charset="2"/>
              <a:buChar char="l"/>
            </a:pPr>
            <a:r>
              <a:rPr lang="en-US" altLang="zh-CN" sz="2400" b="1" dirty="0" smtClean="0">
                <a:solidFill>
                  <a:srgbClr val="C00000"/>
                </a:solidFill>
                <a:latin typeface="微软雅黑" panose="020B0503020204020204" pitchFamily="34" charset="-122"/>
                <a:ea typeface="微软雅黑" panose="020B0503020204020204" pitchFamily="34" charset="-122"/>
              </a:rPr>
              <a:t>《</a:t>
            </a:r>
            <a:r>
              <a:rPr lang="en-US" altLang="zh-CN" sz="2400" b="1" dirty="0">
                <a:solidFill>
                  <a:srgbClr val="C00000"/>
                </a:solidFill>
                <a:latin typeface="微软雅黑" panose="020B0503020204020204" pitchFamily="34" charset="-122"/>
                <a:ea typeface="微软雅黑" panose="020B0503020204020204" pitchFamily="34" charset="-122"/>
              </a:rPr>
              <a:t>FLASH</a:t>
            </a:r>
            <a:r>
              <a:rPr lang="zh-CN" altLang="en-US" sz="2400" b="1" dirty="0">
                <a:solidFill>
                  <a:srgbClr val="C00000"/>
                </a:solidFill>
                <a:latin typeface="微软雅黑" panose="020B0503020204020204" pitchFamily="34" charset="-122"/>
                <a:ea typeface="微软雅黑" panose="020B0503020204020204" pitchFamily="34" charset="-122"/>
              </a:rPr>
              <a:t>动画设计与制作</a:t>
            </a:r>
            <a:r>
              <a:rPr lang="en-US" altLang="zh-CN" sz="2400" b="1" dirty="0" smtClean="0">
                <a:solidFill>
                  <a:srgbClr val="C00000"/>
                </a:solidFill>
                <a:latin typeface="微软雅黑" panose="020B0503020204020204" pitchFamily="34" charset="-122"/>
                <a:ea typeface="微软雅黑" panose="020B0503020204020204" pitchFamily="34" charset="-122"/>
              </a:rPr>
              <a:t>》——</a:t>
            </a:r>
            <a:r>
              <a:rPr lang="zh-CN" altLang="en-US" sz="2400" b="1" dirty="0" smtClean="0">
                <a:solidFill>
                  <a:srgbClr val="C00000"/>
                </a:solidFill>
                <a:latin typeface="微软雅黑" panose="020B0503020204020204" pitchFamily="34" charset="-122"/>
                <a:ea typeface="微软雅黑" panose="020B0503020204020204" pitchFamily="34" charset="-122"/>
              </a:rPr>
              <a:t>课前熟悉，课后复习</a:t>
            </a:r>
            <a:endParaRPr lang="en-US" altLang="zh-CN" sz="2400" b="1" dirty="0" smtClean="0">
              <a:solidFill>
                <a:srgbClr val="C00000"/>
              </a:solidFill>
              <a:latin typeface="微软雅黑" panose="020B0503020204020204" pitchFamily="34" charset="-122"/>
              <a:ea typeface="微软雅黑" panose="020B0503020204020204" pitchFamily="34" charset="-122"/>
            </a:endParaRPr>
          </a:p>
        </p:txBody>
      </p:sp>
      <p:grpSp>
        <p:nvGrpSpPr>
          <p:cNvPr id="4" name="画布 40"/>
          <p:cNvGrpSpPr/>
          <p:nvPr/>
        </p:nvGrpSpPr>
        <p:grpSpPr>
          <a:xfrm>
            <a:off x="181524" y="2178062"/>
            <a:ext cx="5830570" cy="3579495"/>
            <a:chOff x="0" y="0"/>
            <a:chExt cx="5830570" cy="3579495"/>
          </a:xfrm>
        </p:grpSpPr>
        <p:sp>
          <p:nvSpPr>
            <p:cNvPr id="5" name="矩形 4"/>
            <p:cNvSpPr/>
            <p:nvPr/>
          </p:nvSpPr>
          <p:spPr>
            <a:xfrm>
              <a:off x="0" y="0"/>
              <a:ext cx="5830570" cy="3579495"/>
            </a:xfrm>
            <a:prstGeom prst="rect">
              <a:avLst/>
            </a:prstGeom>
          </p:spPr>
        </p:sp>
        <p:sp>
          <p:nvSpPr>
            <p:cNvPr id="7" name="圆角矩形 6"/>
            <p:cNvSpPr/>
            <p:nvPr/>
          </p:nvSpPr>
          <p:spPr>
            <a:xfrm>
              <a:off x="1493931" y="534767"/>
              <a:ext cx="2888288" cy="1811547"/>
            </a:xfrm>
            <a:prstGeom prst="roundRect">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8" name="矩形 7"/>
            <p:cNvSpPr/>
            <p:nvPr/>
          </p:nvSpPr>
          <p:spPr>
            <a:xfrm>
              <a:off x="1949570" y="1049339"/>
              <a:ext cx="2078966" cy="744955"/>
            </a:xfrm>
            <a:prstGeom prst="rect">
              <a:avLst/>
            </a:prstGeom>
            <a:ln/>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9" name="文本框 77"/>
            <p:cNvSpPr txBox="1"/>
            <p:nvPr/>
          </p:nvSpPr>
          <p:spPr>
            <a:xfrm>
              <a:off x="2072105" y="1084119"/>
              <a:ext cx="1924050" cy="3238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0"/>
                </a:spcAft>
              </a:pPr>
              <a:r>
                <a:rPr lang="zh-CN" sz="1050" b="1" kern="100" dirty="0" smtClean="0">
                  <a:effectLst/>
                  <a:ea typeface="等线" panose="02010600030101010101" pitchFamily="2" charset="-122"/>
                  <a:cs typeface="Times New Roman" panose="02020603050405020304" pitchFamily="18" charset="0"/>
                </a:rPr>
                <a:t>基于</a:t>
              </a:r>
              <a:r>
                <a:rPr lang="zh-CN" altLang="en-US" sz="1050" b="1" kern="100" dirty="0" smtClean="0">
                  <a:effectLst/>
                  <a:ea typeface="等线" panose="02010600030101010101" pitchFamily="2" charset="-122"/>
                  <a:cs typeface="Times New Roman" panose="02020603050405020304" pitchFamily="18" charset="0"/>
                </a:rPr>
                <a:t>教育在线</a:t>
              </a:r>
              <a:r>
                <a:rPr lang="zh-CN" sz="1050" b="1" kern="100" dirty="0" smtClean="0">
                  <a:effectLst/>
                  <a:ea typeface="等线" panose="02010600030101010101" pitchFamily="2" charset="-122"/>
                  <a:cs typeface="Times New Roman" panose="02020603050405020304" pitchFamily="18" charset="0"/>
                </a:rPr>
                <a:t>的</a:t>
              </a:r>
              <a:r>
                <a:rPr lang="zh-CN" sz="1050" b="1" kern="100" dirty="0">
                  <a:effectLst/>
                  <a:ea typeface="等线" panose="02010600030101010101" pitchFamily="2" charset="-122"/>
                  <a:cs typeface="Times New Roman" panose="02020603050405020304" pitchFamily="18" charset="0"/>
                </a:rPr>
                <a:t>学习共同体</a:t>
              </a:r>
              <a:endParaRPr lang="zh-CN" sz="1050" kern="100" dirty="0">
                <a:effectLst/>
                <a:ea typeface="等线" panose="02010600030101010101" pitchFamily="2" charset="-122"/>
                <a:cs typeface="Times New Roman" panose="02020603050405020304" pitchFamily="18" charset="0"/>
              </a:endParaRPr>
            </a:p>
          </p:txBody>
        </p:sp>
        <p:sp>
          <p:nvSpPr>
            <p:cNvPr id="10" name="文本框 78"/>
            <p:cNvSpPr txBox="1"/>
            <p:nvPr/>
          </p:nvSpPr>
          <p:spPr>
            <a:xfrm>
              <a:off x="2143954" y="1435757"/>
              <a:ext cx="1656715" cy="2895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0"/>
                </a:spcAft>
              </a:pPr>
              <a:r>
                <a:rPr lang="zh-CN" sz="1050" b="1" kern="100">
                  <a:effectLst/>
                  <a:ea typeface="等线" panose="02010600030101010101" pitchFamily="2" charset="-122"/>
                  <a:cs typeface="Times New Roman" panose="02020603050405020304" pitchFamily="18" charset="0"/>
                </a:rPr>
                <a:t>线下传统课堂学习共同体</a:t>
              </a:r>
              <a:endParaRPr lang="zh-CN" sz="1050" kern="100">
                <a:effectLst/>
                <a:ea typeface="等线" panose="02010600030101010101" pitchFamily="2" charset="-122"/>
                <a:cs typeface="Times New Roman" panose="02020603050405020304" pitchFamily="18" charset="0"/>
              </a:endParaRPr>
            </a:p>
          </p:txBody>
        </p:sp>
        <p:sp>
          <p:nvSpPr>
            <p:cNvPr id="11" name="文本框 81"/>
            <p:cNvSpPr txBox="1"/>
            <p:nvPr/>
          </p:nvSpPr>
          <p:spPr>
            <a:xfrm>
              <a:off x="603615" y="638373"/>
              <a:ext cx="723265" cy="520700"/>
            </a:xfrm>
            <a:prstGeom prst="rect">
              <a:avLst/>
            </a:prstGeom>
            <a:no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ctr">
                <a:spcAft>
                  <a:spcPts val="0"/>
                </a:spcAft>
              </a:pPr>
              <a:endParaRPr lang="en-US" altLang="zh-CN" sz="1050" kern="100" dirty="0" smtClean="0">
                <a:effectLst/>
                <a:ea typeface="等线" panose="02010600030101010101" pitchFamily="2" charset="-122"/>
                <a:cs typeface="Times New Roman" panose="02020603050405020304" pitchFamily="18" charset="0"/>
              </a:endParaRPr>
            </a:p>
            <a:p>
              <a:pPr algn="ctr">
                <a:spcAft>
                  <a:spcPts val="0"/>
                </a:spcAft>
              </a:pPr>
              <a:r>
                <a:rPr lang="zh-CN" sz="1050" kern="100" dirty="0" smtClean="0">
                  <a:effectLst/>
                  <a:ea typeface="等线" panose="02010600030101010101" pitchFamily="2" charset="-122"/>
                  <a:cs typeface="Times New Roman" panose="02020603050405020304" pitchFamily="18" charset="0"/>
                </a:rPr>
                <a:t>学习</a:t>
              </a:r>
              <a:r>
                <a:rPr lang="zh-CN" sz="1050" kern="100" dirty="0">
                  <a:effectLst/>
                  <a:ea typeface="等线" panose="02010600030101010101" pitchFamily="2" charset="-122"/>
                  <a:cs typeface="Times New Roman" panose="02020603050405020304" pitchFamily="18" charset="0"/>
                </a:rPr>
                <a:t>分析</a:t>
              </a:r>
            </a:p>
            <a:p>
              <a:pPr algn="ctr">
                <a:spcAft>
                  <a:spcPts val="0"/>
                </a:spcAft>
              </a:pPr>
              <a:r>
                <a:rPr lang="zh-CN" sz="1050" kern="100" dirty="0">
                  <a:effectLst/>
                  <a:ea typeface="等线" panose="02010600030101010101" pitchFamily="2" charset="-122"/>
                  <a:cs typeface="Times New Roman" panose="02020603050405020304" pitchFamily="18" charset="0"/>
                </a:rPr>
                <a:t>教学反思</a:t>
              </a:r>
            </a:p>
            <a:p>
              <a:pPr algn="ctr">
                <a:spcAft>
                  <a:spcPts val="0"/>
                </a:spcAft>
              </a:pPr>
              <a:r>
                <a:rPr lang="en-US" sz="1050" kern="100" dirty="0">
                  <a:effectLst/>
                  <a:ea typeface="等线" panose="02010600030101010101" pitchFamily="2" charset="-122"/>
                  <a:cs typeface="Times New Roman" panose="02020603050405020304" pitchFamily="18" charset="0"/>
                </a:rPr>
                <a:t> </a:t>
              </a:r>
              <a:endParaRPr lang="zh-CN" sz="1050" kern="100" dirty="0">
                <a:effectLst/>
                <a:ea typeface="等线" panose="02010600030101010101" pitchFamily="2" charset="-122"/>
                <a:cs typeface="Times New Roman" panose="02020603050405020304" pitchFamily="18" charset="0"/>
              </a:endParaRPr>
            </a:p>
          </p:txBody>
        </p:sp>
        <p:sp>
          <p:nvSpPr>
            <p:cNvPr id="12" name="文本框 82"/>
            <p:cNvSpPr txBox="1"/>
            <p:nvPr/>
          </p:nvSpPr>
          <p:spPr>
            <a:xfrm>
              <a:off x="4603503" y="662126"/>
              <a:ext cx="723265" cy="493395"/>
            </a:xfrm>
            <a:prstGeom prst="rect">
              <a:avLst/>
            </a:prstGeom>
            <a:no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ctr">
                <a:spcAft>
                  <a:spcPts val="0"/>
                </a:spcAft>
              </a:pPr>
              <a:r>
                <a:rPr lang="zh-CN" sz="1050" kern="100">
                  <a:effectLst/>
                  <a:ea typeface="等线" panose="02010600030101010101" pitchFamily="2" charset="-122"/>
                  <a:cs typeface="Times New Roman" panose="02020603050405020304" pitchFamily="18" charset="0"/>
                </a:rPr>
                <a:t>营造线上</a:t>
              </a:r>
            </a:p>
            <a:p>
              <a:pPr algn="just">
                <a:spcAft>
                  <a:spcPts val="0"/>
                </a:spcAft>
              </a:pPr>
              <a:r>
                <a:rPr lang="zh-CN" sz="1050" kern="100">
                  <a:effectLst/>
                  <a:ea typeface="等线" panose="02010600030101010101" pitchFamily="2" charset="-122"/>
                  <a:cs typeface="Times New Roman" panose="02020603050405020304" pitchFamily="18" charset="0"/>
                </a:rPr>
                <a:t>学习氛围</a:t>
              </a:r>
            </a:p>
          </p:txBody>
        </p:sp>
        <p:sp>
          <p:nvSpPr>
            <p:cNvPr id="13" name="文本框 86"/>
            <p:cNvSpPr txBox="1"/>
            <p:nvPr/>
          </p:nvSpPr>
          <p:spPr>
            <a:xfrm>
              <a:off x="604095" y="1658115"/>
              <a:ext cx="723265" cy="489585"/>
            </a:xfrm>
            <a:prstGeom prst="rect">
              <a:avLst/>
            </a:prstGeom>
            <a:no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ctr">
                <a:spcAft>
                  <a:spcPts val="0"/>
                </a:spcAft>
              </a:pPr>
              <a:endParaRPr lang="en-US" altLang="zh-CN" sz="1050" kern="100" dirty="0" smtClean="0">
                <a:effectLst/>
                <a:ea typeface="等线" panose="02010600030101010101" pitchFamily="2" charset="-122"/>
                <a:cs typeface="Times New Roman" panose="02020603050405020304" pitchFamily="18" charset="0"/>
              </a:endParaRPr>
            </a:p>
            <a:p>
              <a:pPr algn="ctr">
                <a:spcAft>
                  <a:spcPts val="0"/>
                </a:spcAft>
              </a:pPr>
              <a:endParaRPr lang="en-US" altLang="zh-CN" sz="1050" kern="100" dirty="0">
                <a:ea typeface="等线" panose="02010600030101010101" pitchFamily="2" charset="-122"/>
                <a:cs typeface="Times New Roman" panose="02020603050405020304" pitchFamily="18" charset="0"/>
              </a:endParaRPr>
            </a:p>
            <a:p>
              <a:pPr algn="ctr">
                <a:spcAft>
                  <a:spcPts val="0"/>
                </a:spcAft>
              </a:pPr>
              <a:r>
                <a:rPr lang="zh-CN" sz="1050" kern="100" dirty="0" smtClean="0">
                  <a:effectLst/>
                  <a:ea typeface="等线" panose="02010600030101010101" pitchFamily="2" charset="-122"/>
                  <a:cs typeface="Times New Roman" panose="02020603050405020304" pitchFamily="18" charset="0"/>
                </a:rPr>
                <a:t>知识</a:t>
              </a:r>
              <a:r>
                <a:rPr lang="zh-CN" sz="1050" kern="100" dirty="0">
                  <a:effectLst/>
                  <a:ea typeface="等线" panose="02010600030101010101" pitchFamily="2" charset="-122"/>
                  <a:cs typeface="Times New Roman" panose="02020603050405020304" pitchFamily="18" charset="0"/>
                </a:rPr>
                <a:t>迁移</a:t>
              </a:r>
            </a:p>
            <a:p>
              <a:pPr algn="ctr">
                <a:spcAft>
                  <a:spcPts val="0"/>
                </a:spcAft>
              </a:pPr>
              <a:r>
                <a:rPr lang="zh-CN" sz="1050" kern="100" dirty="0">
                  <a:effectLst/>
                  <a:ea typeface="等线" panose="02010600030101010101" pitchFamily="2" charset="-122"/>
                  <a:cs typeface="Times New Roman" panose="02020603050405020304" pitchFamily="18" charset="0"/>
                </a:rPr>
                <a:t>与应用</a:t>
              </a:r>
            </a:p>
            <a:p>
              <a:pPr algn="ctr">
                <a:spcAft>
                  <a:spcPts val="0"/>
                </a:spcAft>
              </a:pPr>
              <a:r>
                <a:rPr lang="en-US" sz="1050" kern="100" dirty="0">
                  <a:effectLst/>
                  <a:ea typeface="等线" panose="02010600030101010101" pitchFamily="2" charset="-122"/>
                  <a:cs typeface="Times New Roman" panose="02020603050405020304" pitchFamily="18" charset="0"/>
                </a:rPr>
                <a:t> </a:t>
              </a:r>
              <a:endParaRPr lang="zh-CN" sz="1050" kern="100" dirty="0">
                <a:effectLst/>
                <a:ea typeface="等线" panose="02010600030101010101" pitchFamily="2" charset="-122"/>
                <a:cs typeface="Times New Roman" panose="02020603050405020304" pitchFamily="18" charset="0"/>
              </a:endParaRPr>
            </a:p>
            <a:p>
              <a:pPr algn="just">
                <a:spcAft>
                  <a:spcPts val="0"/>
                </a:spcAft>
              </a:pPr>
              <a:r>
                <a:rPr lang="en-US" sz="1050" kern="100" dirty="0">
                  <a:effectLst/>
                  <a:ea typeface="等线" panose="02010600030101010101" pitchFamily="2" charset="-122"/>
                  <a:cs typeface="Times New Roman" panose="02020603050405020304" pitchFamily="18" charset="0"/>
                </a:rPr>
                <a:t> </a:t>
              </a:r>
              <a:endParaRPr lang="zh-CN" sz="1050" kern="100" dirty="0">
                <a:effectLst/>
                <a:ea typeface="等线" panose="02010600030101010101" pitchFamily="2" charset="-122"/>
                <a:cs typeface="Times New Roman" panose="02020603050405020304" pitchFamily="18" charset="0"/>
              </a:endParaRPr>
            </a:p>
          </p:txBody>
        </p:sp>
        <p:sp>
          <p:nvSpPr>
            <p:cNvPr id="14" name="文本框 87"/>
            <p:cNvSpPr txBox="1"/>
            <p:nvPr/>
          </p:nvSpPr>
          <p:spPr>
            <a:xfrm>
              <a:off x="2281952" y="2604051"/>
              <a:ext cx="1390015" cy="350520"/>
            </a:xfrm>
            <a:prstGeom prst="rect">
              <a:avLst/>
            </a:prstGeom>
            <a:no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just">
                <a:spcAft>
                  <a:spcPts val="0"/>
                </a:spcAft>
              </a:pPr>
              <a:r>
                <a:rPr lang="zh-CN" sz="1050" kern="100">
                  <a:effectLst/>
                  <a:ea typeface="等线" panose="02010600030101010101" pitchFamily="2" charset="-122"/>
                  <a:cs typeface="Times New Roman" panose="02020603050405020304" pitchFamily="18" charset="0"/>
                </a:rPr>
                <a:t>知识深度加工与建构</a:t>
              </a:r>
            </a:p>
          </p:txBody>
        </p:sp>
        <p:sp>
          <p:nvSpPr>
            <p:cNvPr id="15" name="文本框 96"/>
            <p:cNvSpPr txBox="1"/>
            <p:nvPr/>
          </p:nvSpPr>
          <p:spPr>
            <a:xfrm>
              <a:off x="4537208" y="1658094"/>
              <a:ext cx="723265" cy="677545"/>
            </a:xfrm>
            <a:prstGeom prst="rect">
              <a:avLst/>
            </a:prstGeom>
            <a:no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ctr">
                <a:spcAft>
                  <a:spcPts val="0"/>
                </a:spcAft>
              </a:pPr>
              <a:r>
                <a:rPr lang="zh-CN" sz="1050" kern="100">
                  <a:effectLst/>
                  <a:ea typeface="等线" panose="02010600030101010101" pitchFamily="2" charset="-122"/>
                  <a:cs typeface="Times New Roman" panose="02020603050405020304" pitchFamily="18" charset="0"/>
                </a:rPr>
                <a:t>组织线下</a:t>
              </a:r>
            </a:p>
            <a:p>
              <a:pPr algn="ctr">
                <a:spcAft>
                  <a:spcPts val="0"/>
                </a:spcAft>
              </a:pPr>
              <a:r>
                <a:rPr lang="zh-CN" sz="1050" kern="100">
                  <a:effectLst/>
                  <a:ea typeface="等线" panose="02010600030101010101" pitchFamily="2" charset="-122"/>
                  <a:cs typeface="Times New Roman" panose="02020603050405020304" pitchFamily="18" charset="0"/>
                </a:rPr>
                <a:t>共同学习</a:t>
              </a:r>
            </a:p>
          </p:txBody>
        </p:sp>
        <p:sp>
          <p:nvSpPr>
            <p:cNvPr id="16" name="文本框 3"/>
            <p:cNvSpPr txBox="1"/>
            <p:nvPr/>
          </p:nvSpPr>
          <p:spPr>
            <a:xfrm>
              <a:off x="1476679" y="3045173"/>
              <a:ext cx="3085465" cy="41402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just">
                <a:spcAft>
                  <a:spcPts val="0"/>
                </a:spcAft>
              </a:pPr>
              <a:r>
                <a:rPr lang="zh-CN" sz="1200" b="1" kern="0" dirty="0">
                  <a:effectLst/>
                  <a:latin typeface="Arial" panose="020B0604020202020204" pitchFamily="34" charset="0"/>
                  <a:ea typeface="等线" panose="02010600030101010101" pitchFamily="2" charset="-122"/>
                  <a:cs typeface="Arial" panose="020B0604020202020204" pitchFamily="34" charset="0"/>
                </a:rPr>
                <a:t>混合式学习环境</a:t>
              </a:r>
              <a:r>
                <a:rPr lang="zh-CN" sz="1200" b="1" kern="0" dirty="0" smtClean="0">
                  <a:effectLst/>
                  <a:latin typeface="Arial" panose="020B0604020202020204" pitchFamily="34" charset="0"/>
                  <a:ea typeface="等线" panose="02010600030101010101" pitchFamily="2" charset="-122"/>
                  <a:cs typeface="Arial" panose="020B0604020202020204" pitchFamily="34" charset="0"/>
                </a:rPr>
                <a:t>下</a:t>
              </a:r>
              <a:r>
                <a:rPr lang="zh-CN" altLang="en-US" sz="1200" b="1" kern="0" dirty="0" smtClean="0">
                  <a:effectLst/>
                  <a:latin typeface="Arial" panose="020B0604020202020204" pitchFamily="34" charset="0"/>
                  <a:ea typeface="等线" panose="02010600030101010101" pitchFamily="2" charset="-122"/>
                  <a:cs typeface="Arial" panose="020B0604020202020204" pitchFamily="34" charset="0"/>
                </a:rPr>
                <a:t>线上线下</a:t>
              </a:r>
              <a:r>
                <a:rPr lang="zh-CN" sz="1200" b="1" kern="0" dirty="0" smtClean="0">
                  <a:effectLst/>
                  <a:latin typeface="Arial" panose="020B0604020202020204" pitchFamily="34" charset="0"/>
                  <a:ea typeface="等线" panose="02010600030101010101" pitchFamily="2" charset="-122"/>
                  <a:cs typeface="Arial" panose="020B0604020202020204" pitchFamily="34" charset="0"/>
                </a:rPr>
                <a:t>教学模式</a:t>
              </a:r>
              <a:r>
                <a:rPr lang="zh-CN" altLang="en-US" sz="1200" b="1" kern="0" dirty="0" smtClean="0">
                  <a:latin typeface="Arial" panose="020B0604020202020204" pitchFamily="34" charset="0"/>
                  <a:ea typeface="等线" panose="02010600030101010101" pitchFamily="2" charset="-122"/>
                  <a:cs typeface="Arial" panose="020B0604020202020204" pitchFamily="34" charset="0"/>
                </a:rPr>
                <a:t>的构建</a:t>
              </a:r>
              <a:endParaRPr lang="zh-CN" sz="1050" b="1" kern="100" dirty="0">
                <a:effectLst/>
                <a:ea typeface="等线" panose="02010600030101010101" pitchFamily="2" charset="-122"/>
                <a:cs typeface="Times New Roman" panose="02020603050405020304" pitchFamily="18" charset="0"/>
              </a:endParaRPr>
            </a:p>
          </p:txBody>
        </p:sp>
        <p:sp>
          <p:nvSpPr>
            <p:cNvPr id="17" name="文本框 156"/>
            <p:cNvSpPr txBox="1"/>
            <p:nvPr/>
          </p:nvSpPr>
          <p:spPr>
            <a:xfrm>
              <a:off x="1724523" y="70190"/>
              <a:ext cx="723265" cy="330567"/>
            </a:xfrm>
            <a:prstGeom prst="rect">
              <a:avLst/>
            </a:prstGeom>
            <a:no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ctr">
                <a:spcAft>
                  <a:spcPts val="0"/>
                </a:spcAft>
              </a:pPr>
              <a:r>
                <a:rPr lang="zh-CN" sz="1050" kern="100">
                  <a:effectLst/>
                  <a:ea typeface="等线" panose="02010600030101010101" pitchFamily="2" charset="-122"/>
                  <a:cs typeface="Times New Roman" panose="02020603050405020304" pitchFamily="18" charset="0"/>
                </a:rPr>
                <a:t>前端分析</a:t>
              </a:r>
            </a:p>
          </p:txBody>
        </p:sp>
        <p:sp>
          <p:nvSpPr>
            <p:cNvPr id="18" name="文本框 158"/>
            <p:cNvSpPr txBox="1"/>
            <p:nvPr/>
          </p:nvSpPr>
          <p:spPr>
            <a:xfrm>
              <a:off x="3242772" y="70658"/>
              <a:ext cx="1123315" cy="330835"/>
            </a:xfrm>
            <a:prstGeom prst="rect">
              <a:avLst/>
            </a:prstGeom>
            <a:no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ctr">
                <a:spcAft>
                  <a:spcPts val="0"/>
                </a:spcAft>
              </a:pPr>
              <a:r>
                <a:rPr lang="zh-CN" sz="1050" kern="100">
                  <a:effectLst/>
                  <a:ea typeface="等线" panose="02010600030101010101" pitchFamily="2" charset="-122"/>
                  <a:cs typeface="Times New Roman" panose="02020603050405020304" pitchFamily="18" charset="0"/>
                </a:rPr>
                <a:t>设计目标与内容</a:t>
              </a:r>
            </a:p>
          </p:txBody>
        </p:sp>
        <p:cxnSp>
          <p:nvCxnSpPr>
            <p:cNvPr id="19" name="直接箭头连接符 18"/>
            <p:cNvCxnSpPr>
              <a:stCxn id="13" idx="0"/>
              <a:endCxn id="11" idx="2"/>
            </p:cNvCxnSpPr>
            <p:nvPr/>
          </p:nvCxnSpPr>
          <p:spPr>
            <a:xfrm flipH="1" flipV="1">
              <a:off x="965248" y="1159073"/>
              <a:ext cx="480" cy="4990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肘形连接符 19"/>
            <p:cNvCxnSpPr>
              <a:stCxn id="14" idx="1"/>
              <a:endCxn id="13" idx="2"/>
            </p:cNvCxnSpPr>
            <p:nvPr/>
          </p:nvCxnSpPr>
          <p:spPr>
            <a:xfrm rot="10800000">
              <a:off x="965728" y="2147701"/>
              <a:ext cx="1316224" cy="631611"/>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1" name="肘形连接符 20"/>
            <p:cNvCxnSpPr>
              <a:stCxn id="15" idx="2"/>
              <a:endCxn id="14" idx="3"/>
            </p:cNvCxnSpPr>
            <p:nvPr/>
          </p:nvCxnSpPr>
          <p:spPr>
            <a:xfrm rot="5400000">
              <a:off x="4063715" y="1943891"/>
              <a:ext cx="443672" cy="1227168"/>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2" name="直接箭头连接符 21"/>
            <p:cNvCxnSpPr>
              <a:stCxn id="12" idx="2"/>
              <a:endCxn id="15" idx="0"/>
            </p:cNvCxnSpPr>
            <p:nvPr/>
          </p:nvCxnSpPr>
          <p:spPr>
            <a:xfrm>
              <a:off x="4899005" y="1155717"/>
              <a:ext cx="130" cy="5021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肘形连接符 22"/>
            <p:cNvCxnSpPr>
              <a:stCxn id="18" idx="3"/>
              <a:endCxn id="12" idx="0"/>
            </p:cNvCxnSpPr>
            <p:nvPr/>
          </p:nvCxnSpPr>
          <p:spPr>
            <a:xfrm>
              <a:off x="4366087" y="236076"/>
              <a:ext cx="532918" cy="426398"/>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4" name="直接箭头连接符 23"/>
            <p:cNvCxnSpPr>
              <a:stCxn id="17" idx="3"/>
              <a:endCxn id="18" idx="1"/>
            </p:cNvCxnSpPr>
            <p:nvPr/>
          </p:nvCxnSpPr>
          <p:spPr>
            <a:xfrm>
              <a:off x="2447788" y="235474"/>
              <a:ext cx="794984" cy="60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肘形连接符 24"/>
            <p:cNvCxnSpPr>
              <a:stCxn id="11" idx="0"/>
              <a:endCxn id="17" idx="1"/>
            </p:cNvCxnSpPr>
            <p:nvPr/>
          </p:nvCxnSpPr>
          <p:spPr>
            <a:xfrm rot="5400000" flipH="1" flipV="1">
              <a:off x="1143436" y="57287"/>
              <a:ext cx="402899" cy="759275"/>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6" name="直接连接符 25"/>
            <p:cNvCxnSpPr/>
            <p:nvPr/>
          </p:nvCxnSpPr>
          <p:spPr>
            <a:xfrm>
              <a:off x="69011" y="1421817"/>
              <a:ext cx="5477723" cy="0"/>
            </a:xfrm>
            <a:prstGeom prst="line">
              <a:avLst/>
            </a:prstGeom>
            <a:ln>
              <a:prstDash val="dashDot"/>
            </a:ln>
          </p:spPr>
          <p:style>
            <a:lnRef idx="1">
              <a:schemeClr val="dk1"/>
            </a:lnRef>
            <a:fillRef idx="0">
              <a:schemeClr val="dk1"/>
            </a:fillRef>
            <a:effectRef idx="0">
              <a:schemeClr val="dk1"/>
            </a:effectRef>
            <a:fontRef idx="minor">
              <a:schemeClr val="tx1"/>
            </a:fontRef>
          </p:style>
        </p:cxnSp>
        <p:sp>
          <p:nvSpPr>
            <p:cNvPr id="27" name="矩形 26"/>
            <p:cNvSpPr/>
            <p:nvPr/>
          </p:nvSpPr>
          <p:spPr>
            <a:xfrm>
              <a:off x="1854679" y="638355"/>
              <a:ext cx="2242868" cy="284671"/>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CN" sz="1050" kern="100">
                  <a:effectLst/>
                  <a:ea typeface="等线" panose="02010600030101010101" pitchFamily="2" charset="-122"/>
                  <a:cs typeface="Times New Roman" panose="02020603050405020304" pitchFamily="18" charset="0"/>
                </a:rPr>
                <a:t>自主学习，同伴互评，实时交流</a:t>
              </a:r>
            </a:p>
          </p:txBody>
        </p:sp>
        <p:sp>
          <p:nvSpPr>
            <p:cNvPr id="28" name="矩形 27"/>
            <p:cNvSpPr/>
            <p:nvPr/>
          </p:nvSpPr>
          <p:spPr>
            <a:xfrm>
              <a:off x="1846052" y="1927088"/>
              <a:ext cx="2242868" cy="284671"/>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CN" sz="1050" kern="100">
                  <a:effectLst/>
                  <a:ea typeface="等线" panose="02010600030101010101" pitchFamily="2" charset="-122"/>
                  <a:cs typeface="Times New Roman" panose="02020603050405020304" pitchFamily="18" charset="0"/>
                </a:rPr>
                <a:t>现场实践，项目学习，成果汇报</a:t>
              </a:r>
            </a:p>
          </p:txBody>
        </p:sp>
        <p:sp>
          <p:nvSpPr>
            <p:cNvPr id="29" name="上箭头 28"/>
            <p:cNvSpPr/>
            <p:nvPr/>
          </p:nvSpPr>
          <p:spPr>
            <a:xfrm>
              <a:off x="2432649" y="922906"/>
              <a:ext cx="181155" cy="172648"/>
            </a:xfrm>
            <a:prstGeom prst="upArrow">
              <a:avLst/>
            </a:prstGeom>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0" name="上箭头 29"/>
            <p:cNvSpPr/>
            <p:nvPr/>
          </p:nvSpPr>
          <p:spPr>
            <a:xfrm>
              <a:off x="3260785" y="922906"/>
              <a:ext cx="181155" cy="172648"/>
            </a:xfrm>
            <a:prstGeom prst="upArrow">
              <a:avLst/>
            </a:prstGeom>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1" name="下箭头 30"/>
            <p:cNvSpPr/>
            <p:nvPr/>
          </p:nvSpPr>
          <p:spPr>
            <a:xfrm>
              <a:off x="2432649" y="1733909"/>
              <a:ext cx="181155" cy="198160"/>
            </a:xfrm>
            <a:prstGeom prst="downArrow">
              <a:avLst/>
            </a:prstGeom>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2" name="下箭头 31"/>
            <p:cNvSpPr/>
            <p:nvPr/>
          </p:nvSpPr>
          <p:spPr>
            <a:xfrm>
              <a:off x="3278037" y="1725283"/>
              <a:ext cx="181155" cy="198160"/>
            </a:xfrm>
            <a:prstGeom prst="downArrow">
              <a:avLst/>
            </a:prstGeom>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3" name="文本框 17"/>
            <p:cNvSpPr txBox="1"/>
            <p:nvPr/>
          </p:nvSpPr>
          <p:spPr>
            <a:xfrm>
              <a:off x="1" y="905773"/>
              <a:ext cx="577850" cy="454025"/>
            </a:xfrm>
            <a:prstGeom prst="rect">
              <a:avLst/>
            </a:prstGeom>
            <a:noFill/>
            <a:ln w="6350">
              <a:noFill/>
            </a:ln>
          </p:spPr>
          <p:txBody>
            <a:bodyPr rot="0" spcFirstLastPara="0" vert="eaVert" wrap="none" lIns="91440" tIns="45720" rIns="91440" bIns="45720" numCol="1" spcCol="0" rtlCol="0" fromWordArt="0" anchor="t" anchorCtr="0" forceAA="0" compatLnSpc="1">
              <a:prstTxWarp prst="textNoShape">
                <a:avLst/>
              </a:prstTxWarp>
              <a:noAutofit/>
            </a:bodyPr>
            <a:lstStyle/>
            <a:p>
              <a:pPr algn="just">
                <a:spcAft>
                  <a:spcPts val="0"/>
                </a:spcAft>
              </a:pPr>
              <a:r>
                <a:rPr lang="zh-CN" sz="1400" b="1" kern="100">
                  <a:solidFill>
                    <a:srgbClr val="BF8F00"/>
                  </a:solidFill>
                  <a:effectLst/>
                  <a:latin typeface="等线" panose="02010600030101010101" pitchFamily="2" charset="-122"/>
                  <a:ea typeface="等线" panose="02010600030101010101" pitchFamily="2" charset="-122"/>
                  <a:cs typeface="Times New Roman" panose="02020603050405020304" pitchFamily="18" charset="0"/>
                </a:rPr>
                <a:t>线上</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34" name="文本框 163"/>
            <p:cNvSpPr txBox="1"/>
            <p:nvPr/>
          </p:nvSpPr>
          <p:spPr>
            <a:xfrm>
              <a:off x="0" y="1457864"/>
              <a:ext cx="577850" cy="454025"/>
            </a:xfrm>
            <a:prstGeom prst="rect">
              <a:avLst/>
            </a:prstGeom>
            <a:noFill/>
            <a:ln w="6350">
              <a:noFill/>
            </a:ln>
          </p:spPr>
          <p:txBody>
            <a:bodyPr rot="0" spcFirstLastPara="0" vert="eaVert" wrap="none" lIns="91440" tIns="45720" rIns="91440" bIns="45720" numCol="1" spcCol="0" rtlCol="0" fromWordArt="0" anchor="t" anchorCtr="0" forceAA="0" compatLnSpc="1">
              <a:prstTxWarp prst="textNoShape">
                <a:avLst/>
              </a:prstTxWarp>
              <a:noAutofit/>
            </a:bodyPr>
            <a:lstStyle/>
            <a:p>
              <a:pPr algn="just">
                <a:spcAft>
                  <a:spcPts val="0"/>
                </a:spcAft>
              </a:pPr>
              <a:r>
                <a:rPr lang="zh-CN" sz="1400" b="1" kern="100">
                  <a:solidFill>
                    <a:srgbClr val="BF8F00"/>
                  </a:solidFill>
                  <a:effectLst/>
                  <a:latin typeface="等线" panose="02010600030101010101" pitchFamily="2" charset="-122"/>
                  <a:ea typeface="等线" panose="02010600030101010101" pitchFamily="2" charset="-122"/>
                  <a:cs typeface="Times New Roman" panose="02020603050405020304" pitchFamily="18" charset="0"/>
                </a:rPr>
                <a:t>线下</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p:txBody>
        </p:sp>
      </p:grpSp>
      <p:sp>
        <p:nvSpPr>
          <p:cNvPr id="3" name="Rectangle 44"/>
          <p:cNvSpPr>
            <a:spLocks noChangeArrowheads="1"/>
          </p:cNvSpPr>
          <p:nvPr/>
        </p:nvSpPr>
        <p:spPr bwMode="auto">
          <a:xfrm>
            <a:off x="5983517" y="160648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35" name="Group 1"/>
          <p:cNvGrpSpPr>
            <a:grpSpLocks noChangeAspect="1"/>
          </p:cNvGrpSpPr>
          <p:nvPr/>
        </p:nvGrpSpPr>
        <p:grpSpPr bwMode="auto">
          <a:xfrm>
            <a:off x="5983517" y="1499608"/>
            <a:ext cx="5894388" cy="4568825"/>
            <a:chOff x="1270" y="7466"/>
            <a:chExt cx="9282" cy="7194"/>
          </a:xfrm>
        </p:grpSpPr>
        <p:sp>
          <p:nvSpPr>
            <p:cNvPr id="36" name="AutoShape 43"/>
            <p:cNvSpPr>
              <a:spLocks noChangeAspect="1" noChangeArrowheads="1" noTextEdit="1"/>
            </p:cNvSpPr>
            <p:nvPr/>
          </p:nvSpPr>
          <p:spPr bwMode="auto">
            <a:xfrm>
              <a:off x="1270" y="7466"/>
              <a:ext cx="9282" cy="719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Rectangle 42"/>
            <p:cNvSpPr>
              <a:spLocks noChangeArrowheads="1"/>
            </p:cNvSpPr>
            <p:nvPr/>
          </p:nvSpPr>
          <p:spPr bwMode="auto">
            <a:xfrm>
              <a:off x="1699" y="7726"/>
              <a:ext cx="1686" cy="46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教学内容分析</a:t>
              </a:r>
              <a:endParaRPr kumimoji="0" lang="zh-CN" altLang="zh-CN" sz="1800" b="0" i="0" u="none" strike="noStrike" cap="none" normalizeH="0" baseline="0" smtClean="0">
                <a:ln>
                  <a:noFill/>
                </a:ln>
                <a:solidFill>
                  <a:schemeClr val="tx1"/>
                </a:solidFill>
                <a:effectLst/>
                <a:latin typeface="Arial" panose="020B0604020202020204" pitchFamily="34" charset="0"/>
              </a:endParaRPr>
            </a:p>
          </p:txBody>
        </p:sp>
        <p:sp>
          <p:nvSpPr>
            <p:cNvPr id="38" name="Rectangle 41"/>
            <p:cNvSpPr>
              <a:spLocks noChangeArrowheads="1"/>
            </p:cNvSpPr>
            <p:nvPr/>
          </p:nvSpPr>
          <p:spPr bwMode="auto">
            <a:xfrm>
              <a:off x="1699" y="8366"/>
              <a:ext cx="1686" cy="46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学习者分析</a:t>
              </a:r>
              <a:endParaRPr kumimoji="0" lang="zh-CN" altLang="zh-CN" sz="1800" b="0" i="0" u="none" strike="noStrike" cap="none" normalizeH="0" baseline="0" smtClean="0">
                <a:ln>
                  <a:noFill/>
                </a:ln>
                <a:solidFill>
                  <a:schemeClr val="tx1"/>
                </a:solidFill>
                <a:effectLst/>
                <a:latin typeface="Arial" panose="020B0604020202020204" pitchFamily="34" charset="0"/>
              </a:endParaRPr>
            </a:p>
          </p:txBody>
        </p:sp>
        <p:sp>
          <p:nvSpPr>
            <p:cNvPr id="39" name="AutoShape 40"/>
            <p:cNvSpPr>
              <a:spLocks noChangeArrowheads="1"/>
            </p:cNvSpPr>
            <p:nvPr/>
          </p:nvSpPr>
          <p:spPr bwMode="auto">
            <a:xfrm>
              <a:off x="4011" y="8027"/>
              <a:ext cx="1377" cy="526"/>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目标引导</a:t>
              </a:r>
              <a:endParaRPr kumimoji="0" lang="zh-CN" altLang="zh-CN" sz="1800" b="0" i="0" u="none" strike="noStrike" cap="none" normalizeH="0" baseline="0" smtClean="0">
                <a:ln>
                  <a:noFill/>
                </a:ln>
                <a:solidFill>
                  <a:schemeClr val="tx1"/>
                </a:solidFill>
                <a:effectLst/>
                <a:latin typeface="Arial" panose="020B0604020202020204" pitchFamily="34" charset="0"/>
              </a:endParaRPr>
            </a:p>
          </p:txBody>
        </p:sp>
        <p:sp>
          <p:nvSpPr>
            <p:cNvPr id="40" name="AutoShape 39"/>
            <p:cNvSpPr>
              <a:spLocks noChangeArrowheads="1"/>
            </p:cNvSpPr>
            <p:nvPr/>
          </p:nvSpPr>
          <p:spPr bwMode="auto">
            <a:xfrm>
              <a:off x="5941" y="7887"/>
              <a:ext cx="1839" cy="820"/>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在教学平台上构建教学资源</a:t>
              </a:r>
              <a:endParaRPr kumimoji="0" lang="zh-CN" altLang="zh-CN" sz="1800" b="0" i="0" u="none" strike="noStrike" cap="none" normalizeH="0" baseline="0" smtClean="0">
                <a:ln>
                  <a:noFill/>
                </a:ln>
                <a:solidFill>
                  <a:schemeClr val="tx1"/>
                </a:solidFill>
                <a:effectLst/>
                <a:latin typeface="Arial" panose="020B0604020202020204" pitchFamily="34" charset="0"/>
              </a:endParaRPr>
            </a:p>
          </p:txBody>
        </p:sp>
        <p:sp>
          <p:nvSpPr>
            <p:cNvPr id="41" name="Rectangle 38"/>
            <p:cNvSpPr>
              <a:spLocks noChangeArrowheads="1"/>
            </p:cNvSpPr>
            <p:nvPr/>
          </p:nvSpPr>
          <p:spPr bwMode="auto">
            <a:xfrm>
              <a:off x="8780" y="8014"/>
              <a:ext cx="1375" cy="462"/>
            </a:xfrm>
            <a:prstGeom prst="rect">
              <a:avLst/>
            </a:prstGeom>
            <a:gradFill rotWithShape="0">
              <a:gsLst>
                <a:gs pos="0">
                  <a:srgbClr val="FFFFFF"/>
                </a:gs>
                <a:gs pos="100000">
                  <a:srgbClr val="FFE599"/>
                </a:gs>
              </a:gsLst>
              <a:lin ang="5400000" scaled="1"/>
            </a:gradFill>
            <a:ln w="12700">
              <a:solidFill>
                <a:srgbClr val="FFD966"/>
              </a:solidFill>
              <a:miter lim="800000"/>
              <a:headEnd/>
              <a:tailEnd/>
            </a:ln>
            <a:effectLst>
              <a:outerShdw dist="28398" dir="3806097" algn="ctr" rotWithShape="0">
                <a:srgbClr val="7F5F00">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课前自学</a:t>
              </a:r>
              <a:endParaRPr kumimoji="0" lang="zh-CN" altLang="zh-CN" sz="1800" b="0" i="0" u="none" strike="noStrike" cap="none" normalizeH="0" baseline="0" smtClean="0">
                <a:ln>
                  <a:noFill/>
                </a:ln>
                <a:solidFill>
                  <a:schemeClr val="tx1"/>
                </a:solidFill>
                <a:effectLst/>
                <a:latin typeface="Arial" panose="020B0604020202020204" pitchFamily="34" charset="0"/>
              </a:endParaRPr>
            </a:p>
          </p:txBody>
        </p:sp>
        <p:sp>
          <p:nvSpPr>
            <p:cNvPr id="42" name="AutoShape 37"/>
            <p:cNvSpPr>
              <a:spLocks noChangeShapeType="1"/>
            </p:cNvSpPr>
            <p:nvPr/>
          </p:nvSpPr>
          <p:spPr bwMode="auto">
            <a:xfrm>
              <a:off x="3385" y="7957"/>
              <a:ext cx="626" cy="333"/>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AutoShape 36"/>
            <p:cNvSpPr>
              <a:spLocks noChangeShapeType="1"/>
            </p:cNvSpPr>
            <p:nvPr/>
          </p:nvSpPr>
          <p:spPr bwMode="auto">
            <a:xfrm flipV="1">
              <a:off x="3385" y="8290"/>
              <a:ext cx="626" cy="307"/>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AutoShape 35"/>
            <p:cNvSpPr>
              <a:spLocks noChangeShapeType="1"/>
            </p:cNvSpPr>
            <p:nvPr/>
          </p:nvSpPr>
          <p:spPr bwMode="auto">
            <a:xfrm>
              <a:off x="5388" y="8290"/>
              <a:ext cx="553" cy="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AutoShape 34"/>
            <p:cNvSpPr>
              <a:spLocks noChangeArrowheads="1"/>
            </p:cNvSpPr>
            <p:nvPr/>
          </p:nvSpPr>
          <p:spPr bwMode="auto">
            <a:xfrm>
              <a:off x="7941" y="8183"/>
              <a:ext cx="656" cy="186"/>
            </a:xfrm>
            <a:prstGeom prst="rightArrow">
              <a:avLst>
                <a:gd name="adj1" fmla="val 50000"/>
                <a:gd name="adj2" fmla="val 88172"/>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6" name="Rectangle 33"/>
            <p:cNvSpPr>
              <a:spLocks noChangeArrowheads="1"/>
            </p:cNvSpPr>
            <p:nvPr/>
          </p:nvSpPr>
          <p:spPr bwMode="auto">
            <a:xfrm>
              <a:off x="1699" y="9589"/>
              <a:ext cx="1686" cy="46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学生自学情况</a:t>
              </a:r>
              <a:endParaRPr kumimoji="0" lang="zh-CN" altLang="zh-CN" sz="1800" b="0" i="0" u="none" strike="noStrike" cap="none" normalizeH="0" baseline="0" smtClean="0">
                <a:ln>
                  <a:noFill/>
                </a:ln>
                <a:solidFill>
                  <a:schemeClr val="tx1"/>
                </a:solidFill>
                <a:effectLst/>
                <a:latin typeface="Arial" panose="020B0604020202020204" pitchFamily="34" charset="0"/>
              </a:endParaRPr>
            </a:p>
          </p:txBody>
        </p:sp>
        <p:sp>
          <p:nvSpPr>
            <p:cNvPr id="47" name="Rectangle 32"/>
            <p:cNvSpPr>
              <a:spLocks noChangeArrowheads="1"/>
            </p:cNvSpPr>
            <p:nvPr/>
          </p:nvSpPr>
          <p:spPr bwMode="auto">
            <a:xfrm>
              <a:off x="1699" y="10240"/>
              <a:ext cx="1686" cy="46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学生提出疑问</a:t>
              </a:r>
              <a:endParaRPr kumimoji="0" lang="zh-CN" altLang="zh-CN" sz="1800" b="0" i="0" u="none" strike="noStrike" cap="none" normalizeH="0" baseline="0" smtClean="0">
                <a:ln>
                  <a:noFill/>
                </a:ln>
                <a:solidFill>
                  <a:schemeClr val="tx1"/>
                </a:solidFill>
                <a:effectLst/>
                <a:latin typeface="Arial" panose="020B0604020202020204" pitchFamily="34" charset="0"/>
              </a:endParaRPr>
            </a:p>
          </p:txBody>
        </p:sp>
        <p:sp>
          <p:nvSpPr>
            <p:cNvPr id="48" name="AutoShape 31"/>
            <p:cNvSpPr>
              <a:spLocks noChangeArrowheads="1"/>
            </p:cNvSpPr>
            <p:nvPr/>
          </p:nvSpPr>
          <p:spPr bwMode="auto">
            <a:xfrm>
              <a:off x="4011" y="9879"/>
              <a:ext cx="1377" cy="526"/>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活动设计</a:t>
              </a:r>
              <a:endParaRPr kumimoji="0" lang="zh-CN" altLang="zh-CN" sz="1800" b="0" i="0" u="none" strike="noStrike" cap="none" normalizeH="0" baseline="0" smtClean="0">
                <a:ln>
                  <a:noFill/>
                </a:ln>
                <a:solidFill>
                  <a:schemeClr val="tx1"/>
                </a:solidFill>
                <a:effectLst/>
                <a:latin typeface="Arial" panose="020B0604020202020204" pitchFamily="34" charset="0"/>
              </a:endParaRPr>
            </a:p>
          </p:txBody>
        </p:sp>
        <p:sp>
          <p:nvSpPr>
            <p:cNvPr id="49" name="AutoShape 30"/>
            <p:cNvSpPr>
              <a:spLocks noChangeArrowheads="1"/>
            </p:cNvSpPr>
            <p:nvPr/>
          </p:nvSpPr>
          <p:spPr bwMode="auto">
            <a:xfrm>
              <a:off x="5941" y="9728"/>
              <a:ext cx="1839" cy="831"/>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线下教学活动设计与开展</a:t>
              </a:r>
              <a:endParaRPr kumimoji="0" lang="zh-CN" altLang="zh-CN" sz="1800" b="0" i="0" u="none" strike="noStrike" cap="none" normalizeH="0" baseline="0" smtClean="0">
                <a:ln>
                  <a:noFill/>
                </a:ln>
                <a:solidFill>
                  <a:schemeClr val="tx1"/>
                </a:solidFill>
                <a:effectLst/>
                <a:latin typeface="Arial" panose="020B0604020202020204" pitchFamily="34" charset="0"/>
              </a:endParaRPr>
            </a:p>
          </p:txBody>
        </p:sp>
        <p:sp>
          <p:nvSpPr>
            <p:cNvPr id="50" name="Rectangle 29"/>
            <p:cNvSpPr>
              <a:spLocks noChangeArrowheads="1"/>
            </p:cNvSpPr>
            <p:nvPr/>
          </p:nvSpPr>
          <p:spPr bwMode="auto">
            <a:xfrm>
              <a:off x="8780" y="9866"/>
              <a:ext cx="1375" cy="462"/>
            </a:xfrm>
            <a:prstGeom prst="rect">
              <a:avLst/>
            </a:prstGeom>
            <a:gradFill rotWithShape="0">
              <a:gsLst>
                <a:gs pos="0">
                  <a:srgbClr val="FFFFFF"/>
                </a:gs>
                <a:gs pos="100000">
                  <a:srgbClr val="FFE599"/>
                </a:gs>
              </a:gsLst>
              <a:lin ang="5400000" scaled="1"/>
            </a:gradFill>
            <a:ln w="12700">
              <a:solidFill>
                <a:srgbClr val="FFD966"/>
              </a:solidFill>
              <a:miter lim="800000"/>
              <a:headEnd/>
              <a:tailEnd/>
            </a:ln>
            <a:effectLst>
              <a:outerShdw dist="28398" dir="3806097" algn="ctr" rotWithShape="0">
                <a:srgbClr val="7F5F00">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课上深化</a:t>
              </a:r>
              <a:endParaRPr kumimoji="0" lang="zh-CN" altLang="zh-CN" sz="1800" b="0" i="0" u="none" strike="noStrike" cap="none" normalizeH="0" baseline="0" smtClean="0">
                <a:ln>
                  <a:noFill/>
                </a:ln>
                <a:solidFill>
                  <a:schemeClr val="tx1"/>
                </a:solidFill>
                <a:effectLst/>
                <a:latin typeface="Arial" panose="020B0604020202020204" pitchFamily="34" charset="0"/>
              </a:endParaRPr>
            </a:p>
          </p:txBody>
        </p:sp>
        <p:sp>
          <p:nvSpPr>
            <p:cNvPr id="51" name="AutoShape 28"/>
            <p:cNvSpPr>
              <a:spLocks noChangeShapeType="1"/>
            </p:cNvSpPr>
            <p:nvPr/>
          </p:nvSpPr>
          <p:spPr bwMode="auto">
            <a:xfrm>
              <a:off x="3385" y="9820"/>
              <a:ext cx="626" cy="322"/>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AutoShape 27"/>
            <p:cNvSpPr>
              <a:spLocks noChangeShapeType="1"/>
            </p:cNvSpPr>
            <p:nvPr/>
          </p:nvSpPr>
          <p:spPr bwMode="auto">
            <a:xfrm flipV="1">
              <a:off x="3385" y="10142"/>
              <a:ext cx="626" cy="329"/>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AutoShape 26"/>
            <p:cNvSpPr>
              <a:spLocks noChangeShapeType="1"/>
            </p:cNvSpPr>
            <p:nvPr/>
          </p:nvSpPr>
          <p:spPr bwMode="auto">
            <a:xfrm>
              <a:off x="5388" y="10142"/>
              <a:ext cx="553" cy="2"/>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AutoShape 25"/>
            <p:cNvSpPr>
              <a:spLocks noChangeArrowheads="1"/>
            </p:cNvSpPr>
            <p:nvPr/>
          </p:nvSpPr>
          <p:spPr bwMode="auto">
            <a:xfrm>
              <a:off x="7941" y="10035"/>
              <a:ext cx="656" cy="186"/>
            </a:xfrm>
            <a:prstGeom prst="rightArrow">
              <a:avLst>
                <a:gd name="adj1" fmla="val 50000"/>
                <a:gd name="adj2" fmla="val 88172"/>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5" name="Rectangle 24"/>
            <p:cNvSpPr>
              <a:spLocks noChangeArrowheads="1"/>
            </p:cNvSpPr>
            <p:nvPr/>
          </p:nvSpPr>
          <p:spPr bwMode="auto">
            <a:xfrm>
              <a:off x="1699" y="11479"/>
              <a:ext cx="1686" cy="46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线上效果检测</a:t>
              </a:r>
              <a:endParaRPr kumimoji="0" lang="zh-CN" altLang="zh-CN" sz="1800" b="0" i="0" u="none" strike="noStrike" cap="none" normalizeH="0" baseline="0" smtClean="0">
                <a:ln>
                  <a:noFill/>
                </a:ln>
                <a:solidFill>
                  <a:schemeClr val="tx1"/>
                </a:solidFill>
                <a:effectLst/>
                <a:latin typeface="Arial" panose="020B0604020202020204" pitchFamily="34" charset="0"/>
              </a:endParaRPr>
            </a:p>
          </p:txBody>
        </p:sp>
        <p:sp>
          <p:nvSpPr>
            <p:cNvPr id="56" name="Rectangle 23"/>
            <p:cNvSpPr>
              <a:spLocks noChangeArrowheads="1"/>
            </p:cNvSpPr>
            <p:nvPr/>
          </p:nvSpPr>
          <p:spPr bwMode="auto">
            <a:xfrm>
              <a:off x="1699" y="12163"/>
              <a:ext cx="1686" cy="46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zh-CN" sz="10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线下作业</a:t>
              </a:r>
              <a:endParaRPr kumimoji="0" lang="zh-CN" altLang="zh-CN" sz="1800" b="0" i="0" u="none" strike="noStrike" cap="none" normalizeH="0" baseline="0" dirty="0" smtClean="0">
                <a:ln>
                  <a:noFill/>
                </a:ln>
                <a:solidFill>
                  <a:schemeClr val="tx1"/>
                </a:solidFill>
                <a:effectLst/>
                <a:latin typeface="Arial" panose="020B0604020202020204" pitchFamily="34" charset="0"/>
              </a:endParaRPr>
            </a:p>
          </p:txBody>
        </p:sp>
        <p:sp>
          <p:nvSpPr>
            <p:cNvPr id="57" name="AutoShape 22"/>
            <p:cNvSpPr>
              <a:spLocks noChangeArrowheads="1"/>
            </p:cNvSpPr>
            <p:nvPr/>
          </p:nvSpPr>
          <p:spPr bwMode="auto">
            <a:xfrm>
              <a:off x="4011" y="11780"/>
              <a:ext cx="1377" cy="526"/>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学习评价</a:t>
              </a:r>
              <a:endParaRPr kumimoji="0" lang="zh-CN" altLang="zh-CN" sz="1800" b="0" i="0" u="none" strike="noStrike" cap="none" normalizeH="0" baseline="0" smtClean="0">
                <a:ln>
                  <a:noFill/>
                </a:ln>
                <a:solidFill>
                  <a:schemeClr val="tx1"/>
                </a:solidFill>
                <a:effectLst/>
                <a:latin typeface="Arial" panose="020B0604020202020204" pitchFamily="34" charset="0"/>
              </a:endParaRPr>
            </a:p>
          </p:txBody>
        </p:sp>
        <p:sp>
          <p:nvSpPr>
            <p:cNvPr id="58" name="AutoShape 21"/>
            <p:cNvSpPr>
              <a:spLocks noChangeArrowheads="1"/>
            </p:cNvSpPr>
            <p:nvPr/>
          </p:nvSpPr>
          <p:spPr bwMode="auto">
            <a:xfrm>
              <a:off x="5941" y="11802"/>
              <a:ext cx="1839" cy="471"/>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学习效果反馈</a:t>
              </a:r>
              <a:endParaRPr kumimoji="0" lang="zh-CN" altLang="zh-CN" sz="1800" b="0" i="0" u="none" strike="noStrike" cap="none" normalizeH="0" baseline="0" smtClean="0">
                <a:ln>
                  <a:noFill/>
                </a:ln>
                <a:solidFill>
                  <a:schemeClr val="tx1"/>
                </a:solidFill>
                <a:effectLst/>
                <a:latin typeface="Arial" panose="020B0604020202020204" pitchFamily="34" charset="0"/>
              </a:endParaRPr>
            </a:p>
          </p:txBody>
        </p:sp>
        <p:sp>
          <p:nvSpPr>
            <p:cNvPr id="59" name="Rectangle 20"/>
            <p:cNvSpPr>
              <a:spLocks noChangeArrowheads="1"/>
            </p:cNvSpPr>
            <p:nvPr/>
          </p:nvSpPr>
          <p:spPr bwMode="auto">
            <a:xfrm>
              <a:off x="8780" y="11767"/>
              <a:ext cx="1375" cy="462"/>
            </a:xfrm>
            <a:prstGeom prst="rect">
              <a:avLst/>
            </a:prstGeom>
            <a:gradFill rotWithShape="0">
              <a:gsLst>
                <a:gs pos="0">
                  <a:srgbClr val="FFFFFF"/>
                </a:gs>
                <a:gs pos="100000">
                  <a:srgbClr val="FFE599"/>
                </a:gs>
              </a:gsLst>
              <a:lin ang="5400000" scaled="1"/>
            </a:gradFill>
            <a:ln w="12700">
              <a:solidFill>
                <a:srgbClr val="FFD966"/>
              </a:solidFill>
              <a:miter lim="800000"/>
              <a:headEnd/>
              <a:tailEnd/>
            </a:ln>
            <a:effectLst>
              <a:outerShdw dist="28398" dir="3806097" algn="ctr" rotWithShape="0">
                <a:srgbClr val="7F5F00">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课后反思</a:t>
              </a:r>
              <a:endParaRPr kumimoji="0" lang="zh-CN" altLang="zh-CN" sz="1800" b="0" i="0" u="none" strike="noStrike" cap="none" normalizeH="0" baseline="0" smtClean="0">
                <a:ln>
                  <a:noFill/>
                </a:ln>
                <a:solidFill>
                  <a:schemeClr val="tx1"/>
                </a:solidFill>
                <a:effectLst/>
                <a:latin typeface="Arial" panose="020B0604020202020204" pitchFamily="34" charset="0"/>
              </a:endParaRPr>
            </a:p>
          </p:txBody>
        </p:sp>
        <p:sp>
          <p:nvSpPr>
            <p:cNvPr id="60" name="AutoShape 19"/>
            <p:cNvSpPr>
              <a:spLocks noChangeShapeType="1"/>
            </p:cNvSpPr>
            <p:nvPr/>
          </p:nvSpPr>
          <p:spPr bwMode="auto">
            <a:xfrm>
              <a:off x="3385" y="11710"/>
              <a:ext cx="626" cy="333"/>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AutoShape 18"/>
            <p:cNvSpPr>
              <a:spLocks noChangeShapeType="1"/>
            </p:cNvSpPr>
            <p:nvPr/>
          </p:nvSpPr>
          <p:spPr bwMode="auto">
            <a:xfrm flipV="1">
              <a:off x="3385" y="12043"/>
              <a:ext cx="626" cy="351"/>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AutoShape 17"/>
            <p:cNvSpPr>
              <a:spLocks noChangeShapeType="1"/>
            </p:cNvSpPr>
            <p:nvPr/>
          </p:nvSpPr>
          <p:spPr bwMode="auto">
            <a:xfrm flipV="1">
              <a:off x="5388" y="12038"/>
              <a:ext cx="553" cy="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AutoShape 16"/>
            <p:cNvSpPr>
              <a:spLocks noChangeArrowheads="1"/>
            </p:cNvSpPr>
            <p:nvPr/>
          </p:nvSpPr>
          <p:spPr bwMode="auto">
            <a:xfrm>
              <a:off x="7941" y="11936"/>
              <a:ext cx="656" cy="186"/>
            </a:xfrm>
            <a:prstGeom prst="rightArrow">
              <a:avLst>
                <a:gd name="adj1" fmla="val 50000"/>
                <a:gd name="adj2" fmla="val 88172"/>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4" name="AutoShape 15"/>
            <p:cNvSpPr>
              <a:spLocks noChangeArrowheads="1"/>
            </p:cNvSpPr>
            <p:nvPr/>
          </p:nvSpPr>
          <p:spPr bwMode="auto">
            <a:xfrm>
              <a:off x="3640" y="13086"/>
              <a:ext cx="1748" cy="526"/>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zh-CN" sz="10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基于项目</a:t>
              </a:r>
              <a:r>
                <a:rPr kumimoji="0" lang="zh-CN" altLang="en-US" sz="10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主题</a:t>
              </a:r>
              <a:endParaRPr kumimoji="0" lang="zh-CN" altLang="zh-CN" sz="1800" b="0" i="0" u="none" strike="noStrike" cap="none" normalizeH="0" baseline="0" dirty="0" smtClean="0">
                <a:ln>
                  <a:noFill/>
                </a:ln>
                <a:solidFill>
                  <a:schemeClr val="tx1"/>
                </a:solidFill>
                <a:effectLst/>
                <a:latin typeface="Arial" panose="020B0604020202020204" pitchFamily="34" charset="0"/>
              </a:endParaRPr>
            </a:p>
          </p:txBody>
        </p:sp>
        <p:sp>
          <p:nvSpPr>
            <p:cNvPr id="65" name="AutoShape 14"/>
            <p:cNvSpPr>
              <a:spLocks noChangeArrowheads="1"/>
            </p:cNvSpPr>
            <p:nvPr/>
          </p:nvSpPr>
          <p:spPr bwMode="auto">
            <a:xfrm>
              <a:off x="5941" y="12946"/>
              <a:ext cx="1839" cy="820"/>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构建“理论</a:t>
              </a:r>
              <a:r>
                <a:rPr kumimoji="0" lang="en-US"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操作”的实践环境</a:t>
              </a:r>
              <a:endParaRPr kumimoji="0" lang="zh-CN" altLang="en-US" sz="1800" b="0" i="0" u="none" strike="noStrike" cap="none" normalizeH="0" baseline="0" smtClean="0">
                <a:ln>
                  <a:noFill/>
                </a:ln>
                <a:solidFill>
                  <a:schemeClr val="tx1"/>
                </a:solidFill>
                <a:effectLst/>
                <a:latin typeface="Arial" panose="020B0604020202020204" pitchFamily="34" charset="0"/>
              </a:endParaRPr>
            </a:p>
          </p:txBody>
        </p:sp>
        <p:sp>
          <p:nvSpPr>
            <p:cNvPr id="66" name="Rectangle 13"/>
            <p:cNvSpPr>
              <a:spLocks noChangeArrowheads="1"/>
            </p:cNvSpPr>
            <p:nvPr/>
          </p:nvSpPr>
          <p:spPr bwMode="auto">
            <a:xfrm>
              <a:off x="8780" y="13073"/>
              <a:ext cx="1375" cy="462"/>
            </a:xfrm>
            <a:prstGeom prst="rect">
              <a:avLst/>
            </a:prstGeom>
            <a:gradFill rotWithShape="0">
              <a:gsLst>
                <a:gs pos="0">
                  <a:srgbClr val="FFFFFF"/>
                </a:gs>
                <a:gs pos="100000">
                  <a:srgbClr val="FFE599"/>
                </a:gs>
              </a:gsLst>
              <a:lin ang="5400000" scaled="1"/>
            </a:gradFill>
            <a:ln w="12700">
              <a:solidFill>
                <a:srgbClr val="FFD966"/>
              </a:solidFill>
              <a:miter lim="800000"/>
              <a:headEnd/>
              <a:tailEnd/>
            </a:ln>
            <a:effectLst>
              <a:outerShdw dist="28398" dir="3806097" algn="ctr" rotWithShape="0">
                <a:srgbClr val="7F5F00">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课终迁移</a:t>
              </a:r>
              <a:endParaRPr kumimoji="0" lang="zh-CN" altLang="zh-CN" sz="1800" b="0" i="0" u="none" strike="noStrike" cap="none" normalizeH="0" baseline="0" smtClean="0">
                <a:ln>
                  <a:noFill/>
                </a:ln>
                <a:solidFill>
                  <a:schemeClr val="tx1"/>
                </a:solidFill>
                <a:effectLst/>
                <a:latin typeface="Arial" panose="020B0604020202020204" pitchFamily="34" charset="0"/>
              </a:endParaRPr>
            </a:p>
          </p:txBody>
        </p:sp>
        <p:sp>
          <p:nvSpPr>
            <p:cNvPr id="67" name="AutoShape 12"/>
            <p:cNvSpPr>
              <a:spLocks noChangeShapeType="1"/>
            </p:cNvSpPr>
            <p:nvPr/>
          </p:nvSpPr>
          <p:spPr bwMode="auto">
            <a:xfrm>
              <a:off x="5388" y="13349"/>
              <a:ext cx="553" cy="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AutoShape 11"/>
            <p:cNvSpPr>
              <a:spLocks noChangeArrowheads="1"/>
            </p:cNvSpPr>
            <p:nvPr/>
          </p:nvSpPr>
          <p:spPr bwMode="auto">
            <a:xfrm>
              <a:off x="7941" y="13242"/>
              <a:ext cx="656" cy="186"/>
            </a:xfrm>
            <a:prstGeom prst="rightArrow">
              <a:avLst>
                <a:gd name="adj1" fmla="val 50000"/>
                <a:gd name="adj2" fmla="val 88172"/>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9" name="Rectangle 10"/>
            <p:cNvSpPr>
              <a:spLocks noChangeArrowheads="1"/>
            </p:cNvSpPr>
            <p:nvPr/>
          </p:nvSpPr>
          <p:spPr bwMode="auto">
            <a:xfrm>
              <a:off x="1558" y="7617"/>
              <a:ext cx="1967" cy="1322"/>
            </a:xfrm>
            <a:prstGeom prst="rect">
              <a:avLst/>
            </a:prstGeom>
            <a:noFill/>
            <a:ln w="9525">
              <a:solidFill>
                <a:srgbClr val="FFC000"/>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Rectangle 9"/>
            <p:cNvSpPr>
              <a:spLocks noChangeArrowheads="1"/>
            </p:cNvSpPr>
            <p:nvPr/>
          </p:nvSpPr>
          <p:spPr bwMode="auto">
            <a:xfrm>
              <a:off x="1558" y="9489"/>
              <a:ext cx="1967" cy="1322"/>
            </a:xfrm>
            <a:prstGeom prst="rect">
              <a:avLst/>
            </a:prstGeom>
            <a:noFill/>
            <a:ln w="9525">
              <a:solidFill>
                <a:srgbClr val="FFC000"/>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Rectangle 8"/>
            <p:cNvSpPr>
              <a:spLocks noChangeArrowheads="1"/>
            </p:cNvSpPr>
            <p:nvPr/>
          </p:nvSpPr>
          <p:spPr bwMode="auto">
            <a:xfrm>
              <a:off x="1558" y="11394"/>
              <a:ext cx="1967" cy="1322"/>
            </a:xfrm>
            <a:prstGeom prst="rect">
              <a:avLst/>
            </a:prstGeom>
            <a:noFill/>
            <a:ln w="9525">
              <a:solidFill>
                <a:srgbClr val="FFC000"/>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AutoShape 7"/>
            <p:cNvSpPr>
              <a:spLocks noChangeShapeType="1"/>
            </p:cNvSpPr>
            <p:nvPr/>
          </p:nvSpPr>
          <p:spPr bwMode="auto">
            <a:xfrm rot="5400000">
              <a:off x="9047" y="12650"/>
              <a:ext cx="844" cy="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AutoShape 6"/>
            <p:cNvSpPr>
              <a:spLocks noChangeShapeType="1"/>
            </p:cNvSpPr>
            <p:nvPr/>
          </p:nvSpPr>
          <p:spPr bwMode="auto">
            <a:xfrm>
              <a:off x="9468" y="8476"/>
              <a:ext cx="1" cy="139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AutoShape 5"/>
            <p:cNvSpPr>
              <a:spLocks noChangeShapeType="1"/>
            </p:cNvSpPr>
            <p:nvPr/>
          </p:nvSpPr>
          <p:spPr bwMode="auto">
            <a:xfrm>
              <a:off x="9468" y="10328"/>
              <a:ext cx="1" cy="1439"/>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AutoShape 4"/>
            <p:cNvSpPr>
              <a:spLocks noChangeShapeType="1"/>
            </p:cNvSpPr>
            <p:nvPr/>
          </p:nvSpPr>
          <p:spPr bwMode="auto">
            <a:xfrm flipH="1" flipV="1">
              <a:off x="8239" y="7843"/>
              <a:ext cx="13" cy="6600"/>
            </a:xfrm>
            <a:prstGeom prst="straightConnector1">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Text Box 3"/>
            <p:cNvSpPr txBox="1">
              <a:spLocks noChangeArrowheads="1"/>
            </p:cNvSpPr>
            <p:nvPr/>
          </p:nvSpPr>
          <p:spPr bwMode="auto">
            <a:xfrm>
              <a:off x="8415" y="14029"/>
              <a:ext cx="1440" cy="501"/>
            </a:xfrm>
            <a:prstGeom prst="rect">
              <a:avLst/>
            </a:prstGeom>
            <a:gradFill rotWithShape="0">
              <a:gsLst>
                <a:gs pos="0">
                  <a:srgbClr val="FFFFFF"/>
                </a:gs>
                <a:gs pos="100000">
                  <a:srgbClr val="DBDBDB"/>
                </a:gs>
              </a:gsLst>
              <a:lin ang="5400000" scaled="1"/>
            </a:gradFill>
            <a:ln>
              <a:noFill/>
            </a:ln>
            <a:effectLst>
              <a:outerShdw dist="28398" dir="3806097" algn="ctr" rotWithShape="0">
                <a:srgbClr val="525252">
                  <a:alpha val="50000"/>
                </a:srgbClr>
              </a:outerShdw>
            </a:effectLst>
            <a:extLst>
              <a:ext uri="{91240B29-F687-4F45-9708-019B960494DF}">
                <a14:hiddenLine xmlns:a14="http://schemas.microsoft.com/office/drawing/2010/main" w="12700">
                  <a:solidFill>
                    <a:srgbClr val="C9C9C9"/>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学生的学</a:t>
              </a:r>
              <a:endParaRPr kumimoji="0" lang="zh-CN" altLang="zh-CN" sz="1800" b="0" i="0" u="none" strike="noStrike" cap="none" normalizeH="0" baseline="0" smtClean="0">
                <a:ln>
                  <a:noFill/>
                </a:ln>
                <a:solidFill>
                  <a:schemeClr val="tx1"/>
                </a:solidFill>
                <a:effectLst/>
                <a:latin typeface="Arial" panose="020B0604020202020204" pitchFamily="34" charset="0"/>
              </a:endParaRPr>
            </a:p>
          </p:txBody>
        </p:sp>
        <p:sp>
          <p:nvSpPr>
            <p:cNvPr id="77" name="Text Box 2"/>
            <p:cNvSpPr txBox="1">
              <a:spLocks noChangeArrowheads="1"/>
            </p:cNvSpPr>
            <p:nvPr/>
          </p:nvSpPr>
          <p:spPr bwMode="auto">
            <a:xfrm>
              <a:off x="6624" y="14029"/>
              <a:ext cx="1440" cy="501"/>
            </a:xfrm>
            <a:prstGeom prst="rect">
              <a:avLst/>
            </a:prstGeom>
            <a:gradFill rotWithShape="0">
              <a:gsLst>
                <a:gs pos="0">
                  <a:srgbClr val="FFFFFF"/>
                </a:gs>
                <a:gs pos="100000">
                  <a:srgbClr val="DBDBDB"/>
                </a:gs>
              </a:gsLst>
              <a:lin ang="5400000" scaled="1"/>
            </a:gradFill>
            <a:ln>
              <a:noFill/>
            </a:ln>
            <a:effectLst>
              <a:outerShdw dist="28398" dir="3806097" algn="ctr" rotWithShape="0">
                <a:srgbClr val="525252">
                  <a:alpha val="50000"/>
                </a:srgbClr>
              </a:outerShdw>
            </a:effectLst>
            <a:extLst>
              <a:ext uri="{91240B29-F687-4F45-9708-019B960494DF}">
                <a14:hiddenLine xmlns:a14="http://schemas.microsoft.com/office/drawing/2010/main" w="12700">
                  <a:solidFill>
                    <a:srgbClr val="C9C9C9"/>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教师的教</a:t>
              </a:r>
              <a:endParaRPr kumimoji="0" lang="zh-CN" altLang="zh-CN" sz="1800" b="0" i="0" u="none" strike="noStrike" cap="none" normalizeH="0" baseline="0" smtClean="0">
                <a:ln>
                  <a:noFill/>
                </a:ln>
                <a:solidFill>
                  <a:schemeClr val="tx1"/>
                </a:solidFill>
                <a:effectLst/>
                <a:latin typeface="Arial" panose="020B0604020202020204" pitchFamily="34" charset="0"/>
              </a:endParaRPr>
            </a:p>
          </p:txBody>
        </p:sp>
      </p:grpSp>
      <p:cxnSp>
        <p:nvCxnSpPr>
          <p:cNvPr id="79" name="直接连接符 78"/>
          <p:cNvCxnSpPr/>
          <p:nvPr/>
        </p:nvCxnSpPr>
        <p:spPr>
          <a:xfrm>
            <a:off x="5728258" y="1606483"/>
            <a:ext cx="0" cy="4568825"/>
          </a:xfrm>
          <a:prstGeom prst="line">
            <a:avLst/>
          </a:prstGeom>
          <a:ln w="38100">
            <a:prstDash val="lgDash"/>
          </a:ln>
        </p:spPr>
        <p:style>
          <a:lnRef idx="1">
            <a:schemeClr val="accent1"/>
          </a:lnRef>
          <a:fillRef idx="0">
            <a:schemeClr val="accent1"/>
          </a:fillRef>
          <a:effectRef idx="0">
            <a:schemeClr val="accent1"/>
          </a:effectRef>
          <a:fontRef idx="minor">
            <a:schemeClr val="tx1"/>
          </a:fontRef>
        </p:style>
      </p:cxnSp>
      <p:sp>
        <p:nvSpPr>
          <p:cNvPr id="80" name="文本框 3"/>
          <p:cNvSpPr txBox="1"/>
          <p:nvPr/>
        </p:nvSpPr>
        <p:spPr>
          <a:xfrm>
            <a:off x="7387978" y="6039912"/>
            <a:ext cx="3085465" cy="41402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just">
              <a:spcAft>
                <a:spcPts val="0"/>
              </a:spcAft>
            </a:pPr>
            <a:r>
              <a:rPr lang="zh-CN" altLang="en-US" sz="1200" b="1" kern="0" dirty="0" smtClean="0">
                <a:effectLst/>
                <a:latin typeface="Arial" panose="020B0604020202020204" pitchFamily="34" charset="0"/>
                <a:ea typeface="等线" panose="02010600030101010101" pitchFamily="2" charset="-122"/>
                <a:cs typeface="Arial" panose="020B0604020202020204" pitchFamily="34" charset="0"/>
              </a:rPr>
              <a:t>结合线上线下教学环境，教师的教和学生的学</a:t>
            </a:r>
            <a:endParaRPr lang="zh-CN" sz="1050" b="1" kern="100" dirty="0">
              <a:effectLst/>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7396486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14C0F8-CC08-4CD9-8A5B-AE1FDCCEAAB3}"/>
              </a:ext>
            </a:extLst>
          </p:cNvPr>
          <p:cNvSpPr>
            <a:spLocks noGrp="1"/>
          </p:cNvSpPr>
          <p:nvPr>
            <p:ph type="title"/>
          </p:nvPr>
        </p:nvSpPr>
        <p:spPr>
          <a:xfrm>
            <a:off x="482600" y="285016"/>
            <a:ext cx="5929828" cy="480131"/>
          </a:xfrm>
        </p:spPr>
        <p:txBody>
          <a:bodyPr/>
          <a:lstStyle/>
          <a:p>
            <a:r>
              <a:rPr lang="zh-CN" altLang="en-US" dirty="0" smtClean="0"/>
              <a:t>华南农业大学“在线教育综合平台”</a:t>
            </a:r>
            <a:endParaRPr lang="zh-CN" altLang="en-US" dirty="0"/>
          </a:p>
        </p:txBody>
      </p:sp>
      <p:pic>
        <p:nvPicPr>
          <p:cNvPr id="4" name="图片 3"/>
          <p:cNvPicPr>
            <a:picLocks noChangeAspect="1"/>
          </p:cNvPicPr>
          <p:nvPr/>
        </p:nvPicPr>
        <p:blipFill>
          <a:blip r:embed="rId2"/>
          <a:stretch>
            <a:fillRect/>
          </a:stretch>
        </p:blipFill>
        <p:spPr>
          <a:xfrm>
            <a:off x="748147" y="1057466"/>
            <a:ext cx="6918299" cy="4944792"/>
          </a:xfrm>
          <a:prstGeom prst="rect">
            <a:avLst/>
          </a:prstGeom>
        </p:spPr>
      </p:pic>
      <p:pic>
        <p:nvPicPr>
          <p:cNvPr id="5" name="图片 4"/>
          <p:cNvPicPr>
            <a:picLocks noChangeAspect="1"/>
          </p:cNvPicPr>
          <p:nvPr/>
        </p:nvPicPr>
        <p:blipFill>
          <a:blip r:embed="rId3"/>
          <a:stretch>
            <a:fillRect/>
          </a:stretch>
        </p:blipFill>
        <p:spPr>
          <a:xfrm>
            <a:off x="8895982" y="1238037"/>
            <a:ext cx="2426636" cy="4764221"/>
          </a:xfrm>
          <a:prstGeom prst="rect">
            <a:avLst/>
          </a:prstGeom>
        </p:spPr>
      </p:pic>
      <p:cxnSp>
        <p:nvCxnSpPr>
          <p:cNvPr id="7" name="直接箭头连接符 6"/>
          <p:cNvCxnSpPr/>
          <p:nvPr/>
        </p:nvCxnSpPr>
        <p:spPr>
          <a:xfrm>
            <a:off x="6947065" y="1238037"/>
            <a:ext cx="1852551" cy="29388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8" name="文本框 7"/>
          <p:cNvSpPr txBox="1"/>
          <p:nvPr/>
        </p:nvSpPr>
        <p:spPr>
          <a:xfrm>
            <a:off x="1944303" y="5925245"/>
            <a:ext cx="4289957" cy="369332"/>
          </a:xfrm>
          <a:prstGeom prst="rect">
            <a:avLst/>
          </a:prstGeom>
          <a:noFill/>
        </p:spPr>
        <p:txBody>
          <a:bodyPr wrap="none" rtlCol="0">
            <a:spAutoFit/>
          </a:bodyPr>
          <a:lstStyle/>
          <a:p>
            <a:r>
              <a:rPr kumimoji="1" lang="en-US" altLang="zh-CN" dirty="0">
                <a:latin typeface="Microsoft YaHei" panose="020B0503020204020204" pitchFamily="34" charset="-122"/>
                <a:ea typeface="Microsoft YaHei" panose="020B0503020204020204" pitchFamily="34" charset="-122"/>
                <a:hlinkClick r:id="rId4"/>
              </a:rPr>
              <a:t>http://eol.scau.edu.cn/meol/index.do</a:t>
            </a:r>
            <a:endParaRPr kumimoji="1" lang="zh-CN" altLang="en-US" dirty="0" smtClean="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4078831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2600" y="285016"/>
            <a:ext cx="3057247" cy="480131"/>
          </a:xfrm>
        </p:spPr>
        <p:txBody>
          <a:bodyPr/>
          <a:lstStyle/>
          <a:p>
            <a:r>
              <a:rPr lang="zh-CN" altLang="en-US" dirty="0"/>
              <a:t>混合</a:t>
            </a:r>
            <a:r>
              <a:rPr lang="zh-CN" altLang="en-US" dirty="0" smtClean="0"/>
              <a:t>教学案例实践</a:t>
            </a:r>
            <a:endParaRPr lang="zh-CN" altLang="en-US" dirty="0"/>
          </a:p>
        </p:txBody>
      </p:sp>
      <p:pic>
        <p:nvPicPr>
          <p:cNvPr id="3" name="图片 2"/>
          <p:cNvPicPr>
            <a:picLocks noChangeAspect="1"/>
          </p:cNvPicPr>
          <p:nvPr/>
        </p:nvPicPr>
        <p:blipFill>
          <a:blip r:embed="rId2"/>
          <a:stretch>
            <a:fillRect/>
          </a:stretch>
        </p:blipFill>
        <p:spPr>
          <a:xfrm>
            <a:off x="1633928" y="1108625"/>
            <a:ext cx="7246258" cy="4942885"/>
          </a:xfrm>
          <a:prstGeom prst="rect">
            <a:avLst/>
          </a:prstGeom>
        </p:spPr>
      </p:pic>
      <p:pic>
        <p:nvPicPr>
          <p:cNvPr id="4" name="图片 3"/>
          <p:cNvPicPr>
            <a:picLocks noChangeAspect="1"/>
          </p:cNvPicPr>
          <p:nvPr/>
        </p:nvPicPr>
        <p:blipFill>
          <a:blip r:embed="rId3"/>
          <a:stretch>
            <a:fillRect/>
          </a:stretch>
        </p:blipFill>
        <p:spPr>
          <a:xfrm>
            <a:off x="9015776" y="1108625"/>
            <a:ext cx="1997445" cy="5182559"/>
          </a:xfrm>
          <a:prstGeom prst="rect">
            <a:avLst/>
          </a:prstGeom>
        </p:spPr>
      </p:pic>
      <p:sp>
        <p:nvSpPr>
          <p:cNvPr id="5" name="文本框 4"/>
          <p:cNvSpPr txBox="1"/>
          <p:nvPr/>
        </p:nvSpPr>
        <p:spPr>
          <a:xfrm>
            <a:off x="599972" y="2398426"/>
            <a:ext cx="677108" cy="1733808"/>
          </a:xfrm>
          <a:prstGeom prst="rect">
            <a:avLst/>
          </a:prstGeom>
          <a:noFill/>
        </p:spPr>
        <p:txBody>
          <a:bodyPr vert="eaVert" wrap="none" rtlCol="0">
            <a:spAutoFit/>
          </a:bodyPr>
          <a:lstStyle/>
          <a:p>
            <a:pPr algn="l"/>
            <a:r>
              <a:rPr kumimoji="1" lang="zh-CN" altLang="en-US" sz="3200" dirty="0" smtClean="0">
                <a:latin typeface="Microsoft YaHei" panose="020B0503020204020204" pitchFamily="34" charset="-122"/>
                <a:ea typeface="Microsoft YaHei" panose="020B0503020204020204" pitchFamily="34" charset="-122"/>
              </a:rPr>
              <a:t>搭建框架</a:t>
            </a:r>
          </a:p>
        </p:txBody>
      </p:sp>
    </p:spTree>
    <p:extLst>
      <p:ext uri="{BB962C8B-B14F-4D97-AF65-F5344CB8AC3E}">
        <p14:creationId xmlns:p14="http://schemas.microsoft.com/office/powerpoint/2010/main" val="29680815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2600" y="285016"/>
            <a:ext cx="3057247" cy="480131"/>
          </a:xfrm>
        </p:spPr>
        <p:txBody>
          <a:bodyPr/>
          <a:lstStyle/>
          <a:p>
            <a:r>
              <a:rPr lang="zh-CN" altLang="en-US" dirty="0"/>
              <a:t>混合</a:t>
            </a:r>
            <a:r>
              <a:rPr lang="zh-CN" altLang="en-US" dirty="0" smtClean="0"/>
              <a:t>教学案例实践</a:t>
            </a:r>
            <a:endParaRPr lang="zh-CN" altLang="en-US" dirty="0"/>
          </a:p>
        </p:txBody>
      </p:sp>
      <p:pic>
        <p:nvPicPr>
          <p:cNvPr id="3" name="图片 2"/>
          <p:cNvPicPr>
            <a:picLocks noChangeAspect="1"/>
          </p:cNvPicPr>
          <p:nvPr/>
        </p:nvPicPr>
        <p:blipFill>
          <a:blip r:embed="rId2"/>
          <a:stretch>
            <a:fillRect/>
          </a:stretch>
        </p:blipFill>
        <p:spPr>
          <a:xfrm>
            <a:off x="2653258" y="1047538"/>
            <a:ext cx="7488045" cy="5018343"/>
          </a:xfrm>
          <a:prstGeom prst="rect">
            <a:avLst/>
          </a:prstGeom>
        </p:spPr>
      </p:pic>
      <p:sp>
        <p:nvSpPr>
          <p:cNvPr id="7" name="文本框 6"/>
          <p:cNvSpPr txBox="1"/>
          <p:nvPr/>
        </p:nvSpPr>
        <p:spPr>
          <a:xfrm>
            <a:off x="599972" y="2398426"/>
            <a:ext cx="677108" cy="1733808"/>
          </a:xfrm>
          <a:prstGeom prst="rect">
            <a:avLst/>
          </a:prstGeom>
          <a:noFill/>
        </p:spPr>
        <p:txBody>
          <a:bodyPr vert="eaVert" wrap="none" rtlCol="0">
            <a:spAutoFit/>
          </a:bodyPr>
          <a:lstStyle/>
          <a:p>
            <a:pPr algn="l"/>
            <a:r>
              <a:rPr kumimoji="1" lang="zh-CN" altLang="en-US" sz="3200" dirty="0" smtClean="0">
                <a:latin typeface="Microsoft YaHei" panose="020B0503020204020204" pitchFamily="34" charset="-122"/>
                <a:ea typeface="Microsoft YaHei" panose="020B0503020204020204" pitchFamily="34" charset="-122"/>
              </a:rPr>
              <a:t>搭建资源</a:t>
            </a:r>
          </a:p>
        </p:txBody>
      </p:sp>
    </p:spTree>
    <p:extLst>
      <p:ext uri="{BB962C8B-B14F-4D97-AF65-F5344CB8AC3E}">
        <p14:creationId xmlns:p14="http://schemas.microsoft.com/office/powerpoint/2010/main" val="10883759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2600" y="285016"/>
            <a:ext cx="3057247" cy="480131"/>
          </a:xfrm>
        </p:spPr>
        <p:txBody>
          <a:bodyPr/>
          <a:lstStyle/>
          <a:p>
            <a:r>
              <a:rPr lang="zh-CN" altLang="en-US" dirty="0"/>
              <a:t>混合</a:t>
            </a:r>
            <a:r>
              <a:rPr lang="zh-CN" altLang="en-US" dirty="0" smtClean="0"/>
              <a:t>教学案例实践</a:t>
            </a:r>
            <a:endParaRPr lang="zh-CN" altLang="en-US" dirty="0"/>
          </a:p>
        </p:txBody>
      </p:sp>
      <p:sp>
        <p:nvSpPr>
          <p:cNvPr id="7" name="文本框 6"/>
          <p:cNvSpPr txBox="1"/>
          <p:nvPr/>
        </p:nvSpPr>
        <p:spPr>
          <a:xfrm>
            <a:off x="599972" y="2398426"/>
            <a:ext cx="677108" cy="2554545"/>
          </a:xfrm>
          <a:prstGeom prst="rect">
            <a:avLst/>
          </a:prstGeom>
          <a:noFill/>
        </p:spPr>
        <p:txBody>
          <a:bodyPr vert="eaVert" wrap="none" rtlCol="0">
            <a:spAutoFit/>
          </a:bodyPr>
          <a:lstStyle/>
          <a:p>
            <a:pPr algn="l"/>
            <a:r>
              <a:rPr kumimoji="1" lang="zh-CN" altLang="en-US" sz="3200" dirty="0" smtClean="0">
                <a:latin typeface="Microsoft YaHei" panose="020B0503020204020204" pitchFamily="34" charset="-122"/>
                <a:ea typeface="Microsoft YaHei" panose="020B0503020204020204" pitchFamily="34" charset="-122"/>
              </a:rPr>
              <a:t>组织随堂教学</a:t>
            </a:r>
          </a:p>
        </p:txBody>
      </p:sp>
      <p:pic>
        <p:nvPicPr>
          <p:cNvPr id="4" name="图片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272639" y="1282533"/>
            <a:ext cx="2458192" cy="4370121"/>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a:blip r:embed="rId3"/>
          <a:stretch>
            <a:fillRect/>
          </a:stretch>
        </p:blipFill>
        <p:spPr>
          <a:xfrm>
            <a:off x="1395830" y="1282533"/>
            <a:ext cx="7548390" cy="43701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176429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6267363D-2D69-41F3-A0A4-90052CA13A46}"/>
              </a:ext>
            </a:extLst>
          </p:cNvPr>
          <p:cNvSpPr>
            <a:spLocks noGrp="1"/>
          </p:cNvSpPr>
          <p:nvPr>
            <p:ph type="title"/>
          </p:nvPr>
        </p:nvSpPr>
        <p:spPr>
          <a:xfrm>
            <a:off x="4387843" y="343842"/>
            <a:ext cx="3416320" cy="590931"/>
          </a:xfrm>
        </p:spPr>
        <p:txBody>
          <a:bodyPr/>
          <a:lstStyle/>
          <a:p>
            <a:r>
              <a:rPr lang="zh-CN" altLang="en-US" dirty="0" smtClean="0"/>
              <a:t>随时随地教与学</a:t>
            </a:r>
            <a:endParaRPr lang="zh-CN" altLang="en-US" dirty="0"/>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81351" y="1585856"/>
            <a:ext cx="2632500" cy="4680000"/>
          </a:xfrm>
          <a:prstGeom prst="rect">
            <a:avLst/>
          </a:prstGeom>
          <a:ln>
            <a:noFill/>
          </a:ln>
          <a:effectLst>
            <a:outerShdw blurRad="292100" dist="139700" dir="2700000" algn="tl" rotWithShape="0">
              <a:srgbClr val="333333">
                <a:alpha val="65000"/>
              </a:srgbClr>
            </a:outerShdw>
          </a:effectLst>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3889" y="1585856"/>
            <a:ext cx="2632500" cy="4680000"/>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158" y="1585856"/>
            <a:ext cx="2632500" cy="4680000"/>
          </a:xfrm>
          <a:prstGeom prst="rect">
            <a:avLst/>
          </a:prstGeom>
          <a:ln>
            <a:noFill/>
          </a:ln>
          <a:effectLst>
            <a:outerShdw blurRad="292100" dist="139700" dir="2700000" algn="tl" rotWithShape="0">
              <a:srgbClr val="333333">
                <a:alpha val="65000"/>
              </a:srgbClr>
            </a:outerShdw>
          </a:effectLst>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7620" y="1585856"/>
            <a:ext cx="2632500" cy="468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0107943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矩形 112">
            <a:extLst>
              <a:ext uri="{FF2B5EF4-FFF2-40B4-BE49-F238E27FC236}">
                <a16:creationId xmlns:a16="http://schemas.microsoft.com/office/drawing/2014/main" id="{048C2166-4EBE-45D0-BE68-79733411B753}"/>
              </a:ext>
            </a:extLst>
          </p:cNvPr>
          <p:cNvSpPr/>
          <p:nvPr/>
        </p:nvSpPr>
        <p:spPr>
          <a:xfrm>
            <a:off x="0" y="2240280"/>
            <a:ext cx="12192000" cy="2773677"/>
          </a:xfrm>
          <a:prstGeom prst="rect">
            <a:avLst/>
          </a:prstGeom>
          <a:blipFill dpi="0" rotWithShape="1">
            <a:blip r:embed="rId2"/>
            <a:srcRect/>
            <a:tile tx="0" ty="0" sx="100000" sy="100000" flip="none" algn="ctr"/>
          </a:blip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
        <p:nvSpPr>
          <p:cNvPr id="72" name="矩形 71">
            <a:extLst>
              <a:ext uri="{FF2B5EF4-FFF2-40B4-BE49-F238E27FC236}">
                <a16:creationId xmlns:a16="http://schemas.microsoft.com/office/drawing/2014/main" id="{3D6B6D2B-2A42-4242-A0A9-43EAB231EBC8}"/>
              </a:ext>
            </a:extLst>
          </p:cNvPr>
          <p:cNvSpPr/>
          <p:nvPr/>
        </p:nvSpPr>
        <p:spPr>
          <a:xfrm>
            <a:off x="0" y="2240280"/>
            <a:ext cx="12192000" cy="2773677"/>
          </a:xfrm>
          <a:prstGeom prst="rect">
            <a:avLst/>
          </a:prstGeom>
          <a:gradFill>
            <a:gsLst>
              <a:gs pos="74000">
                <a:schemeClr val="accent1">
                  <a:alpha val="85000"/>
                </a:schemeClr>
              </a:gs>
              <a:gs pos="100000">
                <a:schemeClr val="accent1">
                  <a:alpha val="70000"/>
                </a:schemeClr>
              </a:gs>
            </a:gsLst>
            <a:lin ang="2700000" scaled="0"/>
          </a:gra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cxnSp>
        <p:nvCxnSpPr>
          <p:cNvPr id="55" name="直线连接符 54">
            <a:extLst>
              <a:ext uri="{FF2B5EF4-FFF2-40B4-BE49-F238E27FC236}">
                <a16:creationId xmlns:a16="http://schemas.microsoft.com/office/drawing/2014/main" id="{8D98792A-D287-8A41-B234-E6EC37FDC958}"/>
              </a:ext>
            </a:extLst>
          </p:cNvPr>
          <p:cNvCxnSpPr>
            <a:cxnSpLocks/>
          </p:cNvCxnSpPr>
          <p:nvPr/>
        </p:nvCxnSpPr>
        <p:spPr>
          <a:xfrm flipH="1">
            <a:off x="-7622" y="5013960"/>
            <a:ext cx="12204000" cy="0"/>
          </a:xfrm>
          <a:prstGeom prst="line">
            <a:avLst/>
          </a:prstGeom>
          <a:ln w="101600">
            <a:gradFill>
              <a:gsLst>
                <a:gs pos="50000">
                  <a:srgbClr val="F6D9A7"/>
                </a:gs>
                <a:gs pos="100000">
                  <a:srgbClr val="D6AA74"/>
                </a:gs>
                <a:gs pos="0">
                  <a:srgbClr val="D6AA74"/>
                </a:gs>
              </a:gsLst>
              <a:lin ang="0" scaled="0"/>
            </a:gradFill>
          </a:ln>
        </p:spPr>
        <p:style>
          <a:lnRef idx="1">
            <a:schemeClr val="accent1"/>
          </a:lnRef>
          <a:fillRef idx="0">
            <a:schemeClr val="accent1"/>
          </a:fillRef>
          <a:effectRef idx="0">
            <a:schemeClr val="accent1"/>
          </a:effectRef>
          <a:fontRef idx="minor">
            <a:schemeClr val="tx1"/>
          </a:fontRef>
        </p:style>
      </p:cxnSp>
      <p:cxnSp>
        <p:nvCxnSpPr>
          <p:cNvPr id="56" name="直线连接符 55">
            <a:extLst>
              <a:ext uri="{FF2B5EF4-FFF2-40B4-BE49-F238E27FC236}">
                <a16:creationId xmlns:a16="http://schemas.microsoft.com/office/drawing/2014/main" id="{E5AE096D-B8EB-A343-A006-3AEC288353BE}"/>
              </a:ext>
            </a:extLst>
          </p:cNvPr>
          <p:cNvCxnSpPr>
            <a:cxnSpLocks/>
          </p:cNvCxnSpPr>
          <p:nvPr/>
        </p:nvCxnSpPr>
        <p:spPr>
          <a:xfrm flipH="1">
            <a:off x="-7622" y="2240280"/>
            <a:ext cx="12204000" cy="0"/>
          </a:xfrm>
          <a:prstGeom prst="line">
            <a:avLst/>
          </a:prstGeom>
          <a:ln w="101600">
            <a:gradFill>
              <a:gsLst>
                <a:gs pos="50000">
                  <a:srgbClr val="F6D9A7"/>
                </a:gs>
                <a:gs pos="100000">
                  <a:srgbClr val="D6AA74"/>
                </a:gs>
                <a:gs pos="0">
                  <a:srgbClr val="D6AA74"/>
                </a:gs>
              </a:gsLst>
              <a:lin ang="0" scaled="0"/>
            </a:gradFill>
          </a:ln>
        </p:spPr>
        <p:style>
          <a:lnRef idx="1">
            <a:schemeClr val="accent1"/>
          </a:lnRef>
          <a:fillRef idx="0">
            <a:schemeClr val="accent1"/>
          </a:fillRef>
          <a:effectRef idx="0">
            <a:schemeClr val="accent1"/>
          </a:effectRef>
          <a:fontRef idx="minor">
            <a:schemeClr val="tx1"/>
          </a:fontRef>
        </p:style>
      </p:cxnSp>
      <p:sp>
        <p:nvSpPr>
          <p:cNvPr id="57" name="文本框 56">
            <a:extLst>
              <a:ext uri="{FF2B5EF4-FFF2-40B4-BE49-F238E27FC236}">
                <a16:creationId xmlns:a16="http://schemas.microsoft.com/office/drawing/2014/main" id="{BCF78634-CD79-E144-829A-2C4AEC32CAE2}"/>
              </a:ext>
            </a:extLst>
          </p:cNvPr>
          <p:cNvSpPr txBox="1"/>
          <p:nvPr/>
        </p:nvSpPr>
        <p:spPr>
          <a:xfrm>
            <a:off x="4226328" y="3054788"/>
            <a:ext cx="3570208" cy="1107996"/>
          </a:xfrm>
          <a:prstGeom prst="rect">
            <a:avLst/>
          </a:prstGeom>
          <a:noFill/>
        </p:spPr>
        <p:txBody>
          <a:bodyPr wrap="none" rtlCol="0">
            <a:spAutoFit/>
          </a:bodyPr>
          <a:lstStyle/>
          <a:p>
            <a:pPr lvl="0" defTabSz="914377">
              <a:defRPr/>
            </a:pPr>
            <a:r>
              <a:rPr kumimoji="1" lang="zh-CN" altLang="en-US" sz="6600" b="1" dirty="0" smtClean="0">
                <a:solidFill>
                  <a:srgbClr val="E9C793"/>
                </a:solidFill>
                <a:latin typeface="Microsoft YaHei" panose="020B0503020204020204" pitchFamily="34" charset="-122"/>
                <a:ea typeface="Microsoft YaHei" panose="020B0503020204020204" pitchFamily="34" charset="-122"/>
              </a:rPr>
              <a:t>联系我们</a:t>
            </a:r>
            <a:endParaRPr kumimoji="1" lang="zh-CN" altLang="en-US" sz="6600" b="1" dirty="0">
              <a:solidFill>
                <a:srgbClr val="E9C793"/>
              </a:solidFill>
              <a:latin typeface="Microsoft YaHei" panose="020B0503020204020204" pitchFamily="34" charset="-122"/>
              <a:ea typeface="Microsoft YaHei" panose="020B0503020204020204" pitchFamily="34" charset="-122"/>
            </a:endParaRPr>
          </a:p>
        </p:txBody>
      </p:sp>
      <p:sp>
        <p:nvSpPr>
          <p:cNvPr id="4" name="文本框 3">
            <a:extLst>
              <a:ext uri="{FF2B5EF4-FFF2-40B4-BE49-F238E27FC236}">
                <a16:creationId xmlns:a16="http://schemas.microsoft.com/office/drawing/2014/main" id="{0722BE87-2BA1-554E-9037-A50E63832DDE}"/>
              </a:ext>
            </a:extLst>
          </p:cNvPr>
          <p:cNvSpPr txBox="1"/>
          <p:nvPr/>
        </p:nvSpPr>
        <p:spPr>
          <a:xfrm>
            <a:off x="5285521" y="2589701"/>
            <a:ext cx="1620957"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zh-CN" altLang="en-US" sz="2800" b="0" i="0" u="none" strike="noStrike" kern="1200" cap="none" spc="0" normalizeH="0" baseline="0" noProof="0" dirty="0" smtClean="0">
                <a:ln>
                  <a:noFill/>
                </a:ln>
                <a:solidFill>
                  <a:srgbClr val="FFFFFF"/>
                </a:solidFill>
                <a:effectLst/>
                <a:uLnTx/>
                <a:uFillTx/>
                <a:latin typeface="Microsoft YaHei" panose="020B0503020204020204" pitchFamily="34" charset="-122"/>
                <a:ea typeface="Microsoft YaHei" panose="020B0503020204020204" pitchFamily="34" charset="-122"/>
                <a:cs typeface="+mn-cs"/>
              </a:rPr>
              <a:t>第</a:t>
            </a:r>
            <a:r>
              <a:rPr kumimoji="1" lang="zh-CN" altLang="en-US" sz="2800" dirty="0">
                <a:solidFill>
                  <a:srgbClr val="FFFFFF"/>
                </a:solidFill>
                <a:latin typeface="Microsoft YaHei" panose="020B0503020204020204" pitchFamily="34" charset="-122"/>
                <a:ea typeface="Microsoft YaHei" panose="020B0503020204020204" pitchFamily="34" charset="-122"/>
              </a:rPr>
              <a:t>五</a:t>
            </a:r>
            <a:r>
              <a:rPr kumimoji="1" lang="zh-CN" altLang="en-US" sz="2800" b="0" i="0" u="none" strike="noStrike" kern="1200" cap="none" spc="0" normalizeH="0" baseline="0" noProof="0" dirty="0" smtClean="0">
                <a:ln>
                  <a:noFill/>
                </a:ln>
                <a:solidFill>
                  <a:srgbClr val="FFFFFF"/>
                </a:solidFill>
                <a:effectLst/>
                <a:uLnTx/>
                <a:uFillTx/>
                <a:latin typeface="Microsoft YaHei" panose="020B0503020204020204" pitchFamily="34" charset="-122"/>
                <a:ea typeface="Microsoft YaHei" panose="020B0503020204020204" pitchFamily="34" charset="-122"/>
                <a:cs typeface="+mn-cs"/>
              </a:rPr>
              <a:t>部分</a:t>
            </a:r>
            <a:endParaRPr kumimoji="1" lang="zh-CN" altLang="en-US" sz="28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endParaRPr>
          </a:p>
        </p:txBody>
      </p:sp>
      <p:cxnSp>
        <p:nvCxnSpPr>
          <p:cNvPr id="6" name="直线连接符 5">
            <a:extLst>
              <a:ext uri="{FF2B5EF4-FFF2-40B4-BE49-F238E27FC236}">
                <a16:creationId xmlns:a16="http://schemas.microsoft.com/office/drawing/2014/main" id="{CE8B3E29-2E19-8049-A4E1-D802B4E3CB8B}"/>
              </a:ext>
            </a:extLst>
          </p:cNvPr>
          <p:cNvCxnSpPr/>
          <p:nvPr/>
        </p:nvCxnSpPr>
        <p:spPr>
          <a:xfrm flipH="1">
            <a:off x="4411067" y="2856372"/>
            <a:ext cx="7391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直线连接符 60">
            <a:extLst>
              <a:ext uri="{FF2B5EF4-FFF2-40B4-BE49-F238E27FC236}">
                <a16:creationId xmlns:a16="http://schemas.microsoft.com/office/drawing/2014/main" id="{71A669CF-6B5A-6E47-9100-6384D69706B6}"/>
              </a:ext>
            </a:extLst>
          </p:cNvPr>
          <p:cNvCxnSpPr/>
          <p:nvPr/>
        </p:nvCxnSpPr>
        <p:spPr>
          <a:xfrm flipH="1">
            <a:off x="6986627" y="2856372"/>
            <a:ext cx="7391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直线连接符 109">
            <a:extLst>
              <a:ext uri="{FF2B5EF4-FFF2-40B4-BE49-F238E27FC236}">
                <a16:creationId xmlns:a16="http://schemas.microsoft.com/office/drawing/2014/main" id="{B6287925-C95C-2F47-B44A-823BB1650431}"/>
              </a:ext>
            </a:extLst>
          </p:cNvPr>
          <p:cNvCxnSpPr/>
          <p:nvPr/>
        </p:nvCxnSpPr>
        <p:spPr>
          <a:xfrm flipH="1">
            <a:off x="4411067" y="4327032"/>
            <a:ext cx="7391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直线连接符 110">
            <a:extLst>
              <a:ext uri="{FF2B5EF4-FFF2-40B4-BE49-F238E27FC236}">
                <a16:creationId xmlns:a16="http://schemas.microsoft.com/office/drawing/2014/main" id="{52BEDABC-D31C-9848-9FA9-EF1118465DD6}"/>
              </a:ext>
            </a:extLst>
          </p:cNvPr>
          <p:cNvCxnSpPr/>
          <p:nvPr/>
        </p:nvCxnSpPr>
        <p:spPr>
          <a:xfrm flipH="1">
            <a:off x="6879947" y="4327032"/>
            <a:ext cx="7391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8" name="组合 57">
            <a:extLst>
              <a:ext uri="{FF2B5EF4-FFF2-40B4-BE49-F238E27FC236}">
                <a16:creationId xmlns:a16="http://schemas.microsoft.com/office/drawing/2014/main" id="{0D8A7981-2574-4D4F-8C01-5430D2D446DA}"/>
              </a:ext>
            </a:extLst>
          </p:cNvPr>
          <p:cNvGrpSpPr/>
          <p:nvPr/>
        </p:nvGrpSpPr>
        <p:grpSpPr>
          <a:xfrm>
            <a:off x="5204125" y="4143179"/>
            <a:ext cx="1783750" cy="367706"/>
            <a:chOff x="1062588" y="893899"/>
            <a:chExt cx="3123457" cy="643875"/>
          </a:xfrm>
          <a:solidFill>
            <a:schemeClr val="bg1"/>
          </a:solidFill>
        </p:grpSpPr>
        <p:sp>
          <p:nvSpPr>
            <p:cNvPr id="59" name="任意多边形: 形状 58">
              <a:extLst>
                <a:ext uri="{FF2B5EF4-FFF2-40B4-BE49-F238E27FC236}">
                  <a16:creationId xmlns:a16="http://schemas.microsoft.com/office/drawing/2014/main" id="{F83E547F-1124-4E4C-A0E5-1542118134FD}"/>
                </a:ext>
              </a:extLst>
            </p:cNvPr>
            <p:cNvSpPr/>
            <p:nvPr/>
          </p:nvSpPr>
          <p:spPr>
            <a:xfrm>
              <a:off x="1062588" y="893899"/>
              <a:ext cx="3065776" cy="426434"/>
            </a:xfrm>
            <a:custGeom>
              <a:avLst/>
              <a:gdLst/>
              <a:ahLst/>
              <a:cxnLst/>
              <a:rect l="l" t="t" r="r" b="b"/>
              <a:pathLst>
                <a:path w="3065776" h="426434">
                  <a:moveTo>
                    <a:pt x="1689372" y="310134"/>
                  </a:moveTo>
                  <a:cubicBezTo>
                    <a:pt x="1694541" y="310134"/>
                    <a:pt x="1697008" y="310604"/>
                    <a:pt x="1696773" y="311544"/>
                  </a:cubicBezTo>
                  <a:cubicBezTo>
                    <a:pt x="1696538" y="312014"/>
                    <a:pt x="1695070" y="312366"/>
                    <a:pt x="1692368" y="312601"/>
                  </a:cubicBezTo>
                  <a:cubicBezTo>
                    <a:pt x="1689666" y="312836"/>
                    <a:pt x="1687081" y="312836"/>
                    <a:pt x="1684614" y="312601"/>
                  </a:cubicBezTo>
                  <a:cubicBezTo>
                    <a:pt x="1682147" y="312366"/>
                    <a:pt x="1680914" y="312014"/>
                    <a:pt x="1680914" y="311544"/>
                  </a:cubicBezTo>
                  <a:cubicBezTo>
                    <a:pt x="1680914" y="310604"/>
                    <a:pt x="1683733" y="310134"/>
                    <a:pt x="1689372" y="310134"/>
                  </a:cubicBezTo>
                  <a:close/>
                  <a:moveTo>
                    <a:pt x="119342" y="282821"/>
                  </a:moveTo>
                  <a:cubicBezTo>
                    <a:pt x="119695" y="282939"/>
                    <a:pt x="119636" y="283467"/>
                    <a:pt x="119166" y="284407"/>
                  </a:cubicBezTo>
                  <a:cubicBezTo>
                    <a:pt x="118461" y="285347"/>
                    <a:pt x="118814" y="286052"/>
                    <a:pt x="120224" y="286522"/>
                  </a:cubicBezTo>
                  <a:cubicBezTo>
                    <a:pt x="121633" y="286991"/>
                    <a:pt x="121398" y="287344"/>
                    <a:pt x="119519" y="287579"/>
                  </a:cubicBezTo>
                  <a:cubicBezTo>
                    <a:pt x="117874" y="287579"/>
                    <a:pt x="116875" y="287226"/>
                    <a:pt x="116523" y="286522"/>
                  </a:cubicBezTo>
                  <a:cubicBezTo>
                    <a:pt x="116171" y="285817"/>
                    <a:pt x="116464" y="284994"/>
                    <a:pt x="117404" y="284055"/>
                  </a:cubicBezTo>
                  <a:cubicBezTo>
                    <a:pt x="118344" y="283115"/>
                    <a:pt x="118990" y="282704"/>
                    <a:pt x="119342" y="282821"/>
                  </a:cubicBezTo>
                  <a:close/>
                  <a:moveTo>
                    <a:pt x="2104214" y="270310"/>
                  </a:moveTo>
                  <a:cubicBezTo>
                    <a:pt x="2104214" y="270310"/>
                    <a:pt x="2104214" y="270545"/>
                    <a:pt x="2104214" y="271015"/>
                  </a:cubicBezTo>
                  <a:cubicBezTo>
                    <a:pt x="2104684" y="273834"/>
                    <a:pt x="2104684" y="276771"/>
                    <a:pt x="2104214" y="279825"/>
                  </a:cubicBezTo>
                  <a:cubicBezTo>
                    <a:pt x="2104214" y="281235"/>
                    <a:pt x="2104097" y="281235"/>
                    <a:pt x="2103862" y="279825"/>
                  </a:cubicBezTo>
                  <a:cubicBezTo>
                    <a:pt x="2103862" y="279825"/>
                    <a:pt x="2103862" y="278298"/>
                    <a:pt x="2103862" y="275244"/>
                  </a:cubicBezTo>
                  <a:cubicBezTo>
                    <a:pt x="2103862" y="272190"/>
                    <a:pt x="2103979" y="270545"/>
                    <a:pt x="2104214" y="270310"/>
                  </a:cubicBezTo>
                  <a:close/>
                  <a:moveTo>
                    <a:pt x="1382019" y="254098"/>
                  </a:moveTo>
                  <a:cubicBezTo>
                    <a:pt x="1379200" y="254098"/>
                    <a:pt x="1372856" y="258386"/>
                    <a:pt x="1362988" y="266962"/>
                  </a:cubicBezTo>
                  <a:cubicBezTo>
                    <a:pt x="1353121" y="275538"/>
                    <a:pt x="1348186" y="281000"/>
                    <a:pt x="1348186" y="283350"/>
                  </a:cubicBezTo>
                  <a:cubicBezTo>
                    <a:pt x="1348422" y="284525"/>
                    <a:pt x="1349538" y="285112"/>
                    <a:pt x="1351535" y="285112"/>
                  </a:cubicBezTo>
                  <a:cubicBezTo>
                    <a:pt x="1353532" y="285112"/>
                    <a:pt x="1356351" y="284583"/>
                    <a:pt x="1359993" y="283526"/>
                  </a:cubicBezTo>
                  <a:cubicBezTo>
                    <a:pt x="1363635" y="282469"/>
                    <a:pt x="1367452" y="281118"/>
                    <a:pt x="1371447" y="279473"/>
                  </a:cubicBezTo>
                  <a:lnTo>
                    <a:pt x="1384134" y="273834"/>
                  </a:lnTo>
                  <a:lnTo>
                    <a:pt x="1384134" y="263966"/>
                  </a:lnTo>
                  <a:cubicBezTo>
                    <a:pt x="1384134" y="257388"/>
                    <a:pt x="1383429" y="254098"/>
                    <a:pt x="1382019" y="254098"/>
                  </a:cubicBezTo>
                  <a:close/>
                  <a:moveTo>
                    <a:pt x="947882" y="254098"/>
                  </a:moveTo>
                  <a:cubicBezTo>
                    <a:pt x="947236" y="254568"/>
                    <a:pt x="946384" y="255626"/>
                    <a:pt x="945327" y="257270"/>
                  </a:cubicBezTo>
                  <a:cubicBezTo>
                    <a:pt x="944152" y="258915"/>
                    <a:pt x="943565" y="260325"/>
                    <a:pt x="943565" y="261499"/>
                  </a:cubicBezTo>
                  <a:cubicBezTo>
                    <a:pt x="943565" y="262909"/>
                    <a:pt x="942155" y="265376"/>
                    <a:pt x="939335" y="268900"/>
                  </a:cubicBezTo>
                  <a:cubicBezTo>
                    <a:pt x="934402" y="275244"/>
                    <a:pt x="931934" y="279473"/>
                    <a:pt x="931934" y="281588"/>
                  </a:cubicBezTo>
                  <a:cubicBezTo>
                    <a:pt x="931934" y="282058"/>
                    <a:pt x="932346" y="282292"/>
                    <a:pt x="933168" y="282292"/>
                  </a:cubicBezTo>
                  <a:cubicBezTo>
                    <a:pt x="933990" y="282292"/>
                    <a:pt x="935106" y="282116"/>
                    <a:pt x="936516" y="281764"/>
                  </a:cubicBezTo>
                  <a:cubicBezTo>
                    <a:pt x="937926" y="281411"/>
                    <a:pt x="939335" y="280883"/>
                    <a:pt x="940745" y="280178"/>
                  </a:cubicBezTo>
                  <a:cubicBezTo>
                    <a:pt x="942625" y="279238"/>
                    <a:pt x="943917" y="278005"/>
                    <a:pt x="944622" y="276477"/>
                  </a:cubicBezTo>
                  <a:cubicBezTo>
                    <a:pt x="945327" y="274950"/>
                    <a:pt x="946266" y="271837"/>
                    <a:pt x="947441" y="267138"/>
                  </a:cubicBezTo>
                  <a:cubicBezTo>
                    <a:pt x="949086" y="259855"/>
                    <a:pt x="949673" y="255626"/>
                    <a:pt x="949203" y="254451"/>
                  </a:cubicBezTo>
                  <a:cubicBezTo>
                    <a:pt x="948968" y="253746"/>
                    <a:pt x="948528" y="253629"/>
                    <a:pt x="947882" y="254098"/>
                  </a:cubicBezTo>
                  <a:close/>
                  <a:moveTo>
                    <a:pt x="1638975" y="253041"/>
                  </a:moveTo>
                  <a:cubicBezTo>
                    <a:pt x="1638975" y="253041"/>
                    <a:pt x="1638740" y="253394"/>
                    <a:pt x="1638271" y="254098"/>
                  </a:cubicBezTo>
                  <a:cubicBezTo>
                    <a:pt x="1637566" y="254568"/>
                    <a:pt x="1636743" y="255449"/>
                    <a:pt x="1635804" y="256742"/>
                  </a:cubicBezTo>
                  <a:cubicBezTo>
                    <a:pt x="1634864" y="258034"/>
                    <a:pt x="1633924" y="259502"/>
                    <a:pt x="1632984" y="261147"/>
                  </a:cubicBezTo>
                  <a:lnTo>
                    <a:pt x="1627698" y="269253"/>
                  </a:lnTo>
                  <a:lnTo>
                    <a:pt x="1632984" y="277359"/>
                  </a:lnTo>
                  <a:cubicBezTo>
                    <a:pt x="1633924" y="278768"/>
                    <a:pt x="1634864" y="280060"/>
                    <a:pt x="1635804" y="281235"/>
                  </a:cubicBezTo>
                  <a:cubicBezTo>
                    <a:pt x="1636743" y="282410"/>
                    <a:pt x="1637507" y="283291"/>
                    <a:pt x="1638094" y="283878"/>
                  </a:cubicBezTo>
                  <a:cubicBezTo>
                    <a:pt x="1638682" y="284466"/>
                    <a:pt x="1639093" y="284642"/>
                    <a:pt x="1639328" y="284407"/>
                  </a:cubicBezTo>
                  <a:cubicBezTo>
                    <a:pt x="1639798" y="283937"/>
                    <a:pt x="1639974" y="278709"/>
                    <a:pt x="1639856" y="268724"/>
                  </a:cubicBezTo>
                  <a:cubicBezTo>
                    <a:pt x="1639739" y="258739"/>
                    <a:pt x="1639445" y="253511"/>
                    <a:pt x="1638975" y="253041"/>
                  </a:cubicBezTo>
                  <a:close/>
                  <a:moveTo>
                    <a:pt x="2105624" y="249869"/>
                  </a:moveTo>
                  <a:cubicBezTo>
                    <a:pt x="2105859" y="250104"/>
                    <a:pt x="2105977" y="250457"/>
                    <a:pt x="2105977" y="250927"/>
                  </a:cubicBezTo>
                  <a:cubicBezTo>
                    <a:pt x="2106446" y="253276"/>
                    <a:pt x="2106446" y="255391"/>
                    <a:pt x="2105977" y="257270"/>
                  </a:cubicBezTo>
                  <a:cubicBezTo>
                    <a:pt x="2105742" y="258210"/>
                    <a:pt x="2105506" y="258093"/>
                    <a:pt x="2105272" y="256918"/>
                  </a:cubicBezTo>
                  <a:cubicBezTo>
                    <a:pt x="2105272" y="256918"/>
                    <a:pt x="2105272" y="255861"/>
                    <a:pt x="2105272" y="253746"/>
                  </a:cubicBezTo>
                  <a:close/>
                  <a:moveTo>
                    <a:pt x="2083421" y="244231"/>
                  </a:moveTo>
                  <a:lnTo>
                    <a:pt x="2083421" y="244583"/>
                  </a:lnTo>
                  <a:cubicBezTo>
                    <a:pt x="2083891" y="245758"/>
                    <a:pt x="2083891" y="247050"/>
                    <a:pt x="2083421" y="248460"/>
                  </a:cubicBezTo>
                  <a:cubicBezTo>
                    <a:pt x="2083186" y="247990"/>
                    <a:pt x="2082951" y="247285"/>
                    <a:pt x="2082716" y="246345"/>
                  </a:cubicBezTo>
                  <a:close/>
                  <a:moveTo>
                    <a:pt x="1015459" y="234010"/>
                  </a:moveTo>
                  <a:cubicBezTo>
                    <a:pt x="1014284" y="234480"/>
                    <a:pt x="1010995" y="235126"/>
                    <a:pt x="1005591" y="235949"/>
                  </a:cubicBezTo>
                  <a:cubicBezTo>
                    <a:pt x="1000187" y="236771"/>
                    <a:pt x="996311" y="237182"/>
                    <a:pt x="993961" y="237182"/>
                  </a:cubicBezTo>
                  <a:cubicBezTo>
                    <a:pt x="989967" y="237182"/>
                    <a:pt x="987207" y="237887"/>
                    <a:pt x="985679" y="239297"/>
                  </a:cubicBezTo>
                  <a:cubicBezTo>
                    <a:pt x="984152" y="240706"/>
                    <a:pt x="983858" y="242938"/>
                    <a:pt x="984798" y="245993"/>
                  </a:cubicBezTo>
                  <a:cubicBezTo>
                    <a:pt x="985503" y="248342"/>
                    <a:pt x="987030" y="250809"/>
                    <a:pt x="989380" y="253394"/>
                  </a:cubicBezTo>
                  <a:cubicBezTo>
                    <a:pt x="991729" y="255978"/>
                    <a:pt x="993609" y="257270"/>
                    <a:pt x="995018" y="257270"/>
                  </a:cubicBezTo>
                  <a:cubicBezTo>
                    <a:pt x="995958" y="257270"/>
                    <a:pt x="999600" y="253981"/>
                    <a:pt x="1005944" y="247402"/>
                  </a:cubicBezTo>
                  <a:cubicBezTo>
                    <a:pt x="1012287" y="240824"/>
                    <a:pt x="1015459" y="237065"/>
                    <a:pt x="1015459" y="236125"/>
                  </a:cubicBezTo>
                  <a:cubicBezTo>
                    <a:pt x="1015459" y="236125"/>
                    <a:pt x="1015459" y="235420"/>
                    <a:pt x="1015459" y="234010"/>
                  </a:cubicBezTo>
                  <a:close/>
                  <a:moveTo>
                    <a:pt x="2494387" y="223790"/>
                  </a:moveTo>
                  <a:cubicBezTo>
                    <a:pt x="2493212" y="224142"/>
                    <a:pt x="2491450" y="225082"/>
                    <a:pt x="2489100" y="226609"/>
                  </a:cubicBezTo>
                  <a:cubicBezTo>
                    <a:pt x="2486046" y="228489"/>
                    <a:pt x="2485224" y="229429"/>
                    <a:pt x="2486633" y="229429"/>
                  </a:cubicBezTo>
                  <a:cubicBezTo>
                    <a:pt x="2486633" y="229429"/>
                    <a:pt x="2486869" y="229429"/>
                    <a:pt x="2487338" y="229429"/>
                  </a:cubicBezTo>
                  <a:cubicBezTo>
                    <a:pt x="2488983" y="229429"/>
                    <a:pt x="2490862" y="228841"/>
                    <a:pt x="2492977" y="227667"/>
                  </a:cubicBezTo>
                  <a:cubicBezTo>
                    <a:pt x="2495092" y="226492"/>
                    <a:pt x="2496149" y="225435"/>
                    <a:pt x="2496149" y="224495"/>
                  </a:cubicBezTo>
                  <a:cubicBezTo>
                    <a:pt x="2496149" y="223672"/>
                    <a:pt x="2495562" y="223438"/>
                    <a:pt x="2494387" y="223790"/>
                  </a:cubicBezTo>
                  <a:close/>
                  <a:moveTo>
                    <a:pt x="2048355" y="221499"/>
                  </a:moveTo>
                  <a:cubicBezTo>
                    <a:pt x="2047768" y="220912"/>
                    <a:pt x="2047122" y="220971"/>
                    <a:pt x="2046417" y="221675"/>
                  </a:cubicBezTo>
                  <a:cubicBezTo>
                    <a:pt x="2045712" y="222380"/>
                    <a:pt x="2045359" y="223320"/>
                    <a:pt x="2045359" y="224495"/>
                  </a:cubicBezTo>
                  <a:cubicBezTo>
                    <a:pt x="2045359" y="225670"/>
                    <a:pt x="2046005" y="225611"/>
                    <a:pt x="2047298" y="224319"/>
                  </a:cubicBezTo>
                  <a:cubicBezTo>
                    <a:pt x="2048590" y="223026"/>
                    <a:pt x="2048942" y="222087"/>
                    <a:pt x="2048355" y="221499"/>
                  </a:cubicBezTo>
                  <a:close/>
                  <a:moveTo>
                    <a:pt x="2501788" y="220618"/>
                  </a:moveTo>
                  <a:cubicBezTo>
                    <a:pt x="2501083" y="220853"/>
                    <a:pt x="2500261" y="221323"/>
                    <a:pt x="2499321" y="222028"/>
                  </a:cubicBezTo>
                  <a:cubicBezTo>
                    <a:pt x="2498851" y="222733"/>
                    <a:pt x="2499204" y="223203"/>
                    <a:pt x="2500378" y="223438"/>
                  </a:cubicBezTo>
                  <a:cubicBezTo>
                    <a:pt x="2502728" y="223438"/>
                    <a:pt x="2503902" y="222850"/>
                    <a:pt x="2503902" y="221675"/>
                  </a:cubicBezTo>
                  <a:cubicBezTo>
                    <a:pt x="2503902" y="221205"/>
                    <a:pt x="2503726" y="220853"/>
                    <a:pt x="2503374" y="220618"/>
                  </a:cubicBezTo>
                  <a:cubicBezTo>
                    <a:pt x="2503021" y="220383"/>
                    <a:pt x="2502493" y="220383"/>
                    <a:pt x="2501788" y="220618"/>
                  </a:cubicBezTo>
                  <a:close/>
                  <a:moveTo>
                    <a:pt x="1378495" y="196301"/>
                  </a:moveTo>
                  <a:cubicBezTo>
                    <a:pt x="1376381" y="196301"/>
                    <a:pt x="1371564" y="198004"/>
                    <a:pt x="1364046" y="201411"/>
                  </a:cubicBezTo>
                  <a:cubicBezTo>
                    <a:pt x="1356527" y="204818"/>
                    <a:pt x="1351946" y="207226"/>
                    <a:pt x="1350301" y="208636"/>
                  </a:cubicBezTo>
                  <a:cubicBezTo>
                    <a:pt x="1347717" y="210985"/>
                    <a:pt x="1345837" y="214157"/>
                    <a:pt x="1344662" y="218151"/>
                  </a:cubicBezTo>
                  <a:cubicBezTo>
                    <a:pt x="1343253" y="223790"/>
                    <a:pt x="1343076" y="227197"/>
                    <a:pt x="1344134" y="228371"/>
                  </a:cubicBezTo>
                  <a:cubicBezTo>
                    <a:pt x="1345191" y="229546"/>
                    <a:pt x="1349479" y="230369"/>
                    <a:pt x="1356997" y="230838"/>
                  </a:cubicBezTo>
                  <a:cubicBezTo>
                    <a:pt x="1366395" y="231543"/>
                    <a:pt x="1372974" y="233070"/>
                    <a:pt x="1376733" y="235420"/>
                  </a:cubicBezTo>
                  <a:lnTo>
                    <a:pt x="1382372" y="238592"/>
                  </a:lnTo>
                  <a:lnTo>
                    <a:pt x="1382372" y="235068"/>
                  </a:lnTo>
                  <a:cubicBezTo>
                    <a:pt x="1382607" y="232483"/>
                    <a:pt x="1382842" y="227197"/>
                    <a:pt x="1383077" y="219208"/>
                  </a:cubicBezTo>
                  <a:cubicBezTo>
                    <a:pt x="1383312" y="211220"/>
                    <a:pt x="1382959" y="205405"/>
                    <a:pt x="1382019" y="201763"/>
                  </a:cubicBezTo>
                  <a:cubicBezTo>
                    <a:pt x="1381080" y="198122"/>
                    <a:pt x="1379905" y="196301"/>
                    <a:pt x="1378495" y="196301"/>
                  </a:cubicBezTo>
                  <a:close/>
                  <a:moveTo>
                    <a:pt x="1690429" y="187490"/>
                  </a:moveTo>
                  <a:cubicBezTo>
                    <a:pt x="1692074" y="187490"/>
                    <a:pt x="1691369" y="188665"/>
                    <a:pt x="1688315" y="191014"/>
                  </a:cubicBezTo>
                  <a:cubicBezTo>
                    <a:pt x="1686905" y="192189"/>
                    <a:pt x="1686141" y="192718"/>
                    <a:pt x="1686024" y="192600"/>
                  </a:cubicBezTo>
                  <a:cubicBezTo>
                    <a:pt x="1685907" y="192483"/>
                    <a:pt x="1686435" y="191719"/>
                    <a:pt x="1687610" y="190310"/>
                  </a:cubicBezTo>
                  <a:cubicBezTo>
                    <a:pt x="1689020" y="188430"/>
                    <a:pt x="1689959" y="187490"/>
                    <a:pt x="1690429" y="187490"/>
                  </a:cubicBezTo>
                  <a:close/>
                  <a:moveTo>
                    <a:pt x="51501" y="187138"/>
                  </a:moveTo>
                  <a:cubicBezTo>
                    <a:pt x="49856" y="187138"/>
                    <a:pt x="41750" y="191367"/>
                    <a:pt x="27183" y="199825"/>
                  </a:cubicBezTo>
                  <a:cubicBezTo>
                    <a:pt x="22249" y="202879"/>
                    <a:pt x="18490" y="204524"/>
                    <a:pt x="15906" y="204759"/>
                  </a:cubicBezTo>
                  <a:cubicBezTo>
                    <a:pt x="13086" y="204994"/>
                    <a:pt x="10972" y="205758"/>
                    <a:pt x="9562" y="207050"/>
                  </a:cubicBezTo>
                  <a:cubicBezTo>
                    <a:pt x="8152" y="208342"/>
                    <a:pt x="8035" y="209693"/>
                    <a:pt x="9210" y="211103"/>
                  </a:cubicBezTo>
                  <a:cubicBezTo>
                    <a:pt x="10854" y="213217"/>
                    <a:pt x="15025" y="215802"/>
                    <a:pt x="21721" y="218856"/>
                  </a:cubicBezTo>
                  <a:cubicBezTo>
                    <a:pt x="28417" y="221910"/>
                    <a:pt x="33057" y="223438"/>
                    <a:pt x="35642" y="223438"/>
                  </a:cubicBezTo>
                  <a:cubicBezTo>
                    <a:pt x="38461" y="223438"/>
                    <a:pt x="39753" y="223907"/>
                    <a:pt x="39518" y="224847"/>
                  </a:cubicBezTo>
                  <a:cubicBezTo>
                    <a:pt x="38814" y="226022"/>
                    <a:pt x="39401" y="226962"/>
                    <a:pt x="41280" y="227667"/>
                  </a:cubicBezTo>
                  <a:cubicBezTo>
                    <a:pt x="43865" y="228606"/>
                    <a:pt x="46097" y="228371"/>
                    <a:pt x="47976" y="226962"/>
                  </a:cubicBezTo>
                  <a:cubicBezTo>
                    <a:pt x="48446" y="226257"/>
                    <a:pt x="48329" y="225670"/>
                    <a:pt x="47624" y="225200"/>
                  </a:cubicBezTo>
                  <a:cubicBezTo>
                    <a:pt x="46684" y="224495"/>
                    <a:pt x="47154" y="223203"/>
                    <a:pt x="49034" y="221323"/>
                  </a:cubicBezTo>
                  <a:cubicBezTo>
                    <a:pt x="50913" y="219913"/>
                    <a:pt x="51853" y="219796"/>
                    <a:pt x="51853" y="220971"/>
                  </a:cubicBezTo>
                  <a:cubicBezTo>
                    <a:pt x="51853" y="222615"/>
                    <a:pt x="51324" y="224495"/>
                    <a:pt x="50267" y="226609"/>
                  </a:cubicBezTo>
                  <a:cubicBezTo>
                    <a:pt x="49210" y="228724"/>
                    <a:pt x="49151" y="230838"/>
                    <a:pt x="50091" y="232953"/>
                  </a:cubicBezTo>
                  <a:cubicBezTo>
                    <a:pt x="51501" y="235302"/>
                    <a:pt x="52558" y="234480"/>
                    <a:pt x="53263" y="230486"/>
                  </a:cubicBezTo>
                  <a:cubicBezTo>
                    <a:pt x="53498" y="228841"/>
                    <a:pt x="53850" y="226257"/>
                    <a:pt x="54320" y="222733"/>
                  </a:cubicBezTo>
                  <a:cubicBezTo>
                    <a:pt x="54555" y="218269"/>
                    <a:pt x="54320" y="216037"/>
                    <a:pt x="53615" y="216037"/>
                  </a:cubicBezTo>
                  <a:cubicBezTo>
                    <a:pt x="52675" y="216506"/>
                    <a:pt x="52205" y="215332"/>
                    <a:pt x="52205" y="212512"/>
                  </a:cubicBezTo>
                  <a:cubicBezTo>
                    <a:pt x="52205" y="210163"/>
                    <a:pt x="52323" y="206639"/>
                    <a:pt x="52558" y="201940"/>
                  </a:cubicBezTo>
                  <a:cubicBezTo>
                    <a:pt x="53028" y="196301"/>
                    <a:pt x="53145" y="192424"/>
                    <a:pt x="52910" y="190310"/>
                  </a:cubicBezTo>
                  <a:cubicBezTo>
                    <a:pt x="52675" y="188195"/>
                    <a:pt x="52205" y="187138"/>
                    <a:pt x="51501" y="187138"/>
                  </a:cubicBezTo>
                  <a:close/>
                  <a:moveTo>
                    <a:pt x="1345984" y="180706"/>
                  </a:moveTo>
                  <a:cubicBezTo>
                    <a:pt x="1347687" y="180412"/>
                    <a:pt x="1349244" y="180559"/>
                    <a:pt x="1350654" y="181147"/>
                  </a:cubicBezTo>
                  <a:cubicBezTo>
                    <a:pt x="1351358" y="181381"/>
                    <a:pt x="1351358" y="181851"/>
                    <a:pt x="1350654" y="182556"/>
                  </a:cubicBezTo>
                  <a:cubicBezTo>
                    <a:pt x="1349714" y="183496"/>
                    <a:pt x="1349420" y="185728"/>
                    <a:pt x="1349772" y="189252"/>
                  </a:cubicBezTo>
                  <a:cubicBezTo>
                    <a:pt x="1350125" y="192777"/>
                    <a:pt x="1350771" y="194539"/>
                    <a:pt x="1351711" y="194539"/>
                  </a:cubicBezTo>
                  <a:cubicBezTo>
                    <a:pt x="1352651" y="194539"/>
                    <a:pt x="1356057" y="193129"/>
                    <a:pt x="1361931" y="190310"/>
                  </a:cubicBezTo>
                  <a:cubicBezTo>
                    <a:pt x="1367335" y="187725"/>
                    <a:pt x="1371740" y="186315"/>
                    <a:pt x="1375147" y="186080"/>
                  </a:cubicBezTo>
                  <a:cubicBezTo>
                    <a:pt x="1378554" y="185846"/>
                    <a:pt x="1382607" y="186668"/>
                    <a:pt x="1387306" y="188547"/>
                  </a:cubicBezTo>
                  <a:cubicBezTo>
                    <a:pt x="1391065" y="189957"/>
                    <a:pt x="1395177" y="193364"/>
                    <a:pt x="1399641" y="198768"/>
                  </a:cubicBezTo>
                  <a:cubicBezTo>
                    <a:pt x="1404105" y="204172"/>
                    <a:pt x="1406337" y="208401"/>
                    <a:pt x="1406337" y="211455"/>
                  </a:cubicBezTo>
                  <a:cubicBezTo>
                    <a:pt x="1406337" y="213570"/>
                    <a:pt x="1406924" y="217329"/>
                    <a:pt x="1408099" y="222733"/>
                  </a:cubicBezTo>
                  <a:cubicBezTo>
                    <a:pt x="1412093" y="242938"/>
                    <a:pt x="1414677" y="277006"/>
                    <a:pt x="1415852" y="324936"/>
                  </a:cubicBezTo>
                  <a:cubicBezTo>
                    <a:pt x="1416322" y="345377"/>
                    <a:pt x="1416440" y="357829"/>
                    <a:pt x="1416205" y="362293"/>
                  </a:cubicBezTo>
                  <a:cubicBezTo>
                    <a:pt x="1415970" y="366757"/>
                    <a:pt x="1415030" y="369929"/>
                    <a:pt x="1413385" y="371808"/>
                  </a:cubicBezTo>
                  <a:cubicBezTo>
                    <a:pt x="1411741" y="373923"/>
                    <a:pt x="1409039" y="375274"/>
                    <a:pt x="1405279" y="375861"/>
                  </a:cubicBezTo>
                  <a:cubicBezTo>
                    <a:pt x="1401520" y="376449"/>
                    <a:pt x="1399053" y="375920"/>
                    <a:pt x="1397879" y="374275"/>
                  </a:cubicBezTo>
                  <a:cubicBezTo>
                    <a:pt x="1397174" y="373101"/>
                    <a:pt x="1394119" y="371221"/>
                    <a:pt x="1388715" y="368637"/>
                  </a:cubicBezTo>
                  <a:cubicBezTo>
                    <a:pt x="1380257" y="364408"/>
                    <a:pt x="1368510" y="353717"/>
                    <a:pt x="1353473" y="336566"/>
                  </a:cubicBezTo>
                  <a:cubicBezTo>
                    <a:pt x="1347364" y="329517"/>
                    <a:pt x="1343018" y="323702"/>
                    <a:pt x="1340433" y="319121"/>
                  </a:cubicBezTo>
                  <a:cubicBezTo>
                    <a:pt x="1337849" y="314539"/>
                    <a:pt x="1336204" y="309664"/>
                    <a:pt x="1335499" y="304495"/>
                  </a:cubicBezTo>
                  <a:lnTo>
                    <a:pt x="1334442" y="296037"/>
                  </a:lnTo>
                  <a:lnTo>
                    <a:pt x="1336909" y="302381"/>
                  </a:lnTo>
                  <a:cubicBezTo>
                    <a:pt x="1338554" y="306610"/>
                    <a:pt x="1340081" y="309782"/>
                    <a:pt x="1341490" y="311896"/>
                  </a:cubicBezTo>
                  <a:cubicBezTo>
                    <a:pt x="1345250" y="316360"/>
                    <a:pt x="1350184" y="320178"/>
                    <a:pt x="1356292" y="323350"/>
                  </a:cubicBezTo>
                  <a:cubicBezTo>
                    <a:pt x="1362401" y="326522"/>
                    <a:pt x="1368510" y="328108"/>
                    <a:pt x="1374618" y="328108"/>
                  </a:cubicBezTo>
                  <a:lnTo>
                    <a:pt x="1383429" y="328460"/>
                  </a:lnTo>
                  <a:lnTo>
                    <a:pt x="1383781" y="315068"/>
                  </a:lnTo>
                  <a:cubicBezTo>
                    <a:pt x="1384016" y="306140"/>
                    <a:pt x="1383605" y="301088"/>
                    <a:pt x="1382548" y="299914"/>
                  </a:cubicBezTo>
                  <a:cubicBezTo>
                    <a:pt x="1381491" y="298739"/>
                    <a:pt x="1379259" y="299444"/>
                    <a:pt x="1375852" y="302028"/>
                  </a:cubicBezTo>
                  <a:cubicBezTo>
                    <a:pt x="1372445" y="304613"/>
                    <a:pt x="1368275" y="305787"/>
                    <a:pt x="1363341" y="305553"/>
                  </a:cubicBezTo>
                  <a:cubicBezTo>
                    <a:pt x="1358172" y="305318"/>
                    <a:pt x="1353943" y="305083"/>
                    <a:pt x="1350654" y="304848"/>
                  </a:cubicBezTo>
                  <a:cubicBezTo>
                    <a:pt x="1347129" y="304613"/>
                    <a:pt x="1344016" y="303086"/>
                    <a:pt x="1341314" y="300266"/>
                  </a:cubicBezTo>
                  <a:cubicBezTo>
                    <a:pt x="1338612" y="297447"/>
                    <a:pt x="1336792" y="293688"/>
                    <a:pt x="1335852" y="288989"/>
                  </a:cubicBezTo>
                  <a:lnTo>
                    <a:pt x="1334442" y="280530"/>
                  </a:lnTo>
                  <a:lnTo>
                    <a:pt x="1342548" y="273834"/>
                  </a:lnTo>
                  <a:cubicBezTo>
                    <a:pt x="1350771" y="267021"/>
                    <a:pt x="1357232" y="260560"/>
                    <a:pt x="1361931" y="254451"/>
                  </a:cubicBezTo>
                  <a:cubicBezTo>
                    <a:pt x="1366630" y="248342"/>
                    <a:pt x="1368157" y="244348"/>
                    <a:pt x="1366513" y="242468"/>
                  </a:cubicBezTo>
                  <a:cubicBezTo>
                    <a:pt x="1365573" y="241764"/>
                    <a:pt x="1360991" y="241176"/>
                    <a:pt x="1352768" y="240706"/>
                  </a:cubicBezTo>
                  <a:cubicBezTo>
                    <a:pt x="1345719" y="240471"/>
                    <a:pt x="1341490" y="240941"/>
                    <a:pt x="1340081" y="242116"/>
                  </a:cubicBezTo>
                  <a:cubicBezTo>
                    <a:pt x="1338671" y="243291"/>
                    <a:pt x="1337614" y="247285"/>
                    <a:pt x="1336909" y="254098"/>
                  </a:cubicBezTo>
                  <a:cubicBezTo>
                    <a:pt x="1336439" y="259267"/>
                    <a:pt x="1335969" y="263262"/>
                    <a:pt x="1335499" y="266081"/>
                  </a:cubicBezTo>
                  <a:cubicBezTo>
                    <a:pt x="1335029" y="268900"/>
                    <a:pt x="1334148" y="275185"/>
                    <a:pt x="1332856" y="284936"/>
                  </a:cubicBezTo>
                  <a:cubicBezTo>
                    <a:pt x="1331564" y="294686"/>
                    <a:pt x="1330330" y="299914"/>
                    <a:pt x="1329156" y="300619"/>
                  </a:cubicBezTo>
                  <a:cubicBezTo>
                    <a:pt x="1327981" y="301323"/>
                    <a:pt x="1327746" y="302263"/>
                    <a:pt x="1328451" y="303438"/>
                  </a:cubicBezTo>
                  <a:cubicBezTo>
                    <a:pt x="1329156" y="304613"/>
                    <a:pt x="1328686" y="309077"/>
                    <a:pt x="1327041" y="316830"/>
                  </a:cubicBezTo>
                  <a:cubicBezTo>
                    <a:pt x="1321637" y="342440"/>
                    <a:pt x="1319053" y="359826"/>
                    <a:pt x="1319288" y="368989"/>
                  </a:cubicBezTo>
                  <a:cubicBezTo>
                    <a:pt x="1319523" y="374628"/>
                    <a:pt x="1319053" y="378446"/>
                    <a:pt x="1317878" y="380443"/>
                  </a:cubicBezTo>
                  <a:cubicBezTo>
                    <a:pt x="1316703" y="382440"/>
                    <a:pt x="1314236" y="383908"/>
                    <a:pt x="1310477" y="384848"/>
                  </a:cubicBezTo>
                  <a:cubicBezTo>
                    <a:pt x="1307188" y="385553"/>
                    <a:pt x="1305543" y="385318"/>
                    <a:pt x="1305543" y="384143"/>
                  </a:cubicBezTo>
                  <a:cubicBezTo>
                    <a:pt x="1305543" y="382969"/>
                    <a:pt x="1304251" y="381794"/>
                    <a:pt x="1301666" y="380619"/>
                  </a:cubicBezTo>
                  <a:cubicBezTo>
                    <a:pt x="1299787" y="379914"/>
                    <a:pt x="1297966" y="378152"/>
                    <a:pt x="1296204" y="375333"/>
                  </a:cubicBezTo>
                  <a:cubicBezTo>
                    <a:pt x="1294442" y="372513"/>
                    <a:pt x="1290976" y="365582"/>
                    <a:pt x="1285807" y="354540"/>
                  </a:cubicBezTo>
                  <a:cubicBezTo>
                    <a:pt x="1282518" y="347961"/>
                    <a:pt x="1280403" y="344319"/>
                    <a:pt x="1279464" y="343614"/>
                  </a:cubicBezTo>
                  <a:cubicBezTo>
                    <a:pt x="1278524" y="342910"/>
                    <a:pt x="1278171" y="341265"/>
                    <a:pt x="1278406" y="338680"/>
                  </a:cubicBezTo>
                  <a:cubicBezTo>
                    <a:pt x="1278641" y="336096"/>
                    <a:pt x="1279346" y="334569"/>
                    <a:pt x="1280521" y="334099"/>
                  </a:cubicBezTo>
                  <a:cubicBezTo>
                    <a:pt x="1281461" y="333629"/>
                    <a:pt x="1282870" y="330986"/>
                    <a:pt x="1284750" y="326169"/>
                  </a:cubicBezTo>
                  <a:cubicBezTo>
                    <a:pt x="1286630" y="321353"/>
                    <a:pt x="1287335" y="318240"/>
                    <a:pt x="1286865" y="316830"/>
                  </a:cubicBezTo>
                  <a:cubicBezTo>
                    <a:pt x="1286630" y="315890"/>
                    <a:pt x="1287158" y="314657"/>
                    <a:pt x="1288450" y="313130"/>
                  </a:cubicBezTo>
                  <a:cubicBezTo>
                    <a:pt x="1289743" y="311602"/>
                    <a:pt x="1290976" y="307256"/>
                    <a:pt x="1292151" y="300090"/>
                  </a:cubicBezTo>
                  <a:cubicBezTo>
                    <a:pt x="1293326" y="292924"/>
                    <a:pt x="1294442" y="288754"/>
                    <a:pt x="1295499" y="287579"/>
                  </a:cubicBezTo>
                  <a:cubicBezTo>
                    <a:pt x="1296556" y="286404"/>
                    <a:pt x="1297085" y="284701"/>
                    <a:pt x="1297085" y="282469"/>
                  </a:cubicBezTo>
                  <a:cubicBezTo>
                    <a:pt x="1297085" y="280237"/>
                    <a:pt x="1298730" y="274598"/>
                    <a:pt x="1302019" y="265552"/>
                  </a:cubicBezTo>
                  <a:cubicBezTo>
                    <a:pt x="1305308" y="256507"/>
                    <a:pt x="1306953" y="251632"/>
                    <a:pt x="1306953" y="250927"/>
                  </a:cubicBezTo>
                  <a:cubicBezTo>
                    <a:pt x="1306483" y="249987"/>
                    <a:pt x="1309185" y="242821"/>
                    <a:pt x="1315059" y="229429"/>
                  </a:cubicBezTo>
                  <a:cubicBezTo>
                    <a:pt x="1316703" y="225904"/>
                    <a:pt x="1318113" y="221440"/>
                    <a:pt x="1319288" y="216037"/>
                  </a:cubicBezTo>
                  <a:cubicBezTo>
                    <a:pt x="1320462" y="210633"/>
                    <a:pt x="1323399" y="204289"/>
                    <a:pt x="1328098" y="197006"/>
                  </a:cubicBezTo>
                  <a:cubicBezTo>
                    <a:pt x="1332797" y="189722"/>
                    <a:pt x="1336909" y="185023"/>
                    <a:pt x="1340433" y="182909"/>
                  </a:cubicBezTo>
                  <a:cubicBezTo>
                    <a:pt x="1342430" y="181734"/>
                    <a:pt x="1344280" y="181000"/>
                    <a:pt x="1345984" y="180706"/>
                  </a:cubicBezTo>
                  <a:close/>
                  <a:moveTo>
                    <a:pt x="1793338" y="175420"/>
                  </a:moveTo>
                  <a:cubicBezTo>
                    <a:pt x="1791693" y="175713"/>
                    <a:pt x="1789226" y="176565"/>
                    <a:pt x="1785937" y="177975"/>
                  </a:cubicBezTo>
                  <a:cubicBezTo>
                    <a:pt x="1783587" y="179149"/>
                    <a:pt x="1780356" y="181851"/>
                    <a:pt x="1776245" y="186080"/>
                  </a:cubicBezTo>
                  <a:cubicBezTo>
                    <a:pt x="1772133" y="190310"/>
                    <a:pt x="1770077" y="193129"/>
                    <a:pt x="1770077" y="194539"/>
                  </a:cubicBezTo>
                  <a:cubicBezTo>
                    <a:pt x="1770077" y="195478"/>
                    <a:pt x="1768668" y="198122"/>
                    <a:pt x="1765848" y="202468"/>
                  </a:cubicBezTo>
                  <a:cubicBezTo>
                    <a:pt x="1763029" y="206815"/>
                    <a:pt x="1761267" y="210985"/>
                    <a:pt x="1760562" y="214979"/>
                  </a:cubicBezTo>
                  <a:cubicBezTo>
                    <a:pt x="1760092" y="217799"/>
                    <a:pt x="1760151" y="219737"/>
                    <a:pt x="1760738" y="220794"/>
                  </a:cubicBezTo>
                  <a:cubicBezTo>
                    <a:pt x="1761326" y="221852"/>
                    <a:pt x="1763322" y="223672"/>
                    <a:pt x="1766729" y="226257"/>
                  </a:cubicBezTo>
                  <a:cubicBezTo>
                    <a:pt x="1770136" y="228841"/>
                    <a:pt x="1772309" y="230310"/>
                    <a:pt x="1773249" y="230662"/>
                  </a:cubicBezTo>
                  <a:cubicBezTo>
                    <a:pt x="1774189" y="231015"/>
                    <a:pt x="1775129" y="230486"/>
                    <a:pt x="1776069" y="229076"/>
                  </a:cubicBezTo>
                  <a:cubicBezTo>
                    <a:pt x="1777008" y="227902"/>
                    <a:pt x="1780533" y="219091"/>
                    <a:pt x="1786641" y="202644"/>
                  </a:cubicBezTo>
                  <a:cubicBezTo>
                    <a:pt x="1792750" y="186198"/>
                    <a:pt x="1795805" y="177387"/>
                    <a:pt x="1795805" y="176213"/>
                  </a:cubicBezTo>
                  <a:cubicBezTo>
                    <a:pt x="1795805" y="175390"/>
                    <a:pt x="1794982" y="175126"/>
                    <a:pt x="1793338" y="175420"/>
                  </a:cubicBezTo>
                  <a:close/>
                  <a:moveTo>
                    <a:pt x="2561700" y="167050"/>
                  </a:moveTo>
                  <a:cubicBezTo>
                    <a:pt x="2562875" y="167050"/>
                    <a:pt x="2563110" y="167578"/>
                    <a:pt x="2562405" y="168635"/>
                  </a:cubicBezTo>
                  <a:cubicBezTo>
                    <a:pt x="2561700" y="169693"/>
                    <a:pt x="2561113" y="170221"/>
                    <a:pt x="2560643" y="170221"/>
                  </a:cubicBezTo>
                  <a:cubicBezTo>
                    <a:pt x="2560173" y="170221"/>
                    <a:pt x="2559938" y="169693"/>
                    <a:pt x="2559938" y="168635"/>
                  </a:cubicBezTo>
                  <a:cubicBezTo>
                    <a:pt x="2559938" y="167578"/>
                    <a:pt x="2560525" y="167050"/>
                    <a:pt x="2561700" y="167050"/>
                  </a:cubicBezTo>
                  <a:close/>
                  <a:moveTo>
                    <a:pt x="1687610" y="161058"/>
                  </a:moveTo>
                  <a:cubicBezTo>
                    <a:pt x="1687140" y="160588"/>
                    <a:pt x="1684967" y="161469"/>
                    <a:pt x="1681090" y="163701"/>
                  </a:cubicBezTo>
                  <a:cubicBezTo>
                    <a:pt x="1677214" y="165933"/>
                    <a:pt x="1674100" y="168107"/>
                    <a:pt x="1671751" y="170221"/>
                  </a:cubicBezTo>
                  <a:cubicBezTo>
                    <a:pt x="1671046" y="171161"/>
                    <a:pt x="1670224" y="172453"/>
                    <a:pt x="1669284" y="174098"/>
                  </a:cubicBezTo>
                  <a:cubicBezTo>
                    <a:pt x="1668344" y="175743"/>
                    <a:pt x="1667698" y="177211"/>
                    <a:pt x="1667346" y="178503"/>
                  </a:cubicBezTo>
                  <a:cubicBezTo>
                    <a:pt x="1666993" y="179796"/>
                    <a:pt x="1667052" y="180442"/>
                    <a:pt x="1667522" y="180442"/>
                  </a:cubicBezTo>
                  <a:cubicBezTo>
                    <a:pt x="1668227" y="180442"/>
                    <a:pt x="1671927" y="177329"/>
                    <a:pt x="1678623" y="171102"/>
                  </a:cubicBezTo>
                  <a:cubicBezTo>
                    <a:pt x="1685319" y="164876"/>
                    <a:pt x="1688315" y="161528"/>
                    <a:pt x="1687610" y="161058"/>
                  </a:cubicBezTo>
                  <a:close/>
                  <a:moveTo>
                    <a:pt x="2799273" y="154362"/>
                  </a:moveTo>
                  <a:cubicBezTo>
                    <a:pt x="2800447" y="154362"/>
                    <a:pt x="2803737" y="157417"/>
                    <a:pt x="2809140" y="163525"/>
                  </a:cubicBezTo>
                  <a:cubicBezTo>
                    <a:pt x="2814544" y="169634"/>
                    <a:pt x="2817364" y="173393"/>
                    <a:pt x="2817599" y="174803"/>
                  </a:cubicBezTo>
                  <a:cubicBezTo>
                    <a:pt x="2817599" y="176682"/>
                    <a:pt x="2817716" y="180148"/>
                    <a:pt x="2817951" y="185199"/>
                  </a:cubicBezTo>
                  <a:cubicBezTo>
                    <a:pt x="2818186" y="190251"/>
                    <a:pt x="2818656" y="193716"/>
                    <a:pt x="2819361" y="195596"/>
                  </a:cubicBezTo>
                  <a:cubicBezTo>
                    <a:pt x="2820066" y="197241"/>
                    <a:pt x="2820359" y="199061"/>
                    <a:pt x="2820242" y="201059"/>
                  </a:cubicBezTo>
                  <a:cubicBezTo>
                    <a:pt x="2820124" y="203056"/>
                    <a:pt x="2819596" y="204054"/>
                    <a:pt x="2818656" y="204054"/>
                  </a:cubicBezTo>
                  <a:cubicBezTo>
                    <a:pt x="2817716" y="204054"/>
                    <a:pt x="2816894" y="206580"/>
                    <a:pt x="2816189" y="211631"/>
                  </a:cubicBezTo>
                  <a:cubicBezTo>
                    <a:pt x="2815484" y="216683"/>
                    <a:pt x="2815484" y="220266"/>
                    <a:pt x="2816189" y="222380"/>
                  </a:cubicBezTo>
                  <a:cubicBezTo>
                    <a:pt x="2816894" y="224495"/>
                    <a:pt x="2819948" y="226844"/>
                    <a:pt x="2825352" y="229429"/>
                  </a:cubicBezTo>
                  <a:cubicBezTo>
                    <a:pt x="2830756" y="232013"/>
                    <a:pt x="2837393" y="235302"/>
                    <a:pt x="2845264" y="239297"/>
                  </a:cubicBezTo>
                  <a:cubicBezTo>
                    <a:pt x="2853135" y="243291"/>
                    <a:pt x="2857364" y="244994"/>
                    <a:pt x="2857951" y="244407"/>
                  </a:cubicBezTo>
                  <a:cubicBezTo>
                    <a:pt x="2858539" y="243819"/>
                    <a:pt x="2859831" y="244054"/>
                    <a:pt x="2861828" y="245112"/>
                  </a:cubicBezTo>
                  <a:cubicBezTo>
                    <a:pt x="2863825" y="246169"/>
                    <a:pt x="2867702" y="246933"/>
                    <a:pt x="2873458" y="247402"/>
                  </a:cubicBezTo>
                  <a:cubicBezTo>
                    <a:pt x="2879214" y="247872"/>
                    <a:pt x="2882562" y="248460"/>
                    <a:pt x="2883502" y="249165"/>
                  </a:cubicBezTo>
                  <a:cubicBezTo>
                    <a:pt x="2884442" y="249869"/>
                    <a:pt x="2889141" y="250457"/>
                    <a:pt x="2897599" y="250927"/>
                  </a:cubicBezTo>
                  <a:lnTo>
                    <a:pt x="2909934" y="251632"/>
                  </a:lnTo>
                  <a:lnTo>
                    <a:pt x="2908877" y="247755"/>
                  </a:lnTo>
                  <a:cubicBezTo>
                    <a:pt x="2908172" y="244935"/>
                    <a:pt x="2908642" y="243056"/>
                    <a:pt x="2910287" y="242116"/>
                  </a:cubicBezTo>
                  <a:cubicBezTo>
                    <a:pt x="2912401" y="240941"/>
                    <a:pt x="2915397" y="232424"/>
                    <a:pt x="2919273" y="216565"/>
                  </a:cubicBezTo>
                  <a:cubicBezTo>
                    <a:pt x="2923150" y="200706"/>
                    <a:pt x="2924618" y="191132"/>
                    <a:pt x="2923678" y="187843"/>
                  </a:cubicBezTo>
                  <a:cubicBezTo>
                    <a:pt x="2922739" y="185023"/>
                    <a:pt x="2922563" y="182028"/>
                    <a:pt x="2923150" y="178856"/>
                  </a:cubicBezTo>
                  <a:cubicBezTo>
                    <a:pt x="2923737" y="175684"/>
                    <a:pt x="2924618" y="174098"/>
                    <a:pt x="2925793" y="174098"/>
                  </a:cubicBezTo>
                  <a:cubicBezTo>
                    <a:pt x="2926968" y="174098"/>
                    <a:pt x="2927731" y="175331"/>
                    <a:pt x="2928084" y="177798"/>
                  </a:cubicBezTo>
                  <a:cubicBezTo>
                    <a:pt x="2928436" y="180265"/>
                    <a:pt x="2930140" y="182909"/>
                    <a:pt x="2933194" y="185728"/>
                  </a:cubicBezTo>
                  <a:cubicBezTo>
                    <a:pt x="2939068" y="191837"/>
                    <a:pt x="2942005" y="197476"/>
                    <a:pt x="2942005" y="202644"/>
                  </a:cubicBezTo>
                  <a:cubicBezTo>
                    <a:pt x="2942005" y="204524"/>
                    <a:pt x="2942592" y="205816"/>
                    <a:pt x="2943767" y="206521"/>
                  </a:cubicBezTo>
                  <a:cubicBezTo>
                    <a:pt x="2944941" y="207226"/>
                    <a:pt x="2945529" y="208694"/>
                    <a:pt x="2945529" y="210926"/>
                  </a:cubicBezTo>
                  <a:cubicBezTo>
                    <a:pt x="2945529" y="213158"/>
                    <a:pt x="2946586" y="214803"/>
                    <a:pt x="2948701" y="215860"/>
                  </a:cubicBezTo>
                  <a:cubicBezTo>
                    <a:pt x="2950815" y="216918"/>
                    <a:pt x="2952225" y="219208"/>
                    <a:pt x="2952930" y="222733"/>
                  </a:cubicBezTo>
                  <a:cubicBezTo>
                    <a:pt x="2953635" y="226257"/>
                    <a:pt x="2955338" y="229311"/>
                    <a:pt x="2958040" y="231896"/>
                  </a:cubicBezTo>
                  <a:cubicBezTo>
                    <a:pt x="2960742" y="234480"/>
                    <a:pt x="2962445" y="236771"/>
                    <a:pt x="2963150" y="238768"/>
                  </a:cubicBezTo>
                  <a:cubicBezTo>
                    <a:pt x="2963855" y="240765"/>
                    <a:pt x="2965088" y="241764"/>
                    <a:pt x="2966851" y="241764"/>
                  </a:cubicBezTo>
                  <a:cubicBezTo>
                    <a:pt x="2968613" y="241764"/>
                    <a:pt x="2969494" y="242292"/>
                    <a:pt x="2969494" y="243350"/>
                  </a:cubicBezTo>
                  <a:cubicBezTo>
                    <a:pt x="2969494" y="244407"/>
                    <a:pt x="2970493" y="245229"/>
                    <a:pt x="2972489" y="245816"/>
                  </a:cubicBezTo>
                  <a:cubicBezTo>
                    <a:pt x="2974486" y="246404"/>
                    <a:pt x="2976542" y="248695"/>
                    <a:pt x="2978657" y="252689"/>
                  </a:cubicBezTo>
                  <a:cubicBezTo>
                    <a:pt x="2980067" y="255273"/>
                    <a:pt x="2980772" y="257329"/>
                    <a:pt x="2980772" y="258856"/>
                  </a:cubicBezTo>
                  <a:cubicBezTo>
                    <a:pt x="2980772" y="260383"/>
                    <a:pt x="2980184" y="263379"/>
                    <a:pt x="2979009" y="267843"/>
                  </a:cubicBezTo>
                  <a:cubicBezTo>
                    <a:pt x="2977600" y="272542"/>
                    <a:pt x="2975779" y="276125"/>
                    <a:pt x="2973547" y="278592"/>
                  </a:cubicBezTo>
                  <a:cubicBezTo>
                    <a:pt x="2971315" y="281059"/>
                    <a:pt x="2969141" y="281940"/>
                    <a:pt x="2967027" y="281235"/>
                  </a:cubicBezTo>
                  <a:cubicBezTo>
                    <a:pt x="2965852" y="280765"/>
                    <a:pt x="2963209" y="281235"/>
                    <a:pt x="2959097" y="282645"/>
                  </a:cubicBezTo>
                  <a:cubicBezTo>
                    <a:pt x="2954986" y="284055"/>
                    <a:pt x="2947820" y="284113"/>
                    <a:pt x="2937599" y="282821"/>
                  </a:cubicBezTo>
                  <a:cubicBezTo>
                    <a:pt x="2927379" y="281529"/>
                    <a:pt x="2919861" y="280648"/>
                    <a:pt x="2915044" y="280178"/>
                  </a:cubicBezTo>
                  <a:cubicBezTo>
                    <a:pt x="2910228" y="279708"/>
                    <a:pt x="2907115" y="278944"/>
                    <a:pt x="2905705" y="277887"/>
                  </a:cubicBezTo>
                  <a:cubicBezTo>
                    <a:pt x="2904295" y="276830"/>
                    <a:pt x="2901006" y="275949"/>
                    <a:pt x="2895837" y="275244"/>
                  </a:cubicBezTo>
                  <a:cubicBezTo>
                    <a:pt x="2885264" y="273599"/>
                    <a:pt x="2874045" y="270545"/>
                    <a:pt x="2862181" y="266081"/>
                  </a:cubicBezTo>
                  <a:cubicBezTo>
                    <a:pt x="2850316" y="261617"/>
                    <a:pt x="2842386" y="257270"/>
                    <a:pt x="2838392" y="253041"/>
                  </a:cubicBezTo>
                  <a:cubicBezTo>
                    <a:pt x="2835572" y="250457"/>
                    <a:pt x="2829934" y="246933"/>
                    <a:pt x="2821475" y="242468"/>
                  </a:cubicBezTo>
                  <a:lnTo>
                    <a:pt x="2808436" y="236125"/>
                  </a:lnTo>
                  <a:lnTo>
                    <a:pt x="2804206" y="240001"/>
                  </a:lnTo>
                  <a:cubicBezTo>
                    <a:pt x="2801622" y="242586"/>
                    <a:pt x="2800565" y="244289"/>
                    <a:pt x="2801035" y="245112"/>
                  </a:cubicBezTo>
                  <a:cubicBezTo>
                    <a:pt x="2801505" y="245934"/>
                    <a:pt x="2800624" y="247344"/>
                    <a:pt x="2798391" y="249341"/>
                  </a:cubicBezTo>
                  <a:cubicBezTo>
                    <a:pt x="2796160" y="251338"/>
                    <a:pt x="2795044" y="252865"/>
                    <a:pt x="2795044" y="253922"/>
                  </a:cubicBezTo>
                  <a:cubicBezTo>
                    <a:pt x="2795044" y="254980"/>
                    <a:pt x="2794162" y="256389"/>
                    <a:pt x="2792400" y="258151"/>
                  </a:cubicBezTo>
                  <a:cubicBezTo>
                    <a:pt x="2790638" y="259913"/>
                    <a:pt x="2789052" y="261793"/>
                    <a:pt x="2787643" y="263790"/>
                  </a:cubicBezTo>
                  <a:cubicBezTo>
                    <a:pt x="2786233" y="265787"/>
                    <a:pt x="2783942" y="267961"/>
                    <a:pt x="2780770" y="270310"/>
                  </a:cubicBezTo>
                  <a:cubicBezTo>
                    <a:pt x="2777598" y="272660"/>
                    <a:pt x="2774250" y="273364"/>
                    <a:pt x="2770726" y="272425"/>
                  </a:cubicBezTo>
                  <a:cubicBezTo>
                    <a:pt x="2767202" y="271485"/>
                    <a:pt x="2764852" y="271132"/>
                    <a:pt x="2763678" y="271367"/>
                  </a:cubicBezTo>
                  <a:cubicBezTo>
                    <a:pt x="2762973" y="271367"/>
                    <a:pt x="2762503" y="271191"/>
                    <a:pt x="2762268" y="270839"/>
                  </a:cubicBezTo>
                  <a:cubicBezTo>
                    <a:pt x="2762033" y="270486"/>
                    <a:pt x="2761915" y="270075"/>
                    <a:pt x="2761915" y="269605"/>
                  </a:cubicBezTo>
                  <a:cubicBezTo>
                    <a:pt x="2762151" y="268195"/>
                    <a:pt x="2761211" y="267138"/>
                    <a:pt x="2759096" y="266433"/>
                  </a:cubicBezTo>
                  <a:cubicBezTo>
                    <a:pt x="2757451" y="265963"/>
                    <a:pt x="2756218" y="264671"/>
                    <a:pt x="2755396" y="262557"/>
                  </a:cubicBezTo>
                  <a:cubicBezTo>
                    <a:pt x="2754573" y="260442"/>
                    <a:pt x="2753810" y="256096"/>
                    <a:pt x="2753105" y="249517"/>
                  </a:cubicBezTo>
                  <a:cubicBezTo>
                    <a:pt x="2752165" y="243643"/>
                    <a:pt x="2751108" y="238709"/>
                    <a:pt x="2749933" y="234715"/>
                  </a:cubicBezTo>
                  <a:cubicBezTo>
                    <a:pt x="2746879" y="225082"/>
                    <a:pt x="2747466" y="217329"/>
                    <a:pt x="2751695" y="211455"/>
                  </a:cubicBezTo>
                  <a:cubicBezTo>
                    <a:pt x="2754045" y="208166"/>
                    <a:pt x="2759566" y="203467"/>
                    <a:pt x="2768259" y="197358"/>
                  </a:cubicBezTo>
                  <a:cubicBezTo>
                    <a:pt x="2782591" y="186550"/>
                    <a:pt x="2789757" y="176917"/>
                    <a:pt x="2789757" y="168459"/>
                  </a:cubicBezTo>
                  <a:cubicBezTo>
                    <a:pt x="2789757" y="165405"/>
                    <a:pt x="2791226" y="162292"/>
                    <a:pt x="2794162" y="159120"/>
                  </a:cubicBezTo>
                  <a:cubicBezTo>
                    <a:pt x="2797099" y="155948"/>
                    <a:pt x="2798803" y="154362"/>
                    <a:pt x="2799273" y="154362"/>
                  </a:cubicBezTo>
                  <a:close/>
                  <a:moveTo>
                    <a:pt x="1707698" y="153305"/>
                  </a:moveTo>
                  <a:cubicBezTo>
                    <a:pt x="1706993" y="153540"/>
                    <a:pt x="1704409" y="154950"/>
                    <a:pt x="1699945" y="157534"/>
                  </a:cubicBezTo>
                  <a:cubicBezTo>
                    <a:pt x="1694776" y="160118"/>
                    <a:pt x="1691722" y="161058"/>
                    <a:pt x="1690782" y="160353"/>
                  </a:cubicBezTo>
                  <a:lnTo>
                    <a:pt x="1689725" y="160706"/>
                  </a:lnTo>
                  <a:cubicBezTo>
                    <a:pt x="1689725" y="160941"/>
                    <a:pt x="1689842" y="161176"/>
                    <a:pt x="1690077" y="161411"/>
                  </a:cubicBezTo>
                  <a:cubicBezTo>
                    <a:pt x="1690782" y="162350"/>
                    <a:pt x="1689725" y="164641"/>
                    <a:pt x="1686905" y="168283"/>
                  </a:cubicBezTo>
                  <a:cubicBezTo>
                    <a:pt x="1684086" y="171925"/>
                    <a:pt x="1681971" y="173746"/>
                    <a:pt x="1680562" y="173746"/>
                  </a:cubicBezTo>
                  <a:cubicBezTo>
                    <a:pt x="1679622" y="173746"/>
                    <a:pt x="1677155" y="175860"/>
                    <a:pt x="1673161" y="180089"/>
                  </a:cubicBezTo>
                  <a:cubicBezTo>
                    <a:pt x="1669166" y="184318"/>
                    <a:pt x="1667169" y="186903"/>
                    <a:pt x="1667169" y="187843"/>
                  </a:cubicBezTo>
                  <a:cubicBezTo>
                    <a:pt x="1667169" y="189487"/>
                    <a:pt x="1669871" y="188195"/>
                    <a:pt x="1675275" y="183966"/>
                  </a:cubicBezTo>
                  <a:cubicBezTo>
                    <a:pt x="1676920" y="182791"/>
                    <a:pt x="1678212" y="181616"/>
                    <a:pt x="1679152" y="180442"/>
                  </a:cubicBezTo>
                  <a:cubicBezTo>
                    <a:pt x="1680796" y="178562"/>
                    <a:pt x="1685907" y="174039"/>
                    <a:pt x="1694482" y="166873"/>
                  </a:cubicBezTo>
                  <a:cubicBezTo>
                    <a:pt x="1703058" y="159707"/>
                    <a:pt x="1707581" y="155537"/>
                    <a:pt x="1708051" y="154362"/>
                  </a:cubicBezTo>
                  <a:cubicBezTo>
                    <a:pt x="1708286" y="153422"/>
                    <a:pt x="1708168" y="153070"/>
                    <a:pt x="1707698" y="153305"/>
                  </a:cubicBezTo>
                  <a:close/>
                  <a:moveTo>
                    <a:pt x="2922797" y="145904"/>
                  </a:moveTo>
                  <a:cubicBezTo>
                    <a:pt x="2923385" y="145669"/>
                    <a:pt x="2923796" y="145786"/>
                    <a:pt x="2924031" y="146256"/>
                  </a:cubicBezTo>
                  <a:cubicBezTo>
                    <a:pt x="2924501" y="146726"/>
                    <a:pt x="2924266" y="147431"/>
                    <a:pt x="2923326" y="148371"/>
                  </a:cubicBezTo>
                  <a:cubicBezTo>
                    <a:pt x="2922152" y="150016"/>
                    <a:pt x="2921682" y="151601"/>
                    <a:pt x="2921916" y="153129"/>
                  </a:cubicBezTo>
                  <a:cubicBezTo>
                    <a:pt x="2922152" y="154656"/>
                    <a:pt x="2920683" y="157945"/>
                    <a:pt x="2917511" y="162997"/>
                  </a:cubicBezTo>
                  <a:cubicBezTo>
                    <a:pt x="2914339" y="168048"/>
                    <a:pt x="2912871" y="173158"/>
                    <a:pt x="2913106" y="178327"/>
                  </a:cubicBezTo>
                  <a:cubicBezTo>
                    <a:pt x="2913811" y="189840"/>
                    <a:pt x="2913576" y="196771"/>
                    <a:pt x="2912401" y="199120"/>
                  </a:cubicBezTo>
                  <a:cubicBezTo>
                    <a:pt x="2911931" y="200765"/>
                    <a:pt x="2909582" y="202116"/>
                    <a:pt x="2905353" y="203173"/>
                  </a:cubicBezTo>
                  <a:cubicBezTo>
                    <a:pt x="2901123" y="204230"/>
                    <a:pt x="2898656" y="204172"/>
                    <a:pt x="2897952" y="202997"/>
                  </a:cubicBezTo>
                  <a:cubicBezTo>
                    <a:pt x="2897247" y="201822"/>
                    <a:pt x="2895485" y="201117"/>
                    <a:pt x="2892665" y="200882"/>
                  </a:cubicBezTo>
                  <a:cubicBezTo>
                    <a:pt x="2890551" y="200882"/>
                    <a:pt x="2888260" y="200001"/>
                    <a:pt x="2885793" y="198239"/>
                  </a:cubicBezTo>
                  <a:cubicBezTo>
                    <a:pt x="2883326" y="196477"/>
                    <a:pt x="2882092" y="194774"/>
                    <a:pt x="2882092" y="193129"/>
                  </a:cubicBezTo>
                  <a:cubicBezTo>
                    <a:pt x="2882092" y="191954"/>
                    <a:pt x="2880095" y="188430"/>
                    <a:pt x="2876101" y="182556"/>
                  </a:cubicBezTo>
                  <a:cubicBezTo>
                    <a:pt x="2872107" y="176682"/>
                    <a:pt x="2870110" y="172336"/>
                    <a:pt x="2870110" y="169516"/>
                  </a:cubicBezTo>
                  <a:cubicBezTo>
                    <a:pt x="2870110" y="166697"/>
                    <a:pt x="2869640" y="164759"/>
                    <a:pt x="2868700" y="163701"/>
                  </a:cubicBezTo>
                  <a:cubicBezTo>
                    <a:pt x="2867760" y="162644"/>
                    <a:pt x="2866938" y="160236"/>
                    <a:pt x="2866233" y="156477"/>
                  </a:cubicBezTo>
                  <a:cubicBezTo>
                    <a:pt x="2865763" y="154127"/>
                    <a:pt x="2865705" y="152600"/>
                    <a:pt x="2866057" y="151895"/>
                  </a:cubicBezTo>
                  <a:cubicBezTo>
                    <a:pt x="2866410" y="151190"/>
                    <a:pt x="2867408" y="150838"/>
                    <a:pt x="2869053" y="150838"/>
                  </a:cubicBezTo>
                  <a:cubicBezTo>
                    <a:pt x="2871872" y="150838"/>
                    <a:pt x="2874692" y="152189"/>
                    <a:pt x="2877511" y="154891"/>
                  </a:cubicBezTo>
                  <a:cubicBezTo>
                    <a:pt x="2880330" y="157593"/>
                    <a:pt x="2884325" y="159296"/>
                    <a:pt x="2889493" y="160001"/>
                  </a:cubicBezTo>
                  <a:cubicBezTo>
                    <a:pt x="2893018" y="160471"/>
                    <a:pt x="2895837" y="160412"/>
                    <a:pt x="2897952" y="159825"/>
                  </a:cubicBezTo>
                  <a:cubicBezTo>
                    <a:pt x="2900066" y="159237"/>
                    <a:pt x="2903473" y="157651"/>
                    <a:pt x="2908172" y="155067"/>
                  </a:cubicBezTo>
                  <a:cubicBezTo>
                    <a:pt x="2915455" y="151073"/>
                    <a:pt x="2919567" y="148606"/>
                    <a:pt x="2920507" y="147666"/>
                  </a:cubicBezTo>
                  <a:cubicBezTo>
                    <a:pt x="2921447" y="146726"/>
                    <a:pt x="2922210" y="146139"/>
                    <a:pt x="2922797" y="145904"/>
                  </a:cubicBezTo>
                  <a:close/>
                  <a:moveTo>
                    <a:pt x="2513418" y="134274"/>
                  </a:moveTo>
                  <a:cubicBezTo>
                    <a:pt x="2512478" y="134274"/>
                    <a:pt x="2509600" y="135801"/>
                    <a:pt x="2504783" y="138855"/>
                  </a:cubicBezTo>
                  <a:cubicBezTo>
                    <a:pt x="2499967" y="141910"/>
                    <a:pt x="2496501" y="144377"/>
                    <a:pt x="2494387" y="146256"/>
                  </a:cubicBezTo>
                  <a:cubicBezTo>
                    <a:pt x="2491803" y="148841"/>
                    <a:pt x="2490158" y="150133"/>
                    <a:pt x="2489453" y="150133"/>
                  </a:cubicBezTo>
                  <a:cubicBezTo>
                    <a:pt x="2488278" y="150133"/>
                    <a:pt x="2484813" y="153070"/>
                    <a:pt x="2479056" y="158944"/>
                  </a:cubicBezTo>
                  <a:cubicBezTo>
                    <a:pt x="2473300" y="164817"/>
                    <a:pt x="2469835" y="168812"/>
                    <a:pt x="2468660" y="170926"/>
                  </a:cubicBezTo>
                  <a:cubicBezTo>
                    <a:pt x="2467250" y="173746"/>
                    <a:pt x="2466780" y="177564"/>
                    <a:pt x="2467250" y="182380"/>
                  </a:cubicBezTo>
                  <a:cubicBezTo>
                    <a:pt x="2467720" y="187196"/>
                    <a:pt x="2468073" y="192307"/>
                    <a:pt x="2468307" y="197710"/>
                  </a:cubicBezTo>
                  <a:cubicBezTo>
                    <a:pt x="2468307" y="201235"/>
                    <a:pt x="2468895" y="206286"/>
                    <a:pt x="2470070" y="212865"/>
                  </a:cubicBezTo>
                  <a:cubicBezTo>
                    <a:pt x="2471244" y="219443"/>
                    <a:pt x="2472419" y="224142"/>
                    <a:pt x="2473594" y="226962"/>
                  </a:cubicBezTo>
                  <a:cubicBezTo>
                    <a:pt x="2474064" y="228606"/>
                    <a:pt x="2475708" y="229018"/>
                    <a:pt x="2478528" y="228195"/>
                  </a:cubicBezTo>
                  <a:cubicBezTo>
                    <a:pt x="2481347" y="227373"/>
                    <a:pt x="2485106" y="225728"/>
                    <a:pt x="2489805" y="223261"/>
                  </a:cubicBezTo>
                  <a:cubicBezTo>
                    <a:pt x="2494504" y="220794"/>
                    <a:pt x="2498029" y="218738"/>
                    <a:pt x="2500378" y="217094"/>
                  </a:cubicBezTo>
                  <a:cubicBezTo>
                    <a:pt x="2502963" y="214979"/>
                    <a:pt x="2504725" y="214274"/>
                    <a:pt x="2505664" y="214979"/>
                  </a:cubicBezTo>
                  <a:cubicBezTo>
                    <a:pt x="2506135" y="215214"/>
                    <a:pt x="2506428" y="215273"/>
                    <a:pt x="2506546" y="215156"/>
                  </a:cubicBezTo>
                  <a:cubicBezTo>
                    <a:pt x="2506663" y="215038"/>
                    <a:pt x="2506722" y="214744"/>
                    <a:pt x="2506722" y="214274"/>
                  </a:cubicBezTo>
                  <a:cubicBezTo>
                    <a:pt x="2506487" y="213100"/>
                    <a:pt x="2507250" y="211866"/>
                    <a:pt x="2509013" y="210574"/>
                  </a:cubicBezTo>
                  <a:cubicBezTo>
                    <a:pt x="2510775" y="209282"/>
                    <a:pt x="2512361" y="201881"/>
                    <a:pt x="2513770" y="188371"/>
                  </a:cubicBezTo>
                  <a:cubicBezTo>
                    <a:pt x="2515180" y="174862"/>
                    <a:pt x="2515650" y="162233"/>
                    <a:pt x="2515180" y="150485"/>
                  </a:cubicBezTo>
                  <a:cubicBezTo>
                    <a:pt x="2514945" y="139678"/>
                    <a:pt x="2514358" y="134274"/>
                    <a:pt x="2513418" y="134274"/>
                  </a:cubicBezTo>
                  <a:close/>
                  <a:moveTo>
                    <a:pt x="1030613" y="126873"/>
                  </a:moveTo>
                  <a:cubicBezTo>
                    <a:pt x="1029439" y="127108"/>
                    <a:pt x="1023800" y="133452"/>
                    <a:pt x="1013697" y="145904"/>
                  </a:cubicBezTo>
                  <a:cubicBezTo>
                    <a:pt x="1007823" y="153187"/>
                    <a:pt x="1004475" y="157005"/>
                    <a:pt x="1003653" y="157358"/>
                  </a:cubicBezTo>
                  <a:cubicBezTo>
                    <a:pt x="1002831" y="157710"/>
                    <a:pt x="1002419" y="158533"/>
                    <a:pt x="1002419" y="159825"/>
                  </a:cubicBezTo>
                  <a:cubicBezTo>
                    <a:pt x="1002419" y="161117"/>
                    <a:pt x="1002067" y="161881"/>
                    <a:pt x="1001362" y="162116"/>
                  </a:cubicBezTo>
                  <a:cubicBezTo>
                    <a:pt x="999013" y="163055"/>
                    <a:pt x="992669" y="171748"/>
                    <a:pt x="982331" y="188195"/>
                  </a:cubicBezTo>
                  <a:cubicBezTo>
                    <a:pt x="977632" y="195948"/>
                    <a:pt x="974930" y="199884"/>
                    <a:pt x="974226" y="200001"/>
                  </a:cubicBezTo>
                  <a:cubicBezTo>
                    <a:pt x="973521" y="200119"/>
                    <a:pt x="973168" y="201000"/>
                    <a:pt x="973168" y="202644"/>
                  </a:cubicBezTo>
                  <a:cubicBezTo>
                    <a:pt x="973168" y="203819"/>
                    <a:pt x="971876" y="206874"/>
                    <a:pt x="969291" y="211807"/>
                  </a:cubicBezTo>
                  <a:cubicBezTo>
                    <a:pt x="966707" y="216741"/>
                    <a:pt x="964592" y="220266"/>
                    <a:pt x="962948" y="222380"/>
                  </a:cubicBezTo>
                  <a:cubicBezTo>
                    <a:pt x="961773" y="224025"/>
                    <a:pt x="961245" y="225258"/>
                    <a:pt x="961362" y="226081"/>
                  </a:cubicBezTo>
                  <a:cubicBezTo>
                    <a:pt x="961480" y="226903"/>
                    <a:pt x="961186" y="228195"/>
                    <a:pt x="960481" y="229957"/>
                  </a:cubicBezTo>
                  <a:cubicBezTo>
                    <a:pt x="959776" y="231719"/>
                    <a:pt x="960598" y="233952"/>
                    <a:pt x="962948" y="236653"/>
                  </a:cubicBezTo>
                  <a:cubicBezTo>
                    <a:pt x="965297" y="239355"/>
                    <a:pt x="967177" y="241881"/>
                    <a:pt x="968587" y="244231"/>
                  </a:cubicBezTo>
                  <a:cubicBezTo>
                    <a:pt x="969997" y="246580"/>
                    <a:pt x="972287" y="249634"/>
                    <a:pt x="975459" y="253394"/>
                  </a:cubicBezTo>
                  <a:cubicBezTo>
                    <a:pt x="978631" y="257153"/>
                    <a:pt x="980217" y="259972"/>
                    <a:pt x="980217" y="261852"/>
                  </a:cubicBezTo>
                  <a:cubicBezTo>
                    <a:pt x="980217" y="263731"/>
                    <a:pt x="980804" y="264671"/>
                    <a:pt x="981979" y="264671"/>
                  </a:cubicBezTo>
                  <a:cubicBezTo>
                    <a:pt x="982449" y="264671"/>
                    <a:pt x="982801" y="264554"/>
                    <a:pt x="983036" y="264319"/>
                  </a:cubicBezTo>
                  <a:cubicBezTo>
                    <a:pt x="983271" y="264084"/>
                    <a:pt x="983330" y="263496"/>
                    <a:pt x="983212" y="262557"/>
                  </a:cubicBezTo>
                  <a:cubicBezTo>
                    <a:pt x="983095" y="261617"/>
                    <a:pt x="982801" y="260442"/>
                    <a:pt x="982331" y="259032"/>
                  </a:cubicBezTo>
                  <a:cubicBezTo>
                    <a:pt x="981861" y="257623"/>
                    <a:pt x="981156" y="255391"/>
                    <a:pt x="980217" y="252336"/>
                  </a:cubicBezTo>
                  <a:cubicBezTo>
                    <a:pt x="978572" y="246698"/>
                    <a:pt x="977867" y="242351"/>
                    <a:pt x="978102" y="239297"/>
                  </a:cubicBezTo>
                  <a:cubicBezTo>
                    <a:pt x="978337" y="236242"/>
                    <a:pt x="979747" y="233540"/>
                    <a:pt x="982331" y="231191"/>
                  </a:cubicBezTo>
                  <a:cubicBezTo>
                    <a:pt x="984446" y="229311"/>
                    <a:pt x="988792" y="227608"/>
                    <a:pt x="995371" y="226081"/>
                  </a:cubicBezTo>
                  <a:cubicBezTo>
                    <a:pt x="1001950" y="224554"/>
                    <a:pt x="1008293" y="223790"/>
                    <a:pt x="1014402" y="223790"/>
                  </a:cubicBezTo>
                  <a:lnTo>
                    <a:pt x="1023917" y="223790"/>
                  </a:lnTo>
                  <a:lnTo>
                    <a:pt x="1031318" y="208636"/>
                  </a:lnTo>
                  <a:cubicBezTo>
                    <a:pt x="1036487" y="198768"/>
                    <a:pt x="1038778" y="193364"/>
                    <a:pt x="1038191" y="192424"/>
                  </a:cubicBezTo>
                  <a:cubicBezTo>
                    <a:pt x="1037603" y="191484"/>
                    <a:pt x="1036252" y="191249"/>
                    <a:pt x="1034138" y="191719"/>
                  </a:cubicBezTo>
                  <a:cubicBezTo>
                    <a:pt x="1030848" y="192659"/>
                    <a:pt x="1027442" y="190603"/>
                    <a:pt x="1023917" y="185552"/>
                  </a:cubicBezTo>
                  <a:cubicBezTo>
                    <a:pt x="1020393" y="180500"/>
                    <a:pt x="1018631" y="175273"/>
                    <a:pt x="1018631" y="169869"/>
                  </a:cubicBezTo>
                  <a:cubicBezTo>
                    <a:pt x="1018631" y="167519"/>
                    <a:pt x="1018161" y="166110"/>
                    <a:pt x="1017221" y="165640"/>
                  </a:cubicBezTo>
                  <a:cubicBezTo>
                    <a:pt x="1016281" y="164935"/>
                    <a:pt x="1016105" y="163232"/>
                    <a:pt x="1016693" y="160530"/>
                  </a:cubicBezTo>
                  <a:cubicBezTo>
                    <a:pt x="1017280" y="157828"/>
                    <a:pt x="1018396" y="155654"/>
                    <a:pt x="1020041" y="154010"/>
                  </a:cubicBezTo>
                  <a:cubicBezTo>
                    <a:pt x="1021685" y="151895"/>
                    <a:pt x="1024035" y="147666"/>
                    <a:pt x="1027089" y="141322"/>
                  </a:cubicBezTo>
                  <a:cubicBezTo>
                    <a:pt x="1030144" y="134979"/>
                    <a:pt x="1031671" y="130985"/>
                    <a:pt x="1031671" y="129340"/>
                  </a:cubicBezTo>
                  <a:cubicBezTo>
                    <a:pt x="1031671" y="127460"/>
                    <a:pt x="1031318" y="126638"/>
                    <a:pt x="1030613" y="126873"/>
                  </a:cubicBezTo>
                  <a:close/>
                  <a:moveTo>
                    <a:pt x="1735716" y="126521"/>
                  </a:moveTo>
                  <a:cubicBezTo>
                    <a:pt x="1736773" y="127225"/>
                    <a:pt x="1737302" y="127813"/>
                    <a:pt x="1737302" y="128283"/>
                  </a:cubicBezTo>
                  <a:cubicBezTo>
                    <a:pt x="1737302" y="128753"/>
                    <a:pt x="1736773" y="128988"/>
                    <a:pt x="1735716" y="128988"/>
                  </a:cubicBezTo>
                  <a:cubicBezTo>
                    <a:pt x="1734659" y="128988"/>
                    <a:pt x="1734130" y="128400"/>
                    <a:pt x="1734130" y="127225"/>
                  </a:cubicBezTo>
                  <a:cubicBezTo>
                    <a:pt x="1734130" y="126051"/>
                    <a:pt x="1734659" y="125816"/>
                    <a:pt x="1735716" y="126521"/>
                  </a:cubicBezTo>
                  <a:close/>
                  <a:moveTo>
                    <a:pt x="3002798" y="123877"/>
                  </a:moveTo>
                  <a:cubicBezTo>
                    <a:pt x="3003855" y="124935"/>
                    <a:pt x="3005970" y="125463"/>
                    <a:pt x="3009142" y="125463"/>
                  </a:cubicBezTo>
                  <a:cubicBezTo>
                    <a:pt x="3012313" y="125463"/>
                    <a:pt x="3014252" y="126051"/>
                    <a:pt x="3014957" y="127225"/>
                  </a:cubicBezTo>
                  <a:cubicBezTo>
                    <a:pt x="3015662" y="128400"/>
                    <a:pt x="3016895" y="128635"/>
                    <a:pt x="3018657" y="127930"/>
                  </a:cubicBezTo>
                  <a:cubicBezTo>
                    <a:pt x="3020419" y="127225"/>
                    <a:pt x="3023650" y="127989"/>
                    <a:pt x="3028349" y="130221"/>
                  </a:cubicBezTo>
                  <a:cubicBezTo>
                    <a:pt x="3033048" y="132453"/>
                    <a:pt x="3036690" y="133922"/>
                    <a:pt x="3039274" y="134626"/>
                  </a:cubicBezTo>
                  <a:cubicBezTo>
                    <a:pt x="3041858" y="135566"/>
                    <a:pt x="3045911" y="138797"/>
                    <a:pt x="3051433" y="144318"/>
                  </a:cubicBezTo>
                  <a:cubicBezTo>
                    <a:pt x="3056954" y="149839"/>
                    <a:pt x="3060420" y="154127"/>
                    <a:pt x="3061829" y="157182"/>
                  </a:cubicBezTo>
                  <a:cubicBezTo>
                    <a:pt x="3065118" y="165875"/>
                    <a:pt x="3066352" y="173276"/>
                    <a:pt x="3065530" y="179384"/>
                  </a:cubicBezTo>
                  <a:cubicBezTo>
                    <a:pt x="3064707" y="185493"/>
                    <a:pt x="3061829" y="189605"/>
                    <a:pt x="3056895" y="191719"/>
                  </a:cubicBezTo>
                  <a:cubicBezTo>
                    <a:pt x="3053136" y="193364"/>
                    <a:pt x="3050199" y="193893"/>
                    <a:pt x="3048085" y="193305"/>
                  </a:cubicBezTo>
                  <a:cubicBezTo>
                    <a:pt x="3045970" y="192718"/>
                    <a:pt x="3044619" y="193070"/>
                    <a:pt x="3044032" y="194362"/>
                  </a:cubicBezTo>
                  <a:cubicBezTo>
                    <a:pt x="3043444" y="195655"/>
                    <a:pt x="3042798" y="195596"/>
                    <a:pt x="3042093" y="194186"/>
                  </a:cubicBezTo>
                  <a:cubicBezTo>
                    <a:pt x="3041388" y="192777"/>
                    <a:pt x="3040038" y="192072"/>
                    <a:pt x="3038040" y="192072"/>
                  </a:cubicBezTo>
                  <a:cubicBezTo>
                    <a:pt x="3036043" y="192072"/>
                    <a:pt x="3034751" y="191719"/>
                    <a:pt x="3034164" y="191014"/>
                  </a:cubicBezTo>
                  <a:cubicBezTo>
                    <a:pt x="3033576" y="190310"/>
                    <a:pt x="3029523" y="189840"/>
                    <a:pt x="3022005" y="189605"/>
                  </a:cubicBezTo>
                  <a:cubicBezTo>
                    <a:pt x="3014722" y="189605"/>
                    <a:pt x="3010317" y="188900"/>
                    <a:pt x="3008789" y="187490"/>
                  </a:cubicBezTo>
                  <a:cubicBezTo>
                    <a:pt x="3007262" y="186080"/>
                    <a:pt x="3008143" y="183496"/>
                    <a:pt x="3011432" y="179737"/>
                  </a:cubicBezTo>
                  <a:cubicBezTo>
                    <a:pt x="3014957" y="175743"/>
                    <a:pt x="3017541" y="171807"/>
                    <a:pt x="3019186" y="167931"/>
                  </a:cubicBezTo>
                  <a:cubicBezTo>
                    <a:pt x="3020830" y="164054"/>
                    <a:pt x="3022181" y="161763"/>
                    <a:pt x="3023239" y="161058"/>
                  </a:cubicBezTo>
                  <a:cubicBezTo>
                    <a:pt x="3024296" y="160353"/>
                    <a:pt x="3024825" y="158298"/>
                    <a:pt x="3024825" y="154891"/>
                  </a:cubicBezTo>
                  <a:cubicBezTo>
                    <a:pt x="3024825" y="151484"/>
                    <a:pt x="3022123" y="147196"/>
                    <a:pt x="3016719" y="142027"/>
                  </a:cubicBezTo>
                  <a:cubicBezTo>
                    <a:pt x="3012490" y="137798"/>
                    <a:pt x="3009024" y="135390"/>
                    <a:pt x="3006322" y="134803"/>
                  </a:cubicBezTo>
                  <a:cubicBezTo>
                    <a:pt x="3003620" y="134215"/>
                    <a:pt x="2997335" y="134744"/>
                    <a:pt x="2987468" y="136388"/>
                  </a:cubicBezTo>
                  <a:cubicBezTo>
                    <a:pt x="2983003" y="137093"/>
                    <a:pt x="2979186" y="137622"/>
                    <a:pt x="2976014" y="137974"/>
                  </a:cubicBezTo>
                  <a:cubicBezTo>
                    <a:pt x="2972842" y="138327"/>
                    <a:pt x="2970257" y="138562"/>
                    <a:pt x="2968260" y="138679"/>
                  </a:cubicBezTo>
                  <a:cubicBezTo>
                    <a:pt x="2966263" y="138797"/>
                    <a:pt x="2964854" y="138738"/>
                    <a:pt x="2964031" y="138503"/>
                  </a:cubicBezTo>
                  <a:cubicBezTo>
                    <a:pt x="2963209" y="138268"/>
                    <a:pt x="2962798" y="137916"/>
                    <a:pt x="2962798" y="137446"/>
                  </a:cubicBezTo>
                  <a:cubicBezTo>
                    <a:pt x="2962798" y="136036"/>
                    <a:pt x="2961329" y="135566"/>
                    <a:pt x="2958392" y="136036"/>
                  </a:cubicBezTo>
                  <a:cubicBezTo>
                    <a:pt x="2955456" y="136506"/>
                    <a:pt x="2953987" y="136271"/>
                    <a:pt x="2953987" y="135331"/>
                  </a:cubicBezTo>
                  <a:cubicBezTo>
                    <a:pt x="2953987" y="134391"/>
                    <a:pt x="2956689" y="133628"/>
                    <a:pt x="2962093" y="133040"/>
                  </a:cubicBezTo>
                  <a:cubicBezTo>
                    <a:pt x="2967497" y="132453"/>
                    <a:pt x="2975367" y="130515"/>
                    <a:pt x="2985706" y="127225"/>
                  </a:cubicBezTo>
                  <a:cubicBezTo>
                    <a:pt x="2996043" y="123936"/>
                    <a:pt x="3001741" y="122820"/>
                    <a:pt x="3002798" y="123877"/>
                  </a:cubicBezTo>
                  <a:close/>
                  <a:moveTo>
                    <a:pt x="1375323" y="121939"/>
                  </a:moveTo>
                  <a:cubicBezTo>
                    <a:pt x="1372974" y="124054"/>
                    <a:pt x="1374383" y="125581"/>
                    <a:pt x="1379552" y="126521"/>
                  </a:cubicBezTo>
                  <a:cubicBezTo>
                    <a:pt x="1379787" y="126521"/>
                    <a:pt x="1380140" y="126638"/>
                    <a:pt x="1380610" y="126873"/>
                  </a:cubicBezTo>
                  <a:cubicBezTo>
                    <a:pt x="1390948" y="128518"/>
                    <a:pt x="1396116" y="131220"/>
                    <a:pt x="1396116" y="134979"/>
                  </a:cubicBezTo>
                  <a:cubicBezTo>
                    <a:pt x="1396116" y="136858"/>
                    <a:pt x="1396586" y="137857"/>
                    <a:pt x="1397526" y="137974"/>
                  </a:cubicBezTo>
                  <a:cubicBezTo>
                    <a:pt x="1398466" y="138092"/>
                    <a:pt x="1399641" y="137328"/>
                    <a:pt x="1401050" y="135684"/>
                  </a:cubicBezTo>
                  <a:cubicBezTo>
                    <a:pt x="1402695" y="133569"/>
                    <a:pt x="1402930" y="131866"/>
                    <a:pt x="1401755" y="130573"/>
                  </a:cubicBezTo>
                  <a:cubicBezTo>
                    <a:pt x="1400580" y="129281"/>
                    <a:pt x="1397526" y="127695"/>
                    <a:pt x="1392592" y="125816"/>
                  </a:cubicBezTo>
                  <a:cubicBezTo>
                    <a:pt x="1382254" y="122057"/>
                    <a:pt x="1376498" y="120764"/>
                    <a:pt x="1375323" y="121939"/>
                  </a:cubicBezTo>
                  <a:close/>
                  <a:moveTo>
                    <a:pt x="596124" y="110573"/>
                  </a:moveTo>
                  <a:cubicBezTo>
                    <a:pt x="594655" y="110280"/>
                    <a:pt x="593921" y="110779"/>
                    <a:pt x="593921" y="112071"/>
                  </a:cubicBezTo>
                  <a:cubicBezTo>
                    <a:pt x="593921" y="113246"/>
                    <a:pt x="595624" y="118826"/>
                    <a:pt x="599031" y="128811"/>
                  </a:cubicBezTo>
                  <a:cubicBezTo>
                    <a:pt x="602438" y="138797"/>
                    <a:pt x="604435" y="144083"/>
                    <a:pt x="605022" y="144670"/>
                  </a:cubicBezTo>
                  <a:cubicBezTo>
                    <a:pt x="605609" y="145258"/>
                    <a:pt x="607841" y="144788"/>
                    <a:pt x="611718" y="143261"/>
                  </a:cubicBezTo>
                  <a:cubicBezTo>
                    <a:pt x="615595" y="141734"/>
                    <a:pt x="617886" y="140500"/>
                    <a:pt x="618591" y="139560"/>
                  </a:cubicBezTo>
                  <a:cubicBezTo>
                    <a:pt x="619295" y="138151"/>
                    <a:pt x="620588" y="137446"/>
                    <a:pt x="622467" y="137446"/>
                  </a:cubicBezTo>
                  <a:cubicBezTo>
                    <a:pt x="624347" y="137446"/>
                    <a:pt x="626109" y="136506"/>
                    <a:pt x="627753" y="134626"/>
                  </a:cubicBezTo>
                  <a:cubicBezTo>
                    <a:pt x="629163" y="133217"/>
                    <a:pt x="629751" y="132159"/>
                    <a:pt x="629516" y="131455"/>
                  </a:cubicBezTo>
                  <a:cubicBezTo>
                    <a:pt x="629281" y="130750"/>
                    <a:pt x="628223" y="129457"/>
                    <a:pt x="626344" y="127578"/>
                  </a:cubicBezTo>
                  <a:cubicBezTo>
                    <a:pt x="623290" y="124993"/>
                    <a:pt x="619530" y="122644"/>
                    <a:pt x="615066" y="120529"/>
                  </a:cubicBezTo>
                  <a:cubicBezTo>
                    <a:pt x="610602" y="118415"/>
                    <a:pt x="606491" y="116183"/>
                    <a:pt x="602731" y="113833"/>
                  </a:cubicBezTo>
                  <a:cubicBezTo>
                    <a:pt x="599795" y="111954"/>
                    <a:pt x="597592" y="110867"/>
                    <a:pt x="596124" y="110573"/>
                  </a:cubicBezTo>
                  <a:close/>
                  <a:moveTo>
                    <a:pt x="2584608" y="110309"/>
                  </a:moveTo>
                  <a:cubicBezTo>
                    <a:pt x="2576149" y="110074"/>
                    <a:pt x="2569806" y="110544"/>
                    <a:pt x="2565577" y="111719"/>
                  </a:cubicBezTo>
                  <a:cubicBezTo>
                    <a:pt x="2560408" y="113128"/>
                    <a:pt x="2557647" y="113892"/>
                    <a:pt x="2557295" y="114010"/>
                  </a:cubicBezTo>
                  <a:cubicBezTo>
                    <a:pt x="2556942" y="114127"/>
                    <a:pt x="2557119" y="113657"/>
                    <a:pt x="2557823" y="112600"/>
                  </a:cubicBezTo>
                  <a:cubicBezTo>
                    <a:pt x="2558528" y="111543"/>
                    <a:pt x="2558352" y="111014"/>
                    <a:pt x="2557295" y="111014"/>
                  </a:cubicBezTo>
                  <a:cubicBezTo>
                    <a:pt x="2556238" y="111014"/>
                    <a:pt x="2555357" y="111484"/>
                    <a:pt x="2554652" y="112424"/>
                  </a:cubicBezTo>
                  <a:cubicBezTo>
                    <a:pt x="2553947" y="113363"/>
                    <a:pt x="2552890" y="113598"/>
                    <a:pt x="2551480" y="113128"/>
                  </a:cubicBezTo>
                  <a:cubicBezTo>
                    <a:pt x="2549835" y="112424"/>
                    <a:pt x="2548543" y="113598"/>
                    <a:pt x="2547603" y="116653"/>
                  </a:cubicBezTo>
                  <a:cubicBezTo>
                    <a:pt x="2547133" y="119002"/>
                    <a:pt x="2546311" y="124406"/>
                    <a:pt x="2545136" y="132864"/>
                  </a:cubicBezTo>
                  <a:cubicBezTo>
                    <a:pt x="2543726" y="141792"/>
                    <a:pt x="2542787" y="149957"/>
                    <a:pt x="2542317" y="157358"/>
                  </a:cubicBezTo>
                  <a:cubicBezTo>
                    <a:pt x="2541847" y="164759"/>
                    <a:pt x="2541847" y="170574"/>
                    <a:pt x="2542317" y="174803"/>
                  </a:cubicBezTo>
                  <a:cubicBezTo>
                    <a:pt x="2542787" y="179032"/>
                    <a:pt x="2543609" y="181147"/>
                    <a:pt x="2544784" y="181147"/>
                  </a:cubicBezTo>
                  <a:cubicBezTo>
                    <a:pt x="2545724" y="181147"/>
                    <a:pt x="2548190" y="179267"/>
                    <a:pt x="2552185" y="175508"/>
                  </a:cubicBezTo>
                  <a:cubicBezTo>
                    <a:pt x="2556414" y="171748"/>
                    <a:pt x="2558528" y="170456"/>
                    <a:pt x="2558528" y="171631"/>
                  </a:cubicBezTo>
                  <a:cubicBezTo>
                    <a:pt x="2558763" y="172336"/>
                    <a:pt x="2557471" y="173981"/>
                    <a:pt x="2554652" y="176565"/>
                  </a:cubicBezTo>
                  <a:cubicBezTo>
                    <a:pt x="2552067" y="178914"/>
                    <a:pt x="2551127" y="180677"/>
                    <a:pt x="2551832" y="181851"/>
                  </a:cubicBezTo>
                  <a:lnTo>
                    <a:pt x="2551480" y="182556"/>
                  </a:lnTo>
                  <a:cubicBezTo>
                    <a:pt x="2550775" y="181851"/>
                    <a:pt x="2549424" y="181969"/>
                    <a:pt x="2547427" y="182909"/>
                  </a:cubicBezTo>
                  <a:cubicBezTo>
                    <a:pt x="2545430" y="183848"/>
                    <a:pt x="2544431" y="184788"/>
                    <a:pt x="2544431" y="185728"/>
                  </a:cubicBezTo>
                  <a:cubicBezTo>
                    <a:pt x="2544431" y="189252"/>
                    <a:pt x="2547486" y="188078"/>
                    <a:pt x="2553594" y="182204"/>
                  </a:cubicBezTo>
                  <a:cubicBezTo>
                    <a:pt x="2557588" y="178445"/>
                    <a:pt x="2562170" y="174098"/>
                    <a:pt x="2567339" y="169164"/>
                  </a:cubicBezTo>
                  <a:cubicBezTo>
                    <a:pt x="2583550" y="154127"/>
                    <a:pt x="2591304" y="146256"/>
                    <a:pt x="2590599" y="145552"/>
                  </a:cubicBezTo>
                  <a:cubicBezTo>
                    <a:pt x="2590129" y="145082"/>
                    <a:pt x="2588661" y="145963"/>
                    <a:pt x="2586194" y="148195"/>
                  </a:cubicBezTo>
                  <a:cubicBezTo>
                    <a:pt x="2583727" y="150427"/>
                    <a:pt x="2581906" y="151543"/>
                    <a:pt x="2580731" y="151543"/>
                  </a:cubicBezTo>
                  <a:cubicBezTo>
                    <a:pt x="2579556" y="151543"/>
                    <a:pt x="2578323" y="152600"/>
                    <a:pt x="2577030" y="154715"/>
                  </a:cubicBezTo>
                  <a:cubicBezTo>
                    <a:pt x="2575738" y="156829"/>
                    <a:pt x="2574622" y="157886"/>
                    <a:pt x="2573682" y="157886"/>
                  </a:cubicBezTo>
                  <a:cubicBezTo>
                    <a:pt x="2571803" y="157886"/>
                    <a:pt x="2572625" y="156242"/>
                    <a:pt x="2576149" y="152952"/>
                  </a:cubicBezTo>
                  <a:cubicBezTo>
                    <a:pt x="2577794" y="151543"/>
                    <a:pt x="2579321" y="150603"/>
                    <a:pt x="2580731" y="150133"/>
                  </a:cubicBezTo>
                  <a:cubicBezTo>
                    <a:pt x="2582141" y="149663"/>
                    <a:pt x="2583198" y="149135"/>
                    <a:pt x="2583903" y="148547"/>
                  </a:cubicBezTo>
                  <a:cubicBezTo>
                    <a:pt x="2584608" y="147960"/>
                    <a:pt x="2584843" y="147549"/>
                    <a:pt x="2584608" y="147314"/>
                  </a:cubicBezTo>
                  <a:cubicBezTo>
                    <a:pt x="2584138" y="146374"/>
                    <a:pt x="2584725" y="145082"/>
                    <a:pt x="2586370" y="143437"/>
                  </a:cubicBezTo>
                  <a:cubicBezTo>
                    <a:pt x="2588014" y="141792"/>
                    <a:pt x="2589424" y="140853"/>
                    <a:pt x="2590599" y="140618"/>
                  </a:cubicBezTo>
                  <a:cubicBezTo>
                    <a:pt x="2591539" y="140618"/>
                    <a:pt x="2592009" y="140206"/>
                    <a:pt x="2592009" y="139384"/>
                  </a:cubicBezTo>
                  <a:cubicBezTo>
                    <a:pt x="2592009" y="138562"/>
                    <a:pt x="2593183" y="136917"/>
                    <a:pt x="2595533" y="134450"/>
                  </a:cubicBezTo>
                  <a:cubicBezTo>
                    <a:pt x="2597882" y="131983"/>
                    <a:pt x="2599057" y="130339"/>
                    <a:pt x="2599057" y="129516"/>
                  </a:cubicBezTo>
                  <a:cubicBezTo>
                    <a:pt x="2599057" y="128694"/>
                    <a:pt x="2600114" y="127225"/>
                    <a:pt x="2602229" y="125111"/>
                  </a:cubicBezTo>
                  <a:cubicBezTo>
                    <a:pt x="2603874" y="123466"/>
                    <a:pt x="2604578" y="121352"/>
                    <a:pt x="2604343" y="118767"/>
                  </a:cubicBezTo>
                  <a:cubicBezTo>
                    <a:pt x="2604108" y="116183"/>
                    <a:pt x="2602934" y="114303"/>
                    <a:pt x="2600819" y="113128"/>
                  </a:cubicBezTo>
                  <a:cubicBezTo>
                    <a:pt x="2598470" y="111484"/>
                    <a:pt x="2593066" y="110544"/>
                    <a:pt x="2584608" y="110309"/>
                  </a:cubicBezTo>
                  <a:close/>
                  <a:moveTo>
                    <a:pt x="499118" y="108899"/>
                  </a:moveTo>
                  <a:cubicBezTo>
                    <a:pt x="497944" y="108194"/>
                    <a:pt x="496182" y="109369"/>
                    <a:pt x="493832" y="112424"/>
                  </a:cubicBezTo>
                  <a:cubicBezTo>
                    <a:pt x="491013" y="115948"/>
                    <a:pt x="489016" y="119002"/>
                    <a:pt x="487841" y="121587"/>
                  </a:cubicBezTo>
                  <a:cubicBezTo>
                    <a:pt x="486666" y="124171"/>
                    <a:pt x="485256" y="125698"/>
                    <a:pt x="483612" y="126168"/>
                  </a:cubicBezTo>
                  <a:cubicBezTo>
                    <a:pt x="481967" y="126638"/>
                    <a:pt x="479970" y="128635"/>
                    <a:pt x="477621" y="132159"/>
                  </a:cubicBezTo>
                  <a:cubicBezTo>
                    <a:pt x="475271" y="135684"/>
                    <a:pt x="473685" y="137446"/>
                    <a:pt x="472863" y="137446"/>
                  </a:cubicBezTo>
                  <a:cubicBezTo>
                    <a:pt x="472040" y="137446"/>
                    <a:pt x="471629" y="138033"/>
                    <a:pt x="471629" y="139208"/>
                  </a:cubicBezTo>
                  <a:cubicBezTo>
                    <a:pt x="471629" y="140383"/>
                    <a:pt x="469104" y="143554"/>
                    <a:pt x="464052" y="148723"/>
                  </a:cubicBezTo>
                  <a:cubicBezTo>
                    <a:pt x="459001" y="153892"/>
                    <a:pt x="454830" y="158650"/>
                    <a:pt x="451541" y="162997"/>
                  </a:cubicBezTo>
                  <a:cubicBezTo>
                    <a:pt x="448252" y="167343"/>
                    <a:pt x="443553" y="172806"/>
                    <a:pt x="437444" y="179384"/>
                  </a:cubicBezTo>
                  <a:cubicBezTo>
                    <a:pt x="429691" y="187608"/>
                    <a:pt x="426754" y="191719"/>
                    <a:pt x="428633" y="191719"/>
                  </a:cubicBezTo>
                  <a:cubicBezTo>
                    <a:pt x="430983" y="191719"/>
                    <a:pt x="438912" y="184906"/>
                    <a:pt x="452422" y="171279"/>
                  </a:cubicBezTo>
                  <a:cubicBezTo>
                    <a:pt x="465932" y="157652"/>
                    <a:pt x="475154" y="147196"/>
                    <a:pt x="480087" y="139913"/>
                  </a:cubicBezTo>
                  <a:cubicBezTo>
                    <a:pt x="482907" y="135684"/>
                    <a:pt x="485609" y="132277"/>
                    <a:pt x="488193" y="129692"/>
                  </a:cubicBezTo>
                  <a:cubicBezTo>
                    <a:pt x="491952" y="125933"/>
                    <a:pt x="495242" y="121117"/>
                    <a:pt x="498061" y="115243"/>
                  </a:cubicBezTo>
                  <a:cubicBezTo>
                    <a:pt x="499941" y="111719"/>
                    <a:pt x="500293" y="109604"/>
                    <a:pt x="499118" y="108899"/>
                  </a:cubicBezTo>
                  <a:close/>
                  <a:moveTo>
                    <a:pt x="2135933" y="108371"/>
                  </a:moveTo>
                  <a:cubicBezTo>
                    <a:pt x="2134523" y="108723"/>
                    <a:pt x="2133818" y="110074"/>
                    <a:pt x="2133818" y="112424"/>
                  </a:cubicBezTo>
                  <a:cubicBezTo>
                    <a:pt x="2133818" y="115008"/>
                    <a:pt x="2134523" y="116300"/>
                    <a:pt x="2135933" y="116300"/>
                  </a:cubicBezTo>
                  <a:cubicBezTo>
                    <a:pt x="2137577" y="116300"/>
                    <a:pt x="2138693" y="115830"/>
                    <a:pt x="2139281" y="114891"/>
                  </a:cubicBezTo>
                  <a:cubicBezTo>
                    <a:pt x="2139868" y="113951"/>
                    <a:pt x="2139809" y="112659"/>
                    <a:pt x="2139104" y="111014"/>
                  </a:cubicBezTo>
                  <a:cubicBezTo>
                    <a:pt x="2138400" y="108899"/>
                    <a:pt x="2137342" y="108018"/>
                    <a:pt x="2135933" y="108371"/>
                  </a:cubicBezTo>
                  <a:close/>
                  <a:moveTo>
                    <a:pt x="253440" y="107490"/>
                  </a:moveTo>
                  <a:cubicBezTo>
                    <a:pt x="253675" y="108899"/>
                    <a:pt x="253323" y="110192"/>
                    <a:pt x="252383" y="111366"/>
                  </a:cubicBezTo>
                  <a:cubicBezTo>
                    <a:pt x="251443" y="112071"/>
                    <a:pt x="250973" y="112071"/>
                    <a:pt x="250973" y="111366"/>
                  </a:cubicBezTo>
                  <a:cubicBezTo>
                    <a:pt x="251208" y="110896"/>
                    <a:pt x="251443" y="110192"/>
                    <a:pt x="251678" y="109252"/>
                  </a:cubicBezTo>
                  <a:cubicBezTo>
                    <a:pt x="252383" y="108312"/>
                    <a:pt x="252970" y="107725"/>
                    <a:pt x="253440" y="107490"/>
                  </a:cubicBezTo>
                  <a:close/>
                  <a:moveTo>
                    <a:pt x="938102" y="95860"/>
                  </a:moveTo>
                  <a:cubicBezTo>
                    <a:pt x="937280" y="95977"/>
                    <a:pt x="936046" y="96447"/>
                    <a:pt x="934402" y="97269"/>
                  </a:cubicBezTo>
                  <a:cubicBezTo>
                    <a:pt x="933227" y="97974"/>
                    <a:pt x="931759" y="99971"/>
                    <a:pt x="929996" y="103261"/>
                  </a:cubicBezTo>
                  <a:cubicBezTo>
                    <a:pt x="928234" y="106550"/>
                    <a:pt x="927353" y="109017"/>
                    <a:pt x="927353" y="110661"/>
                  </a:cubicBezTo>
                  <a:cubicBezTo>
                    <a:pt x="927353" y="114186"/>
                    <a:pt x="929820" y="112071"/>
                    <a:pt x="934754" y="104318"/>
                  </a:cubicBezTo>
                  <a:cubicBezTo>
                    <a:pt x="937808" y="99619"/>
                    <a:pt x="939335" y="97034"/>
                    <a:pt x="939335" y="96564"/>
                  </a:cubicBezTo>
                  <a:cubicBezTo>
                    <a:pt x="939335" y="95977"/>
                    <a:pt x="938924" y="95742"/>
                    <a:pt x="938102" y="95860"/>
                  </a:cubicBezTo>
                  <a:close/>
                  <a:moveTo>
                    <a:pt x="69650" y="84934"/>
                  </a:moveTo>
                  <a:cubicBezTo>
                    <a:pt x="70708" y="84699"/>
                    <a:pt x="72764" y="84817"/>
                    <a:pt x="75818" y="85287"/>
                  </a:cubicBezTo>
                  <a:cubicBezTo>
                    <a:pt x="80282" y="85992"/>
                    <a:pt x="83924" y="86462"/>
                    <a:pt x="86743" y="86697"/>
                  </a:cubicBezTo>
                  <a:cubicBezTo>
                    <a:pt x="89563" y="86932"/>
                    <a:pt x="92206" y="88048"/>
                    <a:pt x="94673" y="90045"/>
                  </a:cubicBezTo>
                  <a:cubicBezTo>
                    <a:pt x="97140" y="92042"/>
                    <a:pt x="100723" y="93980"/>
                    <a:pt x="105422" y="95860"/>
                  </a:cubicBezTo>
                  <a:cubicBezTo>
                    <a:pt x="115055" y="99384"/>
                    <a:pt x="121516" y="103730"/>
                    <a:pt x="124805" y="108899"/>
                  </a:cubicBezTo>
                  <a:cubicBezTo>
                    <a:pt x="128094" y="114068"/>
                    <a:pt x="127154" y="118297"/>
                    <a:pt x="121986" y="121587"/>
                  </a:cubicBezTo>
                  <a:cubicBezTo>
                    <a:pt x="119166" y="123701"/>
                    <a:pt x="116640" y="124054"/>
                    <a:pt x="114408" y="122644"/>
                  </a:cubicBezTo>
                  <a:cubicBezTo>
                    <a:pt x="112176" y="121234"/>
                    <a:pt x="110121" y="121410"/>
                    <a:pt x="108241" y="123173"/>
                  </a:cubicBezTo>
                  <a:cubicBezTo>
                    <a:pt x="106361" y="124935"/>
                    <a:pt x="104717" y="125816"/>
                    <a:pt x="103307" y="125816"/>
                  </a:cubicBezTo>
                  <a:cubicBezTo>
                    <a:pt x="101897" y="125816"/>
                    <a:pt x="98256" y="127578"/>
                    <a:pt x="92382" y="131102"/>
                  </a:cubicBezTo>
                  <a:lnTo>
                    <a:pt x="83571" y="136388"/>
                  </a:lnTo>
                  <a:lnTo>
                    <a:pt x="81809" y="149076"/>
                  </a:lnTo>
                  <a:cubicBezTo>
                    <a:pt x="81574" y="149781"/>
                    <a:pt x="81339" y="150838"/>
                    <a:pt x="81104" y="152248"/>
                  </a:cubicBezTo>
                  <a:cubicBezTo>
                    <a:pt x="79460" y="162350"/>
                    <a:pt x="78755" y="168400"/>
                    <a:pt x="78990" y="170398"/>
                  </a:cubicBezTo>
                  <a:cubicBezTo>
                    <a:pt x="79225" y="172395"/>
                    <a:pt x="80752" y="173981"/>
                    <a:pt x="83571" y="175155"/>
                  </a:cubicBezTo>
                  <a:cubicBezTo>
                    <a:pt x="84041" y="175390"/>
                    <a:pt x="84394" y="175508"/>
                    <a:pt x="84629" y="175508"/>
                  </a:cubicBezTo>
                  <a:cubicBezTo>
                    <a:pt x="87448" y="176917"/>
                    <a:pt x="89328" y="178327"/>
                    <a:pt x="90267" y="179737"/>
                  </a:cubicBezTo>
                  <a:cubicBezTo>
                    <a:pt x="91207" y="181147"/>
                    <a:pt x="92382" y="184201"/>
                    <a:pt x="93792" y="188900"/>
                  </a:cubicBezTo>
                  <a:cubicBezTo>
                    <a:pt x="95436" y="195009"/>
                    <a:pt x="96024" y="199825"/>
                    <a:pt x="95554" y="203349"/>
                  </a:cubicBezTo>
                  <a:cubicBezTo>
                    <a:pt x="95084" y="206874"/>
                    <a:pt x="92617" y="214157"/>
                    <a:pt x="88153" y="225200"/>
                  </a:cubicBezTo>
                  <a:cubicBezTo>
                    <a:pt x="85803" y="230838"/>
                    <a:pt x="84981" y="233775"/>
                    <a:pt x="85686" y="234010"/>
                  </a:cubicBezTo>
                  <a:cubicBezTo>
                    <a:pt x="86156" y="234245"/>
                    <a:pt x="88153" y="232601"/>
                    <a:pt x="91677" y="229076"/>
                  </a:cubicBezTo>
                  <a:cubicBezTo>
                    <a:pt x="96141" y="224847"/>
                    <a:pt x="98373" y="223320"/>
                    <a:pt x="98373" y="224495"/>
                  </a:cubicBezTo>
                  <a:cubicBezTo>
                    <a:pt x="98373" y="225670"/>
                    <a:pt x="97727" y="226668"/>
                    <a:pt x="96435" y="227490"/>
                  </a:cubicBezTo>
                  <a:cubicBezTo>
                    <a:pt x="95143" y="228313"/>
                    <a:pt x="95201" y="229076"/>
                    <a:pt x="96611" y="229781"/>
                  </a:cubicBezTo>
                  <a:cubicBezTo>
                    <a:pt x="97551" y="230251"/>
                    <a:pt x="96611" y="233540"/>
                    <a:pt x="93792" y="239649"/>
                  </a:cubicBezTo>
                  <a:cubicBezTo>
                    <a:pt x="90972" y="245758"/>
                    <a:pt x="88388" y="250222"/>
                    <a:pt x="86038" y="253041"/>
                  </a:cubicBezTo>
                  <a:cubicBezTo>
                    <a:pt x="84394" y="254921"/>
                    <a:pt x="83571" y="256389"/>
                    <a:pt x="83571" y="257447"/>
                  </a:cubicBezTo>
                  <a:cubicBezTo>
                    <a:pt x="83571" y="258504"/>
                    <a:pt x="82455" y="260031"/>
                    <a:pt x="80223" y="262028"/>
                  </a:cubicBezTo>
                  <a:cubicBezTo>
                    <a:pt x="77991" y="264025"/>
                    <a:pt x="75113" y="268665"/>
                    <a:pt x="71589" y="275949"/>
                  </a:cubicBezTo>
                  <a:cubicBezTo>
                    <a:pt x="68299" y="282292"/>
                    <a:pt x="65891" y="286404"/>
                    <a:pt x="64364" y="288284"/>
                  </a:cubicBezTo>
                  <a:cubicBezTo>
                    <a:pt x="62837" y="290163"/>
                    <a:pt x="60370" y="291690"/>
                    <a:pt x="56963" y="292865"/>
                  </a:cubicBezTo>
                  <a:cubicBezTo>
                    <a:pt x="53556" y="294040"/>
                    <a:pt x="51324" y="295978"/>
                    <a:pt x="50267" y="298680"/>
                  </a:cubicBezTo>
                  <a:cubicBezTo>
                    <a:pt x="49210" y="301382"/>
                    <a:pt x="47272" y="302733"/>
                    <a:pt x="44452" y="302733"/>
                  </a:cubicBezTo>
                  <a:cubicBezTo>
                    <a:pt x="41868" y="302733"/>
                    <a:pt x="39518" y="300736"/>
                    <a:pt x="37404" y="296742"/>
                  </a:cubicBezTo>
                  <a:cubicBezTo>
                    <a:pt x="35289" y="292748"/>
                    <a:pt x="33879" y="287579"/>
                    <a:pt x="33174" y="281235"/>
                  </a:cubicBezTo>
                  <a:cubicBezTo>
                    <a:pt x="32235" y="275127"/>
                    <a:pt x="31236" y="271367"/>
                    <a:pt x="30179" y="269958"/>
                  </a:cubicBezTo>
                  <a:cubicBezTo>
                    <a:pt x="29122" y="268548"/>
                    <a:pt x="30825" y="265376"/>
                    <a:pt x="35289" y="260442"/>
                  </a:cubicBezTo>
                  <a:cubicBezTo>
                    <a:pt x="42573" y="252219"/>
                    <a:pt x="44335" y="248107"/>
                    <a:pt x="40575" y="248107"/>
                  </a:cubicBezTo>
                  <a:cubicBezTo>
                    <a:pt x="39166" y="248107"/>
                    <a:pt x="37404" y="245640"/>
                    <a:pt x="35289" y="240706"/>
                  </a:cubicBezTo>
                  <a:cubicBezTo>
                    <a:pt x="31530" y="232248"/>
                    <a:pt x="23659" y="225082"/>
                    <a:pt x="11677" y="219208"/>
                  </a:cubicBezTo>
                  <a:cubicBezTo>
                    <a:pt x="5803" y="216389"/>
                    <a:pt x="2220" y="214216"/>
                    <a:pt x="928" y="212689"/>
                  </a:cubicBezTo>
                  <a:cubicBezTo>
                    <a:pt x="-365" y="211161"/>
                    <a:pt x="-306" y="208988"/>
                    <a:pt x="1104" y="206169"/>
                  </a:cubicBezTo>
                  <a:cubicBezTo>
                    <a:pt x="2748" y="202644"/>
                    <a:pt x="8270" y="197887"/>
                    <a:pt x="17668" y="191895"/>
                  </a:cubicBezTo>
                  <a:cubicBezTo>
                    <a:pt x="27066" y="185904"/>
                    <a:pt x="36464" y="181147"/>
                    <a:pt x="45862" y="177622"/>
                  </a:cubicBezTo>
                  <a:cubicBezTo>
                    <a:pt x="51266" y="175743"/>
                    <a:pt x="54437" y="173863"/>
                    <a:pt x="55377" y="171983"/>
                  </a:cubicBezTo>
                  <a:cubicBezTo>
                    <a:pt x="56317" y="170104"/>
                    <a:pt x="57022" y="164935"/>
                    <a:pt x="57492" y="156477"/>
                  </a:cubicBezTo>
                  <a:cubicBezTo>
                    <a:pt x="57962" y="150603"/>
                    <a:pt x="58020" y="147020"/>
                    <a:pt x="57668" y="145728"/>
                  </a:cubicBezTo>
                  <a:cubicBezTo>
                    <a:pt x="57316" y="144436"/>
                    <a:pt x="56317" y="143554"/>
                    <a:pt x="54672" y="143085"/>
                  </a:cubicBezTo>
                  <a:cubicBezTo>
                    <a:pt x="52323" y="142380"/>
                    <a:pt x="49738" y="142497"/>
                    <a:pt x="46919" y="143437"/>
                  </a:cubicBezTo>
                  <a:cubicBezTo>
                    <a:pt x="41045" y="145552"/>
                    <a:pt x="36346" y="145082"/>
                    <a:pt x="32822" y="142027"/>
                  </a:cubicBezTo>
                  <a:cubicBezTo>
                    <a:pt x="30943" y="140618"/>
                    <a:pt x="28828" y="139325"/>
                    <a:pt x="26478" y="138151"/>
                  </a:cubicBezTo>
                  <a:cubicBezTo>
                    <a:pt x="24129" y="136976"/>
                    <a:pt x="22778" y="135390"/>
                    <a:pt x="22425" y="133393"/>
                  </a:cubicBezTo>
                  <a:cubicBezTo>
                    <a:pt x="22073" y="131396"/>
                    <a:pt x="20605" y="128459"/>
                    <a:pt x="18020" y="124582"/>
                  </a:cubicBezTo>
                  <a:cubicBezTo>
                    <a:pt x="15436" y="120706"/>
                    <a:pt x="14144" y="117475"/>
                    <a:pt x="14144" y="114891"/>
                  </a:cubicBezTo>
                  <a:cubicBezTo>
                    <a:pt x="14144" y="112306"/>
                    <a:pt x="13556" y="109604"/>
                    <a:pt x="12381" y="106785"/>
                  </a:cubicBezTo>
                  <a:cubicBezTo>
                    <a:pt x="10972" y="103026"/>
                    <a:pt x="11383" y="100147"/>
                    <a:pt x="13615" y="98150"/>
                  </a:cubicBezTo>
                  <a:cubicBezTo>
                    <a:pt x="15847" y="96153"/>
                    <a:pt x="20370" y="94567"/>
                    <a:pt x="27183" y="93393"/>
                  </a:cubicBezTo>
                  <a:cubicBezTo>
                    <a:pt x="31177" y="93158"/>
                    <a:pt x="33174" y="93393"/>
                    <a:pt x="33174" y="94097"/>
                  </a:cubicBezTo>
                  <a:cubicBezTo>
                    <a:pt x="32470" y="95272"/>
                    <a:pt x="31001" y="95860"/>
                    <a:pt x="28769" y="95860"/>
                  </a:cubicBezTo>
                  <a:cubicBezTo>
                    <a:pt x="26537" y="95860"/>
                    <a:pt x="25421" y="96447"/>
                    <a:pt x="25421" y="97622"/>
                  </a:cubicBezTo>
                  <a:cubicBezTo>
                    <a:pt x="25421" y="99971"/>
                    <a:pt x="30003" y="101146"/>
                    <a:pt x="39166" y="101146"/>
                  </a:cubicBezTo>
                  <a:cubicBezTo>
                    <a:pt x="44100" y="101146"/>
                    <a:pt x="49562" y="99678"/>
                    <a:pt x="55554" y="96741"/>
                  </a:cubicBezTo>
                  <a:cubicBezTo>
                    <a:pt x="61545" y="93804"/>
                    <a:pt x="65363" y="90808"/>
                    <a:pt x="67007" y="87754"/>
                  </a:cubicBezTo>
                  <a:cubicBezTo>
                    <a:pt x="67712" y="86109"/>
                    <a:pt x="68593" y="85169"/>
                    <a:pt x="69650" y="84934"/>
                  </a:cubicBezTo>
                  <a:close/>
                  <a:moveTo>
                    <a:pt x="178374" y="64494"/>
                  </a:moveTo>
                  <a:cubicBezTo>
                    <a:pt x="182133" y="64494"/>
                    <a:pt x="184600" y="65551"/>
                    <a:pt x="185774" y="67666"/>
                  </a:cubicBezTo>
                  <a:cubicBezTo>
                    <a:pt x="186714" y="69310"/>
                    <a:pt x="187008" y="71131"/>
                    <a:pt x="186656" y="73128"/>
                  </a:cubicBezTo>
                  <a:cubicBezTo>
                    <a:pt x="186303" y="75125"/>
                    <a:pt x="185540" y="76124"/>
                    <a:pt x="184365" y="76124"/>
                  </a:cubicBezTo>
                  <a:cubicBezTo>
                    <a:pt x="183190" y="76124"/>
                    <a:pt x="181193" y="79531"/>
                    <a:pt x="178374" y="86344"/>
                  </a:cubicBezTo>
                  <a:cubicBezTo>
                    <a:pt x="175554" y="93158"/>
                    <a:pt x="174262" y="97622"/>
                    <a:pt x="174497" y="99736"/>
                  </a:cubicBezTo>
                  <a:cubicBezTo>
                    <a:pt x="174732" y="102321"/>
                    <a:pt x="174262" y="105493"/>
                    <a:pt x="173087" y="109252"/>
                  </a:cubicBezTo>
                  <a:cubicBezTo>
                    <a:pt x="171912" y="113011"/>
                    <a:pt x="171090" y="117593"/>
                    <a:pt x="170620" y="122996"/>
                  </a:cubicBezTo>
                  <a:cubicBezTo>
                    <a:pt x="170150" y="127225"/>
                    <a:pt x="170268" y="129340"/>
                    <a:pt x="170973" y="129340"/>
                  </a:cubicBezTo>
                  <a:cubicBezTo>
                    <a:pt x="171677" y="129340"/>
                    <a:pt x="174145" y="127343"/>
                    <a:pt x="178374" y="123349"/>
                  </a:cubicBezTo>
                  <a:cubicBezTo>
                    <a:pt x="185422" y="117005"/>
                    <a:pt x="195701" y="108841"/>
                    <a:pt x="209211" y="98855"/>
                  </a:cubicBezTo>
                  <a:cubicBezTo>
                    <a:pt x="222720" y="88870"/>
                    <a:pt x="232295" y="82467"/>
                    <a:pt x="237933" y="79648"/>
                  </a:cubicBezTo>
                  <a:cubicBezTo>
                    <a:pt x="244277" y="76124"/>
                    <a:pt x="249446" y="74362"/>
                    <a:pt x="253440" y="74362"/>
                  </a:cubicBezTo>
                  <a:cubicBezTo>
                    <a:pt x="256729" y="74362"/>
                    <a:pt x="260371" y="75713"/>
                    <a:pt x="264365" y="78415"/>
                  </a:cubicBezTo>
                  <a:cubicBezTo>
                    <a:pt x="268359" y="81117"/>
                    <a:pt x="270004" y="83290"/>
                    <a:pt x="269299" y="84934"/>
                  </a:cubicBezTo>
                  <a:cubicBezTo>
                    <a:pt x="268594" y="86579"/>
                    <a:pt x="269064" y="88106"/>
                    <a:pt x="270709" y="89516"/>
                  </a:cubicBezTo>
                  <a:cubicBezTo>
                    <a:pt x="273763" y="92805"/>
                    <a:pt x="275408" y="99736"/>
                    <a:pt x="275643" y="110309"/>
                  </a:cubicBezTo>
                  <a:cubicBezTo>
                    <a:pt x="275878" y="120882"/>
                    <a:pt x="274586" y="132394"/>
                    <a:pt x="271766" y="144847"/>
                  </a:cubicBezTo>
                  <a:cubicBezTo>
                    <a:pt x="267302" y="163643"/>
                    <a:pt x="265070" y="174685"/>
                    <a:pt x="265070" y="177975"/>
                  </a:cubicBezTo>
                  <a:cubicBezTo>
                    <a:pt x="265070" y="180559"/>
                    <a:pt x="264600" y="182145"/>
                    <a:pt x="263661" y="182732"/>
                  </a:cubicBezTo>
                  <a:cubicBezTo>
                    <a:pt x="262721" y="183320"/>
                    <a:pt x="261898" y="186433"/>
                    <a:pt x="261193" y="192072"/>
                  </a:cubicBezTo>
                  <a:cubicBezTo>
                    <a:pt x="260254" y="198650"/>
                    <a:pt x="258550" y="204113"/>
                    <a:pt x="256083" y="208459"/>
                  </a:cubicBezTo>
                  <a:cubicBezTo>
                    <a:pt x="253616" y="212806"/>
                    <a:pt x="250973" y="215332"/>
                    <a:pt x="248154" y="216037"/>
                  </a:cubicBezTo>
                  <a:cubicBezTo>
                    <a:pt x="245334" y="216741"/>
                    <a:pt x="242397" y="215684"/>
                    <a:pt x="239343" y="212865"/>
                  </a:cubicBezTo>
                  <a:cubicBezTo>
                    <a:pt x="236994" y="210280"/>
                    <a:pt x="232530" y="203584"/>
                    <a:pt x="225951" y="192777"/>
                  </a:cubicBezTo>
                  <a:cubicBezTo>
                    <a:pt x="224541" y="190427"/>
                    <a:pt x="223308" y="188019"/>
                    <a:pt x="222251" y="185552"/>
                  </a:cubicBezTo>
                  <a:cubicBezTo>
                    <a:pt x="221193" y="183085"/>
                    <a:pt x="220195" y="181851"/>
                    <a:pt x="219255" y="181851"/>
                  </a:cubicBezTo>
                  <a:cubicBezTo>
                    <a:pt x="218550" y="181851"/>
                    <a:pt x="216670" y="185082"/>
                    <a:pt x="213616" y="191543"/>
                  </a:cubicBezTo>
                  <a:cubicBezTo>
                    <a:pt x="210562" y="198004"/>
                    <a:pt x="209035" y="202057"/>
                    <a:pt x="209035" y="203702"/>
                  </a:cubicBezTo>
                  <a:cubicBezTo>
                    <a:pt x="209035" y="204642"/>
                    <a:pt x="207390" y="208812"/>
                    <a:pt x="204101" y="216213"/>
                  </a:cubicBezTo>
                  <a:cubicBezTo>
                    <a:pt x="200812" y="223614"/>
                    <a:pt x="197992" y="229429"/>
                    <a:pt x="195642" y="233658"/>
                  </a:cubicBezTo>
                  <a:cubicBezTo>
                    <a:pt x="193528" y="237652"/>
                    <a:pt x="192588" y="240883"/>
                    <a:pt x="192823" y="243350"/>
                  </a:cubicBezTo>
                  <a:cubicBezTo>
                    <a:pt x="193058" y="245816"/>
                    <a:pt x="194703" y="249399"/>
                    <a:pt x="197757" y="254098"/>
                  </a:cubicBezTo>
                  <a:cubicBezTo>
                    <a:pt x="203161" y="261852"/>
                    <a:pt x="207155" y="269958"/>
                    <a:pt x="209739" y="278416"/>
                  </a:cubicBezTo>
                  <a:cubicBezTo>
                    <a:pt x="211619" y="283820"/>
                    <a:pt x="212911" y="287109"/>
                    <a:pt x="213616" y="288284"/>
                  </a:cubicBezTo>
                  <a:cubicBezTo>
                    <a:pt x="214321" y="289458"/>
                    <a:pt x="214673" y="290927"/>
                    <a:pt x="214673" y="292689"/>
                  </a:cubicBezTo>
                  <a:cubicBezTo>
                    <a:pt x="214673" y="294451"/>
                    <a:pt x="215437" y="295156"/>
                    <a:pt x="216964" y="294804"/>
                  </a:cubicBezTo>
                  <a:cubicBezTo>
                    <a:pt x="218491" y="294451"/>
                    <a:pt x="220077" y="294862"/>
                    <a:pt x="221722" y="296037"/>
                  </a:cubicBezTo>
                  <a:cubicBezTo>
                    <a:pt x="224541" y="298387"/>
                    <a:pt x="232118" y="297271"/>
                    <a:pt x="244453" y="292689"/>
                  </a:cubicBezTo>
                  <a:cubicBezTo>
                    <a:pt x="256788" y="288108"/>
                    <a:pt x="265892" y="282997"/>
                    <a:pt x="271766" y="277359"/>
                  </a:cubicBezTo>
                  <a:cubicBezTo>
                    <a:pt x="276230" y="273129"/>
                    <a:pt x="278462" y="270486"/>
                    <a:pt x="278462" y="269429"/>
                  </a:cubicBezTo>
                  <a:cubicBezTo>
                    <a:pt x="278462" y="268372"/>
                    <a:pt x="279402" y="267843"/>
                    <a:pt x="281282" y="267843"/>
                  </a:cubicBezTo>
                  <a:cubicBezTo>
                    <a:pt x="282926" y="267843"/>
                    <a:pt x="284806" y="266962"/>
                    <a:pt x="286920" y="265200"/>
                  </a:cubicBezTo>
                  <a:cubicBezTo>
                    <a:pt x="289035" y="263438"/>
                    <a:pt x="290092" y="261734"/>
                    <a:pt x="290092" y="260090"/>
                  </a:cubicBezTo>
                  <a:cubicBezTo>
                    <a:pt x="290092" y="258680"/>
                    <a:pt x="290680" y="257975"/>
                    <a:pt x="291854" y="257975"/>
                  </a:cubicBezTo>
                  <a:cubicBezTo>
                    <a:pt x="293029" y="257975"/>
                    <a:pt x="293264" y="256918"/>
                    <a:pt x="292559" y="254803"/>
                  </a:cubicBezTo>
                  <a:cubicBezTo>
                    <a:pt x="291854" y="252689"/>
                    <a:pt x="292089" y="251279"/>
                    <a:pt x="293264" y="250574"/>
                  </a:cubicBezTo>
                  <a:cubicBezTo>
                    <a:pt x="294439" y="249869"/>
                    <a:pt x="295026" y="247990"/>
                    <a:pt x="295026" y="244935"/>
                  </a:cubicBezTo>
                  <a:cubicBezTo>
                    <a:pt x="295026" y="241881"/>
                    <a:pt x="295379" y="239884"/>
                    <a:pt x="296084" y="238944"/>
                  </a:cubicBezTo>
                  <a:cubicBezTo>
                    <a:pt x="297258" y="237535"/>
                    <a:pt x="298433" y="234774"/>
                    <a:pt x="299608" y="230662"/>
                  </a:cubicBezTo>
                  <a:cubicBezTo>
                    <a:pt x="300783" y="226551"/>
                    <a:pt x="301370" y="222968"/>
                    <a:pt x="301370" y="219913"/>
                  </a:cubicBezTo>
                  <a:cubicBezTo>
                    <a:pt x="301370" y="216154"/>
                    <a:pt x="302780" y="207461"/>
                    <a:pt x="305599" y="193834"/>
                  </a:cubicBezTo>
                  <a:cubicBezTo>
                    <a:pt x="308653" y="179502"/>
                    <a:pt x="309828" y="172336"/>
                    <a:pt x="309123" y="172336"/>
                  </a:cubicBezTo>
                  <a:cubicBezTo>
                    <a:pt x="309123" y="172336"/>
                    <a:pt x="308653" y="172571"/>
                    <a:pt x="307714" y="173041"/>
                  </a:cubicBezTo>
                  <a:cubicBezTo>
                    <a:pt x="306774" y="173746"/>
                    <a:pt x="306421" y="172923"/>
                    <a:pt x="306656" y="170574"/>
                  </a:cubicBezTo>
                  <a:cubicBezTo>
                    <a:pt x="307361" y="167989"/>
                    <a:pt x="309241" y="162468"/>
                    <a:pt x="312295" y="154010"/>
                  </a:cubicBezTo>
                  <a:cubicBezTo>
                    <a:pt x="317699" y="138973"/>
                    <a:pt x="319461" y="130985"/>
                    <a:pt x="317582" y="130045"/>
                  </a:cubicBezTo>
                  <a:cubicBezTo>
                    <a:pt x="316172" y="129340"/>
                    <a:pt x="316172" y="128694"/>
                    <a:pt x="317582" y="128106"/>
                  </a:cubicBezTo>
                  <a:cubicBezTo>
                    <a:pt x="318991" y="127519"/>
                    <a:pt x="319402" y="126756"/>
                    <a:pt x="318815" y="125816"/>
                  </a:cubicBezTo>
                  <a:cubicBezTo>
                    <a:pt x="318228" y="124876"/>
                    <a:pt x="318404" y="123231"/>
                    <a:pt x="319344" y="120882"/>
                  </a:cubicBezTo>
                  <a:cubicBezTo>
                    <a:pt x="320753" y="116888"/>
                    <a:pt x="322398" y="117123"/>
                    <a:pt x="324277" y="121587"/>
                  </a:cubicBezTo>
                  <a:cubicBezTo>
                    <a:pt x="324982" y="123936"/>
                    <a:pt x="325570" y="126990"/>
                    <a:pt x="326040" y="130750"/>
                  </a:cubicBezTo>
                  <a:cubicBezTo>
                    <a:pt x="326510" y="137798"/>
                    <a:pt x="327273" y="142027"/>
                    <a:pt x="328330" y="143437"/>
                  </a:cubicBezTo>
                  <a:cubicBezTo>
                    <a:pt x="329388" y="144847"/>
                    <a:pt x="329329" y="148371"/>
                    <a:pt x="328154" y="154010"/>
                  </a:cubicBezTo>
                  <a:cubicBezTo>
                    <a:pt x="326979" y="159649"/>
                    <a:pt x="326979" y="164406"/>
                    <a:pt x="328154" y="168283"/>
                  </a:cubicBezTo>
                  <a:cubicBezTo>
                    <a:pt x="329329" y="172160"/>
                    <a:pt x="329681" y="176213"/>
                    <a:pt x="329211" y="180442"/>
                  </a:cubicBezTo>
                  <a:cubicBezTo>
                    <a:pt x="328742" y="184671"/>
                    <a:pt x="329211" y="187549"/>
                    <a:pt x="330621" y="189076"/>
                  </a:cubicBezTo>
                  <a:cubicBezTo>
                    <a:pt x="332031" y="190603"/>
                    <a:pt x="332442" y="192835"/>
                    <a:pt x="331855" y="195772"/>
                  </a:cubicBezTo>
                  <a:cubicBezTo>
                    <a:pt x="331267" y="198709"/>
                    <a:pt x="331561" y="200177"/>
                    <a:pt x="332736" y="200177"/>
                  </a:cubicBezTo>
                  <a:cubicBezTo>
                    <a:pt x="333910" y="200177"/>
                    <a:pt x="334145" y="201587"/>
                    <a:pt x="333441" y="204407"/>
                  </a:cubicBezTo>
                  <a:cubicBezTo>
                    <a:pt x="332736" y="207226"/>
                    <a:pt x="332853" y="208988"/>
                    <a:pt x="333793" y="209693"/>
                  </a:cubicBezTo>
                  <a:cubicBezTo>
                    <a:pt x="335673" y="210868"/>
                    <a:pt x="337905" y="218269"/>
                    <a:pt x="340489" y="231896"/>
                  </a:cubicBezTo>
                  <a:cubicBezTo>
                    <a:pt x="341194" y="234950"/>
                    <a:pt x="342134" y="236477"/>
                    <a:pt x="343309" y="236477"/>
                  </a:cubicBezTo>
                  <a:cubicBezTo>
                    <a:pt x="344483" y="236477"/>
                    <a:pt x="344718" y="238416"/>
                    <a:pt x="344013" y="242292"/>
                  </a:cubicBezTo>
                  <a:cubicBezTo>
                    <a:pt x="343309" y="246169"/>
                    <a:pt x="343426" y="248342"/>
                    <a:pt x="344366" y="248812"/>
                  </a:cubicBezTo>
                  <a:cubicBezTo>
                    <a:pt x="345776" y="249752"/>
                    <a:pt x="346598" y="254745"/>
                    <a:pt x="346833" y="263790"/>
                  </a:cubicBezTo>
                  <a:cubicBezTo>
                    <a:pt x="347068" y="272836"/>
                    <a:pt x="346598" y="278768"/>
                    <a:pt x="345423" y="281588"/>
                  </a:cubicBezTo>
                  <a:cubicBezTo>
                    <a:pt x="345423" y="281588"/>
                    <a:pt x="344013" y="285112"/>
                    <a:pt x="341194" y="292160"/>
                  </a:cubicBezTo>
                  <a:cubicBezTo>
                    <a:pt x="337905" y="301088"/>
                    <a:pt x="327802" y="309899"/>
                    <a:pt x="310885" y="318592"/>
                  </a:cubicBezTo>
                  <a:cubicBezTo>
                    <a:pt x="304072" y="322117"/>
                    <a:pt x="299960" y="324466"/>
                    <a:pt x="298550" y="325641"/>
                  </a:cubicBezTo>
                  <a:cubicBezTo>
                    <a:pt x="296436" y="327755"/>
                    <a:pt x="289035" y="330222"/>
                    <a:pt x="276348" y="333042"/>
                  </a:cubicBezTo>
                  <a:cubicBezTo>
                    <a:pt x="263661" y="335861"/>
                    <a:pt x="255202" y="337036"/>
                    <a:pt x="250973" y="336566"/>
                  </a:cubicBezTo>
                  <a:cubicBezTo>
                    <a:pt x="239696" y="335391"/>
                    <a:pt x="233117" y="333981"/>
                    <a:pt x="231237" y="332337"/>
                  </a:cubicBezTo>
                  <a:cubicBezTo>
                    <a:pt x="229828" y="331162"/>
                    <a:pt x="227243" y="329635"/>
                    <a:pt x="223484" y="327755"/>
                  </a:cubicBezTo>
                  <a:cubicBezTo>
                    <a:pt x="220665" y="326346"/>
                    <a:pt x="216729" y="323526"/>
                    <a:pt x="211678" y="319297"/>
                  </a:cubicBezTo>
                  <a:cubicBezTo>
                    <a:pt x="206626" y="315068"/>
                    <a:pt x="204101" y="312484"/>
                    <a:pt x="204101" y="311544"/>
                  </a:cubicBezTo>
                  <a:cubicBezTo>
                    <a:pt x="204101" y="311074"/>
                    <a:pt x="202691" y="308783"/>
                    <a:pt x="199872" y="304671"/>
                  </a:cubicBezTo>
                  <a:cubicBezTo>
                    <a:pt x="197052" y="300560"/>
                    <a:pt x="195642" y="297682"/>
                    <a:pt x="195642" y="296037"/>
                  </a:cubicBezTo>
                  <a:cubicBezTo>
                    <a:pt x="195642" y="294392"/>
                    <a:pt x="193293" y="288636"/>
                    <a:pt x="188594" y="278768"/>
                  </a:cubicBezTo>
                  <a:lnTo>
                    <a:pt x="181545" y="263966"/>
                  </a:lnTo>
                  <a:lnTo>
                    <a:pt x="176964" y="271367"/>
                  </a:lnTo>
                  <a:cubicBezTo>
                    <a:pt x="174145" y="276536"/>
                    <a:pt x="172735" y="279532"/>
                    <a:pt x="172735" y="280354"/>
                  </a:cubicBezTo>
                  <a:cubicBezTo>
                    <a:pt x="172735" y="281176"/>
                    <a:pt x="171325" y="283232"/>
                    <a:pt x="168506" y="286522"/>
                  </a:cubicBezTo>
                  <a:cubicBezTo>
                    <a:pt x="165686" y="289811"/>
                    <a:pt x="164277" y="292160"/>
                    <a:pt x="164277" y="293570"/>
                  </a:cubicBezTo>
                  <a:cubicBezTo>
                    <a:pt x="164277" y="294980"/>
                    <a:pt x="163572" y="295978"/>
                    <a:pt x="162162" y="296566"/>
                  </a:cubicBezTo>
                  <a:cubicBezTo>
                    <a:pt x="160752" y="297153"/>
                    <a:pt x="158755" y="300031"/>
                    <a:pt x="156171" y="305200"/>
                  </a:cubicBezTo>
                  <a:cubicBezTo>
                    <a:pt x="151002" y="315068"/>
                    <a:pt x="145716" y="323174"/>
                    <a:pt x="140312" y="329517"/>
                  </a:cubicBezTo>
                  <a:cubicBezTo>
                    <a:pt x="137727" y="332572"/>
                    <a:pt x="136435" y="334569"/>
                    <a:pt x="136435" y="335509"/>
                  </a:cubicBezTo>
                  <a:cubicBezTo>
                    <a:pt x="136435" y="337153"/>
                    <a:pt x="135378" y="338446"/>
                    <a:pt x="133263" y="339385"/>
                  </a:cubicBezTo>
                  <a:cubicBezTo>
                    <a:pt x="131149" y="340325"/>
                    <a:pt x="129152" y="340325"/>
                    <a:pt x="127272" y="339385"/>
                  </a:cubicBezTo>
                  <a:cubicBezTo>
                    <a:pt x="122103" y="337036"/>
                    <a:pt x="118814" y="330575"/>
                    <a:pt x="117404" y="320002"/>
                  </a:cubicBezTo>
                  <a:cubicBezTo>
                    <a:pt x="116464" y="314363"/>
                    <a:pt x="115348" y="310486"/>
                    <a:pt x="114056" y="308372"/>
                  </a:cubicBezTo>
                  <a:cubicBezTo>
                    <a:pt x="112764" y="306257"/>
                    <a:pt x="111648" y="303673"/>
                    <a:pt x="110708" y="300619"/>
                  </a:cubicBezTo>
                  <a:cubicBezTo>
                    <a:pt x="109768" y="296389"/>
                    <a:pt x="110356" y="293100"/>
                    <a:pt x="112470" y="290751"/>
                  </a:cubicBezTo>
                  <a:cubicBezTo>
                    <a:pt x="113410" y="289811"/>
                    <a:pt x="114350" y="289811"/>
                    <a:pt x="115290" y="290751"/>
                  </a:cubicBezTo>
                  <a:cubicBezTo>
                    <a:pt x="117169" y="292630"/>
                    <a:pt x="121046" y="290751"/>
                    <a:pt x="126920" y="285112"/>
                  </a:cubicBezTo>
                  <a:cubicBezTo>
                    <a:pt x="129034" y="283232"/>
                    <a:pt x="132617" y="279062"/>
                    <a:pt x="137669" y="272601"/>
                  </a:cubicBezTo>
                  <a:cubicBezTo>
                    <a:pt x="142720" y="266140"/>
                    <a:pt x="145950" y="261617"/>
                    <a:pt x="147360" y="259032"/>
                  </a:cubicBezTo>
                  <a:cubicBezTo>
                    <a:pt x="149475" y="255273"/>
                    <a:pt x="153351" y="249634"/>
                    <a:pt x="158990" y="242116"/>
                  </a:cubicBezTo>
                  <a:cubicBezTo>
                    <a:pt x="162514" y="237417"/>
                    <a:pt x="164335" y="234598"/>
                    <a:pt x="164453" y="233658"/>
                  </a:cubicBezTo>
                  <a:cubicBezTo>
                    <a:pt x="164571" y="232718"/>
                    <a:pt x="166215" y="230369"/>
                    <a:pt x="169387" y="226609"/>
                  </a:cubicBezTo>
                  <a:cubicBezTo>
                    <a:pt x="172559" y="222850"/>
                    <a:pt x="174145" y="220089"/>
                    <a:pt x="174145" y="218327"/>
                  </a:cubicBezTo>
                  <a:cubicBezTo>
                    <a:pt x="174145" y="216565"/>
                    <a:pt x="175143" y="214627"/>
                    <a:pt x="177140" y="212512"/>
                  </a:cubicBezTo>
                  <a:cubicBezTo>
                    <a:pt x="179137" y="210398"/>
                    <a:pt x="180488" y="208459"/>
                    <a:pt x="181193" y="206697"/>
                  </a:cubicBezTo>
                  <a:cubicBezTo>
                    <a:pt x="181898" y="204935"/>
                    <a:pt x="184835" y="200060"/>
                    <a:pt x="190004" y="192072"/>
                  </a:cubicBezTo>
                  <a:cubicBezTo>
                    <a:pt x="197052" y="181029"/>
                    <a:pt x="198932" y="175508"/>
                    <a:pt x="195642" y="175508"/>
                  </a:cubicBezTo>
                  <a:cubicBezTo>
                    <a:pt x="194703" y="175508"/>
                    <a:pt x="193939" y="176448"/>
                    <a:pt x="193352" y="178327"/>
                  </a:cubicBezTo>
                  <a:cubicBezTo>
                    <a:pt x="192764" y="180207"/>
                    <a:pt x="191061" y="182791"/>
                    <a:pt x="188241" y="186080"/>
                  </a:cubicBezTo>
                  <a:cubicBezTo>
                    <a:pt x="186362" y="188195"/>
                    <a:pt x="185305" y="189311"/>
                    <a:pt x="185070" y="189429"/>
                  </a:cubicBezTo>
                  <a:cubicBezTo>
                    <a:pt x="184835" y="189546"/>
                    <a:pt x="185187" y="188665"/>
                    <a:pt x="186127" y="186785"/>
                  </a:cubicBezTo>
                  <a:cubicBezTo>
                    <a:pt x="187772" y="183496"/>
                    <a:pt x="191942" y="176330"/>
                    <a:pt x="198638" y="165287"/>
                  </a:cubicBezTo>
                  <a:cubicBezTo>
                    <a:pt x="205334" y="154245"/>
                    <a:pt x="209739" y="147314"/>
                    <a:pt x="211854" y="144494"/>
                  </a:cubicBezTo>
                  <a:cubicBezTo>
                    <a:pt x="217023" y="137446"/>
                    <a:pt x="221722" y="136271"/>
                    <a:pt x="225951" y="140970"/>
                  </a:cubicBezTo>
                  <a:cubicBezTo>
                    <a:pt x="227361" y="142380"/>
                    <a:pt x="228183" y="143613"/>
                    <a:pt x="228418" y="144670"/>
                  </a:cubicBezTo>
                  <a:cubicBezTo>
                    <a:pt x="228653" y="145728"/>
                    <a:pt x="228301" y="147314"/>
                    <a:pt x="227361" y="149428"/>
                  </a:cubicBezTo>
                  <a:cubicBezTo>
                    <a:pt x="226186" y="152718"/>
                    <a:pt x="226303" y="156124"/>
                    <a:pt x="227713" y="159649"/>
                  </a:cubicBezTo>
                  <a:cubicBezTo>
                    <a:pt x="229123" y="162938"/>
                    <a:pt x="230533" y="166110"/>
                    <a:pt x="231942" y="169164"/>
                  </a:cubicBezTo>
                  <a:cubicBezTo>
                    <a:pt x="232647" y="171279"/>
                    <a:pt x="233293" y="172512"/>
                    <a:pt x="233881" y="172865"/>
                  </a:cubicBezTo>
                  <a:cubicBezTo>
                    <a:pt x="234468" y="173217"/>
                    <a:pt x="235231" y="172923"/>
                    <a:pt x="236171" y="171983"/>
                  </a:cubicBezTo>
                  <a:cubicBezTo>
                    <a:pt x="237816" y="170809"/>
                    <a:pt x="238991" y="168988"/>
                    <a:pt x="239696" y="166521"/>
                  </a:cubicBezTo>
                  <a:cubicBezTo>
                    <a:pt x="240400" y="164054"/>
                    <a:pt x="241810" y="160706"/>
                    <a:pt x="243925" y="156477"/>
                  </a:cubicBezTo>
                  <a:cubicBezTo>
                    <a:pt x="246039" y="151778"/>
                    <a:pt x="248565" y="143907"/>
                    <a:pt x="251502" y="132864"/>
                  </a:cubicBezTo>
                  <a:cubicBezTo>
                    <a:pt x="254439" y="121822"/>
                    <a:pt x="255790" y="114773"/>
                    <a:pt x="255555" y="111719"/>
                  </a:cubicBezTo>
                  <a:cubicBezTo>
                    <a:pt x="255555" y="108429"/>
                    <a:pt x="255496" y="104494"/>
                    <a:pt x="255378" y="99912"/>
                  </a:cubicBezTo>
                  <a:cubicBezTo>
                    <a:pt x="255261" y="95331"/>
                    <a:pt x="254732" y="91513"/>
                    <a:pt x="253793" y="88459"/>
                  </a:cubicBezTo>
                  <a:lnTo>
                    <a:pt x="252030" y="84230"/>
                  </a:lnTo>
                  <a:lnTo>
                    <a:pt x="242515" y="89516"/>
                  </a:lnTo>
                  <a:cubicBezTo>
                    <a:pt x="236171" y="93040"/>
                    <a:pt x="229005" y="97915"/>
                    <a:pt x="221017" y="104142"/>
                  </a:cubicBezTo>
                  <a:cubicBezTo>
                    <a:pt x="213029" y="110368"/>
                    <a:pt x="209035" y="114186"/>
                    <a:pt x="209035" y="115595"/>
                  </a:cubicBezTo>
                  <a:cubicBezTo>
                    <a:pt x="209035" y="117005"/>
                    <a:pt x="207273" y="119296"/>
                    <a:pt x="203748" y="122468"/>
                  </a:cubicBezTo>
                  <a:cubicBezTo>
                    <a:pt x="200224" y="125640"/>
                    <a:pt x="197992" y="126990"/>
                    <a:pt x="197052" y="126521"/>
                  </a:cubicBezTo>
                  <a:cubicBezTo>
                    <a:pt x="196817" y="126286"/>
                    <a:pt x="196523" y="126286"/>
                    <a:pt x="196171" y="126521"/>
                  </a:cubicBezTo>
                  <a:cubicBezTo>
                    <a:pt x="195819" y="126756"/>
                    <a:pt x="195642" y="127225"/>
                    <a:pt x="195642" y="127930"/>
                  </a:cubicBezTo>
                  <a:cubicBezTo>
                    <a:pt x="195642" y="129340"/>
                    <a:pt x="192647" y="133040"/>
                    <a:pt x="186656" y="139032"/>
                  </a:cubicBezTo>
                  <a:cubicBezTo>
                    <a:pt x="180664" y="145023"/>
                    <a:pt x="177669" y="148488"/>
                    <a:pt x="177669" y="149428"/>
                  </a:cubicBezTo>
                  <a:cubicBezTo>
                    <a:pt x="177669" y="150368"/>
                    <a:pt x="176494" y="152365"/>
                    <a:pt x="174145" y="155419"/>
                  </a:cubicBezTo>
                  <a:cubicBezTo>
                    <a:pt x="171795" y="158474"/>
                    <a:pt x="170973" y="160588"/>
                    <a:pt x="171677" y="161763"/>
                  </a:cubicBezTo>
                  <a:cubicBezTo>
                    <a:pt x="172382" y="162938"/>
                    <a:pt x="172206" y="163819"/>
                    <a:pt x="171149" y="164406"/>
                  </a:cubicBezTo>
                  <a:cubicBezTo>
                    <a:pt x="170092" y="164994"/>
                    <a:pt x="169152" y="167402"/>
                    <a:pt x="168330" y="171631"/>
                  </a:cubicBezTo>
                  <a:cubicBezTo>
                    <a:pt x="167507" y="175860"/>
                    <a:pt x="167096" y="178210"/>
                    <a:pt x="167096" y="178680"/>
                  </a:cubicBezTo>
                  <a:cubicBezTo>
                    <a:pt x="164746" y="186433"/>
                    <a:pt x="163689" y="195713"/>
                    <a:pt x="163924" y="206521"/>
                  </a:cubicBezTo>
                  <a:cubicBezTo>
                    <a:pt x="164159" y="213100"/>
                    <a:pt x="164100" y="217564"/>
                    <a:pt x="163748" y="219913"/>
                  </a:cubicBezTo>
                  <a:cubicBezTo>
                    <a:pt x="163396" y="222263"/>
                    <a:pt x="162397" y="224495"/>
                    <a:pt x="160752" y="226609"/>
                  </a:cubicBezTo>
                  <a:cubicBezTo>
                    <a:pt x="158403" y="229664"/>
                    <a:pt x="156288" y="230838"/>
                    <a:pt x="154409" y="230134"/>
                  </a:cubicBezTo>
                  <a:cubicBezTo>
                    <a:pt x="151824" y="229194"/>
                    <a:pt x="149240" y="227490"/>
                    <a:pt x="146655" y="225023"/>
                  </a:cubicBezTo>
                  <a:cubicBezTo>
                    <a:pt x="144071" y="222556"/>
                    <a:pt x="142779" y="220618"/>
                    <a:pt x="142779" y="219208"/>
                  </a:cubicBezTo>
                  <a:cubicBezTo>
                    <a:pt x="142779" y="217329"/>
                    <a:pt x="141839" y="214627"/>
                    <a:pt x="139959" y="211103"/>
                  </a:cubicBezTo>
                  <a:cubicBezTo>
                    <a:pt x="138080" y="207578"/>
                    <a:pt x="137023" y="204876"/>
                    <a:pt x="136788" y="202997"/>
                  </a:cubicBezTo>
                  <a:cubicBezTo>
                    <a:pt x="136552" y="201587"/>
                    <a:pt x="135554" y="199296"/>
                    <a:pt x="133792" y="196125"/>
                  </a:cubicBezTo>
                  <a:cubicBezTo>
                    <a:pt x="132030" y="192953"/>
                    <a:pt x="130561" y="191014"/>
                    <a:pt x="129386" y="190310"/>
                  </a:cubicBezTo>
                  <a:cubicBezTo>
                    <a:pt x="125627" y="187255"/>
                    <a:pt x="124923" y="183261"/>
                    <a:pt x="127272" y="178327"/>
                  </a:cubicBezTo>
                  <a:cubicBezTo>
                    <a:pt x="128917" y="175273"/>
                    <a:pt x="130209" y="173746"/>
                    <a:pt x="131149" y="173746"/>
                  </a:cubicBezTo>
                  <a:cubicBezTo>
                    <a:pt x="132089" y="173746"/>
                    <a:pt x="133028" y="171631"/>
                    <a:pt x="133968" y="167402"/>
                  </a:cubicBezTo>
                  <a:cubicBezTo>
                    <a:pt x="134438" y="164817"/>
                    <a:pt x="134790" y="163408"/>
                    <a:pt x="135025" y="163173"/>
                  </a:cubicBezTo>
                  <a:cubicBezTo>
                    <a:pt x="135260" y="162938"/>
                    <a:pt x="135613" y="163290"/>
                    <a:pt x="136083" y="164230"/>
                  </a:cubicBezTo>
                  <a:cubicBezTo>
                    <a:pt x="136552" y="165640"/>
                    <a:pt x="137023" y="166345"/>
                    <a:pt x="137492" y="166345"/>
                  </a:cubicBezTo>
                  <a:cubicBezTo>
                    <a:pt x="137962" y="166345"/>
                    <a:pt x="138667" y="165405"/>
                    <a:pt x="139607" y="163525"/>
                  </a:cubicBezTo>
                  <a:cubicBezTo>
                    <a:pt x="141721" y="160471"/>
                    <a:pt x="144541" y="152013"/>
                    <a:pt x="148065" y="138151"/>
                  </a:cubicBezTo>
                  <a:cubicBezTo>
                    <a:pt x="149240" y="133922"/>
                    <a:pt x="150415" y="131043"/>
                    <a:pt x="151589" y="129516"/>
                  </a:cubicBezTo>
                  <a:cubicBezTo>
                    <a:pt x="152764" y="127989"/>
                    <a:pt x="152764" y="126638"/>
                    <a:pt x="151589" y="125463"/>
                  </a:cubicBezTo>
                  <a:cubicBezTo>
                    <a:pt x="150415" y="124289"/>
                    <a:pt x="149122" y="125463"/>
                    <a:pt x="147713" y="128988"/>
                  </a:cubicBezTo>
                  <a:cubicBezTo>
                    <a:pt x="147008" y="130397"/>
                    <a:pt x="146362" y="131513"/>
                    <a:pt x="145774" y="132336"/>
                  </a:cubicBezTo>
                  <a:cubicBezTo>
                    <a:pt x="145187" y="133158"/>
                    <a:pt x="144658" y="133452"/>
                    <a:pt x="144188" y="133217"/>
                  </a:cubicBezTo>
                  <a:cubicBezTo>
                    <a:pt x="143484" y="132747"/>
                    <a:pt x="144482" y="129457"/>
                    <a:pt x="147184" y="123349"/>
                  </a:cubicBezTo>
                  <a:cubicBezTo>
                    <a:pt x="149886" y="117240"/>
                    <a:pt x="151237" y="113363"/>
                    <a:pt x="151237" y="111719"/>
                  </a:cubicBezTo>
                  <a:cubicBezTo>
                    <a:pt x="151237" y="110309"/>
                    <a:pt x="152940" y="105845"/>
                    <a:pt x="156347" y="98327"/>
                  </a:cubicBezTo>
                  <a:cubicBezTo>
                    <a:pt x="159754" y="90808"/>
                    <a:pt x="162984" y="84582"/>
                    <a:pt x="166039" y="79648"/>
                  </a:cubicBezTo>
                  <a:cubicBezTo>
                    <a:pt x="168153" y="75889"/>
                    <a:pt x="169798" y="72482"/>
                    <a:pt x="170973" y="69428"/>
                  </a:cubicBezTo>
                  <a:cubicBezTo>
                    <a:pt x="171677" y="67313"/>
                    <a:pt x="172441" y="65962"/>
                    <a:pt x="173264" y="65375"/>
                  </a:cubicBezTo>
                  <a:cubicBezTo>
                    <a:pt x="174086" y="64787"/>
                    <a:pt x="175789" y="64494"/>
                    <a:pt x="178374" y="64494"/>
                  </a:cubicBezTo>
                  <a:close/>
                  <a:moveTo>
                    <a:pt x="1652015" y="55331"/>
                  </a:moveTo>
                  <a:cubicBezTo>
                    <a:pt x="1655069" y="55331"/>
                    <a:pt x="1657771" y="57093"/>
                    <a:pt x="1660121" y="60617"/>
                  </a:cubicBezTo>
                  <a:cubicBezTo>
                    <a:pt x="1662470" y="64141"/>
                    <a:pt x="1663880" y="68488"/>
                    <a:pt x="1664350" y="73657"/>
                  </a:cubicBezTo>
                  <a:cubicBezTo>
                    <a:pt x="1665290" y="80940"/>
                    <a:pt x="1666464" y="87636"/>
                    <a:pt x="1667874" y="93745"/>
                  </a:cubicBezTo>
                  <a:cubicBezTo>
                    <a:pt x="1669284" y="99854"/>
                    <a:pt x="1670576" y="103261"/>
                    <a:pt x="1671751" y="103965"/>
                  </a:cubicBezTo>
                  <a:cubicBezTo>
                    <a:pt x="1673161" y="104905"/>
                    <a:pt x="1673865" y="105962"/>
                    <a:pt x="1673865" y="107137"/>
                  </a:cubicBezTo>
                  <a:cubicBezTo>
                    <a:pt x="1673865" y="108312"/>
                    <a:pt x="1677272" y="112247"/>
                    <a:pt x="1684086" y="118943"/>
                  </a:cubicBezTo>
                  <a:cubicBezTo>
                    <a:pt x="1690899" y="125640"/>
                    <a:pt x="1694893" y="128988"/>
                    <a:pt x="1696068" y="128988"/>
                  </a:cubicBezTo>
                  <a:cubicBezTo>
                    <a:pt x="1697948" y="128988"/>
                    <a:pt x="1700767" y="130162"/>
                    <a:pt x="1704526" y="132512"/>
                  </a:cubicBezTo>
                  <a:cubicBezTo>
                    <a:pt x="1708286" y="134861"/>
                    <a:pt x="1710400" y="136741"/>
                    <a:pt x="1710870" y="138151"/>
                  </a:cubicBezTo>
                  <a:cubicBezTo>
                    <a:pt x="1711575" y="140265"/>
                    <a:pt x="1713219" y="140970"/>
                    <a:pt x="1715804" y="140265"/>
                  </a:cubicBezTo>
                  <a:cubicBezTo>
                    <a:pt x="1717214" y="139560"/>
                    <a:pt x="1717919" y="139443"/>
                    <a:pt x="1717919" y="139913"/>
                  </a:cubicBezTo>
                  <a:cubicBezTo>
                    <a:pt x="1717919" y="140383"/>
                    <a:pt x="1716744" y="142145"/>
                    <a:pt x="1714394" y="145199"/>
                  </a:cubicBezTo>
                  <a:cubicBezTo>
                    <a:pt x="1711340" y="149428"/>
                    <a:pt x="1710048" y="151836"/>
                    <a:pt x="1710518" y="152424"/>
                  </a:cubicBezTo>
                  <a:cubicBezTo>
                    <a:pt x="1710987" y="153011"/>
                    <a:pt x="1714805" y="150427"/>
                    <a:pt x="1721971" y="144670"/>
                  </a:cubicBezTo>
                  <a:cubicBezTo>
                    <a:pt x="1729137" y="138914"/>
                    <a:pt x="1733073" y="136036"/>
                    <a:pt x="1733778" y="136036"/>
                  </a:cubicBezTo>
                  <a:cubicBezTo>
                    <a:pt x="1734483" y="136036"/>
                    <a:pt x="1736245" y="134744"/>
                    <a:pt x="1739064" y="132159"/>
                  </a:cubicBezTo>
                  <a:cubicBezTo>
                    <a:pt x="1742353" y="129340"/>
                    <a:pt x="1746054" y="126403"/>
                    <a:pt x="1750165" y="123349"/>
                  </a:cubicBezTo>
                  <a:cubicBezTo>
                    <a:pt x="1754277" y="120294"/>
                    <a:pt x="1756685" y="118767"/>
                    <a:pt x="1757390" y="118767"/>
                  </a:cubicBezTo>
                  <a:cubicBezTo>
                    <a:pt x="1758800" y="118767"/>
                    <a:pt x="1760679" y="117593"/>
                    <a:pt x="1763029" y="115243"/>
                  </a:cubicBezTo>
                  <a:cubicBezTo>
                    <a:pt x="1765378" y="112893"/>
                    <a:pt x="1766553" y="110896"/>
                    <a:pt x="1766553" y="109252"/>
                  </a:cubicBezTo>
                  <a:cubicBezTo>
                    <a:pt x="1766553" y="108077"/>
                    <a:pt x="1766318" y="107431"/>
                    <a:pt x="1765848" y="107313"/>
                  </a:cubicBezTo>
                  <a:cubicBezTo>
                    <a:pt x="1765378" y="107196"/>
                    <a:pt x="1764086" y="107960"/>
                    <a:pt x="1761972" y="109604"/>
                  </a:cubicBezTo>
                  <a:cubicBezTo>
                    <a:pt x="1758682" y="111484"/>
                    <a:pt x="1756039" y="113481"/>
                    <a:pt x="1754042" y="115595"/>
                  </a:cubicBezTo>
                  <a:cubicBezTo>
                    <a:pt x="1752045" y="117710"/>
                    <a:pt x="1750342" y="118767"/>
                    <a:pt x="1748932" y="118767"/>
                  </a:cubicBezTo>
                  <a:cubicBezTo>
                    <a:pt x="1746817" y="118767"/>
                    <a:pt x="1750577" y="115126"/>
                    <a:pt x="1760210" y="107842"/>
                  </a:cubicBezTo>
                  <a:cubicBezTo>
                    <a:pt x="1761149" y="107372"/>
                    <a:pt x="1761972" y="106785"/>
                    <a:pt x="1762677" y="106080"/>
                  </a:cubicBezTo>
                  <a:cubicBezTo>
                    <a:pt x="1766671" y="103261"/>
                    <a:pt x="1769196" y="100382"/>
                    <a:pt x="1770254" y="97446"/>
                  </a:cubicBezTo>
                  <a:cubicBezTo>
                    <a:pt x="1771311" y="94509"/>
                    <a:pt x="1771252" y="90573"/>
                    <a:pt x="1770077" y="85639"/>
                  </a:cubicBezTo>
                  <a:cubicBezTo>
                    <a:pt x="1769373" y="82820"/>
                    <a:pt x="1769196" y="80882"/>
                    <a:pt x="1769549" y="79824"/>
                  </a:cubicBezTo>
                  <a:cubicBezTo>
                    <a:pt x="1769901" y="78767"/>
                    <a:pt x="1771017" y="77534"/>
                    <a:pt x="1772897" y="76124"/>
                  </a:cubicBezTo>
                  <a:cubicBezTo>
                    <a:pt x="1774776" y="74714"/>
                    <a:pt x="1776538" y="73716"/>
                    <a:pt x="1778183" y="73128"/>
                  </a:cubicBezTo>
                  <a:cubicBezTo>
                    <a:pt x="1779828" y="72541"/>
                    <a:pt x="1781179" y="72482"/>
                    <a:pt x="1782236" y="72952"/>
                  </a:cubicBezTo>
                  <a:cubicBezTo>
                    <a:pt x="1783293" y="73422"/>
                    <a:pt x="1783822" y="74479"/>
                    <a:pt x="1783822" y="76124"/>
                  </a:cubicBezTo>
                  <a:cubicBezTo>
                    <a:pt x="1783822" y="78238"/>
                    <a:pt x="1784586" y="79296"/>
                    <a:pt x="1786113" y="79296"/>
                  </a:cubicBezTo>
                  <a:cubicBezTo>
                    <a:pt x="1787640" y="79296"/>
                    <a:pt x="1789108" y="80177"/>
                    <a:pt x="1790518" y="81939"/>
                  </a:cubicBezTo>
                  <a:cubicBezTo>
                    <a:pt x="1791928" y="83701"/>
                    <a:pt x="1792926" y="84288"/>
                    <a:pt x="1793514" y="83701"/>
                  </a:cubicBezTo>
                  <a:cubicBezTo>
                    <a:pt x="1794101" y="83114"/>
                    <a:pt x="1795452" y="83760"/>
                    <a:pt x="1797567" y="85639"/>
                  </a:cubicBezTo>
                  <a:cubicBezTo>
                    <a:pt x="1799681" y="87519"/>
                    <a:pt x="1803088" y="87871"/>
                    <a:pt x="1807787" y="86697"/>
                  </a:cubicBezTo>
                  <a:cubicBezTo>
                    <a:pt x="1815070" y="84817"/>
                    <a:pt x="1820709" y="86109"/>
                    <a:pt x="1824703" y="90573"/>
                  </a:cubicBezTo>
                  <a:cubicBezTo>
                    <a:pt x="1827993" y="94097"/>
                    <a:pt x="1827405" y="97504"/>
                    <a:pt x="1822941" y="100794"/>
                  </a:cubicBezTo>
                  <a:cubicBezTo>
                    <a:pt x="1820357" y="102438"/>
                    <a:pt x="1817890" y="103261"/>
                    <a:pt x="1815540" y="103261"/>
                  </a:cubicBezTo>
                  <a:cubicBezTo>
                    <a:pt x="1814365" y="103261"/>
                    <a:pt x="1810900" y="104553"/>
                    <a:pt x="1805144" y="107137"/>
                  </a:cubicBezTo>
                  <a:cubicBezTo>
                    <a:pt x="1799387" y="109722"/>
                    <a:pt x="1794042" y="112306"/>
                    <a:pt x="1789108" y="114891"/>
                  </a:cubicBezTo>
                  <a:cubicBezTo>
                    <a:pt x="1788638" y="115126"/>
                    <a:pt x="1787934" y="119707"/>
                    <a:pt x="1786994" y="128635"/>
                  </a:cubicBezTo>
                  <a:cubicBezTo>
                    <a:pt x="1786054" y="137563"/>
                    <a:pt x="1785232" y="143437"/>
                    <a:pt x="1784527" y="146256"/>
                  </a:cubicBezTo>
                  <a:cubicBezTo>
                    <a:pt x="1784057" y="149076"/>
                    <a:pt x="1783470" y="152130"/>
                    <a:pt x="1782765" y="155419"/>
                  </a:cubicBezTo>
                  <a:lnTo>
                    <a:pt x="1781707" y="160001"/>
                  </a:lnTo>
                  <a:lnTo>
                    <a:pt x="1790518" y="156477"/>
                  </a:lnTo>
                  <a:cubicBezTo>
                    <a:pt x="1797332" y="153892"/>
                    <a:pt x="1800738" y="153070"/>
                    <a:pt x="1800738" y="154010"/>
                  </a:cubicBezTo>
                  <a:cubicBezTo>
                    <a:pt x="1800738" y="154245"/>
                    <a:pt x="1800621" y="154832"/>
                    <a:pt x="1800386" y="155772"/>
                  </a:cubicBezTo>
                  <a:cubicBezTo>
                    <a:pt x="1799681" y="157417"/>
                    <a:pt x="1799681" y="158239"/>
                    <a:pt x="1800386" y="158239"/>
                  </a:cubicBezTo>
                  <a:cubicBezTo>
                    <a:pt x="1809314" y="159179"/>
                    <a:pt x="1815364" y="161000"/>
                    <a:pt x="1818536" y="163701"/>
                  </a:cubicBezTo>
                  <a:cubicBezTo>
                    <a:pt x="1821708" y="166403"/>
                    <a:pt x="1823646" y="171396"/>
                    <a:pt x="1824351" y="178680"/>
                  </a:cubicBezTo>
                  <a:cubicBezTo>
                    <a:pt x="1824821" y="185258"/>
                    <a:pt x="1824410" y="190192"/>
                    <a:pt x="1823117" y="193481"/>
                  </a:cubicBezTo>
                  <a:cubicBezTo>
                    <a:pt x="1821825" y="196771"/>
                    <a:pt x="1819828" y="203584"/>
                    <a:pt x="1817126" y="213922"/>
                  </a:cubicBezTo>
                  <a:cubicBezTo>
                    <a:pt x="1814424" y="224260"/>
                    <a:pt x="1811664" y="233658"/>
                    <a:pt x="1808844" y="242116"/>
                  </a:cubicBezTo>
                  <a:cubicBezTo>
                    <a:pt x="1806025" y="250574"/>
                    <a:pt x="1805202" y="255391"/>
                    <a:pt x="1806377" y="256565"/>
                  </a:cubicBezTo>
                  <a:cubicBezTo>
                    <a:pt x="1809197" y="259385"/>
                    <a:pt x="1815247" y="263320"/>
                    <a:pt x="1824527" y="268372"/>
                  </a:cubicBezTo>
                  <a:cubicBezTo>
                    <a:pt x="1833808" y="273423"/>
                    <a:pt x="1841972" y="277241"/>
                    <a:pt x="1849021" y="279825"/>
                  </a:cubicBezTo>
                  <a:cubicBezTo>
                    <a:pt x="1858419" y="283585"/>
                    <a:pt x="1865350" y="286639"/>
                    <a:pt x="1869814" y="288989"/>
                  </a:cubicBezTo>
                  <a:cubicBezTo>
                    <a:pt x="1871928" y="289928"/>
                    <a:pt x="1873808" y="290398"/>
                    <a:pt x="1875453" y="290398"/>
                  </a:cubicBezTo>
                  <a:cubicBezTo>
                    <a:pt x="1877097" y="290398"/>
                    <a:pt x="1879447" y="291808"/>
                    <a:pt x="1882501" y="294627"/>
                  </a:cubicBezTo>
                  <a:cubicBezTo>
                    <a:pt x="1885555" y="297447"/>
                    <a:pt x="1889256" y="299503"/>
                    <a:pt x="1893602" y="300795"/>
                  </a:cubicBezTo>
                  <a:cubicBezTo>
                    <a:pt x="1897949" y="302087"/>
                    <a:pt x="1900122" y="303497"/>
                    <a:pt x="1900122" y="305024"/>
                  </a:cubicBezTo>
                  <a:cubicBezTo>
                    <a:pt x="1900122" y="306551"/>
                    <a:pt x="1900944" y="307315"/>
                    <a:pt x="1902589" y="307315"/>
                  </a:cubicBezTo>
                  <a:cubicBezTo>
                    <a:pt x="1903999" y="307315"/>
                    <a:pt x="1905467" y="308666"/>
                    <a:pt x="1906995" y="311368"/>
                  </a:cubicBezTo>
                  <a:cubicBezTo>
                    <a:pt x="1908522" y="314069"/>
                    <a:pt x="1909520" y="317065"/>
                    <a:pt x="1909990" y="320354"/>
                  </a:cubicBezTo>
                  <a:cubicBezTo>
                    <a:pt x="1910225" y="322939"/>
                    <a:pt x="1910108" y="324701"/>
                    <a:pt x="1909638" y="325641"/>
                  </a:cubicBezTo>
                  <a:cubicBezTo>
                    <a:pt x="1909168" y="326581"/>
                    <a:pt x="1907993" y="327403"/>
                    <a:pt x="1906113" y="328108"/>
                  </a:cubicBezTo>
                  <a:cubicBezTo>
                    <a:pt x="1901884" y="329752"/>
                    <a:pt x="1894718" y="329811"/>
                    <a:pt x="1884616" y="328284"/>
                  </a:cubicBezTo>
                  <a:cubicBezTo>
                    <a:pt x="1874513" y="326757"/>
                    <a:pt x="1866642" y="324466"/>
                    <a:pt x="1861003" y="321412"/>
                  </a:cubicBezTo>
                  <a:cubicBezTo>
                    <a:pt x="1857009" y="319297"/>
                    <a:pt x="1852956" y="317241"/>
                    <a:pt x="1848844" y="315244"/>
                  </a:cubicBezTo>
                  <a:cubicBezTo>
                    <a:pt x="1844733" y="313247"/>
                    <a:pt x="1841855" y="311720"/>
                    <a:pt x="1840210" y="310663"/>
                  </a:cubicBezTo>
                  <a:cubicBezTo>
                    <a:pt x="1838565" y="309605"/>
                    <a:pt x="1836568" y="308607"/>
                    <a:pt x="1834219" y="307667"/>
                  </a:cubicBezTo>
                  <a:cubicBezTo>
                    <a:pt x="1831164" y="306257"/>
                    <a:pt x="1824527" y="302205"/>
                    <a:pt x="1814307" y="295508"/>
                  </a:cubicBezTo>
                  <a:cubicBezTo>
                    <a:pt x="1804086" y="288812"/>
                    <a:pt x="1797801" y="284407"/>
                    <a:pt x="1795452" y="282292"/>
                  </a:cubicBezTo>
                  <a:lnTo>
                    <a:pt x="1791223" y="278063"/>
                  </a:lnTo>
                  <a:lnTo>
                    <a:pt x="1781355" y="287579"/>
                  </a:lnTo>
                  <a:cubicBezTo>
                    <a:pt x="1774776" y="293922"/>
                    <a:pt x="1770254" y="297447"/>
                    <a:pt x="1767787" y="298152"/>
                  </a:cubicBezTo>
                  <a:cubicBezTo>
                    <a:pt x="1765320" y="298856"/>
                    <a:pt x="1761737" y="301147"/>
                    <a:pt x="1757038" y="305024"/>
                  </a:cubicBezTo>
                  <a:cubicBezTo>
                    <a:pt x="1752339" y="308901"/>
                    <a:pt x="1749637" y="310486"/>
                    <a:pt x="1748932" y="309782"/>
                  </a:cubicBezTo>
                  <a:cubicBezTo>
                    <a:pt x="1748462" y="309312"/>
                    <a:pt x="1747875" y="309782"/>
                    <a:pt x="1747170" y="311191"/>
                  </a:cubicBezTo>
                  <a:cubicBezTo>
                    <a:pt x="1747170" y="311661"/>
                    <a:pt x="1747052" y="312014"/>
                    <a:pt x="1746817" y="312249"/>
                  </a:cubicBezTo>
                  <a:cubicBezTo>
                    <a:pt x="1746113" y="314363"/>
                    <a:pt x="1743822" y="315773"/>
                    <a:pt x="1739945" y="316478"/>
                  </a:cubicBezTo>
                  <a:cubicBezTo>
                    <a:pt x="1736068" y="317183"/>
                    <a:pt x="1732250" y="318357"/>
                    <a:pt x="1728491" y="320002"/>
                  </a:cubicBezTo>
                  <a:cubicBezTo>
                    <a:pt x="1724497" y="321647"/>
                    <a:pt x="1719857" y="323056"/>
                    <a:pt x="1714571" y="324231"/>
                  </a:cubicBezTo>
                  <a:cubicBezTo>
                    <a:pt x="1709284" y="325406"/>
                    <a:pt x="1705701" y="325758"/>
                    <a:pt x="1703822" y="325288"/>
                  </a:cubicBezTo>
                  <a:cubicBezTo>
                    <a:pt x="1701707" y="324818"/>
                    <a:pt x="1698535" y="324290"/>
                    <a:pt x="1694306" y="323702"/>
                  </a:cubicBezTo>
                  <a:cubicBezTo>
                    <a:pt x="1690077" y="323115"/>
                    <a:pt x="1687727" y="321764"/>
                    <a:pt x="1687258" y="319650"/>
                  </a:cubicBezTo>
                  <a:cubicBezTo>
                    <a:pt x="1686788" y="318240"/>
                    <a:pt x="1686788" y="317300"/>
                    <a:pt x="1687258" y="316830"/>
                  </a:cubicBezTo>
                  <a:cubicBezTo>
                    <a:pt x="1687727" y="316360"/>
                    <a:pt x="1688902" y="316243"/>
                    <a:pt x="1690782" y="316478"/>
                  </a:cubicBezTo>
                  <a:cubicBezTo>
                    <a:pt x="1693366" y="316478"/>
                    <a:pt x="1698770" y="314011"/>
                    <a:pt x="1706993" y="309077"/>
                  </a:cubicBezTo>
                  <a:cubicBezTo>
                    <a:pt x="1715217" y="304143"/>
                    <a:pt x="1720386" y="300266"/>
                    <a:pt x="1722500" y="297447"/>
                  </a:cubicBezTo>
                  <a:cubicBezTo>
                    <a:pt x="1724145" y="294862"/>
                    <a:pt x="1729196" y="289165"/>
                    <a:pt x="1737654" y="280354"/>
                  </a:cubicBezTo>
                  <a:cubicBezTo>
                    <a:pt x="1746113" y="271544"/>
                    <a:pt x="1752691" y="264319"/>
                    <a:pt x="1757390" y="258680"/>
                  </a:cubicBezTo>
                  <a:lnTo>
                    <a:pt x="1764791" y="250222"/>
                  </a:lnTo>
                  <a:lnTo>
                    <a:pt x="1761267" y="246345"/>
                  </a:lnTo>
                  <a:cubicBezTo>
                    <a:pt x="1756803" y="241646"/>
                    <a:pt x="1754571" y="241117"/>
                    <a:pt x="1754571" y="244759"/>
                  </a:cubicBezTo>
                  <a:cubicBezTo>
                    <a:pt x="1754571" y="248401"/>
                    <a:pt x="1752104" y="249282"/>
                    <a:pt x="1747170" y="247402"/>
                  </a:cubicBezTo>
                  <a:cubicBezTo>
                    <a:pt x="1743410" y="246228"/>
                    <a:pt x="1740239" y="243878"/>
                    <a:pt x="1737654" y="240354"/>
                  </a:cubicBezTo>
                  <a:cubicBezTo>
                    <a:pt x="1732955" y="234245"/>
                    <a:pt x="1729783" y="225435"/>
                    <a:pt x="1728139" y="213922"/>
                  </a:cubicBezTo>
                  <a:cubicBezTo>
                    <a:pt x="1727434" y="209223"/>
                    <a:pt x="1725084" y="204818"/>
                    <a:pt x="1721090" y="200706"/>
                  </a:cubicBezTo>
                  <a:cubicBezTo>
                    <a:pt x="1717096" y="196594"/>
                    <a:pt x="1715099" y="194010"/>
                    <a:pt x="1715099" y="192953"/>
                  </a:cubicBezTo>
                  <a:cubicBezTo>
                    <a:pt x="1715099" y="191895"/>
                    <a:pt x="1714394" y="191014"/>
                    <a:pt x="1712985" y="190310"/>
                  </a:cubicBezTo>
                  <a:cubicBezTo>
                    <a:pt x="1712045" y="189840"/>
                    <a:pt x="1712280" y="189487"/>
                    <a:pt x="1713689" y="189252"/>
                  </a:cubicBezTo>
                  <a:cubicBezTo>
                    <a:pt x="1713689" y="189252"/>
                    <a:pt x="1714042" y="189252"/>
                    <a:pt x="1714747" y="189252"/>
                  </a:cubicBezTo>
                  <a:cubicBezTo>
                    <a:pt x="1717331" y="189252"/>
                    <a:pt x="1720327" y="190486"/>
                    <a:pt x="1723734" y="192953"/>
                  </a:cubicBezTo>
                  <a:cubicBezTo>
                    <a:pt x="1727140" y="195420"/>
                    <a:pt x="1729549" y="196301"/>
                    <a:pt x="1730958" y="195596"/>
                  </a:cubicBezTo>
                  <a:cubicBezTo>
                    <a:pt x="1732133" y="195126"/>
                    <a:pt x="1736303" y="187314"/>
                    <a:pt x="1743469" y="172160"/>
                  </a:cubicBezTo>
                  <a:cubicBezTo>
                    <a:pt x="1750635" y="157005"/>
                    <a:pt x="1755628" y="145552"/>
                    <a:pt x="1758448" y="137798"/>
                  </a:cubicBezTo>
                  <a:cubicBezTo>
                    <a:pt x="1760797" y="130985"/>
                    <a:pt x="1761267" y="127578"/>
                    <a:pt x="1759857" y="127578"/>
                  </a:cubicBezTo>
                  <a:cubicBezTo>
                    <a:pt x="1759387" y="127578"/>
                    <a:pt x="1758565" y="128048"/>
                    <a:pt x="1757390" y="128988"/>
                  </a:cubicBezTo>
                  <a:cubicBezTo>
                    <a:pt x="1755510" y="130397"/>
                    <a:pt x="1754042" y="130750"/>
                    <a:pt x="1752985" y="130045"/>
                  </a:cubicBezTo>
                  <a:cubicBezTo>
                    <a:pt x="1751928" y="129340"/>
                    <a:pt x="1750635" y="130162"/>
                    <a:pt x="1749108" y="132512"/>
                  </a:cubicBezTo>
                  <a:cubicBezTo>
                    <a:pt x="1747581" y="134861"/>
                    <a:pt x="1746289" y="136036"/>
                    <a:pt x="1745231" y="136036"/>
                  </a:cubicBezTo>
                  <a:cubicBezTo>
                    <a:pt x="1744174" y="136036"/>
                    <a:pt x="1742177" y="137446"/>
                    <a:pt x="1739240" y="140265"/>
                  </a:cubicBezTo>
                  <a:cubicBezTo>
                    <a:pt x="1736303" y="143085"/>
                    <a:pt x="1734013" y="144670"/>
                    <a:pt x="1732368" y="145023"/>
                  </a:cubicBezTo>
                  <a:cubicBezTo>
                    <a:pt x="1730723" y="145375"/>
                    <a:pt x="1726729" y="148606"/>
                    <a:pt x="1720386" y="154715"/>
                  </a:cubicBezTo>
                  <a:cubicBezTo>
                    <a:pt x="1701589" y="173041"/>
                    <a:pt x="1691487" y="182204"/>
                    <a:pt x="1690077" y="182204"/>
                  </a:cubicBezTo>
                  <a:cubicBezTo>
                    <a:pt x="1688667" y="182204"/>
                    <a:pt x="1687610" y="183261"/>
                    <a:pt x="1686905" y="185376"/>
                  </a:cubicBezTo>
                  <a:cubicBezTo>
                    <a:pt x="1685495" y="189370"/>
                    <a:pt x="1684144" y="192072"/>
                    <a:pt x="1682852" y="193481"/>
                  </a:cubicBezTo>
                  <a:cubicBezTo>
                    <a:pt x="1681560" y="194891"/>
                    <a:pt x="1680092" y="195361"/>
                    <a:pt x="1678447" y="194891"/>
                  </a:cubicBezTo>
                  <a:cubicBezTo>
                    <a:pt x="1676567" y="194421"/>
                    <a:pt x="1675628" y="195067"/>
                    <a:pt x="1675628" y="196829"/>
                  </a:cubicBezTo>
                  <a:cubicBezTo>
                    <a:pt x="1675628" y="198592"/>
                    <a:pt x="1676567" y="199473"/>
                    <a:pt x="1678447" y="199473"/>
                  </a:cubicBezTo>
                  <a:cubicBezTo>
                    <a:pt x="1679152" y="199473"/>
                    <a:pt x="1679681" y="199590"/>
                    <a:pt x="1680033" y="199825"/>
                  </a:cubicBezTo>
                  <a:cubicBezTo>
                    <a:pt x="1680385" y="200060"/>
                    <a:pt x="1680326" y="200412"/>
                    <a:pt x="1679857" y="200882"/>
                  </a:cubicBezTo>
                  <a:cubicBezTo>
                    <a:pt x="1679152" y="202057"/>
                    <a:pt x="1678095" y="202409"/>
                    <a:pt x="1676685" y="201940"/>
                  </a:cubicBezTo>
                  <a:cubicBezTo>
                    <a:pt x="1675980" y="201470"/>
                    <a:pt x="1675334" y="201705"/>
                    <a:pt x="1674747" y="202644"/>
                  </a:cubicBezTo>
                  <a:cubicBezTo>
                    <a:pt x="1674159" y="203584"/>
                    <a:pt x="1673630" y="205111"/>
                    <a:pt x="1673161" y="207226"/>
                  </a:cubicBezTo>
                  <a:cubicBezTo>
                    <a:pt x="1672456" y="211220"/>
                    <a:pt x="1671751" y="213217"/>
                    <a:pt x="1671046" y="213217"/>
                  </a:cubicBezTo>
                  <a:cubicBezTo>
                    <a:pt x="1669871" y="213217"/>
                    <a:pt x="1668403" y="215332"/>
                    <a:pt x="1666641" y="219561"/>
                  </a:cubicBezTo>
                  <a:cubicBezTo>
                    <a:pt x="1664879" y="223790"/>
                    <a:pt x="1664467" y="226257"/>
                    <a:pt x="1665407" y="226962"/>
                  </a:cubicBezTo>
                  <a:cubicBezTo>
                    <a:pt x="1666582" y="227667"/>
                    <a:pt x="1667346" y="241117"/>
                    <a:pt x="1667698" y="267314"/>
                  </a:cubicBezTo>
                  <a:cubicBezTo>
                    <a:pt x="1668050" y="293511"/>
                    <a:pt x="1668579" y="311426"/>
                    <a:pt x="1669284" y="321059"/>
                  </a:cubicBezTo>
                  <a:cubicBezTo>
                    <a:pt x="1669754" y="328813"/>
                    <a:pt x="1669636" y="334158"/>
                    <a:pt x="1668931" y="337095"/>
                  </a:cubicBezTo>
                  <a:cubicBezTo>
                    <a:pt x="1668227" y="340031"/>
                    <a:pt x="1666464" y="341852"/>
                    <a:pt x="1663645" y="342557"/>
                  </a:cubicBezTo>
                  <a:cubicBezTo>
                    <a:pt x="1660356" y="343732"/>
                    <a:pt x="1655187" y="341617"/>
                    <a:pt x="1648138" y="336214"/>
                  </a:cubicBezTo>
                  <a:cubicBezTo>
                    <a:pt x="1641090" y="330810"/>
                    <a:pt x="1636861" y="325758"/>
                    <a:pt x="1635451" y="321059"/>
                  </a:cubicBezTo>
                  <a:cubicBezTo>
                    <a:pt x="1634511" y="318240"/>
                    <a:pt x="1632690" y="315420"/>
                    <a:pt x="1629988" y="312601"/>
                  </a:cubicBezTo>
                  <a:cubicBezTo>
                    <a:pt x="1627286" y="309782"/>
                    <a:pt x="1623351" y="304906"/>
                    <a:pt x="1618182" y="297975"/>
                  </a:cubicBezTo>
                  <a:cubicBezTo>
                    <a:pt x="1613013" y="291044"/>
                    <a:pt x="1609019" y="286052"/>
                    <a:pt x="1606200" y="282997"/>
                  </a:cubicBezTo>
                  <a:cubicBezTo>
                    <a:pt x="1603380" y="279943"/>
                    <a:pt x="1601971" y="277359"/>
                    <a:pt x="1601971" y="275244"/>
                  </a:cubicBezTo>
                  <a:cubicBezTo>
                    <a:pt x="1601971" y="273129"/>
                    <a:pt x="1601383" y="271485"/>
                    <a:pt x="1600209" y="270310"/>
                  </a:cubicBezTo>
                  <a:cubicBezTo>
                    <a:pt x="1598799" y="268900"/>
                    <a:pt x="1598505" y="265552"/>
                    <a:pt x="1599328" y="260266"/>
                  </a:cubicBezTo>
                  <a:cubicBezTo>
                    <a:pt x="1600150" y="254980"/>
                    <a:pt x="1601618" y="251044"/>
                    <a:pt x="1603733" y="248460"/>
                  </a:cubicBezTo>
                  <a:cubicBezTo>
                    <a:pt x="1606082" y="245640"/>
                    <a:pt x="1607257" y="243526"/>
                    <a:pt x="1607257" y="242116"/>
                  </a:cubicBezTo>
                  <a:cubicBezTo>
                    <a:pt x="1607257" y="241411"/>
                    <a:pt x="1608784" y="239062"/>
                    <a:pt x="1611839" y="235068"/>
                  </a:cubicBezTo>
                  <a:cubicBezTo>
                    <a:pt x="1614893" y="231073"/>
                    <a:pt x="1618006" y="227432"/>
                    <a:pt x="1621178" y="224142"/>
                  </a:cubicBezTo>
                  <a:cubicBezTo>
                    <a:pt x="1624350" y="220853"/>
                    <a:pt x="1625936" y="219678"/>
                    <a:pt x="1625936" y="220618"/>
                  </a:cubicBezTo>
                  <a:cubicBezTo>
                    <a:pt x="1625936" y="221558"/>
                    <a:pt x="1623410" y="224847"/>
                    <a:pt x="1618359" y="230486"/>
                  </a:cubicBezTo>
                  <a:cubicBezTo>
                    <a:pt x="1613307" y="236125"/>
                    <a:pt x="1611075" y="239767"/>
                    <a:pt x="1611662" y="241411"/>
                  </a:cubicBezTo>
                  <a:cubicBezTo>
                    <a:pt x="1612250" y="243056"/>
                    <a:pt x="1616949" y="239297"/>
                    <a:pt x="1625759" y="230134"/>
                  </a:cubicBezTo>
                  <a:cubicBezTo>
                    <a:pt x="1634570" y="220971"/>
                    <a:pt x="1639445" y="215214"/>
                    <a:pt x="1640385" y="212865"/>
                  </a:cubicBezTo>
                  <a:cubicBezTo>
                    <a:pt x="1641795" y="209810"/>
                    <a:pt x="1641795" y="208401"/>
                    <a:pt x="1640385" y="208636"/>
                  </a:cubicBezTo>
                  <a:cubicBezTo>
                    <a:pt x="1638975" y="208636"/>
                    <a:pt x="1637096" y="210163"/>
                    <a:pt x="1634746" y="213217"/>
                  </a:cubicBezTo>
                  <a:cubicBezTo>
                    <a:pt x="1631457" y="217211"/>
                    <a:pt x="1629460" y="218856"/>
                    <a:pt x="1628755" y="218151"/>
                  </a:cubicBezTo>
                  <a:cubicBezTo>
                    <a:pt x="1628050" y="217446"/>
                    <a:pt x="1630047" y="214744"/>
                    <a:pt x="1634746" y="210045"/>
                  </a:cubicBezTo>
                  <a:cubicBezTo>
                    <a:pt x="1638035" y="206991"/>
                    <a:pt x="1640033" y="204583"/>
                    <a:pt x="1640738" y="202821"/>
                  </a:cubicBezTo>
                  <a:cubicBezTo>
                    <a:pt x="1641442" y="201059"/>
                    <a:pt x="1641795" y="198063"/>
                    <a:pt x="1641795" y="193834"/>
                  </a:cubicBezTo>
                  <a:cubicBezTo>
                    <a:pt x="1641795" y="187725"/>
                    <a:pt x="1641266" y="183907"/>
                    <a:pt x="1640209" y="182380"/>
                  </a:cubicBezTo>
                  <a:cubicBezTo>
                    <a:pt x="1639152" y="180853"/>
                    <a:pt x="1636626" y="180442"/>
                    <a:pt x="1632632" y="181147"/>
                  </a:cubicBezTo>
                  <a:cubicBezTo>
                    <a:pt x="1628403" y="181851"/>
                    <a:pt x="1623057" y="181323"/>
                    <a:pt x="1616596" y="179561"/>
                  </a:cubicBezTo>
                  <a:cubicBezTo>
                    <a:pt x="1610135" y="177798"/>
                    <a:pt x="1604555" y="175508"/>
                    <a:pt x="1599856" y="172688"/>
                  </a:cubicBezTo>
                  <a:cubicBezTo>
                    <a:pt x="1595627" y="169869"/>
                    <a:pt x="1593043" y="168459"/>
                    <a:pt x="1592103" y="168459"/>
                  </a:cubicBezTo>
                  <a:cubicBezTo>
                    <a:pt x="1591163" y="168459"/>
                    <a:pt x="1588402" y="165699"/>
                    <a:pt x="1583821" y="160177"/>
                  </a:cubicBezTo>
                  <a:cubicBezTo>
                    <a:pt x="1579239" y="154656"/>
                    <a:pt x="1576596" y="150955"/>
                    <a:pt x="1575891" y="149076"/>
                  </a:cubicBezTo>
                  <a:cubicBezTo>
                    <a:pt x="1574716" y="146256"/>
                    <a:pt x="1574716" y="142380"/>
                    <a:pt x="1575891" y="137446"/>
                  </a:cubicBezTo>
                  <a:cubicBezTo>
                    <a:pt x="1577066" y="132512"/>
                    <a:pt x="1578593" y="129457"/>
                    <a:pt x="1580473" y="128283"/>
                  </a:cubicBezTo>
                  <a:cubicBezTo>
                    <a:pt x="1583292" y="126403"/>
                    <a:pt x="1586170" y="126051"/>
                    <a:pt x="1589107" y="127225"/>
                  </a:cubicBezTo>
                  <a:cubicBezTo>
                    <a:pt x="1592044" y="128400"/>
                    <a:pt x="1593513" y="130397"/>
                    <a:pt x="1593513" y="133217"/>
                  </a:cubicBezTo>
                  <a:cubicBezTo>
                    <a:pt x="1593513" y="136036"/>
                    <a:pt x="1594687" y="138327"/>
                    <a:pt x="1597037" y="140089"/>
                  </a:cubicBezTo>
                  <a:cubicBezTo>
                    <a:pt x="1599386" y="141851"/>
                    <a:pt x="1602206" y="142615"/>
                    <a:pt x="1605495" y="142380"/>
                  </a:cubicBezTo>
                  <a:cubicBezTo>
                    <a:pt x="1609489" y="142145"/>
                    <a:pt x="1616244" y="139854"/>
                    <a:pt x="1625759" y="135507"/>
                  </a:cubicBezTo>
                  <a:cubicBezTo>
                    <a:pt x="1635275" y="131161"/>
                    <a:pt x="1640502" y="128988"/>
                    <a:pt x="1641442" y="128988"/>
                  </a:cubicBezTo>
                  <a:cubicBezTo>
                    <a:pt x="1643557" y="128988"/>
                    <a:pt x="1644849" y="119237"/>
                    <a:pt x="1645319" y="99736"/>
                  </a:cubicBezTo>
                  <a:cubicBezTo>
                    <a:pt x="1645554" y="85404"/>
                    <a:pt x="1644790" y="76652"/>
                    <a:pt x="1643028" y="73481"/>
                  </a:cubicBezTo>
                  <a:cubicBezTo>
                    <a:pt x="1641266" y="70309"/>
                    <a:pt x="1641149" y="68429"/>
                    <a:pt x="1642676" y="67842"/>
                  </a:cubicBezTo>
                  <a:cubicBezTo>
                    <a:pt x="1644203" y="67254"/>
                    <a:pt x="1644967" y="66080"/>
                    <a:pt x="1644967" y="64318"/>
                  </a:cubicBezTo>
                  <a:cubicBezTo>
                    <a:pt x="1644967" y="62555"/>
                    <a:pt x="1645906" y="60617"/>
                    <a:pt x="1647786" y="58503"/>
                  </a:cubicBezTo>
                  <a:cubicBezTo>
                    <a:pt x="1649665" y="56388"/>
                    <a:pt x="1651075" y="55331"/>
                    <a:pt x="1652015" y="55331"/>
                  </a:cubicBezTo>
                  <a:close/>
                  <a:moveTo>
                    <a:pt x="918234" y="45022"/>
                  </a:moveTo>
                  <a:cubicBezTo>
                    <a:pt x="919791" y="44611"/>
                    <a:pt x="921362" y="44641"/>
                    <a:pt x="922948" y="45110"/>
                  </a:cubicBezTo>
                  <a:cubicBezTo>
                    <a:pt x="926119" y="46050"/>
                    <a:pt x="928763" y="48752"/>
                    <a:pt x="930877" y="53216"/>
                  </a:cubicBezTo>
                  <a:cubicBezTo>
                    <a:pt x="932522" y="56975"/>
                    <a:pt x="934813" y="60382"/>
                    <a:pt x="937749" y="63436"/>
                  </a:cubicBezTo>
                  <a:cubicBezTo>
                    <a:pt x="940686" y="66491"/>
                    <a:pt x="942155" y="68605"/>
                    <a:pt x="942155" y="69780"/>
                  </a:cubicBezTo>
                  <a:cubicBezTo>
                    <a:pt x="942155" y="70955"/>
                    <a:pt x="944269" y="73069"/>
                    <a:pt x="948498" y="76124"/>
                  </a:cubicBezTo>
                  <a:lnTo>
                    <a:pt x="954490" y="80705"/>
                  </a:lnTo>
                  <a:lnTo>
                    <a:pt x="960481" y="76476"/>
                  </a:lnTo>
                  <a:cubicBezTo>
                    <a:pt x="964475" y="73657"/>
                    <a:pt x="966766" y="71718"/>
                    <a:pt x="967353" y="70661"/>
                  </a:cubicBezTo>
                  <a:cubicBezTo>
                    <a:pt x="967940" y="69604"/>
                    <a:pt x="970114" y="70837"/>
                    <a:pt x="973873" y="74362"/>
                  </a:cubicBezTo>
                  <a:cubicBezTo>
                    <a:pt x="977632" y="77886"/>
                    <a:pt x="978924" y="80235"/>
                    <a:pt x="977750" y="81410"/>
                  </a:cubicBezTo>
                  <a:cubicBezTo>
                    <a:pt x="976575" y="82585"/>
                    <a:pt x="975988" y="84171"/>
                    <a:pt x="975988" y="86168"/>
                  </a:cubicBezTo>
                  <a:cubicBezTo>
                    <a:pt x="975988" y="88165"/>
                    <a:pt x="974813" y="90456"/>
                    <a:pt x="972463" y="93040"/>
                  </a:cubicBezTo>
                  <a:cubicBezTo>
                    <a:pt x="968234" y="97269"/>
                    <a:pt x="966707" y="105258"/>
                    <a:pt x="967882" y="117005"/>
                  </a:cubicBezTo>
                  <a:cubicBezTo>
                    <a:pt x="968352" y="121704"/>
                    <a:pt x="969233" y="124935"/>
                    <a:pt x="970525" y="126697"/>
                  </a:cubicBezTo>
                  <a:cubicBezTo>
                    <a:pt x="971817" y="128459"/>
                    <a:pt x="974460" y="129575"/>
                    <a:pt x="978455" y="130045"/>
                  </a:cubicBezTo>
                  <a:cubicBezTo>
                    <a:pt x="980569" y="130280"/>
                    <a:pt x="983388" y="131807"/>
                    <a:pt x="986913" y="134626"/>
                  </a:cubicBezTo>
                  <a:cubicBezTo>
                    <a:pt x="989262" y="136506"/>
                    <a:pt x="990613" y="137798"/>
                    <a:pt x="990966" y="138503"/>
                  </a:cubicBezTo>
                  <a:cubicBezTo>
                    <a:pt x="991318" y="139208"/>
                    <a:pt x="991142" y="140265"/>
                    <a:pt x="990437" y="141675"/>
                  </a:cubicBezTo>
                  <a:cubicBezTo>
                    <a:pt x="989027" y="143789"/>
                    <a:pt x="986560" y="144964"/>
                    <a:pt x="983036" y="145199"/>
                  </a:cubicBezTo>
                  <a:cubicBezTo>
                    <a:pt x="977632" y="145669"/>
                    <a:pt x="965650" y="150251"/>
                    <a:pt x="947089" y="158944"/>
                  </a:cubicBezTo>
                  <a:cubicBezTo>
                    <a:pt x="940980" y="161998"/>
                    <a:pt x="937221" y="163525"/>
                    <a:pt x="935811" y="163525"/>
                  </a:cubicBezTo>
                  <a:cubicBezTo>
                    <a:pt x="933932" y="163525"/>
                    <a:pt x="931876" y="164641"/>
                    <a:pt x="929644" y="166873"/>
                  </a:cubicBezTo>
                  <a:cubicBezTo>
                    <a:pt x="927412" y="169105"/>
                    <a:pt x="926531" y="170691"/>
                    <a:pt x="927000" y="171631"/>
                  </a:cubicBezTo>
                  <a:cubicBezTo>
                    <a:pt x="927940" y="173041"/>
                    <a:pt x="931171" y="172218"/>
                    <a:pt x="936692" y="169164"/>
                  </a:cubicBezTo>
                  <a:cubicBezTo>
                    <a:pt x="942214" y="166110"/>
                    <a:pt x="945209" y="164289"/>
                    <a:pt x="945679" y="163701"/>
                  </a:cubicBezTo>
                  <a:cubicBezTo>
                    <a:pt x="946149" y="163114"/>
                    <a:pt x="949791" y="163055"/>
                    <a:pt x="956604" y="163525"/>
                  </a:cubicBezTo>
                  <a:cubicBezTo>
                    <a:pt x="961538" y="163760"/>
                    <a:pt x="964769" y="164230"/>
                    <a:pt x="966296" y="164935"/>
                  </a:cubicBezTo>
                  <a:cubicBezTo>
                    <a:pt x="967823" y="165640"/>
                    <a:pt x="969879" y="167284"/>
                    <a:pt x="972463" y="169869"/>
                  </a:cubicBezTo>
                  <a:cubicBezTo>
                    <a:pt x="975988" y="173863"/>
                    <a:pt x="977985" y="175155"/>
                    <a:pt x="978455" y="173746"/>
                  </a:cubicBezTo>
                  <a:cubicBezTo>
                    <a:pt x="978924" y="172336"/>
                    <a:pt x="980745" y="169869"/>
                    <a:pt x="983917" y="166345"/>
                  </a:cubicBezTo>
                  <a:cubicBezTo>
                    <a:pt x="987089" y="162820"/>
                    <a:pt x="991729" y="157005"/>
                    <a:pt x="997838" y="148900"/>
                  </a:cubicBezTo>
                  <a:cubicBezTo>
                    <a:pt x="1003947" y="140794"/>
                    <a:pt x="1010173" y="132982"/>
                    <a:pt x="1016516" y="125463"/>
                  </a:cubicBezTo>
                  <a:cubicBezTo>
                    <a:pt x="1022860" y="117945"/>
                    <a:pt x="1026854" y="112189"/>
                    <a:pt x="1028499" y="108194"/>
                  </a:cubicBezTo>
                  <a:cubicBezTo>
                    <a:pt x="1031083" y="102791"/>
                    <a:pt x="1035548" y="99678"/>
                    <a:pt x="1041891" y="98855"/>
                  </a:cubicBezTo>
                  <a:cubicBezTo>
                    <a:pt x="1048235" y="98033"/>
                    <a:pt x="1052346" y="100089"/>
                    <a:pt x="1054226" y="105023"/>
                  </a:cubicBezTo>
                  <a:cubicBezTo>
                    <a:pt x="1055636" y="108547"/>
                    <a:pt x="1056047" y="113833"/>
                    <a:pt x="1055460" y="120882"/>
                  </a:cubicBezTo>
                  <a:cubicBezTo>
                    <a:pt x="1054872" y="127930"/>
                    <a:pt x="1053521" y="135214"/>
                    <a:pt x="1051407" y="142732"/>
                  </a:cubicBezTo>
                  <a:lnTo>
                    <a:pt x="1047530" y="155067"/>
                  </a:lnTo>
                  <a:lnTo>
                    <a:pt x="1051054" y="157534"/>
                  </a:lnTo>
                  <a:cubicBezTo>
                    <a:pt x="1053169" y="158944"/>
                    <a:pt x="1055988" y="159766"/>
                    <a:pt x="1059512" y="160001"/>
                  </a:cubicBezTo>
                  <a:cubicBezTo>
                    <a:pt x="1063976" y="160471"/>
                    <a:pt x="1068793" y="161058"/>
                    <a:pt x="1073962" y="161763"/>
                  </a:cubicBezTo>
                  <a:cubicBezTo>
                    <a:pt x="1075137" y="161998"/>
                    <a:pt x="1077486" y="163878"/>
                    <a:pt x="1081010" y="167402"/>
                  </a:cubicBezTo>
                  <a:cubicBezTo>
                    <a:pt x="1084534" y="170926"/>
                    <a:pt x="1086297" y="173276"/>
                    <a:pt x="1086297" y="174450"/>
                  </a:cubicBezTo>
                  <a:cubicBezTo>
                    <a:pt x="1086297" y="175625"/>
                    <a:pt x="1085533" y="176800"/>
                    <a:pt x="1084006" y="177975"/>
                  </a:cubicBezTo>
                  <a:cubicBezTo>
                    <a:pt x="1082479" y="179149"/>
                    <a:pt x="1081010" y="181029"/>
                    <a:pt x="1079601" y="183613"/>
                  </a:cubicBezTo>
                  <a:cubicBezTo>
                    <a:pt x="1079601" y="183613"/>
                    <a:pt x="1078191" y="186433"/>
                    <a:pt x="1075371" y="192072"/>
                  </a:cubicBezTo>
                  <a:cubicBezTo>
                    <a:pt x="1073962" y="194891"/>
                    <a:pt x="1072493" y="199531"/>
                    <a:pt x="1070966" y="205992"/>
                  </a:cubicBezTo>
                  <a:cubicBezTo>
                    <a:pt x="1069439" y="212454"/>
                    <a:pt x="1067207" y="218915"/>
                    <a:pt x="1064270" y="225376"/>
                  </a:cubicBezTo>
                  <a:cubicBezTo>
                    <a:pt x="1061333" y="231837"/>
                    <a:pt x="1059865" y="235420"/>
                    <a:pt x="1059865" y="236125"/>
                  </a:cubicBezTo>
                  <a:cubicBezTo>
                    <a:pt x="1059865" y="236830"/>
                    <a:pt x="1064329" y="239825"/>
                    <a:pt x="1073257" y="245112"/>
                  </a:cubicBezTo>
                  <a:cubicBezTo>
                    <a:pt x="1082185" y="250398"/>
                    <a:pt x="1087119" y="253041"/>
                    <a:pt x="1088059" y="253041"/>
                  </a:cubicBezTo>
                  <a:cubicBezTo>
                    <a:pt x="1088764" y="253041"/>
                    <a:pt x="1092758" y="255626"/>
                    <a:pt x="1100041" y="260795"/>
                  </a:cubicBezTo>
                  <a:cubicBezTo>
                    <a:pt x="1108734" y="267138"/>
                    <a:pt x="1115783" y="273893"/>
                    <a:pt x="1121187" y="281059"/>
                  </a:cubicBezTo>
                  <a:cubicBezTo>
                    <a:pt x="1126591" y="288225"/>
                    <a:pt x="1128823" y="293805"/>
                    <a:pt x="1127883" y="297799"/>
                  </a:cubicBezTo>
                  <a:cubicBezTo>
                    <a:pt x="1127178" y="300384"/>
                    <a:pt x="1126003" y="301676"/>
                    <a:pt x="1124359" y="301676"/>
                  </a:cubicBezTo>
                  <a:cubicBezTo>
                    <a:pt x="1122714" y="301676"/>
                    <a:pt x="1121363" y="302205"/>
                    <a:pt x="1120306" y="303262"/>
                  </a:cubicBezTo>
                  <a:cubicBezTo>
                    <a:pt x="1119248" y="304319"/>
                    <a:pt x="1117369" y="304260"/>
                    <a:pt x="1114667" y="303086"/>
                  </a:cubicBezTo>
                  <a:cubicBezTo>
                    <a:pt x="1111965" y="301911"/>
                    <a:pt x="1110379" y="301793"/>
                    <a:pt x="1109909" y="302733"/>
                  </a:cubicBezTo>
                  <a:cubicBezTo>
                    <a:pt x="1109674" y="303673"/>
                    <a:pt x="1109322" y="304202"/>
                    <a:pt x="1108852" y="304319"/>
                  </a:cubicBezTo>
                  <a:cubicBezTo>
                    <a:pt x="1108382" y="304437"/>
                    <a:pt x="1107912" y="304260"/>
                    <a:pt x="1107442" y="303790"/>
                  </a:cubicBezTo>
                  <a:cubicBezTo>
                    <a:pt x="1106972" y="303320"/>
                    <a:pt x="1106620" y="302616"/>
                    <a:pt x="1106385" y="301676"/>
                  </a:cubicBezTo>
                  <a:cubicBezTo>
                    <a:pt x="1105915" y="299561"/>
                    <a:pt x="1104681" y="298504"/>
                    <a:pt x="1102684" y="298504"/>
                  </a:cubicBezTo>
                  <a:cubicBezTo>
                    <a:pt x="1100687" y="298504"/>
                    <a:pt x="1099395" y="298093"/>
                    <a:pt x="1098808" y="297271"/>
                  </a:cubicBezTo>
                  <a:cubicBezTo>
                    <a:pt x="1098220" y="296448"/>
                    <a:pt x="1096106" y="295685"/>
                    <a:pt x="1092464" y="294980"/>
                  </a:cubicBezTo>
                  <a:cubicBezTo>
                    <a:pt x="1088822" y="294275"/>
                    <a:pt x="1084946" y="292748"/>
                    <a:pt x="1080834" y="290398"/>
                  </a:cubicBezTo>
                  <a:cubicBezTo>
                    <a:pt x="1076722" y="288049"/>
                    <a:pt x="1073962" y="287109"/>
                    <a:pt x="1072552" y="287579"/>
                  </a:cubicBezTo>
                  <a:cubicBezTo>
                    <a:pt x="1071142" y="288049"/>
                    <a:pt x="1070085" y="287344"/>
                    <a:pt x="1069380" y="285464"/>
                  </a:cubicBezTo>
                  <a:cubicBezTo>
                    <a:pt x="1067971" y="281470"/>
                    <a:pt x="1068910" y="279473"/>
                    <a:pt x="1072200" y="279473"/>
                  </a:cubicBezTo>
                  <a:cubicBezTo>
                    <a:pt x="1073139" y="279473"/>
                    <a:pt x="1074960" y="278298"/>
                    <a:pt x="1077662" y="275949"/>
                  </a:cubicBezTo>
                  <a:cubicBezTo>
                    <a:pt x="1080364" y="273599"/>
                    <a:pt x="1081715" y="271955"/>
                    <a:pt x="1081715" y="271015"/>
                  </a:cubicBezTo>
                  <a:cubicBezTo>
                    <a:pt x="1081715" y="270075"/>
                    <a:pt x="1075606" y="266081"/>
                    <a:pt x="1063389" y="259032"/>
                  </a:cubicBezTo>
                  <a:cubicBezTo>
                    <a:pt x="1059395" y="256683"/>
                    <a:pt x="1056693" y="254921"/>
                    <a:pt x="1055283" y="253746"/>
                  </a:cubicBezTo>
                  <a:cubicBezTo>
                    <a:pt x="1053404" y="252101"/>
                    <a:pt x="1051876" y="251632"/>
                    <a:pt x="1050702" y="252336"/>
                  </a:cubicBezTo>
                  <a:cubicBezTo>
                    <a:pt x="1049527" y="253041"/>
                    <a:pt x="1047412" y="255861"/>
                    <a:pt x="1044358" y="260795"/>
                  </a:cubicBezTo>
                  <a:cubicBezTo>
                    <a:pt x="1040599" y="266433"/>
                    <a:pt x="1036428" y="271720"/>
                    <a:pt x="1031847" y="276654"/>
                  </a:cubicBezTo>
                  <a:cubicBezTo>
                    <a:pt x="1027265" y="281588"/>
                    <a:pt x="1024152" y="284055"/>
                    <a:pt x="1022508" y="284055"/>
                  </a:cubicBezTo>
                  <a:cubicBezTo>
                    <a:pt x="1020863" y="284055"/>
                    <a:pt x="1019101" y="284525"/>
                    <a:pt x="1017221" y="285464"/>
                  </a:cubicBezTo>
                  <a:cubicBezTo>
                    <a:pt x="1010878" y="288754"/>
                    <a:pt x="1003712" y="288401"/>
                    <a:pt x="995723" y="284407"/>
                  </a:cubicBezTo>
                  <a:cubicBezTo>
                    <a:pt x="991964" y="282527"/>
                    <a:pt x="989321" y="280648"/>
                    <a:pt x="987794" y="278768"/>
                  </a:cubicBezTo>
                  <a:cubicBezTo>
                    <a:pt x="986267" y="276889"/>
                    <a:pt x="985033" y="274069"/>
                    <a:pt x="984093" y="270310"/>
                  </a:cubicBezTo>
                  <a:cubicBezTo>
                    <a:pt x="982919" y="265376"/>
                    <a:pt x="981979" y="265141"/>
                    <a:pt x="981274" y="269605"/>
                  </a:cubicBezTo>
                  <a:cubicBezTo>
                    <a:pt x="980804" y="271485"/>
                    <a:pt x="980569" y="274187"/>
                    <a:pt x="980569" y="277711"/>
                  </a:cubicBezTo>
                  <a:cubicBezTo>
                    <a:pt x="980569" y="282645"/>
                    <a:pt x="979453" y="289224"/>
                    <a:pt x="977221" y="297447"/>
                  </a:cubicBezTo>
                  <a:cubicBezTo>
                    <a:pt x="974989" y="305670"/>
                    <a:pt x="972933" y="310839"/>
                    <a:pt x="971054" y="312953"/>
                  </a:cubicBezTo>
                  <a:cubicBezTo>
                    <a:pt x="970114" y="314363"/>
                    <a:pt x="969116" y="316125"/>
                    <a:pt x="968058" y="318240"/>
                  </a:cubicBezTo>
                  <a:cubicBezTo>
                    <a:pt x="967001" y="320354"/>
                    <a:pt x="964828" y="322234"/>
                    <a:pt x="961538" y="323879"/>
                  </a:cubicBezTo>
                  <a:cubicBezTo>
                    <a:pt x="959424" y="324818"/>
                    <a:pt x="957838" y="325347"/>
                    <a:pt x="956780" y="325465"/>
                  </a:cubicBezTo>
                  <a:cubicBezTo>
                    <a:pt x="955723" y="325582"/>
                    <a:pt x="954372" y="325171"/>
                    <a:pt x="952728" y="324231"/>
                  </a:cubicBezTo>
                  <a:cubicBezTo>
                    <a:pt x="950143" y="322821"/>
                    <a:pt x="948381" y="322117"/>
                    <a:pt x="947441" y="322117"/>
                  </a:cubicBezTo>
                  <a:cubicBezTo>
                    <a:pt x="946501" y="322117"/>
                    <a:pt x="945150" y="321294"/>
                    <a:pt x="943388" y="319650"/>
                  </a:cubicBezTo>
                  <a:cubicBezTo>
                    <a:pt x="941626" y="318005"/>
                    <a:pt x="939453" y="317065"/>
                    <a:pt x="936868" y="316830"/>
                  </a:cubicBezTo>
                  <a:cubicBezTo>
                    <a:pt x="934284" y="316595"/>
                    <a:pt x="932169" y="315714"/>
                    <a:pt x="930525" y="314187"/>
                  </a:cubicBezTo>
                  <a:cubicBezTo>
                    <a:pt x="928880" y="312660"/>
                    <a:pt x="927470" y="311896"/>
                    <a:pt x="926296" y="311896"/>
                  </a:cubicBezTo>
                  <a:cubicBezTo>
                    <a:pt x="925121" y="311896"/>
                    <a:pt x="922595" y="310898"/>
                    <a:pt x="918719" y="308901"/>
                  </a:cubicBezTo>
                  <a:cubicBezTo>
                    <a:pt x="914842" y="306903"/>
                    <a:pt x="912727" y="306140"/>
                    <a:pt x="912375" y="306610"/>
                  </a:cubicBezTo>
                  <a:cubicBezTo>
                    <a:pt x="912022" y="307080"/>
                    <a:pt x="909732" y="306316"/>
                    <a:pt x="905503" y="304319"/>
                  </a:cubicBezTo>
                  <a:cubicBezTo>
                    <a:pt x="901273" y="302322"/>
                    <a:pt x="898572" y="300736"/>
                    <a:pt x="897397" y="299561"/>
                  </a:cubicBezTo>
                  <a:cubicBezTo>
                    <a:pt x="892463" y="294392"/>
                    <a:pt x="890936" y="289928"/>
                    <a:pt x="892815" y="286169"/>
                  </a:cubicBezTo>
                  <a:cubicBezTo>
                    <a:pt x="893990" y="283585"/>
                    <a:pt x="895517" y="282058"/>
                    <a:pt x="897397" y="281588"/>
                  </a:cubicBezTo>
                  <a:cubicBezTo>
                    <a:pt x="900451" y="280413"/>
                    <a:pt x="905033" y="275479"/>
                    <a:pt x="911141" y="266786"/>
                  </a:cubicBezTo>
                  <a:cubicBezTo>
                    <a:pt x="914666" y="262087"/>
                    <a:pt x="918660" y="257035"/>
                    <a:pt x="923124" y="251632"/>
                  </a:cubicBezTo>
                  <a:cubicBezTo>
                    <a:pt x="927588" y="246228"/>
                    <a:pt x="931347" y="241176"/>
                    <a:pt x="934402" y="236477"/>
                  </a:cubicBezTo>
                  <a:lnTo>
                    <a:pt x="939335" y="229429"/>
                  </a:lnTo>
                  <a:lnTo>
                    <a:pt x="936164" y="222733"/>
                  </a:lnTo>
                  <a:cubicBezTo>
                    <a:pt x="931934" y="213805"/>
                    <a:pt x="932169" y="204407"/>
                    <a:pt x="936868" y="194539"/>
                  </a:cubicBezTo>
                  <a:cubicBezTo>
                    <a:pt x="939923" y="188430"/>
                    <a:pt x="941156" y="185141"/>
                    <a:pt x="940569" y="184671"/>
                  </a:cubicBezTo>
                  <a:cubicBezTo>
                    <a:pt x="939982" y="184201"/>
                    <a:pt x="936281" y="186198"/>
                    <a:pt x="929468" y="190662"/>
                  </a:cubicBezTo>
                  <a:cubicBezTo>
                    <a:pt x="922654" y="195126"/>
                    <a:pt x="918190" y="197358"/>
                    <a:pt x="916075" y="197358"/>
                  </a:cubicBezTo>
                  <a:cubicBezTo>
                    <a:pt x="911611" y="197358"/>
                    <a:pt x="905973" y="203584"/>
                    <a:pt x="899159" y="216037"/>
                  </a:cubicBezTo>
                  <a:cubicBezTo>
                    <a:pt x="895165" y="223790"/>
                    <a:pt x="892110" y="229546"/>
                    <a:pt x="889996" y="233305"/>
                  </a:cubicBezTo>
                  <a:cubicBezTo>
                    <a:pt x="887881" y="237065"/>
                    <a:pt x="885532" y="241059"/>
                    <a:pt x="882947" y="245288"/>
                  </a:cubicBezTo>
                  <a:cubicBezTo>
                    <a:pt x="880363" y="249517"/>
                    <a:pt x="879071" y="251866"/>
                    <a:pt x="879071" y="252336"/>
                  </a:cubicBezTo>
                  <a:cubicBezTo>
                    <a:pt x="879071" y="252806"/>
                    <a:pt x="877661" y="255097"/>
                    <a:pt x="874842" y="259209"/>
                  </a:cubicBezTo>
                  <a:cubicBezTo>
                    <a:pt x="872022" y="263320"/>
                    <a:pt x="870436" y="265905"/>
                    <a:pt x="870084" y="266962"/>
                  </a:cubicBezTo>
                  <a:cubicBezTo>
                    <a:pt x="869731" y="268019"/>
                    <a:pt x="866031" y="274422"/>
                    <a:pt x="858982" y="286169"/>
                  </a:cubicBezTo>
                  <a:cubicBezTo>
                    <a:pt x="851934" y="297917"/>
                    <a:pt x="845767" y="308959"/>
                    <a:pt x="840480" y="319297"/>
                  </a:cubicBezTo>
                  <a:cubicBezTo>
                    <a:pt x="835194" y="329635"/>
                    <a:pt x="831728" y="335979"/>
                    <a:pt x="830084" y="338328"/>
                  </a:cubicBezTo>
                  <a:cubicBezTo>
                    <a:pt x="828439" y="340678"/>
                    <a:pt x="827617" y="342557"/>
                    <a:pt x="827617" y="343967"/>
                  </a:cubicBezTo>
                  <a:cubicBezTo>
                    <a:pt x="827617" y="345612"/>
                    <a:pt x="826618" y="347021"/>
                    <a:pt x="824621" y="348196"/>
                  </a:cubicBezTo>
                  <a:cubicBezTo>
                    <a:pt x="822624" y="349371"/>
                    <a:pt x="820803" y="349606"/>
                    <a:pt x="819158" y="348901"/>
                  </a:cubicBezTo>
                  <a:cubicBezTo>
                    <a:pt x="816339" y="347961"/>
                    <a:pt x="812991" y="345142"/>
                    <a:pt x="809114" y="340443"/>
                  </a:cubicBezTo>
                  <a:cubicBezTo>
                    <a:pt x="805238" y="335744"/>
                    <a:pt x="803769" y="332689"/>
                    <a:pt x="804709" y="331280"/>
                  </a:cubicBezTo>
                  <a:cubicBezTo>
                    <a:pt x="805179" y="330105"/>
                    <a:pt x="804885" y="328049"/>
                    <a:pt x="803828" y="325112"/>
                  </a:cubicBezTo>
                  <a:cubicBezTo>
                    <a:pt x="802771" y="322175"/>
                    <a:pt x="801655" y="320472"/>
                    <a:pt x="800480" y="320002"/>
                  </a:cubicBezTo>
                  <a:cubicBezTo>
                    <a:pt x="799070" y="319532"/>
                    <a:pt x="798835" y="317711"/>
                    <a:pt x="799775" y="314539"/>
                  </a:cubicBezTo>
                  <a:cubicBezTo>
                    <a:pt x="800715" y="311368"/>
                    <a:pt x="802477" y="307785"/>
                    <a:pt x="805061" y="303790"/>
                  </a:cubicBezTo>
                  <a:cubicBezTo>
                    <a:pt x="807646" y="299796"/>
                    <a:pt x="809878" y="296155"/>
                    <a:pt x="811758" y="292865"/>
                  </a:cubicBezTo>
                  <a:lnTo>
                    <a:pt x="813872" y="289341"/>
                  </a:lnTo>
                  <a:cubicBezTo>
                    <a:pt x="814107" y="289576"/>
                    <a:pt x="814107" y="290163"/>
                    <a:pt x="813872" y="291103"/>
                  </a:cubicBezTo>
                  <a:cubicBezTo>
                    <a:pt x="813402" y="293218"/>
                    <a:pt x="814107" y="293335"/>
                    <a:pt x="815987" y="291456"/>
                  </a:cubicBezTo>
                  <a:cubicBezTo>
                    <a:pt x="820921" y="286757"/>
                    <a:pt x="826325" y="278768"/>
                    <a:pt x="832198" y="267491"/>
                  </a:cubicBezTo>
                  <a:cubicBezTo>
                    <a:pt x="838307" y="256448"/>
                    <a:pt x="847822" y="241059"/>
                    <a:pt x="860745" y="221323"/>
                  </a:cubicBezTo>
                  <a:cubicBezTo>
                    <a:pt x="864034" y="216389"/>
                    <a:pt x="866677" y="212277"/>
                    <a:pt x="868674" y="208988"/>
                  </a:cubicBezTo>
                  <a:cubicBezTo>
                    <a:pt x="870671" y="205699"/>
                    <a:pt x="872140" y="202938"/>
                    <a:pt x="873080" y="200706"/>
                  </a:cubicBezTo>
                  <a:cubicBezTo>
                    <a:pt x="874019" y="198474"/>
                    <a:pt x="874430" y="196829"/>
                    <a:pt x="874313" y="195772"/>
                  </a:cubicBezTo>
                  <a:cubicBezTo>
                    <a:pt x="874195" y="194715"/>
                    <a:pt x="873667" y="194069"/>
                    <a:pt x="872727" y="193834"/>
                  </a:cubicBezTo>
                  <a:cubicBezTo>
                    <a:pt x="871552" y="193364"/>
                    <a:pt x="871787" y="191895"/>
                    <a:pt x="873432" y="189429"/>
                  </a:cubicBezTo>
                  <a:cubicBezTo>
                    <a:pt x="875077" y="186962"/>
                    <a:pt x="875899" y="185552"/>
                    <a:pt x="875899" y="185199"/>
                  </a:cubicBezTo>
                  <a:cubicBezTo>
                    <a:pt x="875899" y="184847"/>
                    <a:pt x="871317" y="184788"/>
                    <a:pt x="862154" y="185023"/>
                  </a:cubicBezTo>
                  <a:cubicBezTo>
                    <a:pt x="855576" y="185258"/>
                    <a:pt x="851405" y="185199"/>
                    <a:pt x="849643" y="184847"/>
                  </a:cubicBezTo>
                  <a:cubicBezTo>
                    <a:pt x="847881" y="184495"/>
                    <a:pt x="845943" y="183496"/>
                    <a:pt x="843828" y="181851"/>
                  </a:cubicBezTo>
                  <a:cubicBezTo>
                    <a:pt x="841009" y="179267"/>
                    <a:pt x="838777" y="177975"/>
                    <a:pt x="837132" y="177975"/>
                  </a:cubicBezTo>
                  <a:cubicBezTo>
                    <a:pt x="836192" y="177975"/>
                    <a:pt x="834959" y="176976"/>
                    <a:pt x="833432" y="174979"/>
                  </a:cubicBezTo>
                  <a:cubicBezTo>
                    <a:pt x="831904" y="172982"/>
                    <a:pt x="831258" y="171514"/>
                    <a:pt x="831493" y="170574"/>
                  </a:cubicBezTo>
                  <a:cubicBezTo>
                    <a:pt x="831728" y="169869"/>
                    <a:pt x="831376" y="168224"/>
                    <a:pt x="830436" y="165640"/>
                  </a:cubicBezTo>
                  <a:cubicBezTo>
                    <a:pt x="829496" y="163055"/>
                    <a:pt x="829966" y="160823"/>
                    <a:pt x="831846" y="158944"/>
                  </a:cubicBezTo>
                  <a:cubicBezTo>
                    <a:pt x="833490" y="157534"/>
                    <a:pt x="835899" y="156066"/>
                    <a:pt x="839071" y="154538"/>
                  </a:cubicBezTo>
                  <a:cubicBezTo>
                    <a:pt x="842242" y="153011"/>
                    <a:pt x="844944" y="152130"/>
                    <a:pt x="847176" y="151895"/>
                  </a:cubicBezTo>
                  <a:cubicBezTo>
                    <a:pt x="849408" y="151660"/>
                    <a:pt x="850759" y="152013"/>
                    <a:pt x="851229" y="152952"/>
                  </a:cubicBezTo>
                  <a:cubicBezTo>
                    <a:pt x="851229" y="154127"/>
                    <a:pt x="850465" y="154715"/>
                    <a:pt x="848938" y="154715"/>
                  </a:cubicBezTo>
                  <a:cubicBezTo>
                    <a:pt x="847411" y="154715"/>
                    <a:pt x="846648" y="155185"/>
                    <a:pt x="846648" y="156124"/>
                  </a:cubicBezTo>
                  <a:cubicBezTo>
                    <a:pt x="846648" y="157064"/>
                    <a:pt x="845943" y="157534"/>
                    <a:pt x="844533" y="157534"/>
                  </a:cubicBezTo>
                  <a:cubicBezTo>
                    <a:pt x="843358" y="157534"/>
                    <a:pt x="842360" y="158474"/>
                    <a:pt x="841537" y="160353"/>
                  </a:cubicBezTo>
                  <a:cubicBezTo>
                    <a:pt x="840715" y="162233"/>
                    <a:pt x="840774" y="163760"/>
                    <a:pt x="841714" y="164935"/>
                  </a:cubicBezTo>
                  <a:cubicBezTo>
                    <a:pt x="842184" y="166110"/>
                    <a:pt x="845708" y="166403"/>
                    <a:pt x="852286" y="165816"/>
                  </a:cubicBezTo>
                  <a:cubicBezTo>
                    <a:pt x="858865" y="165229"/>
                    <a:pt x="864856" y="164230"/>
                    <a:pt x="870260" y="162820"/>
                  </a:cubicBezTo>
                  <a:cubicBezTo>
                    <a:pt x="875664" y="161176"/>
                    <a:pt x="880128" y="159884"/>
                    <a:pt x="883652" y="158944"/>
                  </a:cubicBezTo>
                  <a:cubicBezTo>
                    <a:pt x="892815" y="156594"/>
                    <a:pt x="898689" y="153187"/>
                    <a:pt x="901273" y="148723"/>
                  </a:cubicBezTo>
                  <a:lnTo>
                    <a:pt x="903740" y="144494"/>
                  </a:lnTo>
                  <a:lnTo>
                    <a:pt x="897044" y="142732"/>
                  </a:lnTo>
                  <a:cubicBezTo>
                    <a:pt x="892815" y="141557"/>
                    <a:pt x="889173" y="141205"/>
                    <a:pt x="886119" y="141675"/>
                  </a:cubicBezTo>
                  <a:lnTo>
                    <a:pt x="882595" y="142027"/>
                  </a:lnTo>
                  <a:cubicBezTo>
                    <a:pt x="882595" y="142027"/>
                    <a:pt x="883065" y="141675"/>
                    <a:pt x="884005" y="140970"/>
                  </a:cubicBezTo>
                  <a:cubicBezTo>
                    <a:pt x="886119" y="139795"/>
                    <a:pt x="889409" y="136976"/>
                    <a:pt x="893873" y="132512"/>
                  </a:cubicBezTo>
                  <a:cubicBezTo>
                    <a:pt x="896927" y="129692"/>
                    <a:pt x="898865" y="127519"/>
                    <a:pt x="899688" y="125992"/>
                  </a:cubicBezTo>
                  <a:cubicBezTo>
                    <a:pt x="900510" y="124465"/>
                    <a:pt x="900921" y="122526"/>
                    <a:pt x="900921" y="120177"/>
                  </a:cubicBezTo>
                  <a:cubicBezTo>
                    <a:pt x="900921" y="117827"/>
                    <a:pt x="900745" y="116359"/>
                    <a:pt x="900392" y="115772"/>
                  </a:cubicBezTo>
                  <a:cubicBezTo>
                    <a:pt x="900040" y="115184"/>
                    <a:pt x="898807" y="114891"/>
                    <a:pt x="896692" y="114891"/>
                  </a:cubicBezTo>
                  <a:cubicBezTo>
                    <a:pt x="890583" y="114891"/>
                    <a:pt x="883124" y="111719"/>
                    <a:pt x="874313" y="105375"/>
                  </a:cubicBezTo>
                  <a:cubicBezTo>
                    <a:pt x="865502" y="99031"/>
                    <a:pt x="860157" y="93040"/>
                    <a:pt x="858278" y="87401"/>
                  </a:cubicBezTo>
                  <a:cubicBezTo>
                    <a:pt x="857103" y="83642"/>
                    <a:pt x="856104" y="81293"/>
                    <a:pt x="855282" y="80353"/>
                  </a:cubicBezTo>
                  <a:cubicBezTo>
                    <a:pt x="854460" y="79413"/>
                    <a:pt x="854049" y="78356"/>
                    <a:pt x="854049" y="77181"/>
                  </a:cubicBezTo>
                  <a:cubicBezTo>
                    <a:pt x="854049" y="76241"/>
                    <a:pt x="854812" y="75654"/>
                    <a:pt x="856339" y="75419"/>
                  </a:cubicBezTo>
                  <a:cubicBezTo>
                    <a:pt x="857867" y="75184"/>
                    <a:pt x="859805" y="75419"/>
                    <a:pt x="862154" y="76124"/>
                  </a:cubicBezTo>
                  <a:cubicBezTo>
                    <a:pt x="864504" y="76829"/>
                    <a:pt x="866971" y="77768"/>
                    <a:pt x="869555" y="78943"/>
                  </a:cubicBezTo>
                  <a:cubicBezTo>
                    <a:pt x="874019" y="81293"/>
                    <a:pt x="877720" y="82232"/>
                    <a:pt x="880657" y="81763"/>
                  </a:cubicBezTo>
                  <a:cubicBezTo>
                    <a:pt x="883593" y="81293"/>
                    <a:pt x="889878" y="78708"/>
                    <a:pt x="899511" y="74009"/>
                  </a:cubicBezTo>
                  <a:cubicBezTo>
                    <a:pt x="901626" y="72835"/>
                    <a:pt x="903153" y="71542"/>
                    <a:pt x="904093" y="70133"/>
                  </a:cubicBezTo>
                  <a:cubicBezTo>
                    <a:pt x="905033" y="68723"/>
                    <a:pt x="906090" y="65786"/>
                    <a:pt x="907265" y="61322"/>
                  </a:cubicBezTo>
                  <a:cubicBezTo>
                    <a:pt x="909144" y="54508"/>
                    <a:pt x="911259" y="49927"/>
                    <a:pt x="913608" y="47577"/>
                  </a:cubicBezTo>
                  <a:cubicBezTo>
                    <a:pt x="915136" y="46285"/>
                    <a:pt x="916677" y="45433"/>
                    <a:pt x="918234" y="45022"/>
                  </a:cubicBezTo>
                  <a:close/>
                  <a:moveTo>
                    <a:pt x="2179986" y="42643"/>
                  </a:moveTo>
                  <a:cubicBezTo>
                    <a:pt x="2181630" y="42643"/>
                    <a:pt x="2183921" y="43407"/>
                    <a:pt x="2186858" y="44934"/>
                  </a:cubicBezTo>
                  <a:cubicBezTo>
                    <a:pt x="2189795" y="46461"/>
                    <a:pt x="2191968" y="48047"/>
                    <a:pt x="2193378" y="49692"/>
                  </a:cubicBezTo>
                  <a:cubicBezTo>
                    <a:pt x="2195022" y="51806"/>
                    <a:pt x="2196491" y="54802"/>
                    <a:pt x="2197783" y="58679"/>
                  </a:cubicBezTo>
                  <a:cubicBezTo>
                    <a:pt x="2199075" y="62555"/>
                    <a:pt x="2199428" y="65257"/>
                    <a:pt x="2198840" y="66785"/>
                  </a:cubicBezTo>
                  <a:cubicBezTo>
                    <a:pt x="2198253" y="68312"/>
                    <a:pt x="2196256" y="69486"/>
                    <a:pt x="2192849" y="70309"/>
                  </a:cubicBezTo>
                  <a:cubicBezTo>
                    <a:pt x="2189443" y="71131"/>
                    <a:pt x="2187152" y="70955"/>
                    <a:pt x="2185977" y="69780"/>
                  </a:cubicBezTo>
                  <a:cubicBezTo>
                    <a:pt x="2185037" y="68605"/>
                    <a:pt x="2183275" y="68018"/>
                    <a:pt x="2180691" y="68018"/>
                  </a:cubicBezTo>
                  <a:cubicBezTo>
                    <a:pt x="2179281" y="68018"/>
                    <a:pt x="2178341" y="67666"/>
                    <a:pt x="2177871" y="66961"/>
                  </a:cubicBezTo>
                  <a:cubicBezTo>
                    <a:pt x="2177401" y="66256"/>
                    <a:pt x="2177166" y="64611"/>
                    <a:pt x="2177166" y="62027"/>
                  </a:cubicBezTo>
                  <a:cubicBezTo>
                    <a:pt x="2177166" y="58738"/>
                    <a:pt x="2176520" y="56447"/>
                    <a:pt x="2175228" y="55155"/>
                  </a:cubicBezTo>
                  <a:cubicBezTo>
                    <a:pt x="2173936" y="53862"/>
                    <a:pt x="2172467" y="54039"/>
                    <a:pt x="2170823" y="55683"/>
                  </a:cubicBezTo>
                  <a:cubicBezTo>
                    <a:pt x="2169883" y="55918"/>
                    <a:pt x="2169295" y="55213"/>
                    <a:pt x="2169060" y="53569"/>
                  </a:cubicBezTo>
                  <a:cubicBezTo>
                    <a:pt x="2169060" y="49574"/>
                    <a:pt x="2170940" y="46520"/>
                    <a:pt x="2174699" y="44406"/>
                  </a:cubicBezTo>
                  <a:cubicBezTo>
                    <a:pt x="2176814" y="43231"/>
                    <a:pt x="2178576" y="42643"/>
                    <a:pt x="2179986" y="42643"/>
                  </a:cubicBezTo>
                  <a:close/>
                  <a:moveTo>
                    <a:pt x="557092" y="28899"/>
                  </a:moveTo>
                  <a:cubicBezTo>
                    <a:pt x="557680" y="28899"/>
                    <a:pt x="558913" y="29369"/>
                    <a:pt x="560793" y="30309"/>
                  </a:cubicBezTo>
                  <a:cubicBezTo>
                    <a:pt x="562672" y="31248"/>
                    <a:pt x="563612" y="32423"/>
                    <a:pt x="563612" y="33833"/>
                  </a:cubicBezTo>
                  <a:cubicBezTo>
                    <a:pt x="563612" y="35243"/>
                    <a:pt x="564317" y="36241"/>
                    <a:pt x="565727" y="36828"/>
                  </a:cubicBezTo>
                  <a:cubicBezTo>
                    <a:pt x="567137" y="37416"/>
                    <a:pt x="568957" y="40999"/>
                    <a:pt x="571189" y="47577"/>
                  </a:cubicBezTo>
                  <a:cubicBezTo>
                    <a:pt x="573421" y="54156"/>
                    <a:pt x="575007" y="57680"/>
                    <a:pt x="575947" y="58150"/>
                  </a:cubicBezTo>
                  <a:cubicBezTo>
                    <a:pt x="576887" y="58620"/>
                    <a:pt x="577357" y="60030"/>
                    <a:pt x="577357" y="62379"/>
                  </a:cubicBezTo>
                  <a:cubicBezTo>
                    <a:pt x="577357" y="67313"/>
                    <a:pt x="579589" y="75067"/>
                    <a:pt x="584053" y="85639"/>
                  </a:cubicBezTo>
                  <a:cubicBezTo>
                    <a:pt x="585463" y="88694"/>
                    <a:pt x="586520" y="91807"/>
                    <a:pt x="587225" y="94979"/>
                  </a:cubicBezTo>
                  <a:cubicBezTo>
                    <a:pt x="587930" y="98150"/>
                    <a:pt x="589692" y="100911"/>
                    <a:pt x="592511" y="103261"/>
                  </a:cubicBezTo>
                  <a:cubicBezTo>
                    <a:pt x="595565" y="105845"/>
                    <a:pt x="601263" y="108664"/>
                    <a:pt x="609604" y="111719"/>
                  </a:cubicBezTo>
                  <a:cubicBezTo>
                    <a:pt x="617944" y="114773"/>
                    <a:pt x="624464" y="116535"/>
                    <a:pt x="629163" y="117005"/>
                  </a:cubicBezTo>
                  <a:cubicBezTo>
                    <a:pt x="635272" y="117475"/>
                    <a:pt x="641910" y="118297"/>
                    <a:pt x="649075" y="119472"/>
                  </a:cubicBezTo>
                  <a:cubicBezTo>
                    <a:pt x="656241" y="120647"/>
                    <a:pt x="660177" y="121587"/>
                    <a:pt x="660881" y="122291"/>
                  </a:cubicBezTo>
                  <a:cubicBezTo>
                    <a:pt x="662056" y="123231"/>
                    <a:pt x="663701" y="123701"/>
                    <a:pt x="665815" y="123701"/>
                  </a:cubicBezTo>
                  <a:cubicBezTo>
                    <a:pt x="667930" y="123701"/>
                    <a:pt x="669986" y="124465"/>
                    <a:pt x="671983" y="125992"/>
                  </a:cubicBezTo>
                  <a:cubicBezTo>
                    <a:pt x="673980" y="127519"/>
                    <a:pt x="675214" y="128048"/>
                    <a:pt x="675683" y="127578"/>
                  </a:cubicBezTo>
                  <a:cubicBezTo>
                    <a:pt x="676153" y="127108"/>
                    <a:pt x="677504" y="127872"/>
                    <a:pt x="679736" y="129869"/>
                  </a:cubicBezTo>
                  <a:cubicBezTo>
                    <a:pt x="681968" y="131866"/>
                    <a:pt x="683319" y="133687"/>
                    <a:pt x="683789" y="135331"/>
                  </a:cubicBezTo>
                  <a:cubicBezTo>
                    <a:pt x="684494" y="137916"/>
                    <a:pt x="684083" y="139795"/>
                    <a:pt x="682556" y="140970"/>
                  </a:cubicBezTo>
                  <a:cubicBezTo>
                    <a:pt x="681028" y="142145"/>
                    <a:pt x="677798" y="142850"/>
                    <a:pt x="672864" y="143085"/>
                  </a:cubicBezTo>
                  <a:cubicBezTo>
                    <a:pt x="666990" y="143320"/>
                    <a:pt x="662820" y="143789"/>
                    <a:pt x="660353" y="144494"/>
                  </a:cubicBezTo>
                  <a:cubicBezTo>
                    <a:pt x="657886" y="145199"/>
                    <a:pt x="656300" y="145434"/>
                    <a:pt x="655595" y="145199"/>
                  </a:cubicBezTo>
                  <a:cubicBezTo>
                    <a:pt x="655125" y="145199"/>
                    <a:pt x="654773" y="145317"/>
                    <a:pt x="654538" y="145552"/>
                  </a:cubicBezTo>
                  <a:cubicBezTo>
                    <a:pt x="654303" y="145786"/>
                    <a:pt x="654185" y="146139"/>
                    <a:pt x="654185" y="146609"/>
                  </a:cubicBezTo>
                  <a:cubicBezTo>
                    <a:pt x="654185" y="147549"/>
                    <a:pt x="653481" y="148019"/>
                    <a:pt x="652071" y="148019"/>
                  </a:cubicBezTo>
                  <a:cubicBezTo>
                    <a:pt x="647842" y="148019"/>
                    <a:pt x="642203" y="151308"/>
                    <a:pt x="635154" y="157886"/>
                  </a:cubicBezTo>
                  <a:cubicBezTo>
                    <a:pt x="631395" y="161411"/>
                    <a:pt x="628693" y="162879"/>
                    <a:pt x="627049" y="162292"/>
                  </a:cubicBezTo>
                  <a:cubicBezTo>
                    <a:pt x="625404" y="161704"/>
                    <a:pt x="623759" y="162644"/>
                    <a:pt x="622115" y="165111"/>
                  </a:cubicBezTo>
                  <a:cubicBezTo>
                    <a:pt x="620470" y="167578"/>
                    <a:pt x="618708" y="168577"/>
                    <a:pt x="616828" y="168107"/>
                  </a:cubicBezTo>
                  <a:cubicBezTo>
                    <a:pt x="614949" y="167637"/>
                    <a:pt x="613657" y="168342"/>
                    <a:pt x="612952" y="170221"/>
                  </a:cubicBezTo>
                  <a:cubicBezTo>
                    <a:pt x="612012" y="172571"/>
                    <a:pt x="612952" y="179326"/>
                    <a:pt x="615771" y="190486"/>
                  </a:cubicBezTo>
                  <a:cubicBezTo>
                    <a:pt x="618591" y="201646"/>
                    <a:pt x="621645" y="210633"/>
                    <a:pt x="624934" y="217446"/>
                  </a:cubicBezTo>
                  <a:cubicBezTo>
                    <a:pt x="627284" y="222380"/>
                    <a:pt x="628223" y="225787"/>
                    <a:pt x="627753" y="227667"/>
                  </a:cubicBezTo>
                  <a:cubicBezTo>
                    <a:pt x="627284" y="229546"/>
                    <a:pt x="628047" y="231426"/>
                    <a:pt x="630044" y="233305"/>
                  </a:cubicBezTo>
                  <a:cubicBezTo>
                    <a:pt x="632041" y="235185"/>
                    <a:pt x="633040" y="236771"/>
                    <a:pt x="633040" y="238063"/>
                  </a:cubicBezTo>
                  <a:cubicBezTo>
                    <a:pt x="633040" y="239355"/>
                    <a:pt x="633804" y="240589"/>
                    <a:pt x="635331" y="241764"/>
                  </a:cubicBezTo>
                  <a:cubicBezTo>
                    <a:pt x="636858" y="242938"/>
                    <a:pt x="637621" y="244289"/>
                    <a:pt x="637621" y="245816"/>
                  </a:cubicBezTo>
                  <a:cubicBezTo>
                    <a:pt x="637621" y="247344"/>
                    <a:pt x="638326" y="249693"/>
                    <a:pt x="639736" y="252865"/>
                  </a:cubicBezTo>
                  <a:cubicBezTo>
                    <a:pt x="641146" y="256037"/>
                    <a:pt x="642144" y="259444"/>
                    <a:pt x="642732" y="263085"/>
                  </a:cubicBezTo>
                  <a:cubicBezTo>
                    <a:pt x="643319" y="266727"/>
                    <a:pt x="644611" y="270721"/>
                    <a:pt x="646608" y="275068"/>
                  </a:cubicBezTo>
                  <a:cubicBezTo>
                    <a:pt x="648605" y="279414"/>
                    <a:pt x="649428" y="281881"/>
                    <a:pt x="649075" y="282469"/>
                  </a:cubicBezTo>
                  <a:cubicBezTo>
                    <a:pt x="648723" y="283056"/>
                    <a:pt x="649016" y="284055"/>
                    <a:pt x="649956" y="285464"/>
                  </a:cubicBezTo>
                  <a:cubicBezTo>
                    <a:pt x="650661" y="286874"/>
                    <a:pt x="652071" y="285464"/>
                    <a:pt x="654185" y="281235"/>
                  </a:cubicBezTo>
                  <a:cubicBezTo>
                    <a:pt x="656535" y="277006"/>
                    <a:pt x="659707" y="269605"/>
                    <a:pt x="663701" y="259032"/>
                  </a:cubicBezTo>
                  <a:cubicBezTo>
                    <a:pt x="676153" y="226844"/>
                    <a:pt x="682614" y="203584"/>
                    <a:pt x="683084" y="189252"/>
                  </a:cubicBezTo>
                  <a:cubicBezTo>
                    <a:pt x="683084" y="188078"/>
                    <a:pt x="683613" y="187490"/>
                    <a:pt x="684670" y="187490"/>
                  </a:cubicBezTo>
                  <a:cubicBezTo>
                    <a:pt x="685727" y="187490"/>
                    <a:pt x="685904" y="187960"/>
                    <a:pt x="685199" y="188900"/>
                  </a:cubicBezTo>
                  <a:cubicBezTo>
                    <a:pt x="684494" y="190310"/>
                    <a:pt x="684259" y="193540"/>
                    <a:pt x="684494" y="198592"/>
                  </a:cubicBezTo>
                  <a:cubicBezTo>
                    <a:pt x="684729" y="203643"/>
                    <a:pt x="685316" y="206756"/>
                    <a:pt x="686256" y="207931"/>
                  </a:cubicBezTo>
                  <a:cubicBezTo>
                    <a:pt x="687431" y="209341"/>
                    <a:pt x="688194" y="213687"/>
                    <a:pt x="688547" y="220971"/>
                  </a:cubicBezTo>
                  <a:cubicBezTo>
                    <a:pt x="688899" y="228254"/>
                    <a:pt x="689193" y="231896"/>
                    <a:pt x="689428" y="231896"/>
                  </a:cubicBezTo>
                  <a:cubicBezTo>
                    <a:pt x="689663" y="231896"/>
                    <a:pt x="689780" y="233717"/>
                    <a:pt x="689780" y="237358"/>
                  </a:cubicBezTo>
                  <a:cubicBezTo>
                    <a:pt x="689780" y="241000"/>
                    <a:pt x="689663" y="244700"/>
                    <a:pt x="689428" y="248460"/>
                  </a:cubicBezTo>
                  <a:cubicBezTo>
                    <a:pt x="689193" y="252219"/>
                    <a:pt x="688958" y="254333"/>
                    <a:pt x="688723" y="254803"/>
                  </a:cubicBezTo>
                  <a:cubicBezTo>
                    <a:pt x="687783" y="256213"/>
                    <a:pt x="687607" y="257270"/>
                    <a:pt x="688194" y="257975"/>
                  </a:cubicBezTo>
                  <a:cubicBezTo>
                    <a:pt x="688782" y="258680"/>
                    <a:pt x="688547" y="259679"/>
                    <a:pt x="687490" y="260971"/>
                  </a:cubicBezTo>
                  <a:cubicBezTo>
                    <a:pt x="686432" y="262263"/>
                    <a:pt x="686726" y="262909"/>
                    <a:pt x="688371" y="262909"/>
                  </a:cubicBezTo>
                  <a:cubicBezTo>
                    <a:pt x="689310" y="262909"/>
                    <a:pt x="689898" y="263262"/>
                    <a:pt x="690133" y="263966"/>
                  </a:cubicBezTo>
                  <a:cubicBezTo>
                    <a:pt x="690368" y="264671"/>
                    <a:pt x="690250" y="266198"/>
                    <a:pt x="689780" y="268548"/>
                  </a:cubicBezTo>
                  <a:cubicBezTo>
                    <a:pt x="689076" y="272307"/>
                    <a:pt x="688253" y="274833"/>
                    <a:pt x="687313" y="276125"/>
                  </a:cubicBezTo>
                  <a:cubicBezTo>
                    <a:pt x="686374" y="277417"/>
                    <a:pt x="686432" y="278063"/>
                    <a:pt x="687490" y="278063"/>
                  </a:cubicBezTo>
                  <a:cubicBezTo>
                    <a:pt x="688547" y="278063"/>
                    <a:pt x="688782" y="278886"/>
                    <a:pt x="688194" y="280530"/>
                  </a:cubicBezTo>
                  <a:cubicBezTo>
                    <a:pt x="687607" y="282175"/>
                    <a:pt x="687901" y="283350"/>
                    <a:pt x="689076" y="284055"/>
                  </a:cubicBezTo>
                  <a:cubicBezTo>
                    <a:pt x="690250" y="284759"/>
                    <a:pt x="690368" y="286110"/>
                    <a:pt x="689428" y="288108"/>
                  </a:cubicBezTo>
                  <a:cubicBezTo>
                    <a:pt x="688488" y="290105"/>
                    <a:pt x="688488" y="291925"/>
                    <a:pt x="689428" y="293570"/>
                  </a:cubicBezTo>
                  <a:cubicBezTo>
                    <a:pt x="690368" y="295215"/>
                    <a:pt x="690661" y="299326"/>
                    <a:pt x="690309" y="305905"/>
                  </a:cubicBezTo>
                  <a:cubicBezTo>
                    <a:pt x="689957" y="312484"/>
                    <a:pt x="690485" y="315773"/>
                    <a:pt x="691895" y="315773"/>
                  </a:cubicBezTo>
                  <a:cubicBezTo>
                    <a:pt x="693305" y="315773"/>
                    <a:pt x="693598" y="316654"/>
                    <a:pt x="692776" y="318416"/>
                  </a:cubicBezTo>
                  <a:cubicBezTo>
                    <a:pt x="691954" y="320178"/>
                    <a:pt x="691425" y="323879"/>
                    <a:pt x="691190" y="329517"/>
                  </a:cubicBezTo>
                  <a:cubicBezTo>
                    <a:pt x="690955" y="334451"/>
                    <a:pt x="690603" y="341265"/>
                    <a:pt x="690133" y="349958"/>
                  </a:cubicBezTo>
                  <a:cubicBezTo>
                    <a:pt x="689193" y="365465"/>
                    <a:pt x="686139" y="374980"/>
                    <a:pt x="680970" y="378504"/>
                  </a:cubicBezTo>
                  <a:cubicBezTo>
                    <a:pt x="676036" y="382029"/>
                    <a:pt x="670162" y="381676"/>
                    <a:pt x="663349" y="377447"/>
                  </a:cubicBezTo>
                  <a:cubicBezTo>
                    <a:pt x="656535" y="373218"/>
                    <a:pt x="650896" y="366405"/>
                    <a:pt x="646432" y="357007"/>
                  </a:cubicBezTo>
                  <a:cubicBezTo>
                    <a:pt x="642673" y="349253"/>
                    <a:pt x="639795" y="343497"/>
                    <a:pt x="637798" y="339738"/>
                  </a:cubicBezTo>
                  <a:cubicBezTo>
                    <a:pt x="635801" y="335979"/>
                    <a:pt x="634802" y="333335"/>
                    <a:pt x="634802" y="331808"/>
                  </a:cubicBezTo>
                  <a:cubicBezTo>
                    <a:pt x="634802" y="330281"/>
                    <a:pt x="633510" y="328930"/>
                    <a:pt x="630925" y="327755"/>
                  </a:cubicBezTo>
                  <a:cubicBezTo>
                    <a:pt x="626696" y="325641"/>
                    <a:pt x="625404" y="321882"/>
                    <a:pt x="627049" y="316478"/>
                  </a:cubicBezTo>
                  <a:cubicBezTo>
                    <a:pt x="627988" y="313423"/>
                    <a:pt x="627812" y="310663"/>
                    <a:pt x="626520" y="308196"/>
                  </a:cubicBezTo>
                  <a:cubicBezTo>
                    <a:pt x="625228" y="305729"/>
                    <a:pt x="624817" y="304084"/>
                    <a:pt x="625287" y="303262"/>
                  </a:cubicBezTo>
                  <a:cubicBezTo>
                    <a:pt x="625756" y="302439"/>
                    <a:pt x="625522" y="301441"/>
                    <a:pt x="624582" y="300266"/>
                  </a:cubicBezTo>
                  <a:cubicBezTo>
                    <a:pt x="623642" y="299091"/>
                    <a:pt x="622467" y="296213"/>
                    <a:pt x="621058" y="291632"/>
                  </a:cubicBezTo>
                  <a:cubicBezTo>
                    <a:pt x="619648" y="287050"/>
                    <a:pt x="618179" y="283291"/>
                    <a:pt x="616652" y="280354"/>
                  </a:cubicBezTo>
                  <a:cubicBezTo>
                    <a:pt x="615125" y="277417"/>
                    <a:pt x="614479" y="275538"/>
                    <a:pt x="614714" y="274715"/>
                  </a:cubicBezTo>
                  <a:cubicBezTo>
                    <a:pt x="614949" y="273893"/>
                    <a:pt x="614009" y="269311"/>
                    <a:pt x="611895" y="260971"/>
                  </a:cubicBezTo>
                  <a:cubicBezTo>
                    <a:pt x="609780" y="252630"/>
                    <a:pt x="608311" y="246051"/>
                    <a:pt x="607489" y="241235"/>
                  </a:cubicBezTo>
                  <a:cubicBezTo>
                    <a:pt x="606667" y="236418"/>
                    <a:pt x="605668" y="233305"/>
                    <a:pt x="604494" y="231896"/>
                  </a:cubicBezTo>
                  <a:cubicBezTo>
                    <a:pt x="603319" y="230486"/>
                    <a:pt x="603025" y="229311"/>
                    <a:pt x="603612" y="228371"/>
                  </a:cubicBezTo>
                  <a:cubicBezTo>
                    <a:pt x="604200" y="227432"/>
                    <a:pt x="603730" y="224788"/>
                    <a:pt x="602203" y="220442"/>
                  </a:cubicBezTo>
                  <a:cubicBezTo>
                    <a:pt x="600676" y="216095"/>
                    <a:pt x="598444" y="208871"/>
                    <a:pt x="595507" y="198768"/>
                  </a:cubicBezTo>
                  <a:cubicBezTo>
                    <a:pt x="592570" y="188665"/>
                    <a:pt x="590749" y="183731"/>
                    <a:pt x="590044" y="183966"/>
                  </a:cubicBezTo>
                  <a:cubicBezTo>
                    <a:pt x="587460" y="184436"/>
                    <a:pt x="583701" y="185728"/>
                    <a:pt x="578767" y="187843"/>
                  </a:cubicBezTo>
                  <a:cubicBezTo>
                    <a:pt x="573833" y="189957"/>
                    <a:pt x="570308" y="191719"/>
                    <a:pt x="568194" y="193129"/>
                  </a:cubicBezTo>
                  <a:cubicBezTo>
                    <a:pt x="564669" y="195244"/>
                    <a:pt x="562203" y="196301"/>
                    <a:pt x="560793" y="196301"/>
                  </a:cubicBezTo>
                  <a:cubicBezTo>
                    <a:pt x="559383" y="196301"/>
                    <a:pt x="557034" y="197123"/>
                    <a:pt x="553744" y="198768"/>
                  </a:cubicBezTo>
                  <a:cubicBezTo>
                    <a:pt x="539412" y="205111"/>
                    <a:pt x="528252" y="208753"/>
                    <a:pt x="520264" y="209693"/>
                  </a:cubicBezTo>
                  <a:cubicBezTo>
                    <a:pt x="513920" y="210633"/>
                    <a:pt x="510337" y="210633"/>
                    <a:pt x="509515" y="209693"/>
                  </a:cubicBezTo>
                  <a:cubicBezTo>
                    <a:pt x="508693" y="208753"/>
                    <a:pt x="506402" y="210868"/>
                    <a:pt x="502643" y="216037"/>
                  </a:cubicBezTo>
                  <a:cubicBezTo>
                    <a:pt x="500293" y="219326"/>
                    <a:pt x="498707" y="221969"/>
                    <a:pt x="497885" y="223966"/>
                  </a:cubicBezTo>
                  <a:cubicBezTo>
                    <a:pt x="497063" y="225963"/>
                    <a:pt x="496534" y="229194"/>
                    <a:pt x="496299" y="233658"/>
                  </a:cubicBezTo>
                  <a:cubicBezTo>
                    <a:pt x="495829" y="242586"/>
                    <a:pt x="495594" y="253746"/>
                    <a:pt x="495594" y="267138"/>
                  </a:cubicBezTo>
                  <a:cubicBezTo>
                    <a:pt x="495594" y="280530"/>
                    <a:pt x="495829" y="289576"/>
                    <a:pt x="496299" y="294275"/>
                  </a:cubicBezTo>
                  <a:cubicBezTo>
                    <a:pt x="496769" y="298504"/>
                    <a:pt x="496886" y="301088"/>
                    <a:pt x="496651" y="302028"/>
                  </a:cubicBezTo>
                  <a:cubicBezTo>
                    <a:pt x="496416" y="302968"/>
                    <a:pt x="495594" y="303673"/>
                    <a:pt x="494184" y="304143"/>
                  </a:cubicBezTo>
                  <a:cubicBezTo>
                    <a:pt x="488781" y="305553"/>
                    <a:pt x="483729" y="302498"/>
                    <a:pt x="479030" y="294980"/>
                  </a:cubicBezTo>
                  <a:cubicBezTo>
                    <a:pt x="475976" y="290281"/>
                    <a:pt x="474449" y="287403"/>
                    <a:pt x="474449" y="286345"/>
                  </a:cubicBezTo>
                  <a:cubicBezTo>
                    <a:pt x="474449" y="285288"/>
                    <a:pt x="473509" y="282762"/>
                    <a:pt x="471629" y="278768"/>
                  </a:cubicBezTo>
                  <a:cubicBezTo>
                    <a:pt x="469750" y="274774"/>
                    <a:pt x="469045" y="272425"/>
                    <a:pt x="469515" y="271720"/>
                  </a:cubicBezTo>
                  <a:cubicBezTo>
                    <a:pt x="469750" y="271250"/>
                    <a:pt x="469691" y="270956"/>
                    <a:pt x="469339" y="270839"/>
                  </a:cubicBezTo>
                  <a:cubicBezTo>
                    <a:pt x="468986" y="270721"/>
                    <a:pt x="468575" y="270662"/>
                    <a:pt x="468105" y="270662"/>
                  </a:cubicBezTo>
                  <a:cubicBezTo>
                    <a:pt x="465286" y="270662"/>
                    <a:pt x="463817" y="269253"/>
                    <a:pt x="463700" y="266433"/>
                  </a:cubicBezTo>
                  <a:cubicBezTo>
                    <a:pt x="463582" y="263614"/>
                    <a:pt x="464463" y="257740"/>
                    <a:pt x="466343" y="248812"/>
                  </a:cubicBezTo>
                  <a:cubicBezTo>
                    <a:pt x="468692" y="237065"/>
                    <a:pt x="469867" y="230427"/>
                    <a:pt x="469867" y="228900"/>
                  </a:cubicBezTo>
                  <a:cubicBezTo>
                    <a:pt x="469867" y="227373"/>
                    <a:pt x="467400" y="228371"/>
                    <a:pt x="462466" y="231896"/>
                  </a:cubicBezTo>
                  <a:cubicBezTo>
                    <a:pt x="457767" y="235185"/>
                    <a:pt x="453538" y="236712"/>
                    <a:pt x="449779" y="236477"/>
                  </a:cubicBezTo>
                  <a:cubicBezTo>
                    <a:pt x="446020" y="236242"/>
                    <a:pt x="442378" y="234245"/>
                    <a:pt x="438854" y="230486"/>
                  </a:cubicBezTo>
                  <a:cubicBezTo>
                    <a:pt x="435564" y="227197"/>
                    <a:pt x="433567" y="225904"/>
                    <a:pt x="432863" y="226609"/>
                  </a:cubicBezTo>
                  <a:cubicBezTo>
                    <a:pt x="432863" y="226609"/>
                    <a:pt x="432745" y="226609"/>
                    <a:pt x="432510" y="226609"/>
                  </a:cubicBezTo>
                  <a:cubicBezTo>
                    <a:pt x="432275" y="226139"/>
                    <a:pt x="432393" y="225435"/>
                    <a:pt x="432863" y="224495"/>
                  </a:cubicBezTo>
                  <a:cubicBezTo>
                    <a:pt x="433332" y="222615"/>
                    <a:pt x="432921" y="220089"/>
                    <a:pt x="431629" y="216918"/>
                  </a:cubicBezTo>
                  <a:cubicBezTo>
                    <a:pt x="430337" y="213746"/>
                    <a:pt x="428751" y="209928"/>
                    <a:pt x="426871" y="205464"/>
                  </a:cubicBezTo>
                  <a:cubicBezTo>
                    <a:pt x="424992" y="201000"/>
                    <a:pt x="423347" y="197945"/>
                    <a:pt x="421937" y="196301"/>
                  </a:cubicBezTo>
                  <a:cubicBezTo>
                    <a:pt x="420058" y="193951"/>
                    <a:pt x="420117" y="191191"/>
                    <a:pt x="422114" y="188019"/>
                  </a:cubicBezTo>
                  <a:cubicBezTo>
                    <a:pt x="424111" y="184847"/>
                    <a:pt x="428516" y="180324"/>
                    <a:pt x="435330" y="174450"/>
                  </a:cubicBezTo>
                  <a:cubicBezTo>
                    <a:pt x="438619" y="171866"/>
                    <a:pt x="446020" y="163995"/>
                    <a:pt x="457532" y="150838"/>
                  </a:cubicBezTo>
                  <a:cubicBezTo>
                    <a:pt x="469045" y="137681"/>
                    <a:pt x="477738" y="127225"/>
                    <a:pt x="483612" y="119472"/>
                  </a:cubicBezTo>
                  <a:cubicBezTo>
                    <a:pt x="488546" y="113128"/>
                    <a:pt x="492775" y="106785"/>
                    <a:pt x="496299" y="100441"/>
                  </a:cubicBezTo>
                  <a:cubicBezTo>
                    <a:pt x="499823" y="94097"/>
                    <a:pt x="501585" y="89751"/>
                    <a:pt x="501585" y="87401"/>
                  </a:cubicBezTo>
                  <a:cubicBezTo>
                    <a:pt x="501585" y="84817"/>
                    <a:pt x="500234" y="81939"/>
                    <a:pt x="497533" y="78767"/>
                  </a:cubicBezTo>
                  <a:cubicBezTo>
                    <a:pt x="494831" y="75595"/>
                    <a:pt x="492657" y="74244"/>
                    <a:pt x="491013" y="74714"/>
                  </a:cubicBezTo>
                  <a:cubicBezTo>
                    <a:pt x="489838" y="75184"/>
                    <a:pt x="489074" y="75184"/>
                    <a:pt x="488722" y="74714"/>
                  </a:cubicBezTo>
                  <a:cubicBezTo>
                    <a:pt x="488370" y="74244"/>
                    <a:pt x="488193" y="73304"/>
                    <a:pt x="488193" y="71895"/>
                  </a:cubicBezTo>
                  <a:cubicBezTo>
                    <a:pt x="488193" y="68605"/>
                    <a:pt x="490132" y="66843"/>
                    <a:pt x="494008" y="66608"/>
                  </a:cubicBezTo>
                  <a:cubicBezTo>
                    <a:pt x="497885" y="66373"/>
                    <a:pt x="503113" y="67783"/>
                    <a:pt x="509691" y="70837"/>
                  </a:cubicBezTo>
                  <a:cubicBezTo>
                    <a:pt x="516035" y="73657"/>
                    <a:pt x="519559" y="75654"/>
                    <a:pt x="520264" y="76829"/>
                  </a:cubicBezTo>
                  <a:cubicBezTo>
                    <a:pt x="520969" y="78003"/>
                    <a:pt x="522144" y="78591"/>
                    <a:pt x="523788" y="78591"/>
                  </a:cubicBezTo>
                  <a:cubicBezTo>
                    <a:pt x="524963" y="78591"/>
                    <a:pt x="526373" y="79237"/>
                    <a:pt x="528018" y="80529"/>
                  </a:cubicBezTo>
                  <a:cubicBezTo>
                    <a:pt x="529662" y="81821"/>
                    <a:pt x="530484" y="83055"/>
                    <a:pt x="530484" y="84230"/>
                  </a:cubicBezTo>
                  <a:cubicBezTo>
                    <a:pt x="530484" y="85169"/>
                    <a:pt x="531248" y="85933"/>
                    <a:pt x="532775" y="86520"/>
                  </a:cubicBezTo>
                  <a:cubicBezTo>
                    <a:pt x="534302" y="87108"/>
                    <a:pt x="535066" y="88165"/>
                    <a:pt x="535066" y="89692"/>
                  </a:cubicBezTo>
                  <a:cubicBezTo>
                    <a:pt x="535066" y="91219"/>
                    <a:pt x="535712" y="92394"/>
                    <a:pt x="537004" y="93216"/>
                  </a:cubicBezTo>
                  <a:cubicBezTo>
                    <a:pt x="538296" y="94039"/>
                    <a:pt x="540117" y="96329"/>
                    <a:pt x="542467" y="100089"/>
                  </a:cubicBezTo>
                  <a:cubicBezTo>
                    <a:pt x="544111" y="102908"/>
                    <a:pt x="545051" y="105258"/>
                    <a:pt x="545286" y="107137"/>
                  </a:cubicBezTo>
                  <a:cubicBezTo>
                    <a:pt x="545521" y="109017"/>
                    <a:pt x="545521" y="112659"/>
                    <a:pt x="545286" y="118062"/>
                  </a:cubicBezTo>
                  <a:cubicBezTo>
                    <a:pt x="544581" y="126051"/>
                    <a:pt x="543113" y="132159"/>
                    <a:pt x="540881" y="136388"/>
                  </a:cubicBezTo>
                  <a:cubicBezTo>
                    <a:pt x="538649" y="140618"/>
                    <a:pt x="536769" y="144259"/>
                    <a:pt x="535242" y="147314"/>
                  </a:cubicBezTo>
                  <a:cubicBezTo>
                    <a:pt x="533715" y="150368"/>
                    <a:pt x="532305" y="152306"/>
                    <a:pt x="531013" y="153129"/>
                  </a:cubicBezTo>
                  <a:cubicBezTo>
                    <a:pt x="529721" y="153951"/>
                    <a:pt x="529075" y="155067"/>
                    <a:pt x="529075" y="156477"/>
                  </a:cubicBezTo>
                  <a:cubicBezTo>
                    <a:pt x="529075" y="157886"/>
                    <a:pt x="528546" y="158591"/>
                    <a:pt x="527489" y="158591"/>
                  </a:cubicBezTo>
                  <a:cubicBezTo>
                    <a:pt x="526431" y="158591"/>
                    <a:pt x="525315" y="159766"/>
                    <a:pt x="524141" y="162116"/>
                  </a:cubicBezTo>
                  <a:cubicBezTo>
                    <a:pt x="520616" y="168694"/>
                    <a:pt x="513803" y="177740"/>
                    <a:pt x="503700" y="189252"/>
                  </a:cubicBezTo>
                  <a:cubicBezTo>
                    <a:pt x="500411" y="193011"/>
                    <a:pt x="497474" y="196771"/>
                    <a:pt x="494889" y="200530"/>
                  </a:cubicBezTo>
                  <a:lnTo>
                    <a:pt x="491013" y="206521"/>
                  </a:lnTo>
                  <a:lnTo>
                    <a:pt x="493832" y="213217"/>
                  </a:lnTo>
                  <a:lnTo>
                    <a:pt x="496651" y="219561"/>
                  </a:lnTo>
                  <a:lnTo>
                    <a:pt x="502643" y="210750"/>
                  </a:lnTo>
                  <a:cubicBezTo>
                    <a:pt x="505932" y="205816"/>
                    <a:pt x="509632" y="201705"/>
                    <a:pt x="513744" y="198415"/>
                  </a:cubicBezTo>
                  <a:cubicBezTo>
                    <a:pt x="517856" y="195126"/>
                    <a:pt x="521556" y="193246"/>
                    <a:pt x="524846" y="192777"/>
                  </a:cubicBezTo>
                  <a:cubicBezTo>
                    <a:pt x="527665" y="192307"/>
                    <a:pt x="531718" y="190368"/>
                    <a:pt x="537004" y="186962"/>
                  </a:cubicBezTo>
                  <a:cubicBezTo>
                    <a:pt x="542291" y="183555"/>
                    <a:pt x="549398" y="179384"/>
                    <a:pt x="558326" y="174450"/>
                  </a:cubicBezTo>
                  <a:cubicBezTo>
                    <a:pt x="570543" y="168107"/>
                    <a:pt x="577709" y="163995"/>
                    <a:pt x="579824" y="162116"/>
                  </a:cubicBezTo>
                  <a:cubicBezTo>
                    <a:pt x="581234" y="160706"/>
                    <a:pt x="582761" y="159649"/>
                    <a:pt x="584405" y="158944"/>
                  </a:cubicBezTo>
                  <a:cubicBezTo>
                    <a:pt x="585580" y="158239"/>
                    <a:pt x="586109" y="157123"/>
                    <a:pt x="585991" y="155596"/>
                  </a:cubicBezTo>
                  <a:cubicBezTo>
                    <a:pt x="585874" y="154068"/>
                    <a:pt x="585228" y="150251"/>
                    <a:pt x="584053" y="144142"/>
                  </a:cubicBezTo>
                  <a:cubicBezTo>
                    <a:pt x="582408" y="135214"/>
                    <a:pt x="581116" y="128988"/>
                    <a:pt x="580176" y="125463"/>
                  </a:cubicBezTo>
                  <a:cubicBezTo>
                    <a:pt x="579236" y="121939"/>
                    <a:pt x="578355" y="118415"/>
                    <a:pt x="577533" y="114891"/>
                  </a:cubicBezTo>
                  <a:cubicBezTo>
                    <a:pt x="576711" y="111366"/>
                    <a:pt x="575712" y="109722"/>
                    <a:pt x="574537" y="109957"/>
                  </a:cubicBezTo>
                  <a:cubicBezTo>
                    <a:pt x="574067" y="109957"/>
                    <a:pt x="573656" y="109722"/>
                    <a:pt x="573304" y="109252"/>
                  </a:cubicBezTo>
                  <a:cubicBezTo>
                    <a:pt x="572952" y="108782"/>
                    <a:pt x="572775" y="108077"/>
                    <a:pt x="572775" y="107137"/>
                  </a:cubicBezTo>
                  <a:cubicBezTo>
                    <a:pt x="572775" y="105258"/>
                    <a:pt x="572305" y="103437"/>
                    <a:pt x="571366" y="101675"/>
                  </a:cubicBezTo>
                  <a:cubicBezTo>
                    <a:pt x="570426" y="99912"/>
                    <a:pt x="569134" y="95742"/>
                    <a:pt x="567489" y="89164"/>
                  </a:cubicBezTo>
                  <a:cubicBezTo>
                    <a:pt x="565375" y="80235"/>
                    <a:pt x="561850" y="66608"/>
                    <a:pt x="556916" y="48282"/>
                  </a:cubicBezTo>
                  <a:cubicBezTo>
                    <a:pt x="555272" y="42643"/>
                    <a:pt x="553862" y="38649"/>
                    <a:pt x="552687" y="36300"/>
                  </a:cubicBezTo>
                  <a:cubicBezTo>
                    <a:pt x="551512" y="33950"/>
                    <a:pt x="551865" y="32071"/>
                    <a:pt x="553744" y="30661"/>
                  </a:cubicBezTo>
                  <a:cubicBezTo>
                    <a:pt x="555389" y="29486"/>
                    <a:pt x="556505" y="28899"/>
                    <a:pt x="557092" y="28899"/>
                  </a:cubicBezTo>
                  <a:close/>
                  <a:moveTo>
                    <a:pt x="620793" y="26564"/>
                  </a:moveTo>
                  <a:cubicBezTo>
                    <a:pt x="622614" y="26417"/>
                    <a:pt x="625169" y="26667"/>
                    <a:pt x="628458" y="27313"/>
                  </a:cubicBezTo>
                  <a:cubicBezTo>
                    <a:pt x="635037" y="28605"/>
                    <a:pt x="639266" y="30426"/>
                    <a:pt x="641146" y="32776"/>
                  </a:cubicBezTo>
                  <a:cubicBezTo>
                    <a:pt x="642320" y="34655"/>
                    <a:pt x="644964" y="36946"/>
                    <a:pt x="649075" y="39648"/>
                  </a:cubicBezTo>
                  <a:cubicBezTo>
                    <a:pt x="653187" y="42350"/>
                    <a:pt x="656065" y="46403"/>
                    <a:pt x="657710" y="51806"/>
                  </a:cubicBezTo>
                  <a:cubicBezTo>
                    <a:pt x="659354" y="56506"/>
                    <a:pt x="660177" y="59325"/>
                    <a:pt x="660177" y="60265"/>
                  </a:cubicBezTo>
                  <a:cubicBezTo>
                    <a:pt x="660177" y="61205"/>
                    <a:pt x="659237" y="62732"/>
                    <a:pt x="657357" y="64846"/>
                  </a:cubicBezTo>
                  <a:lnTo>
                    <a:pt x="654538" y="68018"/>
                  </a:lnTo>
                  <a:lnTo>
                    <a:pt x="648194" y="65199"/>
                  </a:lnTo>
                  <a:cubicBezTo>
                    <a:pt x="643730" y="63319"/>
                    <a:pt x="639853" y="62027"/>
                    <a:pt x="636564" y="61322"/>
                  </a:cubicBezTo>
                  <a:cubicBezTo>
                    <a:pt x="633275" y="60617"/>
                    <a:pt x="631630" y="59560"/>
                    <a:pt x="631630" y="58150"/>
                  </a:cubicBezTo>
                  <a:cubicBezTo>
                    <a:pt x="631630" y="56740"/>
                    <a:pt x="630573" y="55801"/>
                    <a:pt x="628458" y="55331"/>
                  </a:cubicBezTo>
                  <a:cubicBezTo>
                    <a:pt x="627284" y="55096"/>
                    <a:pt x="626520" y="54626"/>
                    <a:pt x="626168" y="53921"/>
                  </a:cubicBezTo>
                  <a:cubicBezTo>
                    <a:pt x="625815" y="53216"/>
                    <a:pt x="625874" y="52041"/>
                    <a:pt x="626344" y="50397"/>
                  </a:cubicBezTo>
                  <a:cubicBezTo>
                    <a:pt x="626814" y="47577"/>
                    <a:pt x="626344" y="44112"/>
                    <a:pt x="624934" y="40000"/>
                  </a:cubicBezTo>
                  <a:cubicBezTo>
                    <a:pt x="623524" y="35889"/>
                    <a:pt x="622115" y="33950"/>
                    <a:pt x="620705" y="34185"/>
                  </a:cubicBezTo>
                  <a:cubicBezTo>
                    <a:pt x="619295" y="34420"/>
                    <a:pt x="618238" y="33833"/>
                    <a:pt x="617533" y="32423"/>
                  </a:cubicBezTo>
                  <a:cubicBezTo>
                    <a:pt x="616828" y="31013"/>
                    <a:pt x="616828" y="29604"/>
                    <a:pt x="617533" y="28194"/>
                  </a:cubicBezTo>
                  <a:cubicBezTo>
                    <a:pt x="617886" y="27254"/>
                    <a:pt x="618972" y="26711"/>
                    <a:pt x="620793" y="26564"/>
                  </a:cubicBezTo>
                  <a:close/>
                  <a:moveTo>
                    <a:pt x="2126241" y="21674"/>
                  </a:moveTo>
                  <a:cubicBezTo>
                    <a:pt x="2129883" y="21322"/>
                    <a:pt x="2132408" y="22320"/>
                    <a:pt x="2133818" y="24670"/>
                  </a:cubicBezTo>
                  <a:cubicBezTo>
                    <a:pt x="2134758" y="26784"/>
                    <a:pt x="2134993" y="28546"/>
                    <a:pt x="2134523" y="29956"/>
                  </a:cubicBezTo>
                  <a:cubicBezTo>
                    <a:pt x="2133113" y="34185"/>
                    <a:pt x="2132643" y="44288"/>
                    <a:pt x="2133113" y="60265"/>
                  </a:cubicBezTo>
                  <a:cubicBezTo>
                    <a:pt x="2133348" y="63554"/>
                    <a:pt x="2133583" y="64846"/>
                    <a:pt x="2133818" y="64141"/>
                  </a:cubicBezTo>
                  <a:cubicBezTo>
                    <a:pt x="2134523" y="62262"/>
                    <a:pt x="2134993" y="62262"/>
                    <a:pt x="2135228" y="64141"/>
                  </a:cubicBezTo>
                  <a:cubicBezTo>
                    <a:pt x="2135228" y="64141"/>
                    <a:pt x="2135228" y="65081"/>
                    <a:pt x="2135228" y="66961"/>
                  </a:cubicBezTo>
                  <a:cubicBezTo>
                    <a:pt x="2135228" y="70955"/>
                    <a:pt x="2134699" y="72952"/>
                    <a:pt x="2133642" y="72952"/>
                  </a:cubicBezTo>
                  <a:cubicBezTo>
                    <a:pt x="2132584" y="72952"/>
                    <a:pt x="2132056" y="73892"/>
                    <a:pt x="2132056" y="75771"/>
                  </a:cubicBezTo>
                  <a:cubicBezTo>
                    <a:pt x="2132056" y="76946"/>
                    <a:pt x="2132173" y="77592"/>
                    <a:pt x="2132408" y="77710"/>
                  </a:cubicBezTo>
                  <a:cubicBezTo>
                    <a:pt x="2132643" y="77827"/>
                    <a:pt x="2133113" y="77357"/>
                    <a:pt x="2133818" y="76300"/>
                  </a:cubicBezTo>
                  <a:cubicBezTo>
                    <a:pt x="2134523" y="75243"/>
                    <a:pt x="2134875" y="75184"/>
                    <a:pt x="2134875" y="76124"/>
                  </a:cubicBezTo>
                  <a:cubicBezTo>
                    <a:pt x="2134875" y="76829"/>
                    <a:pt x="2134758" y="78238"/>
                    <a:pt x="2134523" y="80353"/>
                  </a:cubicBezTo>
                  <a:cubicBezTo>
                    <a:pt x="2134053" y="83642"/>
                    <a:pt x="2134170" y="85874"/>
                    <a:pt x="2134875" y="87049"/>
                  </a:cubicBezTo>
                  <a:cubicBezTo>
                    <a:pt x="2135580" y="88224"/>
                    <a:pt x="2138165" y="90691"/>
                    <a:pt x="2142629" y="94450"/>
                  </a:cubicBezTo>
                  <a:cubicBezTo>
                    <a:pt x="2146388" y="97504"/>
                    <a:pt x="2149677" y="99678"/>
                    <a:pt x="2152497" y="100970"/>
                  </a:cubicBezTo>
                  <a:cubicBezTo>
                    <a:pt x="2155316" y="102262"/>
                    <a:pt x="2159663" y="103613"/>
                    <a:pt x="2165536" y="105023"/>
                  </a:cubicBezTo>
                  <a:cubicBezTo>
                    <a:pt x="2175169" y="107137"/>
                    <a:pt x="2180691" y="108253"/>
                    <a:pt x="2182100" y="108371"/>
                  </a:cubicBezTo>
                  <a:cubicBezTo>
                    <a:pt x="2183510" y="108488"/>
                    <a:pt x="2186036" y="110133"/>
                    <a:pt x="2189677" y="113305"/>
                  </a:cubicBezTo>
                  <a:cubicBezTo>
                    <a:pt x="2193319" y="116476"/>
                    <a:pt x="2194905" y="119590"/>
                    <a:pt x="2194435" y="122644"/>
                  </a:cubicBezTo>
                  <a:cubicBezTo>
                    <a:pt x="2194200" y="124289"/>
                    <a:pt x="2193730" y="125463"/>
                    <a:pt x="2193025" y="126168"/>
                  </a:cubicBezTo>
                  <a:cubicBezTo>
                    <a:pt x="2192321" y="126873"/>
                    <a:pt x="2190793" y="127343"/>
                    <a:pt x="2188444" y="127578"/>
                  </a:cubicBezTo>
                  <a:cubicBezTo>
                    <a:pt x="2179751" y="128988"/>
                    <a:pt x="2175404" y="130515"/>
                    <a:pt x="2175404" y="132159"/>
                  </a:cubicBezTo>
                  <a:cubicBezTo>
                    <a:pt x="2175404" y="133099"/>
                    <a:pt x="2172644" y="134509"/>
                    <a:pt x="2167122" y="136388"/>
                  </a:cubicBezTo>
                  <a:cubicBezTo>
                    <a:pt x="2161601" y="138268"/>
                    <a:pt x="2156667" y="140500"/>
                    <a:pt x="2152320" y="143085"/>
                  </a:cubicBezTo>
                  <a:cubicBezTo>
                    <a:pt x="2147974" y="145669"/>
                    <a:pt x="2144861" y="146961"/>
                    <a:pt x="2142981" y="146961"/>
                  </a:cubicBezTo>
                  <a:cubicBezTo>
                    <a:pt x="2141101" y="146961"/>
                    <a:pt x="2138752" y="148253"/>
                    <a:pt x="2135933" y="150838"/>
                  </a:cubicBezTo>
                  <a:cubicBezTo>
                    <a:pt x="2134288" y="152718"/>
                    <a:pt x="2133231" y="154656"/>
                    <a:pt x="2132761" y="156653"/>
                  </a:cubicBezTo>
                  <a:cubicBezTo>
                    <a:pt x="2132291" y="158650"/>
                    <a:pt x="2132056" y="163290"/>
                    <a:pt x="2132056" y="170574"/>
                  </a:cubicBezTo>
                  <a:lnTo>
                    <a:pt x="2132056" y="186080"/>
                  </a:lnTo>
                  <a:lnTo>
                    <a:pt x="2144391" y="194186"/>
                  </a:lnTo>
                  <a:cubicBezTo>
                    <a:pt x="2152849" y="199590"/>
                    <a:pt x="2158429" y="203114"/>
                    <a:pt x="2161131" y="204759"/>
                  </a:cubicBezTo>
                  <a:cubicBezTo>
                    <a:pt x="2163833" y="206404"/>
                    <a:pt x="2167533" y="208929"/>
                    <a:pt x="2172232" y="212336"/>
                  </a:cubicBezTo>
                  <a:cubicBezTo>
                    <a:pt x="2176931" y="215743"/>
                    <a:pt x="2179927" y="217446"/>
                    <a:pt x="2181219" y="217446"/>
                  </a:cubicBezTo>
                  <a:cubicBezTo>
                    <a:pt x="2182511" y="217446"/>
                    <a:pt x="2183745" y="218269"/>
                    <a:pt x="2184920" y="219913"/>
                  </a:cubicBezTo>
                  <a:cubicBezTo>
                    <a:pt x="2186564" y="221793"/>
                    <a:pt x="2192614" y="225141"/>
                    <a:pt x="2203070" y="229957"/>
                  </a:cubicBezTo>
                  <a:cubicBezTo>
                    <a:pt x="2213525" y="234774"/>
                    <a:pt x="2221454" y="237887"/>
                    <a:pt x="2226858" y="239297"/>
                  </a:cubicBezTo>
                  <a:cubicBezTo>
                    <a:pt x="2233907" y="241176"/>
                    <a:pt x="2238253" y="242527"/>
                    <a:pt x="2239898" y="243350"/>
                  </a:cubicBezTo>
                  <a:cubicBezTo>
                    <a:pt x="2241543" y="244172"/>
                    <a:pt x="2243951" y="244759"/>
                    <a:pt x="2247123" y="245112"/>
                  </a:cubicBezTo>
                  <a:cubicBezTo>
                    <a:pt x="2250294" y="245464"/>
                    <a:pt x="2252938" y="246345"/>
                    <a:pt x="2255052" y="247755"/>
                  </a:cubicBezTo>
                  <a:cubicBezTo>
                    <a:pt x="2257167" y="249165"/>
                    <a:pt x="2258929" y="249869"/>
                    <a:pt x="2260339" y="249869"/>
                  </a:cubicBezTo>
                  <a:cubicBezTo>
                    <a:pt x="2261748" y="249869"/>
                    <a:pt x="2265038" y="251749"/>
                    <a:pt x="2270206" y="255508"/>
                  </a:cubicBezTo>
                  <a:cubicBezTo>
                    <a:pt x="2275375" y="259267"/>
                    <a:pt x="2278195" y="261734"/>
                    <a:pt x="2278665" y="262909"/>
                  </a:cubicBezTo>
                  <a:cubicBezTo>
                    <a:pt x="2279135" y="264319"/>
                    <a:pt x="2279135" y="266727"/>
                    <a:pt x="2278665" y="270134"/>
                  </a:cubicBezTo>
                  <a:cubicBezTo>
                    <a:pt x="2278195" y="273541"/>
                    <a:pt x="2276433" y="275831"/>
                    <a:pt x="2273378" y="277006"/>
                  </a:cubicBezTo>
                  <a:cubicBezTo>
                    <a:pt x="2269149" y="278416"/>
                    <a:pt x="2265273" y="278886"/>
                    <a:pt x="2261748" y="278416"/>
                  </a:cubicBezTo>
                  <a:cubicBezTo>
                    <a:pt x="2258224" y="277946"/>
                    <a:pt x="2252233" y="276301"/>
                    <a:pt x="2243775" y="273482"/>
                  </a:cubicBezTo>
                  <a:cubicBezTo>
                    <a:pt x="2240485" y="272307"/>
                    <a:pt x="2235845" y="270839"/>
                    <a:pt x="2229854" y="269077"/>
                  </a:cubicBezTo>
                  <a:cubicBezTo>
                    <a:pt x="2223863" y="267314"/>
                    <a:pt x="2219868" y="265611"/>
                    <a:pt x="2217871" y="263966"/>
                  </a:cubicBezTo>
                  <a:cubicBezTo>
                    <a:pt x="2215874" y="262322"/>
                    <a:pt x="2210118" y="258974"/>
                    <a:pt x="2200603" y="253922"/>
                  </a:cubicBezTo>
                  <a:cubicBezTo>
                    <a:pt x="2191087" y="248871"/>
                    <a:pt x="2184332" y="244348"/>
                    <a:pt x="2180338" y="240354"/>
                  </a:cubicBezTo>
                  <a:cubicBezTo>
                    <a:pt x="2177519" y="237300"/>
                    <a:pt x="2169060" y="230486"/>
                    <a:pt x="2154964" y="219913"/>
                  </a:cubicBezTo>
                  <a:cubicBezTo>
                    <a:pt x="2140867" y="209341"/>
                    <a:pt x="2133348" y="204054"/>
                    <a:pt x="2132408" y="204054"/>
                  </a:cubicBezTo>
                  <a:cubicBezTo>
                    <a:pt x="2131938" y="205229"/>
                    <a:pt x="2131703" y="209517"/>
                    <a:pt x="2131703" y="216918"/>
                  </a:cubicBezTo>
                  <a:cubicBezTo>
                    <a:pt x="2131703" y="224319"/>
                    <a:pt x="2131938" y="233364"/>
                    <a:pt x="2132408" y="244054"/>
                  </a:cubicBezTo>
                  <a:cubicBezTo>
                    <a:pt x="2132878" y="254745"/>
                    <a:pt x="2133348" y="262557"/>
                    <a:pt x="2133818" y="267491"/>
                  </a:cubicBezTo>
                  <a:cubicBezTo>
                    <a:pt x="2134758" y="275009"/>
                    <a:pt x="2134993" y="289576"/>
                    <a:pt x="2134523" y="311191"/>
                  </a:cubicBezTo>
                  <a:cubicBezTo>
                    <a:pt x="2134053" y="332807"/>
                    <a:pt x="2133231" y="346904"/>
                    <a:pt x="2132056" y="353482"/>
                  </a:cubicBezTo>
                  <a:cubicBezTo>
                    <a:pt x="2131116" y="358651"/>
                    <a:pt x="2129471" y="362175"/>
                    <a:pt x="2127122" y="364055"/>
                  </a:cubicBezTo>
                  <a:cubicBezTo>
                    <a:pt x="2124772" y="365700"/>
                    <a:pt x="2123187" y="366581"/>
                    <a:pt x="2122364" y="366698"/>
                  </a:cubicBezTo>
                  <a:cubicBezTo>
                    <a:pt x="2121542" y="366816"/>
                    <a:pt x="2120896" y="366052"/>
                    <a:pt x="2120426" y="364408"/>
                  </a:cubicBezTo>
                  <a:cubicBezTo>
                    <a:pt x="2119721" y="362998"/>
                    <a:pt x="2118781" y="362293"/>
                    <a:pt x="2117606" y="362293"/>
                  </a:cubicBezTo>
                  <a:cubicBezTo>
                    <a:pt x="2116197" y="362293"/>
                    <a:pt x="2113965" y="361001"/>
                    <a:pt x="2110910" y="358416"/>
                  </a:cubicBezTo>
                  <a:cubicBezTo>
                    <a:pt x="2107856" y="355832"/>
                    <a:pt x="2106329" y="354070"/>
                    <a:pt x="2106329" y="353130"/>
                  </a:cubicBezTo>
                  <a:cubicBezTo>
                    <a:pt x="2106329" y="351720"/>
                    <a:pt x="2105683" y="351015"/>
                    <a:pt x="2104391" y="351015"/>
                  </a:cubicBezTo>
                  <a:cubicBezTo>
                    <a:pt x="2103098" y="351015"/>
                    <a:pt x="2100455" y="347902"/>
                    <a:pt x="2096461" y="341676"/>
                  </a:cubicBezTo>
                  <a:cubicBezTo>
                    <a:pt x="2092467" y="335450"/>
                    <a:pt x="2089178" y="330810"/>
                    <a:pt x="2086593" y="327755"/>
                  </a:cubicBezTo>
                  <a:cubicBezTo>
                    <a:pt x="2083539" y="323996"/>
                    <a:pt x="2081248" y="317770"/>
                    <a:pt x="2079721" y="309077"/>
                  </a:cubicBezTo>
                  <a:cubicBezTo>
                    <a:pt x="2078194" y="300384"/>
                    <a:pt x="2077665" y="291338"/>
                    <a:pt x="2078135" y="281940"/>
                  </a:cubicBezTo>
                  <a:cubicBezTo>
                    <a:pt x="2079545" y="264789"/>
                    <a:pt x="2080602" y="256918"/>
                    <a:pt x="2081307" y="258328"/>
                  </a:cubicBezTo>
                  <a:cubicBezTo>
                    <a:pt x="2081777" y="259032"/>
                    <a:pt x="2082012" y="263966"/>
                    <a:pt x="2082012" y="273129"/>
                  </a:cubicBezTo>
                  <a:cubicBezTo>
                    <a:pt x="2082246" y="285112"/>
                    <a:pt x="2082893" y="293511"/>
                    <a:pt x="2083950" y="298328"/>
                  </a:cubicBezTo>
                  <a:cubicBezTo>
                    <a:pt x="2085007" y="303144"/>
                    <a:pt x="2087063" y="306962"/>
                    <a:pt x="2090117" y="309782"/>
                  </a:cubicBezTo>
                  <a:cubicBezTo>
                    <a:pt x="2092232" y="311896"/>
                    <a:pt x="2094581" y="313188"/>
                    <a:pt x="2097166" y="313658"/>
                  </a:cubicBezTo>
                  <a:cubicBezTo>
                    <a:pt x="2099750" y="314128"/>
                    <a:pt x="2101395" y="313541"/>
                    <a:pt x="2102100" y="311896"/>
                  </a:cubicBezTo>
                  <a:cubicBezTo>
                    <a:pt x="2102335" y="311426"/>
                    <a:pt x="2102570" y="311544"/>
                    <a:pt x="2102805" y="312249"/>
                  </a:cubicBezTo>
                  <a:cubicBezTo>
                    <a:pt x="2103039" y="313423"/>
                    <a:pt x="2103157" y="315185"/>
                    <a:pt x="2103157" y="317535"/>
                  </a:cubicBezTo>
                  <a:cubicBezTo>
                    <a:pt x="2103157" y="322469"/>
                    <a:pt x="2103510" y="325171"/>
                    <a:pt x="2104214" y="325641"/>
                  </a:cubicBezTo>
                  <a:cubicBezTo>
                    <a:pt x="2104684" y="326111"/>
                    <a:pt x="2105154" y="325523"/>
                    <a:pt x="2105624" y="323879"/>
                  </a:cubicBezTo>
                  <a:cubicBezTo>
                    <a:pt x="2106329" y="321529"/>
                    <a:pt x="2106799" y="318122"/>
                    <a:pt x="2107034" y="313658"/>
                  </a:cubicBezTo>
                  <a:cubicBezTo>
                    <a:pt x="2108209" y="298856"/>
                    <a:pt x="2109090" y="284525"/>
                    <a:pt x="2109677" y="270662"/>
                  </a:cubicBezTo>
                  <a:cubicBezTo>
                    <a:pt x="2110264" y="256800"/>
                    <a:pt x="2110558" y="246051"/>
                    <a:pt x="2110558" y="238416"/>
                  </a:cubicBezTo>
                  <a:cubicBezTo>
                    <a:pt x="2110558" y="230780"/>
                    <a:pt x="2110323" y="226492"/>
                    <a:pt x="2109853" y="225552"/>
                  </a:cubicBezTo>
                  <a:cubicBezTo>
                    <a:pt x="2108913" y="225552"/>
                    <a:pt x="2107856" y="227549"/>
                    <a:pt x="2106681" y="231543"/>
                  </a:cubicBezTo>
                  <a:lnTo>
                    <a:pt x="2104919" y="237535"/>
                  </a:lnTo>
                  <a:lnTo>
                    <a:pt x="2105624" y="231191"/>
                  </a:lnTo>
                  <a:cubicBezTo>
                    <a:pt x="2106329" y="226962"/>
                    <a:pt x="2106858" y="221969"/>
                    <a:pt x="2107210" y="216213"/>
                  </a:cubicBezTo>
                  <a:cubicBezTo>
                    <a:pt x="2107562" y="210457"/>
                    <a:pt x="2107680" y="205523"/>
                    <a:pt x="2107562" y="201411"/>
                  </a:cubicBezTo>
                  <a:cubicBezTo>
                    <a:pt x="2107445" y="197299"/>
                    <a:pt x="2107151" y="195244"/>
                    <a:pt x="2106681" y="195244"/>
                  </a:cubicBezTo>
                  <a:cubicBezTo>
                    <a:pt x="2105506" y="195244"/>
                    <a:pt x="2104919" y="196007"/>
                    <a:pt x="2104919" y="197534"/>
                  </a:cubicBezTo>
                  <a:cubicBezTo>
                    <a:pt x="2104919" y="199061"/>
                    <a:pt x="2102687" y="202057"/>
                    <a:pt x="2098223" y="206521"/>
                  </a:cubicBezTo>
                  <a:cubicBezTo>
                    <a:pt x="2091175" y="214274"/>
                    <a:pt x="2085653" y="221205"/>
                    <a:pt x="2081659" y="227314"/>
                  </a:cubicBezTo>
                  <a:cubicBezTo>
                    <a:pt x="2073906" y="239767"/>
                    <a:pt x="2059926" y="256096"/>
                    <a:pt x="2039721" y="276301"/>
                  </a:cubicBezTo>
                  <a:cubicBezTo>
                    <a:pt x="2020924" y="294862"/>
                    <a:pt x="2009647" y="302498"/>
                    <a:pt x="2005888" y="299209"/>
                  </a:cubicBezTo>
                  <a:cubicBezTo>
                    <a:pt x="2004478" y="298034"/>
                    <a:pt x="2003421" y="297799"/>
                    <a:pt x="2002716" y="298504"/>
                  </a:cubicBezTo>
                  <a:cubicBezTo>
                    <a:pt x="2002246" y="298739"/>
                    <a:pt x="2001306" y="298152"/>
                    <a:pt x="1999897" y="296742"/>
                  </a:cubicBezTo>
                  <a:cubicBezTo>
                    <a:pt x="1998487" y="295332"/>
                    <a:pt x="1997136" y="293629"/>
                    <a:pt x="1995844" y="291632"/>
                  </a:cubicBezTo>
                  <a:cubicBezTo>
                    <a:pt x="1994552" y="289635"/>
                    <a:pt x="1993905" y="288166"/>
                    <a:pt x="1993905" y="287226"/>
                  </a:cubicBezTo>
                  <a:cubicBezTo>
                    <a:pt x="1993905" y="286052"/>
                    <a:pt x="1993259" y="285229"/>
                    <a:pt x="1991967" y="284759"/>
                  </a:cubicBezTo>
                  <a:cubicBezTo>
                    <a:pt x="1990675" y="284290"/>
                    <a:pt x="1989794" y="280530"/>
                    <a:pt x="1989324" y="273482"/>
                  </a:cubicBezTo>
                  <a:cubicBezTo>
                    <a:pt x="1989089" y="267608"/>
                    <a:pt x="1989618" y="263496"/>
                    <a:pt x="1990910" y="261147"/>
                  </a:cubicBezTo>
                  <a:cubicBezTo>
                    <a:pt x="1992202" y="258797"/>
                    <a:pt x="1995315" y="256565"/>
                    <a:pt x="2000249" y="254451"/>
                  </a:cubicBezTo>
                  <a:cubicBezTo>
                    <a:pt x="2009177" y="250927"/>
                    <a:pt x="2035726" y="227197"/>
                    <a:pt x="2079897" y="183261"/>
                  </a:cubicBezTo>
                  <a:cubicBezTo>
                    <a:pt x="2092349" y="170809"/>
                    <a:pt x="2098341" y="164230"/>
                    <a:pt x="2097871" y="163525"/>
                  </a:cubicBezTo>
                  <a:cubicBezTo>
                    <a:pt x="2097401" y="163290"/>
                    <a:pt x="2096226" y="163408"/>
                    <a:pt x="2094346" y="163878"/>
                  </a:cubicBezTo>
                  <a:cubicBezTo>
                    <a:pt x="2090117" y="164583"/>
                    <a:pt x="2085888" y="165522"/>
                    <a:pt x="2081659" y="166697"/>
                  </a:cubicBezTo>
                  <a:cubicBezTo>
                    <a:pt x="2077195" y="168107"/>
                    <a:pt x="2071380" y="168635"/>
                    <a:pt x="2064214" y="168283"/>
                  </a:cubicBezTo>
                  <a:cubicBezTo>
                    <a:pt x="2057048" y="167931"/>
                    <a:pt x="2052055" y="166932"/>
                    <a:pt x="2049236" y="165287"/>
                  </a:cubicBezTo>
                  <a:cubicBezTo>
                    <a:pt x="2045712" y="163173"/>
                    <a:pt x="2042599" y="160765"/>
                    <a:pt x="2039897" y="158063"/>
                  </a:cubicBezTo>
                  <a:cubicBezTo>
                    <a:pt x="2037195" y="155361"/>
                    <a:pt x="2035844" y="153422"/>
                    <a:pt x="2035844" y="152248"/>
                  </a:cubicBezTo>
                  <a:cubicBezTo>
                    <a:pt x="2035844" y="150838"/>
                    <a:pt x="2035374" y="150133"/>
                    <a:pt x="2034434" y="150133"/>
                  </a:cubicBezTo>
                  <a:cubicBezTo>
                    <a:pt x="2033259" y="150133"/>
                    <a:pt x="2032378" y="148488"/>
                    <a:pt x="2031791" y="145199"/>
                  </a:cubicBezTo>
                  <a:cubicBezTo>
                    <a:pt x="2031204" y="141910"/>
                    <a:pt x="2031145" y="139208"/>
                    <a:pt x="2031615" y="137093"/>
                  </a:cubicBezTo>
                  <a:cubicBezTo>
                    <a:pt x="2032320" y="134979"/>
                    <a:pt x="2033729" y="133452"/>
                    <a:pt x="2035844" y="132512"/>
                  </a:cubicBezTo>
                  <a:cubicBezTo>
                    <a:pt x="2038193" y="131337"/>
                    <a:pt x="2040367" y="131631"/>
                    <a:pt x="2042364" y="133393"/>
                  </a:cubicBezTo>
                  <a:cubicBezTo>
                    <a:pt x="2044361" y="135155"/>
                    <a:pt x="2045947" y="138151"/>
                    <a:pt x="2047122" y="142380"/>
                  </a:cubicBezTo>
                  <a:lnTo>
                    <a:pt x="2048884" y="148723"/>
                  </a:lnTo>
                  <a:lnTo>
                    <a:pt x="2056637" y="147666"/>
                  </a:lnTo>
                  <a:cubicBezTo>
                    <a:pt x="2063451" y="146961"/>
                    <a:pt x="2070029" y="145610"/>
                    <a:pt x="2076373" y="143613"/>
                  </a:cubicBezTo>
                  <a:cubicBezTo>
                    <a:pt x="2082716" y="141616"/>
                    <a:pt x="2091762" y="137916"/>
                    <a:pt x="2103510" y="132512"/>
                  </a:cubicBezTo>
                  <a:cubicBezTo>
                    <a:pt x="2107034" y="131102"/>
                    <a:pt x="2109148" y="128753"/>
                    <a:pt x="2109853" y="125463"/>
                  </a:cubicBezTo>
                  <a:cubicBezTo>
                    <a:pt x="2110558" y="122174"/>
                    <a:pt x="2111263" y="112189"/>
                    <a:pt x="2111968" y="95507"/>
                  </a:cubicBezTo>
                  <a:cubicBezTo>
                    <a:pt x="2112672" y="82115"/>
                    <a:pt x="2113319" y="71131"/>
                    <a:pt x="2113906" y="62555"/>
                  </a:cubicBezTo>
                  <a:cubicBezTo>
                    <a:pt x="2114493" y="53980"/>
                    <a:pt x="2114905" y="46461"/>
                    <a:pt x="2115139" y="40000"/>
                  </a:cubicBezTo>
                  <a:cubicBezTo>
                    <a:pt x="2115374" y="33539"/>
                    <a:pt x="2116373" y="28958"/>
                    <a:pt x="2118135" y="26256"/>
                  </a:cubicBezTo>
                  <a:cubicBezTo>
                    <a:pt x="2119897" y="23554"/>
                    <a:pt x="2122599" y="22027"/>
                    <a:pt x="2126241" y="21674"/>
                  </a:cubicBezTo>
                  <a:close/>
                  <a:moveTo>
                    <a:pt x="1343957" y="17445"/>
                  </a:moveTo>
                  <a:cubicBezTo>
                    <a:pt x="1344427" y="17093"/>
                    <a:pt x="1345837" y="17151"/>
                    <a:pt x="1348186" y="17621"/>
                  </a:cubicBezTo>
                  <a:cubicBezTo>
                    <a:pt x="1355235" y="19266"/>
                    <a:pt x="1361579" y="22555"/>
                    <a:pt x="1367217" y="27489"/>
                  </a:cubicBezTo>
                  <a:cubicBezTo>
                    <a:pt x="1370272" y="30309"/>
                    <a:pt x="1374971" y="35889"/>
                    <a:pt x="1381314" y="44229"/>
                  </a:cubicBezTo>
                  <a:cubicBezTo>
                    <a:pt x="1387658" y="52570"/>
                    <a:pt x="1390830" y="57445"/>
                    <a:pt x="1390830" y="58855"/>
                  </a:cubicBezTo>
                  <a:cubicBezTo>
                    <a:pt x="1390830" y="61674"/>
                    <a:pt x="1396469" y="64259"/>
                    <a:pt x="1407746" y="66608"/>
                  </a:cubicBezTo>
                  <a:cubicBezTo>
                    <a:pt x="1415265" y="68018"/>
                    <a:pt x="1420434" y="69486"/>
                    <a:pt x="1423253" y="71014"/>
                  </a:cubicBezTo>
                  <a:cubicBezTo>
                    <a:pt x="1426072" y="72541"/>
                    <a:pt x="1428187" y="73304"/>
                    <a:pt x="1429597" y="73304"/>
                  </a:cubicBezTo>
                  <a:cubicBezTo>
                    <a:pt x="1431241" y="73304"/>
                    <a:pt x="1432592" y="75008"/>
                    <a:pt x="1433650" y="78415"/>
                  </a:cubicBezTo>
                  <a:cubicBezTo>
                    <a:pt x="1434707" y="81821"/>
                    <a:pt x="1434648" y="84699"/>
                    <a:pt x="1433473" y="87049"/>
                  </a:cubicBezTo>
                  <a:cubicBezTo>
                    <a:pt x="1432299" y="89398"/>
                    <a:pt x="1429832" y="90280"/>
                    <a:pt x="1426072" y="89692"/>
                  </a:cubicBezTo>
                  <a:cubicBezTo>
                    <a:pt x="1422313" y="89105"/>
                    <a:pt x="1420081" y="89164"/>
                    <a:pt x="1419376" y="89868"/>
                  </a:cubicBezTo>
                  <a:cubicBezTo>
                    <a:pt x="1418672" y="90573"/>
                    <a:pt x="1415852" y="91161"/>
                    <a:pt x="1410918" y="91631"/>
                  </a:cubicBezTo>
                  <a:cubicBezTo>
                    <a:pt x="1402460" y="92335"/>
                    <a:pt x="1393473" y="94861"/>
                    <a:pt x="1383958" y="99208"/>
                  </a:cubicBezTo>
                  <a:cubicBezTo>
                    <a:pt x="1374442" y="103554"/>
                    <a:pt x="1362518" y="110544"/>
                    <a:pt x="1348186" y="120177"/>
                  </a:cubicBezTo>
                  <a:cubicBezTo>
                    <a:pt x="1339024" y="126521"/>
                    <a:pt x="1333913" y="129692"/>
                    <a:pt x="1332856" y="129692"/>
                  </a:cubicBezTo>
                  <a:cubicBezTo>
                    <a:pt x="1331799" y="129692"/>
                    <a:pt x="1331270" y="130104"/>
                    <a:pt x="1331270" y="130926"/>
                  </a:cubicBezTo>
                  <a:cubicBezTo>
                    <a:pt x="1331270" y="131748"/>
                    <a:pt x="1328333" y="134391"/>
                    <a:pt x="1322459" y="138855"/>
                  </a:cubicBezTo>
                  <a:cubicBezTo>
                    <a:pt x="1318935" y="141440"/>
                    <a:pt x="1314706" y="145082"/>
                    <a:pt x="1309772" y="149781"/>
                  </a:cubicBezTo>
                  <a:cubicBezTo>
                    <a:pt x="1304838" y="154480"/>
                    <a:pt x="1300727" y="158709"/>
                    <a:pt x="1297437" y="162468"/>
                  </a:cubicBezTo>
                  <a:cubicBezTo>
                    <a:pt x="1294148" y="166227"/>
                    <a:pt x="1292856" y="168224"/>
                    <a:pt x="1293561" y="168459"/>
                  </a:cubicBezTo>
                  <a:cubicBezTo>
                    <a:pt x="1294735" y="168929"/>
                    <a:pt x="1298612" y="167754"/>
                    <a:pt x="1305191" y="164935"/>
                  </a:cubicBezTo>
                  <a:cubicBezTo>
                    <a:pt x="1333855" y="152718"/>
                    <a:pt x="1353708" y="144142"/>
                    <a:pt x="1364750" y="139208"/>
                  </a:cubicBezTo>
                  <a:lnTo>
                    <a:pt x="1373209" y="134979"/>
                  </a:lnTo>
                  <a:lnTo>
                    <a:pt x="1372504" y="126521"/>
                  </a:lnTo>
                  <a:cubicBezTo>
                    <a:pt x="1372034" y="120882"/>
                    <a:pt x="1372798" y="117358"/>
                    <a:pt x="1374795" y="115948"/>
                  </a:cubicBezTo>
                  <a:cubicBezTo>
                    <a:pt x="1376792" y="114538"/>
                    <a:pt x="1381784" y="113833"/>
                    <a:pt x="1389773" y="113833"/>
                  </a:cubicBezTo>
                  <a:cubicBezTo>
                    <a:pt x="1404105" y="114303"/>
                    <a:pt x="1417673" y="116829"/>
                    <a:pt x="1430478" y="121410"/>
                  </a:cubicBezTo>
                  <a:cubicBezTo>
                    <a:pt x="1443283" y="125992"/>
                    <a:pt x="1450742" y="131102"/>
                    <a:pt x="1452857" y="136741"/>
                  </a:cubicBezTo>
                  <a:cubicBezTo>
                    <a:pt x="1453562" y="138386"/>
                    <a:pt x="1453327" y="140676"/>
                    <a:pt x="1452152" y="143613"/>
                  </a:cubicBezTo>
                  <a:cubicBezTo>
                    <a:pt x="1450977" y="146550"/>
                    <a:pt x="1449685" y="148371"/>
                    <a:pt x="1448275" y="149076"/>
                  </a:cubicBezTo>
                  <a:cubicBezTo>
                    <a:pt x="1446866" y="149546"/>
                    <a:pt x="1443341" y="148488"/>
                    <a:pt x="1437703" y="145904"/>
                  </a:cubicBezTo>
                  <a:cubicBezTo>
                    <a:pt x="1428305" y="141205"/>
                    <a:pt x="1419259" y="141557"/>
                    <a:pt x="1410566" y="146961"/>
                  </a:cubicBezTo>
                  <a:cubicBezTo>
                    <a:pt x="1407041" y="149076"/>
                    <a:pt x="1404105" y="150133"/>
                    <a:pt x="1401755" y="150133"/>
                  </a:cubicBezTo>
                  <a:cubicBezTo>
                    <a:pt x="1399406" y="150133"/>
                    <a:pt x="1397879" y="150485"/>
                    <a:pt x="1397174" y="151190"/>
                  </a:cubicBezTo>
                  <a:cubicBezTo>
                    <a:pt x="1396469" y="151895"/>
                    <a:pt x="1394530" y="152424"/>
                    <a:pt x="1391359" y="152776"/>
                  </a:cubicBezTo>
                  <a:cubicBezTo>
                    <a:pt x="1388187" y="153129"/>
                    <a:pt x="1386014" y="154127"/>
                    <a:pt x="1384839" y="155772"/>
                  </a:cubicBezTo>
                  <a:cubicBezTo>
                    <a:pt x="1382724" y="158826"/>
                    <a:pt x="1381549" y="159649"/>
                    <a:pt x="1381314" y="158239"/>
                  </a:cubicBezTo>
                  <a:cubicBezTo>
                    <a:pt x="1381314" y="157299"/>
                    <a:pt x="1381902" y="156007"/>
                    <a:pt x="1383077" y="154362"/>
                  </a:cubicBezTo>
                  <a:cubicBezTo>
                    <a:pt x="1384956" y="151543"/>
                    <a:pt x="1385367" y="150133"/>
                    <a:pt x="1384310" y="150133"/>
                  </a:cubicBezTo>
                  <a:cubicBezTo>
                    <a:pt x="1383253" y="150133"/>
                    <a:pt x="1382254" y="150897"/>
                    <a:pt x="1381314" y="152424"/>
                  </a:cubicBezTo>
                  <a:cubicBezTo>
                    <a:pt x="1380375" y="153951"/>
                    <a:pt x="1376733" y="156242"/>
                    <a:pt x="1370389" y="159296"/>
                  </a:cubicBezTo>
                  <a:cubicBezTo>
                    <a:pt x="1343840" y="171279"/>
                    <a:pt x="1329860" y="177270"/>
                    <a:pt x="1328451" y="177270"/>
                  </a:cubicBezTo>
                  <a:cubicBezTo>
                    <a:pt x="1327746" y="177270"/>
                    <a:pt x="1317878" y="181734"/>
                    <a:pt x="1298847" y="190662"/>
                  </a:cubicBezTo>
                  <a:cubicBezTo>
                    <a:pt x="1292503" y="193716"/>
                    <a:pt x="1286160" y="195478"/>
                    <a:pt x="1279816" y="195948"/>
                  </a:cubicBezTo>
                  <a:lnTo>
                    <a:pt x="1270653" y="196653"/>
                  </a:lnTo>
                  <a:lnTo>
                    <a:pt x="1265719" y="187843"/>
                  </a:lnTo>
                  <a:cubicBezTo>
                    <a:pt x="1262665" y="182204"/>
                    <a:pt x="1261138" y="177152"/>
                    <a:pt x="1261138" y="172688"/>
                  </a:cubicBezTo>
                  <a:cubicBezTo>
                    <a:pt x="1261138" y="169634"/>
                    <a:pt x="1261725" y="167167"/>
                    <a:pt x="1262900" y="165287"/>
                  </a:cubicBezTo>
                  <a:cubicBezTo>
                    <a:pt x="1264074" y="163408"/>
                    <a:pt x="1267364" y="160001"/>
                    <a:pt x="1272768" y="155067"/>
                  </a:cubicBezTo>
                  <a:cubicBezTo>
                    <a:pt x="1283105" y="145199"/>
                    <a:pt x="1295910" y="134509"/>
                    <a:pt x="1311182" y="122996"/>
                  </a:cubicBezTo>
                  <a:cubicBezTo>
                    <a:pt x="1321050" y="115478"/>
                    <a:pt x="1325984" y="111366"/>
                    <a:pt x="1325984" y="110661"/>
                  </a:cubicBezTo>
                  <a:cubicBezTo>
                    <a:pt x="1325984" y="110192"/>
                    <a:pt x="1325749" y="109957"/>
                    <a:pt x="1325279" y="109957"/>
                  </a:cubicBezTo>
                  <a:cubicBezTo>
                    <a:pt x="1324809" y="109957"/>
                    <a:pt x="1323987" y="110015"/>
                    <a:pt x="1322812" y="110133"/>
                  </a:cubicBezTo>
                  <a:cubicBezTo>
                    <a:pt x="1321637" y="110250"/>
                    <a:pt x="1320051" y="110603"/>
                    <a:pt x="1318054" y="111190"/>
                  </a:cubicBezTo>
                  <a:cubicBezTo>
                    <a:pt x="1316057" y="111777"/>
                    <a:pt x="1313296" y="112541"/>
                    <a:pt x="1309772" y="113481"/>
                  </a:cubicBezTo>
                  <a:cubicBezTo>
                    <a:pt x="1304133" y="114891"/>
                    <a:pt x="1295088" y="116888"/>
                    <a:pt x="1282635" y="119472"/>
                  </a:cubicBezTo>
                  <a:cubicBezTo>
                    <a:pt x="1274177" y="121117"/>
                    <a:pt x="1268715" y="121939"/>
                    <a:pt x="1266248" y="121939"/>
                  </a:cubicBezTo>
                  <a:cubicBezTo>
                    <a:pt x="1263781" y="121939"/>
                    <a:pt x="1261255" y="121352"/>
                    <a:pt x="1258671" y="120177"/>
                  </a:cubicBezTo>
                  <a:cubicBezTo>
                    <a:pt x="1254911" y="118532"/>
                    <a:pt x="1252562" y="117710"/>
                    <a:pt x="1251622" y="117710"/>
                  </a:cubicBezTo>
                  <a:cubicBezTo>
                    <a:pt x="1250682" y="117710"/>
                    <a:pt x="1248098" y="116183"/>
                    <a:pt x="1243869" y="113128"/>
                  </a:cubicBezTo>
                  <a:cubicBezTo>
                    <a:pt x="1237525" y="108664"/>
                    <a:pt x="1234471" y="103143"/>
                    <a:pt x="1234706" y="96564"/>
                  </a:cubicBezTo>
                  <a:cubicBezTo>
                    <a:pt x="1234706" y="94685"/>
                    <a:pt x="1236057" y="92688"/>
                    <a:pt x="1238759" y="90573"/>
                  </a:cubicBezTo>
                  <a:cubicBezTo>
                    <a:pt x="1241460" y="88459"/>
                    <a:pt x="1244339" y="86932"/>
                    <a:pt x="1247393" y="85992"/>
                  </a:cubicBezTo>
                  <a:cubicBezTo>
                    <a:pt x="1249507" y="85287"/>
                    <a:pt x="1250624" y="85052"/>
                    <a:pt x="1250741" y="85287"/>
                  </a:cubicBezTo>
                  <a:cubicBezTo>
                    <a:pt x="1250859" y="85522"/>
                    <a:pt x="1250565" y="86109"/>
                    <a:pt x="1249860" y="87049"/>
                  </a:cubicBezTo>
                  <a:cubicBezTo>
                    <a:pt x="1248685" y="88694"/>
                    <a:pt x="1247628" y="91631"/>
                    <a:pt x="1246688" y="95860"/>
                  </a:cubicBezTo>
                  <a:lnTo>
                    <a:pt x="1245631" y="101851"/>
                  </a:lnTo>
                  <a:lnTo>
                    <a:pt x="1253032" y="102556"/>
                  </a:lnTo>
                  <a:cubicBezTo>
                    <a:pt x="1257731" y="103026"/>
                    <a:pt x="1262665" y="102908"/>
                    <a:pt x="1267834" y="102203"/>
                  </a:cubicBezTo>
                  <a:cubicBezTo>
                    <a:pt x="1272063" y="101498"/>
                    <a:pt x="1279170" y="99912"/>
                    <a:pt x="1289155" y="97446"/>
                  </a:cubicBezTo>
                  <a:cubicBezTo>
                    <a:pt x="1299141" y="94979"/>
                    <a:pt x="1305191" y="93393"/>
                    <a:pt x="1307305" y="92688"/>
                  </a:cubicBezTo>
                  <a:cubicBezTo>
                    <a:pt x="1308950" y="91983"/>
                    <a:pt x="1310947" y="91396"/>
                    <a:pt x="1313296" y="90926"/>
                  </a:cubicBezTo>
                  <a:cubicBezTo>
                    <a:pt x="1315646" y="90456"/>
                    <a:pt x="1321931" y="88576"/>
                    <a:pt x="1332151" y="85287"/>
                  </a:cubicBezTo>
                  <a:cubicBezTo>
                    <a:pt x="1342372" y="81998"/>
                    <a:pt x="1350477" y="79707"/>
                    <a:pt x="1356469" y="78415"/>
                  </a:cubicBezTo>
                  <a:cubicBezTo>
                    <a:pt x="1362460" y="77122"/>
                    <a:pt x="1365455" y="76006"/>
                    <a:pt x="1365455" y="75067"/>
                  </a:cubicBezTo>
                  <a:cubicBezTo>
                    <a:pt x="1365455" y="74362"/>
                    <a:pt x="1362988" y="73598"/>
                    <a:pt x="1358055" y="72776"/>
                  </a:cubicBezTo>
                  <a:cubicBezTo>
                    <a:pt x="1353121" y="71953"/>
                    <a:pt x="1348657" y="71542"/>
                    <a:pt x="1344662" y="71542"/>
                  </a:cubicBezTo>
                  <a:cubicBezTo>
                    <a:pt x="1341138" y="71542"/>
                    <a:pt x="1338025" y="70602"/>
                    <a:pt x="1335323" y="68723"/>
                  </a:cubicBezTo>
                  <a:cubicBezTo>
                    <a:pt x="1332621" y="66843"/>
                    <a:pt x="1330741" y="66256"/>
                    <a:pt x="1329684" y="66961"/>
                  </a:cubicBezTo>
                  <a:cubicBezTo>
                    <a:pt x="1328627" y="67666"/>
                    <a:pt x="1327746" y="67431"/>
                    <a:pt x="1327041" y="66256"/>
                  </a:cubicBezTo>
                  <a:cubicBezTo>
                    <a:pt x="1326571" y="65786"/>
                    <a:pt x="1327217" y="64905"/>
                    <a:pt x="1328979" y="63613"/>
                  </a:cubicBezTo>
                  <a:cubicBezTo>
                    <a:pt x="1330741" y="62320"/>
                    <a:pt x="1332739" y="61322"/>
                    <a:pt x="1334971" y="60617"/>
                  </a:cubicBezTo>
                  <a:cubicBezTo>
                    <a:pt x="1337203" y="59912"/>
                    <a:pt x="1338671" y="59795"/>
                    <a:pt x="1339376" y="60265"/>
                  </a:cubicBezTo>
                  <a:cubicBezTo>
                    <a:pt x="1340551" y="60970"/>
                    <a:pt x="1342019" y="60441"/>
                    <a:pt x="1343781" y="58679"/>
                  </a:cubicBezTo>
                  <a:cubicBezTo>
                    <a:pt x="1345543" y="56917"/>
                    <a:pt x="1347129" y="56036"/>
                    <a:pt x="1348539" y="56036"/>
                  </a:cubicBezTo>
                  <a:cubicBezTo>
                    <a:pt x="1349949" y="56036"/>
                    <a:pt x="1351652" y="54685"/>
                    <a:pt x="1353649" y="51983"/>
                  </a:cubicBezTo>
                  <a:cubicBezTo>
                    <a:pt x="1355646" y="49281"/>
                    <a:pt x="1356645" y="46990"/>
                    <a:pt x="1356645" y="45110"/>
                  </a:cubicBezTo>
                  <a:cubicBezTo>
                    <a:pt x="1356645" y="42526"/>
                    <a:pt x="1355353" y="38884"/>
                    <a:pt x="1352768" y="34185"/>
                  </a:cubicBezTo>
                  <a:cubicBezTo>
                    <a:pt x="1350184" y="29486"/>
                    <a:pt x="1348069" y="27019"/>
                    <a:pt x="1346424" y="26784"/>
                  </a:cubicBezTo>
                  <a:cubicBezTo>
                    <a:pt x="1344310" y="26079"/>
                    <a:pt x="1343253" y="24200"/>
                    <a:pt x="1343253" y="21146"/>
                  </a:cubicBezTo>
                  <a:cubicBezTo>
                    <a:pt x="1343253" y="19031"/>
                    <a:pt x="1343488" y="17797"/>
                    <a:pt x="1343957" y="17445"/>
                  </a:cubicBezTo>
                  <a:close/>
                  <a:moveTo>
                    <a:pt x="2511656" y="0"/>
                  </a:moveTo>
                  <a:cubicBezTo>
                    <a:pt x="2513770" y="0"/>
                    <a:pt x="2514828" y="822"/>
                    <a:pt x="2514828" y="2467"/>
                  </a:cubicBezTo>
                  <a:cubicBezTo>
                    <a:pt x="2514828" y="4112"/>
                    <a:pt x="2515885" y="5228"/>
                    <a:pt x="2517999" y="5815"/>
                  </a:cubicBezTo>
                  <a:cubicBezTo>
                    <a:pt x="2520114" y="6402"/>
                    <a:pt x="2521171" y="7166"/>
                    <a:pt x="2521171" y="8106"/>
                  </a:cubicBezTo>
                  <a:cubicBezTo>
                    <a:pt x="2521171" y="9046"/>
                    <a:pt x="2521935" y="9515"/>
                    <a:pt x="2523462" y="9515"/>
                  </a:cubicBezTo>
                  <a:cubicBezTo>
                    <a:pt x="2524989" y="9515"/>
                    <a:pt x="2525753" y="9927"/>
                    <a:pt x="2525753" y="10749"/>
                  </a:cubicBezTo>
                  <a:cubicBezTo>
                    <a:pt x="2525753" y="11571"/>
                    <a:pt x="2527045" y="12570"/>
                    <a:pt x="2529629" y="13745"/>
                  </a:cubicBezTo>
                  <a:cubicBezTo>
                    <a:pt x="2532214" y="14919"/>
                    <a:pt x="2533506" y="16153"/>
                    <a:pt x="2533506" y="17445"/>
                  </a:cubicBezTo>
                  <a:cubicBezTo>
                    <a:pt x="2533506" y="18737"/>
                    <a:pt x="2534798" y="20793"/>
                    <a:pt x="2537383" y="23612"/>
                  </a:cubicBezTo>
                  <a:cubicBezTo>
                    <a:pt x="2539262" y="25492"/>
                    <a:pt x="2541318" y="29075"/>
                    <a:pt x="2543550" y="34361"/>
                  </a:cubicBezTo>
                  <a:cubicBezTo>
                    <a:pt x="2545782" y="39648"/>
                    <a:pt x="2547368" y="44523"/>
                    <a:pt x="2548308" y="48987"/>
                  </a:cubicBezTo>
                  <a:cubicBezTo>
                    <a:pt x="2548778" y="52041"/>
                    <a:pt x="2549541" y="54215"/>
                    <a:pt x="2550599" y="55507"/>
                  </a:cubicBezTo>
                  <a:cubicBezTo>
                    <a:pt x="2551656" y="56799"/>
                    <a:pt x="2551891" y="57798"/>
                    <a:pt x="2551304" y="58503"/>
                  </a:cubicBezTo>
                  <a:cubicBezTo>
                    <a:pt x="2550716" y="59207"/>
                    <a:pt x="2550951" y="60206"/>
                    <a:pt x="2552008" y="61498"/>
                  </a:cubicBezTo>
                  <a:cubicBezTo>
                    <a:pt x="2553066" y="62790"/>
                    <a:pt x="2553183" y="66021"/>
                    <a:pt x="2552361" y="71190"/>
                  </a:cubicBezTo>
                  <a:cubicBezTo>
                    <a:pt x="2551538" y="76359"/>
                    <a:pt x="2550775" y="82232"/>
                    <a:pt x="2550070" y="88811"/>
                  </a:cubicBezTo>
                  <a:cubicBezTo>
                    <a:pt x="2549600" y="93275"/>
                    <a:pt x="2549483" y="95977"/>
                    <a:pt x="2549718" y="96917"/>
                  </a:cubicBezTo>
                  <a:cubicBezTo>
                    <a:pt x="2549953" y="97857"/>
                    <a:pt x="2550775" y="98327"/>
                    <a:pt x="2552185" y="98327"/>
                  </a:cubicBezTo>
                  <a:cubicBezTo>
                    <a:pt x="2554064" y="98327"/>
                    <a:pt x="2557119" y="97504"/>
                    <a:pt x="2561348" y="95860"/>
                  </a:cubicBezTo>
                  <a:cubicBezTo>
                    <a:pt x="2565107" y="94215"/>
                    <a:pt x="2570804" y="93628"/>
                    <a:pt x="2578440" y="94097"/>
                  </a:cubicBezTo>
                  <a:cubicBezTo>
                    <a:pt x="2586076" y="94567"/>
                    <a:pt x="2591891" y="95742"/>
                    <a:pt x="2595885" y="97622"/>
                  </a:cubicBezTo>
                  <a:cubicBezTo>
                    <a:pt x="2604108" y="101851"/>
                    <a:pt x="2611157" y="107020"/>
                    <a:pt x="2617031" y="113128"/>
                  </a:cubicBezTo>
                  <a:cubicBezTo>
                    <a:pt x="2622200" y="118532"/>
                    <a:pt x="2625254" y="125052"/>
                    <a:pt x="2626194" y="132688"/>
                  </a:cubicBezTo>
                  <a:cubicBezTo>
                    <a:pt x="2627134" y="140324"/>
                    <a:pt x="2625724" y="147784"/>
                    <a:pt x="2621965" y="155067"/>
                  </a:cubicBezTo>
                  <a:cubicBezTo>
                    <a:pt x="2618910" y="160941"/>
                    <a:pt x="2615504" y="165287"/>
                    <a:pt x="2611744" y="168107"/>
                  </a:cubicBezTo>
                  <a:cubicBezTo>
                    <a:pt x="2607985" y="170926"/>
                    <a:pt x="2605636" y="172923"/>
                    <a:pt x="2604696" y="174098"/>
                  </a:cubicBezTo>
                  <a:cubicBezTo>
                    <a:pt x="2603286" y="175743"/>
                    <a:pt x="2599351" y="179208"/>
                    <a:pt x="2592890" y="184495"/>
                  </a:cubicBezTo>
                  <a:cubicBezTo>
                    <a:pt x="2586429" y="189781"/>
                    <a:pt x="2582141" y="193129"/>
                    <a:pt x="2580026" y="194539"/>
                  </a:cubicBezTo>
                  <a:cubicBezTo>
                    <a:pt x="2576972" y="196418"/>
                    <a:pt x="2574857" y="196771"/>
                    <a:pt x="2573682" y="195596"/>
                  </a:cubicBezTo>
                  <a:cubicBezTo>
                    <a:pt x="2572743" y="194421"/>
                    <a:pt x="2571685" y="195361"/>
                    <a:pt x="2570511" y="198415"/>
                  </a:cubicBezTo>
                  <a:cubicBezTo>
                    <a:pt x="2570511" y="198885"/>
                    <a:pt x="2570393" y="199473"/>
                    <a:pt x="2570158" y="200177"/>
                  </a:cubicBezTo>
                  <a:cubicBezTo>
                    <a:pt x="2568044" y="207226"/>
                    <a:pt x="2569336" y="210750"/>
                    <a:pt x="2574035" y="210750"/>
                  </a:cubicBezTo>
                  <a:cubicBezTo>
                    <a:pt x="2575915" y="210750"/>
                    <a:pt x="2577501" y="211514"/>
                    <a:pt x="2578793" y="213041"/>
                  </a:cubicBezTo>
                  <a:cubicBezTo>
                    <a:pt x="2580085" y="214568"/>
                    <a:pt x="2581847" y="215625"/>
                    <a:pt x="2584079" y="216213"/>
                  </a:cubicBezTo>
                  <a:cubicBezTo>
                    <a:pt x="2586311" y="216800"/>
                    <a:pt x="2588014" y="218386"/>
                    <a:pt x="2589189" y="220971"/>
                  </a:cubicBezTo>
                  <a:cubicBezTo>
                    <a:pt x="2590599" y="224025"/>
                    <a:pt x="2589953" y="226727"/>
                    <a:pt x="2587251" y="229076"/>
                  </a:cubicBezTo>
                  <a:cubicBezTo>
                    <a:pt x="2584549" y="231426"/>
                    <a:pt x="2579674" y="233658"/>
                    <a:pt x="2572625" y="235772"/>
                  </a:cubicBezTo>
                  <a:cubicBezTo>
                    <a:pt x="2553124" y="241646"/>
                    <a:pt x="2542082" y="245758"/>
                    <a:pt x="2539497" y="248107"/>
                  </a:cubicBezTo>
                  <a:cubicBezTo>
                    <a:pt x="2538558" y="249047"/>
                    <a:pt x="2537853" y="255156"/>
                    <a:pt x="2537383" y="266433"/>
                  </a:cubicBezTo>
                  <a:cubicBezTo>
                    <a:pt x="2536913" y="277711"/>
                    <a:pt x="2536091" y="287226"/>
                    <a:pt x="2534916" y="294980"/>
                  </a:cubicBezTo>
                  <a:cubicBezTo>
                    <a:pt x="2533741" y="302733"/>
                    <a:pt x="2533271" y="312953"/>
                    <a:pt x="2533506" y="325641"/>
                  </a:cubicBezTo>
                  <a:cubicBezTo>
                    <a:pt x="2533741" y="344437"/>
                    <a:pt x="2533271" y="355009"/>
                    <a:pt x="2532096" y="357359"/>
                  </a:cubicBezTo>
                  <a:cubicBezTo>
                    <a:pt x="2531157" y="359239"/>
                    <a:pt x="2530393" y="366640"/>
                    <a:pt x="2529805" y="379562"/>
                  </a:cubicBezTo>
                  <a:cubicBezTo>
                    <a:pt x="2529218" y="392484"/>
                    <a:pt x="2528572" y="401530"/>
                    <a:pt x="2527867" y="406698"/>
                  </a:cubicBezTo>
                  <a:cubicBezTo>
                    <a:pt x="2527632" y="408343"/>
                    <a:pt x="2527456" y="409753"/>
                    <a:pt x="2527338" y="410928"/>
                  </a:cubicBezTo>
                  <a:cubicBezTo>
                    <a:pt x="2527221" y="412102"/>
                    <a:pt x="2527162" y="413042"/>
                    <a:pt x="2527162" y="413747"/>
                  </a:cubicBezTo>
                  <a:cubicBezTo>
                    <a:pt x="2527162" y="414452"/>
                    <a:pt x="2527280" y="414804"/>
                    <a:pt x="2527515" y="414804"/>
                  </a:cubicBezTo>
                  <a:cubicBezTo>
                    <a:pt x="2527985" y="414804"/>
                    <a:pt x="2527045" y="416038"/>
                    <a:pt x="2524695" y="418505"/>
                  </a:cubicBezTo>
                  <a:cubicBezTo>
                    <a:pt x="2522346" y="420972"/>
                    <a:pt x="2521171" y="422910"/>
                    <a:pt x="2521171" y="424320"/>
                  </a:cubicBezTo>
                  <a:cubicBezTo>
                    <a:pt x="2521171" y="425729"/>
                    <a:pt x="2520584" y="426434"/>
                    <a:pt x="2519409" y="426434"/>
                  </a:cubicBezTo>
                  <a:cubicBezTo>
                    <a:pt x="2518469" y="426434"/>
                    <a:pt x="2517529" y="425436"/>
                    <a:pt x="2516590" y="423439"/>
                  </a:cubicBezTo>
                  <a:cubicBezTo>
                    <a:pt x="2515650" y="421442"/>
                    <a:pt x="2515180" y="419268"/>
                    <a:pt x="2515180" y="416919"/>
                  </a:cubicBezTo>
                  <a:cubicBezTo>
                    <a:pt x="2515180" y="414334"/>
                    <a:pt x="2514945" y="410928"/>
                    <a:pt x="2514475" y="406698"/>
                  </a:cubicBezTo>
                  <a:cubicBezTo>
                    <a:pt x="2511421" y="386258"/>
                    <a:pt x="2509894" y="351838"/>
                    <a:pt x="2509894" y="303438"/>
                  </a:cubicBezTo>
                  <a:cubicBezTo>
                    <a:pt x="2509894" y="275009"/>
                    <a:pt x="2509189" y="260795"/>
                    <a:pt x="2507779" y="260795"/>
                  </a:cubicBezTo>
                  <a:cubicBezTo>
                    <a:pt x="2506369" y="260795"/>
                    <a:pt x="2502140" y="263203"/>
                    <a:pt x="2495092" y="268019"/>
                  </a:cubicBezTo>
                  <a:cubicBezTo>
                    <a:pt x="2488043" y="272836"/>
                    <a:pt x="2483932" y="275479"/>
                    <a:pt x="2482757" y="275949"/>
                  </a:cubicBezTo>
                  <a:cubicBezTo>
                    <a:pt x="2481112" y="276654"/>
                    <a:pt x="2478528" y="275185"/>
                    <a:pt x="2475004" y="271544"/>
                  </a:cubicBezTo>
                  <a:cubicBezTo>
                    <a:pt x="2471479" y="267902"/>
                    <a:pt x="2469717" y="265141"/>
                    <a:pt x="2469717" y="263262"/>
                  </a:cubicBezTo>
                  <a:cubicBezTo>
                    <a:pt x="2469717" y="261852"/>
                    <a:pt x="2469130" y="260795"/>
                    <a:pt x="2467955" y="260090"/>
                  </a:cubicBezTo>
                  <a:cubicBezTo>
                    <a:pt x="2466780" y="259385"/>
                    <a:pt x="2464313" y="258563"/>
                    <a:pt x="2460554" y="257623"/>
                  </a:cubicBezTo>
                  <a:cubicBezTo>
                    <a:pt x="2454680" y="256213"/>
                    <a:pt x="2450569" y="254333"/>
                    <a:pt x="2448219" y="251984"/>
                  </a:cubicBezTo>
                  <a:cubicBezTo>
                    <a:pt x="2445870" y="249634"/>
                    <a:pt x="2444166" y="248460"/>
                    <a:pt x="2443109" y="248460"/>
                  </a:cubicBezTo>
                  <a:cubicBezTo>
                    <a:pt x="2442052" y="248460"/>
                    <a:pt x="2441523" y="247637"/>
                    <a:pt x="2441523" y="245993"/>
                  </a:cubicBezTo>
                  <a:cubicBezTo>
                    <a:pt x="2441523" y="244348"/>
                    <a:pt x="2440995" y="243526"/>
                    <a:pt x="2439937" y="243526"/>
                  </a:cubicBezTo>
                  <a:cubicBezTo>
                    <a:pt x="2438880" y="243526"/>
                    <a:pt x="2437470" y="241587"/>
                    <a:pt x="2435708" y="237711"/>
                  </a:cubicBezTo>
                  <a:cubicBezTo>
                    <a:pt x="2433946" y="233834"/>
                    <a:pt x="2432654" y="230838"/>
                    <a:pt x="2431831" y="228724"/>
                  </a:cubicBezTo>
                  <a:cubicBezTo>
                    <a:pt x="2431009" y="226609"/>
                    <a:pt x="2430363" y="223261"/>
                    <a:pt x="2429893" y="218680"/>
                  </a:cubicBezTo>
                  <a:cubicBezTo>
                    <a:pt x="2429423" y="214098"/>
                    <a:pt x="2428601" y="211573"/>
                    <a:pt x="2427426" y="211103"/>
                  </a:cubicBezTo>
                  <a:cubicBezTo>
                    <a:pt x="2426251" y="210633"/>
                    <a:pt x="2425664" y="209752"/>
                    <a:pt x="2425664" y="208459"/>
                  </a:cubicBezTo>
                  <a:cubicBezTo>
                    <a:pt x="2425664" y="207167"/>
                    <a:pt x="2424665" y="205934"/>
                    <a:pt x="2422668" y="204759"/>
                  </a:cubicBezTo>
                  <a:cubicBezTo>
                    <a:pt x="2420671" y="203584"/>
                    <a:pt x="2419673" y="202292"/>
                    <a:pt x="2419673" y="200882"/>
                  </a:cubicBezTo>
                  <a:cubicBezTo>
                    <a:pt x="2419673" y="199473"/>
                    <a:pt x="2418909" y="198474"/>
                    <a:pt x="2417382" y="197887"/>
                  </a:cubicBezTo>
                  <a:cubicBezTo>
                    <a:pt x="2415855" y="197299"/>
                    <a:pt x="2415561" y="195244"/>
                    <a:pt x="2416501" y="191719"/>
                  </a:cubicBezTo>
                  <a:cubicBezTo>
                    <a:pt x="2416971" y="189370"/>
                    <a:pt x="2417911" y="186727"/>
                    <a:pt x="2419320" y="183790"/>
                  </a:cubicBezTo>
                  <a:cubicBezTo>
                    <a:pt x="2420730" y="180853"/>
                    <a:pt x="2421905" y="178914"/>
                    <a:pt x="2422845" y="177975"/>
                  </a:cubicBezTo>
                  <a:cubicBezTo>
                    <a:pt x="2424019" y="177035"/>
                    <a:pt x="2425312" y="174685"/>
                    <a:pt x="2426721" y="170926"/>
                  </a:cubicBezTo>
                  <a:cubicBezTo>
                    <a:pt x="2428131" y="167167"/>
                    <a:pt x="2429071" y="163525"/>
                    <a:pt x="2429541" y="160001"/>
                  </a:cubicBezTo>
                  <a:cubicBezTo>
                    <a:pt x="2430246" y="154832"/>
                    <a:pt x="2431068" y="148371"/>
                    <a:pt x="2432008" y="140618"/>
                  </a:cubicBezTo>
                  <a:cubicBezTo>
                    <a:pt x="2433182" y="132864"/>
                    <a:pt x="2434005" y="127108"/>
                    <a:pt x="2434475" y="123349"/>
                  </a:cubicBezTo>
                  <a:cubicBezTo>
                    <a:pt x="2434944" y="119825"/>
                    <a:pt x="2435649" y="116653"/>
                    <a:pt x="2436589" y="113833"/>
                  </a:cubicBezTo>
                  <a:cubicBezTo>
                    <a:pt x="2437529" y="111014"/>
                    <a:pt x="2437705" y="109310"/>
                    <a:pt x="2437118" y="108723"/>
                  </a:cubicBezTo>
                  <a:cubicBezTo>
                    <a:pt x="2436530" y="108136"/>
                    <a:pt x="2436942" y="106550"/>
                    <a:pt x="2438351" y="103965"/>
                  </a:cubicBezTo>
                  <a:cubicBezTo>
                    <a:pt x="2439761" y="101381"/>
                    <a:pt x="2440113" y="98796"/>
                    <a:pt x="2439409" y="96212"/>
                  </a:cubicBezTo>
                  <a:cubicBezTo>
                    <a:pt x="2439174" y="94097"/>
                    <a:pt x="2439409" y="93040"/>
                    <a:pt x="2440113" y="93040"/>
                  </a:cubicBezTo>
                  <a:cubicBezTo>
                    <a:pt x="2440818" y="93510"/>
                    <a:pt x="2441758" y="93040"/>
                    <a:pt x="2442933" y="91631"/>
                  </a:cubicBezTo>
                  <a:cubicBezTo>
                    <a:pt x="2444107" y="90221"/>
                    <a:pt x="2446809" y="90103"/>
                    <a:pt x="2451038" y="91278"/>
                  </a:cubicBezTo>
                  <a:cubicBezTo>
                    <a:pt x="2455268" y="92453"/>
                    <a:pt x="2457970" y="94097"/>
                    <a:pt x="2459144" y="96212"/>
                  </a:cubicBezTo>
                  <a:cubicBezTo>
                    <a:pt x="2460319" y="98092"/>
                    <a:pt x="2461494" y="99736"/>
                    <a:pt x="2462669" y="101146"/>
                  </a:cubicBezTo>
                  <a:cubicBezTo>
                    <a:pt x="2464783" y="103261"/>
                    <a:pt x="2466545" y="112071"/>
                    <a:pt x="2467955" y="127578"/>
                  </a:cubicBezTo>
                  <a:lnTo>
                    <a:pt x="2468660" y="138855"/>
                  </a:lnTo>
                  <a:lnTo>
                    <a:pt x="2478880" y="133569"/>
                  </a:lnTo>
                  <a:cubicBezTo>
                    <a:pt x="2485459" y="130045"/>
                    <a:pt x="2491685" y="126756"/>
                    <a:pt x="2497559" y="123701"/>
                  </a:cubicBezTo>
                  <a:cubicBezTo>
                    <a:pt x="2503433" y="120412"/>
                    <a:pt x="2508014" y="118062"/>
                    <a:pt x="2511303" y="116653"/>
                  </a:cubicBezTo>
                  <a:cubicBezTo>
                    <a:pt x="2513653" y="115478"/>
                    <a:pt x="2515121" y="114421"/>
                    <a:pt x="2515709" y="113481"/>
                  </a:cubicBezTo>
                  <a:cubicBezTo>
                    <a:pt x="2516296" y="112541"/>
                    <a:pt x="2516590" y="110544"/>
                    <a:pt x="2516590" y="107490"/>
                  </a:cubicBezTo>
                  <a:cubicBezTo>
                    <a:pt x="2516590" y="101146"/>
                    <a:pt x="2517529" y="87636"/>
                    <a:pt x="2519409" y="66961"/>
                  </a:cubicBezTo>
                  <a:cubicBezTo>
                    <a:pt x="2520584" y="53099"/>
                    <a:pt x="2520466" y="40823"/>
                    <a:pt x="2519057" y="30132"/>
                  </a:cubicBezTo>
                  <a:cubicBezTo>
                    <a:pt x="2517647" y="19442"/>
                    <a:pt x="2515180" y="12452"/>
                    <a:pt x="2511656" y="9163"/>
                  </a:cubicBezTo>
                  <a:cubicBezTo>
                    <a:pt x="2509541" y="7049"/>
                    <a:pt x="2508484" y="4993"/>
                    <a:pt x="2508484" y="2996"/>
                  </a:cubicBezTo>
                  <a:cubicBezTo>
                    <a:pt x="2508484" y="999"/>
                    <a:pt x="2509541" y="0"/>
                    <a:pt x="2511656" y="0"/>
                  </a:cubicBezTo>
                  <a:close/>
                </a:path>
              </a:pathLst>
            </a:custGeom>
            <a:gr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0" name="任意多边形: 形状 59">
              <a:extLst>
                <a:ext uri="{FF2B5EF4-FFF2-40B4-BE49-F238E27FC236}">
                  <a16:creationId xmlns:a16="http://schemas.microsoft.com/office/drawing/2014/main" id="{4AA3D641-2BB6-41F4-8449-A147CDA6D4FD}"/>
                </a:ext>
              </a:extLst>
            </p:cNvPr>
            <p:cNvSpPr/>
            <p:nvPr/>
          </p:nvSpPr>
          <p:spPr>
            <a:xfrm>
              <a:off x="1079211" y="1367933"/>
              <a:ext cx="3106834" cy="169841"/>
            </a:xfrm>
            <a:custGeom>
              <a:avLst/>
              <a:gdLst/>
              <a:ahLst/>
              <a:cxnLst/>
              <a:rect l="l" t="t" r="r" b="b"/>
              <a:pathLst>
                <a:path w="3106834" h="169841">
                  <a:moveTo>
                    <a:pt x="1506210" y="84656"/>
                  </a:moveTo>
                  <a:cubicBezTo>
                    <a:pt x="1500437" y="87012"/>
                    <a:pt x="1491777" y="89015"/>
                    <a:pt x="1480231" y="90665"/>
                  </a:cubicBezTo>
                  <a:cubicBezTo>
                    <a:pt x="1473691" y="91607"/>
                    <a:pt x="1469067" y="92668"/>
                    <a:pt x="1466357" y="93846"/>
                  </a:cubicBezTo>
                  <a:cubicBezTo>
                    <a:pt x="1463647" y="95024"/>
                    <a:pt x="1461556" y="96747"/>
                    <a:pt x="1460083" y="99015"/>
                  </a:cubicBezTo>
                  <a:cubicBezTo>
                    <a:pt x="1458610" y="101283"/>
                    <a:pt x="1457874" y="103802"/>
                    <a:pt x="1457874" y="106571"/>
                  </a:cubicBezTo>
                  <a:cubicBezTo>
                    <a:pt x="1457874" y="110812"/>
                    <a:pt x="1459479" y="114347"/>
                    <a:pt x="1462690" y="117175"/>
                  </a:cubicBezTo>
                  <a:cubicBezTo>
                    <a:pt x="1465900" y="120002"/>
                    <a:pt x="1470599" y="121416"/>
                    <a:pt x="1476784" y="121416"/>
                  </a:cubicBezTo>
                  <a:cubicBezTo>
                    <a:pt x="1482911" y="121416"/>
                    <a:pt x="1488360" y="120076"/>
                    <a:pt x="1493132" y="117395"/>
                  </a:cubicBezTo>
                  <a:cubicBezTo>
                    <a:pt x="1497904" y="114715"/>
                    <a:pt x="1501409" y="111048"/>
                    <a:pt x="1503648" y="106394"/>
                  </a:cubicBezTo>
                  <a:cubicBezTo>
                    <a:pt x="1505356" y="102800"/>
                    <a:pt x="1506210" y="97498"/>
                    <a:pt x="1506210" y="90488"/>
                  </a:cubicBezTo>
                  <a:close/>
                  <a:moveTo>
                    <a:pt x="1125210" y="84656"/>
                  </a:moveTo>
                  <a:cubicBezTo>
                    <a:pt x="1119437" y="87012"/>
                    <a:pt x="1110777" y="89015"/>
                    <a:pt x="1099231" y="90665"/>
                  </a:cubicBezTo>
                  <a:cubicBezTo>
                    <a:pt x="1092691" y="91607"/>
                    <a:pt x="1088067" y="92668"/>
                    <a:pt x="1085357" y="93846"/>
                  </a:cubicBezTo>
                  <a:cubicBezTo>
                    <a:pt x="1082647" y="95024"/>
                    <a:pt x="1080556" y="96747"/>
                    <a:pt x="1079083" y="99015"/>
                  </a:cubicBezTo>
                  <a:cubicBezTo>
                    <a:pt x="1077610" y="101283"/>
                    <a:pt x="1076874" y="103802"/>
                    <a:pt x="1076874" y="106571"/>
                  </a:cubicBezTo>
                  <a:cubicBezTo>
                    <a:pt x="1076874" y="110812"/>
                    <a:pt x="1078479" y="114347"/>
                    <a:pt x="1081690" y="117175"/>
                  </a:cubicBezTo>
                  <a:cubicBezTo>
                    <a:pt x="1084900" y="120002"/>
                    <a:pt x="1089599" y="121416"/>
                    <a:pt x="1095784" y="121416"/>
                  </a:cubicBezTo>
                  <a:cubicBezTo>
                    <a:pt x="1101911" y="121416"/>
                    <a:pt x="1107360" y="120076"/>
                    <a:pt x="1112132" y="117395"/>
                  </a:cubicBezTo>
                  <a:cubicBezTo>
                    <a:pt x="1116904" y="114715"/>
                    <a:pt x="1120409" y="111048"/>
                    <a:pt x="1122648" y="106394"/>
                  </a:cubicBezTo>
                  <a:cubicBezTo>
                    <a:pt x="1124356" y="102800"/>
                    <a:pt x="1125210" y="97498"/>
                    <a:pt x="1125210" y="90488"/>
                  </a:cubicBezTo>
                  <a:close/>
                  <a:moveTo>
                    <a:pt x="2386873" y="48955"/>
                  </a:moveTo>
                  <a:cubicBezTo>
                    <a:pt x="2379803" y="48955"/>
                    <a:pt x="2373795" y="51827"/>
                    <a:pt x="2368846" y="57571"/>
                  </a:cubicBezTo>
                  <a:cubicBezTo>
                    <a:pt x="2363897" y="63315"/>
                    <a:pt x="2361423" y="71842"/>
                    <a:pt x="2361423" y="83153"/>
                  </a:cubicBezTo>
                  <a:cubicBezTo>
                    <a:pt x="2361423" y="95466"/>
                    <a:pt x="2363868" y="104450"/>
                    <a:pt x="2368758" y="110105"/>
                  </a:cubicBezTo>
                  <a:cubicBezTo>
                    <a:pt x="2373647" y="115761"/>
                    <a:pt x="2379774" y="118588"/>
                    <a:pt x="2387138" y="118588"/>
                  </a:cubicBezTo>
                  <a:cubicBezTo>
                    <a:pt x="2394443" y="118588"/>
                    <a:pt x="2400570" y="115775"/>
                    <a:pt x="2405518" y="110149"/>
                  </a:cubicBezTo>
                  <a:cubicBezTo>
                    <a:pt x="2410467" y="104523"/>
                    <a:pt x="2412941" y="95701"/>
                    <a:pt x="2412941" y="83684"/>
                  </a:cubicBezTo>
                  <a:cubicBezTo>
                    <a:pt x="2412941" y="72196"/>
                    <a:pt x="2410393" y="63536"/>
                    <a:pt x="2405297" y="57704"/>
                  </a:cubicBezTo>
                  <a:cubicBezTo>
                    <a:pt x="2400201" y="51872"/>
                    <a:pt x="2394060" y="48955"/>
                    <a:pt x="2386873" y="48955"/>
                  </a:cubicBezTo>
                  <a:close/>
                  <a:moveTo>
                    <a:pt x="2284484" y="48955"/>
                  </a:moveTo>
                  <a:cubicBezTo>
                    <a:pt x="2276531" y="48955"/>
                    <a:pt x="2269933" y="51930"/>
                    <a:pt x="2264690" y="57881"/>
                  </a:cubicBezTo>
                  <a:cubicBezTo>
                    <a:pt x="2259446" y="63831"/>
                    <a:pt x="2256825" y="72814"/>
                    <a:pt x="2256825" y="84832"/>
                  </a:cubicBezTo>
                  <a:cubicBezTo>
                    <a:pt x="2256825" y="96850"/>
                    <a:pt x="2259446" y="105849"/>
                    <a:pt x="2264690" y="111828"/>
                  </a:cubicBezTo>
                  <a:cubicBezTo>
                    <a:pt x="2269933" y="117808"/>
                    <a:pt x="2276531" y="120798"/>
                    <a:pt x="2284484" y="120798"/>
                  </a:cubicBezTo>
                  <a:cubicBezTo>
                    <a:pt x="2292378" y="120798"/>
                    <a:pt x="2298946" y="117793"/>
                    <a:pt x="2304190" y="111784"/>
                  </a:cubicBezTo>
                  <a:cubicBezTo>
                    <a:pt x="2309433" y="105775"/>
                    <a:pt x="2312054" y="96615"/>
                    <a:pt x="2312054" y="84302"/>
                  </a:cubicBezTo>
                  <a:cubicBezTo>
                    <a:pt x="2312054" y="72697"/>
                    <a:pt x="2309418" y="63904"/>
                    <a:pt x="2304145" y="57925"/>
                  </a:cubicBezTo>
                  <a:cubicBezTo>
                    <a:pt x="2298873" y="51945"/>
                    <a:pt x="2292319" y="48955"/>
                    <a:pt x="2284484" y="48955"/>
                  </a:cubicBezTo>
                  <a:close/>
                  <a:moveTo>
                    <a:pt x="2141609" y="48955"/>
                  </a:moveTo>
                  <a:cubicBezTo>
                    <a:pt x="2133656" y="48955"/>
                    <a:pt x="2127058" y="51930"/>
                    <a:pt x="2121815" y="57881"/>
                  </a:cubicBezTo>
                  <a:cubicBezTo>
                    <a:pt x="2116572" y="63831"/>
                    <a:pt x="2113950" y="72814"/>
                    <a:pt x="2113950" y="84832"/>
                  </a:cubicBezTo>
                  <a:cubicBezTo>
                    <a:pt x="2113950" y="96850"/>
                    <a:pt x="2116572" y="105849"/>
                    <a:pt x="2121815" y="111828"/>
                  </a:cubicBezTo>
                  <a:cubicBezTo>
                    <a:pt x="2127058" y="117808"/>
                    <a:pt x="2133656" y="120798"/>
                    <a:pt x="2141609" y="120798"/>
                  </a:cubicBezTo>
                  <a:cubicBezTo>
                    <a:pt x="2149503" y="120798"/>
                    <a:pt x="2156072" y="117793"/>
                    <a:pt x="2161315" y="111784"/>
                  </a:cubicBezTo>
                  <a:cubicBezTo>
                    <a:pt x="2166558" y="105775"/>
                    <a:pt x="2169179" y="96615"/>
                    <a:pt x="2169179" y="84302"/>
                  </a:cubicBezTo>
                  <a:cubicBezTo>
                    <a:pt x="2169179" y="72697"/>
                    <a:pt x="2166543" y="63904"/>
                    <a:pt x="2161270" y="57925"/>
                  </a:cubicBezTo>
                  <a:cubicBezTo>
                    <a:pt x="2155998" y="51945"/>
                    <a:pt x="2149444" y="48955"/>
                    <a:pt x="2141609" y="48955"/>
                  </a:cubicBezTo>
                  <a:close/>
                  <a:moveTo>
                    <a:pt x="1284359" y="48955"/>
                  </a:moveTo>
                  <a:cubicBezTo>
                    <a:pt x="1276406" y="48955"/>
                    <a:pt x="1269808" y="51930"/>
                    <a:pt x="1264565" y="57881"/>
                  </a:cubicBezTo>
                  <a:cubicBezTo>
                    <a:pt x="1259322" y="63831"/>
                    <a:pt x="1256700" y="72814"/>
                    <a:pt x="1256700" y="84832"/>
                  </a:cubicBezTo>
                  <a:cubicBezTo>
                    <a:pt x="1256700" y="96850"/>
                    <a:pt x="1259322" y="105849"/>
                    <a:pt x="1264565" y="111828"/>
                  </a:cubicBezTo>
                  <a:cubicBezTo>
                    <a:pt x="1269808" y="117808"/>
                    <a:pt x="1276406" y="120798"/>
                    <a:pt x="1284359" y="120798"/>
                  </a:cubicBezTo>
                  <a:cubicBezTo>
                    <a:pt x="1292253" y="120798"/>
                    <a:pt x="1298821" y="117793"/>
                    <a:pt x="1304065" y="111784"/>
                  </a:cubicBezTo>
                  <a:cubicBezTo>
                    <a:pt x="1309308" y="105775"/>
                    <a:pt x="1311929" y="96615"/>
                    <a:pt x="1311929" y="84302"/>
                  </a:cubicBezTo>
                  <a:cubicBezTo>
                    <a:pt x="1311929" y="72697"/>
                    <a:pt x="1309293" y="63904"/>
                    <a:pt x="1304020" y="57925"/>
                  </a:cubicBezTo>
                  <a:cubicBezTo>
                    <a:pt x="1298748" y="51945"/>
                    <a:pt x="1292194" y="48955"/>
                    <a:pt x="1284359" y="48955"/>
                  </a:cubicBezTo>
                  <a:close/>
                  <a:moveTo>
                    <a:pt x="805458" y="48955"/>
                  </a:moveTo>
                  <a:cubicBezTo>
                    <a:pt x="798388" y="48955"/>
                    <a:pt x="792483" y="51842"/>
                    <a:pt x="787740" y="57615"/>
                  </a:cubicBezTo>
                  <a:cubicBezTo>
                    <a:pt x="782998" y="63389"/>
                    <a:pt x="780627" y="72490"/>
                    <a:pt x="780627" y="84921"/>
                  </a:cubicBezTo>
                  <a:cubicBezTo>
                    <a:pt x="780627" y="96939"/>
                    <a:pt x="783160" y="105923"/>
                    <a:pt x="788226" y="111873"/>
                  </a:cubicBezTo>
                  <a:cubicBezTo>
                    <a:pt x="793293" y="117823"/>
                    <a:pt x="799272" y="120798"/>
                    <a:pt x="806165" y="120798"/>
                  </a:cubicBezTo>
                  <a:cubicBezTo>
                    <a:pt x="813116" y="120798"/>
                    <a:pt x="819022" y="117955"/>
                    <a:pt x="823882" y="112270"/>
                  </a:cubicBezTo>
                  <a:cubicBezTo>
                    <a:pt x="828742" y="106585"/>
                    <a:pt x="831172" y="97911"/>
                    <a:pt x="831172" y="86246"/>
                  </a:cubicBezTo>
                  <a:cubicBezTo>
                    <a:pt x="831172" y="73404"/>
                    <a:pt x="828698" y="63978"/>
                    <a:pt x="823750" y="57969"/>
                  </a:cubicBezTo>
                  <a:cubicBezTo>
                    <a:pt x="818801" y="51960"/>
                    <a:pt x="812704" y="48955"/>
                    <a:pt x="805458" y="48955"/>
                  </a:cubicBezTo>
                  <a:close/>
                  <a:moveTo>
                    <a:pt x="281583" y="48955"/>
                  </a:moveTo>
                  <a:cubicBezTo>
                    <a:pt x="274513" y="48955"/>
                    <a:pt x="268608" y="51842"/>
                    <a:pt x="263865" y="57615"/>
                  </a:cubicBezTo>
                  <a:cubicBezTo>
                    <a:pt x="259123" y="63389"/>
                    <a:pt x="256752" y="72490"/>
                    <a:pt x="256752" y="84921"/>
                  </a:cubicBezTo>
                  <a:cubicBezTo>
                    <a:pt x="256752" y="96939"/>
                    <a:pt x="259285" y="105923"/>
                    <a:pt x="264351" y="111873"/>
                  </a:cubicBezTo>
                  <a:cubicBezTo>
                    <a:pt x="269417" y="117823"/>
                    <a:pt x="275397" y="120798"/>
                    <a:pt x="282290" y="120798"/>
                  </a:cubicBezTo>
                  <a:cubicBezTo>
                    <a:pt x="289241" y="120798"/>
                    <a:pt x="295147" y="117955"/>
                    <a:pt x="300007" y="112270"/>
                  </a:cubicBezTo>
                  <a:cubicBezTo>
                    <a:pt x="304867" y="106585"/>
                    <a:pt x="307297" y="97911"/>
                    <a:pt x="307297" y="86246"/>
                  </a:cubicBezTo>
                  <a:cubicBezTo>
                    <a:pt x="307297" y="73404"/>
                    <a:pt x="304823" y="63978"/>
                    <a:pt x="299875" y="57969"/>
                  </a:cubicBezTo>
                  <a:cubicBezTo>
                    <a:pt x="294926" y="51960"/>
                    <a:pt x="288829" y="48955"/>
                    <a:pt x="281583" y="48955"/>
                  </a:cubicBezTo>
                  <a:close/>
                  <a:moveTo>
                    <a:pt x="179459" y="48955"/>
                  </a:moveTo>
                  <a:cubicBezTo>
                    <a:pt x="171506" y="48955"/>
                    <a:pt x="164908" y="51930"/>
                    <a:pt x="159665" y="57881"/>
                  </a:cubicBezTo>
                  <a:cubicBezTo>
                    <a:pt x="154422" y="63831"/>
                    <a:pt x="151800" y="72814"/>
                    <a:pt x="151800" y="84832"/>
                  </a:cubicBezTo>
                  <a:cubicBezTo>
                    <a:pt x="151800" y="96850"/>
                    <a:pt x="154422" y="105849"/>
                    <a:pt x="159665" y="111828"/>
                  </a:cubicBezTo>
                  <a:cubicBezTo>
                    <a:pt x="164908" y="117808"/>
                    <a:pt x="171506" y="120798"/>
                    <a:pt x="179459" y="120798"/>
                  </a:cubicBezTo>
                  <a:cubicBezTo>
                    <a:pt x="187353" y="120798"/>
                    <a:pt x="193921" y="117793"/>
                    <a:pt x="199165" y="111784"/>
                  </a:cubicBezTo>
                  <a:cubicBezTo>
                    <a:pt x="204408" y="105775"/>
                    <a:pt x="207029" y="96615"/>
                    <a:pt x="207029" y="84302"/>
                  </a:cubicBezTo>
                  <a:cubicBezTo>
                    <a:pt x="207029" y="72697"/>
                    <a:pt x="204393" y="63904"/>
                    <a:pt x="199120" y="57925"/>
                  </a:cubicBezTo>
                  <a:cubicBezTo>
                    <a:pt x="193848" y="51945"/>
                    <a:pt x="187294" y="48955"/>
                    <a:pt x="179459" y="48955"/>
                  </a:cubicBezTo>
                  <a:close/>
                  <a:moveTo>
                    <a:pt x="2989952" y="48867"/>
                  </a:moveTo>
                  <a:cubicBezTo>
                    <a:pt x="2982647" y="48867"/>
                    <a:pt x="2976506" y="51312"/>
                    <a:pt x="2971528" y="56202"/>
                  </a:cubicBezTo>
                  <a:cubicBezTo>
                    <a:pt x="2966550" y="61091"/>
                    <a:pt x="2963796" y="67630"/>
                    <a:pt x="2963266" y="75819"/>
                  </a:cubicBezTo>
                  <a:lnTo>
                    <a:pt x="3015667" y="75819"/>
                  </a:lnTo>
                  <a:cubicBezTo>
                    <a:pt x="3014960" y="67925"/>
                    <a:pt x="3012957" y="62004"/>
                    <a:pt x="3009658" y="58057"/>
                  </a:cubicBezTo>
                  <a:cubicBezTo>
                    <a:pt x="3004592" y="51930"/>
                    <a:pt x="2998023" y="48867"/>
                    <a:pt x="2989952" y="48867"/>
                  </a:cubicBezTo>
                  <a:close/>
                  <a:moveTo>
                    <a:pt x="2742302" y="48867"/>
                  </a:moveTo>
                  <a:cubicBezTo>
                    <a:pt x="2734997" y="48867"/>
                    <a:pt x="2728856" y="51312"/>
                    <a:pt x="2723878" y="56202"/>
                  </a:cubicBezTo>
                  <a:cubicBezTo>
                    <a:pt x="2718900" y="61091"/>
                    <a:pt x="2716146" y="67630"/>
                    <a:pt x="2715616" y="75819"/>
                  </a:cubicBezTo>
                  <a:lnTo>
                    <a:pt x="2768017" y="75819"/>
                  </a:lnTo>
                  <a:cubicBezTo>
                    <a:pt x="2767310" y="67925"/>
                    <a:pt x="2765307" y="62004"/>
                    <a:pt x="2762008" y="58057"/>
                  </a:cubicBezTo>
                  <a:cubicBezTo>
                    <a:pt x="2756942" y="51930"/>
                    <a:pt x="2750373" y="48867"/>
                    <a:pt x="2742302" y="48867"/>
                  </a:cubicBezTo>
                  <a:close/>
                  <a:moveTo>
                    <a:pt x="1751702" y="48867"/>
                  </a:moveTo>
                  <a:cubicBezTo>
                    <a:pt x="1744397" y="48867"/>
                    <a:pt x="1738256" y="51312"/>
                    <a:pt x="1733278" y="56202"/>
                  </a:cubicBezTo>
                  <a:cubicBezTo>
                    <a:pt x="1728300" y="61091"/>
                    <a:pt x="1725546" y="67630"/>
                    <a:pt x="1725016" y="75819"/>
                  </a:cubicBezTo>
                  <a:lnTo>
                    <a:pt x="1777417" y="75819"/>
                  </a:lnTo>
                  <a:cubicBezTo>
                    <a:pt x="1776710" y="67925"/>
                    <a:pt x="1774707" y="62004"/>
                    <a:pt x="1771408" y="58057"/>
                  </a:cubicBezTo>
                  <a:cubicBezTo>
                    <a:pt x="1766342" y="51930"/>
                    <a:pt x="1759773" y="48867"/>
                    <a:pt x="1751702" y="48867"/>
                  </a:cubicBezTo>
                  <a:close/>
                  <a:moveTo>
                    <a:pt x="389627" y="48867"/>
                  </a:moveTo>
                  <a:cubicBezTo>
                    <a:pt x="382322" y="48867"/>
                    <a:pt x="376181" y="51312"/>
                    <a:pt x="371203" y="56202"/>
                  </a:cubicBezTo>
                  <a:cubicBezTo>
                    <a:pt x="366225" y="61091"/>
                    <a:pt x="363471" y="67630"/>
                    <a:pt x="362941" y="75819"/>
                  </a:cubicBezTo>
                  <a:lnTo>
                    <a:pt x="415342" y="75819"/>
                  </a:lnTo>
                  <a:cubicBezTo>
                    <a:pt x="414635" y="67925"/>
                    <a:pt x="412632" y="62004"/>
                    <a:pt x="409333" y="58057"/>
                  </a:cubicBezTo>
                  <a:cubicBezTo>
                    <a:pt x="404267" y="51930"/>
                    <a:pt x="397698" y="48867"/>
                    <a:pt x="389627" y="48867"/>
                  </a:cubicBezTo>
                  <a:close/>
                  <a:moveTo>
                    <a:pt x="2446934" y="37910"/>
                  </a:moveTo>
                  <a:lnTo>
                    <a:pt x="2464077" y="37910"/>
                  </a:lnTo>
                  <a:lnTo>
                    <a:pt x="2483606" y="92255"/>
                  </a:lnTo>
                  <a:cubicBezTo>
                    <a:pt x="2486140" y="99148"/>
                    <a:pt x="2488408" y="106394"/>
                    <a:pt x="2490411" y="113993"/>
                  </a:cubicBezTo>
                  <a:cubicBezTo>
                    <a:pt x="2492237" y="106688"/>
                    <a:pt x="2494417" y="99560"/>
                    <a:pt x="2496950" y="92609"/>
                  </a:cubicBezTo>
                  <a:lnTo>
                    <a:pt x="2517009" y="37910"/>
                  </a:lnTo>
                  <a:lnTo>
                    <a:pt x="2532915" y="37910"/>
                  </a:lnTo>
                  <a:lnTo>
                    <a:pt x="2497215" y="133346"/>
                  </a:lnTo>
                  <a:cubicBezTo>
                    <a:pt x="2493386" y="143655"/>
                    <a:pt x="2490411" y="150754"/>
                    <a:pt x="2488290" y="154642"/>
                  </a:cubicBezTo>
                  <a:cubicBezTo>
                    <a:pt x="2485462" y="159885"/>
                    <a:pt x="2482222" y="163729"/>
                    <a:pt x="2478570" y="166174"/>
                  </a:cubicBezTo>
                  <a:cubicBezTo>
                    <a:pt x="2474917" y="168619"/>
                    <a:pt x="2470558" y="169841"/>
                    <a:pt x="2465491" y="169841"/>
                  </a:cubicBezTo>
                  <a:cubicBezTo>
                    <a:pt x="2462428" y="169841"/>
                    <a:pt x="2459011" y="169193"/>
                    <a:pt x="2455241" y="167897"/>
                  </a:cubicBezTo>
                  <a:lnTo>
                    <a:pt x="2453473" y="152963"/>
                  </a:lnTo>
                  <a:cubicBezTo>
                    <a:pt x="2456949" y="153906"/>
                    <a:pt x="2459983" y="154377"/>
                    <a:pt x="2462575" y="154377"/>
                  </a:cubicBezTo>
                  <a:cubicBezTo>
                    <a:pt x="2466110" y="154377"/>
                    <a:pt x="2468938" y="153788"/>
                    <a:pt x="2471058" y="152610"/>
                  </a:cubicBezTo>
                  <a:cubicBezTo>
                    <a:pt x="2473179" y="151431"/>
                    <a:pt x="2474917" y="149782"/>
                    <a:pt x="2476272" y="147661"/>
                  </a:cubicBezTo>
                  <a:cubicBezTo>
                    <a:pt x="2477273" y="146070"/>
                    <a:pt x="2478894" y="142123"/>
                    <a:pt x="2481132" y="135820"/>
                  </a:cubicBezTo>
                  <a:cubicBezTo>
                    <a:pt x="2481427" y="134936"/>
                    <a:pt x="2481898" y="133640"/>
                    <a:pt x="2482546" y="131932"/>
                  </a:cubicBezTo>
                  <a:close/>
                  <a:moveTo>
                    <a:pt x="1208261" y="37910"/>
                  </a:moveTo>
                  <a:lnTo>
                    <a:pt x="1224167" y="37910"/>
                  </a:lnTo>
                  <a:lnTo>
                    <a:pt x="1224167" y="131755"/>
                  </a:lnTo>
                  <a:lnTo>
                    <a:pt x="1208261" y="131755"/>
                  </a:lnTo>
                  <a:close/>
                  <a:moveTo>
                    <a:pt x="874444" y="37910"/>
                  </a:moveTo>
                  <a:lnTo>
                    <a:pt x="890350" y="37910"/>
                  </a:lnTo>
                  <a:lnTo>
                    <a:pt x="890350" y="89958"/>
                  </a:lnTo>
                  <a:cubicBezTo>
                    <a:pt x="890350" y="98264"/>
                    <a:pt x="890674" y="103861"/>
                    <a:pt x="891322" y="106747"/>
                  </a:cubicBezTo>
                  <a:cubicBezTo>
                    <a:pt x="892324" y="110930"/>
                    <a:pt x="894444" y="114214"/>
                    <a:pt x="897685" y="116600"/>
                  </a:cubicBezTo>
                  <a:cubicBezTo>
                    <a:pt x="900925" y="118986"/>
                    <a:pt x="904931" y="120179"/>
                    <a:pt x="909703" y="120179"/>
                  </a:cubicBezTo>
                  <a:cubicBezTo>
                    <a:pt x="914474" y="120179"/>
                    <a:pt x="918952" y="118957"/>
                    <a:pt x="923134" y="116512"/>
                  </a:cubicBezTo>
                  <a:cubicBezTo>
                    <a:pt x="927317" y="114067"/>
                    <a:pt x="930277" y="110739"/>
                    <a:pt x="932015" y="106526"/>
                  </a:cubicBezTo>
                  <a:cubicBezTo>
                    <a:pt x="933753" y="102314"/>
                    <a:pt x="934622" y="96202"/>
                    <a:pt x="934622" y="88190"/>
                  </a:cubicBezTo>
                  <a:lnTo>
                    <a:pt x="934622" y="37910"/>
                  </a:lnTo>
                  <a:lnTo>
                    <a:pt x="950528" y="37910"/>
                  </a:lnTo>
                  <a:lnTo>
                    <a:pt x="950528" y="131755"/>
                  </a:lnTo>
                  <a:lnTo>
                    <a:pt x="936301" y="131755"/>
                  </a:lnTo>
                  <a:lnTo>
                    <a:pt x="936301" y="117970"/>
                  </a:lnTo>
                  <a:cubicBezTo>
                    <a:pt x="928996" y="128574"/>
                    <a:pt x="919069" y="133876"/>
                    <a:pt x="906521" y="133876"/>
                  </a:cubicBezTo>
                  <a:cubicBezTo>
                    <a:pt x="900984" y="133876"/>
                    <a:pt x="895814" y="132815"/>
                    <a:pt x="891013" y="130695"/>
                  </a:cubicBezTo>
                  <a:cubicBezTo>
                    <a:pt x="886212" y="128574"/>
                    <a:pt x="882648" y="125908"/>
                    <a:pt x="880321" y="122697"/>
                  </a:cubicBezTo>
                  <a:cubicBezTo>
                    <a:pt x="877993" y="119487"/>
                    <a:pt x="876359" y="115555"/>
                    <a:pt x="875416" y="110901"/>
                  </a:cubicBezTo>
                  <a:cubicBezTo>
                    <a:pt x="874768" y="107778"/>
                    <a:pt x="874444" y="102830"/>
                    <a:pt x="874444" y="96055"/>
                  </a:cubicBezTo>
                  <a:close/>
                  <a:moveTo>
                    <a:pt x="3090486" y="35789"/>
                  </a:moveTo>
                  <a:cubicBezTo>
                    <a:pt x="3095846" y="35789"/>
                    <a:pt x="3101296" y="37497"/>
                    <a:pt x="3106834" y="40914"/>
                  </a:cubicBezTo>
                  <a:lnTo>
                    <a:pt x="3101355" y="55671"/>
                  </a:lnTo>
                  <a:cubicBezTo>
                    <a:pt x="3097467" y="53374"/>
                    <a:pt x="3093579" y="52225"/>
                    <a:pt x="3089690" y="52225"/>
                  </a:cubicBezTo>
                  <a:cubicBezTo>
                    <a:pt x="3086214" y="52225"/>
                    <a:pt x="3083092" y="53271"/>
                    <a:pt x="3080324" y="55362"/>
                  </a:cubicBezTo>
                  <a:cubicBezTo>
                    <a:pt x="3077555" y="57453"/>
                    <a:pt x="3075581" y="60355"/>
                    <a:pt x="3074403" y="64066"/>
                  </a:cubicBezTo>
                  <a:cubicBezTo>
                    <a:pt x="3072636" y="69722"/>
                    <a:pt x="3071752" y="75907"/>
                    <a:pt x="3071752" y="82623"/>
                  </a:cubicBezTo>
                  <a:lnTo>
                    <a:pt x="3071752" y="131755"/>
                  </a:lnTo>
                  <a:lnTo>
                    <a:pt x="3055846" y="131755"/>
                  </a:lnTo>
                  <a:lnTo>
                    <a:pt x="3055846" y="37910"/>
                  </a:lnTo>
                  <a:lnTo>
                    <a:pt x="3070161" y="37910"/>
                  </a:lnTo>
                  <a:lnTo>
                    <a:pt x="3070161" y="52137"/>
                  </a:lnTo>
                  <a:cubicBezTo>
                    <a:pt x="3073814" y="45480"/>
                    <a:pt x="3077187" y="41091"/>
                    <a:pt x="3080279" y="38970"/>
                  </a:cubicBezTo>
                  <a:cubicBezTo>
                    <a:pt x="3083372" y="36849"/>
                    <a:pt x="3086774" y="35789"/>
                    <a:pt x="3090486" y="35789"/>
                  </a:cubicBezTo>
                  <a:close/>
                  <a:moveTo>
                    <a:pt x="2989776" y="35789"/>
                  </a:moveTo>
                  <a:cubicBezTo>
                    <a:pt x="3002324" y="35789"/>
                    <a:pt x="3012574" y="40060"/>
                    <a:pt x="3020527" y="48602"/>
                  </a:cubicBezTo>
                  <a:cubicBezTo>
                    <a:pt x="3028480" y="57144"/>
                    <a:pt x="3032457" y="69162"/>
                    <a:pt x="3032457" y="84656"/>
                  </a:cubicBezTo>
                  <a:cubicBezTo>
                    <a:pt x="3032457" y="85598"/>
                    <a:pt x="3032427" y="87012"/>
                    <a:pt x="3032368" y="88897"/>
                  </a:cubicBezTo>
                  <a:lnTo>
                    <a:pt x="2962382" y="88897"/>
                  </a:lnTo>
                  <a:cubicBezTo>
                    <a:pt x="2962971" y="99207"/>
                    <a:pt x="2965887" y="107101"/>
                    <a:pt x="2971130" y="112579"/>
                  </a:cubicBezTo>
                  <a:cubicBezTo>
                    <a:pt x="2976373" y="118058"/>
                    <a:pt x="2982912" y="120798"/>
                    <a:pt x="2990748" y="120798"/>
                  </a:cubicBezTo>
                  <a:cubicBezTo>
                    <a:pt x="2996580" y="120798"/>
                    <a:pt x="3001558" y="119266"/>
                    <a:pt x="3005682" y="116203"/>
                  </a:cubicBezTo>
                  <a:cubicBezTo>
                    <a:pt x="3009805" y="113139"/>
                    <a:pt x="3013075" y="108250"/>
                    <a:pt x="3015490" y="101534"/>
                  </a:cubicBezTo>
                  <a:lnTo>
                    <a:pt x="3031926" y="103566"/>
                  </a:lnTo>
                  <a:cubicBezTo>
                    <a:pt x="3029334" y="113169"/>
                    <a:pt x="3024533" y="120621"/>
                    <a:pt x="3017523" y="125923"/>
                  </a:cubicBezTo>
                  <a:cubicBezTo>
                    <a:pt x="3010512" y="131225"/>
                    <a:pt x="3001558" y="133876"/>
                    <a:pt x="2990659" y="133876"/>
                  </a:cubicBezTo>
                  <a:cubicBezTo>
                    <a:pt x="2976933" y="133876"/>
                    <a:pt x="2966049" y="129649"/>
                    <a:pt x="2958008" y="121195"/>
                  </a:cubicBezTo>
                  <a:cubicBezTo>
                    <a:pt x="2949966" y="112742"/>
                    <a:pt x="2945946" y="100886"/>
                    <a:pt x="2945946" y="85628"/>
                  </a:cubicBezTo>
                  <a:cubicBezTo>
                    <a:pt x="2945946" y="69839"/>
                    <a:pt x="2950011" y="57586"/>
                    <a:pt x="2958140" y="48867"/>
                  </a:cubicBezTo>
                  <a:cubicBezTo>
                    <a:pt x="2966270" y="40148"/>
                    <a:pt x="2976815" y="35789"/>
                    <a:pt x="2989776" y="35789"/>
                  </a:cubicBezTo>
                  <a:close/>
                  <a:moveTo>
                    <a:pt x="2852556" y="35789"/>
                  </a:moveTo>
                  <a:cubicBezTo>
                    <a:pt x="2858212" y="35789"/>
                    <a:pt x="2863410" y="36805"/>
                    <a:pt x="2868153" y="38837"/>
                  </a:cubicBezTo>
                  <a:cubicBezTo>
                    <a:pt x="2872895" y="40870"/>
                    <a:pt x="2876444" y="43536"/>
                    <a:pt x="2878801" y="46835"/>
                  </a:cubicBezTo>
                  <a:cubicBezTo>
                    <a:pt x="2881157" y="50134"/>
                    <a:pt x="2882807" y="54051"/>
                    <a:pt x="2883749" y="58587"/>
                  </a:cubicBezTo>
                  <a:cubicBezTo>
                    <a:pt x="2884339" y="61533"/>
                    <a:pt x="2884633" y="66688"/>
                    <a:pt x="2884633" y="74052"/>
                  </a:cubicBezTo>
                  <a:lnTo>
                    <a:pt x="2884633" y="131755"/>
                  </a:lnTo>
                  <a:lnTo>
                    <a:pt x="2868727" y="131755"/>
                  </a:lnTo>
                  <a:lnTo>
                    <a:pt x="2868727" y="74670"/>
                  </a:lnTo>
                  <a:cubicBezTo>
                    <a:pt x="2868727" y="68190"/>
                    <a:pt x="2868109" y="63345"/>
                    <a:pt x="2866871" y="60134"/>
                  </a:cubicBezTo>
                  <a:cubicBezTo>
                    <a:pt x="2865634" y="56923"/>
                    <a:pt x="2863440" y="54361"/>
                    <a:pt x="2860288" y="52446"/>
                  </a:cubicBezTo>
                  <a:cubicBezTo>
                    <a:pt x="2857136" y="50531"/>
                    <a:pt x="2853440" y="49574"/>
                    <a:pt x="2849198" y="49574"/>
                  </a:cubicBezTo>
                  <a:cubicBezTo>
                    <a:pt x="2842423" y="49574"/>
                    <a:pt x="2836576" y="51724"/>
                    <a:pt x="2831657" y="56025"/>
                  </a:cubicBezTo>
                  <a:cubicBezTo>
                    <a:pt x="2826738" y="60325"/>
                    <a:pt x="2824279" y="68485"/>
                    <a:pt x="2824279" y="80502"/>
                  </a:cubicBezTo>
                  <a:lnTo>
                    <a:pt x="2824279" y="131755"/>
                  </a:lnTo>
                  <a:lnTo>
                    <a:pt x="2808373" y="131755"/>
                  </a:lnTo>
                  <a:lnTo>
                    <a:pt x="2808373" y="37910"/>
                  </a:lnTo>
                  <a:lnTo>
                    <a:pt x="2822688" y="37910"/>
                  </a:lnTo>
                  <a:lnTo>
                    <a:pt x="2822688" y="51253"/>
                  </a:lnTo>
                  <a:cubicBezTo>
                    <a:pt x="2829581" y="40944"/>
                    <a:pt x="2839536" y="35789"/>
                    <a:pt x="2852556" y="35789"/>
                  </a:cubicBezTo>
                  <a:close/>
                  <a:moveTo>
                    <a:pt x="2742126" y="35789"/>
                  </a:moveTo>
                  <a:cubicBezTo>
                    <a:pt x="2754674" y="35789"/>
                    <a:pt x="2764924" y="40060"/>
                    <a:pt x="2772877" y="48602"/>
                  </a:cubicBezTo>
                  <a:cubicBezTo>
                    <a:pt x="2780830" y="57144"/>
                    <a:pt x="2784807" y="69162"/>
                    <a:pt x="2784807" y="84656"/>
                  </a:cubicBezTo>
                  <a:cubicBezTo>
                    <a:pt x="2784807" y="85598"/>
                    <a:pt x="2784777" y="87012"/>
                    <a:pt x="2784718" y="88897"/>
                  </a:cubicBezTo>
                  <a:lnTo>
                    <a:pt x="2714732" y="88897"/>
                  </a:lnTo>
                  <a:cubicBezTo>
                    <a:pt x="2715321" y="99207"/>
                    <a:pt x="2718237" y="107101"/>
                    <a:pt x="2723480" y="112579"/>
                  </a:cubicBezTo>
                  <a:cubicBezTo>
                    <a:pt x="2728723" y="118058"/>
                    <a:pt x="2735262" y="120798"/>
                    <a:pt x="2743098" y="120798"/>
                  </a:cubicBezTo>
                  <a:cubicBezTo>
                    <a:pt x="2748930" y="120798"/>
                    <a:pt x="2753908" y="119266"/>
                    <a:pt x="2758032" y="116203"/>
                  </a:cubicBezTo>
                  <a:cubicBezTo>
                    <a:pt x="2762155" y="113139"/>
                    <a:pt x="2765425" y="108250"/>
                    <a:pt x="2767840" y="101534"/>
                  </a:cubicBezTo>
                  <a:lnTo>
                    <a:pt x="2784276" y="103566"/>
                  </a:lnTo>
                  <a:cubicBezTo>
                    <a:pt x="2781684" y="113169"/>
                    <a:pt x="2776883" y="120621"/>
                    <a:pt x="2769873" y="125923"/>
                  </a:cubicBezTo>
                  <a:cubicBezTo>
                    <a:pt x="2762862" y="131225"/>
                    <a:pt x="2753908" y="133876"/>
                    <a:pt x="2743009" y="133876"/>
                  </a:cubicBezTo>
                  <a:cubicBezTo>
                    <a:pt x="2729283" y="133876"/>
                    <a:pt x="2718399" y="129649"/>
                    <a:pt x="2710358" y="121195"/>
                  </a:cubicBezTo>
                  <a:cubicBezTo>
                    <a:pt x="2702316" y="112742"/>
                    <a:pt x="2698296" y="100886"/>
                    <a:pt x="2698296" y="85628"/>
                  </a:cubicBezTo>
                  <a:cubicBezTo>
                    <a:pt x="2698296" y="69839"/>
                    <a:pt x="2702361" y="57586"/>
                    <a:pt x="2710490" y="48867"/>
                  </a:cubicBezTo>
                  <a:cubicBezTo>
                    <a:pt x="2718620" y="40148"/>
                    <a:pt x="2729165" y="35789"/>
                    <a:pt x="2742126" y="35789"/>
                  </a:cubicBezTo>
                  <a:close/>
                  <a:moveTo>
                    <a:pt x="2385724" y="35789"/>
                  </a:moveTo>
                  <a:cubicBezTo>
                    <a:pt x="2396799" y="35789"/>
                    <a:pt x="2405930" y="40266"/>
                    <a:pt x="2413118" y="49221"/>
                  </a:cubicBezTo>
                  <a:lnTo>
                    <a:pt x="2413118" y="37910"/>
                  </a:lnTo>
                  <a:lnTo>
                    <a:pt x="2427787" y="37910"/>
                  </a:lnTo>
                  <a:lnTo>
                    <a:pt x="2427787" y="119030"/>
                  </a:lnTo>
                  <a:cubicBezTo>
                    <a:pt x="2427787" y="133640"/>
                    <a:pt x="2426299" y="143994"/>
                    <a:pt x="2423324" y="150091"/>
                  </a:cubicBezTo>
                  <a:cubicBezTo>
                    <a:pt x="2420349" y="156188"/>
                    <a:pt x="2415636" y="161004"/>
                    <a:pt x="2409185" y="164539"/>
                  </a:cubicBezTo>
                  <a:cubicBezTo>
                    <a:pt x="2402735" y="168074"/>
                    <a:pt x="2394796" y="169841"/>
                    <a:pt x="2385371" y="169841"/>
                  </a:cubicBezTo>
                  <a:cubicBezTo>
                    <a:pt x="2374177" y="169841"/>
                    <a:pt x="2365135" y="167323"/>
                    <a:pt x="2358242" y="162286"/>
                  </a:cubicBezTo>
                  <a:cubicBezTo>
                    <a:pt x="2351349" y="157249"/>
                    <a:pt x="2348021" y="149664"/>
                    <a:pt x="2348257" y="139531"/>
                  </a:cubicBezTo>
                  <a:lnTo>
                    <a:pt x="2363721" y="141829"/>
                  </a:lnTo>
                  <a:cubicBezTo>
                    <a:pt x="2364369" y="146601"/>
                    <a:pt x="2366165" y="150076"/>
                    <a:pt x="2369111" y="152256"/>
                  </a:cubicBezTo>
                  <a:cubicBezTo>
                    <a:pt x="2373058" y="155202"/>
                    <a:pt x="2378448" y="156674"/>
                    <a:pt x="2385282" y="156674"/>
                  </a:cubicBezTo>
                  <a:cubicBezTo>
                    <a:pt x="2392646" y="156674"/>
                    <a:pt x="2398331" y="155202"/>
                    <a:pt x="2402337" y="152256"/>
                  </a:cubicBezTo>
                  <a:cubicBezTo>
                    <a:pt x="2406343" y="149311"/>
                    <a:pt x="2409053" y="145187"/>
                    <a:pt x="2410467" y="139885"/>
                  </a:cubicBezTo>
                  <a:cubicBezTo>
                    <a:pt x="2411291" y="136645"/>
                    <a:pt x="2411674" y="129840"/>
                    <a:pt x="2411616" y="119472"/>
                  </a:cubicBezTo>
                  <a:cubicBezTo>
                    <a:pt x="2404664" y="127661"/>
                    <a:pt x="2396004" y="131755"/>
                    <a:pt x="2385636" y="131755"/>
                  </a:cubicBezTo>
                  <a:cubicBezTo>
                    <a:pt x="2372734" y="131755"/>
                    <a:pt x="2362749" y="127101"/>
                    <a:pt x="2355679" y="117793"/>
                  </a:cubicBezTo>
                  <a:cubicBezTo>
                    <a:pt x="2348610" y="108485"/>
                    <a:pt x="2345075" y="97322"/>
                    <a:pt x="2345075" y="84302"/>
                  </a:cubicBezTo>
                  <a:cubicBezTo>
                    <a:pt x="2345075" y="75348"/>
                    <a:pt x="2346695" y="67085"/>
                    <a:pt x="2349936" y="59515"/>
                  </a:cubicBezTo>
                  <a:cubicBezTo>
                    <a:pt x="2353175" y="51945"/>
                    <a:pt x="2357874" y="46098"/>
                    <a:pt x="2364030" y="41975"/>
                  </a:cubicBezTo>
                  <a:cubicBezTo>
                    <a:pt x="2370186" y="37851"/>
                    <a:pt x="2377418" y="35789"/>
                    <a:pt x="2385724" y="35789"/>
                  </a:cubicBezTo>
                  <a:close/>
                  <a:moveTo>
                    <a:pt x="2284484" y="35789"/>
                  </a:moveTo>
                  <a:cubicBezTo>
                    <a:pt x="2297385" y="35789"/>
                    <a:pt x="2307930" y="40016"/>
                    <a:pt x="2316119" y="48469"/>
                  </a:cubicBezTo>
                  <a:cubicBezTo>
                    <a:pt x="2324308" y="56923"/>
                    <a:pt x="2328402" y="68602"/>
                    <a:pt x="2328402" y="83507"/>
                  </a:cubicBezTo>
                  <a:cubicBezTo>
                    <a:pt x="2328402" y="95584"/>
                    <a:pt x="2326590" y="105083"/>
                    <a:pt x="2322967" y="112005"/>
                  </a:cubicBezTo>
                  <a:cubicBezTo>
                    <a:pt x="2319344" y="118927"/>
                    <a:pt x="2314072" y="124303"/>
                    <a:pt x="2307150" y="128132"/>
                  </a:cubicBezTo>
                  <a:cubicBezTo>
                    <a:pt x="2300228" y="131961"/>
                    <a:pt x="2292672" y="133876"/>
                    <a:pt x="2284484" y="133876"/>
                  </a:cubicBezTo>
                  <a:cubicBezTo>
                    <a:pt x="2271346" y="133876"/>
                    <a:pt x="2260728" y="129664"/>
                    <a:pt x="2252628" y="121239"/>
                  </a:cubicBezTo>
                  <a:cubicBezTo>
                    <a:pt x="2244527" y="112815"/>
                    <a:pt x="2240477" y="100679"/>
                    <a:pt x="2240477" y="84832"/>
                  </a:cubicBezTo>
                  <a:cubicBezTo>
                    <a:pt x="2240477" y="67454"/>
                    <a:pt x="2245308" y="54581"/>
                    <a:pt x="2254969" y="46216"/>
                  </a:cubicBezTo>
                  <a:cubicBezTo>
                    <a:pt x="2263040" y="39265"/>
                    <a:pt x="2272878" y="35789"/>
                    <a:pt x="2284484" y="35789"/>
                  </a:cubicBezTo>
                  <a:close/>
                  <a:moveTo>
                    <a:pt x="2141609" y="35789"/>
                  </a:moveTo>
                  <a:cubicBezTo>
                    <a:pt x="2154510" y="35789"/>
                    <a:pt x="2165055" y="40016"/>
                    <a:pt x="2173244" y="48469"/>
                  </a:cubicBezTo>
                  <a:cubicBezTo>
                    <a:pt x="2181433" y="56923"/>
                    <a:pt x="2185527" y="68602"/>
                    <a:pt x="2185527" y="83507"/>
                  </a:cubicBezTo>
                  <a:cubicBezTo>
                    <a:pt x="2185527" y="95584"/>
                    <a:pt x="2183716" y="105083"/>
                    <a:pt x="2180093" y="112005"/>
                  </a:cubicBezTo>
                  <a:cubicBezTo>
                    <a:pt x="2176470" y="118927"/>
                    <a:pt x="2171197" y="124303"/>
                    <a:pt x="2164275" y="128132"/>
                  </a:cubicBezTo>
                  <a:cubicBezTo>
                    <a:pt x="2157353" y="131961"/>
                    <a:pt x="2149797" y="133876"/>
                    <a:pt x="2141609" y="133876"/>
                  </a:cubicBezTo>
                  <a:cubicBezTo>
                    <a:pt x="2128471" y="133876"/>
                    <a:pt x="2117853" y="129664"/>
                    <a:pt x="2109753" y="121239"/>
                  </a:cubicBezTo>
                  <a:cubicBezTo>
                    <a:pt x="2101652" y="112815"/>
                    <a:pt x="2097602" y="100679"/>
                    <a:pt x="2097602" y="84832"/>
                  </a:cubicBezTo>
                  <a:cubicBezTo>
                    <a:pt x="2097602" y="67454"/>
                    <a:pt x="2102433" y="54581"/>
                    <a:pt x="2112094" y="46216"/>
                  </a:cubicBezTo>
                  <a:cubicBezTo>
                    <a:pt x="2120165" y="39265"/>
                    <a:pt x="2130003" y="35789"/>
                    <a:pt x="2141609" y="35789"/>
                  </a:cubicBezTo>
                  <a:close/>
                  <a:moveTo>
                    <a:pt x="2052456" y="35789"/>
                  </a:moveTo>
                  <a:cubicBezTo>
                    <a:pt x="2058112" y="35789"/>
                    <a:pt x="2063310" y="36805"/>
                    <a:pt x="2068053" y="38837"/>
                  </a:cubicBezTo>
                  <a:cubicBezTo>
                    <a:pt x="2072795" y="40870"/>
                    <a:pt x="2076345" y="43536"/>
                    <a:pt x="2078701" y="46835"/>
                  </a:cubicBezTo>
                  <a:cubicBezTo>
                    <a:pt x="2081057" y="50134"/>
                    <a:pt x="2082707" y="54051"/>
                    <a:pt x="2083649" y="58587"/>
                  </a:cubicBezTo>
                  <a:cubicBezTo>
                    <a:pt x="2084239" y="61533"/>
                    <a:pt x="2084533" y="66688"/>
                    <a:pt x="2084533" y="74052"/>
                  </a:cubicBezTo>
                  <a:lnTo>
                    <a:pt x="2084533" y="131755"/>
                  </a:lnTo>
                  <a:lnTo>
                    <a:pt x="2068627" y="131755"/>
                  </a:lnTo>
                  <a:lnTo>
                    <a:pt x="2068627" y="74670"/>
                  </a:lnTo>
                  <a:cubicBezTo>
                    <a:pt x="2068627" y="68190"/>
                    <a:pt x="2068009" y="63345"/>
                    <a:pt x="2066771" y="60134"/>
                  </a:cubicBezTo>
                  <a:cubicBezTo>
                    <a:pt x="2065534" y="56923"/>
                    <a:pt x="2063340" y="54361"/>
                    <a:pt x="2060188" y="52446"/>
                  </a:cubicBezTo>
                  <a:cubicBezTo>
                    <a:pt x="2057036" y="50531"/>
                    <a:pt x="2053340" y="49574"/>
                    <a:pt x="2049098" y="49574"/>
                  </a:cubicBezTo>
                  <a:cubicBezTo>
                    <a:pt x="2042323" y="49574"/>
                    <a:pt x="2036476" y="51724"/>
                    <a:pt x="2031557" y="56025"/>
                  </a:cubicBezTo>
                  <a:cubicBezTo>
                    <a:pt x="2026638" y="60325"/>
                    <a:pt x="2024179" y="68485"/>
                    <a:pt x="2024179" y="80502"/>
                  </a:cubicBezTo>
                  <a:lnTo>
                    <a:pt x="2024179" y="131755"/>
                  </a:lnTo>
                  <a:lnTo>
                    <a:pt x="2008273" y="131755"/>
                  </a:lnTo>
                  <a:lnTo>
                    <a:pt x="2008273" y="37910"/>
                  </a:lnTo>
                  <a:lnTo>
                    <a:pt x="2022588" y="37910"/>
                  </a:lnTo>
                  <a:lnTo>
                    <a:pt x="2022588" y="51253"/>
                  </a:lnTo>
                  <a:cubicBezTo>
                    <a:pt x="2029481" y="40944"/>
                    <a:pt x="2039437" y="35789"/>
                    <a:pt x="2052456" y="35789"/>
                  </a:cubicBezTo>
                  <a:close/>
                  <a:moveTo>
                    <a:pt x="1855682" y="35789"/>
                  </a:moveTo>
                  <a:cubicBezTo>
                    <a:pt x="1865874" y="35789"/>
                    <a:pt x="1874210" y="38366"/>
                    <a:pt x="1880690" y="43521"/>
                  </a:cubicBezTo>
                  <a:cubicBezTo>
                    <a:pt x="1887170" y="48676"/>
                    <a:pt x="1891323" y="55995"/>
                    <a:pt x="1893150" y="65480"/>
                  </a:cubicBezTo>
                  <a:lnTo>
                    <a:pt x="1877685" y="67866"/>
                  </a:lnTo>
                  <a:cubicBezTo>
                    <a:pt x="1876213" y="61562"/>
                    <a:pt x="1873606" y="56820"/>
                    <a:pt x="1869865" y="53639"/>
                  </a:cubicBezTo>
                  <a:cubicBezTo>
                    <a:pt x="1866124" y="50458"/>
                    <a:pt x="1861603" y="48867"/>
                    <a:pt x="1856301" y="48867"/>
                  </a:cubicBezTo>
                  <a:cubicBezTo>
                    <a:pt x="1848289" y="48867"/>
                    <a:pt x="1841779" y="51739"/>
                    <a:pt x="1836772" y="57483"/>
                  </a:cubicBezTo>
                  <a:cubicBezTo>
                    <a:pt x="1831764" y="63227"/>
                    <a:pt x="1829260" y="72314"/>
                    <a:pt x="1829260" y="84744"/>
                  </a:cubicBezTo>
                  <a:cubicBezTo>
                    <a:pt x="1829260" y="97351"/>
                    <a:pt x="1831676" y="106512"/>
                    <a:pt x="1836506" y="112226"/>
                  </a:cubicBezTo>
                  <a:cubicBezTo>
                    <a:pt x="1841337" y="117940"/>
                    <a:pt x="1847641" y="120798"/>
                    <a:pt x="1855417" y="120798"/>
                  </a:cubicBezTo>
                  <a:cubicBezTo>
                    <a:pt x="1861662" y="120798"/>
                    <a:pt x="1866875" y="118883"/>
                    <a:pt x="1871058" y="115054"/>
                  </a:cubicBezTo>
                  <a:cubicBezTo>
                    <a:pt x="1875241" y="111225"/>
                    <a:pt x="1877892" y="105333"/>
                    <a:pt x="1879011" y="97380"/>
                  </a:cubicBezTo>
                  <a:lnTo>
                    <a:pt x="1894652" y="99413"/>
                  </a:lnTo>
                  <a:cubicBezTo>
                    <a:pt x="1892943" y="110194"/>
                    <a:pt x="1888569" y="118633"/>
                    <a:pt x="1881529" y="124730"/>
                  </a:cubicBezTo>
                  <a:cubicBezTo>
                    <a:pt x="1874489" y="130827"/>
                    <a:pt x="1865844" y="133876"/>
                    <a:pt x="1855594" y="133876"/>
                  </a:cubicBezTo>
                  <a:cubicBezTo>
                    <a:pt x="1842751" y="133876"/>
                    <a:pt x="1832427" y="129678"/>
                    <a:pt x="1824621" y="121284"/>
                  </a:cubicBezTo>
                  <a:cubicBezTo>
                    <a:pt x="1816816" y="112889"/>
                    <a:pt x="1812913" y="100856"/>
                    <a:pt x="1812913" y="85186"/>
                  </a:cubicBezTo>
                  <a:cubicBezTo>
                    <a:pt x="1812913" y="75053"/>
                    <a:pt x="1814592" y="66187"/>
                    <a:pt x="1817949" y="58587"/>
                  </a:cubicBezTo>
                  <a:cubicBezTo>
                    <a:pt x="1821307" y="50988"/>
                    <a:pt x="1826418" y="45288"/>
                    <a:pt x="1833281" y="41488"/>
                  </a:cubicBezTo>
                  <a:cubicBezTo>
                    <a:pt x="1840144" y="37689"/>
                    <a:pt x="1847611" y="35789"/>
                    <a:pt x="1855682" y="35789"/>
                  </a:cubicBezTo>
                  <a:close/>
                  <a:moveTo>
                    <a:pt x="1751526" y="35789"/>
                  </a:moveTo>
                  <a:cubicBezTo>
                    <a:pt x="1764074" y="35789"/>
                    <a:pt x="1774324" y="40060"/>
                    <a:pt x="1782277" y="48602"/>
                  </a:cubicBezTo>
                  <a:cubicBezTo>
                    <a:pt x="1790230" y="57144"/>
                    <a:pt x="1794207" y="69162"/>
                    <a:pt x="1794207" y="84656"/>
                  </a:cubicBezTo>
                  <a:cubicBezTo>
                    <a:pt x="1794207" y="85598"/>
                    <a:pt x="1794177" y="87012"/>
                    <a:pt x="1794118" y="88897"/>
                  </a:cubicBezTo>
                  <a:lnTo>
                    <a:pt x="1724132" y="88897"/>
                  </a:lnTo>
                  <a:cubicBezTo>
                    <a:pt x="1724721" y="99207"/>
                    <a:pt x="1727637" y="107101"/>
                    <a:pt x="1732880" y="112579"/>
                  </a:cubicBezTo>
                  <a:cubicBezTo>
                    <a:pt x="1738123" y="118058"/>
                    <a:pt x="1744663" y="120798"/>
                    <a:pt x="1752498" y="120798"/>
                  </a:cubicBezTo>
                  <a:cubicBezTo>
                    <a:pt x="1758330" y="120798"/>
                    <a:pt x="1763308" y="119266"/>
                    <a:pt x="1767432" y="116203"/>
                  </a:cubicBezTo>
                  <a:cubicBezTo>
                    <a:pt x="1771555" y="113139"/>
                    <a:pt x="1774825" y="108250"/>
                    <a:pt x="1777240" y="101534"/>
                  </a:cubicBezTo>
                  <a:lnTo>
                    <a:pt x="1793677" y="103566"/>
                  </a:lnTo>
                  <a:cubicBezTo>
                    <a:pt x="1791084" y="113169"/>
                    <a:pt x="1786283" y="120621"/>
                    <a:pt x="1779273" y="125923"/>
                  </a:cubicBezTo>
                  <a:cubicBezTo>
                    <a:pt x="1772262" y="131225"/>
                    <a:pt x="1763308" y="133876"/>
                    <a:pt x="1752409" y="133876"/>
                  </a:cubicBezTo>
                  <a:cubicBezTo>
                    <a:pt x="1738683" y="133876"/>
                    <a:pt x="1727799" y="129649"/>
                    <a:pt x="1719758" y="121195"/>
                  </a:cubicBezTo>
                  <a:cubicBezTo>
                    <a:pt x="1711716" y="112742"/>
                    <a:pt x="1707696" y="100886"/>
                    <a:pt x="1707696" y="85628"/>
                  </a:cubicBezTo>
                  <a:cubicBezTo>
                    <a:pt x="1707696" y="69839"/>
                    <a:pt x="1711761" y="57586"/>
                    <a:pt x="1719890" y="48867"/>
                  </a:cubicBezTo>
                  <a:cubicBezTo>
                    <a:pt x="1728020" y="40148"/>
                    <a:pt x="1738565" y="35789"/>
                    <a:pt x="1751526" y="35789"/>
                  </a:cubicBezTo>
                  <a:close/>
                  <a:moveTo>
                    <a:pt x="1485974" y="35789"/>
                  </a:moveTo>
                  <a:cubicBezTo>
                    <a:pt x="1493986" y="35789"/>
                    <a:pt x="1500496" y="36731"/>
                    <a:pt x="1505503" y="38617"/>
                  </a:cubicBezTo>
                  <a:cubicBezTo>
                    <a:pt x="1510511" y="40502"/>
                    <a:pt x="1514193" y="42873"/>
                    <a:pt x="1516549" y="45730"/>
                  </a:cubicBezTo>
                  <a:cubicBezTo>
                    <a:pt x="1518906" y="48587"/>
                    <a:pt x="1520555" y="52196"/>
                    <a:pt x="1521498" y="56555"/>
                  </a:cubicBezTo>
                  <a:cubicBezTo>
                    <a:pt x="1522028" y="59265"/>
                    <a:pt x="1522293" y="64155"/>
                    <a:pt x="1522293" y="71224"/>
                  </a:cubicBezTo>
                  <a:lnTo>
                    <a:pt x="1522293" y="92432"/>
                  </a:lnTo>
                  <a:cubicBezTo>
                    <a:pt x="1522293" y="107219"/>
                    <a:pt x="1522632" y="116571"/>
                    <a:pt x="1523309" y="120488"/>
                  </a:cubicBezTo>
                  <a:cubicBezTo>
                    <a:pt x="1523987" y="124406"/>
                    <a:pt x="1525327" y="128161"/>
                    <a:pt x="1527330" y="131755"/>
                  </a:cubicBezTo>
                  <a:lnTo>
                    <a:pt x="1510717" y="131755"/>
                  </a:lnTo>
                  <a:cubicBezTo>
                    <a:pt x="1509068" y="128456"/>
                    <a:pt x="1508007" y="124597"/>
                    <a:pt x="1507536" y="120179"/>
                  </a:cubicBezTo>
                  <a:cubicBezTo>
                    <a:pt x="1501645" y="125186"/>
                    <a:pt x="1495975" y="128721"/>
                    <a:pt x="1490525" y="130783"/>
                  </a:cubicBezTo>
                  <a:cubicBezTo>
                    <a:pt x="1485076" y="132845"/>
                    <a:pt x="1479229" y="133876"/>
                    <a:pt x="1472984" y="133876"/>
                  </a:cubicBezTo>
                  <a:cubicBezTo>
                    <a:pt x="1462675" y="133876"/>
                    <a:pt x="1454751" y="131357"/>
                    <a:pt x="1449214" y="126321"/>
                  </a:cubicBezTo>
                  <a:cubicBezTo>
                    <a:pt x="1443676" y="121284"/>
                    <a:pt x="1440907" y="114848"/>
                    <a:pt x="1440907" y="107012"/>
                  </a:cubicBezTo>
                  <a:cubicBezTo>
                    <a:pt x="1440907" y="102417"/>
                    <a:pt x="1441953" y="98220"/>
                    <a:pt x="1444044" y="94420"/>
                  </a:cubicBezTo>
                  <a:cubicBezTo>
                    <a:pt x="1446136" y="90620"/>
                    <a:pt x="1448875" y="87572"/>
                    <a:pt x="1452263" y="85274"/>
                  </a:cubicBezTo>
                  <a:cubicBezTo>
                    <a:pt x="1455650" y="82977"/>
                    <a:pt x="1459464" y="81239"/>
                    <a:pt x="1463706" y="80061"/>
                  </a:cubicBezTo>
                  <a:cubicBezTo>
                    <a:pt x="1466828" y="79236"/>
                    <a:pt x="1471541" y="78440"/>
                    <a:pt x="1477845" y="77675"/>
                  </a:cubicBezTo>
                  <a:cubicBezTo>
                    <a:pt x="1490687" y="76143"/>
                    <a:pt x="1500143" y="74317"/>
                    <a:pt x="1506210" y="72196"/>
                  </a:cubicBezTo>
                  <a:cubicBezTo>
                    <a:pt x="1506269" y="70016"/>
                    <a:pt x="1506299" y="68632"/>
                    <a:pt x="1506299" y="68043"/>
                  </a:cubicBezTo>
                  <a:cubicBezTo>
                    <a:pt x="1506299" y="61562"/>
                    <a:pt x="1504797" y="56997"/>
                    <a:pt x="1501792" y="54346"/>
                  </a:cubicBezTo>
                  <a:cubicBezTo>
                    <a:pt x="1497727" y="50752"/>
                    <a:pt x="1491689" y="48955"/>
                    <a:pt x="1483677" y="48955"/>
                  </a:cubicBezTo>
                  <a:cubicBezTo>
                    <a:pt x="1476195" y="48955"/>
                    <a:pt x="1470672" y="50266"/>
                    <a:pt x="1467108" y="52888"/>
                  </a:cubicBezTo>
                  <a:cubicBezTo>
                    <a:pt x="1463544" y="55509"/>
                    <a:pt x="1460908" y="60149"/>
                    <a:pt x="1459199" y="66806"/>
                  </a:cubicBezTo>
                  <a:lnTo>
                    <a:pt x="1443647" y="64685"/>
                  </a:lnTo>
                  <a:cubicBezTo>
                    <a:pt x="1445061" y="58028"/>
                    <a:pt x="1447388" y="52652"/>
                    <a:pt x="1450628" y="48558"/>
                  </a:cubicBezTo>
                  <a:cubicBezTo>
                    <a:pt x="1453868" y="44464"/>
                    <a:pt x="1458551" y="41312"/>
                    <a:pt x="1464678" y="39103"/>
                  </a:cubicBezTo>
                  <a:cubicBezTo>
                    <a:pt x="1470805" y="36893"/>
                    <a:pt x="1477904" y="35789"/>
                    <a:pt x="1485974" y="35789"/>
                  </a:cubicBezTo>
                  <a:close/>
                  <a:moveTo>
                    <a:pt x="1395231" y="35789"/>
                  </a:moveTo>
                  <a:cubicBezTo>
                    <a:pt x="1400887" y="35789"/>
                    <a:pt x="1406086" y="36805"/>
                    <a:pt x="1410828" y="38837"/>
                  </a:cubicBezTo>
                  <a:cubicBezTo>
                    <a:pt x="1415570" y="40870"/>
                    <a:pt x="1419120" y="43536"/>
                    <a:pt x="1421476" y="46835"/>
                  </a:cubicBezTo>
                  <a:cubicBezTo>
                    <a:pt x="1423832" y="50134"/>
                    <a:pt x="1425482" y="54051"/>
                    <a:pt x="1426425" y="58587"/>
                  </a:cubicBezTo>
                  <a:cubicBezTo>
                    <a:pt x="1427014" y="61533"/>
                    <a:pt x="1427308" y="66688"/>
                    <a:pt x="1427308" y="74052"/>
                  </a:cubicBezTo>
                  <a:lnTo>
                    <a:pt x="1427308" y="131755"/>
                  </a:lnTo>
                  <a:lnTo>
                    <a:pt x="1411402" y="131755"/>
                  </a:lnTo>
                  <a:lnTo>
                    <a:pt x="1411402" y="74670"/>
                  </a:lnTo>
                  <a:cubicBezTo>
                    <a:pt x="1411402" y="68190"/>
                    <a:pt x="1410784" y="63345"/>
                    <a:pt x="1409547" y="60134"/>
                  </a:cubicBezTo>
                  <a:cubicBezTo>
                    <a:pt x="1408309" y="56923"/>
                    <a:pt x="1406115" y="54361"/>
                    <a:pt x="1402963" y="52446"/>
                  </a:cubicBezTo>
                  <a:cubicBezTo>
                    <a:pt x="1399811" y="50531"/>
                    <a:pt x="1396115" y="49574"/>
                    <a:pt x="1391873" y="49574"/>
                  </a:cubicBezTo>
                  <a:cubicBezTo>
                    <a:pt x="1385098" y="49574"/>
                    <a:pt x="1379251" y="51724"/>
                    <a:pt x="1374332" y="56025"/>
                  </a:cubicBezTo>
                  <a:cubicBezTo>
                    <a:pt x="1369413" y="60325"/>
                    <a:pt x="1366954" y="68485"/>
                    <a:pt x="1366954" y="80502"/>
                  </a:cubicBezTo>
                  <a:lnTo>
                    <a:pt x="1366954" y="131755"/>
                  </a:lnTo>
                  <a:lnTo>
                    <a:pt x="1351048" y="131755"/>
                  </a:lnTo>
                  <a:lnTo>
                    <a:pt x="1351048" y="37910"/>
                  </a:lnTo>
                  <a:lnTo>
                    <a:pt x="1365363" y="37910"/>
                  </a:lnTo>
                  <a:lnTo>
                    <a:pt x="1365363" y="51253"/>
                  </a:lnTo>
                  <a:cubicBezTo>
                    <a:pt x="1372256" y="40944"/>
                    <a:pt x="1382212" y="35789"/>
                    <a:pt x="1395231" y="35789"/>
                  </a:cubicBezTo>
                  <a:close/>
                  <a:moveTo>
                    <a:pt x="1284359" y="35789"/>
                  </a:moveTo>
                  <a:cubicBezTo>
                    <a:pt x="1297260" y="35789"/>
                    <a:pt x="1307805" y="40016"/>
                    <a:pt x="1315994" y="48469"/>
                  </a:cubicBezTo>
                  <a:cubicBezTo>
                    <a:pt x="1324183" y="56923"/>
                    <a:pt x="1328277" y="68602"/>
                    <a:pt x="1328277" y="83507"/>
                  </a:cubicBezTo>
                  <a:cubicBezTo>
                    <a:pt x="1328277" y="95584"/>
                    <a:pt x="1326466" y="105083"/>
                    <a:pt x="1322842" y="112005"/>
                  </a:cubicBezTo>
                  <a:cubicBezTo>
                    <a:pt x="1319219" y="118927"/>
                    <a:pt x="1313947" y="124303"/>
                    <a:pt x="1307025" y="128132"/>
                  </a:cubicBezTo>
                  <a:cubicBezTo>
                    <a:pt x="1300103" y="131961"/>
                    <a:pt x="1292547" y="133876"/>
                    <a:pt x="1284359" y="133876"/>
                  </a:cubicBezTo>
                  <a:cubicBezTo>
                    <a:pt x="1271222" y="133876"/>
                    <a:pt x="1260603" y="129664"/>
                    <a:pt x="1252503" y="121239"/>
                  </a:cubicBezTo>
                  <a:cubicBezTo>
                    <a:pt x="1244402" y="112815"/>
                    <a:pt x="1240352" y="100679"/>
                    <a:pt x="1240352" y="84832"/>
                  </a:cubicBezTo>
                  <a:cubicBezTo>
                    <a:pt x="1240352" y="67454"/>
                    <a:pt x="1245183" y="54581"/>
                    <a:pt x="1254844" y="46216"/>
                  </a:cubicBezTo>
                  <a:cubicBezTo>
                    <a:pt x="1262915" y="39265"/>
                    <a:pt x="1272753" y="35789"/>
                    <a:pt x="1284359" y="35789"/>
                  </a:cubicBezTo>
                  <a:close/>
                  <a:moveTo>
                    <a:pt x="1104974" y="35789"/>
                  </a:moveTo>
                  <a:cubicBezTo>
                    <a:pt x="1112986" y="35789"/>
                    <a:pt x="1119496" y="36731"/>
                    <a:pt x="1124503" y="38617"/>
                  </a:cubicBezTo>
                  <a:cubicBezTo>
                    <a:pt x="1129511" y="40502"/>
                    <a:pt x="1133193" y="42873"/>
                    <a:pt x="1135549" y="45730"/>
                  </a:cubicBezTo>
                  <a:cubicBezTo>
                    <a:pt x="1137906" y="48587"/>
                    <a:pt x="1139555" y="52196"/>
                    <a:pt x="1140498" y="56555"/>
                  </a:cubicBezTo>
                  <a:cubicBezTo>
                    <a:pt x="1141028" y="59265"/>
                    <a:pt x="1141293" y="64155"/>
                    <a:pt x="1141293" y="71224"/>
                  </a:cubicBezTo>
                  <a:lnTo>
                    <a:pt x="1141293" y="92432"/>
                  </a:lnTo>
                  <a:cubicBezTo>
                    <a:pt x="1141293" y="107219"/>
                    <a:pt x="1141632" y="116571"/>
                    <a:pt x="1142309" y="120488"/>
                  </a:cubicBezTo>
                  <a:cubicBezTo>
                    <a:pt x="1142987" y="124406"/>
                    <a:pt x="1144327" y="128161"/>
                    <a:pt x="1146330" y="131755"/>
                  </a:cubicBezTo>
                  <a:lnTo>
                    <a:pt x="1129717" y="131755"/>
                  </a:lnTo>
                  <a:cubicBezTo>
                    <a:pt x="1128068" y="128456"/>
                    <a:pt x="1127007" y="124597"/>
                    <a:pt x="1126536" y="120179"/>
                  </a:cubicBezTo>
                  <a:cubicBezTo>
                    <a:pt x="1120645" y="125186"/>
                    <a:pt x="1114975" y="128721"/>
                    <a:pt x="1109525" y="130783"/>
                  </a:cubicBezTo>
                  <a:cubicBezTo>
                    <a:pt x="1104076" y="132845"/>
                    <a:pt x="1098229" y="133876"/>
                    <a:pt x="1091984" y="133876"/>
                  </a:cubicBezTo>
                  <a:cubicBezTo>
                    <a:pt x="1081675" y="133876"/>
                    <a:pt x="1073752" y="131357"/>
                    <a:pt x="1068214" y="126321"/>
                  </a:cubicBezTo>
                  <a:cubicBezTo>
                    <a:pt x="1062676" y="121284"/>
                    <a:pt x="1059907" y="114848"/>
                    <a:pt x="1059907" y="107012"/>
                  </a:cubicBezTo>
                  <a:cubicBezTo>
                    <a:pt x="1059907" y="102417"/>
                    <a:pt x="1060953" y="98220"/>
                    <a:pt x="1063044" y="94420"/>
                  </a:cubicBezTo>
                  <a:cubicBezTo>
                    <a:pt x="1065136" y="90620"/>
                    <a:pt x="1067875" y="87572"/>
                    <a:pt x="1071263" y="85274"/>
                  </a:cubicBezTo>
                  <a:cubicBezTo>
                    <a:pt x="1074650" y="82977"/>
                    <a:pt x="1078464" y="81239"/>
                    <a:pt x="1082706" y="80061"/>
                  </a:cubicBezTo>
                  <a:cubicBezTo>
                    <a:pt x="1085828" y="79236"/>
                    <a:pt x="1090541" y="78440"/>
                    <a:pt x="1096845" y="77675"/>
                  </a:cubicBezTo>
                  <a:cubicBezTo>
                    <a:pt x="1109687" y="76143"/>
                    <a:pt x="1119142" y="74317"/>
                    <a:pt x="1125210" y="72196"/>
                  </a:cubicBezTo>
                  <a:cubicBezTo>
                    <a:pt x="1125269" y="70016"/>
                    <a:pt x="1125299" y="68632"/>
                    <a:pt x="1125299" y="68043"/>
                  </a:cubicBezTo>
                  <a:cubicBezTo>
                    <a:pt x="1125299" y="61562"/>
                    <a:pt x="1123797" y="56997"/>
                    <a:pt x="1120792" y="54346"/>
                  </a:cubicBezTo>
                  <a:cubicBezTo>
                    <a:pt x="1116727" y="50752"/>
                    <a:pt x="1110689" y="48955"/>
                    <a:pt x="1102677" y="48955"/>
                  </a:cubicBezTo>
                  <a:cubicBezTo>
                    <a:pt x="1095195" y="48955"/>
                    <a:pt x="1089672" y="50266"/>
                    <a:pt x="1086108" y="52888"/>
                  </a:cubicBezTo>
                  <a:cubicBezTo>
                    <a:pt x="1082544" y="55509"/>
                    <a:pt x="1079908" y="60149"/>
                    <a:pt x="1078199" y="66806"/>
                  </a:cubicBezTo>
                  <a:lnTo>
                    <a:pt x="1062647" y="64685"/>
                  </a:lnTo>
                  <a:cubicBezTo>
                    <a:pt x="1064061" y="58028"/>
                    <a:pt x="1066388" y="52652"/>
                    <a:pt x="1069628" y="48558"/>
                  </a:cubicBezTo>
                  <a:cubicBezTo>
                    <a:pt x="1072868" y="44464"/>
                    <a:pt x="1077551" y="41312"/>
                    <a:pt x="1083678" y="39103"/>
                  </a:cubicBezTo>
                  <a:cubicBezTo>
                    <a:pt x="1089805" y="36893"/>
                    <a:pt x="1096904" y="35789"/>
                    <a:pt x="1104974" y="35789"/>
                  </a:cubicBezTo>
                  <a:close/>
                  <a:moveTo>
                    <a:pt x="1007957" y="35789"/>
                  </a:moveTo>
                  <a:cubicBezTo>
                    <a:pt x="1018149" y="35789"/>
                    <a:pt x="1026485" y="38366"/>
                    <a:pt x="1032965" y="43521"/>
                  </a:cubicBezTo>
                  <a:cubicBezTo>
                    <a:pt x="1039445" y="48676"/>
                    <a:pt x="1043598" y="55995"/>
                    <a:pt x="1045425" y="65480"/>
                  </a:cubicBezTo>
                  <a:lnTo>
                    <a:pt x="1029960" y="67866"/>
                  </a:lnTo>
                  <a:cubicBezTo>
                    <a:pt x="1028487" y="61562"/>
                    <a:pt x="1025881" y="56820"/>
                    <a:pt x="1022140" y="53639"/>
                  </a:cubicBezTo>
                  <a:cubicBezTo>
                    <a:pt x="1018399" y="50458"/>
                    <a:pt x="1013878" y="48867"/>
                    <a:pt x="1008576" y="48867"/>
                  </a:cubicBezTo>
                  <a:cubicBezTo>
                    <a:pt x="1000564" y="48867"/>
                    <a:pt x="994054" y="51739"/>
                    <a:pt x="989047" y="57483"/>
                  </a:cubicBezTo>
                  <a:cubicBezTo>
                    <a:pt x="984039" y="63227"/>
                    <a:pt x="981535" y="72314"/>
                    <a:pt x="981535" y="84744"/>
                  </a:cubicBezTo>
                  <a:cubicBezTo>
                    <a:pt x="981535" y="97351"/>
                    <a:pt x="983951" y="106512"/>
                    <a:pt x="988781" y="112226"/>
                  </a:cubicBezTo>
                  <a:cubicBezTo>
                    <a:pt x="993612" y="117940"/>
                    <a:pt x="999916" y="120798"/>
                    <a:pt x="1007692" y="120798"/>
                  </a:cubicBezTo>
                  <a:cubicBezTo>
                    <a:pt x="1013936" y="120798"/>
                    <a:pt x="1019150" y="118883"/>
                    <a:pt x="1023333" y="115054"/>
                  </a:cubicBezTo>
                  <a:cubicBezTo>
                    <a:pt x="1027516" y="111225"/>
                    <a:pt x="1030167" y="105333"/>
                    <a:pt x="1031286" y="97380"/>
                  </a:cubicBezTo>
                  <a:lnTo>
                    <a:pt x="1046927" y="99413"/>
                  </a:lnTo>
                  <a:cubicBezTo>
                    <a:pt x="1045218" y="110194"/>
                    <a:pt x="1040844" y="118633"/>
                    <a:pt x="1033804" y="124730"/>
                  </a:cubicBezTo>
                  <a:cubicBezTo>
                    <a:pt x="1026764" y="130827"/>
                    <a:pt x="1018119" y="133876"/>
                    <a:pt x="1007868" y="133876"/>
                  </a:cubicBezTo>
                  <a:cubicBezTo>
                    <a:pt x="995026" y="133876"/>
                    <a:pt x="984702" y="129678"/>
                    <a:pt x="976896" y="121284"/>
                  </a:cubicBezTo>
                  <a:cubicBezTo>
                    <a:pt x="969090" y="112889"/>
                    <a:pt x="965187" y="100856"/>
                    <a:pt x="965187" y="85186"/>
                  </a:cubicBezTo>
                  <a:cubicBezTo>
                    <a:pt x="965187" y="75053"/>
                    <a:pt x="966866" y="66187"/>
                    <a:pt x="970224" y="58587"/>
                  </a:cubicBezTo>
                  <a:cubicBezTo>
                    <a:pt x="973582" y="50988"/>
                    <a:pt x="978693" y="45288"/>
                    <a:pt x="985556" y="41488"/>
                  </a:cubicBezTo>
                  <a:cubicBezTo>
                    <a:pt x="992419" y="37689"/>
                    <a:pt x="999886" y="35789"/>
                    <a:pt x="1007957" y="35789"/>
                  </a:cubicBezTo>
                  <a:close/>
                  <a:moveTo>
                    <a:pt x="557031" y="35789"/>
                  </a:moveTo>
                  <a:cubicBezTo>
                    <a:pt x="562686" y="35789"/>
                    <a:pt x="567885" y="36805"/>
                    <a:pt x="572628" y="38837"/>
                  </a:cubicBezTo>
                  <a:cubicBezTo>
                    <a:pt x="577370" y="40870"/>
                    <a:pt x="580920" y="43536"/>
                    <a:pt x="583276" y="46835"/>
                  </a:cubicBezTo>
                  <a:cubicBezTo>
                    <a:pt x="585632" y="50134"/>
                    <a:pt x="587282" y="54051"/>
                    <a:pt x="588224" y="58587"/>
                  </a:cubicBezTo>
                  <a:cubicBezTo>
                    <a:pt x="588814" y="61533"/>
                    <a:pt x="589108" y="66688"/>
                    <a:pt x="589108" y="74052"/>
                  </a:cubicBezTo>
                  <a:lnTo>
                    <a:pt x="589108" y="131755"/>
                  </a:lnTo>
                  <a:lnTo>
                    <a:pt x="573202" y="131755"/>
                  </a:lnTo>
                  <a:lnTo>
                    <a:pt x="573202" y="74670"/>
                  </a:lnTo>
                  <a:cubicBezTo>
                    <a:pt x="573202" y="68190"/>
                    <a:pt x="572583" y="63345"/>
                    <a:pt x="571346" y="60134"/>
                  </a:cubicBezTo>
                  <a:cubicBezTo>
                    <a:pt x="570109" y="56923"/>
                    <a:pt x="567915" y="54361"/>
                    <a:pt x="564763" y="52446"/>
                  </a:cubicBezTo>
                  <a:cubicBezTo>
                    <a:pt x="561611" y="50531"/>
                    <a:pt x="557915" y="49574"/>
                    <a:pt x="553673" y="49574"/>
                  </a:cubicBezTo>
                  <a:cubicBezTo>
                    <a:pt x="546898" y="49574"/>
                    <a:pt x="541051" y="51724"/>
                    <a:pt x="536132" y="56025"/>
                  </a:cubicBezTo>
                  <a:cubicBezTo>
                    <a:pt x="531213" y="60325"/>
                    <a:pt x="528754" y="68485"/>
                    <a:pt x="528754" y="80502"/>
                  </a:cubicBezTo>
                  <a:lnTo>
                    <a:pt x="528754" y="131755"/>
                  </a:lnTo>
                  <a:lnTo>
                    <a:pt x="512848" y="131755"/>
                  </a:lnTo>
                  <a:lnTo>
                    <a:pt x="512848" y="37910"/>
                  </a:lnTo>
                  <a:lnTo>
                    <a:pt x="527163" y="37910"/>
                  </a:lnTo>
                  <a:lnTo>
                    <a:pt x="527163" y="51253"/>
                  </a:lnTo>
                  <a:cubicBezTo>
                    <a:pt x="534056" y="40944"/>
                    <a:pt x="544012" y="35789"/>
                    <a:pt x="557031" y="35789"/>
                  </a:cubicBezTo>
                  <a:close/>
                  <a:moveTo>
                    <a:pt x="490161" y="35789"/>
                  </a:moveTo>
                  <a:cubicBezTo>
                    <a:pt x="495522" y="35789"/>
                    <a:pt x="500971" y="37497"/>
                    <a:pt x="506509" y="40914"/>
                  </a:cubicBezTo>
                  <a:lnTo>
                    <a:pt x="501030" y="55671"/>
                  </a:lnTo>
                  <a:cubicBezTo>
                    <a:pt x="497142" y="53374"/>
                    <a:pt x="493254" y="52225"/>
                    <a:pt x="489365" y="52225"/>
                  </a:cubicBezTo>
                  <a:cubicBezTo>
                    <a:pt x="485890" y="52225"/>
                    <a:pt x="482767" y="53271"/>
                    <a:pt x="479999" y="55362"/>
                  </a:cubicBezTo>
                  <a:cubicBezTo>
                    <a:pt x="477230" y="57453"/>
                    <a:pt x="475256" y="60355"/>
                    <a:pt x="474078" y="64066"/>
                  </a:cubicBezTo>
                  <a:cubicBezTo>
                    <a:pt x="472311" y="69722"/>
                    <a:pt x="471427" y="75907"/>
                    <a:pt x="471427" y="82623"/>
                  </a:cubicBezTo>
                  <a:lnTo>
                    <a:pt x="471427" y="131755"/>
                  </a:lnTo>
                  <a:lnTo>
                    <a:pt x="455521" y="131755"/>
                  </a:lnTo>
                  <a:lnTo>
                    <a:pt x="455521" y="37910"/>
                  </a:lnTo>
                  <a:lnTo>
                    <a:pt x="469836" y="37910"/>
                  </a:lnTo>
                  <a:lnTo>
                    <a:pt x="469836" y="52137"/>
                  </a:lnTo>
                  <a:cubicBezTo>
                    <a:pt x="473489" y="45480"/>
                    <a:pt x="476861" y="41091"/>
                    <a:pt x="479954" y="38970"/>
                  </a:cubicBezTo>
                  <a:cubicBezTo>
                    <a:pt x="483047" y="36849"/>
                    <a:pt x="486449" y="35789"/>
                    <a:pt x="490161" y="35789"/>
                  </a:cubicBezTo>
                  <a:close/>
                  <a:moveTo>
                    <a:pt x="389451" y="35789"/>
                  </a:moveTo>
                  <a:cubicBezTo>
                    <a:pt x="401999" y="35789"/>
                    <a:pt x="412249" y="40060"/>
                    <a:pt x="420202" y="48602"/>
                  </a:cubicBezTo>
                  <a:cubicBezTo>
                    <a:pt x="428155" y="57144"/>
                    <a:pt x="432132" y="69162"/>
                    <a:pt x="432132" y="84656"/>
                  </a:cubicBezTo>
                  <a:cubicBezTo>
                    <a:pt x="432132" y="85598"/>
                    <a:pt x="432102" y="87012"/>
                    <a:pt x="432043" y="88897"/>
                  </a:cubicBezTo>
                  <a:lnTo>
                    <a:pt x="362057" y="88897"/>
                  </a:lnTo>
                  <a:cubicBezTo>
                    <a:pt x="362646" y="99207"/>
                    <a:pt x="365562" y="107101"/>
                    <a:pt x="370805" y="112579"/>
                  </a:cubicBezTo>
                  <a:cubicBezTo>
                    <a:pt x="376048" y="118058"/>
                    <a:pt x="382587" y="120798"/>
                    <a:pt x="390423" y="120798"/>
                  </a:cubicBezTo>
                  <a:cubicBezTo>
                    <a:pt x="396255" y="120798"/>
                    <a:pt x="401233" y="119266"/>
                    <a:pt x="405357" y="116203"/>
                  </a:cubicBezTo>
                  <a:cubicBezTo>
                    <a:pt x="409480" y="113139"/>
                    <a:pt x="412750" y="108250"/>
                    <a:pt x="415165" y="101534"/>
                  </a:cubicBezTo>
                  <a:lnTo>
                    <a:pt x="431601" y="103566"/>
                  </a:lnTo>
                  <a:cubicBezTo>
                    <a:pt x="429009" y="113169"/>
                    <a:pt x="424208" y="120621"/>
                    <a:pt x="417198" y="125923"/>
                  </a:cubicBezTo>
                  <a:cubicBezTo>
                    <a:pt x="410187" y="131225"/>
                    <a:pt x="401233" y="133876"/>
                    <a:pt x="390334" y="133876"/>
                  </a:cubicBezTo>
                  <a:cubicBezTo>
                    <a:pt x="376608" y="133876"/>
                    <a:pt x="365724" y="129649"/>
                    <a:pt x="357683" y="121195"/>
                  </a:cubicBezTo>
                  <a:cubicBezTo>
                    <a:pt x="349641" y="112742"/>
                    <a:pt x="345621" y="100886"/>
                    <a:pt x="345621" y="85628"/>
                  </a:cubicBezTo>
                  <a:cubicBezTo>
                    <a:pt x="345621" y="69839"/>
                    <a:pt x="349686" y="57586"/>
                    <a:pt x="357815" y="48867"/>
                  </a:cubicBezTo>
                  <a:cubicBezTo>
                    <a:pt x="365945" y="40148"/>
                    <a:pt x="376490" y="35789"/>
                    <a:pt x="389451" y="35789"/>
                  </a:cubicBezTo>
                  <a:close/>
                  <a:moveTo>
                    <a:pt x="179459" y="35789"/>
                  </a:moveTo>
                  <a:cubicBezTo>
                    <a:pt x="192360" y="35789"/>
                    <a:pt x="202905" y="40016"/>
                    <a:pt x="211094" y="48469"/>
                  </a:cubicBezTo>
                  <a:cubicBezTo>
                    <a:pt x="219283" y="56923"/>
                    <a:pt x="223377" y="68602"/>
                    <a:pt x="223377" y="83507"/>
                  </a:cubicBezTo>
                  <a:cubicBezTo>
                    <a:pt x="223377" y="95584"/>
                    <a:pt x="221565" y="105083"/>
                    <a:pt x="217942" y="112005"/>
                  </a:cubicBezTo>
                  <a:cubicBezTo>
                    <a:pt x="214319" y="118927"/>
                    <a:pt x="209047" y="124303"/>
                    <a:pt x="202125" y="128132"/>
                  </a:cubicBezTo>
                  <a:cubicBezTo>
                    <a:pt x="195203" y="131961"/>
                    <a:pt x="187647" y="133876"/>
                    <a:pt x="179459" y="133876"/>
                  </a:cubicBezTo>
                  <a:cubicBezTo>
                    <a:pt x="166322" y="133876"/>
                    <a:pt x="155703" y="129664"/>
                    <a:pt x="147602" y="121239"/>
                  </a:cubicBezTo>
                  <a:cubicBezTo>
                    <a:pt x="139502" y="112815"/>
                    <a:pt x="135452" y="100679"/>
                    <a:pt x="135452" y="84832"/>
                  </a:cubicBezTo>
                  <a:cubicBezTo>
                    <a:pt x="135452" y="67454"/>
                    <a:pt x="140283" y="54581"/>
                    <a:pt x="149944" y="46216"/>
                  </a:cubicBezTo>
                  <a:cubicBezTo>
                    <a:pt x="158015" y="39265"/>
                    <a:pt x="167853" y="35789"/>
                    <a:pt x="179459" y="35789"/>
                  </a:cubicBezTo>
                  <a:close/>
                  <a:moveTo>
                    <a:pt x="2922356" y="5126"/>
                  </a:moveTo>
                  <a:lnTo>
                    <a:pt x="2922356" y="37910"/>
                  </a:lnTo>
                  <a:lnTo>
                    <a:pt x="2938351" y="37910"/>
                  </a:lnTo>
                  <a:lnTo>
                    <a:pt x="2938351" y="50281"/>
                  </a:lnTo>
                  <a:lnTo>
                    <a:pt x="2922356" y="50281"/>
                  </a:lnTo>
                  <a:lnTo>
                    <a:pt x="2922356" y="105157"/>
                  </a:lnTo>
                  <a:cubicBezTo>
                    <a:pt x="2922356" y="109693"/>
                    <a:pt x="2922636" y="112609"/>
                    <a:pt x="2923196" y="113905"/>
                  </a:cubicBezTo>
                  <a:cubicBezTo>
                    <a:pt x="2923755" y="115201"/>
                    <a:pt x="2924669" y="116232"/>
                    <a:pt x="2925935" y="116998"/>
                  </a:cubicBezTo>
                  <a:cubicBezTo>
                    <a:pt x="2927202" y="117764"/>
                    <a:pt x="2929013" y="118147"/>
                    <a:pt x="2931370" y="118147"/>
                  </a:cubicBezTo>
                  <a:cubicBezTo>
                    <a:pt x="2933137" y="118147"/>
                    <a:pt x="2935464" y="117940"/>
                    <a:pt x="2938351" y="117528"/>
                  </a:cubicBezTo>
                  <a:lnTo>
                    <a:pt x="2940648" y="131578"/>
                  </a:lnTo>
                  <a:cubicBezTo>
                    <a:pt x="2936171" y="132521"/>
                    <a:pt x="2932165" y="132992"/>
                    <a:pt x="2928630" y="132992"/>
                  </a:cubicBezTo>
                  <a:cubicBezTo>
                    <a:pt x="2922857" y="132992"/>
                    <a:pt x="2918380" y="132079"/>
                    <a:pt x="2915199" y="130253"/>
                  </a:cubicBezTo>
                  <a:cubicBezTo>
                    <a:pt x="2912018" y="128427"/>
                    <a:pt x="2909779" y="126026"/>
                    <a:pt x="2908483" y="123051"/>
                  </a:cubicBezTo>
                  <a:cubicBezTo>
                    <a:pt x="2907187" y="120076"/>
                    <a:pt x="2906539" y="113817"/>
                    <a:pt x="2906539" y="104273"/>
                  </a:cubicBezTo>
                  <a:lnTo>
                    <a:pt x="2906539" y="50281"/>
                  </a:lnTo>
                  <a:lnTo>
                    <a:pt x="2894874" y="50281"/>
                  </a:lnTo>
                  <a:lnTo>
                    <a:pt x="2894874" y="37910"/>
                  </a:lnTo>
                  <a:lnTo>
                    <a:pt x="2906539" y="37910"/>
                  </a:lnTo>
                  <a:lnTo>
                    <a:pt x="2906539" y="14669"/>
                  </a:lnTo>
                  <a:close/>
                  <a:moveTo>
                    <a:pt x="1179281" y="5126"/>
                  </a:moveTo>
                  <a:lnTo>
                    <a:pt x="1179281" y="37910"/>
                  </a:lnTo>
                  <a:lnTo>
                    <a:pt x="1195276" y="37910"/>
                  </a:lnTo>
                  <a:lnTo>
                    <a:pt x="1195276" y="50281"/>
                  </a:lnTo>
                  <a:lnTo>
                    <a:pt x="1179281" y="50281"/>
                  </a:lnTo>
                  <a:lnTo>
                    <a:pt x="1179281" y="105157"/>
                  </a:lnTo>
                  <a:cubicBezTo>
                    <a:pt x="1179281" y="109693"/>
                    <a:pt x="1179561" y="112609"/>
                    <a:pt x="1180121" y="113905"/>
                  </a:cubicBezTo>
                  <a:cubicBezTo>
                    <a:pt x="1180681" y="115201"/>
                    <a:pt x="1181594" y="116232"/>
                    <a:pt x="1182860" y="116998"/>
                  </a:cubicBezTo>
                  <a:cubicBezTo>
                    <a:pt x="1184127" y="117764"/>
                    <a:pt x="1185938" y="118147"/>
                    <a:pt x="1188295" y="118147"/>
                  </a:cubicBezTo>
                  <a:cubicBezTo>
                    <a:pt x="1190062" y="118147"/>
                    <a:pt x="1192389" y="117940"/>
                    <a:pt x="1195276" y="117528"/>
                  </a:cubicBezTo>
                  <a:lnTo>
                    <a:pt x="1197573" y="131578"/>
                  </a:lnTo>
                  <a:cubicBezTo>
                    <a:pt x="1193096" y="132521"/>
                    <a:pt x="1189090" y="132992"/>
                    <a:pt x="1185556" y="132992"/>
                  </a:cubicBezTo>
                  <a:cubicBezTo>
                    <a:pt x="1179782" y="132992"/>
                    <a:pt x="1175305" y="132079"/>
                    <a:pt x="1172124" y="130253"/>
                  </a:cubicBezTo>
                  <a:cubicBezTo>
                    <a:pt x="1168943" y="128427"/>
                    <a:pt x="1166704" y="126026"/>
                    <a:pt x="1165408" y="123051"/>
                  </a:cubicBezTo>
                  <a:cubicBezTo>
                    <a:pt x="1164112" y="120076"/>
                    <a:pt x="1163464" y="113817"/>
                    <a:pt x="1163464" y="104273"/>
                  </a:cubicBezTo>
                  <a:lnTo>
                    <a:pt x="1163464" y="50281"/>
                  </a:lnTo>
                  <a:lnTo>
                    <a:pt x="1151799" y="50281"/>
                  </a:lnTo>
                  <a:lnTo>
                    <a:pt x="1151799" y="37910"/>
                  </a:lnTo>
                  <a:lnTo>
                    <a:pt x="1163464" y="37910"/>
                  </a:lnTo>
                  <a:lnTo>
                    <a:pt x="1163464" y="14669"/>
                  </a:lnTo>
                  <a:close/>
                  <a:moveTo>
                    <a:pt x="2207944" y="2209"/>
                  </a:moveTo>
                  <a:lnTo>
                    <a:pt x="2223850" y="2209"/>
                  </a:lnTo>
                  <a:lnTo>
                    <a:pt x="2223850" y="131755"/>
                  </a:lnTo>
                  <a:lnTo>
                    <a:pt x="2207944" y="131755"/>
                  </a:lnTo>
                  <a:close/>
                  <a:moveTo>
                    <a:pt x="1913023" y="2209"/>
                  </a:moveTo>
                  <a:lnTo>
                    <a:pt x="1928929" y="2209"/>
                  </a:lnTo>
                  <a:lnTo>
                    <a:pt x="1928929" y="48690"/>
                  </a:lnTo>
                  <a:cubicBezTo>
                    <a:pt x="1936352" y="40089"/>
                    <a:pt x="1945718" y="35789"/>
                    <a:pt x="1957029" y="35789"/>
                  </a:cubicBezTo>
                  <a:cubicBezTo>
                    <a:pt x="1963981" y="35789"/>
                    <a:pt x="1970019" y="37159"/>
                    <a:pt x="1975145" y="39898"/>
                  </a:cubicBezTo>
                  <a:cubicBezTo>
                    <a:pt x="1980270" y="42637"/>
                    <a:pt x="1983937" y="46422"/>
                    <a:pt x="1986146" y="51253"/>
                  </a:cubicBezTo>
                  <a:cubicBezTo>
                    <a:pt x="1988355" y="56084"/>
                    <a:pt x="1989460" y="63094"/>
                    <a:pt x="1989460" y="72284"/>
                  </a:cubicBezTo>
                  <a:lnTo>
                    <a:pt x="1989460" y="131755"/>
                  </a:lnTo>
                  <a:lnTo>
                    <a:pt x="1973554" y="131755"/>
                  </a:lnTo>
                  <a:lnTo>
                    <a:pt x="1973554" y="72284"/>
                  </a:lnTo>
                  <a:cubicBezTo>
                    <a:pt x="1973554" y="64331"/>
                    <a:pt x="1971831" y="58543"/>
                    <a:pt x="1968384" y="54920"/>
                  </a:cubicBezTo>
                  <a:cubicBezTo>
                    <a:pt x="1964938" y="51297"/>
                    <a:pt x="1960063" y="49486"/>
                    <a:pt x="1953760" y="49486"/>
                  </a:cubicBezTo>
                  <a:cubicBezTo>
                    <a:pt x="1949047" y="49486"/>
                    <a:pt x="1944614" y="50708"/>
                    <a:pt x="1940461" y="53153"/>
                  </a:cubicBezTo>
                  <a:cubicBezTo>
                    <a:pt x="1936307" y="55598"/>
                    <a:pt x="1933347" y="58911"/>
                    <a:pt x="1931580" y="63094"/>
                  </a:cubicBezTo>
                  <a:cubicBezTo>
                    <a:pt x="1929812" y="67277"/>
                    <a:pt x="1928929" y="73050"/>
                    <a:pt x="1928929" y="80414"/>
                  </a:cubicBezTo>
                  <a:lnTo>
                    <a:pt x="1928929" y="131755"/>
                  </a:lnTo>
                  <a:lnTo>
                    <a:pt x="1913023" y="131755"/>
                  </a:lnTo>
                  <a:close/>
                  <a:moveTo>
                    <a:pt x="1610060" y="2209"/>
                  </a:moveTo>
                  <a:lnTo>
                    <a:pt x="1712742" y="2209"/>
                  </a:lnTo>
                  <a:lnTo>
                    <a:pt x="1712742" y="17497"/>
                  </a:lnTo>
                  <a:lnTo>
                    <a:pt x="1669884" y="17497"/>
                  </a:lnTo>
                  <a:lnTo>
                    <a:pt x="1669884" y="131755"/>
                  </a:lnTo>
                  <a:lnTo>
                    <a:pt x="1652741" y="131755"/>
                  </a:lnTo>
                  <a:lnTo>
                    <a:pt x="1652741" y="17497"/>
                  </a:lnTo>
                  <a:lnTo>
                    <a:pt x="1610060" y="17497"/>
                  </a:lnTo>
                  <a:close/>
                  <a:moveTo>
                    <a:pt x="1541194" y="2209"/>
                  </a:moveTo>
                  <a:lnTo>
                    <a:pt x="1557100" y="2209"/>
                  </a:lnTo>
                  <a:lnTo>
                    <a:pt x="1557100" y="131755"/>
                  </a:lnTo>
                  <a:lnTo>
                    <a:pt x="1541194" y="131755"/>
                  </a:lnTo>
                  <a:close/>
                  <a:moveTo>
                    <a:pt x="1208261" y="2209"/>
                  </a:moveTo>
                  <a:lnTo>
                    <a:pt x="1224167" y="2209"/>
                  </a:lnTo>
                  <a:lnTo>
                    <a:pt x="1224167" y="20501"/>
                  </a:lnTo>
                  <a:lnTo>
                    <a:pt x="1208261" y="20501"/>
                  </a:lnTo>
                  <a:close/>
                  <a:moveTo>
                    <a:pt x="829847" y="2209"/>
                  </a:moveTo>
                  <a:lnTo>
                    <a:pt x="845665" y="2209"/>
                  </a:lnTo>
                  <a:lnTo>
                    <a:pt x="845665" y="131755"/>
                  </a:lnTo>
                  <a:lnTo>
                    <a:pt x="830907" y="131755"/>
                  </a:lnTo>
                  <a:lnTo>
                    <a:pt x="830907" y="119914"/>
                  </a:lnTo>
                  <a:cubicBezTo>
                    <a:pt x="824957" y="129222"/>
                    <a:pt x="816209" y="133876"/>
                    <a:pt x="804662" y="133876"/>
                  </a:cubicBezTo>
                  <a:cubicBezTo>
                    <a:pt x="797181" y="133876"/>
                    <a:pt x="790303" y="131814"/>
                    <a:pt x="784029" y="127690"/>
                  </a:cubicBezTo>
                  <a:cubicBezTo>
                    <a:pt x="777755" y="123566"/>
                    <a:pt x="772895" y="117808"/>
                    <a:pt x="769448" y="110415"/>
                  </a:cubicBezTo>
                  <a:cubicBezTo>
                    <a:pt x="766002" y="103021"/>
                    <a:pt x="764279" y="94523"/>
                    <a:pt x="764279" y="84921"/>
                  </a:cubicBezTo>
                  <a:cubicBezTo>
                    <a:pt x="764279" y="75554"/>
                    <a:pt x="765840" y="67056"/>
                    <a:pt x="768962" y="59427"/>
                  </a:cubicBezTo>
                  <a:cubicBezTo>
                    <a:pt x="772085" y="51798"/>
                    <a:pt x="776768" y="45951"/>
                    <a:pt x="783013" y="41886"/>
                  </a:cubicBezTo>
                  <a:cubicBezTo>
                    <a:pt x="789257" y="37821"/>
                    <a:pt x="796238" y="35789"/>
                    <a:pt x="803955" y="35789"/>
                  </a:cubicBezTo>
                  <a:cubicBezTo>
                    <a:pt x="809611" y="35789"/>
                    <a:pt x="814648" y="36982"/>
                    <a:pt x="819066" y="39368"/>
                  </a:cubicBezTo>
                  <a:cubicBezTo>
                    <a:pt x="823485" y="41754"/>
                    <a:pt x="827078" y="44861"/>
                    <a:pt x="829847" y="48690"/>
                  </a:cubicBezTo>
                  <a:close/>
                  <a:moveTo>
                    <a:pt x="648584" y="2209"/>
                  </a:moveTo>
                  <a:lnTo>
                    <a:pt x="742252" y="2209"/>
                  </a:lnTo>
                  <a:lnTo>
                    <a:pt x="742252" y="17497"/>
                  </a:lnTo>
                  <a:lnTo>
                    <a:pt x="665727" y="17497"/>
                  </a:lnTo>
                  <a:lnTo>
                    <a:pt x="665727" y="57174"/>
                  </a:lnTo>
                  <a:lnTo>
                    <a:pt x="737392" y="57174"/>
                  </a:lnTo>
                  <a:lnTo>
                    <a:pt x="737392" y="72373"/>
                  </a:lnTo>
                  <a:lnTo>
                    <a:pt x="665727" y="72373"/>
                  </a:lnTo>
                  <a:lnTo>
                    <a:pt x="665727" y="116468"/>
                  </a:lnTo>
                  <a:lnTo>
                    <a:pt x="745257" y="116468"/>
                  </a:lnTo>
                  <a:lnTo>
                    <a:pt x="745257" y="131755"/>
                  </a:lnTo>
                  <a:lnTo>
                    <a:pt x="648584" y="131755"/>
                  </a:lnTo>
                  <a:close/>
                  <a:moveTo>
                    <a:pt x="305972" y="2209"/>
                  </a:moveTo>
                  <a:lnTo>
                    <a:pt x="321789" y="2209"/>
                  </a:lnTo>
                  <a:lnTo>
                    <a:pt x="321789" y="131755"/>
                  </a:lnTo>
                  <a:lnTo>
                    <a:pt x="307032" y="131755"/>
                  </a:lnTo>
                  <a:lnTo>
                    <a:pt x="307032" y="119914"/>
                  </a:lnTo>
                  <a:cubicBezTo>
                    <a:pt x="301082" y="129222"/>
                    <a:pt x="292334" y="133876"/>
                    <a:pt x="280787" y="133876"/>
                  </a:cubicBezTo>
                  <a:cubicBezTo>
                    <a:pt x="273306" y="133876"/>
                    <a:pt x="266428" y="131814"/>
                    <a:pt x="260154" y="127690"/>
                  </a:cubicBezTo>
                  <a:cubicBezTo>
                    <a:pt x="253880" y="123566"/>
                    <a:pt x="249020" y="117808"/>
                    <a:pt x="245573" y="110415"/>
                  </a:cubicBezTo>
                  <a:cubicBezTo>
                    <a:pt x="242127" y="103021"/>
                    <a:pt x="240404" y="94523"/>
                    <a:pt x="240404" y="84921"/>
                  </a:cubicBezTo>
                  <a:cubicBezTo>
                    <a:pt x="240404" y="75554"/>
                    <a:pt x="241965" y="67056"/>
                    <a:pt x="245087" y="59427"/>
                  </a:cubicBezTo>
                  <a:cubicBezTo>
                    <a:pt x="248210" y="51798"/>
                    <a:pt x="252893" y="45951"/>
                    <a:pt x="259138" y="41886"/>
                  </a:cubicBezTo>
                  <a:cubicBezTo>
                    <a:pt x="265382" y="37821"/>
                    <a:pt x="272363" y="35789"/>
                    <a:pt x="280080" y="35789"/>
                  </a:cubicBezTo>
                  <a:cubicBezTo>
                    <a:pt x="285736" y="35789"/>
                    <a:pt x="290773" y="36982"/>
                    <a:pt x="295191" y="39368"/>
                  </a:cubicBezTo>
                  <a:cubicBezTo>
                    <a:pt x="299609" y="41754"/>
                    <a:pt x="303203" y="44861"/>
                    <a:pt x="305972" y="48690"/>
                  </a:cubicBezTo>
                  <a:close/>
                  <a:moveTo>
                    <a:pt x="0" y="2209"/>
                  </a:moveTo>
                  <a:lnTo>
                    <a:pt x="25803" y="2209"/>
                  </a:lnTo>
                  <a:lnTo>
                    <a:pt x="56466" y="93934"/>
                  </a:lnTo>
                  <a:cubicBezTo>
                    <a:pt x="59294" y="102476"/>
                    <a:pt x="61356" y="108868"/>
                    <a:pt x="62652" y="113110"/>
                  </a:cubicBezTo>
                  <a:cubicBezTo>
                    <a:pt x="64125" y="108397"/>
                    <a:pt x="66422" y="101475"/>
                    <a:pt x="69544" y="92344"/>
                  </a:cubicBezTo>
                  <a:lnTo>
                    <a:pt x="100561" y="2209"/>
                  </a:lnTo>
                  <a:lnTo>
                    <a:pt x="123625" y="2209"/>
                  </a:lnTo>
                  <a:lnTo>
                    <a:pt x="123625" y="131755"/>
                  </a:lnTo>
                  <a:lnTo>
                    <a:pt x="107100" y="131755"/>
                  </a:lnTo>
                  <a:lnTo>
                    <a:pt x="107100" y="23329"/>
                  </a:lnTo>
                  <a:lnTo>
                    <a:pt x="69456" y="131755"/>
                  </a:lnTo>
                  <a:lnTo>
                    <a:pt x="53992" y="131755"/>
                  </a:lnTo>
                  <a:lnTo>
                    <a:pt x="16524" y="21473"/>
                  </a:lnTo>
                  <a:lnTo>
                    <a:pt x="16524" y="131755"/>
                  </a:lnTo>
                  <a:lnTo>
                    <a:pt x="0" y="131755"/>
                  </a:lnTo>
                  <a:close/>
                  <a:moveTo>
                    <a:pt x="2628481" y="0"/>
                  </a:moveTo>
                  <a:cubicBezTo>
                    <a:pt x="2641442" y="0"/>
                    <a:pt x="2652340" y="3299"/>
                    <a:pt x="2661177" y="9897"/>
                  </a:cubicBezTo>
                  <a:cubicBezTo>
                    <a:pt x="2670014" y="16495"/>
                    <a:pt x="2676170" y="25774"/>
                    <a:pt x="2679646" y="37733"/>
                  </a:cubicBezTo>
                  <a:lnTo>
                    <a:pt x="2662768" y="41709"/>
                  </a:lnTo>
                  <a:cubicBezTo>
                    <a:pt x="2659763" y="32284"/>
                    <a:pt x="2655404" y="25420"/>
                    <a:pt x="2649689" y="21120"/>
                  </a:cubicBezTo>
                  <a:cubicBezTo>
                    <a:pt x="2643975" y="16819"/>
                    <a:pt x="2636788" y="14669"/>
                    <a:pt x="2628128" y="14669"/>
                  </a:cubicBezTo>
                  <a:cubicBezTo>
                    <a:pt x="2618172" y="14669"/>
                    <a:pt x="2609851" y="17055"/>
                    <a:pt x="2603164" y="21827"/>
                  </a:cubicBezTo>
                  <a:cubicBezTo>
                    <a:pt x="2596478" y="26599"/>
                    <a:pt x="2591780" y="33005"/>
                    <a:pt x="2589070" y="41047"/>
                  </a:cubicBezTo>
                  <a:cubicBezTo>
                    <a:pt x="2586360" y="49088"/>
                    <a:pt x="2585005" y="57380"/>
                    <a:pt x="2585005" y="65922"/>
                  </a:cubicBezTo>
                  <a:cubicBezTo>
                    <a:pt x="2585005" y="76938"/>
                    <a:pt x="2586610" y="86555"/>
                    <a:pt x="2589821" y="94774"/>
                  </a:cubicBezTo>
                  <a:cubicBezTo>
                    <a:pt x="2593032" y="102992"/>
                    <a:pt x="2598024" y="109133"/>
                    <a:pt x="2604799" y="113198"/>
                  </a:cubicBezTo>
                  <a:cubicBezTo>
                    <a:pt x="2611574" y="117263"/>
                    <a:pt x="2618908" y="119295"/>
                    <a:pt x="2626802" y="119295"/>
                  </a:cubicBezTo>
                  <a:cubicBezTo>
                    <a:pt x="2636405" y="119295"/>
                    <a:pt x="2644535" y="116527"/>
                    <a:pt x="2651192" y="110989"/>
                  </a:cubicBezTo>
                  <a:cubicBezTo>
                    <a:pt x="2657849" y="105451"/>
                    <a:pt x="2662355" y="97233"/>
                    <a:pt x="2664712" y="86335"/>
                  </a:cubicBezTo>
                  <a:lnTo>
                    <a:pt x="2681855" y="90665"/>
                  </a:lnTo>
                  <a:cubicBezTo>
                    <a:pt x="2678261" y="104744"/>
                    <a:pt x="2671796" y="115481"/>
                    <a:pt x="2662458" y="122874"/>
                  </a:cubicBezTo>
                  <a:cubicBezTo>
                    <a:pt x="2653121" y="130268"/>
                    <a:pt x="2641707" y="133964"/>
                    <a:pt x="2628216" y="133964"/>
                  </a:cubicBezTo>
                  <a:cubicBezTo>
                    <a:pt x="2614254" y="133964"/>
                    <a:pt x="2602899" y="131122"/>
                    <a:pt x="2594151" y="125437"/>
                  </a:cubicBezTo>
                  <a:cubicBezTo>
                    <a:pt x="2585403" y="119752"/>
                    <a:pt x="2578746" y="111519"/>
                    <a:pt x="2574180" y="100738"/>
                  </a:cubicBezTo>
                  <a:cubicBezTo>
                    <a:pt x="2569615" y="89958"/>
                    <a:pt x="2567332" y="78382"/>
                    <a:pt x="2567332" y="66010"/>
                  </a:cubicBezTo>
                  <a:cubicBezTo>
                    <a:pt x="2567332" y="52520"/>
                    <a:pt x="2569909" y="40752"/>
                    <a:pt x="2575064" y="30708"/>
                  </a:cubicBezTo>
                  <a:cubicBezTo>
                    <a:pt x="2580219" y="20663"/>
                    <a:pt x="2587553" y="13034"/>
                    <a:pt x="2597067" y="7821"/>
                  </a:cubicBezTo>
                  <a:cubicBezTo>
                    <a:pt x="2606581" y="2607"/>
                    <a:pt x="2617053" y="0"/>
                    <a:pt x="2628481" y="0"/>
                  </a:cubicBezTo>
                  <a:close/>
                </a:path>
              </a:pathLst>
            </a:custGeom>
            <a:gr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extLst>
      <p:ext uri="{BB962C8B-B14F-4D97-AF65-F5344CB8AC3E}">
        <p14:creationId xmlns:p14="http://schemas.microsoft.com/office/powerpoint/2010/main" val="10530979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标题 1"/>
          <p:cNvSpPr>
            <a:spLocks noGrp="1"/>
          </p:cNvSpPr>
          <p:nvPr>
            <p:ph type="title"/>
          </p:nvPr>
        </p:nvSpPr>
        <p:spPr/>
        <p:txBody>
          <a:bodyPr/>
          <a:lstStyle/>
          <a:p>
            <a:r>
              <a:rPr lang="zh-CN" altLang="en-US" sz="4800" dirty="0">
                <a:latin typeface="微软雅黑" panose="020B0503020204020204" pitchFamily="34" charset="-122"/>
                <a:ea typeface="微软雅黑" panose="020B0503020204020204" pitchFamily="34" charset="-122"/>
              </a:rPr>
              <a:t>教育在线支持服务</a:t>
            </a:r>
          </a:p>
        </p:txBody>
      </p:sp>
      <p:sp>
        <p:nvSpPr>
          <p:cNvPr id="89091" name="内容占位符 2"/>
          <p:cNvSpPr>
            <a:spLocks noGrp="1"/>
          </p:cNvSpPr>
          <p:nvPr>
            <p:ph idx="4294967295"/>
          </p:nvPr>
        </p:nvSpPr>
        <p:spPr>
          <a:xfrm>
            <a:off x="1438242" y="386904"/>
            <a:ext cx="9951078" cy="719414"/>
          </a:xfrm>
        </p:spPr>
        <p:txBody>
          <a:bodyPr>
            <a:normAutofit fontScale="85000" lnSpcReduction="10000"/>
          </a:bodyPr>
          <a:lstStyle/>
          <a:p>
            <a:pPr lvl="0"/>
            <a:r>
              <a:rPr lang="zh-CN" altLang="en-US" sz="3200" dirty="0" smtClean="0">
                <a:latin typeface="微软雅黑" panose="020B0503020204020204" pitchFamily="34" charset="-122"/>
                <a:ea typeface="微软雅黑" panose="020B0503020204020204" pitchFamily="34" charset="-122"/>
              </a:rPr>
              <a:t>在线教育综合平台：</a:t>
            </a:r>
            <a:r>
              <a:rPr lang="en-US" altLang="zh-CN" sz="3200" dirty="0">
                <a:latin typeface="微软雅黑" panose="020B0503020204020204" pitchFamily="34" charset="-122"/>
                <a:ea typeface="微软雅黑" panose="020B0503020204020204" pitchFamily="34" charset="-122"/>
                <a:hlinkClick r:id="rId2"/>
              </a:rPr>
              <a:t>http://eol.scau.edu.cn/meol/index.do</a:t>
            </a:r>
            <a:endParaRPr lang="en-US" altLang="zh-CN" sz="3200" dirty="0">
              <a:latin typeface="微软雅黑" panose="020B0503020204020204" pitchFamily="34" charset="-122"/>
              <a:ea typeface="微软雅黑" panose="020B0503020204020204" pitchFamily="34" charset="-122"/>
            </a:endParaRPr>
          </a:p>
        </p:txBody>
      </p:sp>
      <p:sp>
        <p:nvSpPr>
          <p:cNvPr id="89094" name="灯片编号占位符 9"/>
          <p:cNvSpPr>
            <a:spLocks noGrp="1"/>
          </p:cNvSpPr>
          <p:nvPr>
            <p:ph type="sldNum" sz="quarter" idx="4294967295"/>
          </p:nvPr>
        </p:nvSpPr>
        <p:spPr>
          <a:xfrm>
            <a:off x="9448800" y="6356350"/>
            <a:ext cx="2743200" cy="365125"/>
          </a:xfrm>
          <a:noFill/>
        </p:spPr>
        <p:txBody>
          <a:bodyPr/>
          <a:lstStyle>
            <a:lvl1pPr>
              <a:defRPr>
                <a:solidFill>
                  <a:schemeClr val="tx1"/>
                </a:solidFill>
                <a:latin typeface="Arial" panose="020B0604020202020204" pitchFamily="34" charset="0"/>
              </a:defRPr>
            </a:lvl1pPr>
            <a:lvl2pPr marL="990575" indent="-380990">
              <a:defRPr>
                <a:solidFill>
                  <a:schemeClr val="tx1"/>
                </a:solidFill>
                <a:latin typeface="Arial" panose="020B0604020202020204" pitchFamily="34" charset="0"/>
              </a:defRPr>
            </a:lvl2pPr>
            <a:lvl3pPr marL="1523962" indent="-304792">
              <a:defRPr>
                <a:solidFill>
                  <a:schemeClr val="tx1"/>
                </a:solidFill>
                <a:latin typeface="Arial" panose="020B0604020202020204" pitchFamily="34" charset="0"/>
              </a:defRPr>
            </a:lvl3pPr>
            <a:lvl4pPr marL="2133547" indent="-304792">
              <a:defRPr>
                <a:solidFill>
                  <a:schemeClr val="tx1"/>
                </a:solidFill>
                <a:latin typeface="Arial" panose="020B0604020202020204" pitchFamily="34" charset="0"/>
              </a:defRPr>
            </a:lvl4pPr>
            <a:lvl5pPr marL="2743131" indent="-304792">
              <a:defRPr>
                <a:solidFill>
                  <a:schemeClr val="tx1"/>
                </a:solidFill>
                <a:latin typeface="Arial" panose="020B0604020202020204" pitchFamily="34" charset="0"/>
              </a:defRPr>
            </a:lvl5pPr>
            <a:lvl6pPr marL="3352716" indent="-304792" fontAlgn="base">
              <a:spcBef>
                <a:spcPct val="0"/>
              </a:spcBef>
              <a:spcAft>
                <a:spcPct val="0"/>
              </a:spcAft>
              <a:defRPr>
                <a:solidFill>
                  <a:schemeClr val="tx1"/>
                </a:solidFill>
                <a:latin typeface="Arial" panose="020B0604020202020204" pitchFamily="34" charset="0"/>
              </a:defRPr>
            </a:lvl6pPr>
            <a:lvl7pPr marL="3962301" indent="-304792" fontAlgn="base">
              <a:spcBef>
                <a:spcPct val="0"/>
              </a:spcBef>
              <a:spcAft>
                <a:spcPct val="0"/>
              </a:spcAft>
              <a:defRPr>
                <a:solidFill>
                  <a:schemeClr val="tx1"/>
                </a:solidFill>
                <a:latin typeface="Arial" panose="020B0604020202020204" pitchFamily="34" charset="0"/>
              </a:defRPr>
            </a:lvl7pPr>
            <a:lvl8pPr marL="4571886" indent="-304792" fontAlgn="base">
              <a:spcBef>
                <a:spcPct val="0"/>
              </a:spcBef>
              <a:spcAft>
                <a:spcPct val="0"/>
              </a:spcAft>
              <a:defRPr>
                <a:solidFill>
                  <a:schemeClr val="tx1"/>
                </a:solidFill>
                <a:latin typeface="Arial" panose="020B0604020202020204" pitchFamily="34" charset="0"/>
              </a:defRPr>
            </a:lvl8pPr>
            <a:lvl9pPr marL="5181470" indent="-304792"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7EBFF83D-3B63-4A33-B20E-084EDF8476D9}" type="slidenum">
              <a:rPr lang="en-US" altLang="zh-CN" smtClean="0">
                <a:solidFill>
                  <a:srgbClr val="000000"/>
                </a:solidFill>
                <a:ea typeface="宋体" panose="02010600030101010101" pitchFamily="2" charset="-122"/>
              </a:rPr>
              <a:t>55</a:t>
            </a:fld>
            <a:endParaRPr lang="en-US" altLang="zh-CN" smtClean="0">
              <a:solidFill>
                <a:srgbClr val="000000"/>
              </a:solidFill>
              <a:ea typeface="宋体" panose="02010600030101010101" pitchFamily="2" charset="-122"/>
            </a:endParaRPr>
          </a:p>
        </p:txBody>
      </p:sp>
      <p:pic>
        <p:nvPicPr>
          <p:cNvPr id="2" name="图片 1"/>
          <p:cNvPicPr>
            <a:picLocks noChangeAspect="1"/>
          </p:cNvPicPr>
          <p:nvPr/>
        </p:nvPicPr>
        <p:blipFill>
          <a:blip r:embed="rId3"/>
          <a:stretch>
            <a:fillRect/>
          </a:stretch>
        </p:blipFill>
        <p:spPr>
          <a:xfrm>
            <a:off x="1838424" y="1495145"/>
            <a:ext cx="6238775" cy="4284295"/>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4371" y="2290812"/>
            <a:ext cx="2545755" cy="3488628"/>
          </a:xfrm>
          <a:prstGeom prst="rect">
            <a:avLst/>
          </a:prstGeom>
        </p:spPr>
      </p:pic>
    </p:spTree>
    <p:extLst>
      <p:ext uri="{BB962C8B-B14F-4D97-AF65-F5344CB8AC3E}">
        <p14:creationId xmlns:p14="http://schemas.microsoft.com/office/powerpoint/2010/main" val="1251804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标题 1"/>
          <p:cNvSpPr>
            <a:spLocks noGrp="1"/>
          </p:cNvSpPr>
          <p:nvPr>
            <p:ph type="title"/>
          </p:nvPr>
        </p:nvSpPr>
        <p:spPr/>
        <p:txBody>
          <a:bodyPr/>
          <a:lstStyle/>
          <a:p>
            <a:r>
              <a:rPr lang="zh-CN" altLang="en-US" sz="4800" dirty="0">
                <a:latin typeface="微软雅黑" panose="020B0503020204020204" pitchFamily="34" charset="-122"/>
                <a:ea typeface="微软雅黑" panose="020B0503020204020204" pitchFamily="34" charset="-122"/>
              </a:rPr>
              <a:t>教育在线支持服务</a:t>
            </a:r>
          </a:p>
        </p:txBody>
      </p:sp>
      <p:sp>
        <p:nvSpPr>
          <p:cNvPr id="89091" name="内容占位符 2"/>
          <p:cNvSpPr>
            <a:spLocks noGrp="1"/>
          </p:cNvSpPr>
          <p:nvPr>
            <p:ph idx="4294967295"/>
          </p:nvPr>
        </p:nvSpPr>
        <p:spPr>
          <a:xfrm>
            <a:off x="1438242" y="386904"/>
            <a:ext cx="9951078" cy="719414"/>
          </a:xfrm>
        </p:spPr>
        <p:txBody>
          <a:bodyPr>
            <a:normAutofit/>
          </a:bodyPr>
          <a:lstStyle/>
          <a:p>
            <a:pPr lvl="0"/>
            <a:r>
              <a:rPr lang="zh-CN" altLang="en-US" sz="3200" dirty="0" smtClean="0">
                <a:latin typeface="微软雅黑" panose="020B0503020204020204" pitchFamily="34" charset="-122"/>
                <a:ea typeface="微软雅黑" panose="020B0503020204020204" pitchFamily="34" charset="-122"/>
              </a:rPr>
              <a:t>在线课程建设网：</a:t>
            </a:r>
            <a:r>
              <a:rPr lang="en-US" altLang="zh-CN" sz="3200" dirty="0">
                <a:latin typeface="微软雅黑" panose="020B0503020204020204" pitchFamily="34" charset="-122"/>
                <a:ea typeface="微软雅黑" panose="020B0503020204020204" pitchFamily="34" charset="-122"/>
                <a:hlinkClick r:id="rId2"/>
              </a:rPr>
              <a:t>http://zxkc.scau.edu.cn/</a:t>
            </a:r>
            <a:endParaRPr lang="en-US" altLang="zh-CN" sz="3200" dirty="0">
              <a:latin typeface="微软雅黑" panose="020B0503020204020204" pitchFamily="34" charset="-122"/>
              <a:ea typeface="微软雅黑" panose="020B0503020204020204" pitchFamily="34" charset="-122"/>
            </a:endParaRPr>
          </a:p>
        </p:txBody>
      </p:sp>
      <p:sp>
        <p:nvSpPr>
          <p:cNvPr id="89094" name="灯片编号占位符 9"/>
          <p:cNvSpPr>
            <a:spLocks noGrp="1"/>
          </p:cNvSpPr>
          <p:nvPr>
            <p:ph type="sldNum" sz="quarter" idx="4294967295"/>
          </p:nvPr>
        </p:nvSpPr>
        <p:spPr>
          <a:xfrm>
            <a:off x="9448800" y="6356350"/>
            <a:ext cx="2743200" cy="365125"/>
          </a:xfrm>
          <a:noFill/>
        </p:spPr>
        <p:txBody>
          <a:bodyPr/>
          <a:lstStyle>
            <a:lvl1pPr>
              <a:defRPr>
                <a:solidFill>
                  <a:schemeClr val="tx1"/>
                </a:solidFill>
                <a:latin typeface="Arial" panose="020B0604020202020204" pitchFamily="34" charset="0"/>
              </a:defRPr>
            </a:lvl1pPr>
            <a:lvl2pPr marL="990575" indent="-380990">
              <a:defRPr>
                <a:solidFill>
                  <a:schemeClr val="tx1"/>
                </a:solidFill>
                <a:latin typeface="Arial" panose="020B0604020202020204" pitchFamily="34" charset="0"/>
              </a:defRPr>
            </a:lvl2pPr>
            <a:lvl3pPr marL="1523962" indent="-304792">
              <a:defRPr>
                <a:solidFill>
                  <a:schemeClr val="tx1"/>
                </a:solidFill>
                <a:latin typeface="Arial" panose="020B0604020202020204" pitchFamily="34" charset="0"/>
              </a:defRPr>
            </a:lvl3pPr>
            <a:lvl4pPr marL="2133547" indent="-304792">
              <a:defRPr>
                <a:solidFill>
                  <a:schemeClr val="tx1"/>
                </a:solidFill>
                <a:latin typeface="Arial" panose="020B0604020202020204" pitchFamily="34" charset="0"/>
              </a:defRPr>
            </a:lvl4pPr>
            <a:lvl5pPr marL="2743131" indent="-304792">
              <a:defRPr>
                <a:solidFill>
                  <a:schemeClr val="tx1"/>
                </a:solidFill>
                <a:latin typeface="Arial" panose="020B0604020202020204" pitchFamily="34" charset="0"/>
              </a:defRPr>
            </a:lvl5pPr>
            <a:lvl6pPr marL="3352716" indent="-304792" fontAlgn="base">
              <a:spcBef>
                <a:spcPct val="0"/>
              </a:spcBef>
              <a:spcAft>
                <a:spcPct val="0"/>
              </a:spcAft>
              <a:defRPr>
                <a:solidFill>
                  <a:schemeClr val="tx1"/>
                </a:solidFill>
                <a:latin typeface="Arial" panose="020B0604020202020204" pitchFamily="34" charset="0"/>
              </a:defRPr>
            </a:lvl6pPr>
            <a:lvl7pPr marL="3962301" indent="-304792" fontAlgn="base">
              <a:spcBef>
                <a:spcPct val="0"/>
              </a:spcBef>
              <a:spcAft>
                <a:spcPct val="0"/>
              </a:spcAft>
              <a:defRPr>
                <a:solidFill>
                  <a:schemeClr val="tx1"/>
                </a:solidFill>
                <a:latin typeface="Arial" panose="020B0604020202020204" pitchFamily="34" charset="0"/>
              </a:defRPr>
            </a:lvl7pPr>
            <a:lvl8pPr marL="4571886" indent="-304792" fontAlgn="base">
              <a:spcBef>
                <a:spcPct val="0"/>
              </a:spcBef>
              <a:spcAft>
                <a:spcPct val="0"/>
              </a:spcAft>
              <a:defRPr>
                <a:solidFill>
                  <a:schemeClr val="tx1"/>
                </a:solidFill>
                <a:latin typeface="Arial" panose="020B0604020202020204" pitchFamily="34" charset="0"/>
              </a:defRPr>
            </a:lvl8pPr>
            <a:lvl9pPr marL="5181470" indent="-304792"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7EBFF83D-3B63-4A33-B20E-084EDF8476D9}" type="slidenum">
              <a:rPr lang="en-US" altLang="zh-CN" smtClean="0">
                <a:solidFill>
                  <a:srgbClr val="000000"/>
                </a:solidFill>
                <a:ea typeface="宋体" panose="02010600030101010101" pitchFamily="2" charset="-122"/>
              </a:rPr>
              <a:t>56</a:t>
            </a:fld>
            <a:endParaRPr lang="en-US" altLang="zh-CN" smtClean="0">
              <a:solidFill>
                <a:srgbClr val="000000"/>
              </a:solidFill>
              <a:ea typeface="宋体" panose="02010600030101010101" pitchFamily="2" charset="-122"/>
            </a:endParaRPr>
          </a:p>
        </p:txBody>
      </p:sp>
      <p:pic>
        <p:nvPicPr>
          <p:cNvPr id="5" name="图片 4"/>
          <p:cNvPicPr>
            <a:picLocks noChangeAspect="1"/>
          </p:cNvPicPr>
          <p:nvPr/>
        </p:nvPicPr>
        <p:blipFill>
          <a:blip r:embed="rId3"/>
          <a:stretch>
            <a:fillRect/>
          </a:stretch>
        </p:blipFill>
        <p:spPr>
          <a:xfrm>
            <a:off x="2988956" y="1003078"/>
            <a:ext cx="6951457" cy="5162029"/>
          </a:xfrm>
          <a:prstGeom prst="rect">
            <a:avLst/>
          </a:prstGeom>
        </p:spPr>
      </p:pic>
    </p:spTree>
    <p:extLst>
      <p:ext uri="{BB962C8B-B14F-4D97-AF65-F5344CB8AC3E}">
        <p14:creationId xmlns:p14="http://schemas.microsoft.com/office/powerpoint/2010/main" val="2199534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标题 1"/>
          <p:cNvSpPr>
            <a:spLocks noGrp="1"/>
          </p:cNvSpPr>
          <p:nvPr>
            <p:ph type="title"/>
          </p:nvPr>
        </p:nvSpPr>
        <p:spPr/>
        <p:txBody>
          <a:bodyPr/>
          <a:lstStyle/>
          <a:p>
            <a:r>
              <a:rPr lang="zh-CN" altLang="en-US" sz="4800" dirty="0">
                <a:latin typeface="微软雅黑" panose="020B0503020204020204" pitchFamily="34" charset="-122"/>
                <a:ea typeface="微软雅黑" panose="020B0503020204020204" pitchFamily="34" charset="-122"/>
              </a:rPr>
              <a:t>教育在线支持服务</a:t>
            </a:r>
          </a:p>
        </p:txBody>
      </p:sp>
      <p:sp>
        <p:nvSpPr>
          <p:cNvPr id="89091" name="内容占位符 2"/>
          <p:cNvSpPr>
            <a:spLocks noGrp="1"/>
          </p:cNvSpPr>
          <p:nvPr>
            <p:ph idx="4294967295"/>
          </p:nvPr>
        </p:nvSpPr>
        <p:spPr>
          <a:xfrm>
            <a:off x="1438242" y="386904"/>
            <a:ext cx="9951078" cy="719414"/>
          </a:xfrm>
        </p:spPr>
        <p:txBody>
          <a:bodyPr>
            <a:normAutofit/>
          </a:bodyPr>
          <a:lstStyle/>
          <a:p>
            <a:pPr lvl="0"/>
            <a:r>
              <a:rPr lang="zh-CN" altLang="en-US" sz="3200" dirty="0">
                <a:latin typeface="微软雅黑" panose="020B0503020204020204" pitchFamily="34" charset="-122"/>
                <a:ea typeface="微软雅黑" panose="020B0503020204020204" pitchFamily="34" charset="-122"/>
              </a:rPr>
              <a:t>教育技术培训网：</a:t>
            </a:r>
            <a:r>
              <a:rPr lang="en-US" altLang="zh-CN" sz="3200" dirty="0">
                <a:latin typeface="微软雅黑" panose="020B0503020204020204" pitchFamily="34" charset="-122"/>
                <a:ea typeface="微软雅黑" panose="020B0503020204020204" pitchFamily="34" charset="-122"/>
                <a:hlinkClick r:id="rId2"/>
              </a:rPr>
              <a:t>http://peixun.scau.edu.cn</a:t>
            </a:r>
            <a:r>
              <a:rPr lang="en-US" altLang="zh-CN" sz="3200" dirty="0" smtClean="0">
                <a:latin typeface="微软雅黑" panose="020B0503020204020204" pitchFamily="34" charset="-122"/>
                <a:ea typeface="微软雅黑" panose="020B0503020204020204" pitchFamily="34" charset="-122"/>
                <a:hlinkClick r:id="rId2"/>
              </a:rPr>
              <a:t>/</a:t>
            </a:r>
            <a:endParaRPr lang="en-US" altLang="zh-CN" sz="3200" dirty="0">
              <a:latin typeface="微软雅黑" panose="020B0503020204020204" pitchFamily="34" charset="-122"/>
              <a:ea typeface="微软雅黑" panose="020B0503020204020204" pitchFamily="34" charset="-122"/>
            </a:endParaRPr>
          </a:p>
        </p:txBody>
      </p:sp>
      <p:sp>
        <p:nvSpPr>
          <p:cNvPr id="89094" name="灯片编号占位符 9"/>
          <p:cNvSpPr>
            <a:spLocks noGrp="1"/>
          </p:cNvSpPr>
          <p:nvPr>
            <p:ph type="sldNum" sz="quarter" idx="4294967295"/>
          </p:nvPr>
        </p:nvSpPr>
        <p:spPr>
          <a:xfrm>
            <a:off x="9448800" y="6356350"/>
            <a:ext cx="2743200" cy="365125"/>
          </a:xfrm>
          <a:noFill/>
        </p:spPr>
        <p:txBody>
          <a:bodyPr/>
          <a:lstStyle>
            <a:lvl1pPr>
              <a:defRPr>
                <a:solidFill>
                  <a:schemeClr val="tx1"/>
                </a:solidFill>
                <a:latin typeface="Arial" panose="020B0604020202020204" pitchFamily="34" charset="0"/>
              </a:defRPr>
            </a:lvl1pPr>
            <a:lvl2pPr marL="990575" indent="-380990">
              <a:defRPr>
                <a:solidFill>
                  <a:schemeClr val="tx1"/>
                </a:solidFill>
                <a:latin typeface="Arial" panose="020B0604020202020204" pitchFamily="34" charset="0"/>
              </a:defRPr>
            </a:lvl2pPr>
            <a:lvl3pPr marL="1523962" indent="-304792">
              <a:defRPr>
                <a:solidFill>
                  <a:schemeClr val="tx1"/>
                </a:solidFill>
                <a:latin typeface="Arial" panose="020B0604020202020204" pitchFamily="34" charset="0"/>
              </a:defRPr>
            </a:lvl3pPr>
            <a:lvl4pPr marL="2133547" indent="-304792">
              <a:defRPr>
                <a:solidFill>
                  <a:schemeClr val="tx1"/>
                </a:solidFill>
                <a:latin typeface="Arial" panose="020B0604020202020204" pitchFamily="34" charset="0"/>
              </a:defRPr>
            </a:lvl4pPr>
            <a:lvl5pPr marL="2743131" indent="-304792">
              <a:defRPr>
                <a:solidFill>
                  <a:schemeClr val="tx1"/>
                </a:solidFill>
                <a:latin typeface="Arial" panose="020B0604020202020204" pitchFamily="34" charset="0"/>
              </a:defRPr>
            </a:lvl5pPr>
            <a:lvl6pPr marL="3352716" indent="-304792" fontAlgn="base">
              <a:spcBef>
                <a:spcPct val="0"/>
              </a:spcBef>
              <a:spcAft>
                <a:spcPct val="0"/>
              </a:spcAft>
              <a:defRPr>
                <a:solidFill>
                  <a:schemeClr val="tx1"/>
                </a:solidFill>
                <a:latin typeface="Arial" panose="020B0604020202020204" pitchFamily="34" charset="0"/>
              </a:defRPr>
            </a:lvl6pPr>
            <a:lvl7pPr marL="3962301" indent="-304792" fontAlgn="base">
              <a:spcBef>
                <a:spcPct val="0"/>
              </a:spcBef>
              <a:spcAft>
                <a:spcPct val="0"/>
              </a:spcAft>
              <a:defRPr>
                <a:solidFill>
                  <a:schemeClr val="tx1"/>
                </a:solidFill>
                <a:latin typeface="Arial" panose="020B0604020202020204" pitchFamily="34" charset="0"/>
              </a:defRPr>
            </a:lvl7pPr>
            <a:lvl8pPr marL="4571886" indent="-304792" fontAlgn="base">
              <a:spcBef>
                <a:spcPct val="0"/>
              </a:spcBef>
              <a:spcAft>
                <a:spcPct val="0"/>
              </a:spcAft>
              <a:defRPr>
                <a:solidFill>
                  <a:schemeClr val="tx1"/>
                </a:solidFill>
                <a:latin typeface="Arial" panose="020B0604020202020204" pitchFamily="34" charset="0"/>
              </a:defRPr>
            </a:lvl8pPr>
            <a:lvl9pPr marL="5181470" indent="-304792"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7EBFF83D-3B63-4A33-B20E-084EDF8476D9}" type="slidenum">
              <a:rPr lang="en-US" altLang="zh-CN" smtClean="0">
                <a:solidFill>
                  <a:srgbClr val="000000"/>
                </a:solidFill>
                <a:ea typeface="宋体" panose="02010600030101010101" pitchFamily="2" charset="-122"/>
              </a:rPr>
              <a:t>57</a:t>
            </a:fld>
            <a:endParaRPr lang="en-US" altLang="zh-CN" smtClean="0">
              <a:solidFill>
                <a:srgbClr val="000000"/>
              </a:solidFill>
              <a:ea typeface="宋体" panose="02010600030101010101" pitchFamily="2" charset="-122"/>
            </a:endParaRPr>
          </a:p>
        </p:txBody>
      </p:sp>
      <p:pic>
        <p:nvPicPr>
          <p:cNvPr id="3" name="图片 2"/>
          <p:cNvPicPr>
            <a:picLocks noChangeAspect="1"/>
          </p:cNvPicPr>
          <p:nvPr/>
        </p:nvPicPr>
        <p:blipFill>
          <a:blip r:embed="rId3"/>
          <a:stretch>
            <a:fillRect/>
          </a:stretch>
        </p:blipFill>
        <p:spPr>
          <a:xfrm>
            <a:off x="1516899" y="1106317"/>
            <a:ext cx="6320375" cy="5064592"/>
          </a:xfrm>
          <a:prstGeom prst="rect">
            <a:avLst/>
          </a:prstGeom>
        </p:spPr>
      </p:pic>
      <p:sp>
        <p:nvSpPr>
          <p:cNvPr id="4" name="矩形 3"/>
          <p:cNvSpPr/>
          <p:nvPr/>
        </p:nvSpPr>
        <p:spPr>
          <a:xfrm>
            <a:off x="7568655" y="4582507"/>
            <a:ext cx="4623345" cy="1142108"/>
          </a:xfrm>
          <a:prstGeom prst="rect">
            <a:avLst/>
          </a:prstGeom>
        </p:spPr>
        <p:txBody>
          <a:bodyPr wrap="square">
            <a:spAutoFit/>
          </a:bodyPr>
          <a:lstStyle/>
          <a:p>
            <a:pPr>
              <a:lnSpc>
                <a:spcPct val="150000"/>
              </a:lnSpc>
            </a:pPr>
            <a:r>
              <a:rPr lang="zh-CN" altLang="en-US" sz="2400" dirty="0">
                <a:latin typeface="微软雅黑" panose="020B0503020204020204" pitchFamily="34" charset="-122"/>
                <a:ea typeface="微软雅黑" panose="020B0503020204020204" pitchFamily="34" charset="-122"/>
              </a:rPr>
              <a:t>电子</a:t>
            </a:r>
            <a:r>
              <a:rPr lang="zh-CN" altLang="en-US" sz="2400" dirty="0" smtClean="0">
                <a:latin typeface="微软雅黑" panose="020B0503020204020204" pitchFamily="34" charset="-122"/>
                <a:ea typeface="微软雅黑" panose="020B0503020204020204" pitchFamily="34" charset="-122"/>
              </a:rPr>
              <a:t>邮箱：</a:t>
            </a:r>
            <a:r>
              <a:rPr lang="en-US" altLang="zh-CN" sz="2400" dirty="0" smtClean="0">
                <a:latin typeface="微软雅黑" panose="020B0503020204020204" pitchFamily="34" charset="-122"/>
                <a:ea typeface="微软雅黑" panose="020B0503020204020204" pitchFamily="34" charset="-122"/>
              </a:rPr>
              <a:t>eol@scau.edu.cn</a:t>
            </a:r>
            <a:endParaRPr lang="en-US" altLang="zh-CN" sz="2400" dirty="0">
              <a:latin typeface="微软雅黑" panose="020B0503020204020204" pitchFamily="34" charset="-122"/>
              <a:ea typeface="微软雅黑" panose="020B0503020204020204" pitchFamily="34" charset="-122"/>
            </a:endParaRPr>
          </a:p>
          <a:p>
            <a:pPr>
              <a:lnSpc>
                <a:spcPct val="150000"/>
              </a:lnSpc>
            </a:pPr>
            <a:r>
              <a:rPr lang="zh-CN" altLang="en-US" sz="2400" dirty="0" smtClean="0">
                <a:latin typeface="微软雅黑" panose="020B0503020204020204" pitchFamily="34" charset="-122"/>
                <a:ea typeface="微软雅黑" panose="020B0503020204020204" pitchFamily="34" charset="-122"/>
              </a:rPr>
              <a:t>电话：</a:t>
            </a:r>
            <a:r>
              <a:rPr lang="en-US" altLang="zh-CN" sz="2400" dirty="0" smtClean="0">
                <a:latin typeface="微软雅黑" panose="020B0503020204020204" pitchFamily="34" charset="-122"/>
                <a:ea typeface="微软雅黑" panose="020B0503020204020204" pitchFamily="34" charset="-122"/>
              </a:rPr>
              <a:t>85283889</a:t>
            </a:r>
            <a:endParaRPr lang="en-US" altLang="zh-CN" sz="2400" dirty="0"/>
          </a:p>
        </p:txBody>
      </p:sp>
    </p:spTree>
    <p:extLst>
      <p:ext uri="{BB962C8B-B14F-4D97-AF65-F5344CB8AC3E}">
        <p14:creationId xmlns:p14="http://schemas.microsoft.com/office/powerpoint/2010/main" val="509006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23F25497-F1B8-42A3-881A-87B4C10ECE13}"/>
              </a:ext>
            </a:extLst>
          </p:cNvPr>
          <p:cNvSpPr/>
          <p:nvPr/>
        </p:nvSpPr>
        <p:spPr>
          <a:xfrm>
            <a:off x="0" y="4997882"/>
            <a:ext cx="12192000" cy="1860117"/>
          </a:xfrm>
          <a:prstGeom prst="rect">
            <a:avLst/>
          </a:prstGeom>
          <a:blipFill dpi="0" rotWithShape="1">
            <a:blip r:embed="rId3"/>
            <a:srcRect/>
            <a:tile tx="0" ty="0" sx="100000" sy="100000" flip="none" algn="ctr"/>
          </a:bli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4" name="矩形 113">
            <a:extLst>
              <a:ext uri="{FF2B5EF4-FFF2-40B4-BE49-F238E27FC236}">
                <a16:creationId xmlns:a16="http://schemas.microsoft.com/office/drawing/2014/main" id="{933D2543-56B1-4205-9103-B0009D3F3474}"/>
              </a:ext>
            </a:extLst>
          </p:cNvPr>
          <p:cNvSpPr/>
          <p:nvPr/>
        </p:nvSpPr>
        <p:spPr>
          <a:xfrm>
            <a:off x="0" y="0"/>
            <a:ext cx="12192000" cy="5041255"/>
          </a:xfrm>
          <a:prstGeom prst="rect">
            <a:avLst/>
          </a:prstGeom>
          <a:blipFill dpi="0" rotWithShape="1">
            <a:blip r:embed="rId4"/>
            <a:srcRect/>
            <a:tile tx="0" ty="0" sx="100000" sy="100000" flip="none" algn="ctr"/>
          </a:bli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 name="矩形 1">
            <a:extLst>
              <a:ext uri="{FF2B5EF4-FFF2-40B4-BE49-F238E27FC236}">
                <a16:creationId xmlns:a16="http://schemas.microsoft.com/office/drawing/2014/main" id="{56E5D777-3110-4DD2-BA01-0256FCF7A3C7}"/>
              </a:ext>
            </a:extLst>
          </p:cNvPr>
          <p:cNvSpPr/>
          <p:nvPr/>
        </p:nvSpPr>
        <p:spPr>
          <a:xfrm>
            <a:off x="3276600" y="612046"/>
            <a:ext cx="5638800" cy="5633908"/>
          </a:xfrm>
          <a:prstGeom prst="rect">
            <a:avLst/>
          </a:prstGeom>
          <a:blipFill dpi="0" rotWithShape="1">
            <a:blip r:embed="rId5">
              <a:alphaModFix amt="50000"/>
            </a:blip>
            <a:srcRect/>
            <a:tile tx="0" ty="0" sx="100000" sy="100000" flip="none" algn="tl"/>
          </a:bli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a:extLst>
              <a:ext uri="{FF2B5EF4-FFF2-40B4-BE49-F238E27FC236}">
                <a16:creationId xmlns:a16="http://schemas.microsoft.com/office/drawing/2014/main" id="{BDB3B26A-523E-9F41-AB69-26951844F4D4}"/>
              </a:ext>
            </a:extLst>
          </p:cNvPr>
          <p:cNvSpPr/>
          <p:nvPr/>
        </p:nvSpPr>
        <p:spPr>
          <a:xfrm>
            <a:off x="0" y="415"/>
            <a:ext cx="12192000" cy="6857585"/>
          </a:xfrm>
          <a:prstGeom prst="rect">
            <a:avLst/>
          </a:prstGeom>
          <a:gradFill>
            <a:gsLst>
              <a:gs pos="50000">
                <a:schemeClr val="tx1">
                  <a:alpha val="70000"/>
                </a:schemeClr>
              </a:gs>
              <a:gs pos="100000">
                <a:schemeClr val="accent1">
                  <a:alpha val="70000"/>
                </a:schemeClr>
              </a:gs>
            </a:gsLst>
            <a:lin ang="5400000" scaled="0"/>
          </a:gra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dirty="0"/>
          </a:p>
        </p:txBody>
      </p:sp>
      <p:sp>
        <p:nvSpPr>
          <p:cNvPr id="11" name="直角三角形 10">
            <a:extLst>
              <a:ext uri="{FF2B5EF4-FFF2-40B4-BE49-F238E27FC236}">
                <a16:creationId xmlns:a16="http://schemas.microsoft.com/office/drawing/2014/main" id="{D4497A03-22E9-D34A-B3EA-E6C3786D24B1}"/>
              </a:ext>
            </a:extLst>
          </p:cNvPr>
          <p:cNvSpPr/>
          <p:nvPr/>
        </p:nvSpPr>
        <p:spPr>
          <a:xfrm>
            <a:off x="7283450" y="4706800"/>
            <a:ext cx="91883" cy="291083"/>
          </a:xfrm>
          <a:prstGeom prst="rtTriangle">
            <a:avLst/>
          </a:prstGeom>
          <a:solidFill>
            <a:srgbClr val="D6AA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zh-CN" altLang="en-US" sz="1351"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endParaRPr>
          </a:p>
        </p:txBody>
      </p:sp>
      <p:sp>
        <p:nvSpPr>
          <p:cNvPr id="262" name="直角三角形 261">
            <a:extLst>
              <a:ext uri="{FF2B5EF4-FFF2-40B4-BE49-F238E27FC236}">
                <a16:creationId xmlns:a16="http://schemas.microsoft.com/office/drawing/2014/main" id="{EB2CE380-F7D0-5140-8979-9F1A5982D4AA}"/>
              </a:ext>
            </a:extLst>
          </p:cNvPr>
          <p:cNvSpPr/>
          <p:nvPr/>
        </p:nvSpPr>
        <p:spPr>
          <a:xfrm flipH="1">
            <a:off x="4816672" y="4706800"/>
            <a:ext cx="91883" cy="291083"/>
          </a:xfrm>
          <a:prstGeom prst="rtTriangle">
            <a:avLst/>
          </a:prstGeom>
          <a:solidFill>
            <a:srgbClr val="D6AA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zh-CN" altLang="en-US" sz="1351"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endParaRPr>
          </a:p>
        </p:txBody>
      </p:sp>
      <p:cxnSp>
        <p:nvCxnSpPr>
          <p:cNvPr id="78" name="直线连接符 77">
            <a:extLst>
              <a:ext uri="{FF2B5EF4-FFF2-40B4-BE49-F238E27FC236}">
                <a16:creationId xmlns:a16="http://schemas.microsoft.com/office/drawing/2014/main" id="{38A7F337-734F-BA49-8778-A70794F6A7DD}"/>
              </a:ext>
            </a:extLst>
          </p:cNvPr>
          <p:cNvCxnSpPr>
            <a:cxnSpLocks/>
          </p:cNvCxnSpPr>
          <p:nvPr/>
        </p:nvCxnSpPr>
        <p:spPr>
          <a:xfrm flipH="1">
            <a:off x="-1" y="5041255"/>
            <a:ext cx="12192001" cy="0"/>
          </a:xfrm>
          <a:prstGeom prst="line">
            <a:avLst/>
          </a:prstGeom>
          <a:ln w="101600">
            <a:gradFill>
              <a:gsLst>
                <a:gs pos="50000">
                  <a:srgbClr val="F6D9A7"/>
                </a:gs>
                <a:gs pos="100000">
                  <a:srgbClr val="D6AA74"/>
                </a:gs>
                <a:gs pos="0">
                  <a:srgbClr val="D6AA74"/>
                </a:gs>
              </a:gsLst>
              <a:lin ang="0" scaled="0"/>
            </a:gradFill>
          </a:ln>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a16="http://schemas.microsoft.com/office/drawing/2014/main" id="{6A6C7BE3-F2B2-964A-99E3-A8D9AE00ACCA}"/>
              </a:ext>
            </a:extLst>
          </p:cNvPr>
          <p:cNvSpPr/>
          <p:nvPr/>
        </p:nvSpPr>
        <p:spPr>
          <a:xfrm>
            <a:off x="4908556" y="4710756"/>
            <a:ext cx="2374894" cy="638773"/>
          </a:xfrm>
          <a:prstGeom prst="rect">
            <a:avLst/>
          </a:prstGeom>
          <a:solidFill>
            <a:srgbClr val="F6D9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zh-CN" altLang="en-US" sz="1351"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endParaRPr>
          </a:p>
        </p:txBody>
      </p:sp>
      <p:sp>
        <p:nvSpPr>
          <p:cNvPr id="191" name="圆角矩形 190">
            <a:extLst>
              <a:ext uri="{FF2B5EF4-FFF2-40B4-BE49-F238E27FC236}">
                <a16:creationId xmlns:a16="http://schemas.microsoft.com/office/drawing/2014/main" id="{91A0C695-E185-5D42-8A6B-8F14DADAED21}"/>
              </a:ext>
            </a:extLst>
          </p:cNvPr>
          <p:cNvSpPr/>
          <p:nvPr/>
        </p:nvSpPr>
        <p:spPr>
          <a:xfrm>
            <a:off x="3543909" y="5727356"/>
            <a:ext cx="1769103" cy="49714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defRPr/>
            </a:pPr>
            <a:r>
              <a:rPr kumimoji="1" lang="zh-CN" altLang="en-US"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rPr>
              <a:t>汇报人</a:t>
            </a:r>
            <a:r>
              <a:rPr kumimoji="1" lang="zh-CN" altLang="en-US" dirty="0">
                <a:solidFill>
                  <a:srgbClr val="FFFFFF"/>
                </a:solidFill>
                <a:latin typeface="Microsoft YaHei" panose="020B0503020204020204" pitchFamily="34" charset="-122"/>
                <a:ea typeface="Microsoft YaHei" panose="020B0503020204020204" pitchFamily="34" charset="-122"/>
              </a:rPr>
              <a:t>：</a:t>
            </a:r>
            <a:r>
              <a:rPr kumimoji="1" lang="en-US" altLang="zh-CN" dirty="0">
                <a:solidFill>
                  <a:srgbClr val="FFFFFF"/>
                </a:solidFill>
                <a:latin typeface="Microsoft YaHei" panose="020B0503020204020204" pitchFamily="34" charset="-122"/>
                <a:ea typeface="Microsoft YaHei" panose="020B0503020204020204" pitchFamily="34" charset="-122"/>
              </a:rPr>
              <a:t> xxx</a:t>
            </a:r>
            <a:endParaRPr kumimoji="1" lang="zh-CN" altLang="en-US"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endParaRPr>
          </a:p>
        </p:txBody>
      </p:sp>
      <p:sp>
        <p:nvSpPr>
          <p:cNvPr id="101" name="圆角矩形 190">
            <a:extLst>
              <a:ext uri="{FF2B5EF4-FFF2-40B4-BE49-F238E27FC236}">
                <a16:creationId xmlns:a16="http://schemas.microsoft.com/office/drawing/2014/main" id="{85120824-0568-4FD9-95F3-0E652DAC9C9D}"/>
              </a:ext>
            </a:extLst>
          </p:cNvPr>
          <p:cNvSpPr/>
          <p:nvPr/>
        </p:nvSpPr>
        <p:spPr>
          <a:xfrm>
            <a:off x="6350689" y="5727356"/>
            <a:ext cx="2297403" cy="49714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defRPr/>
            </a:pPr>
            <a:r>
              <a:rPr kumimoji="1" lang="zh-CN" altLang="en-US"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rPr>
              <a:t>时间</a:t>
            </a:r>
            <a:r>
              <a:rPr kumimoji="1" lang="zh-CN" altLang="en-US" dirty="0">
                <a:solidFill>
                  <a:srgbClr val="FFFFFF"/>
                </a:solidFill>
                <a:latin typeface="Microsoft YaHei" panose="020B0503020204020204" pitchFamily="34" charset="-122"/>
                <a:ea typeface="Microsoft YaHei" panose="020B0503020204020204" pitchFamily="34" charset="-122"/>
              </a:rPr>
              <a:t>：</a:t>
            </a:r>
            <a:r>
              <a:rPr kumimoji="1" lang="en-US" altLang="zh-CN" dirty="0">
                <a:solidFill>
                  <a:srgbClr val="FFFFFF"/>
                </a:solidFill>
                <a:latin typeface="Microsoft YaHei" panose="020B0503020204020204" pitchFamily="34" charset="-122"/>
                <a:ea typeface="Microsoft YaHei" panose="020B0503020204020204" pitchFamily="34" charset="-122"/>
              </a:rPr>
              <a:t> x</a:t>
            </a:r>
            <a:r>
              <a:rPr kumimoji="1" lang="zh-CN" altLang="en-US" dirty="0">
                <a:solidFill>
                  <a:srgbClr val="FFFFFF"/>
                </a:solidFill>
                <a:latin typeface="Microsoft YaHei" panose="020B0503020204020204" pitchFamily="34" charset="-122"/>
                <a:ea typeface="Microsoft YaHei" panose="020B0503020204020204" pitchFamily="34" charset="-122"/>
              </a:rPr>
              <a:t>年</a:t>
            </a:r>
            <a:r>
              <a:rPr kumimoji="1" lang="en-US" altLang="zh-CN" dirty="0">
                <a:solidFill>
                  <a:srgbClr val="FFFFFF"/>
                </a:solidFill>
                <a:latin typeface="Microsoft YaHei" panose="020B0503020204020204" pitchFamily="34" charset="-122"/>
                <a:ea typeface="Microsoft YaHei" panose="020B0503020204020204" pitchFamily="34" charset="-122"/>
              </a:rPr>
              <a:t>x</a:t>
            </a:r>
            <a:r>
              <a:rPr kumimoji="1" lang="zh-CN" altLang="en-US" dirty="0">
                <a:solidFill>
                  <a:srgbClr val="FFFFFF"/>
                </a:solidFill>
                <a:latin typeface="Microsoft YaHei" panose="020B0503020204020204" pitchFamily="34" charset="-122"/>
                <a:ea typeface="Microsoft YaHei" panose="020B0503020204020204" pitchFamily="34" charset="-122"/>
              </a:rPr>
              <a:t>月</a:t>
            </a:r>
            <a:r>
              <a:rPr kumimoji="1" lang="en-US" altLang="zh-CN" dirty="0">
                <a:solidFill>
                  <a:srgbClr val="FFFFFF"/>
                </a:solidFill>
                <a:latin typeface="Microsoft YaHei" panose="020B0503020204020204" pitchFamily="34" charset="-122"/>
                <a:ea typeface="Microsoft YaHei" panose="020B0503020204020204" pitchFamily="34" charset="-122"/>
              </a:rPr>
              <a:t>x</a:t>
            </a:r>
            <a:r>
              <a:rPr kumimoji="1" lang="zh-CN" altLang="en-US" dirty="0">
                <a:solidFill>
                  <a:srgbClr val="FFFFFF"/>
                </a:solidFill>
                <a:latin typeface="Microsoft YaHei" panose="020B0503020204020204" pitchFamily="34" charset="-122"/>
                <a:ea typeface="Microsoft YaHei" panose="020B0503020204020204" pitchFamily="34" charset="-122"/>
              </a:rPr>
              <a:t>日</a:t>
            </a:r>
            <a:endParaRPr kumimoji="1" lang="zh-CN" altLang="en-US"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endParaRPr>
          </a:p>
        </p:txBody>
      </p:sp>
      <p:grpSp>
        <p:nvGrpSpPr>
          <p:cNvPr id="109" name="组合 108">
            <a:extLst>
              <a:ext uri="{FF2B5EF4-FFF2-40B4-BE49-F238E27FC236}">
                <a16:creationId xmlns:a16="http://schemas.microsoft.com/office/drawing/2014/main" id="{F2555DEF-A0BD-4941-AC95-495B4E57B2CB}"/>
              </a:ext>
            </a:extLst>
          </p:cNvPr>
          <p:cNvGrpSpPr/>
          <p:nvPr/>
        </p:nvGrpSpPr>
        <p:grpSpPr>
          <a:xfrm>
            <a:off x="5009800" y="4803775"/>
            <a:ext cx="2172408" cy="447824"/>
            <a:chOff x="1062588" y="893899"/>
            <a:chExt cx="3123457" cy="643875"/>
          </a:xfrm>
          <a:solidFill>
            <a:schemeClr val="tx1"/>
          </a:solidFill>
        </p:grpSpPr>
        <p:sp>
          <p:nvSpPr>
            <p:cNvPr id="110" name="任意多边形: 形状 109">
              <a:extLst>
                <a:ext uri="{FF2B5EF4-FFF2-40B4-BE49-F238E27FC236}">
                  <a16:creationId xmlns:a16="http://schemas.microsoft.com/office/drawing/2014/main" id="{63761561-8490-4CEE-9F12-7C251B6709AB}"/>
                </a:ext>
              </a:extLst>
            </p:cNvPr>
            <p:cNvSpPr/>
            <p:nvPr/>
          </p:nvSpPr>
          <p:spPr>
            <a:xfrm>
              <a:off x="1062588" y="893899"/>
              <a:ext cx="3065776" cy="426434"/>
            </a:xfrm>
            <a:custGeom>
              <a:avLst/>
              <a:gdLst/>
              <a:ahLst/>
              <a:cxnLst/>
              <a:rect l="l" t="t" r="r" b="b"/>
              <a:pathLst>
                <a:path w="3065776" h="426434">
                  <a:moveTo>
                    <a:pt x="1689372" y="310134"/>
                  </a:moveTo>
                  <a:cubicBezTo>
                    <a:pt x="1694541" y="310134"/>
                    <a:pt x="1697008" y="310604"/>
                    <a:pt x="1696773" y="311544"/>
                  </a:cubicBezTo>
                  <a:cubicBezTo>
                    <a:pt x="1696538" y="312014"/>
                    <a:pt x="1695070" y="312366"/>
                    <a:pt x="1692368" y="312601"/>
                  </a:cubicBezTo>
                  <a:cubicBezTo>
                    <a:pt x="1689666" y="312836"/>
                    <a:pt x="1687081" y="312836"/>
                    <a:pt x="1684614" y="312601"/>
                  </a:cubicBezTo>
                  <a:cubicBezTo>
                    <a:pt x="1682147" y="312366"/>
                    <a:pt x="1680914" y="312014"/>
                    <a:pt x="1680914" y="311544"/>
                  </a:cubicBezTo>
                  <a:cubicBezTo>
                    <a:pt x="1680914" y="310604"/>
                    <a:pt x="1683733" y="310134"/>
                    <a:pt x="1689372" y="310134"/>
                  </a:cubicBezTo>
                  <a:close/>
                  <a:moveTo>
                    <a:pt x="119342" y="282821"/>
                  </a:moveTo>
                  <a:cubicBezTo>
                    <a:pt x="119695" y="282939"/>
                    <a:pt x="119636" y="283467"/>
                    <a:pt x="119166" y="284407"/>
                  </a:cubicBezTo>
                  <a:cubicBezTo>
                    <a:pt x="118461" y="285347"/>
                    <a:pt x="118814" y="286052"/>
                    <a:pt x="120224" y="286522"/>
                  </a:cubicBezTo>
                  <a:cubicBezTo>
                    <a:pt x="121633" y="286991"/>
                    <a:pt x="121398" y="287344"/>
                    <a:pt x="119519" y="287579"/>
                  </a:cubicBezTo>
                  <a:cubicBezTo>
                    <a:pt x="117874" y="287579"/>
                    <a:pt x="116875" y="287226"/>
                    <a:pt x="116523" y="286522"/>
                  </a:cubicBezTo>
                  <a:cubicBezTo>
                    <a:pt x="116171" y="285817"/>
                    <a:pt x="116464" y="284994"/>
                    <a:pt x="117404" y="284055"/>
                  </a:cubicBezTo>
                  <a:cubicBezTo>
                    <a:pt x="118344" y="283115"/>
                    <a:pt x="118990" y="282704"/>
                    <a:pt x="119342" y="282821"/>
                  </a:cubicBezTo>
                  <a:close/>
                  <a:moveTo>
                    <a:pt x="2104214" y="270310"/>
                  </a:moveTo>
                  <a:cubicBezTo>
                    <a:pt x="2104214" y="270310"/>
                    <a:pt x="2104214" y="270545"/>
                    <a:pt x="2104214" y="271015"/>
                  </a:cubicBezTo>
                  <a:cubicBezTo>
                    <a:pt x="2104684" y="273834"/>
                    <a:pt x="2104684" y="276771"/>
                    <a:pt x="2104214" y="279825"/>
                  </a:cubicBezTo>
                  <a:cubicBezTo>
                    <a:pt x="2104214" y="281235"/>
                    <a:pt x="2104097" y="281235"/>
                    <a:pt x="2103862" y="279825"/>
                  </a:cubicBezTo>
                  <a:cubicBezTo>
                    <a:pt x="2103862" y="279825"/>
                    <a:pt x="2103862" y="278298"/>
                    <a:pt x="2103862" y="275244"/>
                  </a:cubicBezTo>
                  <a:cubicBezTo>
                    <a:pt x="2103862" y="272190"/>
                    <a:pt x="2103979" y="270545"/>
                    <a:pt x="2104214" y="270310"/>
                  </a:cubicBezTo>
                  <a:close/>
                  <a:moveTo>
                    <a:pt x="1382019" y="254098"/>
                  </a:moveTo>
                  <a:cubicBezTo>
                    <a:pt x="1379200" y="254098"/>
                    <a:pt x="1372856" y="258386"/>
                    <a:pt x="1362988" y="266962"/>
                  </a:cubicBezTo>
                  <a:cubicBezTo>
                    <a:pt x="1353121" y="275538"/>
                    <a:pt x="1348186" y="281000"/>
                    <a:pt x="1348186" y="283350"/>
                  </a:cubicBezTo>
                  <a:cubicBezTo>
                    <a:pt x="1348422" y="284525"/>
                    <a:pt x="1349538" y="285112"/>
                    <a:pt x="1351535" y="285112"/>
                  </a:cubicBezTo>
                  <a:cubicBezTo>
                    <a:pt x="1353532" y="285112"/>
                    <a:pt x="1356351" y="284583"/>
                    <a:pt x="1359993" y="283526"/>
                  </a:cubicBezTo>
                  <a:cubicBezTo>
                    <a:pt x="1363635" y="282469"/>
                    <a:pt x="1367452" y="281118"/>
                    <a:pt x="1371447" y="279473"/>
                  </a:cubicBezTo>
                  <a:lnTo>
                    <a:pt x="1384134" y="273834"/>
                  </a:lnTo>
                  <a:lnTo>
                    <a:pt x="1384134" y="263966"/>
                  </a:lnTo>
                  <a:cubicBezTo>
                    <a:pt x="1384134" y="257388"/>
                    <a:pt x="1383429" y="254098"/>
                    <a:pt x="1382019" y="254098"/>
                  </a:cubicBezTo>
                  <a:close/>
                  <a:moveTo>
                    <a:pt x="947882" y="254098"/>
                  </a:moveTo>
                  <a:cubicBezTo>
                    <a:pt x="947236" y="254568"/>
                    <a:pt x="946384" y="255626"/>
                    <a:pt x="945327" y="257270"/>
                  </a:cubicBezTo>
                  <a:cubicBezTo>
                    <a:pt x="944152" y="258915"/>
                    <a:pt x="943565" y="260325"/>
                    <a:pt x="943565" y="261499"/>
                  </a:cubicBezTo>
                  <a:cubicBezTo>
                    <a:pt x="943565" y="262909"/>
                    <a:pt x="942155" y="265376"/>
                    <a:pt x="939335" y="268900"/>
                  </a:cubicBezTo>
                  <a:cubicBezTo>
                    <a:pt x="934402" y="275244"/>
                    <a:pt x="931934" y="279473"/>
                    <a:pt x="931934" y="281588"/>
                  </a:cubicBezTo>
                  <a:cubicBezTo>
                    <a:pt x="931934" y="282058"/>
                    <a:pt x="932346" y="282292"/>
                    <a:pt x="933168" y="282292"/>
                  </a:cubicBezTo>
                  <a:cubicBezTo>
                    <a:pt x="933990" y="282292"/>
                    <a:pt x="935106" y="282116"/>
                    <a:pt x="936516" y="281764"/>
                  </a:cubicBezTo>
                  <a:cubicBezTo>
                    <a:pt x="937926" y="281411"/>
                    <a:pt x="939335" y="280883"/>
                    <a:pt x="940745" y="280178"/>
                  </a:cubicBezTo>
                  <a:cubicBezTo>
                    <a:pt x="942625" y="279238"/>
                    <a:pt x="943917" y="278005"/>
                    <a:pt x="944622" y="276477"/>
                  </a:cubicBezTo>
                  <a:cubicBezTo>
                    <a:pt x="945327" y="274950"/>
                    <a:pt x="946266" y="271837"/>
                    <a:pt x="947441" y="267138"/>
                  </a:cubicBezTo>
                  <a:cubicBezTo>
                    <a:pt x="949086" y="259855"/>
                    <a:pt x="949673" y="255626"/>
                    <a:pt x="949203" y="254451"/>
                  </a:cubicBezTo>
                  <a:cubicBezTo>
                    <a:pt x="948968" y="253746"/>
                    <a:pt x="948528" y="253629"/>
                    <a:pt x="947882" y="254098"/>
                  </a:cubicBezTo>
                  <a:close/>
                  <a:moveTo>
                    <a:pt x="1638975" y="253041"/>
                  </a:moveTo>
                  <a:cubicBezTo>
                    <a:pt x="1638975" y="253041"/>
                    <a:pt x="1638740" y="253394"/>
                    <a:pt x="1638271" y="254098"/>
                  </a:cubicBezTo>
                  <a:cubicBezTo>
                    <a:pt x="1637566" y="254568"/>
                    <a:pt x="1636743" y="255449"/>
                    <a:pt x="1635804" y="256742"/>
                  </a:cubicBezTo>
                  <a:cubicBezTo>
                    <a:pt x="1634864" y="258034"/>
                    <a:pt x="1633924" y="259502"/>
                    <a:pt x="1632984" y="261147"/>
                  </a:cubicBezTo>
                  <a:lnTo>
                    <a:pt x="1627698" y="269253"/>
                  </a:lnTo>
                  <a:lnTo>
                    <a:pt x="1632984" y="277359"/>
                  </a:lnTo>
                  <a:cubicBezTo>
                    <a:pt x="1633924" y="278768"/>
                    <a:pt x="1634864" y="280060"/>
                    <a:pt x="1635804" y="281235"/>
                  </a:cubicBezTo>
                  <a:cubicBezTo>
                    <a:pt x="1636743" y="282410"/>
                    <a:pt x="1637507" y="283291"/>
                    <a:pt x="1638094" y="283878"/>
                  </a:cubicBezTo>
                  <a:cubicBezTo>
                    <a:pt x="1638682" y="284466"/>
                    <a:pt x="1639093" y="284642"/>
                    <a:pt x="1639328" y="284407"/>
                  </a:cubicBezTo>
                  <a:cubicBezTo>
                    <a:pt x="1639798" y="283937"/>
                    <a:pt x="1639974" y="278709"/>
                    <a:pt x="1639856" y="268724"/>
                  </a:cubicBezTo>
                  <a:cubicBezTo>
                    <a:pt x="1639739" y="258739"/>
                    <a:pt x="1639445" y="253511"/>
                    <a:pt x="1638975" y="253041"/>
                  </a:cubicBezTo>
                  <a:close/>
                  <a:moveTo>
                    <a:pt x="2105624" y="249869"/>
                  </a:moveTo>
                  <a:cubicBezTo>
                    <a:pt x="2105859" y="250104"/>
                    <a:pt x="2105977" y="250457"/>
                    <a:pt x="2105977" y="250927"/>
                  </a:cubicBezTo>
                  <a:cubicBezTo>
                    <a:pt x="2106446" y="253276"/>
                    <a:pt x="2106446" y="255391"/>
                    <a:pt x="2105977" y="257270"/>
                  </a:cubicBezTo>
                  <a:cubicBezTo>
                    <a:pt x="2105742" y="258210"/>
                    <a:pt x="2105506" y="258093"/>
                    <a:pt x="2105272" y="256918"/>
                  </a:cubicBezTo>
                  <a:cubicBezTo>
                    <a:pt x="2105272" y="256918"/>
                    <a:pt x="2105272" y="255861"/>
                    <a:pt x="2105272" y="253746"/>
                  </a:cubicBezTo>
                  <a:close/>
                  <a:moveTo>
                    <a:pt x="2083421" y="244231"/>
                  </a:moveTo>
                  <a:lnTo>
                    <a:pt x="2083421" y="244583"/>
                  </a:lnTo>
                  <a:cubicBezTo>
                    <a:pt x="2083891" y="245758"/>
                    <a:pt x="2083891" y="247050"/>
                    <a:pt x="2083421" y="248460"/>
                  </a:cubicBezTo>
                  <a:cubicBezTo>
                    <a:pt x="2083186" y="247990"/>
                    <a:pt x="2082951" y="247285"/>
                    <a:pt x="2082716" y="246345"/>
                  </a:cubicBezTo>
                  <a:close/>
                  <a:moveTo>
                    <a:pt x="1015459" y="234010"/>
                  </a:moveTo>
                  <a:cubicBezTo>
                    <a:pt x="1014284" y="234480"/>
                    <a:pt x="1010995" y="235126"/>
                    <a:pt x="1005591" y="235949"/>
                  </a:cubicBezTo>
                  <a:cubicBezTo>
                    <a:pt x="1000187" y="236771"/>
                    <a:pt x="996311" y="237182"/>
                    <a:pt x="993961" y="237182"/>
                  </a:cubicBezTo>
                  <a:cubicBezTo>
                    <a:pt x="989967" y="237182"/>
                    <a:pt x="987207" y="237887"/>
                    <a:pt x="985679" y="239297"/>
                  </a:cubicBezTo>
                  <a:cubicBezTo>
                    <a:pt x="984152" y="240706"/>
                    <a:pt x="983858" y="242938"/>
                    <a:pt x="984798" y="245993"/>
                  </a:cubicBezTo>
                  <a:cubicBezTo>
                    <a:pt x="985503" y="248342"/>
                    <a:pt x="987030" y="250809"/>
                    <a:pt x="989380" y="253394"/>
                  </a:cubicBezTo>
                  <a:cubicBezTo>
                    <a:pt x="991729" y="255978"/>
                    <a:pt x="993609" y="257270"/>
                    <a:pt x="995018" y="257270"/>
                  </a:cubicBezTo>
                  <a:cubicBezTo>
                    <a:pt x="995958" y="257270"/>
                    <a:pt x="999600" y="253981"/>
                    <a:pt x="1005944" y="247402"/>
                  </a:cubicBezTo>
                  <a:cubicBezTo>
                    <a:pt x="1012287" y="240824"/>
                    <a:pt x="1015459" y="237065"/>
                    <a:pt x="1015459" y="236125"/>
                  </a:cubicBezTo>
                  <a:cubicBezTo>
                    <a:pt x="1015459" y="236125"/>
                    <a:pt x="1015459" y="235420"/>
                    <a:pt x="1015459" y="234010"/>
                  </a:cubicBezTo>
                  <a:close/>
                  <a:moveTo>
                    <a:pt x="2494387" y="223790"/>
                  </a:moveTo>
                  <a:cubicBezTo>
                    <a:pt x="2493212" y="224142"/>
                    <a:pt x="2491450" y="225082"/>
                    <a:pt x="2489100" y="226609"/>
                  </a:cubicBezTo>
                  <a:cubicBezTo>
                    <a:pt x="2486046" y="228489"/>
                    <a:pt x="2485224" y="229429"/>
                    <a:pt x="2486633" y="229429"/>
                  </a:cubicBezTo>
                  <a:cubicBezTo>
                    <a:pt x="2486633" y="229429"/>
                    <a:pt x="2486869" y="229429"/>
                    <a:pt x="2487338" y="229429"/>
                  </a:cubicBezTo>
                  <a:cubicBezTo>
                    <a:pt x="2488983" y="229429"/>
                    <a:pt x="2490862" y="228841"/>
                    <a:pt x="2492977" y="227667"/>
                  </a:cubicBezTo>
                  <a:cubicBezTo>
                    <a:pt x="2495092" y="226492"/>
                    <a:pt x="2496149" y="225435"/>
                    <a:pt x="2496149" y="224495"/>
                  </a:cubicBezTo>
                  <a:cubicBezTo>
                    <a:pt x="2496149" y="223672"/>
                    <a:pt x="2495562" y="223438"/>
                    <a:pt x="2494387" y="223790"/>
                  </a:cubicBezTo>
                  <a:close/>
                  <a:moveTo>
                    <a:pt x="2048355" y="221499"/>
                  </a:moveTo>
                  <a:cubicBezTo>
                    <a:pt x="2047768" y="220912"/>
                    <a:pt x="2047122" y="220971"/>
                    <a:pt x="2046417" y="221675"/>
                  </a:cubicBezTo>
                  <a:cubicBezTo>
                    <a:pt x="2045712" y="222380"/>
                    <a:pt x="2045359" y="223320"/>
                    <a:pt x="2045359" y="224495"/>
                  </a:cubicBezTo>
                  <a:cubicBezTo>
                    <a:pt x="2045359" y="225670"/>
                    <a:pt x="2046005" y="225611"/>
                    <a:pt x="2047298" y="224319"/>
                  </a:cubicBezTo>
                  <a:cubicBezTo>
                    <a:pt x="2048590" y="223026"/>
                    <a:pt x="2048942" y="222087"/>
                    <a:pt x="2048355" y="221499"/>
                  </a:cubicBezTo>
                  <a:close/>
                  <a:moveTo>
                    <a:pt x="2501788" y="220618"/>
                  </a:moveTo>
                  <a:cubicBezTo>
                    <a:pt x="2501083" y="220853"/>
                    <a:pt x="2500261" y="221323"/>
                    <a:pt x="2499321" y="222028"/>
                  </a:cubicBezTo>
                  <a:cubicBezTo>
                    <a:pt x="2498851" y="222733"/>
                    <a:pt x="2499204" y="223203"/>
                    <a:pt x="2500378" y="223438"/>
                  </a:cubicBezTo>
                  <a:cubicBezTo>
                    <a:pt x="2502728" y="223438"/>
                    <a:pt x="2503902" y="222850"/>
                    <a:pt x="2503902" y="221675"/>
                  </a:cubicBezTo>
                  <a:cubicBezTo>
                    <a:pt x="2503902" y="221205"/>
                    <a:pt x="2503726" y="220853"/>
                    <a:pt x="2503374" y="220618"/>
                  </a:cubicBezTo>
                  <a:cubicBezTo>
                    <a:pt x="2503021" y="220383"/>
                    <a:pt x="2502493" y="220383"/>
                    <a:pt x="2501788" y="220618"/>
                  </a:cubicBezTo>
                  <a:close/>
                  <a:moveTo>
                    <a:pt x="1378495" y="196301"/>
                  </a:moveTo>
                  <a:cubicBezTo>
                    <a:pt x="1376381" y="196301"/>
                    <a:pt x="1371564" y="198004"/>
                    <a:pt x="1364046" y="201411"/>
                  </a:cubicBezTo>
                  <a:cubicBezTo>
                    <a:pt x="1356527" y="204818"/>
                    <a:pt x="1351946" y="207226"/>
                    <a:pt x="1350301" y="208636"/>
                  </a:cubicBezTo>
                  <a:cubicBezTo>
                    <a:pt x="1347717" y="210985"/>
                    <a:pt x="1345837" y="214157"/>
                    <a:pt x="1344662" y="218151"/>
                  </a:cubicBezTo>
                  <a:cubicBezTo>
                    <a:pt x="1343253" y="223790"/>
                    <a:pt x="1343076" y="227197"/>
                    <a:pt x="1344134" y="228371"/>
                  </a:cubicBezTo>
                  <a:cubicBezTo>
                    <a:pt x="1345191" y="229546"/>
                    <a:pt x="1349479" y="230369"/>
                    <a:pt x="1356997" y="230838"/>
                  </a:cubicBezTo>
                  <a:cubicBezTo>
                    <a:pt x="1366395" y="231543"/>
                    <a:pt x="1372974" y="233070"/>
                    <a:pt x="1376733" y="235420"/>
                  </a:cubicBezTo>
                  <a:lnTo>
                    <a:pt x="1382372" y="238592"/>
                  </a:lnTo>
                  <a:lnTo>
                    <a:pt x="1382372" y="235068"/>
                  </a:lnTo>
                  <a:cubicBezTo>
                    <a:pt x="1382607" y="232483"/>
                    <a:pt x="1382842" y="227197"/>
                    <a:pt x="1383077" y="219208"/>
                  </a:cubicBezTo>
                  <a:cubicBezTo>
                    <a:pt x="1383312" y="211220"/>
                    <a:pt x="1382959" y="205405"/>
                    <a:pt x="1382019" y="201763"/>
                  </a:cubicBezTo>
                  <a:cubicBezTo>
                    <a:pt x="1381080" y="198122"/>
                    <a:pt x="1379905" y="196301"/>
                    <a:pt x="1378495" y="196301"/>
                  </a:cubicBezTo>
                  <a:close/>
                  <a:moveTo>
                    <a:pt x="1690429" y="187490"/>
                  </a:moveTo>
                  <a:cubicBezTo>
                    <a:pt x="1692074" y="187490"/>
                    <a:pt x="1691369" y="188665"/>
                    <a:pt x="1688315" y="191014"/>
                  </a:cubicBezTo>
                  <a:cubicBezTo>
                    <a:pt x="1686905" y="192189"/>
                    <a:pt x="1686141" y="192718"/>
                    <a:pt x="1686024" y="192600"/>
                  </a:cubicBezTo>
                  <a:cubicBezTo>
                    <a:pt x="1685907" y="192483"/>
                    <a:pt x="1686435" y="191719"/>
                    <a:pt x="1687610" y="190310"/>
                  </a:cubicBezTo>
                  <a:cubicBezTo>
                    <a:pt x="1689020" y="188430"/>
                    <a:pt x="1689959" y="187490"/>
                    <a:pt x="1690429" y="187490"/>
                  </a:cubicBezTo>
                  <a:close/>
                  <a:moveTo>
                    <a:pt x="51501" y="187138"/>
                  </a:moveTo>
                  <a:cubicBezTo>
                    <a:pt x="49856" y="187138"/>
                    <a:pt x="41750" y="191367"/>
                    <a:pt x="27183" y="199825"/>
                  </a:cubicBezTo>
                  <a:cubicBezTo>
                    <a:pt x="22249" y="202879"/>
                    <a:pt x="18490" y="204524"/>
                    <a:pt x="15906" y="204759"/>
                  </a:cubicBezTo>
                  <a:cubicBezTo>
                    <a:pt x="13086" y="204994"/>
                    <a:pt x="10972" y="205758"/>
                    <a:pt x="9562" y="207050"/>
                  </a:cubicBezTo>
                  <a:cubicBezTo>
                    <a:pt x="8152" y="208342"/>
                    <a:pt x="8035" y="209693"/>
                    <a:pt x="9210" y="211103"/>
                  </a:cubicBezTo>
                  <a:cubicBezTo>
                    <a:pt x="10854" y="213217"/>
                    <a:pt x="15025" y="215802"/>
                    <a:pt x="21721" y="218856"/>
                  </a:cubicBezTo>
                  <a:cubicBezTo>
                    <a:pt x="28417" y="221910"/>
                    <a:pt x="33057" y="223438"/>
                    <a:pt x="35642" y="223438"/>
                  </a:cubicBezTo>
                  <a:cubicBezTo>
                    <a:pt x="38461" y="223438"/>
                    <a:pt x="39753" y="223907"/>
                    <a:pt x="39518" y="224847"/>
                  </a:cubicBezTo>
                  <a:cubicBezTo>
                    <a:pt x="38814" y="226022"/>
                    <a:pt x="39401" y="226962"/>
                    <a:pt x="41280" y="227667"/>
                  </a:cubicBezTo>
                  <a:cubicBezTo>
                    <a:pt x="43865" y="228606"/>
                    <a:pt x="46097" y="228371"/>
                    <a:pt x="47976" y="226962"/>
                  </a:cubicBezTo>
                  <a:cubicBezTo>
                    <a:pt x="48446" y="226257"/>
                    <a:pt x="48329" y="225670"/>
                    <a:pt x="47624" y="225200"/>
                  </a:cubicBezTo>
                  <a:cubicBezTo>
                    <a:pt x="46684" y="224495"/>
                    <a:pt x="47154" y="223203"/>
                    <a:pt x="49034" y="221323"/>
                  </a:cubicBezTo>
                  <a:cubicBezTo>
                    <a:pt x="50913" y="219913"/>
                    <a:pt x="51853" y="219796"/>
                    <a:pt x="51853" y="220971"/>
                  </a:cubicBezTo>
                  <a:cubicBezTo>
                    <a:pt x="51853" y="222615"/>
                    <a:pt x="51324" y="224495"/>
                    <a:pt x="50267" y="226609"/>
                  </a:cubicBezTo>
                  <a:cubicBezTo>
                    <a:pt x="49210" y="228724"/>
                    <a:pt x="49151" y="230838"/>
                    <a:pt x="50091" y="232953"/>
                  </a:cubicBezTo>
                  <a:cubicBezTo>
                    <a:pt x="51501" y="235302"/>
                    <a:pt x="52558" y="234480"/>
                    <a:pt x="53263" y="230486"/>
                  </a:cubicBezTo>
                  <a:cubicBezTo>
                    <a:pt x="53498" y="228841"/>
                    <a:pt x="53850" y="226257"/>
                    <a:pt x="54320" y="222733"/>
                  </a:cubicBezTo>
                  <a:cubicBezTo>
                    <a:pt x="54555" y="218269"/>
                    <a:pt x="54320" y="216037"/>
                    <a:pt x="53615" y="216037"/>
                  </a:cubicBezTo>
                  <a:cubicBezTo>
                    <a:pt x="52675" y="216506"/>
                    <a:pt x="52205" y="215332"/>
                    <a:pt x="52205" y="212512"/>
                  </a:cubicBezTo>
                  <a:cubicBezTo>
                    <a:pt x="52205" y="210163"/>
                    <a:pt x="52323" y="206639"/>
                    <a:pt x="52558" y="201940"/>
                  </a:cubicBezTo>
                  <a:cubicBezTo>
                    <a:pt x="53028" y="196301"/>
                    <a:pt x="53145" y="192424"/>
                    <a:pt x="52910" y="190310"/>
                  </a:cubicBezTo>
                  <a:cubicBezTo>
                    <a:pt x="52675" y="188195"/>
                    <a:pt x="52205" y="187138"/>
                    <a:pt x="51501" y="187138"/>
                  </a:cubicBezTo>
                  <a:close/>
                  <a:moveTo>
                    <a:pt x="1345984" y="180706"/>
                  </a:moveTo>
                  <a:cubicBezTo>
                    <a:pt x="1347687" y="180412"/>
                    <a:pt x="1349244" y="180559"/>
                    <a:pt x="1350654" y="181147"/>
                  </a:cubicBezTo>
                  <a:cubicBezTo>
                    <a:pt x="1351358" y="181381"/>
                    <a:pt x="1351358" y="181851"/>
                    <a:pt x="1350654" y="182556"/>
                  </a:cubicBezTo>
                  <a:cubicBezTo>
                    <a:pt x="1349714" y="183496"/>
                    <a:pt x="1349420" y="185728"/>
                    <a:pt x="1349772" y="189252"/>
                  </a:cubicBezTo>
                  <a:cubicBezTo>
                    <a:pt x="1350125" y="192777"/>
                    <a:pt x="1350771" y="194539"/>
                    <a:pt x="1351711" y="194539"/>
                  </a:cubicBezTo>
                  <a:cubicBezTo>
                    <a:pt x="1352651" y="194539"/>
                    <a:pt x="1356057" y="193129"/>
                    <a:pt x="1361931" y="190310"/>
                  </a:cubicBezTo>
                  <a:cubicBezTo>
                    <a:pt x="1367335" y="187725"/>
                    <a:pt x="1371740" y="186315"/>
                    <a:pt x="1375147" y="186080"/>
                  </a:cubicBezTo>
                  <a:cubicBezTo>
                    <a:pt x="1378554" y="185846"/>
                    <a:pt x="1382607" y="186668"/>
                    <a:pt x="1387306" y="188547"/>
                  </a:cubicBezTo>
                  <a:cubicBezTo>
                    <a:pt x="1391065" y="189957"/>
                    <a:pt x="1395177" y="193364"/>
                    <a:pt x="1399641" y="198768"/>
                  </a:cubicBezTo>
                  <a:cubicBezTo>
                    <a:pt x="1404105" y="204172"/>
                    <a:pt x="1406337" y="208401"/>
                    <a:pt x="1406337" y="211455"/>
                  </a:cubicBezTo>
                  <a:cubicBezTo>
                    <a:pt x="1406337" y="213570"/>
                    <a:pt x="1406924" y="217329"/>
                    <a:pt x="1408099" y="222733"/>
                  </a:cubicBezTo>
                  <a:cubicBezTo>
                    <a:pt x="1412093" y="242938"/>
                    <a:pt x="1414677" y="277006"/>
                    <a:pt x="1415852" y="324936"/>
                  </a:cubicBezTo>
                  <a:cubicBezTo>
                    <a:pt x="1416322" y="345377"/>
                    <a:pt x="1416440" y="357829"/>
                    <a:pt x="1416205" y="362293"/>
                  </a:cubicBezTo>
                  <a:cubicBezTo>
                    <a:pt x="1415970" y="366757"/>
                    <a:pt x="1415030" y="369929"/>
                    <a:pt x="1413385" y="371808"/>
                  </a:cubicBezTo>
                  <a:cubicBezTo>
                    <a:pt x="1411741" y="373923"/>
                    <a:pt x="1409039" y="375274"/>
                    <a:pt x="1405279" y="375861"/>
                  </a:cubicBezTo>
                  <a:cubicBezTo>
                    <a:pt x="1401520" y="376449"/>
                    <a:pt x="1399053" y="375920"/>
                    <a:pt x="1397879" y="374275"/>
                  </a:cubicBezTo>
                  <a:cubicBezTo>
                    <a:pt x="1397174" y="373101"/>
                    <a:pt x="1394119" y="371221"/>
                    <a:pt x="1388715" y="368637"/>
                  </a:cubicBezTo>
                  <a:cubicBezTo>
                    <a:pt x="1380257" y="364408"/>
                    <a:pt x="1368510" y="353717"/>
                    <a:pt x="1353473" y="336566"/>
                  </a:cubicBezTo>
                  <a:cubicBezTo>
                    <a:pt x="1347364" y="329517"/>
                    <a:pt x="1343018" y="323702"/>
                    <a:pt x="1340433" y="319121"/>
                  </a:cubicBezTo>
                  <a:cubicBezTo>
                    <a:pt x="1337849" y="314539"/>
                    <a:pt x="1336204" y="309664"/>
                    <a:pt x="1335499" y="304495"/>
                  </a:cubicBezTo>
                  <a:lnTo>
                    <a:pt x="1334442" y="296037"/>
                  </a:lnTo>
                  <a:lnTo>
                    <a:pt x="1336909" y="302381"/>
                  </a:lnTo>
                  <a:cubicBezTo>
                    <a:pt x="1338554" y="306610"/>
                    <a:pt x="1340081" y="309782"/>
                    <a:pt x="1341490" y="311896"/>
                  </a:cubicBezTo>
                  <a:cubicBezTo>
                    <a:pt x="1345250" y="316360"/>
                    <a:pt x="1350184" y="320178"/>
                    <a:pt x="1356292" y="323350"/>
                  </a:cubicBezTo>
                  <a:cubicBezTo>
                    <a:pt x="1362401" y="326522"/>
                    <a:pt x="1368510" y="328108"/>
                    <a:pt x="1374618" y="328108"/>
                  </a:cubicBezTo>
                  <a:lnTo>
                    <a:pt x="1383429" y="328460"/>
                  </a:lnTo>
                  <a:lnTo>
                    <a:pt x="1383781" y="315068"/>
                  </a:lnTo>
                  <a:cubicBezTo>
                    <a:pt x="1384016" y="306140"/>
                    <a:pt x="1383605" y="301088"/>
                    <a:pt x="1382548" y="299914"/>
                  </a:cubicBezTo>
                  <a:cubicBezTo>
                    <a:pt x="1381491" y="298739"/>
                    <a:pt x="1379259" y="299444"/>
                    <a:pt x="1375852" y="302028"/>
                  </a:cubicBezTo>
                  <a:cubicBezTo>
                    <a:pt x="1372445" y="304613"/>
                    <a:pt x="1368275" y="305787"/>
                    <a:pt x="1363341" y="305553"/>
                  </a:cubicBezTo>
                  <a:cubicBezTo>
                    <a:pt x="1358172" y="305318"/>
                    <a:pt x="1353943" y="305083"/>
                    <a:pt x="1350654" y="304848"/>
                  </a:cubicBezTo>
                  <a:cubicBezTo>
                    <a:pt x="1347129" y="304613"/>
                    <a:pt x="1344016" y="303086"/>
                    <a:pt x="1341314" y="300266"/>
                  </a:cubicBezTo>
                  <a:cubicBezTo>
                    <a:pt x="1338612" y="297447"/>
                    <a:pt x="1336792" y="293688"/>
                    <a:pt x="1335852" y="288989"/>
                  </a:cubicBezTo>
                  <a:lnTo>
                    <a:pt x="1334442" y="280530"/>
                  </a:lnTo>
                  <a:lnTo>
                    <a:pt x="1342548" y="273834"/>
                  </a:lnTo>
                  <a:cubicBezTo>
                    <a:pt x="1350771" y="267021"/>
                    <a:pt x="1357232" y="260560"/>
                    <a:pt x="1361931" y="254451"/>
                  </a:cubicBezTo>
                  <a:cubicBezTo>
                    <a:pt x="1366630" y="248342"/>
                    <a:pt x="1368157" y="244348"/>
                    <a:pt x="1366513" y="242468"/>
                  </a:cubicBezTo>
                  <a:cubicBezTo>
                    <a:pt x="1365573" y="241764"/>
                    <a:pt x="1360991" y="241176"/>
                    <a:pt x="1352768" y="240706"/>
                  </a:cubicBezTo>
                  <a:cubicBezTo>
                    <a:pt x="1345719" y="240471"/>
                    <a:pt x="1341490" y="240941"/>
                    <a:pt x="1340081" y="242116"/>
                  </a:cubicBezTo>
                  <a:cubicBezTo>
                    <a:pt x="1338671" y="243291"/>
                    <a:pt x="1337614" y="247285"/>
                    <a:pt x="1336909" y="254098"/>
                  </a:cubicBezTo>
                  <a:cubicBezTo>
                    <a:pt x="1336439" y="259267"/>
                    <a:pt x="1335969" y="263262"/>
                    <a:pt x="1335499" y="266081"/>
                  </a:cubicBezTo>
                  <a:cubicBezTo>
                    <a:pt x="1335029" y="268900"/>
                    <a:pt x="1334148" y="275185"/>
                    <a:pt x="1332856" y="284936"/>
                  </a:cubicBezTo>
                  <a:cubicBezTo>
                    <a:pt x="1331564" y="294686"/>
                    <a:pt x="1330330" y="299914"/>
                    <a:pt x="1329156" y="300619"/>
                  </a:cubicBezTo>
                  <a:cubicBezTo>
                    <a:pt x="1327981" y="301323"/>
                    <a:pt x="1327746" y="302263"/>
                    <a:pt x="1328451" y="303438"/>
                  </a:cubicBezTo>
                  <a:cubicBezTo>
                    <a:pt x="1329156" y="304613"/>
                    <a:pt x="1328686" y="309077"/>
                    <a:pt x="1327041" y="316830"/>
                  </a:cubicBezTo>
                  <a:cubicBezTo>
                    <a:pt x="1321637" y="342440"/>
                    <a:pt x="1319053" y="359826"/>
                    <a:pt x="1319288" y="368989"/>
                  </a:cubicBezTo>
                  <a:cubicBezTo>
                    <a:pt x="1319523" y="374628"/>
                    <a:pt x="1319053" y="378446"/>
                    <a:pt x="1317878" y="380443"/>
                  </a:cubicBezTo>
                  <a:cubicBezTo>
                    <a:pt x="1316703" y="382440"/>
                    <a:pt x="1314236" y="383908"/>
                    <a:pt x="1310477" y="384848"/>
                  </a:cubicBezTo>
                  <a:cubicBezTo>
                    <a:pt x="1307188" y="385553"/>
                    <a:pt x="1305543" y="385318"/>
                    <a:pt x="1305543" y="384143"/>
                  </a:cubicBezTo>
                  <a:cubicBezTo>
                    <a:pt x="1305543" y="382969"/>
                    <a:pt x="1304251" y="381794"/>
                    <a:pt x="1301666" y="380619"/>
                  </a:cubicBezTo>
                  <a:cubicBezTo>
                    <a:pt x="1299787" y="379914"/>
                    <a:pt x="1297966" y="378152"/>
                    <a:pt x="1296204" y="375333"/>
                  </a:cubicBezTo>
                  <a:cubicBezTo>
                    <a:pt x="1294442" y="372513"/>
                    <a:pt x="1290976" y="365582"/>
                    <a:pt x="1285807" y="354540"/>
                  </a:cubicBezTo>
                  <a:cubicBezTo>
                    <a:pt x="1282518" y="347961"/>
                    <a:pt x="1280403" y="344319"/>
                    <a:pt x="1279464" y="343614"/>
                  </a:cubicBezTo>
                  <a:cubicBezTo>
                    <a:pt x="1278524" y="342910"/>
                    <a:pt x="1278171" y="341265"/>
                    <a:pt x="1278406" y="338680"/>
                  </a:cubicBezTo>
                  <a:cubicBezTo>
                    <a:pt x="1278641" y="336096"/>
                    <a:pt x="1279346" y="334569"/>
                    <a:pt x="1280521" y="334099"/>
                  </a:cubicBezTo>
                  <a:cubicBezTo>
                    <a:pt x="1281461" y="333629"/>
                    <a:pt x="1282870" y="330986"/>
                    <a:pt x="1284750" y="326169"/>
                  </a:cubicBezTo>
                  <a:cubicBezTo>
                    <a:pt x="1286630" y="321353"/>
                    <a:pt x="1287335" y="318240"/>
                    <a:pt x="1286865" y="316830"/>
                  </a:cubicBezTo>
                  <a:cubicBezTo>
                    <a:pt x="1286630" y="315890"/>
                    <a:pt x="1287158" y="314657"/>
                    <a:pt x="1288450" y="313130"/>
                  </a:cubicBezTo>
                  <a:cubicBezTo>
                    <a:pt x="1289743" y="311602"/>
                    <a:pt x="1290976" y="307256"/>
                    <a:pt x="1292151" y="300090"/>
                  </a:cubicBezTo>
                  <a:cubicBezTo>
                    <a:pt x="1293326" y="292924"/>
                    <a:pt x="1294442" y="288754"/>
                    <a:pt x="1295499" y="287579"/>
                  </a:cubicBezTo>
                  <a:cubicBezTo>
                    <a:pt x="1296556" y="286404"/>
                    <a:pt x="1297085" y="284701"/>
                    <a:pt x="1297085" y="282469"/>
                  </a:cubicBezTo>
                  <a:cubicBezTo>
                    <a:pt x="1297085" y="280237"/>
                    <a:pt x="1298730" y="274598"/>
                    <a:pt x="1302019" y="265552"/>
                  </a:cubicBezTo>
                  <a:cubicBezTo>
                    <a:pt x="1305308" y="256507"/>
                    <a:pt x="1306953" y="251632"/>
                    <a:pt x="1306953" y="250927"/>
                  </a:cubicBezTo>
                  <a:cubicBezTo>
                    <a:pt x="1306483" y="249987"/>
                    <a:pt x="1309185" y="242821"/>
                    <a:pt x="1315059" y="229429"/>
                  </a:cubicBezTo>
                  <a:cubicBezTo>
                    <a:pt x="1316703" y="225904"/>
                    <a:pt x="1318113" y="221440"/>
                    <a:pt x="1319288" y="216037"/>
                  </a:cubicBezTo>
                  <a:cubicBezTo>
                    <a:pt x="1320462" y="210633"/>
                    <a:pt x="1323399" y="204289"/>
                    <a:pt x="1328098" y="197006"/>
                  </a:cubicBezTo>
                  <a:cubicBezTo>
                    <a:pt x="1332797" y="189722"/>
                    <a:pt x="1336909" y="185023"/>
                    <a:pt x="1340433" y="182909"/>
                  </a:cubicBezTo>
                  <a:cubicBezTo>
                    <a:pt x="1342430" y="181734"/>
                    <a:pt x="1344280" y="181000"/>
                    <a:pt x="1345984" y="180706"/>
                  </a:cubicBezTo>
                  <a:close/>
                  <a:moveTo>
                    <a:pt x="1793338" y="175420"/>
                  </a:moveTo>
                  <a:cubicBezTo>
                    <a:pt x="1791693" y="175713"/>
                    <a:pt x="1789226" y="176565"/>
                    <a:pt x="1785937" y="177975"/>
                  </a:cubicBezTo>
                  <a:cubicBezTo>
                    <a:pt x="1783587" y="179149"/>
                    <a:pt x="1780356" y="181851"/>
                    <a:pt x="1776245" y="186080"/>
                  </a:cubicBezTo>
                  <a:cubicBezTo>
                    <a:pt x="1772133" y="190310"/>
                    <a:pt x="1770077" y="193129"/>
                    <a:pt x="1770077" y="194539"/>
                  </a:cubicBezTo>
                  <a:cubicBezTo>
                    <a:pt x="1770077" y="195478"/>
                    <a:pt x="1768668" y="198122"/>
                    <a:pt x="1765848" y="202468"/>
                  </a:cubicBezTo>
                  <a:cubicBezTo>
                    <a:pt x="1763029" y="206815"/>
                    <a:pt x="1761267" y="210985"/>
                    <a:pt x="1760562" y="214979"/>
                  </a:cubicBezTo>
                  <a:cubicBezTo>
                    <a:pt x="1760092" y="217799"/>
                    <a:pt x="1760151" y="219737"/>
                    <a:pt x="1760738" y="220794"/>
                  </a:cubicBezTo>
                  <a:cubicBezTo>
                    <a:pt x="1761326" y="221852"/>
                    <a:pt x="1763322" y="223672"/>
                    <a:pt x="1766729" y="226257"/>
                  </a:cubicBezTo>
                  <a:cubicBezTo>
                    <a:pt x="1770136" y="228841"/>
                    <a:pt x="1772309" y="230310"/>
                    <a:pt x="1773249" y="230662"/>
                  </a:cubicBezTo>
                  <a:cubicBezTo>
                    <a:pt x="1774189" y="231015"/>
                    <a:pt x="1775129" y="230486"/>
                    <a:pt x="1776069" y="229076"/>
                  </a:cubicBezTo>
                  <a:cubicBezTo>
                    <a:pt x="1777008" y="227902"/>
                    <a:pt x="1780533" y="219091"/>
                    <a:pt x="1786641" y="202644"/>
                  </a:cubicBezTo>
                  <a:cubicBezTo>
                    <a:pt x="1792750" y="186198"/>
                    <a:pt x="1795805" y="177387"/>
                    <a:pt x="1795805" y="176213"/>
                  </a:cubicBezTo>
                  <a:cubicBezTo>
                    <a:pt x="1795805" y="175390"/>
                    <a:pt x="1794982" y="175126"/>
                    <a:pt x="1793338" y="175420"/>
                  </a:cubicBezTo>
                  <a:close/>
                  <a:moveTo>
                    <a:pt x="2561700" y="167050"/>
                  </a:moveTo>
                  <a:cubicBezTo>
                    <a:pt x="2562875" y="167050"/>
                    <a:pt x="2563110" y="167578"/>
                    <a:pt x="2562405" y="168635"/>
                  </a:cubicBezTo>
                  <a:cubicBezTo>
                    <a:pt x="2561700" y="169693"/>
                    <a:pt x="2561113" y="170221"/>
                    <a:pt x="2560643" y="170221"/>
                  </a:cubicBezTo>
                  <a:cubicBezTo>
                    <a:pt x="2560173" y="170221"/>
                    <a:pt x="2559938" y="169693"/>
                    <a:pt x="2559938" y="168635"/>
                  </a:cubicBezTo>
                  <a:cubicBezTo>
                    <a:pt x="2559938" y="167578"/>
                    <a:pt x="2560525" y="167050"/>
                    <a:pt x="2561700" y="167050"/>
                  </a:cubicBezTo>
                  <a:close/>
                  <a:moveTo>
                    <a:pt x="1687610" y="161058"/>
                  </a:moveTo>
                  <a:cubicBezTo>
                    <a:pt x="1687140" y="160588"/>
                    <a:pt x="1684967" y="161469"/>
                    <a:pt x="1681090" y="163701"/>
                  </a:cubicBezTo>
                  <a:cubicBezTo>
                    <a:pt x="1677214" y="165933"/>
                    <a:pt x="1674100" y="168107"/>
                    <a:pt x="1671751" y="170221"/>
                  </a:cubicBezTo>
                  <a:cubicBezTo>
                    <a:pt x="1671046" y="171161"/>
                    <a:pt x="1670224" y="172453"/>
                    <a:pt x="1669284" y="174098"/>
                  </a:cubicBezTo>
                  <a:cubicBezTo>
                    <a:pt x="1668344" y="175743"/>
                    <a:pt x="1667698" y="177211"/>
                    <a:pt x="1667346" y="178503"/>
                  </a:cubicBezTo>
                  <a:cubicBezTo>
                    <a:pt x="1666993" y="179796"/>
                    <a:pt x="1667052" y="180442"/>
                    <a:pt x="1667522" y="180442"/>
                  </a:cubicBezTo>
                  <a:cubicBezTo>
                    <a:pt x="1668227" y="180442"/>
                    <a:pt x="1671927" y="177329"/>
                    <a:pt x="1678623" y="171102"/>
                  </a:cubicBezTo>
                  <a:cubicBezTo>
                    <a:pt x="1685319" y="164876"/>
                    <a:pt x="1688315" y="161528"/>
                    <a:pt x="1687610" y="161058"/>
                  </a:cubicBezTo>
                  <a:close/>
                  <a:moveTo>
                    <a:pt x="2799273" y="154362"/>
                  </a:moveTo>
                  <a:cubicBezTo>
                    <a:pt x="2800447" y="154362"/>
                    <a:pt x="2803737" y="157417"/>
                    <a:pt x="2809140" y="163525"/>
                  </a:cubicBezTo>
                  <a:cubicBezTo>
                    <a:pt x="2814544" y="169634"/>
                    <a:pt x="2817364" y="173393"/>
                    <a:pt x="2817599" y="174803"/>
                  </a:cubicBezTo>
                  <a:cubicBezTo>
                    <a:pt x="2817599" y="176682"/>
                    <a:pt x="2817716" y="180148"/>
                    <a:pt x="2817951" y="185199"/>
                  </a:cubicBezTo>
                  <a:cubicBezTo>
                    <a:pt x="2818186" y="190251"/>
                    <a:pt x="2818656" y="193716"/>
                    <a:pt x="2819361" y="195596"/>
                  </a:cubicBezTo>
                  <a:cubicBezTo>
                    <a:pt x="2820066" y="197241"/>
                    <a:pt x="2820359" y="199061"/>
                    <a:pt x="2820242" y="201059"/>
                  </a:cubicBezTo>
                  <a:cubicBezTo>
                    <a:pt x="2820124" y="203056"/>
                    <a:pt x="2819596" y="204054"/>
                    <a:pt x="2818656" y="204054"/>
                  </a:cubicBezTo>
                  <a:cubicBezTo>
                    <a:pt x="2817716" y="204054"/>
                    <a:pt x="2816894" y="206580"/>
                    <a:pt x="2816189" y="211631"/>
                  </a:cubicBezTo>
                  <a:cubicBezTo>
                    <a:pt x="2815484" y="216683"/>
                    <a:pt x="2815484" y="220266"/>
                    <a:pt x="2816189" y="222380"/>
                  </a:cubicBezTo>
                  <a:cubicBezTo>
                    <a:pt x="2816894" y="224495"/>
                    <a:pt x="2819948" y="226844"/>
                    <a:pt x="2825352" y="229429"/>
                  </a:cubicBezTo>
                  <a:cubicBezTo>
                    <a:pt x="2830756" y="232013"/>
                    <a:pt x="2837393" y="235302"/>
                    <a:pt x="2845264" y="239297"/>
                  </a:cubicBezTo>
                  <a:cubicBezTo>
                    <a:pt x="2853135" y="243291"/>
                    <a:pt x="2857364" y="244994"/>
                    <a:pt x="2857951" y="244407"/>
                  </a:cubicBezTo>
                  <a:cubicBezTo>
                    <a:pt x="2858539" y="243819"/>
                    <a:pt x="2859831" y="244054"/>
                    <a:pt x="2861828" y="245112"/>
                  </a:cubicBezTo>
                  <a:cubicBezTo>
                    <a:pt x="2863825" y="246169"/>
                    <a:pt x="2867702" y="246933"/>
                    <a:pt x="2873458" y="247402"/>
                  </a:cubicBezTo>
                  <a:cubicBezTo>
                    <a:pt x="2879214" y="247872"/>
                    <a:pt x="2882562" y="248460"/>
                    <a:pt x="2883502" y="249165"/>
                  </a:cubicBezTo>
                  <a:cubicBezTo>
                    <a:pt x="2884442" y="249869"/>
                    <a:pt x="2889141" y="250457"/>
                    <a:pt x="2897599" y="250927"/>
                  </a:cubicBezTo>
                  <a:lnTo>
                    <a:pt x="2909934" y="251632"/>
                  </a:lnTo>
                  <a:lnTo>
                    <a:pt x="2908877" y="247755"/>
                  </a:lnTo>
                  <a:cubicBezTo>
                    <a:pt x="2908172" y="244935"/>
                    <a:pt x="2908642" y="243056"/>
                    <a:pt x="2910287" y="242116"/>
                  </a:cubicBezTo>
                  <a:cubicBezTo>
                    <a:pt x="2912401" y="240941"/>
                    <a:pt x="2915397" y="232424"/>
                    <a:pt x="2919273" y="216565"/>
                  </a:cubicBezTo>
                  <a:cubicBezTo>
                    <a:pt x="2923150" y="200706"/>
                    <a:pt x="2924618" y="191132"/>
                    <a:pt x="2923678" y="187843"/>
                  </a:cubicBezTo>
                  <a:cubicBezTo>
                    <a:pt x="2922739" y="185023"/>
                    <a:pt x="2922563" y="182028"/>
                    <a:pt x="2923150" y="178856"/>
                  </a:cubicBezTo>
                  <a:cubicBezTo>
                    <a:pt x="2923737" y="175684"/>
                    <a:pt x="2924618" y="174098"/>
                    <a:pt x="2925793" y="174098"/>
                  </a:cubicBezTo>
                  <a:cubicBezTo>
                    <a:pt x="2926968" y="174098"/>
                    <a:pt x="2927731" y="175331"/>
                    <a:pt x="2928084" y="177798"/>
                  </a:cubicBezTo>
                  <a:cubicBezTo>
                    <a:pt x="2928436" y="180265"/>
                    <a:pt x="2930140" y="182909"/>
                    <a:pt x="2933194" y="185728"/>
                  </a:cubicBezTo>
                  <a:cubicBezTo>
                    <a:pt x="2939068" y="191837"/>
                    <a:pt x="2942005" y="197476"/>
                    <a:pt x="2942005" y="202644"/>
                  </a:cubicBezTo>
                  <a:cubicBezTo>
                    <a:pt x="2942005" y="204524"/>
                    <a:pt x="2942592" y="205816"/>
                    <a:pt x="2943767" y="206521"/>
                  </a:cubicBezTo>
                  <a:cubicBezTo>
                    <a:pt x="2944941" y="207226"/>
                    <a:pt x="2945529" y="208694"/>
                    <a:pt x="2945529" y="210926"/>
                  </a:cubicBezTo>
                  <a:cubicBezTo>
                    <a:pt x="2945529" y="213158"/>
                    <a:pt x="2946586" y="214803"/>
                    <a:pt x="2948701" y="215860"/>
                  </a:cubicBezTo>
                  <a:cubicBezTo>
                    <a:pt x="2950815" y="216918"/>
                    <a:pt x="2952225" y="219208"/>
                    <a:pt x="2952930" y="222733"/>
                  </a:cubicBezTo>
                  <a:cubicBezTo>
                    <a:pt x="2953635" y="226257"/>
                    <a:pt x="2955338" y="229311"/>
                    <a:pt x="2958040" y="231896"/>
                  </a:cubicBezTo>
                  <a:cubicBezTo>
                    <a:pt x="2960742" y="234480"/>
                    <a:pt x="2962445" y="236771"/>
                    <a:pt x="2963150" y="238768"/>
                  </a:cubicBezTo>
                  <a:cubicBezTo>
                    <a:pt x="2963855" y="240765"/>
                    <a:pt x="2965088" y="241764"/>
                    <a:pt x="2966851" y="241764"/>
                  </a:cubicBezTo>
                  <a:cubicBezTo>
                    <a:pt x="2968613" y="241764"/>
                    <a:pt x="2969494" y="242292"/>
                    <a:pt x="2969494" y="243350"/>
                  </a:cubicBezTo>
                  <a:cubicBezTo>
                    <a:pt x="2969494" y="244407"/>
                    <a:pt x="2970493" y="245229"/>
                    <a:pt x="2972489" y="245816"/>
                  </a:cubicBezTo>
                  <a:cubicBezTo>
                    <a:pt x="2974486" y="246404"/>
                    <a:pt x="2976542" y="248695"/>
                    <a:pt x="2978657" y="252689"/>
                  </a:cubicBezTo>
                  <a:cubicBezTo>
                    <a:pt x="2980067" y="255273"/>
                    <a:pt x="2980772" y="257329"/>
                    <a:pt x="2980772" y="258856"/>
                  </a:cubicBezTo>
                  <a:cubicBezTo>
                    <a:pt x="2980772" y="260383"/>
                    <a:pt x="2980184" y="263379"/>
                    <a:pt x="2979009" y="267843"/>
                  </a:cubicBezTo>
                  <a:cubicBezTo>
                    <a:pt x="2977600" y="272542"/>
                    <a:pt x="2975779" y="276125"/>
                    <a:pt x="2973547" y="278592"/>
                  </a:cubicBezTo>
                  <a:cubicBezTo>
                    <a:pt x="2971315" y="281059"/>
                    <a:pt x="2969141" y="281940"/>
                    <a:pt x="2967027" y="281235"/>
                  </a:cubicBezTo>
                  <a:cubicBezTo>
                    <a:pt x="2965852" y="280765"/>
                    <a:pt x="2963209" y="281235"/>
                    <a:pt x="2959097" y="282645"/>
                  </a:cubicBezTo>
                  <a:cubicBezTo>
                    <a:pt x="2954986" y="284055"/>
                    <a:pt x="2947820" y="284113"/>
                    <a:pt x="2937599" y="282821"/>
                  </a:cubicBezTo>
                  <a:cubicBezTo>
                    <a:pt x="2927379" y="281529"/>
                    <a:pt x="2919861" y="280648"/>
                    <a:pt x="2915044" y="280178"/>
                  </a:cubicBezTo>
                  <a:cubicBezTo>
                    <a:pt x="2910228" y="279708"/>
                    <a:pt x="2907115" y="278944"/>
                    <a:pt x="2905705" y="277887"/>
                  </a:cubicBezTo>
                  <a:cubicBezTo>
                    <a:pt x="2904295" y="276830"/>
                    <a:pt x="2901006" y="275949"/>
                    <a:pt x="2895837" y="275244"/>
                  </a:cubicBezTo>
                  <a:cubicBezTo>
                    <a:pt x="2885264" y="273599"/>
                    <a:pt x="2874045" y="270545"/>
                    <a:pt x="2862181" y="266081"/>
                  </a:cubicBezTo>
                  <a:cubicBezTo>
                    <a:pt x="2850316" y="261617"/>
                    <a:pt x="2842386" y="257270"/>
                    <a:pt x="2838392" y="253041"/>
                  </a:cubicBezTo>
                  <a:cubicBezTo>
                    <a:pt x="2835572" y="250457"/>
                    <a:pt x="2829934" y="246933"/>
                    <a:pt x="2821475" y="242468"/>
                  </a:cubicBezTo>
                  <a:lnTo>
                    <a:pt x="2808436" y="236125"/>
                  </a:lnTo>
                  <a:lnTo>
                    <a:pt x="2804206" y="240001"/>
                  </a:lnTo>
                  <a:cubicBezTo>
                    <a:pt x="2801622" y="242586"/>
                    <a:pt x="2800565" y="244289"/>
                    <a:pt x="2801035" y="245112"/>
                  </a:cubicBezTo>
                  <a:cubicBezTo>
                    <a:pt x="2801505" y="245934"/>
                    <a:pt x="2800624" y="247344"/>
                    <a:pt x="2798391" y="249341"/>
                  </a:cubicBezTo>
                  <a:cubicBezTo>
                    <a:pt x="2796160" y="251338"/>
                    <a:pt x="2795044" y="252865"/>
                    <a:pt x="2795044" y="253922"/>
                  </a:cubicBezTo>
                  <a:cubicBezTo>
                    <a:pt x="2795044" y="254980"/>
                    <a:pt x="2794162" y="256389"/>
                    <a:pt x="2792400" y="258151"/>
                  </a:cubicBezTo>
                  <a:cubicBezTo>
                    <a:pt x="2790638" y="259913"/>
                    <a:pt x="2789052" y="261793"/>
                    <a:pt x="2787643" y="263790"/>
                  </a:cubicBezTo>
                  <a:cubicBezTo>
                    <a:pt x="2786233" y="265787"/>
                    <a:pt x="2783942" y="267961"/>
                    <a:pt x="2780770" y="270310"/>
                  </a:cubicBezTo>
                  <a:cubicBezTo>
                    <a:pt x="2777598" y="272660"/>
                    <a:pt x="2774250" y="273364"/>
                    <a:pt x="2770726" y="272425"/>
                  </a:cubicBezTo>
                  <a:cubicBezTo>
                    <a:pt x="2767202" y="271485"/>
                    <a:pt x="2764852" y="271132"/>
                    <a:pt x="2763678" y="271367"/>
                  </a:cubicBezTo>
                  <a:cubicBezTo>
                    <a:pt x="2762973" y="271367"/>
                    <a:pt x="2762503" y="271191"/>
                    <a:pt x="2762268" y="270839"/>
                  </a:cubicBezTo>
                  <a:cubicBezTo>
                    <a:pt x="2762033" y="270486"/>
                    <a:pt x="2761915" y="270075"/>
                    <a:pt x="2761915" y="269605"/>
                  </a:cubicBezTo>
                  <a:cubicBezTo>
                    <a:pt x="2762151" y="268195"/>
                    <a:pt x="2761211" y="267138"/>
                    <a:pt x="2759096" y="266433"/>
                  </a:cubicBezTo>
                  <a:cubicBezTo>
                    <a:pt x="2757451" y="265963"/>
                    <a:pt x="2756218" y="264671"/>
                    <a:pt x="2755396" y="262557"/>
                  </a:cubicBezTo>
                  <a:cubicBezTo>
                    <a:pt x="2754573" y="260442"/>
                    <a:pt x="2753810" y="256096"/>
                    <a:pt x="2753105" y="249517"/>
                  </a:cubicBezTo>
                  <a:cubicBezTo>
                    <a:pt x="2752165" y="243643"/>
                    <a:pt x="2751108" y="238709"/>
                    <a:pt x="2749933" y="234715"/>
                  </a:cubicBezTo>
                  <a:cubicBezTo>
                    <a:pt x="2746879" y="225082"/>
                    <a:pt x="2747466" y="217329"/>
                    <a:pt x="2751695" y="211455"/>
                  </a:cubicBezTo>
                  <a:cubicBezTo>
                    <a:pt x="2754045" y="208166"/>
                    <a:pt x="2759566" y="203467"/>
                    <a:pt x="2768259" y="197358"/>
                  </a:cubicBezTo>
                  <a:cubicBezTo>
                    <a:pt x="2782591" y="186550"/>
                    <a:pt x="2789757" y="176917"/>
                    <a:pt x="2789757" y="168459"/>
                  </a:cubicBezTo>
                  <a:cubicBezTo>
                    <a:pt x="2789757" y="165405"/>
                    <a:pt x="2791226" y="162292"/>
                    <a:pt x="2794162" y="159120"/>
                  </a:cubicBezTo>
                  <a:cubicBezTo>
                    <a:pt x="2797099" y="155948"/>
                    <a:pt x="2798803" y="154362"/>
                    <a:pt x="2799273" y="154362"/>
                  </a:cubicBezTo>
                  <a:close/>
                  <a:moveTo>
                    <a:pt x="1707698" y="153305"/>
                  </a:moveTo>
                  <a:cubicBezTo>
                    <a:pt x="1706993" y="153540"/>
                    <a:pt x="1704409" y="154950"/>
                    <a:pt x="1699945" y="157534"/>
                  </a:cubicBezTo>
                  <a:cubicBezTo>
                    <a:pt x="1694776" y="160118"/>
                    <a:pt x="1691722" y="161058"/>
                    <a:pt x="1690782" y="160353"/>
                  </a:cubicBezTo>
                  <a:lnTo>
                    <a:pt x="1689725" y="160706"/>
                  </a:lnTo>
                  <a:cubicBezTo>
                    <a:pt x="1689725" y="160941"/>
                    <a:pt x="1689842" y="161176"/>
                    <a:pt x="1690077" y="161411"/>
                  </a:cubicBezTo>
                  <a:cubicBezTo>
                    <a:pt x="1690782" y="162350"/>
                    <a:pt x="1689725" y="164641"/>
                    <a:pt x="1686905" y="168283"/>
                  </a:cubicBezTo>
                  <a:cubicBezTo>
                    <a:pt x="1684086" y="171925"/>
                    <a:pt x="1681971" y="173746"/>
                    <a:pt x="1680562" y="173746"/>
                  </a:cubicBezTo>
                  <a:cubicBezTo>
                    <a:pt x="1679622" y="173746"/>
                    <a:pt x="1677155" y="175860"/>
                    <a:pt x="1673161" y="180089"/>
                  </a:cubicBezTo>
                  <a:cubicBezTo>
                    <a:pt x="1669166" y="184318"/>
                    <a:pt x="1667169" y="186903"/>
                    <a:pt x="1667169" y="187843"/>
                  </a:cubicBezTo>
                  <a:cubicBezTo>
                    <a:pt x="1667169" y="189487"/>
                    <a:pt x="1669871" y="188195"/>
                    <a:pt x="1675275" y="183966"/>
                  </a:cubicBezTo>
                  <a:cubicBezTo>
                    <a:pt x="1676920" y="182791"/>
                    <a:pt x="1678212" y="181616"/>
                    <a:pt x="1679152" y="180442"/>
                  </a:cubicBezTo>
                  <a:cubicBezTo>
                    <a:pt x="1680796" y="178562"/>
                    <a:pt x="1685907" y="174039"/>
                    <a:pt x="1694482" y="166873"/>
                  </a:cubicBezTo>
                  <a:cubicBezTo>
                    <a:pt x="1703058" y="159707"/>
                    <a:pt x="1707581" y="155537"/>
                    <a:pt x="1708051" y="154362"/>
                  </a:cubicBezTo>
                  <a:cubicBezTo>
                    <a:pt x="1708286" y="153422"/>
                    <a:pt x="1708168" y="153070"/>
                    <a:pt x="1707698" y="153305"/>
                  </a:cubicBezTo>
                  <a:close/>
                  <a:moveTo>
                    <a:pt x="2922797" y="145904"/>
                  </a:moveTo>
                  <a:cubicBezTo>
                    <a:pt x="2923385" y="145669"/>
                    <a:pt x="2923796" y="145786"/>
                    <a:pt x="2924031" y="146256"/>
                  </a:cubicBezTo>
                  <a:cubicBezTo>
                    <a:pt x="2924501" y="146726"/>
                    <a:pt x="2924266" y="147431"/>
                    <a:pt x="2923326" y="148371"/>
                  </a:cubicBezTo>
                  <a:cubicBezTo>
                    <a:pt x="2922152" y="150016"/>
                    <a:pt x="2921682" y="151601"/>
                    <a:pt x="2921916" y="153129"/>
                  </a:cubicBezTo>
                  <a:cubicBezTo>
                    <a:pt x="2922152" y="154656"/>
                    <a:pt x="2920683" y="157945"/>
                    <a:pt x="2917511" y="162997"/>
                  </a:cubicBezTo>
                  <a:cubicBezTo>
                    <a:pt x="2914339" y="168048"/>
                    <a:pt x="2912871" y="173158"/>
                    <a:pt x="2913106" y="178327"/>
                  </a:cubicBezTo>
                  <a:cubicBezTo>
                    <a:pt x="2913811" y="189840"/>
                    <a:pt x="2913576" y="196771"/>
                    <a:pt x="2912401" y="199120"/>
                  </a:cubicBezTo>
                  <a:cubicBezTo>
                    <a:pt x="2911931" y="200765"/>
                    <a:pt x="2909582" y="202116"/>
                    <a:pt x="2905353" y="203173"/>
                  </a:cubicBezTo>
                  <a:cubicBezTo>
                    <a:pt x="2901123" y="204230"/>
                    <a:pt x="2898656" y="204172"/>
                    <a:pt x="2897952" y="202997"/>
                  </a:cubicBezTo>
                  <a:cubicBezTo>
                    <a:pt x="2897247" y="201822"/>
                    <a:pt x="2895485" y="201117"/>
                    <a:pt x="2892665" y="200882"/>
                  </a:cubicBezTo>
                  <a:cubicBezTo>
                    <a:pt x="2890551" y="200882"/>
                    <a:pt x="2888260" y="200001"/>
                    <a:pt x="2885793" y="198239"/>
                  </a:cubicBezTo>
                  <a:cubicBezTo>
                    <a:pt x="2883326" y="196477"/>
                    <a:pt x="2882092" y="194774"/>
                    <a:pt x="2882092" y="193129"/>
                  </a:cubicBezTo>
                  <a:cubicBezTo>
                    <a:pt x="2882092" y="191954"/>
                    <a:pt x="2880095" y="188430"/>
                    <a:pt x="2876101" y="182556"/>
                  </a:cubicBezTo>
                  <a:cubicBezTo>
                    <a:pt x="2872107" y="176682"/>
                    <a:pt x="2870110" y="172336"/>
                    <a:pt x="2870110" y="169516"/>
                  </a:cubicBezTo>
                  <a:cubicBezTo>
                    <a:pt x="2870110" y="166697"/>
                    <a:pt x="2869640" y="164759"/>
                    <a:pt x="2868700" y="163701"/>
                  </a:cubicBezTo>
                  <a:cubicBezTo>
                    <a:pt x="2867760" y="162644"/>
                    <a:pt x="2866938" y="160236"/>
                    <a:pt x="2866233" y="156477"/>
                  </a:cubicBezTo>
                  <a:cubicBezTo>
                    <a:pt x="2865763" y="154127"/>
                    <a:pt x="2865705" y="152600"/>
                    <a:pt x="2866057" y="151895"/>
                  </a:cubicBezTo>
                  <a:cubicBezTo>
                    <a:pt x="2866410" y="151190"/>
                    <a:pt x="2867408" y="150838"/>
                    <a:pt x="2869053" y="150838"/>
                  </a:cubicBezTo>
                  <a:cubicBezTo>
                    <a:pt x="2871872" y="150838"/>
                    <a:pt x="2874692" y="152189"/>
                    <a:pt x="2877511" y="154891"/>
                  </a:cubicBezTo>
                  <a:cubicBezTo>
                    <a:pt x="2880330" y="157593"/>
                    <a:pt x="2884325" y="159296"/>
                    <a:pt x="2889493" y="160001"/>
                  </a:cubicBezTo>
                  <a:cubicBezTo>
                    <a:pt x="2893018" y="160471"/>
                    <a:pt x="2895837" y="160412"/>
                    <a:pt x="2897952" y="159825"/>
                  </a:cubicBezTo>
                  <a:cubicBezTo>
                    <a:pt x="2900066" y="159237"/>
                    <a:pt x="2903473" y="157651"/>
                    <a:pt x="2908172" y="155067"/>
                  </a:cubicBezTo>
                  <a:cubicBezTo>
                    <a:pt x="2915455" y="151073"/>
                    <a:pt x="2919567" y="148606"/>
                    <a:pt x="2920507" y="147666"/>
                  </a:cubicBezTo>
                  <a:cubicBezTo>
                    <a:pt x="2921447" y="146726"/>
                    <a:pt x="2922210" y="146139"/>
                    <a:pt x="2922797" y="145904"/>
                  </a:cubicBezTo>
                  <a:close/>
                  <a:moveTo>
                    <a:pt x="2513418" y="134274"/>
                  </a:moveTo>
                  <a:cubicBezTo>
                    <a:pt x="2512478" y="134274"/>
                    <a:pt x="2509600" y="135801"/>
                    <a:pt x="2504783" y="138855"/>
                  </a:cubicBezTo>
                  <a:cubicBezTo>
                    <a:pt x="2499967" y="141910"/>
                    <a:pt x="2496501" y="144377"/>
                    <a:pt x="2494387" y="146256"/>
                  </a:cubicBezTo>
                  <a:cubicBezTo>
                    <a:pt x="2491803" y="148841"/>
                    <a:pt x="2490158" y="150133"/>
                    <a:pt x="2489453" y="150133"/>
                  </a:cubicBezTo>
                  <a:cubicBezTo>
                    <a:pt x="2488278" y="150133"/>
                    <a:pt x="2484813" y="153070"/>
                    <a:pt x="2479056" y="158944"/>
                  </a:cubicBezTo>
                  <a:cubicBezTo>
                    <a:pt x="2473300" y="164817"/>
                    <a:pt x="2469835" y="168812"/>
                    <a:pt x="2468660" y="170926"/>
                  </a:cubicBezTo>
                  <a:cubicBezTo>
                    <a:pt x="2467250" y="173746"/>
                    <a:pt x="2466780" y="177564"/>
                    <a:pt x="2467250" y="182380"/>
                  </a:cubicBezTo>
                  <a:cubicBezTo>
                    <a:pt x="2467720" y="187196"/>
                    <a:pt x="2468073" y="192307"/>
                    <a:pt x="2468307" y="197710"/>
                  </a:cubicBezTo>
                  <a:cubicBezTo>
                    <a:pt x="2468307" y="201235"/>
                    <a:pt x="2468895" y="206286"/>
                    <a:pt x="2470070" y="212865"/>
                  </a:cubicBezTo>
                  <a:cubicBezTo>
                    <a:pt x="2471244" y="219443"/>
                    <a:pt x="2472419" y="224142"/>
                    <a:pt x="2473594" y="226962"/>
                  </a:cubicBezTo>
                  <a:cubicBezTo>
                    <a:pt x="2474064" y="228606"/>
                    <a:pt x="2475708" y="229018"/>
                    <a:pt x="2478528" y="228195"/>
                  </a:cubicBezTo>
                  <a:cubicBezTo>
                    <a:pt x="2481347" y="227373"/>
                    <a:pt x="2485106" y="225728"/>
                    <a:pt x="2489805" y="223261"/>
                  </a:cubicBezTo>
                  <a:cubicBezTo>
                    <a:pt x="2494504" y="220794"/>
                    <a:pt x="2498029" y="218738"/>
                    <a:pt x="2500378" y="217094"/>
                  </a:cubicBezTo>
                  <a:cubicBezTo>
                    <a:pt x="2502963" y="214979"/>
                    <a:pt x="2504725" y="214274"/>
                    <a:pt x="2505664" y="214979"/>
                  </a:cubicBezTo>
                  <a:cubicBezTo>
                    <a:pt x="2506135" y="215214"/>
                    <a:pt x="2506428" y="215273"/>
                    <a:pt x="2506546" y="215156"/>
                  </a:cubicBezTo>
                  <a:cubicBezTo>
                    <a:pt x="2506663" y="215038"/>
                    <a:pt x="2506722" y="214744"/>
                    <a:pt x="2506722" y="214274"/>
                  </a:cubicBezTo>
                  <a:cubicBezTo>
                    <a:pt x="2506487" y="213100"/>
                    <a:pt x="2507250" y="211866"/>
                    <a:pt x="2509013" y="210574"/>
                  </a:cubicBezTo>
                  <a:cubicBezTo>
                    <a:pt x="2510775" y="209282"/>
                    <a:pt x="2512361" y="201881"/>
                    <a:pt x="2513770" y="188371"/>
                  </a:cubicBezTo>
                  <a:cubicBezTo>
                    <a:pt x="2515180" y="174862"/>
                    <a:pt x="2515650" y="162233"/>
                    <a:pt x="2515180" y="150485"/>
                  </a:cubicBezTo>
                  <a:cubicBezTo>
                    <a:pt x="2514945" y="139678"/>
                    <a:pt x="2514358" y="134274"/>
                    <a:pt x="2513418" y="134274"/>
                  </a:cubicBezTo>
                  <a:close/>
                  <a:moveTo>
                    <a:pt x="1030613" y="126873"/>
                  </a:moveTo>
                  <a:cubicBezTo>
                    <a:pt x="1029439" y="127108"/>
                    <a:pt x="1023800" y="133452"/>
                    <a:pt x="1013697" y="145904"/>
                  </a:cubicBezTo>
                  <a:cubicBezTo>
                    <a:pt x="1007823" y="153187"/>
                    <a:pt x="1004475" y="157005"/>
                    <a:pt x="1003653" y="157358"/>
                  </a:cubicBezTo>
                  <a:cubicBezTo>
                    <a:pt x="1002831" y="157710"/>
                    <a:pt x="1002419" y="158533"/>
                    <a:pt x="1002419" y="159825"/>
                  </a:cubicBezTo>
                  <a:cubicBezTo>
                    <a:pt x="1002419" y="161117"/>
                    <a:pt x="1002067" y="161881"/>
                    <a:pt x="1001362" y="162116"/>
                  </a:cubicBezTo>
                  <a:cubicBezTo>
                    <a:pt x="999013" y="163055"/>
                    <a:pt x="992669" y="171748"/>
                    <a:pt x="982331" y="188195"/>
                  </a:cubicBezTo>
                  <a:cubicBezTo>
                    <a:pt x="977632" y="195948"/>
                    <a:pt x="974930" y="199884"/>
                    <a:pt x="974226" y="200001"/>
                  </a:cubicBezTo>
                  <a:cubicBezTo>
                    <a:pt x="973521" y="200119"/>
                    <a:pt x="973168" y="201000"/>
                    <a:pt x="973168" y="202644"/>
                  </a:cubicBezTo>
                  <a:cubicBezTo>
                    <a:pt x="973168" y="203819"/>
                    <a:pt x="971876" y="206874"/>
                    <a:pt x="969291" y="211807"/>
                  </a:cubicBezTo>
                  <a:cubicBezTo>
                    <a:pt x="966707" y="216741"/>
                    <a:pt x="964592" y="220266"/>
                    <a:pt x="962948" y="222380"/>
                  </a:cubicBezTo>
                  <a:cubicBezTo>
                    <a:pt x="961773" y="224025"/>
                    <a:pt x="961245" y="225258"/>
                    <a:pt x="961362" y="226081"/>
                  </a:cubicBezTo>
                  <a:cubicBezTo>
                    <a:pt x="961480" y="226903"/>
                    <a:pt x="961186" y="228195"/>
                    <a:pt x="960481" y="229957"/>
                  </a:cubicBezTo>
                  <a:cubicBezTo>
                    <a:pt x="959776" y="231719"/>
                    <a:pt x="960598" y="233952"/>
                    <a:pt x="962948" y="236653"/>
                  </a:cubicBezTo>
                  <a:cubicBezTo>
                    <a:pt x="965297" y="239355"/>
                    <a:pt x="967177" y="241881"/>
                    <a:pt x="968587" y="244231"/>
                  </a:cubicBezTo>
                  <a:cubicBezTo>
                    <a:pt x="969997" y="246580"/>
                    <a:pt x="972287" y="249634"/>
                    <a:pt x="975459" y="253394"/>
                  </a:cubicBezTo>
                  <a:cubicBezTo>
                    <a:pt x="978631" y="257153"/>
                    <a:pt x="980217" y="259972"/>
                    <a:pt x="980217" y="261852"/>
                  </a:cubicBezTo>
                  <a:cubicBezTo>
                    <a:pt x="980217" y="263731"/>
                    <a:pt x="980804" y="264671"/>
                    <a:pt x="981979" y="264671"/>
                  </a:cubicBezTo>
                  <a:cubicBezTo>
                    <a:pt x="982449" y="264671"/>
                    <a:pt x="982801" y="264554"/>
                    <a:pt x="983036" y="264319"/>
                  </a:cubicBezTo>
                  <a:cubicBezTo>
                    <a:pt x="983271" y="264084"/>
                    <a:pt x="983330" y="263496"/>
                    <a:pt x="983212" y="262557"/>
                  </a:cubicBezTo>
                  <a:cubicBezTo>
                    <a:pt x="983095" y="261617"/>
                    <a:pt x="982801" y="260442"/>
                    <a:pt x="982331" y="259032"/>
                  </a:cubicBezTo>
                  <a:cubicBezTo>
                    <a:pt x="981861" y="257623"/>
                    <a:pt x="981156" y="255391"/>
                    <a:pt x="980217" y="252336"/>
                  </a:cubicBezTo>
                  <a:cubicBezTo>
                    <a:pt x="978572" y="246698"/>
                    <a:pt x="977867" y="242351"/>
                    <a:pt x="978102" y="239297"/>
                  </a:cubicBezTo>
                  <a:cubicBezTo>
                    <a:pt x="978337" y="236242"/>
                    <a:pt x="979747" y="233540"/>
                    <a:pt x="982331" y="231191"/>
                  </a:cubicBezTo>
                  <a:cubicBezTo>
                    <a:pt x="984446" y="229311"/>
                    <a:pt x="988792" y="227608"/>
                    <a:pt x="995371" y="226081"/>
                  </a:cubicBezTo>
                  <a:cubicBezTo>
                    <a:pt x="1001950" y="224554"/>
                    <a:pt x="1008293" y="223790"/>
                    <a:pt x="1014402" y="223790"/>
                  </a:cubicBezTo>
                  <a:lnTo>
                    <a:pt x="1023917" y="223790"/>
                  </a:lnTo>
                  <a:lnTo>
                    <a:pt x="1031318" y="208636"/>
                  </a:lnTo>
                  <a:cubicBezTo>
                    <a:pt x="1036487" y="198768"/>
                    <a:pt x="1038778" y="193364"/>
                    <a:pt x="1038191" y="192424"/>
                  </a:cubicBezTo>
                  <a:cubicBezTo>
                    <a:pt x="1037603" y="191484"/>
                    <a:pt x="1036252" y="191249"/>
                    <a:pt x="1034138" y="191719"/>
                  </a:cubicBezTo>
                  <a:cubicBezTo>
                    <a:pt x="1030848" y="192659"/>
                    <a:pt x="1027442" y="190603"/>
                    <a:pt x="1023917" y="185552"/>
                  </a:cubicBezTo>
                  <a:cubicBezTo>
                    <a:pt x="1020393" y="180500"/>
                    <a:pt x="1018631" y="175273"/>
                    <a:pt x="1018631" y="169869"/>
                  </a:cubicBezTo>
                  <a:cubicBezTo>
                    <a:pt x="1018631" y="167519"/>
                    <a:pt x="1018161" y="166110"/>
                    <a:pt x="1017221" y="165640"/>
                  </a:cubicBezTo>
                  <a:cubicBezTo>
                    <a:pt x="1016281" y="164935"/>
                    <a:pt x="1016105" y="163232"/>
                    <a:pt x="1016693" y="160530"/>
                  </a:cubicBezTo>
                  <a:cubicBezTo>
                    <a:pt x="1017280" y="157828"/>
                    <a:pt x="1018396" y="155654"/>
                    <a:pt x="1020041" y="154010"/>
                  </a:cubicBezTo>
                  <a:cubicBezTo>
                    <a:pt x="1021685" y="151895"/>
                    <a:pt x="1024035" y="147666"/>
                    <a:pt x="1027089" y="141322"/>
                  </a:cubicBezTo>
                  <a:cubicBezTo>
                    <a:pt x="1030144" y="134979"/>
                    <a:pt x="1031671" y="130985"/>
                    <a:pt x="1031671" y="129340"/>
                  </a:cubicBezTo>
                  <a:cubicBezTo>
                    <a:pt x="1031671" y="127460"/>
                    <a:pt x="1031318" y="126638"/>
                    <a:pt x="1030613" y="126873"/>
                  </a:cubicBezTo>
                  <a:close/>
                  <a:moveTo>
                    <a:pt x="1735716" y="126521"/>
                  </a:moveTo>
                  <a:cubicBezTo>
                    <a:pt x="1736773" y="127225"/>
                    <a:pt x="1737302" y="127813"/>
                    <a:pt x="1737302" y="128283"/>
                  </a:cubicBezTo>
                  <a:cubicBezTo>
                    <a:pt x="1737302" y="128753"/>
                    <a:pt x="1736773" y="128988"/>
                    <a:pt x="1735716" y="128988"/>
                  </a:cubicBezTo>
                  <a:cubicBezTo>
                    <a:pt x="1734659" y="128988"/>
                    <a:pt x="1734130" y="128400"/>
                    <a:pt x="1734130" y="127225"/>
                  </a:cubicBezTo>
                  <a:cubicBezTo>
                    <a:pt x="1734130" y="126051"/>
                    <a:pt x="1734659" y="125816"/>
                    <a:pt x="1735716" y="126521"/>
                  </a:cubicBezTo>
                  <a:close/>
                  <a:moveTo>
                    <a:pt x="3002798" y="123877"/>
                  </a:moveTo>
                  <a:cubicBezTo>
                    <a:pt x="3003855" y="124935"/>
                    <a:pt x="3005970" y="125463"/>
                    <a:pt x="3009142" y="125463"/>
                  </a:cubicBezTo>
                  <a:cubicBezTo>
                    <a:pt x="3012313" y="125463"/>
                    <a:pt x="3014252" y="126051"/>
                    <a:pt x="3014957" y="127225"/>
                  </a:cubicBezTo>
                  <a:cubicBezTo>
                    <a:pt x="3015662" y="128400"/>
                    <a:pt x="3016895" y="128635"/>
                    <a:pt x="3018657" y="127930"/>
                  </a:cubicBezTo>
                  <a:cubicBezTo>
                    <a:pt x="3020419" y="127225"/>
                    <a:pt x="3023650" y="127989"/>
                    <a:pt x="3028349" y="130221"/>
                  </a:cubicBezTo>
                  <a:cubicBezTo>
                    <a:pt x="3033048" y="132453"/>
                    <a:pt x="3036690" y="133922"/>
                    <a:pt x="3039274" y="134626"/>
                  </a:cubicBezTo>
                  <a:cubicBezTo>
                    <a:pt x="3041858" y="135566"/>
                    <a:pt x="3045911" y="138797"/>
                    <a:pt x="3051433" y="144318"/>
                  </a:cubicBezTo>
                  <a:cubicBezTo>
                    <a:pt x="3056954" y="149839"/>
                    <a:pt x="3060420" y="154127"/>
                    <a:pt x="3061829" y="157182"/>
                  </a:cubicBezTo>
                  <a:cubicBezTo>
                    <a:pt x="3065118" y="165875"/>
                    <a:pt x="3066352" y="173276"/>
                    <a:pt x="3065530" y="179384"/>
                  </a:cubicBezTo>
                  <a:cubicBezTo>
                    <a:pt x="3064707" y="185493"/>
                    <a:pt x="3061829" y="189605"/>
                    <a:pt x="3056895" y="191719"/>
                  </a:cubicBezTo>
                  <a:cubicBezTo>
                    <a:pt x="3053136" y="193364"/>
                    <a:pt x="3050199" y="193893"/>
                    <a:pt x="3048085" y="193305"/>
                  </a:cubicBezTo>
                  <a:cubicBezTo>
                    <a:pt x="3045970" y="192718"/>
                    <a:pt x="3044619" y="193070"/>
                    <a:pt x="3044032" y="194362"/>
                  </a:cubicBezTo>
                  <a:cubicBezTo>
                    <a:pt x="3043444" y="195655"/>
                    <a:pt x="3042798" y="195596"/>
                    <a:pt x="3042093" y="194186"/>
                  </a:cubicBezTo>
                  <a:cubicBezTo>
                    <a:pt x="3041388" y="192777"/>
                    <a:pt x="3040038" y="192072"/>
                    <a:pt x="3038040" y="192072"/>
                  </a:cubicBezTo>
                  <a:cubicBezTo>
                    <a:pt x="3036043" y="192072"/>
                    <a:pt x="3034751" y="191719"/>
                    <a:pt x="3034164" y="191014"/>
                  </a:cubicBezTo>
                  <a:cubicBezTo>
                    <a:pt x="3033576" y="190310"/>
                    <a:pt x="3029523" y="189840"/>
                    <a:pt x="3022005" y="189605"/>
                  </a:cubicBezTo>
                  <a:cubicBezTo>
                    <a:pt x="3014722" y="189605"/>
                    <a:pt x="3010317" y="188900"/>
                    <a:pt x="3008789" y="187490"/>
                  </a:cubicBezTo>
                  <a:cubicBezTo>
                    <a:pt x="3007262" y="186080"/>
                    <a:pt x="3008143" y="183496"/>
                    <a:pt x="3011432" y="179737"/>
                  </a:cubicBezTo>
                  <a:cubicBezTo>
                    <a:pt x="3014957" y="175743"/>
                    <a:pt x="3017541" y="171807"/>
                    <a:pt x="3019186" y="167931"/>
                  </a:cubicBezTo>
                  <a:cubicBezTo>
                    <a:pt x="3020830" y="164054"/>
                    <a:pt x="3022181" y="161763"/>
                    <a:pt x="3023239" y="161058"/>
                  </a:cubicBezTo>
                  <a:cubicBezTo>
                    <a:pt x="3024296" y="160353"/>
                    <a:pt x="3024825" y="158298"/>
                    <a:pt x="3024825" y="154891"/>
                  </a:cubicBezTo>
                  <a:cubicBezTo>
                    <a:pt x="3024825" y="151484"/>
                    <a:pt x="3022123" y="147196"/>
                    <a:pt x="3016719" y="142027"/>
                  </a:cubicBezTo>
                  <a:cubicBezTo>
                    <a:pt x="3012490" y="137798"/>
                    <a:pt x="3009024" y="135390"/>
                    <a:pt x="3006322" y="134803"/>
                  </a:cubicBezTo>
                  <a:cubicBezTo>
                    <a:pt x="3003620" y="134215"/>
                    <a:pt x="2997335" y="134744"/>
                    <a:pt x="2987468" y="136388"/>
                  </a:cubicBezTo>
                  <a:cubicBezTo>
                    <a:pt x="2983003" y="137093"/>
                    <a:pt x="2979186" y="137622"/>
                    <a:pt x="2976014" y="137974"/>
                  </a:cubicBezTo>
                  <a:cubicBezTo>
                    <a:pt x="2972842" y="138327"/>
                    <a:pt x="2970257" y="138562"/>
                    <a:pt x="2968260" y="138679"/>
                  </a:cubicBezTo>
                  <a:cubicBezTo>
                    <a:pt x="2966263" y="138797"/>
                    <a:pt x="2964854" y="138738"/>
                    <a:pt x="2964031" y="138503"/>
                  </a:cubicBezTo>
                  <a:cubicBezTo>
                    <a:pt x="2963209" y="138268"/>
                    <a:pt x="2962798" y="137916"/>
                    <a:pt x="2962798" y="137446"/>
                  </a:cubicBezTo>
                  <a:cubicBezTo>
                    <a:pt x="2962798" y="136036"/>
                    <a:pt x="2961329" y="135566"/>
                    <a:pt x="2958392" y="136036"/>
                  </a:cubicBezTo>
                  <a:cubicBezTo>
                    <a:pt x="2955456" y="136506"/>
                    <a:pt x="2953987" y="136271"/>
                    <a:pt x="2953987" y="135331"/>
                  </a:cubicBezTo>
                  <a:cubicBezTo>
                    <a:pt x="2953987" y="134391"/>
                    <a:pt x="2956689" y="133628"/>
                    <a:pt x="2962093" y="133040"/>
                  </a:cubicBezTo>
                  <a:cubicBezTo>
                    <a:pt x="2967497" y="132453"/>
                    <a:pt x="2975367" y="130515"/>
                    <a:pt x="2985706" y="127225"/>
                  </a:cubicBezTo>
                  <a:cubicBezTo>
                    <a:pt x="2996043" y="123936"/>
                    <a:pt x="3001741" y="122820"/>
                    <a:pt x="3002798" y="123877"/>
                  </a:cubicBezTo>
                  <a:close/>
                  <a:moveTo>
                    <a:pt x="1375323" y="121939"/>
                  </a:moveTo>
                  <a:cubicBezTo>
                    <a:pt x="1372974" y="124054"/>
                    <a:pt x="1374383" y="125581"/>
                    <a:pt x="1379552" y="126521"/>
                  </a:cubicBezTo>
                  <a:cubicBezTo>
                    <a:pt x="1379787" y="126521"/>
                    <a:pt x="1380140" y="126638"/>
                    <a:pt x="1380610" y="126873"/>
                  </a:cubicBezTo>
                  <a:cubicBezTo>
                    <a:pt x="1390948" y="128518"/>
                    <a:pt x="1396116" y="131220"/>
                    <a:pt x="1396116" y="134979"/>
                  </a:cubicBezTo>
                  <a:cubicBezTo>
                    <a:pt x="1396116" y="136858"/>
                    <a:pt x="1396586" y="137857"/>
                    <a:pt x="1397526" y="137974"/>
                  </a:cubicBezTo>
                  <a:cubicBezTo>
                    <a:pt x="1398466" y="138092"/>
                    <a:pt x="1399641" y="137328"/>
                    <a:pt x="1401050" y="135684"/>
                  </a:cubicBezTo>
                  <a:cubicBezTo>
                    <a:pt x="1402695" y="133569"/>
                    <a:pt x="1402930" y="131866"/>
                    <a:pt x="1401755" y="130573"/>
                  </a:cubicBezTo>
                  <a:cubicBezTo>
                    <a:pt x="1400580" y="129281"/>
                    <a:pt x="1397526" y="127695"/>
                    <a:pt x="1392592" y="125816"/>
                  </a:cubicBezTo>
                  <a:cubicBezTo>
                    <a:pt x="1382254" y="122057"/>
                    <a:pt x="1376498" y="120764"/>
                    <a:pt x="1375323" y="121939"/>
                  </a:cubicBezTo>
                  <a:close/>
                  <a:moveTo>
                    <a:pt x="596124" y="110573"/>
                  </a:moveTo>
                  <a:cubicBezTo>
                    <a:pt x="594655" y="110280"/>
                    <a:pt x="593921" y="110779"/>
                    <a:pt x="593921" y="112071"/>
                  </a:cubicBezTo>
                  <a:cubicBezTo>
                    <a:pt x="593921" y="113246"/>
                    <a:pt x="595624" y="118826"/>
                    <a:pt x="599031" y="128811"/>
                  </a:cubicBezTo>
                  <a:cubicBezTo>
                    <a:pt x="602438" y="138797"/>
                    <a:pt x="604435" y="144083"/>
                    <a:pt x="605022" y="144670"/>
                  </a:cubicBezTo>
                  <a:cubicBezTo>
                    <a:pt x="605609" y="145258"/>
                    <a:pt x="607841" y="144788"/>
                    <a:pt x="611718" y="143261"/>
                  </a:cubicBezTo>
                  <a:cubicBezTo>
                    <a:pt x="615595" y="141734"/>
                    <a:pt x="617886" y="140500"/>
                    <a:pt x="618591" y="139560"/>
                  </a:cubicBezTo>
                  <a:cubicBezTo>
                    <a:pt x="619295" y="138151"/>
                    <a:pt x="620588" y="137446"/>
                    <a:pt x="622467" y="137446"/>
                  </a:cubicBezTo>
                  <a:cubicBezTo>
                    <a:pt x="624347" y="137446"/>
                    <a:pt x="626109" y="136506"/>
                    <a:pt x="627753" y="134626"/>
                  </a:cubicBezTo>
                  <a:cubicBezTo>
                    <a:pt x="629163" y="133217"/>
                    <a:pt x="629751" y="132159"/>
                    <a:pt x="629516" y="131455"/>
                  </a:cubicBezTo>
                  <a:cubicBezTo>
                    <a:pt x="629281" y="130750"/>
                    <a:pt x="628223" y="129457"/>
                    <a:pt x="626344" y="127578"/>
                  </a:cubicBezTo>
                  <a:cubicBezTo>
                    <a:pt x="623290" y="124993"/>
                    <a:pt x="619530" y="122644"/>
                    <a:pt x="615066" y="120529"/>
                  </a:cubicBezTo>
                  <a:cubicBezTo>
                    <a:pt x="610602" y="118415"/>
                    <a:pt x="606491" y="116183"/>
                    <a:pt x="602731" y="113833"/>
                  </a:cubicBezTo>
                  <a:cubicBezTo>
                    <a:pt x="599795" y="111954"/>
                    <a:pt x="597592" y="110867"/>
                    <a:pt x="596124" y="110573"/>
                  </a:cubicBezTo>
                  <a:close/>
                  <a:moveTo>
                    <a:pt x="2584608" y="110309"/>
                  </a:moveTo>
                  <a:cubicBezTo>
                    <a:pt x="2576149" y="110074"/>
                    <a:pt x="2569806" y="110544"/>
                    <a:pt x="2565577" y="111719"/>
                  </a:cubicBezTo>
                  <a:cubicBezTo>
                    <a:pt x="2560408" y="113128"/>
                    <a:pt x="2557647" y="113892"/>
                    <a:pt x="2557295" y="114010"/>
                  </a:cubicBezTo>
                  <a:cubicBezTo>
                    <a:pt x="2556942" y="114127"/>
                    <a:pt x="2557119" y="113657"/>
                    <a:pt x="2557823" y="112600"/>
                  </a:cubicBezTo>
                  <a:cubicBezTo>
                    <a:pt x="2558528" y="111543"/>
                    <a:pt x="2558352" y="111014"/>
                    <a:pt x="2557295" y="111014"/>
                  </a:cubicBezTo>
                  <a:cubicBezTo>
                    <a:pt x="2556238" y="111014"/>
                    <a:pt x="2555357" y="111484"/>
                    <a:pt x="2554652" y="112424"/>
                  </a:cubicBezTo>
                  <a:cubicBezTo>
                    <a:pt x="2553947" y="113363"/>
                    <a:pt x="2552890" y="113598"/>
                    <a:pt x="2551480" y="113128"/>
                  </a:cubicBezTo>
                  <a:cubicBezTo>
                    <a:pt x="2549835" y="112424"/>
                    <a:pt x="2548543" y="113598"/>
                    <a:pt x="2547603" y="116653"/>
                  </a:cubicBezTo>
                  <a:cubicBezTo>
                    <a:pt x="2547133" y="119002"/>
                    <a:pt x="2546311" y="124406"/>
                    <a:pt x="2545136" y="132864"/>
                  </a:cubicBezTo>
                  <a:cubicBezTo>
                    <a:pt x="2543726" y="141792"/>
                    <a:pt x="2542787" y="149957"/>
                    <a:pt x="2542317" y="157358"/>
                  </a:cubicBezTo>
                  <a:cubicBezTo>
                    <a:pt x="2541847" y="164759"/>
                    <a:pt x="2541847" y="170574"/>
                    <a:pt x="2542317" y="174803"/>
                  </a:cubicBezTo>
                  <a:cubicBezTo>
                    <a:pt x="2542787" y="179032"/>
                    <a:pt x="2543609" y="181147"/>
                    <a:pt x="2544784" y="181147"/>
                  </a:cubicBezTo>
                  <a:cubicBezTo>
                    <a:pt x="2545724" y="181147"/>
                    <a:pt x="2548190" y="179267"/>
                    <a:pt x="2552185" y="175508"/>
                  </a:cubicBezTo>
                  <a:cubicBezTo>
                    <a:pt x="2556414" y="171748"/>
                    <a:pt x="2558528" y="170456"/>
                    <a:pt x="2558528" y="171631"/>
                  </a:cubicBezTo>
                  <a:cubicBezTo>
                    <a:pt x="2558763" y="172336"/>
                    <a:pt x="2557471" y="173981"/>
                    <a:pt x="2554652" y="176565"/>
                  </a:cubicBezTo>
                  <a:cubicBezTo>
                    <a:pt x="2552067" y="178914"/>
                    <a:pt x="2551127" y="180677"/>
                    <a:pt x="2551832" y="181851"/>
                  </a:cubicBezTo>
                  <a:lnTo>
                    <a:pt x="2551480" y="182556"/>
                  </a:lnTo>
                  <a:cubicBezTo>
                    <a:pt x="2550775" y="181851"/>
                    <a:pt x="2549424" y="181969"/>
                    <a:pt x="2547427" y="182909"/>
                  </a:cubicBezTo>
                  <a:cubicBezTo>
                    <a:pt x="2545430" y="183848"/>
                    <a:pt x="2544431" y="184788"/>
                    <a:pt x="2544431" y="185728"/>
                  </a:cubicBezTo>
                  <a:cubicBezTo>
                    <a:pt x="2544431" y="189252"/>
                    <a:pt x="2547486" y="188078"/>
                    <a:pt x="2553594" y="182204"/>
                  </a:cubicBezTo>
                  <a:cubicBezTo>
                    <a:pt x="2557588" y="178445"/>
                    <a:pt x="2562170" y="174098"/>
                    <a:pt x="2567339" y="169164"/>
                  </a:cubicBezTo>
                  <a:cubicBezTo>
                    <a:pt x="2583550" y="154127"/>
                    <a:pt x="2591304" y="146256"/>
                    <a:pt x="2590599" y="145552"/>
                  </a:cubicBezTo>
                  <a:cubicBezTo>
                    <a:pt x="2590129" y="145082"/>
                    <a:pt x="2588661" y="145963"/>
                    <a:pt x="2586194" y="148195"/>
                  </a:cubicBezTo>
                  <a:cubicBezTo>
                    <a:pt x="2583727" y="150427"/>
                    <a:pt x="2581906" y="151543"/>
                    <a:pt x="2580731" y="151543"/>
                  </a:cubicBezTo>
                  <a:cubicBezTo>
                    <a:pt x="2579556" y="151543"/>
                    <a:pt x="2578323" y="152600"/>
                    <a:pt x="2577030" y="154715"/>
                  </a:cubicBezTo>
                  <a:cubicBezTo>
                    <a:pt x="2575738" y="156829"/>
                    <a:pt x="2574622" y="157886"/>
                    <a:pt x="2573682" y="157886"/>
                  </a:cubicBezTo>
                  <a:cubicBezTo>
                    <a:pt x="2571803" y="157886"/>
                    <a:pt x="2572625" y="156242"/>
                    <a:pt x="2576149" y="152952"/>
                  </a:cubicBezTo>
                  <a:cubicBezTo>
                    <a:pt x="2577794" y="151543"/>
                    <a:pt x="2579321" y="150603"/>
                    <a:pt x="2580731" y="150133"/>
                  </a:cubicBezTo>
                  <a:cubicBezTo>
                    <a:pt x="2582141" y="149663"/>
                    <a:pt x="2583198" y="149135"/>
                    <a:pt x="2583903" y="148547"/>
                  </a:cubicBezTo>
                  <a:cubicBezTo>
                    <a:pt x="2584608" y="147960"/>
                    <a:pt x="2584843" y="147549"/>
                    <a:pt x="2584608" y="147314"/>
                  </a:cubicBezTo>
                  <a:cubicBezTo>
                    <a:pt x="2584138" y="146374"/>
                    <a:pt x="2584725" y="145082"/>
                    <a:pt x="2586370" y="143437"/>
                  </a:cubicBezTo>
                  <a:cubicBezTo>
                    <a:pt x="2588014" y="141792"/>
                    <a:pt x="2589424" y="140853"/>
                    <a:pt x="2590599" y="140618"/>
                  </a:cubicBezTo>
                  <a:cubicBezTo>
                    <a:pt x="2591539" y="140618"/>
                    <a:pt x="2592009" y="140206"/>
                    <a:pt x="2592009" y="139384"/>
                  </a:cubicBezTo>
                  <a:cubicBezTo>
                    <a:pt x="2592009" y="138562"/>
                    <a:pt x="2593183" y="136917"/>
                    <a:pt x="2595533" y="134450"/>
                  </a:cubicBezTo>
                  <a:cubicBezTo>
                    <a:pt x="2597882" y="131983"/>
                    <a:pt x="2599057" y="130339"/>
                    <a:pt x="2599057" y="129516"/>
                  </a:cubicBezTo>
                  <a:cubicBezTo>
                    <a:pt x="2599057" y="128694"/>
                    <a:pt x="2600114" y="127225"/>
                    <a:pt x="2602229" y="125111"/>
                  </a:cubicBezTo>
                  <a:cubicBezTo>
                    <a:pt x="2603874" y="123466"/>
                    <a:pt x="2604578" y="121352"/>
                    <a:pt x="2604343" y="118767"/>
                  </a:cubicBezTo>
                  <a:cubicBezTo>
                    <a:pt x="2604108" y="116183"/>
                    <a:pt x="2602934" y="114303"/>
                    <a:pt x="2600819" y="113128"/>
                  </a:cubicBezTo>
                  <a:cubicBezTo>
                    <a:pt x="2598470" y="111484"/>
                    <a:pt x="2593066" y="110544"/>
                    <a:pt x="2584608" y="110309"/>
                  </a:cubicBezTo>
                  <a:close/>
                  <a:moveTo>
                    <a:pt x="499118" y="108899"/>
                  </a:moveTo>
                  <a:cubicBezTo>
                    <a:pt x="497944" y="108194"/>
                    <a:pt x="496182" y="109369"/>
                    <a:pt x="493832" y="112424"/>
                  </a:cubicBezTo>
                  <a:cubicBezTo>
                    <a:pt x="491013" y="115948"/>
                    <a:pt x="489016" y="119002"/>
                    <a:pt x="487841" y="121587"/>
                  </a:cubicBezTo>
                  <a:cubicBezTo>
                    <a:pt x="486666" y="124171"/>
                    <a:pt x="485256" y="125698"/>
                    <a:pt x="483612" y="126168"/>
                  </a:cubicBezTo>
                  <a:cubicBezTo>
                    <a:pt x="481967" y="126638"/>
                    <a:pt x="479970" y="128635"/>
                    <a:pt x="477621" y="132159"/>
                  </a:cubicBezTo>
                  <a:cubicBezTo>
                    <a:pt x="475271" y="135684"/>
                    <a:pt x="473685" y="137446"/>
                    <a:pt x="472863" y="137446"/>
                  </a:cubicBezTo>
                  <a:cubicBezTo>
                    <a:pt x="472040" y="137446"/>
                    <a:pt x="471629" y="138033"/>
                    <a:pt x="471629" y="139208"/>
                  </a:cubicBezTo>
                  <a:cubicBezTo>
                    <a:pt x="471629" y="140383"/>
                    <a:pt x="469104" y="143554"/>
                    <a:pt x="464052" y="148723"/>
                  </a:cubicBezTo>
                  <a:cubicBezTo>
                    <a:pt x="459001" y="153892"/>
                    <a:pt x="454830" y="158650"/>
                    <a:pt x="451541" y="162997"/>
                  </a:cubicBezTo>
                  <a:cubicBezTo>
                    <a:pt x="448252" y="167343"/>
                    <a:pt x="443553" y="172806"/>
                    <a:pt x="437444" y="179384"/>
                  </a:cubicBezTo>
                  <a:cubicBezTo>
                    <a:pt x="429691" y="187608"/>
                    <a:pt x="426754" y="191719"/>
                    <a:pt x="428633" y="191719"/>
                  </a:cubicBezTo>
                  <a:cubicBezTo>
                    <a:pt x="430983" y="191719"/>
                    <a:pt x="438912" y="184906"/>
                    <a:pt x="452422" y="171279"/>
                  </a:cubicBezTo>
                  <a:cubicBezTo>
                    <a:pt x="465932" y="157652"/>
                    <a:pt x="475154" y="147196"/>
                    <a:pt x="480087" y="139913"/>
                  </a:cubicBezTo>
                  <a:cubicBezTo>
                    <a:pt x="482907" y="135684"/>
                    <a:pt x="485609" y="132277"/>
                    <a:pt x="488193" y="129692"/>
                  </a:cubicBezTo>
                  <a:cubicBezTo>
                    <a:pt x="491952" y="125933"/>
                    <a:pt x="495242" y="121117"/>
                    <a:pt x="498061" y="115243"/>
                  </a:cubicBezTo>
                  <a:cubicBezTo>
                    <a:pt x="499941" y="111719"/>
                    <a:pt x="500293" y="109604"/>
                    <a:pt x="499118" y="108899"/>
                  </a:cubicBezTo>
                  <a:close/>
                  <a:moveTo>
                    <a:pt x="2135933" y="108371"/>
                  </a:moveTo>
                  <a:cubicBezTo>
                    <a:pt x="2134523" y="108723"/>
                    <a:pt x="2133818" y="110074"/>
                    <a:pt x="2133818" y="112424"/>
                  </a:cubicBezTo>
                  <a:cubicBezTo>
                    <a:pt x="2133818" y="115008"/>
                    <a:pt x="2134523" y="116300"/>
                    <a:pt x="2135933" y="116300"/>
                  </a:cubicBezTo>
                  <a:cubicBezTo>
                    <a:pt x="2137577" y="116300"/>
                    <a:pt x="2138693" y="115830"/>
                    <a:pt x="2139281" y="114891"/>
                  </a:cubicBezTo>
                  <a:cubicBezTo>
                    <a:pt x="2139868" y="113951"/>
                    <a:pt x="2139809" y="112659"/>
                    <a:pt x="2139104" y="111014"/>
                  </a:cubicBezTo>
                  <a:cubicBezTo>
                    <a:pt x="2138400" y="108899"/>
                    <a:pt x="2137342" y="108018"/>
                    <a:pt x="2135933" y="108371"/>
                  </a:cubicBezTo>
                  <a:close/>
                  <a:moveTo>
                    <a:pt x="253440" y="107490"/>
                  </a:moveTo>
                  <a:cubicBezTo>
                    <a:pt x="253675" y="108899"/>
                    <a:pt x="253323" y="110192"/>
                    <a:pt x="252383" y="111366"/>
                  </a:cubicBezTo>
                  <a:cubicBezTo>
                    <a:pt x="251443" y="112071"/>
                    <a:pt x="250973" y="112071"/>
                    <a:pt x="250973" y="111366"/>
                  </a:cubicBezTo>
                  <a:cubicBezTo>
                    <a:pt x="251208" y="110896"/>
                    <a:pt x="251443" y="110192"/>
                    <a:pt x="251678" y="109252"/>
                  </a:cubicBezTo>
                  <a:cubicBezTo>
                    <a:pt x="252383" y="108312"/>
                    <a:pt x="252970" y="107725"/>
                    <a:pt x="253440" y="107490"/>
                  </a:cubicBezTo>
                  <a:close/>
                  <a:moveTo>
                    <a:pt x="938102" y="95860"/>
                  </a:moveTo>
                  <a:cubicBezTo>
                    <a:pt x="937280" y="95977"/>
                    <a:pt x="936046" y="96447"/>
                    <a:pt x="934402" y="97269"/>
                  </a:cubicBezTo>
                  <a:cubicBezTo>
                    <a:pt x="933227" y="97974"/>
                    <a:pt x="931759" y="99971"/>
                    <a:pt x="929996" y="103261"/>
                  </a:cubicBezTo>
                  <a:cubicBezTo>
                    <a:pt x="928234" y="106550"/>
                    <a:pt x="927353" y="109017"/>
                    <a:pt x="927353" y="110661"/>
                  </a:cubicBezTo>
                  <a:cubicBezTo>
                    <a:pt x="927353" y="114186"/>
                    <a:pt x="929820" y="112071"/>
                    <a:pt x="934754" y="104318"/>
                  </a:cubicBezTo>
                  <a:cubicBezTo>
                    <a:pt x="937808" y="99619"/>
                    <a:pt x="939335" y="97034"/>
                    <a:pt x="939335" y="96564"/>
                  </a:cubicBezTo>
                  <a:cubicBezTo>
                    <a:pt x="939335" y="95977"/>
                    <a:pt x="938924" y="95742"/>
                    <a:pt x="938102" y="95860"/>
                  </a:cubicBezTo>
                  <a:close/>
                  <a:moveTo>
                    <a:pt x="69650" y="84934"/>
                  </a:moveTo>
                  <a:cubicBezTo>
                    <a:pt x="70708" y="84699"/>
                    <a:pt x="72764" y="84817"/>
                    <a:pt x="75818" y="85287"/>
                  </a:cubicBezTo>
                  <a:cubicBezTo>
                    <a:pt x="80282" y="85992"/>
                    <a:pt x="83924" y="86462"/>
                    <a:pt x="86743" y="86697"/>
                  </a:cubicBezTo>
                  <a:cubicBezTo>
                    <a:pt x="89563" y="86932"/>
                    <a:pt x="92206" y="88048"/>
                    <a:pt x="94673" y="90045"/>
                  </a:cubicBezTo>
                  <a:cubicBezTo>
                    <a:pt x="97140" y="92042"/>
                    <a:pt x="100723" y="93980"/>
                    <a:pt x="105422" y="95860"/>
                  </a:cubicBezTo>
                  <a:cubicBezTo>
                    <a:pt x="115055" y="99384"/>
                    <a:pt x="121516" y="103730"/>
                    <a:pt x="124805" y="108899"/>
                  </a:cubicBezTo>
                  <a:cubicBezTo>
                    <a:pt x="128094" y="114068"/>
                    <a:pt x="127154" y="118297"/>
                    <a:pt x="121986" y="121587"/>
                  </a:cubicBezTo>
                  <a:cubicBezTo>
                    <a:pt x="119166" y="123701"/>
                    <a:pt x="116640" y="124054"/>
                    <a:pt x="114408" y="122644"/>
                  </a:cubicBezTo>
                  <a:cubicBezTo>
                    <a:pt x="112176" y="121234"/>
                    <a:pt x="110121" y="121410"/>
                    <a:pt x="108241" y="123173"/>
                  </a:cubicBezTo>
                  <a:cubicBezTo>
                    <a:pt x="106361" y="124935"/>
                    <a:pt x="104717" y="125816"/>
                    <a:pt x="103307" y="125816"/>
                  </a:cubicBezTo>
                  <a:cubicBezTo>
                    <a:pt x="101897" y="125816"/>
                    <a:pt x="98256" y="127578"/>
                    <a:pt x="92382" y="131102"/>
                  </a:cubicBezTo>
                  <a:lnTo>
                    <a:pt x="83571" y="136388"/>
                  </a:lnTo>
                  <a:lnTo>
                    <a:pt x="81809" y="149076"/>
                  </a:lnTo>
                  <a:cubicBezTo>
                    <a:pt x="81574" y="149781"/>
                    <a:pt x="81339" y="150838"/>
                    <a:pt x="81104" y="152248"/>
                  </a:cubicBezTo>
                  <a:cubicBezTo>
                    <a:pt x="79460" y="162350"/>
                    <a:pt x="78755" y="168400"/>
                    <a:pt x="78990" y="170398"/>
                  </a:cubicBezTo>
                  <a:cubicBezTo>
                    <a:pt x="79225" y="172395"/>
                    <a:pt x="80752" y="173981"/>
                    <a:pt x="83571" y="175155"/>
                  </a:cubicBezTo>
                  <a:cubicBezTo>
                    <a:pt x="84041" y="175390"/>
                    <a:pt x="84394" y="175508"/>
                    <a:pt x="84629" y="175508"/>
                  </a:cubicBezTo>
                  <a:cubicBezTo>
                    <a:pt x="87448" y="176917"/>
                    <a:pt x="89328" y="178327"/>
                    <a:pt x="90267" y="179737"/>
                  </a:cubicBezTo>
                  <a:cubicBezTo>
                    <a:pt x="91207" y="181147"/>
                    <a:pt x="92382" y="184201"/>
                    <a:pt x="93792" y="188900"/>
                  </a:cubicBezTo>
                  <a:cubicBezTo>
                    <a:pt x="95436" y="195009"/>
                    <a:pt x="96024" y="199825"/>
                    <a:pt x="95554" y="203349"/>
                  </a:cubicBezTo>
                  <a:cubicBezTo>
                    <a:pt x="95084" y="206874"/>
                    <a:pt x="92617" y="214157"/>
                    <a:pt x="88153" y="225200"/>
                  </a:cubicBezTo>
                  <a:cubicBezTo>
                    <a:pt x="85803" y="230838"/>
                    <a:pt x="84981" y="233775"/>
                    <a:pt x="85686" y="234010"/>
                  </a:cubicBezTo>
                  <a:cubicBezTo>
                    <a:pt x="86156" y="234245"/>
                    <a:pt x="88153" y="232601"/>
                    <a:pt x="91677" y="229076"/>
                  </a:cubicBezTo>
                  <a:cubicBezTo>
                    <a:pt x="96141" y="224847"/>
                    <a:pt x="98373" y="223320"/>
                    <a:pt x="98373" y="224495"/>
                  </a:cubicBezTo>
                  <a:cubicBezTo>
                    <a:pt x="98373" y="225670"/>
                    <a:pt x="97727" y="226668"/>
                    <a:pt x="96435" y="227490"/>
                  </a:cubicBezTo>
                  <a:cubicBezTo>
                    <a:pt x="95143" y="228313"/>
                    <a:pt x="95201" y="229076"/>
                    <a:pt x="96611" y="229781"/>
                  </a:cubicBezTo>
                  <a:cubicBezTo>
                    <a:pt x="97551" y="230251"/>
                    <a:pt x="96611" y="233540"/>
                    <a:pt x="93792" y="239649"/>
                  </a:cubicBezTo>
                  <a:cubicBezTo>
                    <a:pt x="90972" y="245758"/>
                    <a:pt x="88388" y="250222"/>
                    <a:pt x="86038" y="253041"/>
                  </a:cubicBezTo>
                  <a:cubicBezTo>
                    <a:pt x="84394" y="254921"/>
                    <a:pt x="83571" y="256389"/>
                    <a:pt x="83571" y="257447"/>
                  </a:cubicBezTo>
                  <a:cubicBezTo>
                    <a:pt x="83571" y="258504"/>
                    <a:pt x="82455" y="260031"/>
                    <a:pt x="80223" y="262028"/>
                  </a:cubicBezTo>
                  <a:cubicBezTo>
                    <a:pt x="77991" y="264025"/>
                    <a:pt x="75113" y="268665"/>
                    <a:pt x="71589" y="275949"/>
                  </a:cubicBezTo>
                  <a:cubicBezTo>
                    <a:pt x="68299" y="282292"/>
                    <a:pt x="65891" y="286404"/>
                    <a:pt x="64364" y="288284"/>
                  </a:cubicBezTo>
                  <a:cubicBezTo>
                    <a:pt x="62837" y="290163"/>
                    <a:pt x="60370" y="291690"/>
                    <a:pt x="56963" y="292865"/>
                  </a:cubicBezTo>
                  <a:cubicBezTo>
                    <a:pt x="53556" y="294040"/>
                    <a:pt x="51324" y="295978"/>
                    <a:pt x="50267" y="298680"/>
                  </a:cubicBezTo>
                  <a:cubicBezTo>
                    <a:pt x="49210" y="301382"/>
                    <a:pt x="47272" y="302733"/>
                    <a:pt x="44452" y="302733"/>
                  </a:cubicBezTo>
                  <a:cubicBezTo>
                    <a:pt x="41868" y="302733"/>
                    <a:pt x="39518" y="300736"/>
                    <a:pt x="37404" y="296742"/>
                  </a:cubicBezTo>
                  <a:cubicBezTo>
                    <a:pt x="35289" y="292748"/>
                    <a:pt x="33879" y="287579"/>
                    <a:pt x="33174" y="281235"/>
                  </a:cubicBezTo>
                  <a:cubicBezTo>
                    <a:pt x="32235" y="275127"/>
                    <a:pt x="31236" y="271367"/>
                    <a:pt x="30179" y="269958"/>
                  </a:cubicBezTo>
                  <a:cubicBezTo>
                    <a:pt x="29122" y="268548"/>
                    <a:pt x="30825" y="265376"/>
                    <a:pt x="35289" y="260442"/>
                  </a:cubicBezTo>
                  <a:cubicBezTo>
                    <a:pt x="42573" y="252219"/>
                    <a:pt x="44335" y="248107"/>
                    <a:pt x="40575" y="248107"/>
                  </a:cubicBezTo>
                  <a:cubicBezTo>
                    <a:pt x="39166" y="248107"/>
                    <a:pt x="37404" y="245640"/>
                    <a:pt x="35289" y="240706"/>
                  </a:cubicBezTo>
                  <a:cubicBezTo>
                    <a:pt x="31530" y="232248"/>
                    <a:pt x="23659" y="225082"/>
                    <a:pt x="11677" y="219208"/>
                  </a:cubicBezTo>
                  <a:cubicBezTo>
                    <a:pt x="5803" y="216389"/>
                    <a:pt x="2220" y="214216"/>
                    <a:pt x="928" y="212689"/>
                  </a:cubicBezTo>
                  <a:cubicBezTo>
                    <a:pt x="-365" y="211161"/>
                    <a:pt x="-306" y="208988"/>
                    <a:pt x="1104" y="206169"/>
                  </a:cubicBezTo>
                  <a:cubicBezTo>
                    <a:pt x="2748" y="202644"/>
                    <a:pt x="8270" y="197887"/>
                    <a:pt x="17668" y="191895"/>
                  </a:cubicBezTo>
                  <a:cubicBezTo>
                    <a:pt x="27066" y="185904"/>
                    <a:pt x="36464" y="181147"/>
                    <a:pt x="45862" y="177622"/>
                  </a:cubicBezTo>
                  <a:cubicBezTo>
                    <a:pt x="51266" y="175743"/>
                    <a:pt x="54437" y="173863"/>
                    <a:pt x="55377" y="171983"/>
                  </a:cubicBezTo>
                  <a:cubicBezTo>
                    <a:pt x="56317" y="170104"/>
                    <a:pt x="57022" y="164935"/>
                    <a:pt x="57492" y="156477"/>
                  </a:cubicBezTo>
                  <a:cubicBezTo>
                    <a:pt x="57962" y="150603"/>
                    <a:pt x="58020" y="147020"/>
                    <a:pt x="57668" y="145728"/>
                  </a:cubicBezTo>
                  <a:cubicBezTo>
                    <a:pt x="57316" y="144436"/>
                    <a:pt x="56317" y="143554"/>
                    <a:pt x="54672" y="143085"/>
                  </a:cubicBezTo>
                  <a:cubicBezTo>
                    <a:pt x="52323" y="142380"/>
                    <a:pt x="49738" y="142497"/>
                    <a:pt x="46919" y="143437"/>
                  </a:cubicBezTo>
                  <a:cubicBezTo>
                    <a:pt x="41045" y="145552"/>
                    <a:pt x="36346" y="145082"/>
                    <a:pt x="32822" y="142027"/>
                  </a:cubicBezTo>
                  <a:cubicBezTo>
                    <a:pt x="30943" y="140618"/>
                    <a:pt x="28828" y="139325"/>
                    <a:pt x="26478" y="138151"/>
                  </a:cubicBezTo>
                  <a:cubicBezTo>
                    <a:pt x="24129" y="136976"/>
                    <a:pt x="22778" y="135390"/>
                    <a:pt x="22425" y="133393"/>
                  </a:cubicBezTo>
                  <a:cubicBezTo>
                    <a:pt x="22073" y="131396"/>
                    <a:pt x="20605" y="128459"/>
                    <a:pt x="18020" y="124582"/>
                  </a:cubicBezTo>
                  <a:cubicBezTo>
                    <a:pt x="15436" y="120706"/>
                    <a:pt x="14144" y="117475"/>
                    <a:pt x="14144" y="114891"/>
                  </a:cubicBezTo>
                  <a:cubicBezTo>
                    <a:pt x="14144" y="112306"/>
                    <a:pt x="13556" y="109604"/>
                    <a:pt x="12381" y="106785"/>
                  </a:cubicBezTo>
                  <a:cubicBezTo>
                    <a:pt x="10972" y="103026"/>
                    <a:pt x="11383" y="100147"/>
                    <a:pt x="13615" y="98150"/>
                  </a:cubicBezTo>
                  <a:cubicBezTo>
                    <a:pt x="15847" y="96153"/>
                    <a:pt x="20370" y="94567"/>
                    <a:pt x="27183" y="93393"/>
                  </a:cubicBezTo>
                  <a:cubicBezTo>
                    <a:pt x="31177" y="93158"/>
                    <a:pt x="33174" y="93393"/>
                    <a:pt x="33174" y="94097"/>
                  </a:cubicBezTo>
                  <a:cubicBezTo>
                    <a:pt x="32470" y="95272"/>
                    <a:pt x="31001" y="95860"/>
                    <a:pt x="28769" y="95860"/>
                  </a:cubicBezTo>
                  <a:cubicBezTo>
                    <a:pt x="26537" y="95860"/>
                    <a:pt x="25421" y="96447"/>
                    <a:pt x="25421" y="97622"/>
                  </a:cubicBezTo>
                  <a:cubicBezTo>
                    <a:pt x="25421" y="99971"/>
                    <a:pt x="30003" y="101146"/>
                    <a:pt x="39166" y="101146"/>
                  </a:cubicBezTo>
                  <a:cubicBezTo>
                    <a:pt x="44100" y="101146"/>
                    <a:pt x="49562" y="99678"/>
                    <a:pt x="55554" y="96741"/>
                  </a:cubicBezTo>
                  <a:cubicBezTo>
                    <a:pt x="61545" y="93804"/>
                    <a:pt x="65363" y="90808"/>
                    <a:pt x="67007" y="87754"/>
                  </a:cubicBezTo>
                  <a:cubicBezTo>
                    <a:pt x="67712" y="86109"/>
                    <a:pt x="68593" y="85169"/>
                    <a:pt x="69650" y="84934"/>
                  </a:cubicBezTo>
                  <a:close/>
                  <a:moveTo>
                    <a:pt x="178374" y="64494"/>
                  </a:moveTo>
                  <a:cubicBezTo>
                    <a:pt x="182133" y="64494"/>
                    <a:pt x="184600" y="65551"/>
                    <a:pt x="185774" y="67666"/>
                  </a:cubicBezTo>
                  <a:cubicBezTo>
                    <a:pt x="186714" y="69310"/>
                    <a:pt x="187008" y="71131"/>
                    <a:pt x="186656" y="73128"/>
                  </a:cubicBezTo>
                  <a:cubicBezTo>
                    <a:pt x="186303" y="75125"/>
                    <a:pt x="185540" y="76124"/>
                    <a:pt x="184365" y="76124"/>
                  </a:cubicBezTo>
                  <a:cubicBezTo>
                    <a:pt x="183190" y="76124"/>
                    <a:pt x="181193" y="79531"/>
                    <a:pt x="178374" y="86344"/>
                  </a:cubicBezTo>
                  <a:cubicBezTo>
                    <a:pt x="175554" y="93158"/>
                    <a:pt x="174262" y="97622"/>
                    <a:pt x="174497" y="99736"/>
                  </a:cubicBezTo>
                  <a:cubicBezTo>
                    <a:pt x="174732" y="102321"/>
                    <a:pt x="174262" y="105493"/>
                    <a:pt x="173087" y="109252"/>
                  </a:cubicBezTo>
                  <a:cubicBezTo>
                    <a:pt x="171912" y="113011"/>
                    <a:pt x="171090" y="117593"/>
                    <a:pt x="170620" y="122996"/>
                  </a:cubicBezTo>
                  <a:cubicBezTo>
                    <a:pt x="170150" y="127225"/>
                    <a:pt x="170268" y="129340"/>
                    <a:pt x="170973" y="129340"/>
                  </a:cubicBezTo>
                  <a:cubicBezTo>
                    <a:pt x="171677" y="129340"/>
                    <a:pt x="174145" y="127343"/>
                    <a:pt x="178374" y="123349"/>
                  </a:cubicBezTo>
                  <a:cubicBezTo>
                    <a:pt x="185422" y="117005"/>
                    <a:pt x="195701" y="108841"/>
                    <a:pt x="209211" y="98855"/>
                  </a:cubicBezTo>
                  <a:cubicBezTo>
                    <a:pt x="222720" y="88870"/>
                    <a:pt x="232295" y="82467"/>
                    <a:pt x="237933" y="79648"/>
                  </a:cubicBezTo>
                  <a:cubicBezTo>
                    <a:pt x="244277" y="76124"/>
                    <a:pt x="249446" y="74362"/>
                    <a:pt x="253440" y="74362"/>
                  </a:cubicBezTo>
                  <a:cubicBezTo>
                    <a:pt x="256729" y="74362"/>
                    <a:pt x="260371" y="75713"/>
                    <a:pt x="264365" y="78415"/>
                  </a:cubicBezTo>
                  <a:cubicBezTo>
                    <a:pt x="268359" y="81117"/>
                    <a:pt x="270004" y="83290"/>
                    <a:pt x="269299" y="84934"/>
                  </a:cubicBezTo>
                  <a:cubicBezTo>
                    <a:pt x="268594" y="86579"/>
                    <a:pt x="269064" y="88106"/>
                    <a:pt x="270709" y="89516"/>
                  </a:cubicBezTo>
                  <a:cubicBezTo>
                    <a:pt x="273763" y="92805"/>
                    <a:pt x="275408" y="99736"/>
                    <a:pt x="275643" y="110309"/>
                  </a:cubicBezTo>
                  <a:cubicBezTo>
                    <a:pt x="275878" y="120882"/>
                    <a:pt x="274586" y="132394"/>
                    <a:pt x="271766" y="144847"/>
                  </a:cubicBezTo>
                  <a:cubicBezTo>
                    <a:pt x="267302" y="163643"/>
                    <a:pt x="265070" y="174685"/>
                    <a:pt x="265070" y="177975"/>
                  </a:cubicBezTo>
                  <a:cubicBezTo>
                    <a:pt x="265070" y="180559"/>
                    <a:pt x="264600" y="182145"/>
                    <a:pt x="263661" y="182732"/>
                  </a:cubicBezTo>
                  <a:cubicBezTo>
                    <a:pt x="262721" y="183320"/>
                    <a:pt x="261898" y="186433"/>
                    <a:pt x="261193" y="192072"/>
                  </a:cubicBezTo>
                  <a:cubicBezTo>
                    <a:pt x="260254" y="198650"/>
                    <a:pt x="258550" y="204113"/>
                    <a:pt x="256083" y="208459"/>
                  </a:cubicBezTo>
                  <a:cubicBezTo>
                    <a:pt x="253616" y="212806"/>
                    <a:pt x="250973" y="215332"/>
                    <a:pt x="248154" y="216037"/>
                  </a:cubicBezTo>
                  <a:cubicBezTo>
                    <a:pt x="245334" y="216741"/>
                    <a:pt x="242397" y="215684"/>
                    <a:pt x="239343" y="212865"/>
                  </a:cubicBezTo>
                  <a:cubicBezTo>
                    <a:pt x="236994" y="210280"/>
                    <a:pt x="232530" y="203584"/>
                    <a:pt x="225951" y="192777"/>
                  </a:cubicBezTo>
                  <a:cubicBezTo>
                    <a:pt x="224541" y="190427"/>
                    <a:pt x="223308" y="188019"/>
                    <a:pt x="222251" y="185552"/>
                  </a:cubicBezTo>
                  <a:cubicBezTo>
                    <a:pt x="221193" y="183085"/>
                    <a:pt x="220195" y="181851"/>
                    <a:pt x="219255" y="181851"/>
                  </a:cubicBezTo>
                  <a:cubicBezTo>
                    <a:pt x="218550" y="181851"/>
                    <a:pt x="216670" y="185082"/>
                    <a:pt x="213616" y="191543"/>
                  </a:cubicBezTo>
                  <a:cubicBezTo>
                    <a:pt x="210562" y="198004"/>
                    <a:pt x="209035" y="202057"/>
                    <a:pt x="209035" y="203702"/>
                  </a:cubicBezTo>
                  <a:cubicBezTo>
                    <a:pt x="209035" y="204642"/>
                    <a:pt x="207390" y="208812"/>
                    <a:pt x="204101" y="216213"/>
                  </a:cubicBezTo>
                  <a:cubicBezTo>
                    <a:pt x="200812" y="223614"/>
                    <a:pt x="197992" y="229429"/>
                    <a:pt x="195642" y="233658"/>
                  </a:cubicBezTo>
                  <a:cubicBezTo>
                    <a:pt x="193528" y="237652"/>
                    <a:pt x="192588" y="240883"/>
                    <a:pt x="192823" y="243350"/>
                  </a:cubicBezTo>
                  <a:cubicBezTo>
                    <a:pt x="193058" y="245816"/>
                    <a:pt x="194703" y="249399"/>
                    <a:pt x="197757" y="254098"/>
                  </a:cubicBezTo>
                  <a:cubicBezTo>
                    <a:pt x="203161" y="261852"/>
                    <a:pt x="207155" y="269958"/>
                    <a:pt x="209739" y="278416"/>
                  </a:cubicBezTo>
                  <a:cubicBezTo>
                    <a:pt x="211619" y="283820"/>
                    <a:pt x="212911" y="287109"/>
                    <a:pt x="213616" y="288284"/>
                  </a:cubicBezTo>
                  <a:cubicBezTo>
                    <a:pt x="214321" y="289458"/>
                    <a:pt x="214673" y="290927"/>
                    <a:pt x="214673" y="292689"/>
                  </a:cubicBezTo>
                  <a:cubicBezTo>
                    <a:pt x="214673" y="294451"/>
                    <a:pt x="215437" y="295156"/>
                    <a:pt x="216964" y="294804"/>
                  </a:cubicBezTo>
                  <a:cubicBezTo>
                    <a:pt x="218491" y="294451"/>
                    <a:pt x="220077" y="294862"/>
                    <a:pt x="221722" y="296037"/>
                  </a:cubicBezTo>
                  <a:cubicBezTo>
                    <a:pt x="224541" y="298387"/>
                    <a:pt x="232118" y="297271"/>
                    <a:pt x="244453" y="292689"/>
                  </a:cubicBezTo>
                  <a:cubicBezTo>
                    <a:pt x="256788" y="288108"/>
                    <a:pt x="265892" y="282997"/>
                    <a:pt x="271766" y="277359"/>
                  </a:cubicBezTo>
                  <a:cubicBezTo>
                    <a:pt x="276230" y="273129"/>
                    <a:pt x="278462" y="270486"/>
                    <a:pt x="278462" y="269429"/>
                  </a:cubicBezTo>
                  <a:cubicBezTo>
                    <a:pt x="278462" y="268372"/>
                    <a:pt x="279402" y="267843"/>
                    <a:pt x="281282" y="267843"/>
                  </a:cubicBezTo>
                  <a:cubicBezTo>
                    <a:pt x="282926" y="267843"/>
                    <a:pt x="284806" y="266962"/>
                    <a:pt x="286920" y="265200"/>
                  </a:cubicBezTo>
                  <a:cubicBezTo>
                    <a:pt x="289035" y="263438"/>
                    <a:pt x="290092" y="261734"/>
                    <a:pt x="290092" y="260090"/>
                  </a:cubicBezTo>
                  <a:cubicBezTo>
                    <a:pt x="290092" y="258680"/>
                    <a:pt x="290680" y="257975"/>
                    <a:pt x="291854" y="257975"/>
                  </a:cubicBezTo>
                  <a:cubicBezTo>
                    <a:pt x="293029" y="257975"/>
                    <a:pt x="293264" y="256918"/>
                    <a:pt x="292559" y="254803"/>
                  </a:cubicBezTo>
                  <a:cubicBezTo>
                    <a:pt x="291854" y="252689"/>
                    <a:pt x="292089" y="251279"/>
                    <a:pt x="293264" y="250574"/>
                  </a:cubicBezTo>
                  <a:cubicBezTo>
                    <a:pt x="294439" y="249869"/>
                    <a:pt x="295026" y="247990"/>
                    <a:pt x="295026" y="244935"/>
                  </a:cubicBezTo>
                  <a:cubicBezTo>
                    <a:pt x="295026" y="241881"/>
                    <a:pt x="295379" y="239884"/>
                    <a:pt x="296084" y="238944"/>
                  </a:cubicBezTo>
                  <a:cubicBezTo>
                    <a:pt x="297258" y="237535"/>
                    <a:pt x="298433" y="234774"/>
                    <a:pt x="299608" y="230662"/>
                  </a:cubicBezTo>
                  <a:cubicBezTo>
                    <a:pt x="300783" y="226551"/>
                    <a:pt x="301370" y="222968"/>
                    <a:pt x="301370" y="219913"/>
                  </a:cubicBezTo>
                  <a:cubicBezTo>
                    <a:pt x="301370" y="216154"/>
                    <a:pt x="302780" y="207461"/>
                    <a:pt x="305599" y="193834"/>
                  </a:cubicBezTo>
                  <a:cubicBezTo>
                    <a:pt x="308653" y="179502"/>
                    <a:pt x="309828" y="172336"/>
                    <a:pt x="309123" y="172336"/>
                  </a:cubicBezTo>
                  <a:cubicBezTo>
                    <a:pt x="309123" y="172336"/>
                    <a:pt x="308653" y="172571"/>
                    <a:pt x="307714" y="173041"/>
                  </a:cubicBezTo>
                  <a:cubicBezTo>
                    <a:pt x="306774" y="173746"/>
                    <a:pt x="306421" y="172923"/>
                    <a:pt x="306656" y="170574"/>
                  </a:cubicBezTo>
                  <a:cubicBezTo>
                    <a:pt x="307361" y="167989"/>
                    <a:pt x="309241" y="162468"/>
                    <a:pt x="312295" y="154010"/>
                  </a:cubicBezTo>
                  <a:cubicBezTo>
                    <a:pt x="317699" y="138973"/>
                    <a:pt x="319461" y="130985"/>
                    <a:pt x="317582" y="130045"/>
                  </a:cubicBezTo>
                  <a:cubicBezTo>
                    <a:pt x="316172" y="129340"/>
                    <a:pt x="316172" y="128694"/>
                    <a:pt x="317582" y="128106"/>
                  </a:cubicBezTo>
                  <a:cubicBezTo>
                    <a:pt x="318991" y="127519"/>
                    <a:pt x="319402" y="126756"/>
                    <a:pt x="318815" y="125816"/>
                  </a:cubicBezTo>
                  <a:cubicBezTo>
                    <a:pt x="318228" y="124876"/>
                    <a:pt x="318404" y="123231"/>
                    <a:pt x="319344" y="120882"/>
                  </a:cubicBezTo>
                  <a:cubicBezTo>
                    <a:pt x="320753" y="116888"/>
                    <a:pt x="322398" y="117123"/>
                    <a:pt x="324277" y="121587"/>
                  </a:cubicBezTo>
                  <a:cubicBezTo>
                    <a:pt x="324982" y="123936"/>
                    <a:pt x="325570" y="126990"/>
                    <a:pt x="326040" y="130750"/>
                  </a:cubicBezTo>
                  <a:cubicBezTo>
                    <a:pt x="326510" y="137798"/>
                    <a:pt x="327273" y="142027"/>
                    <a:pt x="328330" y="143437"/>
                  </a:cubicBezTo>
                  <a:cubicBezTo>
                    <a:pt x="329388" y="144847"/>
                    <a:pt x="329329" y="148371"/>
                    <a:pt x="328154" y="154010"/>
                  </a:cubicBezTo>
                  <a:cubicBezTo>
                    <a:pt x="326979" y="159649"/>
                    <a:pt x="326979" y="164406"/>
                    <a:pt x="328154" y="168283"/>
                  </a:cubicBezTo>
                  <a:cubicBezTo>
                    <a:pt x="329329" y="172160"/>
                    <a:pt x="329681" y="176213"/>
                    <a:pt x="329211" y="180442"/>
                  </a:cubicBezTo>
                  <a:cubicBezTo>
                    <a:pt x="328742" y="184671"/>
                    <a:pt x="329211" y="187549"/>
                    <a:pt x="330621" y="189076"/>
                  </a:cubicBezTo>
                  <a:cubicBezTo>
                    <a:pt x="332031" y="190603"/>
                    <a:pt x="332442" y="192835"/>
                    <a:pt x="331855" y="195772"/>
                  </a:cubicBezTo>
                  <a:cubicBezTo>
                    <a:pt x="331267" y="198709"/>
                    <a:pt x="331561" y="200177"/>
                    <a:pt x="332736" y="200177"/>
                  </a:cubicBezTo>
                  <a:cubicBezTo>
                    <a:pt x="333910" y="200177"/>
                    <a:pt x="334145" y="201587"/>
                    <a:pt x="333441" y="204407"/>
                  </a:cubicBezTo>
                  <a:cubicBezTo>
                    <a:pt x="332736" y="207226"/>
                    <a:pt x="332853" y="208988"/>
                    <a:pt x="333793" y="209693"/>
                  </a:cubicBezTo>
                  <a:cubicBezTo>
                    <a:pt x="335673" y="210868"/>
                    <a:pt x="337905" y="218269"/>
                    <a:pt x="340489" y="231896"/>
                  </a:cubicBezTo>
                  <a:cubicBezTo>
                    <a:pt x="341194" y="234950"/>
                    <a:pt x="342134" y="236477"/>
                    <a:pt x="343309" y="236477"/>
                  </a:cubicBezTo>
                  <a:cubicBezTo>
                    <a:pt x="344483" y="236477"/>
                    <a:pt x="344718" y="238416"/>
                    <a:pt x="344013" y="242292"/>
                  </a:cubicBezTo>
                  <a:cubicBezTo>
                    <a:pt x="343309" y="246169"/>
                    <a:pt x="343426" y="248342"/>
                    <a:pt x="344366" y="248812"/>
                  </a:cubicBezTo>
                  <a:cubicBezTo>
                    <a:pt x="345776" y="249752"/>
                    <a:pt x="346598" y="254745"/>
                    <a:pt x="346833" y="263790"/>
                  </a:cubicBezTo>
                  <a:cubicBezTo>
                    <a:pt x="347068" y="272836"/>
                    <a:pt x="346598" y="278768"/>
                    <a:pt x="345423" y="281588"/>
                  </a:cubicBezTo>
                  <a:cubicBezTo>
                    <a:pt x="345423" y="281588"/>
                    <a:pt x="344013" y="285112"/>
                    <a:pt x="341194" y="292160"/>
                  </a:cubicBezTo>
                  <a:cubicBezTo>
                    <a:pt x="337905" y="301088"/>
                    <a:pt x="327802" y="309899"/>
                    <a:pt x="310885" y="318592"/>
                  </a:cubicBezTo>
                  <a:cubicBezTo>
                    <a:pt x="304072" y="322117"/>
                    <a:pt x="299960" y="324466"/>
                    <a:pt x="298550" y="325641"/>
                  </a:cubicBezTo>
                  <a:cubicBezTo>
                    <a:pt x="296436" y="327755"/>
                    <a:pt x="289035" y="330222"/>
                    <a:pt x="276348" y="333042"/>
                  </a:cubicBezTo>
                  <a:cubicBezTo>
                    <a:pt x="263661" y="335861"/>
                    <a:pt x="255202" y="337036"/>
                    <a:pt x="250973" y="336566"/>
                  </a:cubicBezTo>
                  <a:cubicBezTo>
                    <a:pt x="239696" y="335391"/>
                    <a:pt x="233117" y="333981"/>
                    <a:pt x="231237" y="332337"/>
                  </a:cubicBezTo>
                  <a:cubicBezTo>
                    <a:pt x="229828" y="331162"/>
                    <a:pt x="227243" y="329635"/>
                    <a:pt x="223484" y="327755"/>
                  </a:cubicBezTo>
                  <a:cubicBezTo>
                    <a:pt x="220665" y="326346"/>
                    <a:pt x="216729" y="323526"/>
                    <a:pt x="211678" y="319297"/>
                  </a:cubicBezTo>
                  <a:cubicBezTo>
                    <a:pt x="206626" y="315068"/>
                    <a:pt x="204101" y="312484"/>
                    <a:pt x="204101" y="311544"/>
                  </a:cubicBezTo>
                  <a:cubicBezTo>
                    <a:pt x="204101" y="311074"/>
                    <a:pt x="202691" y="308783"/>
                    <a:pt x="199872" y="304671"/>
                  </a:cubicBezTo>
                  <a:cubicBezTo>
                    <a:pt x="197052" y="300560"/>
                    <a:pt x="195642" y="297682"/>
                    <a:pt x="195642" y="296037"/>
                  </a:cubicBezTo>
                  <a:cubicBezTo>
                    <a:pt x="195642" y="294392"/>
                    <a:pt x="193293" y="288636"/>
                    <a:pt x="188594" y="278768"/>
                  </a:cubicBezTo>
                  <a:lnTo>
                    <a:pt x="181545" y="263966"/>
                  </a:lnTo>
                  <a:lnTo>
                    <a:pt x="176964" y="271367"/>
                  </a:lnTo>
                  <a:cubicBezTo>
                    <a:pt x="174145" y="276536"/>
                    <a:pt x="172735" y="279532"/>
                    <a:pt x="172735" y="280354"/>
                  </a:cubicBezTo>
                  <a:cubicBezTo>
                    <a:pt x="172735" y="281176"/>
                    <a:pt x="171325" y="283232"/>
                    <a:pt x="168506" y="286522"/>
                  </a:cubicBezTo>
                  <a:cubicBezTo>
                    <a:pt x="165686" y="289811"/>
                    <a:pt x="164277" y="292160"/>
                    <a:pt x="164277" y="293570"/>
                  </a:cubicBezTo>
                  <a:cubicBezTo>
                    <a:pt x="164277" y="294980"/>
                    <a:pt x="163572" y="295978"/>
                    <a:pt x="162162" y="296566"/>
                  </a:cubicBezTo>
                  <a:cubicBezTo>
                    <a:pt x="160752" y="297153"/>
                    <a:pt x="158755" y="300031"/>
                    <a:pt x="156171" y="305200"/>
                  </a:cubicBezTo>
                  <a:cubicBezTo>
                    <a:pt x="151002" y="315068"/>
                    <a:pt x="145716" y="323174"/>
                    <a:pt x="140312" y="329517"/>
                  </a:cubicBezTo>
                  <a:cubicBezTo>
                    <a:pt x="137727" y="332572"/>
                    <a:pt x="136435" y="334569"/>
                    <a:pt x="136435" y="335509"/>
                  </a:cubicBezTo>
                  <a:cubicBezTo>
                    <a:pt x="136435" y="337153"/>
                    <a:pt x="135378" y="338446"/>
                    <a:pt x="133263" y="339385"/>
                  </a:cubicBezTo>
                  <a:cubicBezTo>
                    <a:pt x="131149" y="340325"/>
                    <a:pt x="129152" y="340325"/>
                    <a:pt x="127272" y="339385"/>
                  </a:cubicBezTo>
                  <a:cubicBezTo>
                    <a:pt x="122103" y="337036"/>
                    <a:pt x="118814" y="330575"/>
                    <a:pt x="117404" y="320002"/>
                  </a:cubicBezTo>
                  <a:cubicBezTo>
                    <a:pt x="116464" y="314363"/>
                    <a:pt x="115348" y="310486"/>
                    <a:pt x="114056" y="308372"/>
                  </a:cubicBezTo>
                  <a:cubicBezTo>
                    <a:pt x="112764" y="306257"/>
                    <a:pt x="111648" y="303673"/>
                    <a:pt x="110708" y="300619"/>
                  </a:cubicBezTo>
                  <a:cubicBezTo>
                    <a:pt x="109768" y="296389"/>
                    <a:pt x="110356" y="293100"/>
                    <a:pt x="112470" y="290751"/>
                  </a:cubicBezTo>
                  <a:cubicBezTo>
                    <a:pt x="113410" y="289811"/>
                    <a:pt x="114350" y="289811"/>
                    <a:pt x="115290" y="290751"/>
                  </a:cubicBezTo>
                  <a:cubicBezTo>
                    <a:pt x="117169" y="292630"/>
                    <a:pt x="121046" y="290751"/>
                    <a:pt x="126920" y="285112"/>
                  </a:cubicBezTo>
                  <a:cubicBezTo>
                    <a:pt x="129034" y="283232"/>
                    <a:pt x="132617" y="279062"/>
                    <a:pt x="137669" y="272601"/>
                  </a:cubicBezTo>
                  <a:cubicBezTo>
                    <a:pt x="142720" y="266140"/>
                    <a:pt x="145950" y="261617"/>
                    <a:pt x="147360" y="259032"/>
                  </a:cubicBezTo>
                  <a:cubicBezTo>
                    <a:pt x="149475" y="255273"/>
                    <a:pt x="153351" y="249634"/>
                    <a:pt x="158990" y="242116"/>
                  </a:cubicBezTo>
                  <a:cubicBezTo>
                    <a:pt x="162514" y="237417"/>
                    <a:pt x="164335" y="234598"/>
                    <a:pt x="164453" y="233658"/>
                  </a:cubicBezTo>
                  <a:cubicBezTo>
                    <a:pt x="164571" y="232718"/>
                    <a:pt x="166215" y="230369"/>
                    <a:pt x="169387" y="226609"/>
                  </a:cubicBezTo>
                  <a:cubicBezTo>
                    <a:pt x="172559" y="222850"/>
                    <a:pt x="174145" y="220089"/>
                    <a:pt x="174145" y="218327"/>
                  </a:cubicBezTo>
                  <a:cubicBezTo>
                    <a:pt x="174145" y="216565"/>
                    <a:pt x="175143" y="214627"/>
                    <a:pt x="177140" y="212512"/>
                  </a:cubicBezTo>
                  <a:cubicBezTo>
                    <a:pt x="179137" y="210398"/>
                    <a:pt x="180488" y="208459"/>
                    <a:pt x="181193" y="206697"/>
                  </a:cubicBezTo>
                  <a:cubicBezTo>
                    <a:pt x="181898" y="204935"/>
                    <a:pt x="184835" y="200060"/>
                    <a:pt x="190004" y="192072"/>
                  </a:cubicBezTo>
                  <a:cubicBezTo>
                    <a:pt x="197052" y="181029"/>
                    <a:pt x="198932" y="175508"/>
                    <a:pt x="195642" y="175508"/>
                  </a:cubicBezTo>
                  <a:cubicBezTo>
                    <a:pt x="194703" y="175508"/>
                    <a:pt x="193939" y="176448"/>
                    <a:pt x="193352" y="178327"/>
                  </a:cubicBezTo>
                  <a:cubicBezTo>
                    <a:pt x="192764" y="180207"/>
                    <a:pt x="191061" y="182791"/>
                    <a:pt x="188241" y="186080"/>
                  </a:cubicBezTo>
                  <a:cubicBezTo>
                    <a:pt x="186362" y="188195"/>
                    <a:pt x="185305" y="189311"/>
                    <a:pt x="185070" y="189429"/>
                  </a:cubicBezTo>
                  <a:cubicBezTo>
                    <a:pt x="184835" y="189546"/>
                    <a:pt x="185187" y="188665"/>
                    <a:pt x="186127" y="186785"/>
                  </a:cubicBezTo>
                  <a:cubicBezTo>
                    <a:pt x="187772" y="183496"/>
                    <a:pt x="191942" y="176330"/>
                    <a:pt x="198638" y="165287"/>
                  </a:cubicBezTo>
                  <a:cubicBezTo>
                    <a:pt x="205334" y="154245"/>
                    <a:pt x="209739" y="147314"/>
                    <a:pt x="211854" y="144494"/>
                  </a:cubicBezTo>
                  <a:cubicBezTo>
                    <a:pt x="217023" y="137446"/>
                    <a:pt x="221722" y="136271"/>
                    <a:pt x="225951" y="140970"/>
                  </a:cubicBezTo>
                  <a:cubicBezTo>
                    <a:pt x="227361" y="142380"/>
                    <a:pt x="228183" y="143613"/>
                    <a:pt x="228418" y="144670"/>
                  </a:cubicBezTo>
                  <a:cubicBezTo>
                    <a:pt x="228653" y="145728"/>
                    <a:pt x="228301" y="147314"/>
                    <a:pt x="227361" y="149428"/>
                  </a:cubicBezTo>
                  <a:cubicBezTo>
                    <a:pt x="226186" y="152718"/>
                    <a:pt x="226303" y="156124"/>
                    <a:pt x="227713" y="159649"/>
                  </a:cubicBezTo>
                  <a:cubicBezTo>
                    <a:pt x="229123" y="162938"/>
                    <a:pt x="230533" y="166110"/>
                    <a:pt x="231942" y="169164"/>
                  </a:cubicBezTo>
                  <a:cubicBezTo>
                    <a:pt x="232647" y="171279"/>
                    <a:pt x="233293" y="172512"/>
                    <a:pt x="233881" y="172865"/>
                  </a:cubicBezTo>
                  <a:cubicBezTo>
                    <a:pt x="234468" y="173217"/>
                    <a:pt x="235231" y="172923"/>
                    <a:pt x="236171" y="171983"/>
                  </a:cubicBezTo>
                  <a:cubicBezTo>
                    <a:pt x="237816" y="170809"/>
                    <a:pt x="238991" y="168988"/>
                    <a:pt x="239696" y="166521"/>
                  </a:cubicBezTo>
                  <a:cubicBezTo>
                    <a:pt x="240400" y="164054"/>
                    <a:pt x="241810" y="160706"/>
                    <a:pt x="243925" y="156477"/>
                  </a:cubicBezTo>
                  <a:cubicBezTo>
                    <a:pt x="246039" y="151778"/>
                    <a:pt x="248565" y="143907"/>
                    <a:pt x="251502" y="132864"/>
                  </a:cubicBezTo>
                  <a:cubicBezTo>
                    <a:pt x="254439" y="121822"/>
                    <a:pt x="255790" y="114773"/>
                    <a:pt x="255555" y="111719"/>
                  </a:cubicBezTo>
                  <a:cubicBezTo>
                    <a:pt x="255555" y="108429"/>
                    <a:pt x="255496" y="104494"/>
                    <a:pt x="255378" y="99912"/>
                  </a:cubicBezTo>
                  <a:cubicBezTo>
                    <a:pt x="255261" y="95331"/>
                    <a:pt x="254732" y="91513"/>
                    <a:pt x="253793" y="88459"/>
                  </a:cubicBezTo>
                  <a:lnTo>
                    <a:pt x="252030" y="84230"/>
                  </a:lnTo>
                  <a:lnTo>
                    <a:pt x="242515" y="89516"/>
                  </a:lnTo>
                  <a:cubicBezTo>
                    <a:pt x="236171" y="93040"/>
                    <a:pt x="229005" y="97915"/>
                    <a:pt x="221017" y="104142"/>
                  </a:cubicBezTo>
                  <a:cubicBezTo>
                    <a:pt x="213029" y="110368"/>
                    <a:pt x="209035" y="114186"/>
                    <a:pt x="209035" y="115595"/>
                  </a:cubicBezTo>
                  <a:cubicBezTo>
                    <a:pt x="209035" y="117005"/>
                    <a:pt x="207273" y="119296"/>
                    <a:pt x="203748" y="122468"/>
                  </a:cubicBezTo>
                  <a:cubicBezTo>
                    <a:pt x="200224" y="125640"/>
                    <a:pt x="197992" y="126990"/>
                    <a:pt x="197052" y="126521"/>
                  </a:cubicBezTo>
                  <a:cubicBezTo>
                    <a:pt x="196817" y="126286"/>
                    <a:pt x="196523" y="126286"/>
                    <a:pt x="196171" y="126521"/>
                  </a:cubicBezTo>
                  <a:cubicBezTo>
                    <a:pt x="195819" y="126756"/>
                    <a:pt x="195642" y="127225"/>
                    <a:pt x="195642" y="127930"/>
                  </a:cubicBezTo>
                  <a:cubicBezTo>
                    <a:pt x="195642" y="129340"/>
                    <a:pt x="192647" y="133040"/>
                    <a:pt x="186656" y="139032"/>
                  </a:cubicBezTo>
                  <a:cubicBezTo>
                    <a:pt x="180664" y="145023"/>
                    <a:pt x="177669" y="148488"/>
                    <a:pt x="177669" y="149428"/>
                  </a:cubicBezTo>
                  <a:cubicBezTo>
                    <a:pt x="177669" y="150368"/>
                    <a:pt x="176494" y="152365"/>
                    <a:pt x="174145" y="155419"/>
                  </a:cubicBezTo>
                  <a:cubicBezTo>
                    <a:pt x="171795" y="158474"/>
                    <a:pt x="170973" y="160588"/>
                    <a:pt x="171677" y="161763"/>
                  </a:cubicBezTo>
                  <a:cubicBezTo>
                    <a:pt x="172382" y="162938"/>
                    <a:pt x="172206" y="163819"/>
                    <a:pt x="171149" y="164406"/>
                  </a:cubicBezTo>
                  <a:cubicBezTo>
                    <a:pt x="170092" y="164994"/>
                    <a:pt x="169152" y="167402"/>
                    <a:pt x="168330" y="171631"/>
                  </a:cubicBezTo>
                  <a:cubicBezTo>
                    <a:pt x="167507" y="175860"/>
                    <a:pt x="167096" y="178210"/>
                    <a:pt x="167096" y="178680"/>
                  </a:cubicBezTo>
                  <a:cubicBezTo>
                    <a:pt x="164746" y="186433"/>
                    <a:pt x="163689" y="195713"/>
                    <a:pt x="163924" y="206521"/>
                  </a:cubicBezTo>
                  <a:cubicBezTo>
                    <a:pt x="164159" y="213100"/>
                    <a:pt x="164100" y="217564"/>
                    <a:pt x="163748" y="219913"/>
                  </a:cubicBezTo>
                  <a:cubicBezTo>
                    <a:pt x="163396" y="222263"/>
                    <a:pt x="162397" y="224495"/>
                    <a:pt x="160752" y="226609"/>
                  </a:cubicBezTo>
                  <a:cubicBezTo>
                    <a:pt x="158403" y="229664"/>
                    <a:pt x="156288" y="230838"/>
                    <a:pt x="154409" y="230134"/>
                  </a:cubicBezTo>
                  <a:cubicBezTo>
                    <a:pt x="151824" y="229194"/>
                    <a:pt x="149240" y="227490"/>
                    <a:pt x="146655" y="225023"/>
                  </a:cubicBezTo>
                  <a:cubicBezTo>
                    <a:pt x="144071" y="222556"/>
                    <a:pt x="142779" y="220618"/>
                    <a:pt x="142779" y="219208"/>
                  </a:cubicBezTo>
                  <a:cubicBezTo>
                    <a:pt x="142779" y="217329"/>
                    <a:pt x="141839" y="214627"/>
                    <a:pt x="139959" y="211103"/>
                  </a:cubicBezTo>
                  <a:cubicBezTo>
                    <a:pt x="138080" y="207578"/>
                    <a:pt x="137023" y="204876"/>
                    <a:pt x="136788" y="202997"/>
                  </a:cubicBezTo>
                  <a:cubicBezTo>
                    <a:pt x="136552" y="201587"/>
                    <a:pt x="135554" y="199296"/>
                    <a:pt x="133792" y="196125"/>
                  </a:cubicBezTo>
                  <a:cubicBezTo>
                    <a:pt x="132030" y="192953"/>
                    <a:pt x="130561" y="191014"/>
                    <a:pt x="129386" y="190310"/>
                  </a:cubicBezTo>
                  <a:cubicBezTo>
                    <a:pt x="125627" y="187255"/>
                    <a:pt x="124923" y="183261"/>
                    <a:pt x="127272" y="178327"/>
                  </a:cubicBezTo>
                  <a:cubicBezTo>
                    <a:pt x="128917" y="175273"/>
                    <a:pt x="130209" y="173746"/>
                    <a:pt x="131149" y="173746"/>
                  </a:cubicBezTo>
                  <a:cubicBezTo>
                    <a:pt x="132089" y="173746"/>
                    <a:pt x="133028" y="171631"/>
                    <a:pt x="133968" y="167402"/>
                  </a:cubicBezTo>
                  <a:cubicBezTo>
                    <a:pt x="134438" y="164817"/>
                    <a:pt x="134790" y="163408"/>
                    <a:pt x="135025" y="163173"/>
                  </a:cubicBezTo>
                  <a:cubicBezTo>
                    <a:pt x="135260" y="162938"/>
                    <a:pt x="135613" y="163290"/>
                    <a:pt x="136083" y="164230"/>
                  </a:cubicBezTo>
                  <a:cubicBezTo>
                    <a:pt x="136552" y="165640"/>
                    <a:pt x="137023" y="166345"/>
                    <a:pt x="137492" y="166345"/>
                  </a:cubicBezTo>
                  <a:cubicBezTo>
                    <a:pt x="137962" y="166345"/>
                    <a:pt x="138667" y="165405"/>
                    <a:pt x="139607" y="163525"/>
                  </a:cubicBezTo>
                  <a:cubicBezTo>
                    <a:pt x="141721" y="160471"/>
                    <a:pt x="144541" y="152013"/>
                    <a:pt x="148065" y="138151"/>
                  </a:cubicBezTo>
                  <a:cubicBezTo>
                    <a:pt x="149240" y="133922"/>
                    <a:pt x="150415" y="131043"/>
                    <a:pt x="151589" y="129516"/>
                  </a:cubicBezTo>
                  <a:cubicBezTo>
                    <a:pt x="152764" y="127989"/>
                    <a:pt x="152764" y="126638"/>
                    <a:pt x="151589" y="125463"/>
                  </a:cubicBezTo>
                  <a:cubicBezTo>
                    <a:pt x="150415" y="124289"/>
                    <a:pt x="149122" y="125463"/>
                    <a:pt x="147713" y="128988"/>
                  </a:cubicBezTo>
                  <a:cubicBezTo>
                    <a:pt x="147008" y="130397"/>
                    <a:pt x="146362" y="131513"/>
                    <a:pt x="145774" y="132336"/>
                  </a:cubicBezTo>
                  <a:cubicBezTo>
                    <a:pt x="145187" y="133158"/>
                    <a:pt x="144658" y="133452"/>
                    <a:pt x="144188" y="133217"/>
                  </a:cubicBezTo>
                  <a:cubicBezTo>
                    <a:pt x="143484" y="132747"/>
                    <a:pt x="144482" y="129457"/>
                    <a:pt x="147184" y="123349"/>
                  </a:cubicBezTo>
                  <a:cubicBezTo>
                    <a:pt x="149886" y="117240"/>
                    <a:pt x="151237" y="113363"/>
                    <a:pt x="151237" y="111719"/>
                  </a:cubicBezTo>
                  <a:cubicBezTo>
                    <a:pt x="151237" y="110309"/>
                    <a:pt x="152940" y="105845"/>
                    <a:pt x="156347" y="98327"/>
                  </a:cubicBezTo>
                  <a:cubicBezTo>
                    <a:pt x="159754" y="90808"/>
                    <a:pt x="162984" y="84582"/>
                    <a:pt x="166039" y="79648"/>
                  </a:cubicBezTo>
                  <a:cubicBezTo>
                    <a:pt x="168153" y="75889"/>
                    <a:pt x="169798" y="72482"/>
                    <a:pt x="170973" y="69428"/>
                  </a:cubicBezTo>
                  <a:cubicBezTo>
                    <a:pt x="171677" y="67313"/>
                    <a:pt x="172441" y="65962"/>
                    <a:pt x="173264" y="65375"/>
                  </a:cubicBezTo>
                  <a:cubicBezTo>
                    <a:pt x="174086" y="64787"/>
                    <a:pt x="175789" y="64494"/>
                    <a:pt x="178374" y="64494"/>
                  </a:cubicBezTo>
                  <a:close/>
                  <a:moveTo>
                    <a:pt x="1652015" y="55331"/>
                  </a:moveTo>
                  <a:cubicBezTo>
                    <a:pt x="1655069" y="55331"/>
                    <a:pt x="1657771" y="57093"/>
                    <a:pt x="1660121" y="60617"/>
                  </a:cubicBezTo>
                  <a:cubicBezTo>
                    <a:pt x="1662470" y="64141"/>
                    <a:pt x="1663880" y="68488"/>
                    <a:pt x="1664350" y="73657"/>
                  </a:cubicBezTo>
                  <a:cubicBezTo>
                    <a:pt x="1665290" y="80940"/>
                    <a:pt x="1666464" y="87636"/>
                    <a:pt x="1667874" y="93745"/>
                  </a:cubicBezTo>
                  <a:cubicBezTo>
                    <a:pt x="1669284" y="99854"/>
                    <a:pt x="1670576" y="103261"/>
                    <a:pt x="1671751" y="103965"/>
                  </a:cubicBezTo>
                  <a:cubicBezTo>
                    <a:pt x="1673161" y="104905"/>
                    <a:pt x="1673865" y="105962"/>
                    <a:pt x="1673865" y="107137"/>
                  </a:cubicBezTo>
                  <a:cubicBezTo>
                    <a:pt x="1673865" y="108312"/>
                    <a:pt x="1677272" y="112247"/>
                    <a:pt x="1684086" y="118943"/>
                  </a:cubicBezTo>
                  <a:cubicBezTo>
                    <a:pt x="1690899" y="125640"/>
                    <a:pt x="1694893" y="128988"/>
                    <a:pt x="1696068" y="128988"/>
                  </a:cubicBezTo>
                  <a:cubicBezTo>
                    <a:pt x="1697948" y="128988"/>
                    <a:pt x="1700767" y="130162"/>
                    <a:pt x="1704526" y="132512"/>
                  </a:cubicBezTo>
                  <a:cubicBezTo>
                    <a:pt x="1708286" y="134861"/>
                    <a:pt x="1710400" y="136741"/>
                    <a:pt x="1710870" y="138151"/>
                  </a:cubicBezTo>
                  <a:cubicBezTo>
                    <a:pt x="1711575" y="140265"/>
                    <a:pt x="1713219" y="140970"/>
                    <a:pt x="1715804" y="140265"/>
                  </a:cubicBezTo>
                  <a:cubicBezTo>
                    <a:pt x="1717214" y="139560"/>
                    <a:pt x="1717919" y="139443"/>
                    <a:pt x="1717919" y="139913"/>
                  </a:cubicBezTo>
                  <a:cubicBezTo>
                    <a:pt x="1717919" y="140383"/>
                    <a:pt x="1716744" y="142145"/>
                    <a:pt x="1714394" y="145199"/>
                  </a:cubicBezTo>
                  <a:cubicBezTo>
                    <a:pt x="1711340" y="149428"/>
                    <a:pt x="1710048" y="151836"/>
                    <a:pt x="1710518" y="152424"/>
                  </a:cubicBezTo>
                  <a:cubicBezTo>
                    <a:pt x="1710987" y="153011"/>
                    <a:pt x="1714805" y="150427"/>
                    <a:pt x="1721971" y="144670"/>
                  </a:cubicBezTo>
                  <a:cubicBezTo>
                    <a:pt x="1729137" y="138914"/>
                    <a:pt x="1733073" y="136036"/>
                    <a:pt x="1733778" y="136036"/>
                  </a:cubicBezTo>
                  <a:cubicBezTo>
                    <a:pt x="1734483" y="136036"/>
                    <a:pt x="1736245" y="134744"/>
                    <a:pt x="1739064" y="132159"/>
                  </a:cubicBezTo>
                  <a:cubicBezTo>
                    <a:pt x="1742353" y="129340"/>
                    <a:pt x="1746054" y="126403"/>
                    <a:pt x="1750165" y="123349"/>
                  </a:cubicBezTo>
                  <a:cubicBezTo>
                    <a:pt x="1754277" y="120294"/>
                    <a:pt x="1756685" y="118767"/>
                    <a:pt x="1757390" y="118767"/>
                  </a:cubicBezTo>
                  <a:cubicBezTo>
                    <a:pt x="1758800" y="118767"/>
                    <a:pt x="1760679" y="117593"/>
                    <a:pt x="1763029" y="115243"/>
                  </a:cubicBezTo>
                  <a:cubicBezTo>
                    <a:pt x="1765378" y="112893"/>
                    <a:pt x="1766553" y="110896"/>
                    <a:pt x="1766553" y="109252"/>
                  </a:cubicBezTo>
                  <a:cubicBezTo>
                    <a:pt x="1766553" y="108077"/>
                    <a:pt x="1766318" y="107431"/>
                    <a:pt x="1765848" y="107313"/>
                  </a:cubicBezTo>
                  <a:cubicBezTo>
                    <a:pt x="1765378" y="107196"/>
                    <a:pt x="1764086" y="107960"/>
                    <a:pt x="1761972" y="109604"/>
                  </a:cubicBezTo>
                  <a:cubicBezTo>
                    <a:pt x="1758682" y="111484"/>
                    <a:pt x="1756039" y="113481"/>
                    <a:pt x="1754042" y="115595"/>
                  </a:cubicBezTo>
                  <a:cubicBezTo>
                    <a:pt x="1752045" y="117710"/>
                    <a:pt x="1750342" y="118767"/>
                    <a:pt x="1748932" y="118767"/>
                  </a:cubicBezTo>
                  <a:cubicBezTo>
                    <a:pt x="1746817" y="118767"/>
                    <a:pt x="1750577" y="115126"/>
                    <a:pt x="1760210" y="107842"/>
                  </a:cubicBezTo>
                  <a:cubicBezTo>
                    <a:pt x="1761149" y="107372"/>
                    <a:pt x="1761972" y="106785"/>
                    <a:pt x="1762677" y="106080"/>
                  </a:cubicBezTo>
                  <a:cubicBezTo>
                    <a:pt x="1766671" y="103261"/>
                    <a:pt x="1769196" y="100382"/>
                    <a:pt x="1770254" y="97446"/>
                  </a:cubicBezTo>
                  <a:cubicBezTo>
                    <a:pt x="1771311" y="94509"/>
                    <a:pt x="1771252" y="90573"/>
                    <a:pt x="1770077" y="85639"/>
                  </a:cubicBezTo>
                  <a:cubicBezTo>
                    <a:pt x="1769373" y="82820"/>
                    <a:pt x="1769196" y="80882"/>
                    <a:pt x="1769549" y="79824"/>
                  </a:cubicBezTo>
                  <a:cubicBezTo>
                    <a:pt x="1769901" y="78767"/>
                    <a:pt x="1771017" y="77534"/>
                    <a:pt x="1772897" y="76124"/>
                  </a:cubicBezTo>
                  <a:cubicBezTo>
                    <a:pt x="1774776" y="74714"/>
                    <a:pt x="1776538" y="73716"/>
                    <a:pt x="1778183" y="73128"/>
                  </a:cubicBezTo>
                  <a:cubicBezTo>
                    <a:pt x="1779828" y="72541"/>
                    <a:pt x="1781179" y="72482"/>
                    <a:pt x="1782236" y="72952"/>
                  </a:cubicBezTo>
                  <a:cubicBezTo>
                    <a:pt x="1783293" y="73422"/>
                    <a:pt x="1783822" y="74479"/>
                    <a:pt x="1783822" y="76124"/>
                  </a:cubicBezTo>
                  <a:cubicBezTo>
                    <a:pt x="1783822" y="78238"/>
                    <a:pt x="1784586" y="79296"/>
                    <a:pt x="1786113" y="79296"/>
                  </a:cubicBezTo>
                  <a:cubicBezTo>
                    <a:pt x="1787640" y="79296"/>
                    <a:pt x="1789108" y="80177"/>
                    <a:pt x="1790518" y="81939"/>
                  </a:cubicBezTo>
                  <a:cubicBezTo>
                    <a:pt x="1791928" y="83701"/>
                    <a:pt x="1792926" y="84288"/>
                    <a:pt x="1793514" y="83701"/>
                  </a:cubicBezTo>
                  <a:cubicBezTo>
                    <a:pt x="1794101" y="83114"/>
                    <a:pt x="1795452" y="83760"/>
                    <a:pt x="1797567" y="85639"/>
                  </a:cubicBezTo>
                  <a:cubicBezTo>
                    <a:pt x="1799681" y="87519"/>
                    <a:pt x="1803088" y="87871"/>
                    <a:pt x="1807787" y="86697"/>
                  </a:cubicBezTo>
                  <a:cubicBezTo>
                    <a:pt x="1815070" y="84817"/>
                    <a:pt x="1820709" y="86109"/>
                    <a:pt x="1824703" y="90573"/>
                  </a:cubicBezTo>
                  <a:cubicBezTo>
                    <a:pt x="1827993" y="94097"/>
                    <a:pt x="1827405" y="97504"/>
                    <a:pt x="1822941" y="100794"/>
                  </a:cubicBezTo>
                  <a:cubicBezTo>
                    <a:pt x="1820357" y="102438"/>
                    <a:pt x="1817890" y="103261"/>
                    <a:pt x="1815540" y="103261"/>
                  </a:cubicBezTo>
                  <a:cubicBezTo>
                    <a:pt x="1814365" y="103261"/>
                    <a:pt x="1810900" y="104553"/>
                    <a:pt x="1805144" y="107137"/>
                  </a:cubicBezTo>
                  <a:cubicBezTo>
                    <a:pt x="1799387" y="109722"/>
                    <a:pt x="1794042" y="112306"/>
                    <a:pt x="1789108" y="114891"/>
                  </a:cubicBezTo>
                  <a:cubicBezTo>
                    <a:pt x="1788638" y="115126"/>
                    <a:pt x="1787934" y="119707"/>
                    <a:pt x="1786994" y="128635"/>
                  </a:cubicBezTo>
                  <a:cubicBezTo>
                    <a:pt x="1786054" y="137563"/>
                    <a:pt x="1785232" y="143437"/>
                    <a:pt x="1784527" y="146256"/>
                  </a:cubicBezTo>
                  <a:cubicBezTo>
                    <a:pt x="1784057" y="149076"/>
                    <a:pt x="1783470" y="152130"/>
                    <a:pt x="1782765" y="155419"/>
                  </a:cubicBezTo>
                  <a:lnTo>
                    <a:pt x="1781707" y="160001"/>
                  </a:lnTo>
                  <a:lnTo>
                    <a:pt x="1790518" y="156477"/>
                  </a:lnTo>
                  <a:cubicBezTo>
                    <a:pt x="1797332" y="153892"/>
                    <a:pt x="1800738" y="153070"/>
                    <a:pt x="1800738" y="154010"/>
                  </a:cubicBezTo>
                  <a:cubicBezTo>
                    <a:pt x="1800738" y="154245"/>
                    <a:pt x="1800621" y="154832"/>
                    <a:pt x="1800386" y="155772"/>
                  </a:cubicBezTo>
                  <a:cubicBezTo>
                    <a:pt x="1799681" y="157417"/>
                    <a:pt x="1799681" y="158239"/>
                    <a:pt x="1800386" y="158239"/>
                  </a:cubicBezTo>
                  <a:cubicBezTo>
                    <a:pt x="1809314" y="159179"/>
                    <a:pt x="1815364" y="161000"/>
                    <a:pt x="1818536" y="163701"/>
                  </a:cubicBezTo>
                  <a:cubicBezTo>
                    <a:pt x="1821708" y="166403"/>
                    <a:pt x="1823646" y="171396"/>
                    <a:pt x="1824351" y="178680"/>
                  </a:cubicBezTo>
                  <a:cubicBezTo>
                    <a:pt x="1824821" y="185258"/>
                    <a:pt x="1824410" y="190192"/>
                    <a:pt x="1823117" y="193481"/>
                  </a:cubicBezTo>
                  <a:cubicBezTo>
                    <a:pt x="1821825" y="196771"/>
                    <a:pt x="1819828" y="203584"/>
                    <a:pt x="1817126" y="213922"/>
                  </a:cubicBezTo>
                  <a:cubicBezTo>
                    <a:pt x="1814424" y="224260"/>
                    <a:pt x="1811664" y="233658"/>
                    <a:pt x="1808844" y="242116"/>
                  </a:cubicBezTo>
                  <a:cubicBezTo>
                    <a:pt x="1806025" y="250574"/>
                    <a:pt x="1805202" y="255391"/>
                    <a:pt x="1806377" y="256565"/>
                  </a:cubicBezTo>
                  <a:cubicBezTo>
                    <a:pt x="1809197" y="259385"/>
                    <a:pt x="1815247" y="263320"/>
                    <a:pt x="1824527" y="268372"/>
                  </a:cubicBezTo>
                  <a:cubicBezTo>
                    <a:pt x="1833808" y="273423"/>
                    <a:pt x="1841972" y="277241"/>
                    <a:pt x="1849021" y="279825"/>
                  </a:cubicBezTo>
                  <a:cubicBezTo>
                    <a:pt x="1858419" y="283585"/>
                    <a:pt x="1865350" y="286639"/>
                    <a:pt x="1869814" y="288989"/>
                  </a:cubicBezTo>
                  <a:cubicBezTo>
                    <a:pt x="1871928" y="289928"/>
                    <a:pt x="1873808" y="290398"/>
                    <a:pt x="1875453" y="290398"/>
                  </a:cubicBezTo>
                  <a:cubicBezTo>
                    <a:pt x="1877097" y="290398"/>
                    <a:pt x="1879447" y="291808"/>
                    <a:pt x="1882501" y="294627"/>
                  </a:cubicBezTo>
                  <a:cubicBezTo>
                    <a:pt x="1885555" y="297447"/>
                    <a:pt x="1889256" y="299503"/>
                    <a:pt x="1893602" y="300795"/>
                  </a:cubicBezTo>
                  <a:cubicBezTo>
                    <a:pt x="1897949" y="302087"/>
                    <a:pt x="1900122" y="303497"/>
                    <a:pt x="1900122" y="305024"/>
                  </a:cubicBezTo>
                  <a:cubicBezTo>
                    <a:pt x="1900122" y="306551"/>
                    <a:pt x="1900944" y="307315"/>
                    <a:pt x="1902589" y="307315"/>
                  </a:cubicBezTo>
                  <a:cubicBezTo>
                    <a:pt x="1903999" y="307315"/>
                    <a:pt x="1905467" y="308666"/>
                    <a:pt x="1906995" y="311368"/>
                  </a:cubicBezTo>
                  <a:cubicBezTo>
                    <a:pt x="1908522" y="314069"/>
                    <a:pt x="1909520" y="317065"/>
                    <a:pt x="1909990" y="320354"/>
                  </a:cubicBezTo>
                  <a:cubicBezTo>
                    <a:pt x="1910225" y="322939"/>
                    <a:pt x="1910108" y="324701"/>
                    <a:pt x="1909638" y="325641"/>
                  </a:cubicBezTo>
                  <a:cubicBezTo>
                    <a:pt x="1909168" y="326581"/>
                    <a:pt x="1907993" y="327403"/>
                    <a:pt x="1906113" y="328108"/>
                  </a:cubicBezTo>
                  <a:cubicBezTo>
                    <a:pt x="1901884" y="329752"/>
                    <a:pt x="1894718" y="329811"/>
                    <a:pt x="1884616" y="328284"/>
                  </a:cubicBezTo>
                  <a:cubicBezTo>
                    <a:pt x="1874513" y="326757"/>
                    <a:pt x="1866642" y="324466"/>
                    <a:pt x="1861003" y="321412"/>
                  </a:cubicBezTo>
                  <a:cubicBezTo>
                    <a:pt x="1857009" y="319297"/>
                    <a:pt x="1852956" y="317241"/>
                    <a:pt x="1848844" y="315244"/>
                  </a:cubicBezTo>
                  <a:cubicBezTo>
                    <a:pt x="1844733" y="313247"/>
                    <a:pt x="1841855" y="311720"/>
                    <a:pt x="1840210" y="310663"/>
                  </a:cubicBezTo>
                  <a:cubicBezTo>
                    <a:pt x="1838565" y="309605"/>
                    <a:pt x="1836568" y="308607"/>
                    <a:pt x="1834219" y="307667"/>
                  </a:cubicBezTo>
                  <a:cubicBezTo>
                    <a:pt x="1831164" y="306257"/>
                    <a:pt x="1824527" y="302205"/>
                    <a:pt x="1814307" y="295508"/>
                  </a:cubicBezTo>
                  <a:cubicBezTo>
                    <a:pt x="1804086" y="288812"/>
                    <a:pt x="1797801" y="284407"/>
                    <a:pt x="1795452" y="282292"/>
                  </a:cubicBezTo>
                  <a:lnTo>
                    <a:pt x="1791223" y="278063"/>
                  </a:lnTo>
                  <a:lnTo>
                    <a:pt x="1781355" y="287579"/>
                  </a:lnTo>
                  <a:cubicBezTo>
                    <a:pt x="1774776" y="293922"/>
                    <a:pt x="1770254" y="297447"/>
                    <a:pt x="1767787" y="298152"/>
                  </a:cubicBezTo>
                  <a:cubicBezTo>
                    <a:pt x="1765320" y="298856"/>
                    <a:pt x="1761737" y="301147"/>
                    <a:pt x="1757038" y="305024"/>
                  </a:cubicBezTo>
                  <a:cubicBezTo>
                    <a:pt x="1752339" y="308901"/>
                    <a:pt x="1749637" y="310486"/>
                    <a:pt x="1748932" y="309782"/>
                  </a:cubicBezTo>
                  <a:cubicBezTo>
                    <a:pt x="1748462" y="309312"/>
                    <a:pt x="1747875" y="309782"/>
                    <a:pt x="1747170" y="311191"/>
                  </a:cubicBezTo>
                  <a:cubicBezTo>
                    <a:pt x="1747170" y="311661"/>
                    <a:pt x="1747052" y="312014"/>
                    <a:pt x="1746817" y="312249"/>
                  </a:cubicBezTo>
                  <a:cubicBezTo>
                    <a:pt x="1746113" y="314363"/>
                    <a:pt x="1743822" y="315773"/>
                    <a:pt x="1739945" y="316478"/>
                  </a:cubicBezTo>
                  <a:cubicBezTo>
                    <a:pt x="1736068" y="317183"/>
                    <a:pt x="1732250" y="318357"/>
                    <a:pt x="1728491" y="320002"/>
                  </a:cubicBezTo>
                  <a:cubicBezTo>
                    <a:pt x="1724497" y="321647"/>
                    <a:pt x="1719857" y="323056"/>
                    <a:pt x="1714571" y="324231"/>
                  </a:cubicBezTo>
                  <a:cubicBezTo>
                    <a:pt x="1709284" y="325406"/>
                    <a:pt x="1705701" y="325758"/>
                    <a:pt x="1703822" y="325288"/>
                  </a:cubicBezTo>
                  <a:cubicBezTo>
                    <a:pt x="1701707" y="324818"/>
                    <a:pt x="1698535" y="324290"/>
                    <a:pt x="1694306" y="323702"/>
                  </a:cubicBezTo>
                  <a:cubicBezTo>
                    <a:pt x="1690077" y="323115"/>
                    <a:pt x="1687727" y="321764"/>
                    <a:pt x="1687258" y="319650"/>
                  </a:cubicBezTo>
                  <a:cubicBezTo>
                    <a:pt x="1686788" y="318240"/>
                    <a:pt x="1686788" y="317300"/>
                    <a:pt x="1687258" y="316830"/>
                  </a:cubicBezTo>
                  <a:cubicBezTo>
                    <a:pt x="1687727" y="316360"/>
                    <a:pt x="1688902" y="316243"/>
                    <a:pt x="1690782" y="316478"/>
                  </a:cubicBezTo>
                  <a:cubicBezTo>
                    <a:pt x="1693366" y="316478"/>
                    <a:pt x="1698770" y="314011"/>
                    <a:pt x="1706993" y="309077"/>
                  </a:cubicBezTo>
                  <a:cubicBezTo>
                    <a:pt x="1715217" y="304143"/>
                    <a:pt x="1720386" y="300266"/>
                    <a:pt x="1722500" y="297447"/>
                  </a:cubicBezTo>
                  <a:cubicBezTo>
                    <a:pt x="1724145" y="294862"/>
                    <a:pt x="1729196" y="289165"/>
                    <a:pt x="1737654" y="280354"/>
                  </a:cubicBezTo>
                  <a:cubicBezTo>
                    <a:pt x="1746113" y="271544"/>
                    <a:pt x="1752691" y="264319"/>
                    <a:pt x="1757390" y="258680"/>
                  </a:cubicBezTo>
                  <a:lnTo>
                    <a:pt x="1764791" y="250222"/>
                  </a:lnTo>
                  <a:lnTo>
                    <a:pt x="1761267" y="246345"/>
                  </a:lnTo>
                  <a:cubicBezTo>
                    <a:pt x="1756803" y="241646"/>
                    <a:pt x="1754571" y="241117"/>
                    <a:pt x="1754571" y="244759"/>
                  </a:cubicBezTo>
                  <a:cubicBezTo>
                    <a:pt x="1754571" y="248401"/>
                    <a:pt x="1752104" y="249282"/>
                    <a:pt x="1747170" y="247402"/>
                  </a:cubicBezTo>
                  <a:cubicBezTo>
                    <a:pt x="1743410" y="246228"/>
                    <a:pt x="1740239" y="243878"/>
                    <a:pt x="1737654" y="240354"/>
                  </a:cubicBezTo>
                  <a:cubicBezTo>
                    <a:pt x="1732955" y="234245"/>
                    <a:pt x="1729783" y="225435"/>
                    <a:pt x="1728139" y="213922"/>
                  </a:cubicBezTo>
                  <a:cubicBezTo>
                    <a:pt x="1727434" y="209223"/>
                    <a:pt x="1725084" y="204818"/>
                    <a:pt x="1721090" y="200706"/>
                  </a:cubicBezTo>
                  <a:cubicBezTo>
                    <a:pt x="1717096" y="196594"/>
                    <a:pt x="1715099" y="194010"/>
                    <a:pt x="1715099" y="192953"/>
                  </a:cubicBezTo>
                  <a:cubicBezTo>
                    <a:pt x="1715099" y="191895"/>
                    <a:pt x="1714394" y="191014"/>
                    <a:pt x="1712985" y="190310"/>
                  </a:cubicBezTo>
                  <a:cubicBezTo>
                    <a:pt x="1712045" y="189840"/>
                    <a:pt x="1712280" y="189487"/>
                    <a:pt x="1713689" y="189252"/>
                  </a:cubicBezTo>
                  <a:cubicBezTo>
                    <a:pt x="1713689" y="189252"/>
                    <a:pt x="1714042" y="189252"/>
                    <a:pt x="1714747" y="189252"/>
                  </a:cubicBezTo>
                  <a:cubicBezTo>
                    <a:pt x="1717331" y="189252"/>
                    <a:pt x="1720327" y="190486"/>
                    <a:pt x="1723734" y="192953"/>
                  </a:cubicBezTo>
                  <a:cubicBezTo>
                    <a:pt x="1727140" y="195420"/>
                    <a:pt x="1729549" y="196301"/>
                    <a:pt x="1730958" y="195596"/>
                  </a:cubicBezTo>
                  <a:cubicBezTo>
                    <a:pt x="1732133" y="195126"/>
                    <a:pt x="1736303" y="187314"/>
                    <a:pt x="1743469" y="172160"/>
                  </a:cubicBezTo>
                  <a:cubicBezTo>
                    <a:pt x="1750635" y="157005"/>
                    <a:pt x="1755628" y="145552"/>
                    <a:pt x="1758448" y="137798"/>
                  </a:cubicBezTo>
                  <a:cubicBezTo>
                    <a:pt x="1760797" y="130985"/>
                    <a:pt x="1761267" y="127578"/>
                    <a:pt x="1759857" y="127578"/>
                  </a:cubicBezTo>
                  <a:cubicBezTo>
                    <a:pt x="1759387" y="127578"/>
                    <a:pt x="1758565" y="128048"/>
                    <a:pt x="1757390" y="128988"/>
                  </a:cubicBezTo>
                  <a:cubicBezTo>
                    <a:pt x="1755510" y="130397"/>
                    <a:pt x="1754042" y="130750"/>
                    <a:pt x="1752985" y="130045"/>
                  </a:cubicBezTo>
                  <a:cubicBezTo>
                    <a:pt x="1751928" y="129340"/>
                    <a:pt x="1750635" y="130162"/>
                    <a:pt x="1749108" y="132512"/>
                  </a:cubicBezTo>
                  <a:cubicBezTo>
                    <a:pt x="1747581" y="134861"/>
                    <a:pt x="1746289" y="136036"/>
                    <a:pt x="1745231" y="136036"/>
                  </a:cubicBezTo>
                  <a:cubicBezTo>
                    <a:pt x="1744174" y="136036"/>
                    <a:pt x="1742177" y="137446"/>
                    <a:pt x="1739240" y="140265"/>
                  </a:cubicBezTo>
                  <a:cubicBezTo>
                    <a:pt x="1736303" y="143085"/>
                    <a:pt x="1734013" y="144670"/>
                    <a:pt x="1732368" y="145023"/>
                  </a:cubicBezTo>
                  <a:cubicBezTo>
                    <a:pt x="1730723" y="145375"/>
                    <a:pt x="1726729" y="148606"/>
                    <a:pt x="1720386" y="154715"/>
                  </a:cubicBezTo>
                  <a:cubicBezTo>
                    <a:pt x="1701589" y="173041"/>
                    <a:pt x="1691487" y="182204"/>
                    <a:pt x="1690077" y="182204"/>
                  </a:cubicBezTo>
                  <a:cubicBezTo>
                    <a:pt x="1688667" y="182204"/>
                    <a:pt x="1687610" y="183261"/>
                    <a:pt x="1686905" y="185376"/>
                  </a:cubicBezTo>
                  <a:cubicBezTo>
                    <a:pt x="1685495" y="189370"/>
                    <a:pt x="1684144" y="192072"/>
                    <a:pt x="1682852" y="193481"/>
                  </a:cubicBezTo>
                  <a:cubicBezTo>
                    <a:pt x="1681560" y="194891"/>
                    <a:pt x="1680092" y="195361"/>
                    <a:pt x="1678447" y="194891"/>
                  </a:cubicBezTo>
                  <a:cubicBezTo>
                    <a:pt x="1676567" y="194421"/>
                    <a:pt x="1675628" y="195067"/>
                    <a:pt x="1675628" y="196829"/>
                  </a:cubicBezTo>
                  <a:cubicBezTo>
                    <a:pt x="1675628" y="198592"/>
                    <a:pt x="1676567" y="199473"/>
                    <a:pt x="1678447" y="199473"/>
                  </a:cubicBezTo>
                  <a:cubicBezTo>
                    <a:pt x="1679152" y="199473"/>
                    <a:pt x="1679681" y="199590"/>
                    <a:pt x="1680033" y="199825"/>
                  </a:cubicBezTo>
                  <a:cubicBezTo>
                    <a:pt x="1680385" y="200060"/>
                    <a:pt x="1680326" y="200412"/>
                    <a:pt x="1679857" y="200882"/>
                  </a:cubicBezTo>
                  <a:cubicBezTo>
                    <a:pt x="1679152" y="202057"/>
                    <a:pt x="1678095" y="202409"/>
                    <a:pt x="1676685" y="201940"/>
                  </a:cubicBezTo>
                  <a:cubicBezTo>
                    <a:pt x="1675980" y="201470"/>
                    <a:pt x="1675334" y="201705"/>
                    <a:pt x="1674747" y="202644"/>
                  </a:cubicBezTo>
                  <a:cubicBezTo>
                    <a:pt x="1674159" y="203584"/>
                    <a:pt x="1673630" y="205111"/>
                    <a:pt x="1673161" y="207226"/>
                  </a:cubicBezTo>
                  <a:cubicBezTo>
                    <a:pt x="1672456" y="211220"/>
                    <a:pt x="1671751" y="213217"/>
                    <a:pt x="1671046" y="213217"/>
                  </a:cubicBezTo>
                  <a:cubicBezTo>
                    <a:pt x="1669871" y="213217"/>
                    <a:pt x="1668403" y="215332"/>
                    <a:pt x="1666641" y="219561"/>
                  </a:cubicBezTo>
                  <a:cubicBezTo>
                    <a:pt x="1664879" y="223790"/>
                    <a:pt x="1664467" y="226257"/>
                    <a:pt x="1665407" y="226962"/>
                  </a:cubicBezTo>
                  <a:cubicBezTo>
                    <a:pt x="1666582" y="227667"/>
                    <a:pt x="1667346" y="241117"/>
                    <a:pt x="1667698" y="267314"/>
                  </a:cubicBezTo>
                  <a:cubicBezTo>
                    <a:pt x="1668050" y="293511"/>
                    <a:pt x="1668579" y="311426"/>
                    <a:pt x="1669284" y="321059"/>
                  </a:cubicBezTo>
                  <a:cubicBezTo>
                    <a:pt x="1669754" y="328813"/>
                    <a:pt x="1669636" y="334158"/>
                    <a:pt x="1668931" y="337095"/>
                  </a:cubicBezTo>
                  <a:cubicBezTo>
                    <a:pt x="1668227" y="340031"/>
                    <a:pt x="1666464" y="341852"/>
                    <a:pt x="1663645" y="342557"/>
                  </a:cubicBezTo>
                  <a:cubicBezTo>
                    <a:pt x="1660356" y="343732"/>
                    <a:pt x="1655187" y="341617"/>
                    <a:pt x="1648138" y="336214"/>
                  </a:cubicBezTo>
                  <a:cubicBezTo>
                    <a:pt x="1641090" y="330810"/>
                    <a:pt x="1636861" y="325758"/>
                    <a:pt x="1635451" y="321059"/>
                  </a:cubicBezTo>
                  <a:cubicBezTo>
                    <a:pt x="1634511" y="318240"/>
                    <a:pt x="1632690" y="315420"/>
                    <a:pt x="1629988" y="312601"/>
                  </a:cubicBezTo>
                  <a:cubicBezTo>
                    <a:pt x="1627286" y="309782"/>
                    <a:pt x="1623351" y="304906"/>
                    <a:pt x="1618182" y="297975"/>
                  </a:cubicBezTo>
                  <a:cubicBezTo>
                    <a:pt x="1613013" y="291044"/>
                    <a:pt x="1609019" y="286052"/>
                    <a:pt x="1606200" y="282997"/>
                  </a:cubicBezTo>
                  <a:cubicBezTo>
                    <a:pt x="1603380" y="279943"/>
                    <a:pt x="1601971" y="277359"/>
                    <a:pt x="1601971" y="275244"/>
                  </a:cubicBezTo>
                  <a:cubicBezTo>
                    <a:pt x="1601971" y="273129"/>
                    <a:pt x="1601383" y="271485"/>
                    <a:pt x="1600209" y="270310"/>
                  </a:cubicBezTo>
                  <a:cubicBezTo>
                    <a:pt x="1598799" y="268900"/>
                    <a:pt x="1598505" y="265552"/>
                    <a:pt x="1599328" y="260266"/>
                  </a:cubicBezTo>
                  <a:cubicBezTo>
                    <a:pt x="1600150" y="254980"/>
                    <a:pt x="1601618" y="251044"/>
                    <a:pt x="1603733" y="248460"/>
                  </a:cubicBezTo>
                  <a:cubicBezTo>
                    <a:pt x="1606082" y="245640"/>
                    <a:pt x="1607257" y="243526"/>
                    <a:pt x="1607257" y="242116"/>
                  </a:cubicBezTo>
                  <a:cubicBezTo>
                    <a:pt x="1607257" y="241411"/>
                    <a:pt x="1608784" y="239062"/>
                    <a:pt x="1611839" y="235068"/>
                  </a:cubicBezTo>
                  <a:cubicBezTo>
                    <a:pt x="1614893" y="231073"/>
                    <a:pt x="1618006" y="227432"/>
                    <a:pt x="1621178" y="224142"/>
                  </a:cubicBezTo>
                  <a:cubicBezTo>
                    <a:pt x="1624350" y="220853"/>
                    <a:pt x="1625936" y="219678"/>
                    <a:pt x="1625936" y="220618"/>
                  </a:cubicBezTo>
                  <a:cubicBezTo>
                    <a:pt x="1625936" y="221558"/>
                    <a:pt x="1623410" y="224847"/>
                    <a:pt x="1618359" y="230486"/>
                  </a:cubicBezTo>
                  <a:cubicBezTo>
                    <a:pt x="1613307" y="236125"/>
                    <a:pt x="1611075" y="239767"/>
                    <a:pt x="1611662" y="241411"/>
                  </a:cubicBezTo>
                  <a:cubicBezTo>
                    <a:pt x="1612250" y="243056"/>
                    <a:pt x="1616949" y="239297"/>
                    <a:pt x="1625759" y="230134"/>
                  </a:cubicBezTo>
                  <a:cubicBezTo>
                    <a:pt x="1634570" y="220971"/>
                    <a:pt x="1639445" y="215214"/>
                    <a:pt x="1640385" y="212865"/>
                  </a:cubicBezTo>
                  <a:cubicBezTo>
                    <a:pt x="1641795" y="209810"/>
                    <a:pt x="1641795" y="208401"/>
                    <a:pt x="1640385" y="208636"/>
                  </a:cubicBezTo>
                  <a:cubicBezTo>
                    <a:pt x="1638975" y="208636"/>
                    <a:pt x="1637096" y="210163"/>
                    <a:pt x="1634746" y="213217"/>
                  </a:cubicBezTo>
                  <a:cubicBezTo>
                    <a:pt x="1631457" y="217211"/>
                    <a:pt x="1629460" y="218856"/>
                    <a:pt x="1628755" y="218151"/>
                  </a:cubicBezTo>
                  <a:cubicBezTo>
                    <a:pt x="1628050" y="217446"/>
                    <a:pt x="1630047" y="214744"/>
                    <a:pt x="1634746" y="210045"/>
                  </a:cubicBezTo>
                  <a:cubicBezTo>
                    <a:pt x="1638035" y="206991"/>
                    <a:pt x="1640033" y="204583"/>
                    <a:pt x="1640738" y="202821"/>
                  </a:cubicBezTo>
                  <a:cubicBezTo>
                    <a:pt x="1641442" y="201059"/>
                    <a:pt x="1641795" y="198063"/>
                    <a:pt x="1641795" y="193834"/>
                  </a:cubicBezTo>
                  <a:cubicBezTo>
                    <a:pt x="1641795" y="187725"/>
                    <a:pt x="1641266" y="183907"/>
                    <a:pt x="1640209" y="182380"/>
                  </a:cubicBezTo>
                  <a:cubicBezTo>
                    <a:pt x="1639152" y="180853"/>
                    <a:pt x="1636626" y="180442"/>
                    <a:pt x="1632632" y="181147"/>
                  </a:cubicBezTo>
                  <a:cubicBezTo>
                    <a:pt x="1628403" y="181851"/>
                    <a:pt x="1623057" y="181323"/>
                    <a:pt x="1616596" y="179561"/>
                  </a:cubicBezTo>
                  <a:cubicBezTo>
                    <a:pt x="1610135" y="177798"/>
                    <a:pt x="1604555" y="175508"/>
                    <a:pt x="1599856" y="172688"/>
                  </a:cubicBezTo>
                  <a:cubicBezTo>
                    <a:pt x="1595627" y="169869"/>
                    <a:pt x="1593043" y="168459"/>
                    <a:pt x="1592103" y="168459"/>
                  </a:cubicBezTo>
                  <a:cubicBezTo>
                    <a:pt x="1591163" y="168459"/>
                    <a:pt x="1588402" y="165699"/>
                    <a:pt x="1583821" y="160177"/>
                  </a:cubicBezTo>
                  <a:cubicBezTo>
                    <a:pt x="1579239" y="154656"/>
                    <a:pt x="1576596" y="150955"/>
                    <a:pt x="1575891" y="149076"/>
                  </a:cubicBezTo>
                  <a:cubicBezTo>
                    <a:pt x="1574716" y="146256"/>
                    <a:pt x="1574716" y="142380"/>
                    <a:pt x="1575891" y="137446"/>
                  </a:cubicBezTo>
                  <a:cubicBezTo>
                    <a:pt x="1577066" y="132512"/>
                    <a:pt x="1578593" y="129457"/>
                    <a:pt x="1580473" y="128283"/>
                  </a:cubicBezTo>
                  <a:cubicBezTo>
                    <a:pt x="1583292" y="126403"/>
                    <a:pt x="1586170" y="126051"/>
                    <a:pt x="1589107" y="127225"/>
                  </a:cubicBezTo>
                  <a:cubicBezTo>
                    <a:pt x="1592044" y="128400"/>
                    <a:pt x="1593513" y="130397"/>
                    <a:pt x="1593513" y="133217"/>
                  </a:cubicBezTo>
                  <a:cubicBezTo>
                    <a:pt x="1593513" y="136036"/>
                    <a:pt x="1594687" y="138327"/>
                    <a:pt x="1597037" y="140089"/>
                  </a:cubicBezTo>
                  <a:cubicBezTo>
                    <a:pt x="1599386" y="141851"/>
                    <a:pt x="1602206" y="142615"/>
                    <a:pt x="1605495" y="142380"/>
                  </a:cubicBezTo>
                  <a:cubicBezTo>
                    <a:pt x="1609489" y="142145"/>
                    <a:pt x="1616244" y="139854"/>
                    <a:pt x="1625759" y="135507"/>
                  </a:cubicBezTo>
                  <a:cubicBezTo>
                    <a:pt x="1635275" y="131161"/>
                    <a:pt x="1640502" y="128988"/>
                    <a:pt x="1641442" y="128988"/>
                  </a:cubicBezTo>
                  <a:cubicBezTo>
                    <a:pt x="1643557" y="128988"/>
                    <a:pt x="1644849" y="119237"/>
                    <a:pt x="1645319" y="99736"/>
                  </a:cubicBezTo>
                  <a:cubicBezTo>
                    <a:pt x="1645554" y="85404"/>
                    <a:pt x="1644790" y="76652"/>
                    <a:pt x="1643028" y="73481"/>
                  </a:cubicBezTo>
                  <a:cubicBezTo>
                    <a:pt x="1641266" y="70309"/>
                    <a:pt x="1641149" y="68429"/>
                    <a:pt x="1642676" y="67842"/>
                  </a:cubicBezTo>
                  <a:cubicBezTo>
                    <a:pt x="1644203" y="67254"/>
                    <a:pt x="1644967" y="66080"/>
                    <a:pt x="1644967" y="64318"/>
                  </a:cubicBezTo>
                  <a:cubicBezTo>
                    <a:pt x="1644967" y="62555"/>
                    <a:pt x="1645906" y="60617"/>
                    <a:pt x="1647786" y="58503"/>
                  </a:cubicBezTo>
                  <a:cubicBezTo>
                    <a:pt x="1649665" y="56388"/>
                    <a:pt x="1651075" y="55331"/>
                    <a:pt x="1652015" y="55331"/>
                  </a:cubicBezTo>
                  <a:close/>
                  <a:moveTo>
                    <a:pt x="918234" y="45022"/>
                  </a:moveTo>
                  <a:cubicBezTo>
                    <a:pt x="919791" y="44611"/>
                    <a:pt x="921362" y="44641"/>
                    <a:pt x="922948" y="45110"/>
                  </a:cubicBezTo>
                  <a:cubicBezTo>
                    <a:pt x="926119" y="46050"/>
                    <a:pt x="928763" y="48752"/>
                    <a:pt x="930877" y="53216"/>
                  </a:cubicBezTo>
                  <a:cubicBezTo>
                    <a:pt x="932522" y="56975"/>
                    <a:pt x="934813" y="60382"/>
                    <a:pt x="937749" y="63436"/>
                  </a:cubicBezTo>
                  <a:cubicBezTo>
                    <a:pt x="940686" y="66491"/>
                    <a:pt x="942155" y="68605"/>
                    <a:pt x="942155" y="69780"/>
                  </a:cubicBezTo>
                  <a:cubicBezTo>
                    <a:pt x="942155" y="70955"/>
                    <a:pt x="944269" y="73069"/>
                    <a:pt x="948498" y="76124"/>
                  </a:cubicBezTo>
                  <a:lnTo>
                    <a:pt x="954490" y="80705"/>
                  </a:lnTo>
                  <a:lnTo>
                    <a:pt x="960481" y="76476"/>
                  </a:lnTo>
                  <a:cubicBezTo>
                    <a:pt x="964475" y="73657"/>
                    <a:pt x="966766" y="71718"/>
                    <a:pt x="967353" y="70661"/>
                  </a:cubicBezTo>
                  <a:cubicBezTo>
                    <a:pt x="967940" y="69604"/>
                    <a:pt x="970114" y="70837"/>
                    <a:pt x="973873" y="74362"/>
                  </a:cubicBezTo>
                  <a:cubicBezTo>
                    <a:pt x="977632" y="77886"/>
                    <a:pt x="978924" y="80235"/>
                    <a:pt x="977750" y="81410"/>
                  </a:cubicBezTo>
                  <a:cubicBezTo>
                    <a:pt x="976575" y="82585"/>
                    <a:pt x="975988" y="84171"/>
                    <a:pt x="975988" y="86168"/>
                  </a:cubicBezTo>
                  <a:cubicBezTo>
                    <a:pt x="975988" y="88165"/>
                    <a:pt x="974813" y="90456"/>
                    <a:pt x="972463" y="93040"/>
                  </a:cubicBezTo>
                  <a:cubicBezTo>
                    <a:pt x="968234" y="97269"/>
                    <a:pt x="966707" y="105258"/>
                    <a:pt x="967882" y="117005"/>
                  </a:cubicBezTo>
                  <a:cubicBezTo>
                    <a:pt x="968352" y="121704"/>
                    <a:pt x="969233" y="124935"/>
                    <a:pt x="970525" y="126697"/>
                  </a:cubicBezTo>
                  <a:cubicBezTo>
                    <a:pt x="971817" y="128459"/>
                    <a:pt x="974460" y="129575"/>
                    <a:pt x="978455" y="130045"/>
                  </a:cubicBezTo>
                  <a:cubicBezTo>
                    <a:pt x="980569" y="130280"/>
                    <a:pt x="983388" y="131807"/>
                    <a:pt x="986913" y="134626"/>
                  </a:cubicBezTo>
                  <a:cubicBezTo>
                    <a:pt x="989262" y="136506"/>
                    <a:pt x="990613" y="137798"/>
                    <a:pt x="990966" y="138503"/>
                  </a:cubicBezTo>
                  <a:cubicBezTo>
                    <a:pt x="991318" y="139208"/>
                    <a:pt x="991142" y="140265"/>
                    <a:pt x="990437" y="141675"/>
                  </a:cubicBezTo>
                  <a:cubicBezTo>
                    <a:pt x="989027" y="143789"/>
                    <a:pt x="986560" y="144964"/>
                    <a:pt x="983036" y="145199"/>
                  </a:cubicBezTo>
                  <a:cubicBezTo>
                    <a:pt x="977632" y="145669"/>
                    <a:pt x="965650" y="150251"/>
                    <a:pt x="947089" y="158944"/>
                  </a:cubicBezTo>
                  <a:cubicBezTo>
                    <a:pt x="940980" y="161998"/>
                    <a:pt x="937221" y="163525"/>
                    <a:pt x="935811" y="163525"/>
                  </a:cubicBezTo>
                  <a:cubicBezTo>
                    <a:pt x="933932" y="163525"/>
                    <a:pt x="931876" y="164641"/>
                    <a:pt x="929644" y="166873"/>
                  </a:cubicBezTo>
                  <a:cubicBezTo>
                    <a:pt x="927412" y="169105"/>
                    <a:pt x="926531" y="170691"/>
                    <a:pt x="927000" y="171631"/>
                  </a:cubicBezTo>
                  <a:cubicBezTo>
                    <a:pt x="927940" y="173041"/>
                    <a:pt x="931171" y="172218"/>
                    <a:pt x="936692" y="169164"/>
                  </a:cubicBezTo>
                  <a:cubicBezTo>
                    <a:pt x="942214" y="166110"/>
                    <a:pt x="945209" y="164289"/>
                    <a:pt x="945679" y="163701"/>
                  </a:cubicBezTo>
                  <a:cubicBezTo>
                    <a:pt x="946149" y="163114"/>
                    <a:pt x="949791" y="163055"/>
                    <a:pt x="956604" y="163525"/>
                  </a:cubicBezTo>
                  <a:cubicBezTo>
                    <a:pt x="961538" y="163760"/>
                    <a:pt x="964769" y="164230"/>
                    <a:pt x="966296" y="164935"/>
                  </a:cubicBezTo>
                  <a:cubicBezTo>
                    <a:pt x="967823" y="165640"/>
                    <a:pt x="969879" y="167284"/>
                    <a:pt x="972463" y="169869"/>
                  </a:cubicBezTo>
                  <a:cubicBezTo>
                    <a:pt x="975988" y="173863"/>
                    <a:pt x="977985" y="175155"/>
                    <a:pt x="978455" y="173746"/>
                  </a:cubicBezTo>
                  <a:cubicBezTo>
                    <a:pt x="978924" y="172336"/>
                    <a:pt x="980745" y="169869"/>
                    <a:pt x="983917" y="166345"/>
                  </a:cubicBezTo>
                  <a:cubicBezTo>
                    <a:pt x="987089" y="162820"/>
                    <a:pt x="991729" y="157005"/>
                    <a:pt x="997838" y="148900"/>
                  </a:cubicBezTo>
                  <a:cubicBezTo>
                    <a:pt x="1003947" y="140794"/>
                    <a:pt x="1010173" y="132982"/>
                    <a:pt x="1016516" y="125463"/>
                  </a:cubicBezTo>
                  <a:cubicBezTo>
                    <a:pt x="1022860" y="117945"/>
                    <a:pt x="1026854" y="112189"/>
                    <a:pt x="1028499" y="108194"/>
                  </a:cubicBezTo>
                  <a:cubicBezTo>
                    <a:pt x="1031083" y="102791"/>
                    <a:pt x="1035548" y="99678"/>
                    <a:pt x="1041891" y="98855"/>
                  </a:cubicBezTo>
                  <a:cubicBezTo>
                    <a:pt x="1048235" y="98033"/>
                    <a:pt x="1052346" y="100089"/>
                    <a:pt x="1054226" y="105023"/>
                  </a:cubicBezTo>
                  <a:cubicBezTo>
                    <a:pt x="1055636" y="108547"/>
                    <a:pt x="1056047" y="113833"/>
                    <a:pt x="1055460" y="120882"/>
                  </a:cubicBezTo>
                  <a:cubicBezTo>
                    <a:pt x="1054872" y="127930"/>
                    <a:pt x="1053521" y="135214"/>
                    <a:pt x="1051407" y="142732"/>
                  </a:cubicBezTo>
                  <a:lnTo>
                    <a:pt x="1047530" y="155067"/>
                  </a:lnTo>
                  <a:lnTo>
                    <a:pt x="1051054" y="157534"/>
                  </a:lnTo>
                  <a:cubicBezTo>
                    <a:pt x="1053169" y="158944"/>
                    <a:pt x="1055988" y="159766"/>
                    <a:pt x="1059512" y="160001"/>
                  </a:cubicBezTo>
                  <a:cubicBezTo>
                    <a:pt x="1063976" y="160471"/>
                    <a:pt x="1068793" y="161058"/>
                    <a:pt x="1073962" y="161763"/>
                  </a:cubicBezTo>
                  <a:cubicBezTo>
                    <a:pt x="1075137" y="161998"/>
                    <a:pt x="1077486" y="163878"/>
                    <a:pt x="1081010" y="167402"/>
                  </a:cubicBezTo>
                  <a:cubicBezTo>
                    <a:pt x="1084534" y="170926"/>
                    <a:pt x="1086297" y="173276"/>
                    <a:pt x="1086297" y="174450"/>
                  </a:cubicBezTo>
                  <a:cubicBezTo>
                    <a:pt x="1086297" y="175625"/>
                    <a:pt x="1085533" y="176800"/>
                    <a:pt x="1084006" y="177975"/>
                  </a:cubicBezTo>
                  <a:cubicBezTo>
                    <a:pt x="1082479" y="179149"/>
                    <a:pt x="1081010" y="181029"/>
                    <a:pt x="1079601" y="183613"/>
                  </a:cubicBezTo>
                  <a:cubicBezTo>
                    <a:pt x="1079601" y="183613"/>
                    <a:pt x="1078191" y="186433"/>
                    <a:pt x="1075371" y="192072"/>
                  </a:cubicBezTo>
                  <a:cubicBezTo>
                    <a:pt x="1073962" y="194891"/>
                    <a:pt x="1072493" y="199531"/>
                    <a:pt x="1070966" y="205992"/>
                  </a:cubicBezTo>
                  <a:cubicBezTo>
                    <a:pt x="1069439" y="212454"/>
                    <a:pt x="1067207" y="218915"/>
                    <a:pt x="1064270" y="225376"/>
                  </a:cubicBezTo>
                  <a:cubicBezTo>
                    <a:pt x="1061333" y="231837"/>
                    <a:pt x="1059865" y="235420"/>
                    <a:pt x="1059865" y="236125"/>
                  </a:cubicBezTo>
                  <a:cubicBezTo>
                    <a:pt x="1059865" y="236830"/>
                    <a:pt x="1064329" y="239825"/>
                    <a:pt x="1073257" y="245112"/>
                  </a:cubicBezTo>
                  <a:cubicBezTo>
                    <a:pt x="1082185" y="250398"/>
                    <a:pt x="1087119" y="253041"/>
                    <a:pt x="1088059" y="253041"/>
                  </a:cubicBezTo>
                  <a:cubicBezTo>
                    <a:pt x="1088764" y="253041"/>
                    <a:pt x="1092758" y="255626"/>
                    <a:pt x="1100041" y="260795"/>
                  </a:cubicBezTo>
                  <a:cubicBezTo>
                    <a:pt x="1108734" y="267138"/>
                    <a:pt x="1115783" y="273893"/>
                    <a:pt x="1121187" y="281059"/>
                  </a:cubicBezTo>
                  <a:cubicBezTo>
                    <a:pt x="1126591" y="288225"/>
                    <a:pt x="1128823" y="293805"/>
                    <a:pt x="1127883" y="297799"/>
                  </a:cubicBezTo>
                  <a:cubicBezTo>
                    <a:pt x="1127178" y="300384"/>
                    <a:pt x="1126003" y="301676"/>
                    <a:pt x="1124359" y="301676"/>
                  </a:cubicBezTo>
                  <a:cubicBezTo>
                    <a:pt x="1122714" y="301676"/>
                    <a:pt x="1121363" y="302205"/>
                    <a:pt x="1120306" y="303262"/>
                  </a:cubicBezTo>
                  <a:cubicBezTo>
                    <a:pt x="1119248" y="304319"/>
                    <a:pt x="1117369" y="304260"/>
                    <a:pt x="1114667" y="303086"/>
                  </a:cubicBezTo>
                  <a:cubicBezTo>
                    <a:pt x="1111965" y="301911"/>
                    <a:pt x="1110379" y="301793"/>
                    <a:pt x="1109909" y="302733"/>
                  </a:cubicBezTo>
                  <a:cubicBezTo>
                    <a:pt x="1109674" y="303673"/>
                    <a:pt x="1109322" y="304202"/>
                    <a:pt x="1108852" y="304319"/>
                  </a:cubicBezTo>
                  <a:cubicBezTo>
                    <a:pt x="1108382" y="304437"/>
                    <a:pt x="1107912" y="304260"/>
                    <a:pt x="1107442" y="303790"/>
                  </a:cubicBezTo>
                  <a:cubicBezTo>
                    <a:pt x="1106972" y="303320"/>
                    <a:pt x="1106620" y="302616"/>
                    <a:pt x="1106385" y="301676"/>
                  </a:cubicBezTo>
                  <a:cubicBezTo>
                    <a:pt x="1105915" y="299561"/>
                    <a:pt x="1104681" y="298504"/>
                    <a:pt x="1102684" y="298504"/>
                  </a:cubicBezTo>
                  <a:cubicBezTo>
                    <a:pt x="1100687" y="298504"/>
                    <a:pt x="1099395" y="298093"/>
                    <a:pt x="1098808" y="297271"/>
                  </a:cubicBezTo>
                  <a:cubicBezTo>
                    <a:pt x="1098220" y="296448"/>
                    <a:pt x="1096106" y="295685"/>
                    <a:pt x="1092464" y="294980"/>
                  </a:cubicBezTo>
                  <a:cubicBezTo>
                    <a:pt x="1088822" y="294275"/>
                    <a:pt x="1084946" y="292748"/>
                    <a:pt x="1080834" y="290398"/>
                  </a:cubicBezTo>
                  <a:cubicBezTo>
                    <a:pt x="1076722" y="288049"/>
                    <a:pt x="1073962" y="287109"/>
                    <a:pt x="1072552" y="287579"/>
                  </a:cubicBezTo>
                  <a:cubicBezTo>
                    <a:pt x="1071142" y="288049"/>
                    <a:pt x="1070085" y="287344"/>
                    <a:pt x="1069380" y="285464"/>
                  </a:cubicBezTo>
                  <a:cubicBezTo>
                    <a:pt x="1067971" y="281470"/>
                    <a:pt x="1068910" y="279473"/>
                    <a:pt x="1072200" y="279473"/>
                  </a:cubicBezTo>
                  <a:cubicBezTo>
                    <a:pt x="1073139" y="279473"/>
                    <a:pt x="1074960" y="278298"/>
                    <a:pt x="1077662" y="275949"/>
                  </a:cubicBezTo>
                  <a:cubicBezTo>
                    <a:pt x="1080364" y="273599"/>
                    <a:pt x="1081715" y="271955"/>
                    <a:pt x="1081715" y="271015"/>
                  </a:cubicBezTo>
                  <a:cubicBezTo>
                    <a:pt x="1081715" y="270075"/>
                    <a:pt x="1075606" y="266081"/>
                    <a:pt x="1063389" y="259032"/>
                  </a:cubicBezTo>
                  <a:cubicBezTo>
                    <a:pt x="1059395" y="256683"/>
                    <a:pt x="1056693" y="254921"/>
                    <a:pt x="1055283" y="253746"/>
                  </a:cubicBezTo>
                  <a:cubicBezTo>
                    <a:pt x="1053404" y="252101"/>
                    <a:pt x="1051876" y="251632"/>
                    <a:pt x="1050702" y="252336"/>
                  </a:cubicBezTo>
                  <a:cubicBezTo>
                    <a:pt x="1049527" y="253041"/>
                    <a:pt x="1047412" y="255861"/>
                    <a:pt x="1044358" y="260795"/>
                  </a:cubicBezTo>
                  <a:cubicBezTo>
                    <a:pt x="1040599" y="266433"/>
                    <a:pt x="1036428" y="271720"/>
                    <a:pt x="1031847" y="276654"/>
                  </a:cubicBezTo>
                  <a:cubicBezTo>
                    <a:pt x="1027265" y="281588"/>
                    <a:pt x="1024152" y="284055"/>
                    <a:pt x="1022508" y="284055"/>
                  </a:cubicBezTo>
                  <a:cubicBezTo>
                    <a:pt x="1020863" y="284055"/>
                    <a:pt x="1019101" y="284525"/>
                    <a:pt x="1017221" y="285464"/>
                  </a:cubicBezTo>
                  <a:cubicBezTo>
                    <a:pt x="1010878" y="288754"/>
                    <a:pt x="1003712" y="288401"/>
                    <a:pt x="995723" y="284407"/>
                  </a:cubicBezTo>
                  <a:cubicBezTo>
                    <a:pt x="991964" y="282527"/>
                    <a:pt x="989321" y="280648"/>
                    <a:pt x="987794" y="278768"/>
                  </a:cubicBezTo>
                  <a:cubicBezTo>
                    <a:pt x="986267" y="276889"/>
                    <a:pt x="985033" y="274069"/>
                    <a:pt x="984093" y="270310"/>
                  </a:cubicBezTo>
                  <a:cubicBezTo>
                    <a:pt x="982919" y="265376"/>
                    <a:pt x="981979" y="265141"/>
                    <a:pt x="981274" y="269605"/>
                  </a:cubicBezTo>
                  <a:cubicBezTo>
                    <a:pt x="980804" y="271485"/>
                    <a:pt x="980569" y="274187"/>
                    <a:pt x="980569" y="277711"/>
                  </a:cubicBezTo>
                  <a:cubicBezTo>
                    <a:pt x="980569" y="282645"/>
                    <a:pt x="979453" y="289224"/>
                    <a:pt x="977221" y="297447"/>
                  </a:cubicBezTo>
                  <a:cubicBezTo>
                    <a:pt x="974989" y="305670"/>
                    <a:pt x="972933" y="310839"/>
                    <a:pt x="971054" y="312953"/>
                  </a:cubicBezTo>
                  <a:cubicBezTo>
                    <a:pt x="970114" y="314363"/>
                    <a:pt x="969116" y="316125"/>
                    <a:pt x="968058" y="318240"/>
                  </a:cubicBezTo>
                  <a:cubicBezTo>
                    <a:pt x="967001" y="320354"/>
                    <a:pt x="964828" y="322234"/>
                    <a:pt x="961538" y="323879"/>
                  </a:cubicBezTo>
                  <a:cubicBezTo>
                    <a:pt x="959424" y="324818"/>
                    <a:pt x="957838" y="325347"/>
                    <a:pt x="956780" y="325465"/>
                  </a:cubicBezTo>
                  <a:cubicBezTo>
                    <a:pt x="955723" y="325582"/>
                    <a:pt x="954372" y="325171"/>
                    <a:pt x="952728" y="324231"/>
                  </a:cubicBezTo>
                  <a:cubicBezTo>
                    <a:pt x="950143" y="322821"/>
                    <a:pt x="948381" y="322117"/>
                    <a:pt x="947441" y="322117"/>
                  </a:cubicBezTo>
                  <a:cubicBezTo>
                    <a:pt x="946501" y="322117"/>
                    <a:pt x="945150" y="321294"/>
                    <a:pt x="943388" y="319650"/>
                  </a:cubicBezTo>
                  <a:cubicBezTo>
                    <a:pt x="941626" y="318005"/>
                    <a:pt x="939453" y="317065"/>
                    <a:pt x="936868" y="316830"/>
                  </a:cubicBezTo>
                  <a:cubicBezTo>
                    <a:pt x="934284" y="316595"/>
                    <a:pt x="932169" y="315714"/>
                    <a:pt x="930525" y="314187"/>
                  </a:cubicBezTo>
                  <a:cubicBezTo>
                    <a:pt x="928880" y="312660"/>
                    <a:pt x="927470" y="311896"/>
                    <a:pt x="926296" y="311896"/>
                  </a:cubicBezTo>
                  <a:cubicBezTo>
                    <a:pt x="925121" y="311896"/>
                    <a:pt x="922595" y="310898"/>
                    <a:pt x="918719" y="308901"/>
                  </a:cubicBezTo>
                  <a:cubicBezTo>
                    <a:pt x="914842" y="306903"/>
                    <a:pt x="912727" y="306140"/>
                    <a:pt x="912375" y="306610"/>
                  </a:cubicBezTo>
                  <a:cubicBezTo>
                    <a:pt x="912022" y="307080"/>
                    <a:pt x="909732" y="306316"/>
                    <a:pt x="905503" y="304319"/>
                  </a:cubicBezTo>
                  <a:cubicBezTo>
                    <a:pt x="901273" y="302322"/>
                    <a:pt x="898572" y="300736"/>
                    <a:pt x="897397" y="299561"/>
                  </a:cubicBezTo>
                  <a:cubicBezTo>
                    <a:pt x="892463" y="294392"/>
                    <a:pt x="890936" y="289928"/>
                    <a:pt x="892815" y="286169"/>
                  </a:cubicBezTo>
                  <a:cubicBezTo>
                    <a:pt x="893990" y="283585"/>
                    <a:pt x="895517" y="282058"/>
                    <a:pt x="897397" y="281588"/>
                  </a:cubicBezTo>
                  <a:cubicBezTo>
                    <a:pt x="900451" y="280413"/>
                    <a:pt x="905033" y="275479"/>
                    <a:pt x="911141" y="266786"/>
                  </a:cubicBezTo>
                  <a:cubicBezTo>
                    <a:pt x="914666" y="262087"/>
                    <a:pt x="918660" y="257035"/>
                    <a:pt x="923124" y="251632"/>
                  </a:cubicBezTo>
                  <a:cubicBezTo>
                    <a:pt x="927588" y="246228"/>
                    <a:pt x="931347" y="241176"/>
                    <a:pt x="934402" y="236477"/>
                  </a:cubicBezTo>
                  <a:lnTo>
                    <a:pt x="939335" y="229429"/>
                  </a:lnTo>
                  <a:lnTo>
                    <a:pt x="936164" y="222733"/>
                  </a:lnTo>
                  <a:cubicBezTo>
                    <a:pt x="931934" y="213805"/>
                    <a:pt x="932169" y="204407"/>
                    <a:pt x="936868" y="194539"/>
                  </a:cubicBezTo>
                  <a:cubicBezTo>
                    <a:pt x="939923" y="188430"/>
                    <a:pt x="941156" y="185141"/>
                    <a:pt x="940569" y="184671"/>
                  </a:cubicBezTo>
                  <a:cubicBezTo>
                    <a:pt x="939982" y="184201"/>
                    <a:pt x="936281" y="186198"/>
                    <a:pt x="929468" y="190662"/>
                  </a:cubicBezTo>
                  <a:cubicBezTo>
                    <a:pt x="922654" y="195126"/>
                    <a:pt x="918190" y="197358"/>
                    <a:pt x="916075" y="197358"/>
                  </a:cubicBezTo>
                  <a:cubicBezTo>
                    <a:pt x="911611" y="197358"/>
                    <a:pt x="905973" y="203584"/>
                    <a:pt x="899159" y="216037"/>
                  </a:cubicBezTo>
                  <a:cubicBezTo>
                    <a:pt x="895165" y="223790"/>
                    <a:pt x="892110" y="229546"/>
                    <a:pt x="889996" y="233305"/>
                  </a:cubicBezTo>
                  <a:cubicBezTo>
                    <a:pt x="887881" y="237065"/>
                    <a:pt x="885532" y="241059"/>
                    <a:pt x="882947" y="245288"/>
                  </a:cubicBezTo>
                  <a:cubicBezTo>
                    <a:pt x="880363" y="249517"/>
                    <a:pt x="879071" y="251866"/>
                    <a:pt x="879071" y="252336"/>
                  </a:cubicBezTo>
                  <a:cubicBezTo>
                    <a:pt x="879071" y="252806"/>
                    <a:pt x="877661" y="255097"/>
                    <a:pt x="874842" y="259209"/>
                  </a:cubicBezTo>
                  <a:cubicBezTo>
                    <a:pt x="872022" y="263320"/>
                    <a:pt x="870436" y="265905"/>
                    <a:pt x="870084" y="266962"/>
                  </a:cubicBezTo>
                  <a:cubicBezTo>
                    <a:pt x="869731" y="268019"/>
                    <a:pt x="866031" y="274422"/>
                    <a:pt x="858982" y="286169"/>
                  </a:cubicBezTo>
                  <a:cubicBezTo>
                    <a:pt x="851934" y="297917"/>
                    <a:pt x="845767" y="308959"/>
                    <a:pt x="840480" y="319297"/>
                  </a:cubicBezTo>
                  <a:cubicBezTo>
                    <a:pt x="835194" y="329635"/>
                    <a:pt x="831728" y="335979"/>
                    <a:pt x="830084" y="338328"/>
                  </a:cubicBezTo>
                  <a:cubicBezTo>
                    <a:pt x="828439" y="340678"/>
                    <a:pt x="827617" y="342557"/>
                    <a:pt x="827617" y="343967"/>
                  </a:cubicBezTo>
                  <a:cubicBezTo>
                    <a:pt x="827617" y="345612"/>
                    <a:pt x="826618" y="347021"/>
                    <a:pt x="824621" y="348196"/>
                  </a:cubicBezTo>
                  <a:cubicBezTo>
                    <a:pt x="822624" y="349371"/>
                    <a:pt x="820803" y="349606"/>
                    <a:pt x="819158" y="348901"/>
                  </a:cubicBezTo>
                  <a:cubicBezTo>
                    <a:pt x="816339" y="347961"/>
                    <a:pt x="812991" y="345142"/>
                    <a:pt x="809114" y="340443"/>
                  </a:cubicBezTo>
                  <a:cubicBezTo>
                    <a:pt x="805238" y="335744"/>
                    <a:pt x="803769" y="332689"/>
                    <a:pt x="804709" y="331280"/>
                  </a:cubicBezTo>
                  <a:cubicBezTo>
                    <a:pt x="805179" y="330105"/>
                    <a:pt x="804885" y="328049"/>
                    <a:pt x="803828" y="325112"/>
                  </a:cubicBezTo>
                  <a:cubicBezTo>
                    <a:pt x="802771" y="322175"/>
                    <a:pt x="801655" y="320472"/>
                    <a:pt x="800480" y="320002"/>
                  </a:cubicBezTo>
                  <a:cubicBezTo>
                    <a:pt x="799070" y="319532"/>
                    <a:pt x="798835" y="317711"/>
                    <a:pt x="799775" y="314539"/>
                  </a:cubicBezTo>
                  <a:cubicBezTo>
                    <a:pt x="800715" y="311368"/>
                    <a:pt x="802477" y="307785"/>
                    <a:pt x="805061" y="303790"/>
                  </a:cubicBezTo>
                  <a:cubicBezTo>
                    <a:pt x="807646" y="299796"/>
                    <a:pt x="809878" y="296155"/>
                    <a:pt x="811758" y="292865"/>
                  </a:cubicBezTo>
                  <a:lnTo>
                    <a:pt x="813872" y="289341"/>
                  </a:lnTo>
                  <a:cubicBezTo>
                    <a:pt x="814107" y="289576"/>
                    <a:pt x="814107" y="290163"/>
                    <a:pt x="813872" y="291103"/>
                  </a:cubicBezTo>
                  <a:cubicBezTo>
                    <a:pt x="813402" y="293218"/>
                    <a:pt x="814107" y="293335"/>
                    <a:pt x="815987" y="291456"/>
                  </a:cubicBezTo>
                  <a:cubicBezTo>
                    <a:pt x="820921" y="286757"/>
                    <a:pt x="826325" y="278768"/>
                    <a:pt x="832198" y="267491"/>
                  </a:cubicBezTo>
                  <a:cubicBezTo>
                    <a:pt x="838307" y="256448"/>
                    <a:pt x="847822" y="241059"/>
                    <a:pt x="860745" y="221323"/>
                  </a:cubicBezTo>
                  <a:cubicBezTo>
                    <a:pt x="864034" y="216389"/>
                    <a:pt x="866677" y="212277"/>
                    <a:pt x="868674" y="208988"/>
                  </a:cubicBezTo>
                  <a:cubicBezTo>
                    <a:pt x="870671" y="205699"/>
                    <a:pt x="872140" y="202938"/>
                    <a:pt x="873080" y="200706"/>
                  </a:cubicBezTo>
                  <a:cubicBezTo>
                    <a:pt x="874019" y="198474"/>
                    <a:pt x="874430" y="196829"/>
                    <a:pt x="874313" y="195772"/>
                  </a:cubicBezTo>
                  <a:cubicBezTo>
                    <a:pt x="874195" y="194715"/>
                    <a:pt x="873667" y="194069"/>
                    <a:pt x="872727" y="193834"/>
                  </a:cubicBezTo>
                  <a:cubicBezTo>
                    <a:pt x="871552" y="193364"/>
                    <a:pt x="871787" y="191895"/>
                    <a:pt x="873432" y="189429"/>
                  </a:cubicBezTo>
                  <a:cubicBezTo>
                    <a:pt x="875077" y="186962"/>
                    <a:pt x="875899" y="185552"/>
                    <a:pt x="875899" y="185199"/>
                  </a:cubicBezTo>
                  <a:cubicBezTo>
                    <a:pt x="875899" y="184847"/>
                    <a:pt x="871317" y="184788"/>
                    <a:pt x="862154" y="185023"/>
                  </a:cubicBezTo>
                  <a:cubicBezTo>
                    <a:pt x="855576" y="185258"/>
                    <a:pt x="851405" y="185199"/>
                    <a:pt x="849643" y="184847"/>
                  </a:cubicBezTo>
                  <a:cubicBezTo>
                    <a:pt x="847881" y="184495"/>
                    <a:pt x="845943" y="183496"/>
                    <a:pt x="843828" y="181851"/>
                  </a:cubicBezTo>
                  <a:cubicBezTo>
                    <a:pt x="841009" y="179267"/>
                    <a:pt x="838777" y="177975"/>
                    <a:pt x="837132" y="177975"/>
                  </a:cubicBezTo>
                  <a:cubicBezTo>
                    <a:pt x="836192" y="177975"/>
                    <a:pt x="834959" y="176976"/>
                    <a:pt x="833432" y="174979"/>
                  </a:cubicBezTo>
                  <a:cubicBezTo>
                    <a:pt x="831904" y="172982"/>
                    <a:pt x="831258" y="171514"/>
                    <a:pt x="831493" y="170574"/>
                  </a:cubicBezTo>
                  <a:cubicBezTo>
                    <a:pt x="831728" y="169869"/>
                    <a:pt x="831376" y="168224"/>
                    <a:pt x="830436" y="165640"/>
                  </a:cubicBezTo>
                  <a:cubicBezTo>
                    <a:pt x="829496" y="163055"/>
                    <a:pt x="829966" y="160823"/>
                    <a:pt x="831846" y="158944"/>
                  </a:cubicBezTo>
                  <a:cubicBezTo>
                    <a:pt x="833490" y="157534"/>
                    <a:pt x="835899" y="156066"/>
                    <a:pt x="839071" y="154538"/>
                  </a:cubicBezTo>
                  <a:cubicBezTo>
                    <a:pt x="842242" y="153011"/>
                    <a:pt x="844944" y="152130"/>
                    <a:pt x="847176" y="151895"/>
                  </a:cubicBezTo>
                  <a:cubicBezTo>
                    <a:pt x="849408" y="151660"/>
                    <a:pt x="850759" y="152013"/>
                    <a:pt x="851229" y="152952"/>
                  </a:cubicBezTo>
                  <a:cubicBezTo>
                    <a:pt x="851229" y="154127"/>
                    <a:pt x="850465" y="154715"/>
                    <a:pt x="848938" y="154715"/>
                  </a:cubicBezTo>
                  <a:cubicBezTo>
                    <a:pt x="847411" y="154715"/>
                    <a:pt x="846648" y="155185"/>
                    <a:pt x="846648" y="156124"/>
                  </a:cubicBezTo>
                  <a:cubicBezTo>
                    <a:pt x="846648" y="157064"/>
                    <a:pt x="845943" y="157534"/>
                    <a:pt x="844533" y="157534"/>
                  </a:cubicBezTo>
                  <a:cubicBezTo>
                    <a:pt x="843358" y="157534"/>
                    <a:pt x="842360" y="158474"/>
                    <a:pt x="841537" y="160353"/>
                  </a:cubicBezTo>
                  <a:cubicBezTo>
                    <a:pt x="840715" y="162233"/>
                    <a:pt x="840774" y="163760"/>
                    <a:pt x="841714" y="164935"/>
                  </a:cubicBezTo>
                  <a:cubicBezTo>
                    <a:pt x="842184" y="166110"/>
                    <a:pt x="845708" y="166403"/>
                    <a:pt x="852286" y="165816"/>
                  </a:cubicBezTo>
                  <a:cubicBezTo>
                    <a:pt x="858865" y="165229"/>
                    <a:pt x="864856" y="164230"/>
                    <a:pt x="870260" y="162820"/>
                  </a:cubicBezTo>
                  <a:cubicBezTo>
                    <a:pt x="875664" y="161176"/>
                    <a:pt x="880128" y="159884"/>
                    <a:pt x="883652" y="158944"/>
                  </a:cubicBezTo>
                  <a:cubicBezTo>
                    <a:pt x="892815" y="156594"/>
                    <a:pt x="898689" y="153187"/>
                    <a:pt x="901273" y="148723"/>
                  </a:cubicBezTo>
                  <a:lnTo>
                    <a:pt x="903740" y="144494"/>
                  </a:lnTo>
                  <a:lnTo>
                    <a:pt x="897044" y="142732"/>
                  </a:lnTo>
                  <a:cubicBezTo>
                    <a:pt x="892815" y="141557"/>
                    <a:pt x="889173" y="141205"/>
                    <a:pt x="886119" y="141675"/>
                  </a:cubicBezTo>
                  <a:lnTo>
                    <a:pt x="882595" y="142027"/>
                  </a:lnTo>
                  <a:cubicBezTo>
                    <a:pt x="882595" y="142027"/>
                    <a:pt x="883065" y="141675"/>
                    <a:pt x="884005" y="140970"/>
                  </a:cubicBezTo>
                  <a:cubicBezTo>
                    <a:pt x="886119" y="139795"/>
                    <a:pt x="889409" y="136976"/>
                    <a:pt x="893873" y="132512"/>
                  </a:cubicBezTo>
                  <a:cubicBezTo>
                    <a:pt x="896927" y="129692"/>
                    <a:pt x="898865" y="127519"/>
                    <a:pt x="899688" y="125992"/>
                  </a:cubicBezTo>
                  <a:cubicBezTo>
                    <a:pt x="900510" y="124465"/>
                    <a:pt x="900921" y="122526"/>
                    <a:pt x="900921" y="120177"/>
                  </a:cubicBezTo>
                  <a:cubicBezTo>
                    <a:pt x="900921" y="117827"/>
                    <a:pt x="900745" y="116359"/>
                    <a:pt x="900392" y="115772"/>
                  </a:cubicBezTo>
                  <a:cubicBezTo>
                    <a:pt x="900040" y="115184"/>
                    <a:pt x="898807" y="114891"/>
                    <a:pt x="896692" y="114891"/>
                  </a:cubicBezTo>
                  <a:cubicBezTo>
                    <a:pt x="890583" y="114891"/>
                    <a:pt x="883124" y="111719"/>
                    <a:pt x="874313" y="105375"/>
                  </a:cubicBezTo>
                  <a:cubicBezTo>
                    <a:pt x="865502" y="99031"/>
                    <a:pt x="860157" y="93040"/>
                    <a:pt x="858278" y="87401"/>
                  </a:cubicBezTo>
                  <a:cubicBezTo>
                    <a:pt x="857103" y="83642"/>
                    <a:pt x="856104" y="81293"/>
                    <a:pt x="855282" y="80353"/>
                  </a:cubicBezTo>
                  <a:cubicBezTo>
                    <a:pt x="854460" y="79413"/>
                    <a:pt x="854049" y="78356"/>
                    <a:pt x="854049" y="77181"/>
                  </a:cubicBezTo>
                  <a:cubicBezTo>
                    <a:pt x="854049" y="76241"/>
                    <a:pt x="854812" y="75654"/>
                    <a:pt x="856339" y="75419"/>
                  </a:cubicBezTo>
                  <a:cubicBezTo>
                    <a:pt x="857867" y="75184"/>
                    <a:pt x="859805" y="75419"/>
                    <a:pt x="862154" y="76124"/>
                  </a:cubicBezTo>
                  <a:cubicBezTo>
                    <a:pt x="864504" y="76829"/>
                    <a:pt x="866971" y="77768"/>
                    <a:pt x="869555" y="78943"/>
                  </a:cubicBezTo>
                  <a:cubicBezTo>
                    <a:pt x="874019" y="81293"/>
                    <a:pt x="877720" y="82232"/>
                    <a:pt x="880657" y="81763"/>
                  </a:cubicBezTo>
                  <a:cubicBezTo>
                    <a:pt x="883593" y="81293"/>
                    <a:pt x="889878" y="78708"/>
                    <a:pt x="899511" y="74009"/>
                  </a:cubicBezTo>
                  <a:cubicBezTo>
                    <a:pt x="901626" y="72835"/>
                    <a:pt x="903153" y="71542"/>
                    <a:pt x="904093" y="70133"/>
                  </a:cubicBezTo>
                  <a:cubicBezTo>
                    <a:pt x="905033" y="68723"/>
                    <a:pt x="906090" y="65786"/>
                    <a:pt x="907265" y="61322"/>
                  </a:cubicBezTo>
                  <a:cubicBezTo>
                    <a:pt x="909144" y="54508"/>
                    <a:pt x="911259" y="49927"/>
                    <a:pt x="913608" y="47577"/>
                  </a:cubicBezTo>
                  <a:cubicBezTo>
                    <a:pt x="915136" y="46285"/>
                    <a:pt x="916677" y="45433"/>
                    <a:pt x="918234" y="45022"/>
                  </a:cubicBezTo>
                  <a:close/>
                  <a:moveTo>
                    <a:pt x="2179986" y="42643"/>
                  </a:moveTo>
                  <a:cubicBezTo>
                    <a:pt x="2181630" y="42643"/>
                    <a:pt x="2183921" y="43407"/>
                    <a:pt x="2186858" y="44934"/>
                  </a:cubicBezTo>
                  <a:cubicBezTo>
                    <a:pt x="2189795" y="46461"/>
                    <a:pt x="2191968" y="48047"/>
                    <a:pt x="2193378" y="49692"/>
                  </a:cubicBezTo>
                  <a:cubicBezTo>
                    <a:pt x="2195022" y="51806"/>
                    <a:pt x="2196491" y="54802"/>
                    <a:pt x="2197783" y="58679"/>
                  </a:cubicBezTo>
                  <a:cubicBezTo>
                    <a:pt x="2199075" y="62555"/>
                    <a:pt x="2199428" y="65257"/>
                    <a:pt x="2198840" y="66785"/>
                  </a:cubicBezTo>
                  <a:cubicBezTo>
                    <a:pt x="2198253" y="68312"/>
                    <a:pt x="2196256" y="69486"/>
                    <a:pt x="2192849" y="70309"/>
                  </a:cubicBezTo>
                  <a:cubicBezTo>
                    <a:pt x="2189443" y="71131"/>
                    <a:pt x="2187152" y="70955"/>
                    <a:pt x="2185977" y="69780"/>
                  </a:cubicBezTo>
                  <a:cubicBezTo>
                    <a:pt x="2185037" y="68605"/>
                    <a:pt x="2183275" y="68018"/>
                    <a:pt x="2180691" y="68018"/>
                  </a:cubicBezTo>
                  <a:cubicBezTo>
                    <a:pt x="2179281" y="68018"/>
                    <a:pt x="2178341" y="67666"/>
                    <a:pt x="2177871" y="66961"/>
                  </a:cubicBezTo>
                  <a:cubicBezTo>
                    <a:pt x="2177401" y="66256"/>
                    <a:pt x="2177166" y="64611"/>
                    <a:pt x="2177166" y="62027"/>
                  </a:cubicBezTo>
                  <a:cubicBezTo>
                    <a:pt x="2177166" y="58738"/>
                    <a:pt x="2176520" y="56447"/>
                    <a:pt x="2175228" y="55155"/>
                  </a:cubicBezTo>
                  <a:cubicBezTo>
                    <a:pt x="2173936" y="53862"/>
                    <a:pt x="2172467" y="54039"/>
                    <a:pt x="2170823" y="55683"/>
                  </a:cubicBezTo>
                  <a:cubicBezTo>
                    <a:pt x="2169883" y="55918"/>
                    <a:pt x="2169295" y="55213"/>
                    <a:pt x="2169060" y="53569"/>
                  </a:cubicBezTo>
                  <a:cubicBezTo>
                    <a:pt x="2169060" y="49574"/>
                    <a:pt x="2170940" y="46520"/>
                    <a:pt x="2174699" y="44406"/>
                  </a:cubicBezTo>
                  <a:cubicBezTo>
                    <a:pt x="2176814" y="43231"/>
                    <a:pt x="2178576" y="42643"/>
                    <a:pt x="2179986" y="42643"/>
                  </a:cubicBezTo>
                  <a:close/>
                  <a:moveTo>
                    <a:pt x="557092" y="28899"/>
                  </a:moveTo>
                  <a:cubicBezTo>
                    <a:pt x="557680" y="28899"/>
                    <a:pt x="558913" y="29369"/>
                    <a:pt x="560793" y="30309"/>
                  </a:cubicBezTo>
                  <a:cubicBezTo>
                    <a:pt x="562672" y="31248"/>
                    <a:pt x="563612" y="32423"/>
                    <a:pt x="563612" y="33833"/>
                  </a:cubicBezTo>
                  <a:cubicBezTo>
                    <a:pt x="563612" y="35243"/>
                    <a:pt x="564317" y="36241"/>
                    <a:pt x="565727" y="36828"/>
                  </a:cubicBezTo>
                  <a:cubicBezTo>
                    <a:pt x="567137" y="37416"/>
                    <a:pt x="568957" y="40999"/>
                    <a:pt x="571189" y="47577"/>
                  </a:cubicBezTo>
                  <a:cubicBezTo>
                    <a:pt x="573421" y="54156"/>
                    <a:pt x="575007" y="57680"/>
                    <a:pt x="575947" y="58150"/>
                  </a:cubicBezTo>
                  <a:cubicBezTo>
                    <a:pt x="576887" y="58620"/>
                    <a:pt x="577357" y="60030"/>
                    <a:pt x="577357" y="62379"/>
                  </a:cubicBezTo>
                  <a:cubicBezTo>
                    <a:pt x="577357" y="67313"/>
                    <a:pt x="579589" y="75067"/>
                    <a:pt x="584053" y="85639"/>
                  </a:cubicBezTo>
                  <a:cubicBezTo>
                    <a:pt x="585463" y="88694"/>
                    <a:pt x="586520" y="91807"/>
                    <a:pt x="587225" y="94979"/>
                  </a:cubicBezTo>
                  <a:cubicBezTo>
                    <a:pt x="587930" y="98150"/>
                    <a:pt x="589692" y="100911"/>
                    <a:pt x="592511" y="103261"/>
                  </a:cubicBezTo>
                  <a:cubicBezTo>
                    <a:pt x="595565" y="105845"/>
                    <a:pt x="601263" y="108664"/>
                    <a:pt x="609604" y="111719"/>
                  </a:cubicBezTo>
                  <a:cubicBezTo>
                    <a:pt x="617944" y="114773"/>
                    <a:pt x="624464" y="116535"/>
                    <a:pt x="629163" y="117005"/>
                  </a:cubicBezTo>
                  <a:cubicBezTo>
                    <a:pt x="635272" y="117475"/>
                    <a:pt x="641910" y="118297"/>
                    <a:pt x="649075" y="119472"/>
                  </a:cubicBezTo>
                  <a:cubicBezTo>
                    <a:pt x="656241" y="120647"/>
                    <a:pt x="660177" y="121587"/>
                    <a:pt x="660881" y="122291"/>
                  </a:cubicBezTo>
                  <a:cubicBezTo>
                    <a:pt x="662056" y="123231"/>
                    <a:pt x="663701" y="123701"/>
                    <a:pt x="665815" y="123701"/>
                  </a:cubicBezTo>
                  <a:cubicBezTo>
                    <a:pt x="667930" y="123701"/>
                    <a:pt x="669986" y="124465"/>
                    <a:pt x="671983" y="125992"/>
                  </a:cubicBezTo>
                  <a:cubicBezTo>
                    <a:pt x="673980" y="127519"/>
                    <a:pt x="675214" y="128048"/>
                    <a:pt x="675683" y="127578"/>
                  </a:cubicBezTo>
                  <a:cubicBezTo>
                    <a:pt x="676153" y="127108"/>
                    <a:pt x="677504" y="127872"/>
                    <a:pt x="679736" y="129869"/>
                  </a:cubicBezTo>
                  <a:cubicBezTo>
                    <a:pt x="681968" y="131866"/>
                    <a:pt x="683319" y="133687"/>
                    <a:pt x="683789" y="135331"/>
                  </a:cubicBezTo>
                  <a:cubicBezTo>
                    <a:pt x="684494" y="137916"/>
                    <a:pt x="684083" y="139795"/>
                    <a:pt x="682556" y="140970"/>
                  </a:cubicBezTo>
                  <a:cubicBezTo>
                    <a:pt x="681028" y="142145"/>
                    <a:pt x="677798" y="142850"/>
                    <a:pt x="672864" y="143085"/>
                  </a:cubicBezTo>
                  <a:cubicBezTo>
                    <a:pt x="666990" y="143320"/>
                    <a:pt x="662820" y="143789"/>
                    <a:pt x="660353" y="144494"/>
                  </a:cubicBezTo>
                  <a:cubicBezTo>
                    <a:pt x="657886" y="145199"/>
                    <a:pt x="656300" y="145434"/>
                    <a:pt x="655595" y="145199"/>
                  </a:cubicBezTo>
                  <a:cubicBezTo>
                    <a:pt x="655125" y="145199"/>
                    <a:pt x="654773" y="145317"/>
                    <a:pt x="654538" y="145552"/>
                  </a:cubicBezTo>
                  <a:cubicBezTo>
                    <a:pt x="654303" y="145786"/>
                    <a:pt x="654185" y="146139"/>
                    <a:pt x="654185" y="146609"/>
                  </a:cubicBezTo>
                  <a:cubicBezTo>
                    <a:pt x="654185" y="147549"/>
                    <a:pt x="653481" y="148019"/>
                    <a:pt x="652071" y="148019"/>
                  </a:cubicBezTo>
                  <a:cubicBezTo>
                    <a:pt x="647842" y="148019"/>
                    <a:pt x="642203" y="151308"/>
                    <a:pt x="635154" y="157886"/>
                  </a:cubicBezTo>
                  <a:cubicBezTo>
                    <a:pt x="631395" y="161411"/>
                    <a:pt x="628693" y="162879"/>
                    <a:pt x="627049" y="162292"/>
                  </a:cubicBezTo>
                  <a:cubicBezTo>
                    <a:pt x="625404" y="161704"/>
                    <a:pt x="623759" y="162644"/>
                    <a:pt x="622115" y="165111"/>
                  </a:cubicBezTo>
                  <a:cubicBezTo>
                    <a:pt x="620470" y="167578"/>
                    <a:pt x="618708" y="168577"/>
                    <a:pt x="616828" y="168107"/>
                  </a:cubicBezTo>
                  <a:cubicBezTo>
                    <a:pt x="614949" y="167637"/>
                    <a:pt x="613657" y="168342"/>
                    <a:pt x="612952" y="170221"/>
                  </a:cubicBezTo>
                  <a:cubicBezTo>
                    <a:pt x="612012" y="172571"/>
                    <a:pt x="612952" y="179326"/>
                    <a:pt x="615771" y="190486"/>
                  </a:cubicBezTo>
                  <a:cubicBezTo>
                    <a:pt x="618591" y="201646"/>
                    <a:pt x="621645" y="210633"/>
                    <a:pt x="624934" y="217446"/>
                  </a:cubicBezTo>
                  <a:cubicBezTo>
                    <a:pt x="627284" y="222380"/>
                    <a:pt x="628223" y="225787"/>
                    <a:pt x="627753" y="227667"/>
                  </a:cubicBezTo>
                  <a:cubicBezTo>
                    <a:pt x="627284" y="229546"/>
                    <a:pt x="628047" y="231426"/>
                    <a:pt x="630044" y="233305"/>
                  </a:cubicBezTo>
                  <a:cubicBezTo>
                    <a:pt x="632041" y="235185"/>
                    <a:pt x="633040" y="236771"/>
                    <a:pt x="633040" y="238063"/>
                  </a:cubicBezTo>
                  <a:cubicBezTo>
                    <a:pt x="633040" y="239355"/>
                    <a:pt x="633804" y="240589"/>
                    <a:pt x="635331" y="241764"/>
                  </a:cubicBezTo>
                  <a:cubicBezTo>
                    <a:pt x="636858" y="242938"/>
                    <a:pt x="637621" y="244289"/>
                    <a:pt x="637621" y="245816"/>
                  </a:cubicBezTo>
                  <a:cubicBezTo>
                    <a:pt x="637621" y="247344"/>
                    <a:pt x="638326" y="249693"/>
                    <a:pt x="639736" y="252865"/>
                  </a:cubicBezTo>
                  <a:cubicBezTo>
                    <a:pt x="641146" y="256037"/>
                    <a:pt x="642144" y="259444"/>
                    <a:pt x="642732" y="263085"/>
                  </a:cubicBezTo>
                  <a:cubicBezTo>
                    <a:pt x="643319" y="266727"/>
                    <a:pt x="644611" y="270721"/>
                    <a:pt x="646608" y="275068"/>
                  </a:cubicBezTo>
                  <a:cubicBezTo>
                    <a:pt x="648605" y="279414"/>
                    <a:pt x="649428" y="281881"/>
                    <a:pt x="649075" y="282469"/>
                  </a:cubicBezTo>
                  <a:cubicBezTo>
                    <a:pt x="648723" y="283056"/>
                    <a:pt x="649016" y="284055"/>
                    <a:pt x="649956" y="285464"/>
                  </a:cubicBezTo>
                  <a:cubicBezTo>
                    <a:pt x="650661" y="286874"/>
                    <a:pt x="652071" y="285464"/>
                    <a:pt x="654185" y="281235"/>
                  </a:cubicBezTo>
                  <a:cubicBezTo>
                    <a:pt x="656535" y="277006"/>
                    <a:pt x="659707" y="269605"/>
                    <a:pt x="663701" y="259032"/>
                  </a:cubicBezTo>
                  <a:cubicBezTo>
                    <a:pt x="676153" y="226844"/>
                    <a:pt x="682614" y="203584"/>
                    <a:pt x="683084" y="189252"/>
                  </a:cubicBezTo>
                  <a:cubicBezTo>
                    <a:pt x="683084" y="188078"/>
                    <a:pt x="683613" y="187490"/>
                    <a:pt x="684670" y="187490"/>
                  </a:cubicBezTo>
                  <a:cubicBezTo>
                    <a:pt x="685727" y="187490"/>
                    <a:pt x="685904" y="187960"/>
                    <a:pt x="685199" y="188900"/>
                  </a:cubicBezTo>
                  <a:cubicBezTo>
                    <a:pt x="684494" y="190310"/>
                    <a:pt x="684259" y="193540"/>
                    <a:pt x="684494" y="198592"/>
                  </a:cubicBezTo>
                  <a:cubicBezTo>
                    <a:pt x="684729" y="203643"/>
                    <a:pt x="685316" y="206756"/>
                    <a:pt x="686256" y="207931"/>
                  </a:cubicBezTo>
                  <a:cubicBezTo>
                    <a:pt x="687431" y="209341"/>
                    <a:pt x="688194" y="213687"/>
                    <a:pt x="688547" y="220971"/>
                  </a:cubicBezTo>
                  <a:cubicBezTo>
                    <a:pt x="688899" y="228254"/>
                    <a:pt x="689193" y="231896"/>
                    <a:pt x="689428" y="231896"/>
                  </a:cubicBezTo>
                  <a:cubicBezTo>
                    <a:pt x="689663" y="231896"/>
                    <a:pt x="689780" y="233717"/>
                    <a:pt x="689780" y="237358"/>
                  </a:cubicBezTo>
                  <a:cubicBezTo>
                    <a:pt x="689780" y="241000"/>
                    <a:pt x="689663" y="244700"/>
                    <a:pt x="689428" y="248460"/>
                  </a:cubicBezTo>
                  <a:cubicBezTo>
                    <a:pt x="689193" y="252219"/>
                    <a:pt x="688958" y="254333"/>
                    <a:pt x="688723" y="254803"/>
                  </a:cubicBezTo>
                  <a:cubicBezTo>
                    <a:pt x="687783" y="256213"/>
                    <a:pt x="687607" y="257270"/>
                    <a:pt x="688194" y="257975"/>
                  </a:cubicBezTo>
                  <a:cubicBezTo>
                    <a:pt x="688782" y="258680"/>
                    <a:pt x="688547" y="259679"/>
                    <a:pt x="687490" y="260971"/>
                  </a:cubicBezTo>
                  <a:cubicBezTo>
                    <a:pt x="686432" y="262263"/>
                    <a:pt x="686726" y="262909"/>
                    <a:pt x="688371" y="262909"/>
                  </a:cubicBezTo>
                  <a:cubicBezTo>
                    <a:pt x="689310" y="262909"/>
                    <a:pt x="689898" y="263262"/>
                    <a:pt x="690133" y="263966"/>
                  </a:cubicBezTo>
                  <a:cubicBezTo>
                    <a:pt x="690368" y="264671"/>
                    <a:pt x="690250" y="266198"/>
                    <a:pt x="689780" y="268548"/>
                  </a:cubicBezTo>
                  <a:cubicBezTo>
                    <a:pt x="689076" y="272307"/>
                    <a:pt x="688253" y="274833"/>
                    <a:pt x="687313" y="276125"/>
                  </a:cubicBezTo>
                  <a:cubicBezTo>
                    <a:pt x="686374" y="277417"/>
                    <a:pt x="686432" y="278063"/>
                    <a:pt x="687490" y="278063"/>
                  </a:cubicBezTo>
                  <a:cubicBezTo>
                    <a:pt x="688547" y="278063"/>
                    <a:pt x="688782" y="278886"/>
                    <a:pt x="688194" y="280530"/>
                  </a:cubicBezTo>
                  <a:cubicBezTo>
                    <a:pt x="687607" y="282175"/>
                    <a:pt x="687901" y="283350"/>
                    <a:pt x="689076" y="284055"/>
                  </a:cubicBezTo>
                  <a:cubicBezTo>
                    <a:pt x="690250" y="284759"/>
                    <a:pt x="690368" y="286110"/>
                    <a:pt x="689428" y="288108"/>
                  </a:cubicBezTo>
                  <a:cubicBezTo>
                    <a:pt x="688488" y="290105"/>
                    <a:pt x="688488" y="291925"/>
                    <a:pt x="689428" y="293570"/>
                  </a:cubicBezTo>
                  <a:cubicBezTo>
                    <a:pt x="690368" y="295215"/>
                    <a:pt x="690661" y="299326"/>
                    <a:pt x="690309" y="305905"/>
                  </a:cubicBezTo>
                  <a:cubicBezTo>
                    <a:pt x="689957" y="312484"/>
                    <a:pt x="690485" y="315773"/>
                    <a:pt x="691895" y="315773"/>
                  </a:cubicBezTo>
                  <a:cubicBezTo>
                    <a:pt x="693305" y="315773"/>
                    <a:pt x="693598" y="316654"/>
                    <a:pt x="692776" y="318416"/>
                  </a:cubicBezTo>
                  <a:cubicBezTo>
                    <a:pt x="691954" y="320178"/>
                    <a:pt x="691425" y="323879"/>
                    <a:pt x="691190" y="329517"/>
                  </a:cubicBezTo>
                  <a:cubicBezTo>
                    <a:pt x="690955" y="334451"/>
                    <a:pt x="690603" y="341265"/>
                    <a:pt x="690133" y="349958"/>
                  </a:cubicBezTo>
                  <a:cubicBezTo>
                    <a:pt x="689193" y="365465"/>
                    <a:pt x="686139" y="374980"/>
                    <a:pt x="680970" y="378504"/>
                  </a:cubicBezTo>
                  <a:cubicBezTo>
                    <a:pt x="676036" y="382029"/>
                    <a:pt x="670162" y="381676"/>
                    <a:pt x="663349" y="377447"/>
                  </a:cubicBezTo>
                  <a:cubicBezTo>
                    <a:pt x="656535" y="373218"/>
                    <a:pt x="650896" y="366405"/>
                    <a:pt x="646432" y="357007"/>
                  </a:cubicBezTo>
                  <a:cubicBezTo>
                    <a:pt x="642673" y="349253"/>
                    <a:pt x="639795" y="343497"/>
                    <a:pt x="637798" y="339738"/>
                  </a:cubicBezTo>
                  <a:cubicBezTo>
                    <a:pt x="635801" y="335979"/>
                    <a:pt x="634802" y="333335"/>
                    <a:pt x="634802" y="331808"/>
                  </a:cubicBezTo>
                  <a:cubicBezTo>
                    <a:pt x="634802" y="330281"/>
                    <a:pt x="633510" y="328930"/>
                    <a:pt x="630925" y="327755"/>
                  </a:cubicBezTo>
                  <a:cubicBezTo>
                    <a:pt x="626696" y="325641"/>
                    <a:pt x="625404" y="321882"/>
                    <a:pt x="627049" y="316478"/>
                  </a:cubicBezTo>
                  <a:cubicBezTo>
                    <a:pt x="627988" y="313423"/>
                    <a:pt x="627812" y="310663"/>
                    <a:pt x="626520" y="308196"/>
                  </a:cubicBezTo>
                  <a:cubicBezTo>
                    <a:pt x="625228" y="305729"/>
                    <a:pt x="624817" y="304084"/>
                    <a:pt x="625287" y="303262"/>
                  </a:cubicBezTo>
                  <a:cubicBezTo>
                    <a:pt x="625756" y="302439"/>
                    <a:pt x="625522" y="301441"/>
                    <a:pt x="624582" y="300266"/>
                  </a:cubicBezTo>
                  <a:cubicBezTo>
                    <a:pt x="623642" y="299091"/>
                    <a:pt x="622467" y="296213"/>
                    <a:pt x="621058" y="291632"/>
                  </a:cubicBezTo>
                  <a:cubicBezTo>
                    <a:pt x="619648" y="287050"/>
                    <a:pt x="618179" y="283291"/>
                    <a:pt x="616652" y="280354"/>
                  </a:cubicBezTo>
                  <a:cubicBezTo>
                    <a:pt x="615125" y="277417"/>
                    <a:pt x="614479" y="275538"/>
                    <a:pt x="614714" y="274715"/>
                  </a:cubicBezTo>
                  <a:cubicBezTo>
                    <a:pt x="614949" y="273893"/>
                    <a:pt x="614009" y="269311"/>
                    <a:pt x="611895" y="260971"/>
                  </a:cubicBezTo>
                  <a:cubicBezTo>
                    <a:pt x="609780" y="252630"/>
                    <a:pt x="608311" y="246051"/>
                    <a:pt x="607489" y="241235"/>
                  </a:cubicBezTo>
                  <a:cubicBezTo>
                    <a:pt x="606667" y="236418"/>
                    <a:pt x="605668" y="233305"/>
                    <a:pt x="604494" y="231896"/>
                  </a:cubicBezTo>
                  <a:cubicBezTo>
                    <a:pt x="603319" y="230486"/>
                    <a:pt x="603025" y="229311"/>
                    <a:pt x="603612" y="228371"/>
                  </a:cubicBezTo>
                  <a:cubicBezTo>
                    <a:pt x="604200" y="227432"/>
                    <a:pt x="603730" y="224788"/>
                    <a:pt x="602203" y="220442"/>
                  </a:cubicBezTo>
                  <a:cubicBezTo>
                    <a:pt x="600676" y="216095"/>
                    <a:pt x="598444" y="208871"/>
                    <a:pt x="595507" y="198768"/>
                  </a:cubicBezTo>
                  <a:cubicBezTo>
                    <a:pt x="592570" y="188665"/>
                    <a:pt x="590749" y="183731"/>
                    <a:pt x="590044" y="183966"/>
                  </a:cubicBezTo>
                  <a:cubicBezTo>
                    <a:pt x="587460" y="184436"/>
                    <a:pt x="583701" y="185728"/>
                    <a:pt x="578767" y="187843"/>
                  </a:cubicBezTo>
                  <a:cubicBezTo>
                    <a:pt x="573833" y="189957"/>
                    <a:pt x="570308" y="191719"/>
                    <a:pt x="568194" y="193129"/>
                  </a:cubicBezTo>
                  <a:cubicBezTo>
                    <a:pt x="564669" y="195244"/>
                    <a:pt x="562203" y="196301"/>
                    <a:pt x="560793" y="196301"/>
                  </a:cubicBezTo>
                  <a:cubicBezTo>
                    <a:pt x="559383" y="196301"/>
                    <a:pt x="557034" y="197123"/>
                    <a:pt x="553744" y="198768"/>
                  </a:cubicBezTo>
                  <a:cubicBezTo>
                    <a:pt x="539412" y="205111"/>
                    <a:pt x="528252" y="208753"/>
                    <a:pt x="520264" y="209693"/>
                  </a:cubicBezTo>
                  <a:cubicBezTo>
                    <a:pt x="513920" y="210633"/>
                    <a:pt x="510337" y="210633"/>
                    <a:pt x="509515" y="209693"/>
                  </a:cubicBezTo>
                  <a:cubicBezTo>
                    <a:pt x="508693" y="208753"/>
                    <a:pt x="506402" y="210868"/>
                    <a:pt x="502643" y="216037"/>
                  </a:cubicBezTo>
                  <a:cubicBezTo>
                    <a:pt x="500293" y="219326"/>
                    <a:pt x="498707" y="221969"/>
                    <a:pt x="497885" y="223966"/>
                  </a:cubicBezTo>
                  <a:cubicBezTo>
                    <a:pt x="497063" y="225963"/>
                    <a:pt x="496534" y="229194"/>
                    <a:pt x="496299" y="233658"/>
                  </a:cubicBezTo>
                  <a:cubicBezTo>
                    <a:pt x="495829" y="242586"/>
                    <a:pt x="495594" y="253746"/>
                    <a:pt x="495594" y="267138"/>
                  </a:cubicBezTo>
                  <a:cubicBezTo>
                    <a:pt x="495594" y="280530"/>
                    <a:pt x="495829" y="289576"/>
                    <a:pt x="496299" y="294275"/>
                  </a:cubicBezTo>
                  <a:cubicBezTo>
                    <a:pt x="496769" y="298504"/>
                    <a:pt x="496886" y="301088"/>
                    <a:pt x="496651" y="302028"/>
                  </a:cubicBezTo>
                  <a:cubicBezTo>
                    <a:pt x="496416" y="302968"/>
                    <a:pt x="495594" y="303673"/>
                    <a:pt x="494184" y="304143"/>
                  </a:cubicBezTo>
                  <a:cubicBezTo>
                    <a:pt x="488781" y="305553"/>
                    <a:pt x="483729" y="302498"/>
                    <a:pt x="479030" y="294980"/>
                  </a:cubicBezTo>
                  <a:cubicBezTo>
                    <a:pt x="475976" y="290281"/>
                    <a:pt x="474449" y="287403"/>
                    <a:pt x="474449" y="286345"/>
                  </a:cubicBezTo>
                  <a:cubicBezTo>
                    <a:pt x="474449" y="285288"/>
                    <a:pt x="473509" y="282762"/>
                    <a:pt x="471629" y="278768"/>
                  </a:cubicBezTo>
                  <a:cubicBezTo>
                    <a:pt x="469750" y="274774"/>
                    <a:pt x="469045" y="272425"/>
                    <a:pt x="469515" y="271720"/>
                  </a:cubicBezTo>
                  <a:cubicBezTo>
                    <a:pt x="469750" y="271250"/>
                    <a:pt x="469691" y="270956"/>
                    <a:pt x="469339" y="270839"/>
                  </a:cubicBezTo>
                  <a:cubicBezTo>
                    <a:pt x="468986" y="270721"/>
                    <a:pt x="468575" y="270662"/>
                    <a:pt x="468105" y="270662"/>
                  </a:cubicBezTo>
                  <a:cubicBezTo>
                    <a:pt x="465286" y="270662"/>
                    <a:pt x="463817" y="269253"/>
                    <a:pt x="463700" y="266433"/>
                  </a:cubicBezTo>
                  <a:cubicBezTo>
                    <a:pt x="463582" y="263614"/>
                    <a:pt x="464463" y="257740"/>
                    <a:pt x="466343" y="248812"/>
                  </a:cubicBezTo>
                  <a:cubicBezTo>
                    <a:pt x="468692" y="237065"/>
                    <a:pt x="469867" y="230427"/>
                    <a:pt x="469867" y="228900"/>
                  </a:cubicBezTo>
                  <a:cubicBezTo>
                    <a:pt x="469867" y="227373"/>
                    <a:pt x="467400" y="228371"/>
                    <a:pt x="462466" y="231896"/>
                  </a:cubicBezTo>
                  <a:cubicBezTo>
                    <a:pt x="457767" y="235185"/>
                    <a:pt x="453538" y="236712"/>
                    <a:pt x="449779" y="236477"/>
                  </a:cubicBezTo>
                  <a:cubicBezTo>
                    <a:pt x="446020" y="236242"/>
                    <a:pt x="442378" y="234245"/>
                    <a:pt x="438854" y="230486"/>
                  </a:cubicBezTo>
                  <a:cubicBezTo>
                    <a:pt x="435564" y="227197"/>
                    <a:pt x="433567" y="225904"/>
                    <a:pt x="432863" y="226609"/>
                  </a:cubicBezTo>
                  <a:cubicBezTo>
                    <a:pt x="432863" y="226609"/>
                    <a:pt x="432745" y="226609"/>
                    <a:pt x="432510" y="226609"/>
                  </a:cubicBezTo>
                  <a:cubicBezTo>
                    <a:pt x="432275" y="226139"/>
                    <a:pt x="432393" y="225435"/>
                    <a:pt x="432863" y="224495"/>
                  </a:cubicBezTo>
                  <a:cubicBezTo>
                    <a:pt x="433332" y="222615"/>
                    <a:pt x="432921" y="220089"/>
                    <a:pt x="431629" y="216918"/>
                  </a:cubicBezTo>
                  <a:cubicBezTo>
                    <a:pt x="430337" y="213746"/>
                    <a:pt x="428751" y="209928"/>
                    <a:pt x="426871" y="205464"/>
                  </a:cubicBezTo>
                  <a:cubicBezTo>
                    <a:pt x="424992" y="201000"/>
                    <a:pt x="423347" y="197945"/>
                    <a:pt x="421937" y="196301"/>
                  </a:cubicBezTo>
                  <a:cubicBezTo>
                    <a:pt x="420058" y="193951"/>
                    <a:pt x="420117" y="191191"/>
                    <a:pt x="422114" y="188019"/>
                  </a:cubicBezTo>
                  <a:cubicBezTo>
                    <a:pt x="424111" y="184847"/>
                    <a:pt x="428516" y="180324"/>
                    <a:pt x="435330" y="174450"/>
                  </a:cubicBezTo>
                  <a:cubicBezTo>
                    <a:pt x="438619" y="171866"/>
                    <a:pt x="446020" y="163995"/>
                    <a:pt x="457532" y="150838"/>
                  </a:cubicBezTo>
                  <a:cubicBezTo>
                    <a:pt x="469045" y="137681"/>
                    <a:pt x="477738" y="127225"/>
                    <a:pt x="483612" y="119472"/>
                  </a:cubicBezTo>
                  <a:cubicBezTo>
                    <a:pt x="488546" y="113128"/>
                    <a:pt x="492775" y="106785"/>
                    <a:pt x="496299" y="100441"/>
                  </a:cubicBezTo>
                  <a:cubicBezTo>
                    <a:pt x="499823" y="94097"/>
                    <a:pt x="501585" y="89751"/>
                    <a:pt x="501585" y="87401"/>
                  </a:cubicBezTo>
                  <a:cubicBezTo>
                    <a:pt x="501585" y="84817"/>
                    <a:pt x="500234" y="81939"/>
                    <a:pt x="497533" y="78767"/>
                  </a:cubicBezTo>
                  <a:cubicBezTo>
                    <a:pt x="494831" y="75595"/>
                    <a:pt x="492657" y="74244"/>
                    <a:pt x="491013" y="74714"/>
                  </a:cubicBezTo>
                  <a:cubicBezTo>
                    <a:pt x="489838" y="75184"/>
                    <a:pt x="489074" y="75184"/>
                    <a:pt x="488722" y="74714"/>
                  </a:cubicBezTo>
                  <a:cubicBezTo>
                    <a:pt x="488370" y="74244"/>
                    <a:pt x="488193" y="73304"/>
                    <a:pt x="488193" y="71895"/>
                  </a:cubicBezTo>
                  <a:cubicBezTo>
                    <a:pt x="488193" y="68605"/>
                    <a:pt x="490132" y="66843"/>
                    <a:pt x="494008" y="66608"/>
                  </a:cubicBezTo>
                  <a:cubicBezTo>
                    <a:pt x="497885" y="66373"/>
                    <a:pt x="503113" y="67783"/>
                    <a:pt x="509691" y="70837"/>
                  </a:cubicBezTo>
                  <a:cubicBezTo>
                    <a:pt x="516035" y="73657"/>
                    <a:pt x="519559" y="75654"/>
                    <a:pt x="520264" y="76829"/>
                  </a:cubicBezTo>
                  <a:cubicBezTo>
                    <a:pt x="520969" y="78003"/>
                    <a:pt x="522144" y="78591"/>
                    <a:pt x="523788" y="78591"/>
                  </a:cubicBezTo>
                  <a:cubicBezTo>
                    <a:pt x="524963" y="78591"/>
                    <a:pt x="526373" y="79237"/>
                    <a:pt x="528018" y="80529"/>
                  </a:cubicBezTo>
                  <a:cubicBezTo>
                    <a:pt x="529662" y="81821"/>
                    <a:pt x="530484" y="83055"/>
                    <a:pt x="530484" y="84230"/>
                  </a:cubicBezTo>
                  <a:cubicBezTo>
                    <a:pt x="530484" y="85169"/>
                    <a:pt x="531248" y="85933"/>
                    <a:pt x="532775" y="86520"/>
                  </a:cubicBezTo>
                  <a:cubicBezTo>
                    <a:pt x="534302" y="87108"/>
                    <a:pt x="535066" y="88165"/>
                    <a:pt x="535066" y="89692"/>
                  </a:cubicBezTo>
                  <a:cubicBezTo>
                    <a:pt x="535066" y="91219"/>
                    <a:pt x="535712" y="92394"/>
                    <a:pt x="537004" y="93216"/>
                  </a:cubicBezTo>
                  <a:cubicBezTo>
                    <a:pt x="538296" y="94039"/>
                    <a:pt x="540117" y="96329"/>
                    <a:pt x="542467" y="100089"/>
                  </a:cubicBezTo>
                  <a:cubicBezTo>
                    <a:pt x="544111" y="102908"/>
                    <a:pt x="545051" y="105258"/>
                    <a:pt x="545286" y="107137"/>
                  </a:cubicBezTo>
                  <a:cubicBezTo>
                    <a:pt x="545521" y="109017"/>
                    <a:pt x="545521" y="112659"/>
                    <a:pt x="545286" y="118062"/>
                  </a:cubicBezTo>
                  <a:cubicBezTo>
                    <a:pt x="544581" y="126051"/>
                    <a:pt x="543113" y="132159"/>
                    <a:pt x="540881" y="136388"/>
                  </a:cubicBezTo>
                  <a:cubicBezTo>
                    <a:pt x="538649" y="140618"/>
                    <a:pt x="536769" y="144259"/>
                    <a:pt x="535242" y="147314"/>
                  </a:cubicBezTo>
                  <a:cubicBezTo>
                    <a:pt x="533715" y="150368"/>
                    <a:pt x="532305" y="152306"/>
                    <a:pt x="531013" y="153129"/>
                  </a:cubicBezTo>
                  <a:cubicBezTo>
                    <a:pt x="529721" y="153951"/>
                    <a:pt x="529075" y="155067"/>
                    <a:pt x="529075" y="156477"/>
                  </a:cubicBezTo>
                  <a:cubicBezTo>
                    <a:pt x="529075" y="157886"/>
                    <a:pt x="528546" y="158591"/>
                    <a:pt x="527489" y="158591"/>
                  </a:cubicBezTo>
                  <a:cubicBezTo>
                    <a:pt x="526431" y="158591"/>
                    <a:pt x="525315" y="159766"/>
                    <a:pt x="524141" y="162116"/>
                  </a:cubicBezTo>
                  <a:cubicBezTo>
                    <a:pt x="520616" y="168694"/>
                    <a:pt x="513803" y="177740"/>
                    <a:pt x="503700" y="189252"/>
                  </a:cubicBezTo>
                  <a:cubicBezTo>
                    <a:pt x="500411" y="193011"/>
                    <a:pt x="497474" y="196771"/>
                    <a:pt x="494889" y="200530"/>
                  </a:cubicBezTo>
                  <a:lnTo>
                    <a:pt x="491013" y="206521"/>
                  </a:lnTo>
                  <a:lnTo>
                    <a:pt x="493832" y="213217"/>
                  </a:lnTo>
                  <a:lnTo>
                    <a:pt x="496651" y="219561"/>
                  </a:lnTo>
                  <a:lnTo>
                    <a:pt x="502643" y="210750"/>
                  </a:lnTo>
                  <a:cubicBezTo>
                    <a:pt x="505932" y="205816"/>
                    <a:pt x="509632" y="201705"/>
                    <a:pt x="513744" y="198415"/>
                  </a:cubicBezTo>
                  <a:cubicBezTo>
                    <a:pt x="517856" y="195126"/>
                    <a:pt x="521556" y="193246"/>
                    <a:pt x="524846" y="192777"/>
                  </a:cubicBezTo>
                  <a:cubicBezTo>
                    <a:pt x="527665" y="192307"/>
                    <a:pt x="531718" y="190368"/>
                    <a:pt x="537004" y="186962"/>
                  </a:cubicBezTo>
                  <a:cubicBezTo>
                    <a:pt x="542291" y="183555"/>
                    <a:pt x="549398" y="179384"/>
                    <a:pt x="558326" y="174450"/>
                  </a:cubicBezTo>
                  <a:cubicBezTo>
                    <a:pt x="570543" y="168107"/>
                    <a:pt x="577709" y="163995"/>
                    <a:pt x="579824" y="162116"/>
                  </a:cubicBezTo>
                  <a:cubicBezTo>
                    <a:pt x="581234" y="160706"/>
                    <a:pt x="582761" y="159649"/>
                    <a:pt x="584405" y="158944"/>
                  </a:cubicBezTo>
                  <a:cubicBezTo>
                    <a:pt x="585580" y="158239"/>
                    <a:pt x="586109" y="157123"/>
                    <a:pt x="585991" y="155596"/>
                  </a:cubicBezTo>
                  <a:cubicBezTo>
                    <a:pt x="585874" y="154068"/>
                    <a:pt x="585228" y="150251"/>
                    <a:pt x="584053" y="144142"/>
                  </a:cubicBezTo>
                  <a:cubicBezTo>
                    <a:pt x="582408" y="135214"/>
                    <a:pt x="581116" y="128988"/>
                    <a:pt x="580176" y="125463"/>
                  </a:cubicBezTo>
                  <a:cubicBezTo>
                    <a:pt x="579236" y="121939"/>
                    <a:pt x="578355" y="118415"/>
                    <a:pt x="577533" y="114891"/>
                  </a:cubicBezTo>
                  <a:cubicBezTo>
                    <a:pt x="576711" y="111366"/>
                    <a:pt x="575712" y="109722"/>
                    <a:pt x="574537" y="109957"/>
                  </a:cubicBezTo>
                  <a:cubicBezTo>
                    <a:pt x="574067" y="109957"/>
                    <a:pt x="573656" y="109722"/>
                    <a:pt x="573304" y="109252"/>
                  </a:cubicBezTo>
                  <a:cubicBezTo>
                    <a:pt x="572952" y="108782"/>
                    <a:pt x="572775" y="108077"/>
                    <a:pt x="572775" y="107137"/>
                  </a:cubicBezTo>
                  <a:cubicBezTo>
                    <a:pt x="572775" y="105258"/>
                    <a:pt x="572305" y="103437"/>
                    <a:pt x="571366" y="101675"/>
                  </a:cubicBezTo>
                  <a:cubicBezTo>
                    <a:pt x="570426" y="99912"/>
                    <a:pt x="569134" y="95742"/>
                    <a:pt x="567489" y="89164"/>
                  </a:cubicBezTo>
                  <a:cubicBezTo>
                    <a:pt x="565375" y="80235"/>
                    <a:pt x="561850" y="66608"/>
                    <a:pt x="556916" y="48282"/>
                  </a:cubicBezTo>
                  <a:cubicBezTo>
                    <a:pt x="555272" y="42643"/>
                    <a:pt x="553862" y="38649"/>
                    <a:pt x="552687" y="36300"/>
                  </a:cubicBezTo>
                  <a:cubicBezTo>
                    <a:pt x="551512" y="33950"/>
                    <a:pt x="551865" y="32071"/>
                    <a:pt x="553744" y="30661"/>
                  </a:cubicBezTo>
                  <a:cubicBezTo>
                    <a:pt x="555389" y="29486"/>
                    <a:pt x="556505" y="28899"/>
                    <a:pt x="557092" y="28899"/>
                  </a:cubicBezTo>
                  <a:close/>
                  <a:moveTo>
                    <a:pt x="620793" y="26564"/>
                  </a:moveTo>
                  <a:cubicBezTo>
                    <a:pt x="622614" y="26417"/>
                    <a:pt x="625169" y="26667"/>
                    <a:pt x="628458" y="27313"/>
                  </a:cubicBezTo>
                  <a:cubicBezTo>
                    <a:pt x="635037" y="28605"/>
                    <a:pt x="639266" y="30426"/>
                    <a:pt x="641146" y="32776"/>
                  </a:cubicBezTo>
                  <a:cubicBezTo>
                    <a:pt x="642320" y="34655"/>
                    <a:pt x="644964" y="36946"/>
                    <a:pt x="649075" y="39648"/>
                  </a:cubicBezTo>
                  <a:cubicBezTo>
                    <a:pt x="653187" y="42350"/>
                    <a:pt x="656065" y="46403"/>
                    <a:pt x="657710" y="51806"/>
                  </a:cubicBezTo>
                  <a:cubicBezTo>
                    <a:pt x="659354" y="56506"/>
                    <a:pt x="660177" y="59325"/>
                    <a:pt x="660177" y="60265"/>
                  </a:cubicBezTo>
                  <a:cubicBezTo>
                    <a:pt x="660177" y="61205"/>
                    <a:pt x="659237" y="62732"/>
                    <a:pt x="657357" y="64846"/>
                  </a:cubicBezTo>
                  <a:lnTo>
                    <a:pt x="654538" y="68018"/>
                  </a:lnTo>
                  <a:lnTo>
                    <a:pt x="648194" y="65199"/>
                  </a:lnTo>
                  <a:cubicBezTo>
                    <a:pt x="643730" y="63319"/>
                    <a:pt x="639853" y="62027"/>
                    <a:pt x="636564" y="61322"/>
                  </a:cubicBezTo>
                  <a:cubicBezTo>
                    <a:pt x="633275" y="60617"/>
                    <a:pt x="631630" y="59560"/>
                    <a:pt x="631630" y="58150"/>
                  </a:cubicBezTo>
                  <a:cubicBezTo>
                    <a:pt x="631630" y="56740"/>
                    <a:pt x="630573" y="55801"/>
                    <a:pt x="628458" y="55331"/>
                  </a:cubicBezTo>
                  <a:cubicBezTo>
                    <a:pt x="627284" y="55096"/>
                    <a:pt x="626520" y="54626"/>
                    <a:pt x="626168" y="53921"/>
                  </a:cubicBezTo>
                  <a:cubicBezTo>
                    <a:pt x="625815" y="53216"/>
                    <a:pt x="625874" y="52041"/>
                    <a:pt x="626344" y="50397"/>
                  </a:cubicBezTo>
                  <a:cubicBezTo>
                    <a:pt x="626814" y="47577"/>
                    <a:pt x="626344" y="44112"/>
                    <a:pt x="624934" y="40000"/>
                  </a:cubicBezTo>
                  <a:cubicBezTo>
                    <a:pt x="623524" y="35889"/>
                    <a:pt x="622115" y="33950"/>
                    <a:pt x="620705" y="34185"/>
                  </a:cubicBezTo>
                  <a:cubicBezTo>
                    <a:pt x="619295" y="34420"/>
                    <a:pt x="618238" y="33833"/>
                    <a:pt x="617533" y="32423"/>
                  </a:cubicBezTo>
                  <a:cubicBezTo>
                    <a:pt x="616828" y="31013"/>
                    <a:pt x="616828" y="29604"/>
                    <a:pt x="617533" y="28194"/>
                  </a:cubicBezTo>
                  <a:cubicBezTo>
                    <a:pt x="617886" y="27254"/>
                    <a:pt x="618972" y="26711"/>
                    <a:pt x="620793" y="26564"/>
                  </a:cubicBezTo>
                  <a:close/>
                  <a:moveTo>
                    <a:pt x="2126241" y="21674"/>
                  </a:moveTo>
                  <a:cubicBezTo>
                    <a:pt x="2129883" y="21322"/>
                    <a:pt x="2132408" y="22320"/>
                    <a:pt x="2133818" y="24670"/>
                  </a:cubicBezTo>
                  <a:cubicBezTo>
                    <a:pt x="2134758" y="26784"/>
                    <a:pt x="2134993" y="28546"/>
                    <a:pt x="2134523" y="29956"/>
                  </a:cubicBezTo>
                  <a:cubicBezTo>
                    <a:pt x="2133113" y="34185"/>
                    <a:pt x="2132643" y="44288"/>
                    <a:pt x="2133113" y="60265"/>
                  </a:cubicBezTo>
                  <a:cubicBezTo>
                    <a:pt x="2133348" y="63554"/>
                    <a:pt x="2133583" y="64846"/>
                    <a:pt x="2133818" y="64141"/>
                  </a:cubicBezTo>
                  <a:cubicBezTo>
                    <a:pt x="2134523" y="62262"/>
                    <a:pt x="2134993" y="62262"/>
                    <a:pt x="2135228" y="64141"/>
                  </a:cubicBezTo>
                  <a:cubicBezTo>
                    <a:pt x="2135228" y="64141"/>
                    <a:pt x="2135228" y="65081"/>
                    <a:pt x="2135228" y="66961"/>
                  </a:cubicBezTo>
                  <a:cubicBezTo>
                    <a:pt x="2135228" y="70955"/>
                    <a:pt x="2134699" y="72952"/>
                    <a:pt x="2133642" y="72952"/>
                  </a:cubicBezTo>
                  <a:cubicBezTo>
                    <a:pt x="2132584" y="72952"/>
                    <a:pt x="2132056" y="73892"/>
                    <a:pt x="2132056" y="75771"/>
                  </a:cubicBezTo>
                  <a:cubicBezTo>
                    <a:pt x="2132056" y="76946"/>
                    <a:pt x="2132173" y="77592"/>
                    <a:pt x="2132408" y="77710"/>
                  </a:cubicBezTo>
                  <a:cubicBezTo>
                    <a:pt x="2132643" y="77827"/>
                    <a:pt x="2133113" y="77357"/>
                    <a:pt x="2133818" y="76300"/>
                  </a:cubicBezTo>
                  <a:cubicBezTo>
                    <a:pt x="2134523" y="75243"/>
                    <a:pt x="2134875" y="75184"/>
                    <a:pt x="2134875" y="76124"/>
                  </a:cubicBezTo>
                  <a:cubicBezTo>
                    <a:pt x="2134875" y="76829"/>
                    <a:pt x="2134758" y="78238"/>
                    <a:pt x="2134523" y="80353"/>
                  </a:cubicBezTo>
                  <a:cubicBezTo>
                    <a:pt x="2134053" y="83642"/>
                    <a:pt x="2134170" y="85874"/>
                    <a:pt x="2134875" y="87049"/>
                  </a:cubicBezTo>
                  <a:cubicBezTo>
                    <a:pt x="2135580" y="88224"/>
                    <a:pt x="2138165" y="90691"/>
                    <a:pt x="2142629" y="94450"/>
                  </a:cubicBezTo>
                  <a:cubicBezTo>
                    <a:pt x="2146388" y="97504"/>
                    <a:pt x="2149677" y="99678"/>
                    <a:pt x="2152497" y="100970"/>
                  </a:cubicBezTo>
                  <a:cubicBezTo>
                    <a:pt x="2155316" y="102262"/>
                    <a:pt x="2159663" y="103613"/>
                    <a:pt x="2165536" y="105023"/>
                  </a:cubicBezTo>
                  <a:cubicBezTo>
                    <a:pt x="2175169" y="107137"/>
                    <a:pt x="2180691" y="108253"/>
                    <a:pt x="2182100" y="108371"/>
                  </a:cubicBezTo>
                  <a:cubicBezTo>
                    <a:pt x="2183510" y="108488"/>
                    <a:pt x="2186036" y="110133"/>
                    <a:pt x="2189677" y="113305"/>
                  </a:cubicBezTo>
                  <a:cubicBezTo>
                    <a:pt x="2193319" y="116476"/>
                    <a:pt x="2194905" y="119590"/>
                    <a:pt x="2194435" y="122644"/>
                  </a:cubicBezTo>
                  <a:cubicBezTo>
                    <a:pt x="2194200" y="124289"/>
                    <a:pt x="2193730" y="125463"/>
                    <a:pt x="2193025" y="126168"/>
                  </a:cubicBezTo>
                  <a:cubicBezTo>
                    <a:pt x="2192321" y="126873"/>
                    <a:pt x="2190793" y="127343"/>
                    <a:pt x="2188444" y="127578"/>
                  </a:cubicBezTo>
                  <a:cubicBezTo>
                    <a:pt x="2179751" y="128988"/>
                    <a:pt x="2175404" y="130515"/>
                    <a:pt x="2175404" y="132159"/>
                  </a:cubicBezTo>
                  <a:cubicBezTo>
                    <a:pt x="2175404" y="133099"/>
                    <a:pt x="2172644" y="134509"/>
                    <a:pt x="2167122" y="136388"/>
                  </a:cubicBezTo>
                  <a:cubicBezTo>
                    <a:pt x="2161601" y="138268"/>
                    <a:pt x="2156667" y="140500"/>
                    <a:pt x="2152320" y="143085"/>
                  </a:cubicBezTo>
                  <a:cubicBezTo>
                    <a:pt x="2147974" y="145669"/>
                    <a:pt x="2144861" y="146961"/>
                    <a:pt x="2142981" y="146961"/>
                  </a:cubicBezTo>
                  <a:cubicBezTo>
                    <a:pt x="2141101" y="146961"/>
                    <a:pt x="2138752" y="148253"/>
                    <a:pt x="2135933" y="150838"/>
                  </a:cubicBezTo>
                  <a:cubicBezTo>
                    <a:pt x="2134288" y="152718"/>
                    <a:pt x="2133231" y="154656"/>
                    <a:pt x="2132761" y="156653"/>
                  </a:cubicBezTo>
                  <a:cubicBezTo>
                    <a:pt x="2132291" y="158650"/>
                    <a:pt x="2132056" y="163290"/>
                    <a:pt x="2132056" y="170574"/>
                  </a:cubicBezTo>
                  <a:lnTo>
                    <a:pt x="2132056" y="186080"/>
                  </a:lnTo>
                  <a:lnTo>
                    <a:pt x="2144391" y="194186"/>
                  </a:lnTo>
                  <a:cubicBezTo>
                    <a:pt x="2152849" y="199590"/>
                    <a:pt x="2158429" y="203114"/>
                    <a:pt x="2161131" y="204759"/>
                  </a:cubicBezTo>
                  <a:cubicBezTo>
                    <a:pt x="2163833" y="206404"/>
                    <a:pt x="2167533" y="208929"/>
                    <a:pt x="2172232" y="212336"/>
                  </a:cubicBezTo>
                  <a:cubicBezTo>
                    <a:pt x="2176931" y="215743"/>
                    <a:pt x="2179927" y="217446"/>
                    <a:pt x="2181219" y="217446"/>
                  </a:cubicBezTo>
                  <a:cubicBezTo>
                    <a:pt x="2182511" y="217446"/>
                    <a:pt x="2183745" y="218269"/>
                    <a:pt x="2184920" y="219913"/>
                  </a:cubicBezTo>
                  <a:cubicBezTo>
                    <a:pt x="2186564" y="221793"/>
                    <a:pt x="2192614" y="225141"/>
                    <a:pt x="2203070" y="229957"/>
                  </a:cubicBezTo>
                  <a:cubicBezTo>
                    <a:pt x="2213525" y="234774"/>
                    <a:pt x="2221454" y="237887"/>
                    <a:pt x="2226858" y="239297"/>
                  </a:cubicBezTo>
                  <a:cubicBezTo>
                    <a:pt x="2233907" y="241176"/>
                    <a:pt x="2238253" y="242527"/>
                    <a:pt x="2239898" y="243350"/>
                  </a:cubicBezTo>
                  <a:cubicBezTo>
                    <a:pt x="2241543" y="244172"/>
                    <a:pt x="2243951" y="244759"/>
                    <a:pt x="2247123" y="245112"/>
                  </a:cubicBezTo>
                  <a:cubicBezTo>
                    <a:pt x="2250294" y="245464"/>
                    <a:pt x="2252938" y="246345"/>
                    <a:pt x="2255052" y="247755"/>
                  </a:cubicBezTo>
                  <a:cubicBezTo>
                    <a:pt x="2257167" y="249165"/>
                    <a:pt x="2258929" y="249869"/>
                    <a:pt x="2260339" y="249869"/>
                  </a:cubicBezTo>
                  <a:cubicBezTo>
                    <a:pt x="2261748" y="249869"/>
                    <a:pt x="2265038" y="251749"/>
                    <a:pt x="2270206" y="255508"/>
                  </a:cubicBezTo>
                  <a:cubicBezTo>
                    <a:pt x="2275375" y="259267"/>
                    <a:pt x="2278195" y="261734"/>
                    <a:pt x="2278665" y="262909"/>
                  </a:cubicBezTo>
                  <a:cubicBezTo>
                    <a:pt x="2279135" y="264319"/>
                    <a:pt x="2279135" y="266727"/>
                    <a:pt x="2278665" y="270134"/>
                  </a:cubicBezTo>
                  <a:cubicBezTo>
                    <a:pt x="2278195" y="273541"/>
                    <a:pt x="2276433" y="275831"/>
                    <a:pt x="2273378" y="277006"/>
                  </a:cubicBezTo>
                  <a:cubicBezTo>
                    <a:pt x="2269149" y="278416"/>
                    <a:pt x="2265273" y="278886"/>
                    <a:pt x="2261748" y="278416"/>
                  </a:cubicBezTo>
                  <a:cubicBezTo>
                    <a:pt x="2258224" y="277946"/>
                    <a:pt x="2252233" y="276301"/>
                    <a:pt x="2243775" y="273482"/>
                  </a:cubicBezTo>
                  <a:cubicBezTo>
                    <a:pt x="2240485" y="272307"/>
                    <a:pt x="2235845" y="270839"/>
                    <a:pt x="2229854" y="269077"/>
                  </a:cubicBezTo>
                  <a:cubicBezTo>
                    <a:pt x="2223863" y="267314"/>
                    <a:pt x="2219868" y="265611"/>
                    <a:pt x="2217871" y="263966"/>
                  </a:cubicBezTo>
                  <a:cubicBezTo>
                    <a:pt x="2215874" y="262322"/>
                    <a:pt x="2210118" y="258974"/>
                    <a:pt x="2200603" y="253922"/>
                  </a:cubicBezTo>
                  <a:cubicBezTo>
                    <a:pt x="2191087" y="248871"/>
                    <a:pt x="2184332" y="244348"/>
                    <a:pt x="2180338" y="240354"/>
                  </a:cubicBezTo>
                  <a:cubicBezTo>
                    <a:pt x="2177519" y="237300"/>
                    <a:pt x="2169060" y="230486"/>
                    <a:pt x="2154964" y="219913"/>
                  </a:cubicBezTo>
                  <a:cubicBezTo>
                    <a:pt x="2140867" y="209341"/>
                    <a:pt x="2133348" y="204054"/>
                    <a:pt x="2132408" y="204054"/>
                  </a:cubicBezTo>
                  <a:cubicBezTo>
                    <a:pt x="2131938" y="205229"/>
                    <a:pt x="2131703" y="209517"/>
                    <a:pt x="2131703" y="216918"/>
                  </a:cubicBezTo>
                  <a:cubicBezTo>
                    <a:pt x="2131703" y="224319"/>
                    <a:pt x="2131938" y="233364"/>
                    <a:pt x="2132408" y="244054"/>
                  </a:cubicBezTo>
                  <a:cubicBezTo>
                    <a:pt x="2132878" y="254745"/>
                    <a:pt x="2133348" y="262557"/>
                    <a:pt x="2133818" y="267491"/>
                  </a:cubicBezTo>
                  <a:cubicBezTo>
                    <a:pt x="2134758" y="275009"/>
                    <a:pt x="2134993" y="289576"/>
                    <a:pt x="2134523" y="311191"/>
                  </a:cubicBezTo>
                  <a:cubicBezTo>
                    <a:pt x="2134053" y="332807"/>
                    <a:pt x="2133231" y="346904"/>
                    <a:pt x="2132056" y="353482"/>
                  </a:cubicBezTo>
                  <a:cubicBezTo>
                    <a:pt x="2131116" y="358651"/>
                    <a:pt x="2129471" y="362175"/>
                    <a:pt x="2127122" y="364055"/>
                  </a:cubicBezTo>
                  <a:cubicBezTo>
                    <a:pt x="2124772" y="365700"/>
                    <a:pt x="2123187" y="366581"/>
                    <a:pt x="2122364" y="366698"/>
                  </a:cubicBezTo>
                  <a:cubicBezTo>
                    <a:pt x="2121542" y="366816"/>
                    <a:pt x="2120896" y="366052"/>
                    <a:pt x="2120426" y="364408"/>
                  </a:cubicBezTo>
                  <a:cubicBezTo>
                    <a:pt x="2119721" y="362998"/>
                    <a:pt x="2118781" y="362293"/>
                    <a:pt x="2117606" y="362293"/>
                  </a:cubicBezTo>
                  <a:cubicBezTo>
                    <a:pt x="2116197" y="362293"/>
                    <a:pt x="2113965" y="361001"/>
                    <a:pt x="2110910" y="358416"/>
                  </a:cubicBezTo>
                  <a:cubicBezTo>
                    <a:pt x="2107856" y="355832"/>
                    <a:pt x="2106329" y="354070"/>
                    <a:pt x="2106329" y="353130"/>
                  </a:cubicBezTo>
                  <a:cubicBezTo>
                    <a:pt x="2106329" y="351720"/>
                    <a:pt x="2105683" y="351015"/>
                    <a:pt x="2104391" y="351015"/>
                  </a:cubicBezTo>
                  <a:cubicBezTo>
                    <a:pt x="2103098" y="351015"/>
                    <a:pt x="2100455" y="347902"/>
                    <a:pt x="2096461" y="341676"/>
                  </a:cubicBezTo>
                  <a:cubicBezTo>
                    <a:pt x="2092467" y="335450"/>
                    <a:pt x="2089178" y="330810"/>
                    <a:pt x="2086593" y="327755"/>
                  </a:cubicBezTo>
                  <a:cubicBezTo>
                    <a:pt x="2083539" y="323996"/>
                    <a:pt x="2081248" y="317770"/>
                    <a:pt x="2079721" y="309077"/>
                  </a:cubicBezTo>
                  <a:cubicBezTo>
                    <a:pt x="2078194" y="300384"/>
                    <a:pt x="2077665" y="291338"/>
                    <a:pt x="2078135" y="281940"/>
                  </a:cubicBezTo>
                  <a:cubicBezTo>
                    <a:pt x="2079545" y="264789"/>
                    <a:pt x="2080602" y="256918"/>
                    <a:pt x="2081307" y="258328"/>
                  </a:cubicBezTo>
                  <a:cubicBezTo>
                    <a:pt x="2081777" y="259032"/>
                    <a:pt x="2082012" y="263966"/>
                    <a:pt x="2082012" y="273129"/>
                  </a:cubicBezTo>
                  <a:cubicBezTo>
                    <a:pt x="2082246" y="285112"/>
                    <a:pt x="2082893" y="293511"/>
                    <a:pt x="2083950" y="298328"/>
                  </a:cubicBezTo>
                  <a:cubicBezTo>
                    <a:pt x="2085007" y="303144"/>
                    <a:pt x="2087063" y="306962"/>
                    <a:pt x="2090117" y="309782"/>
                  </a:cubicBezTo>
                  <a:cubicBezTo>
                    <a:pt x="2092232" y="311896"/>
                    <a:pt x="2094581" y="313188"/>
                    <a:pt x="2097166" y="313658"/>
                  </a:cubicBezTo>
                  <a:cubicBezTo>
                    <a:pt x="2099750" y="314128"/>
                    <a:pt x="2101395" y="313541"/>
                    <a:pt x="2102100" y="311896"/>
                  </a:cubicBezTo>
                  <a:cubicBezTo>
                    <a:pt x="2102335" y="311426"/>
                    <a:pt x="2102570" y="311544"/>
                    <a:pt x="2102805" y="312249"/>
                  </a:cubicBezTo>
                  <a:cubicBezTo>
                    <a:pt x="2103039" y="313423"/>
                    <a:pt x="2103157" y="315185"/>
                    <a:pt x="2103157" y="317535"/>
                  </a:cubicBezTo>
                  <a:cubicBezTo>
                    <a:pt x="2103157" y="322469"/>
                    <a:pt x="2103510" y="325171"/>
                    <a:pt x="2104214" y="325641"/>
                  </a:cubicBezTo>
                  <a:cubicBezTo>
                    <a:pt x="2104684" y="326111"/>
                    <a:pt x="2105154" y="325523"/>
                    <a:pt x="2105624" y="323879"/>
                  </a:cubicBezTo>
                  <a:cubicBezTo>
                    <a:pt x="2106329" y="321529"/>
                    <a:pt x="2106799" y="318122"/>
                    <a:pt x="2107034" y="313658"/>
                  </a:cubicBezTo>
                  <a:cubicBezTo>
                    <a:pt x="2108209" y="298856"/>
                    <a:pt x="2109090" y="284525"/>
                    <a:pt x="2109677" y="270662"/>
                  </a:cubicBezTo>
                  <a:cubicBezTo>
                    <a:pt x="2110264" y="256800"/>
                    <a:pt x="2110558" y="246051"/>
                    <a:pt x="2110558" y="238416"/>
                  </a:cubicBezTo>
                  <a:cubicBezTo>
                    <a:pt x="2110558" y="230780"/>
                    <a:pt x="2110323" y="226492"/>
                    <a:pt x="2109853" y="225552"/>
                  </a:cubicBezTo>
                  <a:cubicBezTo>
                    <a:pt x="2108913" y="225552"/>
                    <a:pt x="2107856" y="227549"/>
                    <a:pt x="2106681" y="231543"/>
                  </a:cubicBezTo>
                  <a:lnTo>
                    <a:pt x="2104919" y="237535"/>
                  </a:lnTo>
                  <a:lnTo>
                    <a:pt x="2105624" y="231191"/>
                  </a:lnTo>
                  <a:cubicBezTo>
                    <a:pt x="2106329" y="226962"/>
                    <a:pt x="2106858" y="221969"/>
                    <a:pt x="2107210" y="216213"/>
                  </a:cubicBezTo>
                  <a:cubicBezTo>
                    <a:pt x="2107562" y="210457"/>
                    <a:pt x="2107680" y="205523"/>
                    <a:pt x="2107562" y="201411"/>
                  </a:cubicBezTo>
                  <a:cubicBezTo>
                    <a:pt x="2107445" y="197299"/>
                    <a:pt x="2107151" y="195244"/>
                    <a:pt x="2106681" y="195244"/>
                  </a:cubicBezTo>
                  <a:cubicBezTo>
                    <a:pt x="2105506" y="195244"/>
                    <a:pt x="2104919" y="196007"/>
                    <a:pt x="2104919" y="197534"/>
                  </a:cubicBezTo>
                  <a:cubicBezTo>
                    <a:pt x="2104919" y="199061"/>
                    <a:pt x="2102687" y="202057"/>
                    <a:pt x="2098223" y="206521"/>
                  </a:cubicBezTo>
                  <a:cubicBezTo>
                    <a:pt x="2091175" y="214274"/>
                    <a:pt x="2085653" y="221205"/>
                    <a:pt x="2081659" y="227314"/>
                  </a:cubicBezTo>
                  <a:cubicBezTo>
                    <a:pt x="2073906" y="239767"/>
                    <a:pt x="2059926" y="256096"/>
                    <a:pt x="2039721" y="276301"/>
                  </a:cubicBezTo>
                  <a:cubicBezTo>
                    <a:pt x="2020924" y="294862"/>
                    <a:pt x="2009647" y="302498"/>
                    <a:pt x="2005888" y="299209"/>
                  </a:cubicBezTo>
                  <a:cubicBezTo>
                    <a:pt x="2004478" y="298034"/>
                    <a:pt x="2003421" y="297799"/>
                    <a:pt x="2002716" y="298504"/>
                  </a:cubicBezTo>
                  <a:cubicBezTo>
                    <a:pt x="2002246" y="298739"/>
                    <a:pt x="2001306" y="298152"/>
                    <a:pt x="1999897" y="296742"/>
                  </a:cubicBezTo>
                  <a:cubicBezTo>
                    <a:pt x="1998487" y="295332"/>
                    <a:pt x="1997136" y="293629"/>
                    <a:pt x="1995844" y="291632"/>
                  </a:cubicBezTo>
                  <a:cubicBezTo>
                    <a:pt x="1994552" y="289635"/>
                    <a:pt x="1993905" y="288166"/>
                    <a:pt x="1993905" y="287226"/>
                  </a:cubicBezTo>
                  <a:cubicBezTo>
                    <a:pt x="1993905" y="286052"/>
                    <a:pt x="1993259" y="285229"/>
                    <a:pt x="1991967" y="284759"/>
                  </a:cubicBezTo>
                  <a:cubicBezTo>
                    <a:pt x="1990675" y="284290"/>
                    <a:pt x="1989794" y="280530"/>
                    <a:pt x="1989324" y="273482"/>
                  </a:cubicBezTo>
                  <a:cubicBezTo>
                    <a:pt x="1989089" y="267608"/>
                    <a:pt x="1989618" y="263496"/>
                    <a:pt x="1990910" y="261147"/>
                  </a:cubicBezTo>
                  <a:cubicBezTo>
                    <a:pt x="1992202" y="258797"/>
                    <a:pt x="1995315" y="256565"/>
                    <a:pt x="2000249" y="254451"/>
                  </a:cubicBezTo>
                  <a:cubicBezTo>
                    <a:pt x="2009177" y="250927"/>
                    <a:pt x="2035726" y="227197"/>
                    <a:pt x="2079897" y="183261"/>
                  </a:cubicBezTo>
                  <a:cubicBezTo>
                    <a:pt x="2092349" y="170809"/>
                    <a:pt x="2098341" y="164230"/>
                    <a:pt x="2097871" y="163525"/>
                  </a:cubicBezTo>
                  <a:cubicBezTo>
                    <a:pt x="2097401" y="163290"/>
                    <a:pt x="2096226" y="163408"/>
                    <a:pt x="2094346" y="163878"/>
                  </a:cubicBezTo>
                  <a:cubicBezTo>
                    <a:pt x="2090117" y="164583"/>
                    <a:pt x="2085888" y="165522"/>
                    <a:pt x="2081659" y="166697"/>
                  </a:cubicBezTo>
                  <a:cubicBezTo>
                    <a:pt x="2077195" y="168107"/>
                    <a:pt x="2071380" y="168635"/>
                    <a:pt x="2064214" y="168283"/>
                  </a:cubicBezTo>
                  <a:cubicBezTo>
                    <a:pt x="2057048" y="167931"/>
                    <a:pt x="2052055" y="166932"/>
                    <a:pt x="2049236" y="165287"/>
                  </a:cubicBezTo>
                  <a:cubicBezTo>
                    <a:pt x="2045712" y="163173"/>
                    <a:pt x="2042599" y="160765"/>
                    <a:pt x="2039897" y="158063"/>
                  </a:cubicBezTo>
                  <a:cubicBezTo>
                    <a:pt x="2037195" y="155361"/>
                    <a:pt x="2035844" y="153422"/>
                    <a:pt x="2035844" y="152248"/>
                  </a:cubicBezTo>
                  <a:cubicBezTo>
                    <a:pt x="2035844" y="150838"/>
                    <a:pt x="2035374" y="150133"/>
                    <a:pt x="2034434" y="150133"/>
                  </a:cubicBezTo>
                  <a:cubicBezTo>
                    <a:pt x="2033259" y="150133"/>
                    <a:pt x="2032378" y="148488"/>
                    <a:pt x="2031791" y="145199"/>
                  </a:cubicBezTo>
                  <a:cubicBezTo>
                    <a:pt x="2031204" y="141910"/>
                    <a:pt x="2031145" y="139208"/>
                    <a:pt x="2031615" y="137093"/>
                  </a:cubicBezTo>
                  <a:cubicBezTo>
                    <a:pt x="2032320" y="134979"/>
                    <a:pt x="2033729" y="133452"/>
                    <a:pt x="2035844" y="132512"/>
                  </a:cubicBezTo>
                  <a:cubicBezTo>
                    <a:pt x="2038193" y="131337"/>
                    <a:pt x="2040367" y="131631"/>
                    <a:pt x="2042364" y="133393"/>
                  </a:cubicBezTo>
                  <a:cubicBezTo>
                    <a:pt x="2044361" y="135155"/>
                    <a:pt x="2045947" y="138151"/>
                    <a:pt x="2047122" y="142380"/>
                  </a:cubicBezTo>
                  <a:lnTo>
                    <a:pt x="2048884" y="148723"/>
                  </a:lnTo>
                  <a:lnTo>
                    <a:pt x="2056637" y="147666"/>
                  </a:lnTo>
                  <a:cubicBezTo>
                    <a:pt x="2063451" y="146961"/>
                    <a:pt x="2070029" y="145610"/>
                    <a:pt x="2076373" y="143613"/>
                  </a:cubicBezTo>
                  <a:cubicBezTo>
                    <a:pt x="2082716" y="141616"/>
                    <a:pt x="2091762" y="137916"/>
                    <a:pt x="2103510" y="132512"/>
                  </a:cubicBezTo>
                  <a:cubicBezTo>
                    <a:pt x="2107034" y="131102"/>
                    <a:pt x="2109148" y="128753"/>
                    <a:pt x="2109853" y="125463"/>
                  </a:cubicBezTo>
                  <a:cubicBezTo>
                    <a:pt x="2110558" y="122174"/>
                    <a:pt x="2111263" y="112189"/>
                    <a:pt x="2111968" y="95507"/>
                  </a:cubicBezTo>
                  <a:cubicBezTo>
                    <a:pt x="2112672" y="82115"/>
                    <a:pt x="2113319" y="71131"/>
                    <a:pt x="2113906" y="62555"/>
                  </a:cubicBezTo>
                  <a:cubicBezTo>
                    <a:pt x="2114493" y="53980"/>
                    <a:pt x="2114905" y="46461"/>
                    <a:pt x="2115139" y="40000"/>
                  </a:cubicBezTo>
                  <a:cubicBezTo>
                    <a:pt x="2115374" y="33539"/>
                    <a:pt x="2116373" y="28958"/>
                    <a:pt x="2118135" y="26256"/>
                  </a:cubicBezTo>
                  <a:cubicBezTo>
                    <a:pt x="2119897" y="23554"/>
                    <a:pt x="2122599" y="22027"/>
                    <a:pt x="2126241" y="21674"/>
                  </a:cubicBezTo>
                  <a:close/>
                  <a:moveTo>
                    <a:pt x="1343957" y="17445"/>
                  </a:moveTo>
                  <a:cubicBezTo>
                    <a:pt x="1344427" y="17093"/>
                    <a:pt x="1345837" y="17151"/>
                    <a:pt x="1348186" y="17621"/>
                  </a:cubicBezTo>
                  <a:cubicBezTo>
                    <a:pt x="1355235" y="19266"/>
                    <a:pt x="1361579" y="22555"/>
                    <a:pt x="1367217" y="27489"/>
                  </a:cubicBezTo>
                  <a:cubicBezTo>
                    <a:pt x="1370272" y="30309"/>
                    <a:pt x="1374971" y="35889"/>
                    <a:pt x="1381314" y="44229"/>
                  </a:cubicBezTo>
                  <a:cubicBezTo>
                    <a:pt x="1387658" y="52570"/>
                    <a:pt x="1390830" y="57445"/>
                    <a:pt x="1390830" y="58855"/>
                  </a:cubicBezTo>
                  <a:cubicBezTo>
                    <a:pt x="1390830" y="61674"/>
                    <a:pt x="1396469" y="64259"/>
                    <a:pt x="1407746" y="66608"/>
                  </a:cubicBezTo>
                  <a:cubicBezTo>
                    <a:pt x="1415265" y="68018"/>
                    <a:pt x="1420434" y="69486"/>
                    <a:pt x="1423253" y="71014"/>
                  </a:cubicBezTo>
                  <a:cubicBezTo>
                    <a:pt x="1426072" y="72541"/>
                    <a:pt x="1428187" y="73304"/>
                    <a:pt x="1429597" y="73304"/>
                  </a:cubicBezTo>
                  <a:cubicBezTo>
                    <a:pt x="1431241" y="73304"/>
                    <a:pt x="1432592" y="75008"/>
                    <a:pt x="1433650" y="78415"/>
                  </a:cubicBezTo>
                  <a:cubicBezTo>
                    <a:pt x="1434707" y="81821"/>
                    <a:pt x="1434648" y="84699"/>
                    <a:pt x="1433473" y="87049"/>
                  </a:cubicBezTo>
                  <a:cubicBezTo>
                    <a:pt x="1432299" y="89398"/>
                    <a:pt x="1429832" y="90280"/>
                    <a:pt x="1426072" y="89692"/>
                  </a:cubicBezTo>
                  <a:cubicBezTo>
                    <a:pt x="1422313" y="89105"/>
                    <a:pt x="1420081" y="89164"/>
                    <a:pt x="1419376" y="89868"/>
                  </a:cubicBezTo>
                  <a:cubicBezTo>
                    <a:pt x="1418672" y="90573"/>
                    <a:pt x="1415852" y="91161"/>
                    <a:pt x="1410918" y="91631"/>
                  </a:cubicBezTo>
                  <a:cubicBezTo>
                    <a:pt x="1402460" y="92335"/>
                    <a:pt x="1393473" y="94861"/>
                    <a:pt x="1383958" y="99208"/>
                  </a:cubicBezTo>
                  <a:cubicBezTo>
                    <a:pt x="1374442" y="103554"/>
                    <a:pt x="1362518" y="110544"/>
                    <a:pt x="1348186" y="120177"/>
                  </a:cubicBezTo>
                  <a:cubicBezTo>
                    <a:pt x="1339024" y="126521"/>
                    <a:pt x="1333913" y="129692"/>
                    <a:pt x="1332856" y="129692"/>
                  </a:cubicBezTo>
                  <a:cubicBezTo>
                    <a:pt x="1331799" y="129692"/>
                    <a:pt x="1331270" y="130104"/>
                    <a:pt x="1331270" y="130926"/>
                  </a:cubicBezTo>
                  <a:cubicBezTo>
                    <a:pt x="1331270" y="131748"/>
                    <a:pt x="1328333" y="134391"/>
                    <a:pt x="1322459" y="138855"/>
                  </a:cubicBezTo>
                  <a:cubicBezTo>
                    <a:pt x="1318935" y="141440"/>
                    <a:pt x="1314706" y="145082"/>
                    <a:pt x="1309772" y="149781"/>
                  </a:cubicBezTo>
                  <a:cubicBezTo>
                    <a:pt x="1304838" y="154480"/>
                    <a:pt x="1300727" y="158709"/>
                    <a:pt x="1297437" y="162468"/>
                  </a:cubicBezTo>
                  <a:cubicBezTo>
                    <a:pt x="1294148" y="166227"/>
                    <a:pt x="1292856" y="168224"/>
                    <a:pt x="1293561" y="168459"/>
                  </a:cubicBezTo>
                  <a:cubicBezTo>
                    <a:pt x="1294735" y="168929"/>
                    <a:pt x="1298612" y="167754"/>
                    <a:pt x="1305191" y="164935"/>
                  </a:cubicBezTo>
                  <a:cubicBezTo>
                    <a:pt x="1333855" y="152718"/>
                    <a:pt x="1353708" y="144142"/>
                    <a:pt x="1364750" y="139208"/>
                  </a:cubicBezTo>
                  <a:lnTo>
                    <a:pt x="1373209" y="134979"/>
                  </a:lnTo>
                  <a:lnTo>
                    <a:pt x="1372504" y="126521"/>
                  </a:lnTo>
                  <a:cubicBezTo>
                    <a:pt x="1372034" y="120882"/>
                    <a:pt x="1372798" y="117358"/>
                    <a:pt x="1374795" y="115948"/>
                  </a:cubicBezTo>
                  <a:cubicBezTo>
                    <a:pt x="1376792" y="114538"/>
                    <a:pt x="1381784" y="113833"/>
                    <a:pt x="1389773" y="113833"/>
                  </a:cubicBezTo>
                  <a:cubicBezTo>
                    <a:pt x="1404105" y="114303"/>
                    <a:pt x="1417673" y="116829"/>
                    <a:pt x="1430478" y="121410"/>
                  </a:cubicBezTo>
                  <a:cubicBezTo>
                    <a:pt x="1443283" y="125992"/>
                    <a:pt x="1450742" y="131102"/>
                    <a:pt x="1452857" y="136741"/>
                  </a:cubicBezTo>
                  <a:cubicBezTo>
                    <a:pt x="1453562" y="138386"/>
                    <a:pt x="1453327" y="140676"/>
                    <a:pt x="1452152" y="143613"/>
                  </a:cubicBezTo>
                  <a:cubicBezTo>
                    <a:pt x="1450977" y="146550"/>
                    <a:pt x="1449685" y="148371"/>
                    <a:pt x="1448275" y="149076"/>
                  </a:cubicBezTo>
                  <a:cubicBezTo>
                    <a:pt x="1446866" y="149546"/>
                    <a:pt x="1443341" y="148488"/>
                    <a:pt x="1437703" y="145904"/>
                  </a:cubicBezTo>
                  <a:cubicBezTo>
                    <a:pt x="1428305" y="141205"/>
                    <a:pt x="1419259" y="141557"/>
                    <a:pt x="1410566" y="146961"/>
                  </a:cubicBezTo>
                  <a:cubicBezTo>
                    <a:pt x="1407041" y="149076"/>
                    <a:pt x="1404105" y="150133"/>
                    <a:pt x="1401755" y="150133"/>
                  </a:cubicBezTo>
                  <a:cubicBezTo>
                    <a:pt x="1399406" y="150133"/>
                    <a:pt x="1397879" y="150485"/>
                    <a:pt x="1397174" y="151190"/>
                  </a:cubicBezTo>
                  <a:cubicBezTo>
                    <a:pt x="1396469" y="151895"/>
                    <a:pt x="1394530" y="152424"/>
                    <a:pt x="1391359" y="152776"/>
                  </a:cubicBezTo>
                  <a:cubicBezTo>
                    <a:pt x="1388187" y="153129"/>
                    <a:pt x="1386014" y="154127"/>
                    <a:pt x="1384839" y="155772"/>
                  </a:cubicBezTo>
                  <a:cubicBezTo>
                    <a:pt x="1382724" y="158826"/>
                    <a:pt x="1381549" y="159649"/>
                    <a:pt x="1381314" y="158239"/>
                  </a:cubicBezTo>
                  <a:cubicBezTo>
                    <a:pt x="1381314" y="157299"/>
                    <a:pt x="1381902" y="156007"/>
                    <a:pt x="1383077" y="154362"/>
                  </a:cubicBezTo>
                  <a:cubicBezTo>
                    <a:pt x="1384956" y="151543"/>
                    <a:pt x="1385367" y="150133"/>
                    <a:pt x="1384310" y="150133"/>
                  </a:cubicBezTo>
                  <a:cubicBezTo>
                    <a:pt x="1383253" y="150133"/>
                    <a:pt x="1382254" y="150897"/>
                    <a:pt x="1381314" y="152424"/>
                  </a:cubicBezTo>
                  <a:cubicBezTo>
                    <a:pt x="1380375" y="153951"/>
                    <a:pt x="1376733" y="156242"/>
                    <a:pt x="1370389" y="159296"/>
                  </a:cubicBezTo>
                  <a:cubicBezTo>
                    <a:pt x="1343840" y="171279"/>
                    <a:pt x="1329860" y="177270"/>
                    <a:pt x="1328451" y="177270"/>
                  </a:cubicBezTo>
                  <a:cubicBezTo>
                    <a:pt x="1327746" y="177270"/>
                    <a:pt x="1317878" y="181734"/>
                    <a:pt x="1298847" y="190662"/>
                  </a:cubicBezTo>
                  <a:cubicBezTo>
                    <a:pt x="1292503" y="193716"/>
                    <a:pt x="1286160" y="195478"/>
                    <a:pt x="1279816" y="195948"/>
                  </a:cubicBezTo>
                  <a:lnTo>
                    <a:pt x="1270653" y="196653"/>
                  </a:lnTo>
                  <a:lnTo>
                    <a:pt x="1265719" y="187843"/>
                  </a:lnTo>
                  <a:cubicBezTo>
                    <a:pt x="1262665" y="182204"/>
                    <a:pt x="1261138" y="177152"/>
                    <a:pt x="1261138" y="172688"/>
                  </a:cubicBezTo>
                  <a:cubicBezTo>
                    <a:pt x="1261138" y="169634"/>
                    <a:pt x="1261725" y="167167"/>
                    <a:pt x="1262900" y="165287"/>
                  </a:cubicBezTo>
                  <a:cubicBezTo>
                    <a:pt x="1264074" y="163408"/>
                    <a:pt x="1267364" y="160001"/>
                    <a:pt x="1272768" y="155067"/>
                  </a:cubicBezTo>
                  <a:cubicBezTo>
                    <a:pt x="1283105" y="145199"/>
                    <a:pt x="1295910" y="134509"/>
                    <a:pt x="1311182" y="122996"/>
                  </a:cubicBezTo>
                  <a:cubicBezTo>
                    <a:pt x="1321050" y="115478"/>
                    <a:pt x="1325984" y="111366"/>
                    <a:pt x="1325984" y="110661"/>
                  </a:cubicBezTo>
                  <a:cubicBezTo>
                    <a:pt x="1325984" y="110192"/>
                    <a:pt x="1325749" y="109957"/>
                    <a:pt x="1325279" y="109957"/>
                  </a:cubicBezTo>
                  <a:cubicBezTo>
                    <a:pt x="1324809" y="109957"/>
                    <a:pt x="1323987" y="110015"/>
                    <a:pt x="1322812" y="110133"/>
                  </a:cubicBezTo>
                  <a:cubicBezTo>
                    <a:pt x="1321637" y="110250"/>
                    <a:pt x="1320051" y="110603"/>
                    <a:pt x="1318054" y="111190"/>
                  </a:cubicBezTo>
                  <a:cubicBezTo>
                    <a:pt x="1316057" y="111777"/>
                    <a:pt x="1313296" y="112541"/>
                    <a:pt x="1309772" y="113481"/>
                  </a:cubicBezTo>
                  <a:cubicBezTo>
                    <a:pt x="1304133" y="114891"/>
                    <a:pt x="1295088" y="116888"/>
                    <a:pt x="1282635" y="119472"/>
                  </a:cubicBezTo>
                  <a:cubicBezTo>
                    <a:pt x="1274177" y="121117"/>
                    <a:pt x="1268715" y="121939"/>
                    <a:pt x="1266248" y="121939"/>
                  </a:cubicBezTo>
                  <a:cubicBezTo>
                    <a:pt x="1263781" y="121939"/>
                    <a:pt x="1261255" y="121352"/>
                    <a:pt x="1258671" y="120177"/>
                  </a:cubicBezTo>
                  <a:cubicBezTo>
                    <a:pt x="1254911" y="118532"/>
                    <a:pt x="1252562" y="117710"/>
                    <a:pt x="1251622" y="117710"/>
                  </a:cubicBezTo>
                  <a:cubicBezTo>
                    <a:pt x="1250682" y="117710"/>
                    <a:pt x="1248098" y="116183"/>
                    <a:pt x="1243869" y="113128"/>
                  </a:cubicBezTo>
                  <a:cubicBezTo>
                    <a:pt x="1237525" y="108664"/>
                    <a:pt x="1234471" y="103143"/>
                    <a:pt x="1234706" y="96564"/>
                  </a:cubicBezTo>
                  <a:cubicBezTo>
                    <a:pt x="1234706" y="94685"/>
                    <a:pt x="1236057" y="92688"/>
                    <a:pt x="1238759" y="90573"/>
                  </a:cubicBezTo>
                  <a:cubicBezTo>
                    <a:pt x="1241460" y="88459"/>
                    <a:pt x="1244339" y="86932"/>
                    <a:pt x="1247393" y="85992"/>
                  </a:cubicBezTo>
                  <a:cubicBezTo>
                    <a:pt x="1249507" y="85287"/>
                    <a:pt x="1250624" y="85052"/>
                    <a:pt x="1250741" y="85287"/>
                  </a:cubicBezTo>
                  <a:cubicBezTo>
                    <a:pt x="1250859" y="85522"/>
                    <a:pt x="1250565" y="86109"/>
                    <a:pt x="1249860" y="87049"/>
                  </a:cubicBezTo>
                  <a:cubicBezTo>
                    <a:pt x="1248685" y="88694"/>
                    <a:pt x="1247628" y="91631"/>
                    <a:pt x="1246688" y="95860"/>
                  </a:cubicBezTo>
                  <a:lnTo>
                    <a:pt x="1245631" y="101851"/>
                  </a:lnTo>
                  <a:lnTo>
                    <a:pt x="1253032" y="102556"/>
                  </a:lnTo>
                  <a:cubicBezTo>
                    <a:pt x="1257731" y="103026"/>
                    <a:pt x="1262665" y="102908"/>
                    <a:pt x="1267834" y="102203"/>
                  </a:cubicBezTo>
                  <a:cubicBezTo>
                    <a:pt x="1272063" y="101498"/>
                    <a:pt x="1279170" y="99912"/>
                    <a:pt x="1289155" y="97446"/>
                  </a:cubicBezTo>
                  <a:cubicBezTo>
                    <a:pt x="1299141" y="94979"/>
                    <a:pt x="1305191" y="93393"/>
                    <a:pt x="1307305" y="92688"/>
                  </a:cubicBezTo>
                  <a:cubicBezTo>
                    <a:pt x="1308950" y="91983"/>
                    <a:pt x="1310947" y="91396"/>
                    <a:pt x="1313296" y="90926"/>
                  </a:cubicBezTo>
                  <a:cubicBezTo>
                    <a:pt x="1315646" y="90456"/>
                    <a:pt x="1321931" y="88576"/>
                    <a:pt x="1332151" y="85287"/>
                  </a:cubicBezTo>
                  <a:cubicBezTo>
                    <a:pt x="1342372" y="81998"/>
                    <a:pt x="1350477" y="79707"/>
                    <a:pt x="1356469" y="78415"/>
                  </a:cubicBezTo>
                  <a:cubicBezTo>
                    <a:pt x="1362460" y="77122"/>
                    <a:pt x="1365455" y="76006"/>
                    <a:pt x="1365455" y="75067"/>
                  </a:cubicBezTo>
                  <a:cubicBezTo>
                    <a:pt x="1365455" y="74362"/>
                    <a:pt x="1362988" y="73598"/>
                    <a:pt x="1358055" y="72776"/>
                  </a:cubicBezTo>
                  <a:cubicBezTo>
                    <a:pt x="1353121" y="71953"/>
                    <a:pt x="1348657" y="71542"/>
                    <a:pt x="1344662" y="71542"/>
                  </a:cubicBezTo>
                  <a:cubicBezTo>
                    <a:pt x="1341138" y="71542"/>
                    <a:pt x="1338025" y="70602"/>
                    <a:pt x="1335323" y="68723"/>
                  </a:cubicBezTo>
                  <a:cubicBezTo>
                    <a:pt x="1332621" y="66843"/>
                    <a:pt x="1330741" y="66256"/>
                    <a:pt x="1329684" y="66961"/>
                  </a:cubicBezTo>
                  <a:cubicBezTo>
                    <a:pt x="1328627" y="67666"/>
                    <a:pt x="1327746" y="67431"/>
                    <a:pt x="1327041" y="66256"/>
                  </a:cubicBezTo>
                  <a:cubicBezTo>
                    <a:pt x="1326571" y="65786"/>
                    <a:pt x="1327217" y="64905"/>
                    <a:pt x="1328979" y="63613"/>
                  </a:cubicBezTo>
                  <a:cubicBezTo>
                    <a:pt x="1330741" y="62320"/>
                    <a:pt x="1332739" y="61322"/>
                    <a:pt x="1334971" y="60617"/>
                  </a:cubicBezTo>
                  <a:cubicBezTo>
                    <a:pt x="1337203" y="59912"/>
                    <a:pt x="1338671" y="59795"/>
                    <a:pt x="1339376" y="60265"/>
                  </a:cubicBezTo>
                  <a:cubicBezTo>
                    <a:pt x="1340551" y="60970"/>
                    <a:pt x="1342019" y="60441"/>
                    <a:pt x="1343781" y="58679"/>
                  </a:cubicBezTo>
                  <a:cubicBezTo>
                    <a:pt x="1345543" y="56917"/>
                    <a:pt x="1347129" y="56036"/>
                    <a:pt x="1348539" y="56036"/>
                  </a:cubicBezTo>
                  <a:cubicBezTo>
                    <a:pt x="1349949" y="56036"/>
                    <a:pt x="1351652" y="54685"/>
                    <a:pt x="1353649" y="51983"/>
                  </a:cubicBezTo>
                  <a:cubicBezTo>
                    <a:pt x="1355646" y="49281"/>
                    <a:pt x="1356645" y="46990"/>
                    <a:pt x="1356645" y="45110"/>
                  </a:cubicBezTo>
                  <a:cubicBezTo>
                    <a:pt x="1356645" y="42526"/>
                    <a:pt x="1355353" y="38884"/>
                    <a:pt x="1352768" y="34185"/>
                  </a:cubicBezTo>
                  <a:cubicBezTo>
                    <a:pt x="1350184" y="29486"/>
                    <a:pt x="1348069" y="27019"/>
                    <a:pt x="1346424" y="26784"/>
                  </a:cubicBezTo>
                  <a:cubicBezTo>
                    <a:pt x="1344310" y="26079"/>
                    <a:pt x="1343253" y="24200"/>
                    <a:pt x="1343253" y="21146"/>
                  </a:cubicBezTo>
                  <a:cubicBezTo>
                    <a:pt x="1343253" y="19031"/>
                    <a:pt x="1343488" y="17797"/>
                    <a:pt x="1343957" y="17445"/>
                  </a:cubicBezTo>
                  <a:close/>
                  <a:moveTo>
                    <a:pt x="2511656" y="0"/>
                  </a:moveTo>
                  <a:cubicBezTo>
                    <a:pt x="2513770" y="0"/>
                    <a:pt x="2514828" y="822"/>
                    <a:pt x="2514828" y="2467"/>
                  </a:cubicBezTo>
                  <a:cubicBezTo>
                    <a:pt x="2514828" y="4112"/>
                    <a:pt x="2515885" y="5228"/>
                    <a:pt x="2517999" y="5815"/>
                  </a:cubicBezTo>
                  <a:cubicBezTo>
                    <a:pt x="2520114" y="6402"/>
                    <a:pt x="2521171" y="7166"/>
                    <a:pt x="2521171" y="8106"/>
                  </a:cubicBezTo>
                  <a:cubicBezTo>
                    <a:pt x="2521171" y="9046"/>
                    <a:pt x="2521935" y="9515"/>
                    <a:pt x="2523462" y="9515"/>
                  </a:cubicBezTo>
                  <a:cubicBezTo>
                    <a:pt x="2524989" y="9515"/>
                    <a:pt x="2525753" y="9927"/>
                    <a:pt x="2525753" y="10749"/>
                  </a:cubicBezTo>
                  <a:cubicBezTo>
                    <a:pt x="2525753" y="11571"/>
                    <a:pt x="2527045" y="12570"/>
                    <a:pt x="2529629" y="13745"/>
                  </a:cubicBezTo>
                  <a:cubicBezTo>
                    <a:pt x="2532214" y="14919"/>
                    <a:pt x="2533506" y="16153"/>
                    <a:pt x="2533506" y="17445"/>
                  </a:cubicBezTo>
                  <a:cubicBezTo>
                    <a:pt x="2533506" y="18737"/>
                    <a:pt x="2534798" y="20793"/>
                    <a:pt x="2537383" y="23612"/>
                  </a:cubicBezTo>
                  <a:cubicBezTo>
                    <a:pt x="2539262" y="25492"/>
                    <a:pt x="2541318" y="29075"/>
                    <a:pt x="2543550" y="34361"/>
                  </a:cubicBezTo>
                  <a:cubicBezTo>
                    <a:pt x="2545782" y="39648"/>
                    <a:pt x="2547368" y="44523"/>
                    <a:pt x="2548308" y="48987"/>
                  </a:cubicBezTo>
                  <a:cubicBezTo>
                    <a:pt x="2548778" y="52041"/>
                    <a:pt x="2549541" y="54215"/>
                    <a:pt x="2550599" y="55507"/>
                  </a:cubicBezTo>
                  <a:cubicBezTo>
                    <a:pt x="2551656" y="56799"/>
                    <a:pt x="2551891" y="57798"/>
                    <a:pt x="2551304" y="58503"/>
                  </a:cubicBezTo>
                  <a:cubicBezTo>
                    <a:pt x="2550716" y="59207"/>
                    <a:pt x="2550951" y="60206"/>
                    <a:pt x="2552008" y="61498"/>
                  </a:cubicBezTo>
                  <a:cubicBezTo>
                    <a:pt x="2553066" y="62790"/>
                    <a:pt x="2553183" y="66021"/>
                    <a:pt x="2552361" y="71190"/>
                  </a:cubicBezTo>
                  <a:cubicBezTo>
                    <a:pt x="2551538" y="76359"/>
                    <a:pt x="2550775" y="82232"/>
                    <a:pt x="2550070" y="88811"/>
                  </a:cubicBezTo>
                  <a:cubicBezTo>
                    <a:pt x="2549600" y="93275"/>
                    <a:pt x="2549483" y="95977"/>
                    <a:pt x="2549718" y="96917"/>
                  </a:cubicBezTo>
                  <a:cubicBezTo>
                    <a:pt x="2549953" y="97857"/>
                    <a:pt x="2550775" y="98327"/>
                    <a:pt x="2552185" y="98327"/>
                  </a:cubicBezTo>
                  <a:cubicBezTo>
                    <a:pt x="2554064" y="98327"/>
                    <a:pt x="2557119" y="97504"/>
                    <a:pt x="2561348" y="95860"/>
                  </a:cubicBezTo>
                  <a:cubicBezTo>
                    <a:pt x="2565107" y="94215"/>
                    <a:pt x="2570804" y="93628"/>
                    <a:pt x="2578440" y="94097"/>
                  </a:cubicBezTo>
                  <a:cubicBezTo>
                    <a:pt x="2586076" y="94567"/>
                    <a:pt x="2591891" y="95742"/>
                    <a:pt x="2595885" y="97622"/>
                  </a:cubicBezTo>
                  <a:cubicBezTo>
                    <a:pt x="2604108" y="101851"/>
                    <a:pt x="2611157" y="107020"/>
                    <a:pt x="2617031" y="113128"/>
                  </a:cubicBezTo>
                  <a:cubicBezTo>
                    <a:pt x="2622200" y="118532"/>
                    <a:pt x="2625254" y="125052"/>
                    <a:pt x="2626194" y="132688"/>
                  </a:cubicBezTo>
                  <a:cubicBezTo>
                    <a:pt x="2627134" y="140324"/>
                    <a:pt x="2625724" y="147784"/>
                    <a:pt x="2621965" y="155067"/>
                  </a:cubicBezTo>
                  <a:cubicBezTo>
                    <a:pt x="2618910" y="160941"/>
                    <a:pt x="2615504" y="165287"/>
                    <a:pt x="2611744" y="168107"/>
                  </a:cubicBezTo>
                  <a:cubicBezTo>
                    <a:pt x="2607985" y="170926"/>
                    <a:pt x="2605636" y="172923"/>
                    <a:pt x="2604696" y="174098"/>
                  </a:cubicBezTo>
                  <a:cubicBezTo>
                    <a:pt x="2603286" y="175743"/>
                    <a:pt x="2599351" y="179208"/>
                    <a:pt x="2592890" y="184495"/>
                  </a:cubicBezTo>
                  <a:cubicBezTo>
                    <a:pt x="2586429" y="189781"/>
                    <a:pt x="2582141" y="193129"/>
                    <a:pt x="2580026" y="194539"/>
                  </a:cubicBezTo>
                  <a:cubicBezTo>
                    <a:pt x="2576972" y="196418"/>
                    <a:pt x="2574857" y="196771"/>
                    <a:pt x="2573682" y="195596"/>
                  </a:cubicBezTo>
                  <a:cubicBezTo>
                    <a:pt x="2572743" y="194421"/>
                    <a:pt x="2571685" y="195361"/>
                    <a:pt x="2570511" y="198415"/>
                  </a:cubicBezTo>
                  <a:cubicBezTo>
                    <a:pt x="2570511" y="198885"/>
                    <a:pt x="2570393" y="199473"/>
                    <a:pt x="2570158" y="200177"/>
                  </a:cubicBezTo>
                  <a:cubicBezTo>
                    <a:pt x="2568044" y="207226"/>
                    <a:pt x="2569336" y="210750"/>
                    <a:pt x="2574035" y="210750"/>
                  </a:cubicBezTo>
                  <a:cubicBezTo>
                    <a:pt x="2575915" y="210750"/>
                    <a:pt x="2577501" y="211514"/>
                    <a:pt x="2578793" y="213041"/>
                  </a:cubicBezTo>
                  <a:cubicBezTo>
                    <a:pt x="2580085" y="214568"/>
                    <a:pt x="2581847" y="215625"/>
                    <a:pt x="2584079" y="216213"/>
                  </a:cubicBezTo>
                  <a:cubicBezTo>
                    <a:pt x="2586311" y="216800"/>
                    <a:pt x="2588014" y="218386"/>
                    <a:pt x="2589189" y="220971"/>
                  </a:cubicBezTo>
                  <a:cubicBezTo>
                    <a:pt x="2590599" y="224025"/>
                    <a:pt x="2589953" y="226727"/>
                    <a:pt x="2587251" y="229076"/>
                  </a:cubicBezTo>
                  <a:cubicBezTo>
                    <a:pt x="2584549" y="231426"/>
                    <a:pt x="2579674" y="233658"/>
                    <a:pt x="2572625" y="235772"/>
                  </a:cubicBezTo>
                  <a:cubicBezTo>
                    <a:pt x="2553124" y="241646"/>
                    <a:pt x="2542082" y="245758"/>
                    <a:pt x="2539497" y="248107"/>
                  </a:cubicBezTo>
                  <a:cubicBezTo>
                    <a:pt x="2538558" y="249047"/>
                    <a:pt x="2537853" y="255156"/>
                    <a:pt x="2537383" y="266433"/>
                  </a:cubicBezTo>
                  <a:cubicBezTo>
                    <a:pt x="2536913" y="277711"/>
                    <a:pt x="2536091" y="287226"/>
                    <a:pt x="2534916" y="294980"/>
                  </a:cubicBezTo>
                  <a:cubicBezTo>
                    <a:pt x="2533741" y="302733"/>
                    <a:pt x="2533271" y="312953"/>
                    <a:pt x="2533506" y="325641"/>
                  </a:cubicBezTo>
                  <a:cubicBezTo>
                    <a:pt x="2533741" y="344437"/>
                    <a:pt x="2533271" y="355009"/>
                    <a:pt x="2532096" y="357359"/>
                  </a:cubicBezTo>
                  <a:cubicBezTo>
                    <a:pt x="2531157" y="359239"/>
                    <a:pt x="2530393" y="366640"/>
                    <a:pt x="2529805" y="379562"/>
                  </a:cubicBezTo>
                  <a:cubicBezTo>
                    <a:pt x="2529218" y="392484"/>
                    <a:pt x="2528572" y="401530"/>
                    <a:pt x="2527867" y="406698"/>
                  </a:cubicBezTo>
                  <a:cubicBezTo>
                    <a:pt x="2527632" y="408343"/>
                    <a:pt x="2527456" y="409753"/>
                    <a:pt x="2527338" y="410928"/>
                  </a:cubicBezTo>
                  <a:cubicBezTo>
                    <a:pt x="2527221" y="412102"/>
                    <a:pt x="2527162" y="413042"/>
                    <a:pt x="2527162" y="413747"/>
                  </a:cubicBezTo>
                  <a:cubicBezTo>
                    <a:pt x="2527162" y="414452"/>
                    <a:pt x="2527280" y="414804"/>
                    <a:pt x="2527515" y="414804"/>
                  </a:cubicBezTo>
                  <a:cubicBezTo>
                    <a:pt x="2527985" y="414804"/>
                    <a:pt x="2527045" y="416038"/>
                    <a:pt x="2524695" y="418505"/>
                  </a:cubicBezTo>
                  <a:cubicBezTo>
                    <a:pt x="2522346" y="420972"/>
                    <a:pt x="2521171" y="422910"/>
                    <a:pt x="2521171" y="424320"/>
                  </a:cubicBezTo>
                  <a:cubicBezTo>
                    <a:pt x="2521171" y="425729"/>
                    <a:pt x="2520584" y="426434"/>
                    <a:pt x="2519409" y="426434"/>
                  </a:cubicBezTo>
                  <a:cubicBezTo>
                    <a:pt x="2518469" y="426434"/>
                    <a:pt x="2517529" y="425436"/>
                    <a:pt x="2516590" y="423439"/>
                  </a:cubicBezTo>
                  <a:cubicBezTo>
                    <a:pt x="2515650" y="421442"/>
                    <a:pt x="2515180" y="419268"/>
                    <a:pt x="2515180" y="416919"/>
                  </a:cubicBezTo>
                  <a:cubicBezTo>
                    <a:pt x="2515180" y="414334"/>
                    <a:pt x="2514945" y="410928"/>
                    <a:pt x="2514475" y="406698"/>
                  </a:cubicBezTo>
                  <a:cubicBezTo>
                    <a:pt x="2511421" y="386258"/>
                    <a:pt x="2509894" y="351838"/>
                    <a:pt x="2509894" y="303438"/>
                  </a:cubicBezTo>
                  <a:cubicBezTo>
                    <a:pt x="2509894" y="275009"/>
                    <a:pt x="2509189" y="260795"/>
                    <a:pt x="2507779" y="260795"/>
                  </a:cubicBezTo>
                  <a:cubicBezTo>
                    <a:pt x="2506369" y="260795"/>
                    <a:pt x="2502140" y="263203"/>
                    <a:pt x="2495092" y="268019"/>
                  </a:cubicBezTo>
                  <a:cubicBezTo>
                    <a:pt x="2488043" y="272836"/>
                    <a:pt x="2483932" y="275479"/>
                    <a:pt x="2482757" y="275949"/>
                  </a:cubicBezTo>
                  <a:cubicBezTo>
                    <a:pt x="2481112" y="276654"/>
                    <a:pt x="2478528" y="275185"/>
                    <a:pt x="2475004" y="271544"/>
                  </a:cubicBezTo>
                  <a:cubicBezTo>
                    <a:pt x="2471479" y="267902"/>
                    <a:pt x="2469717" y="265141"/>
                    <a:pt x="2469717" y="263262"/>
                  </a:cubicBezTo>
                  <a:cubicBezTo>
                    <a:pt x="2469717" y="261852"/>
                    <a:pt x="2469130" y="260795"/>
                    <a:pt x="2467955" y="260090"/>
                  </a:cubicBezTo>
                  <a:cubicBezTo>
                    <a:pt x="2466780" y="259385"/>
                    <a:pt x="2464313" y="258563"/>
                    <a:pt x="2460554" y="257623"/>
                  </a:cubicBezTo>
                  <a:cubicBezTo>
                    <a:pt x="2454680" y="256213"/>
                    <a:pt x="2450569" y="254333"/>
                    <a:pt x="2448219" y="251984"/>
                  </a:cubicBezTo>
                  <a:cubicBezTo>
                    <a:pt x="2445870" y="249634"/>
                    <a:pt x="2444166" y="248460"/>
                    <a:pt x="2443109" y="248460"/>
                  </a:cubicBezTo>
                  <a:cubicBezTo>
                    <a:pt x="2442052" y="248460"/>
                    <a:pt x="2441523" y="247637"/>
                    <a:pt x="2441523" y="245993"/>
                  </a:cubicBezTo>
                  <a:cubicBezTo>
                    <a:pt x="2441523" y="244348"/>
                    <a:pt x="2440995" y="243526"/>
                    <a:pt x="2439937" y="243526"/>
                  </a:cubicBezTo>
                  <a:cubicBezTo>
                    <a:pt x="2438880" y="243526"/>
                    <a:pt x="2437470" y="241587"/>
                    <a:pt x="2435708" y="237711"/>
                  </a:cubicBezTo>
                  <a:cubicBezTo>
                    <a:pt x="2433946" y="233834"/>
                    <a:pt x="2432654" y="230838"/>
                    <a:pt x="2431831" y="228724"/>
                  </a:cubicBezTo>
                  <a:cubicBezTo>
                    <a:pt x="2431009" y="226609"/>
                    <a:pt x="2430363" y="223261"/>
                    <a:pt x="2429893" y="218680"/>
                  </a:cubicBezTo>
                  <a:cubicBezTo>
                    <a:pt x="2429423" y="214098"/>
                    <a:pt x="2428601" y="211573"/>
                    <a:pt x="2427426" y="211103"/>
                  </a:cubicBezTo>
                  <a:cubicBezTo>
                    <a:pt x="2426251" y="210633"/>
                    <a:pt x="2425664" y="209752"/>
                    <a:pt x="2425664" y="208459"/>
                  </a:cubicBezTo>
                  <a:cubicBezTo>
                    <a:pt x="2425664" y="207167"/>
                    <a:pt x="2424665" y="205934"/>
                    <a:pt x="2422668" y="204759"/>
                  </a:cubicBezTo>
                  <a:cubicBezTo>
                    <a:pt x="2420671" y="203584"/>
                    <a:pt x="2419673" y="202292"/>
                    <a:pt x="2419673" y="200882"/>
                  </a:cubicBezTo>
                  <a:cubicBezTo>
                    <a:pt x="2419673" y="199473"/>
                    <a:pt x="2418909" y="198474"/>
                    <a:pt x="2417382" y="197887"/>
                  </a:cubicBezTo>
                  <a:cubicBezTo>
                    <a:pt x="2415855" y="197299"/>
                    <a:pt x="2415561" y="195244"/>
                    <a:pt x="2416501" y="191719"/>
                  </a:cubicBezTo>
                  <a:cubicBezTo>
                    <a:pt x="2416971" y="189370"/>
                    <a:pt x="2417911" y="186727"/>
                    <a:pt x="2419320" y="183790"/>
                  </a:cubicBezTo>
                  <a:cubicBezTo>
                    <a:pt x="2420730" y="180853"/>
                    <a:pt x="2421905" y="178914"/>
                    <a:pt x="2422845" y="177975"/>
                  </a:cubicBezTo>
                  <a:cubicBezTo>
                    <a:pt x="2424019" y="177035"/>
                    <a:pt x="2425312" y="174685"/>
                    <a:pt x="2426721" y="170926"/>
                  </a:cubicBezTo>
                  <a:cubicBezTo>
                    <a:pt x="2428131" y="167167"/>
                    <a:pt x="2429071" y="163525"/>
                    <a:pt x="2429541" y="160001"/>
                  </a:cubicBezTo>
                  <a:cubicBezTo>
                    <a:pt x="2430246" y="154832"/>
                    <a:pt x="2431068" y="148371"/>
                    <a:pt x="2432008" y="140618"/>
                  </a:cubicBezTo>
                  <a:cubicBezTo>
                    <a:pt x="2433182" y="132864"/>
                    <a:pt x="2434005" y="127108"/>
                    <a:pt x="2434475" y="123349"/>
                  </a:cubicBezTo>
                  <a:cubicBezTo>
                    <a:pt x="2434944" y="119825"/>
                    <a:pt x="2435649" y="116653"/>
                    <a:pt x="2436589" y="113833"/>
                  </a:cubicBezTo>
                  <a:cubicBezTo>
                    <a:pt x="2437529" y="111014"/>
                    <a:pt x="2437705" y="109310"/>
                    <a:pt x="2437118" y="108723"/>
                  </a:cubicBezTo>
                  <a:cubicBezTo>
                    <a:pt x="2436530" y="108136"/>
                    <a:pt x="2436942" y="106550"/>
                    <a:pt x="2438351" y="103965"/>
                  </a:cubicBezTo>
                  <a:cubicBezTo>
                    <a:pt x="2439761" y="101381"/>
                    <a:pt x="2440113" y="98796"/>
                    <a:pt x="2439409" y="96212"/>
                  </a:cubicBezTo>
                  <a:cubicBezTo>
                    <a:pt x="2439174" y="94097"/>
                    <a:pt x="2439409" y="93040"/>
                    <a:pt x="2440113" y="93040"/>
                  </a:cubicBezTo>
                  <a:cubicBezTo>
                    <a:pt x="2440818" y="93510"/>
                    <a:pt x="2441758" y="93040"/>
                    <a:pt x="2442933" y="91631"/>
                  </a:cubicBezTo>
                  <a:cubicBezTo>
                    <a:pt x="2444107" y="90221"/>
                    <a:pt x="2446809" y="90103"/>
                    <a:pt x="2451038" y="91278"/>
                  </a:cubicBezTo>
                  <a:cubicBezTo>
                    <a:pt x="2455268" y="92453"/>
                    <a:pt x="2457970" y="94097"/>
                    <a:pt x="2459144" y="96212"/>
                  </a:cubicBezTo>
                  <a:cubicBezTo>
                    <a:pt x="2460319" y="98092"/>
                    <a:pt x="2461494" y="99736"/>
                    <a:pt x="2462669" y="101146"/>
                  </a:cubicBezTo>
                  <a:cubicBezTo>
                    <a:pt x="2464783" y="103261"/>
                    <a:pt x="2466545" y="112071"/>
                    <a:pt x="2467955" y="127578"/>
                  </a:cubicBezTo>
                  <a:lnTo>
                    <a:pt x="2468660" y="138855"/>
                  </a:lnTo>
                  <a:lnTo>
                    <a:pt x="2478880" y="133569"/>
                  </a:lnTo>
                  <a:cubicBezTo>
                    <a:pt x="2485459" y="130045"/>
                    <a:pt x="2491685" y="126756"/>
                    <a:pt x="2497559" y="123701"/>
                  </a:cubicBezTo>
                  <a:cubicBezTo>
                    <a:pt x="2503433" y="120412"/>
                    <a:pt x="2508014" y="118062"/>
                    <a:pt x="2511303" y="116653"/>
                  </a:cubicBezTo>
                  <a:cubicBezTo>
                    <a:pt x="2513653" y="115478"/>
                    <a:pt x="2515121" y="114421"/>
                    <a:pt x="2515709" y="113481"/>
                  </a:cubicBezTo>
                  <a:cubicBezTo>
                    <a:pt x="2516296" y="112541"/>
                    <a:pt x="2516590" y="110544"/>
                    <a:pt x="2516590" y="107490"/>
                  </a:cubicBezTo>
                  <a:cubicBezTo>
                    <a:pt x="2516590" y="101146"/>
                    <a:pt x="2517529" y="87636"/>
                    <a:pt x="2519409" y="66961"/>
                  </a:cubicBezTo>
                  <a:cubicBezTo>
                    <a:pt x="2520584" y="53099"/>
                    <a:pt x="2520466" y="40823"/>
                    <a:pt x="2519057" y="30132"/>
                  </a:cubicBezTo>
                  <a:cubicBezTo>
                    <a:pt x="2517647" y="19442"/>
                    <a:pt x="2515180" y="12452"/>
                    <a:pt x="2511656" y="9163"/>
                  </a:cubicBezTo>
                  <a:cubicBezTo>
                    <a:pt x="2509541" y="7049"/>
                    <a:pt x="2508484" y="4993"/>
                    <a:pt x="2508484" y="2996"/>
                  </a:cubicBezTo>
                  <a:cubicBezTo>
                    <a:pt x="2508484" y="999"/>
                    <a:pt x="2509541" y="0"/>
                    <a:pt x="2511656" y="0"/>
                  </a:cubicBezTo>
                  <a:close/>
                </a:path>
              </a:pathLst>
            </a:custGeom>
            <a:gr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1" name="任意多边形: 形状 110">
              <a:extLst>
                <a:ext uri="{FF2B5EF4-FFF2-40B4-BE49-F238E27FC236}">
                  <a16:creationId xmlns:a16="http://schemas.microsoft.com/office/drawing/2014/main" id="{E37DBFF1-30D8-4FDD-96AF-18C65E2B0649}"/>
                </a:ext>
              </a:extLst>
            </p:cNvPr>
            <p:cNvSpPr/>
            <p:nvPr/>
          </p:nvSpPr>
          <p:spPr>
            <a:xfrm>
              <a:off x="1079211" y="1367933"/>
              <a:ext cx="3106834" cy="169841"/>
            </a:xfrm>
            <a:custGeom>
              <a:avLst/>
              <a:gdLst/>
              <a:ahLst/>
              <a:cxnLst/>
              <a:rect l="l" t="t" r="r" b="b"/>
              <a:pathLst>
                <a:path w="3106834" h="169841">
                  <a:moveTo>
                    <a:pt x="1506210" y="84656"/>
                  </a:moveTo>
                  <a:cubicBezTo>
                    <a:pt x="1500437" y="87012"/>
                    <a:pt x="1491777" y="89015"/>
                    <a:pt x="1480231" y="90665"/>
                  </a:cubicBezTo>
                  <a:cubicBezTo>
                    <a:pt x="1473691" y="91607"/>
                    <a:pt x="1469067" y="92668"/>
                    <a:pt x="1466357" y="93846"/>
                  </a:cubicBezTo>
                  <a:cubicBezTo>
                    <a:pt x="1463647" y="95024"/>
                    <a:pt x="1461556" y="96747"/>
                    <a:pt x="1460083" y="99015"/>
                  </a:cubicBezTo>
                  <a:cubicBezTo>
                    <a:pt x="1458610" y="101283"/>
                    <a:pt x="1457874" y="103802"/>
                    <a:pt x="1457874" y="106571"/>
                  </a:cubicBezTo>
                  <a:cubicBezTo>
                    <a:pt x="1457874" y="110812"/>
                    <a:pt x="1459479" y="114347"/>
                    <a:pt x="1462690" y="117175"/>
                  </a:cubicBezTo>
                  <a:cubicBezTo>
                    <a:pt x="1465900" y="120002"/>
                    <a:pt x="1470599" y="121416"/>
                    <a:pt x="1476784" y="121416"/>
                  </a:cubicBezTo>
                  <a:cubicBezTo>
                    <a:pt x="1482911" y="121416"/>
                    <a:pt x="1488360" y="120076"/>
                    <a:pt x="1493132" y="117395"/>
                  </a:cubicBezTo>
                  <a:cubicBezTo>
                    <a:pt x="1497904" y="114715"/>
                    <a:pt x="1501409" y="111048"/>
                    <a:pt x="1503648" y="106394"/>
                  </a:cubicBezTo>
                  <a:cubicBezTo>
                    <a:pt x="1505356" y="102800"/>
                    <a:pt x="1506210" y="97498"/>
                    <a:pt x="1506210" y="90488"/>
                  </a:cubicBezTo>
                  <a:close/>
                  <a:moveTo>
                    <a:pt x="1125210" y="84656"/>
                  </a:moveTo>
                  <a:cubicBezTo>
                    <a:pt x="1119437" y="87012"/>
                    <a:pt x="1110777" y="89015"/>
                    <a:pt x="1099231" y="90665"/>
                  </a:cubicBezTo>
                  <a:cubicBezTo>
                    <a:pt x="1092691" y="91607"/>
                    <a:pt x="1088067" y="92668"/>
                    <a:pt x="1085357" y="93846"/>
                  </a:cubicBezTo>
                  <a:cubicBezTo>
                    <a:pt x="1082647" y="95024"/>
                    <a:pt x="1080556" y="96747"/>
                    <a:pt x="1079083" y="99015"/>
                  </a:cubicBezTo>
                  <a:cubicBezTo>
                    <a:pt x="1077610" y="101283"/>
                    <a:pt x="1076874" y="103802"/>
                    <a:pt x="1076874" y="106571"/>
                  </a:cubicBezTo>
                  <a:cubicBezTo>
                    <a:pt x="1076874" y="110812"/>
                    <a:pt x="1078479" y="114347"/>
                    <a:pt x="1081690" y="117175"/>
                  </a:cubicBezTo>
                  <a:cubicBezTo>
                    <a:pt x="1084900" y="120002"/>
                    <a:pt x="1089599" y="121416"/>
                    <a:pt x="1095784" y="121416"/>
                  </a:cubicBezTo>
                  <a:cubicBezTo>
                    <a:pt x="1101911" y="121416"/>
                    <a:pt x="1107360" y="120076"/>
                    <a:pt x="1112132" y="117395"/>
                  </a:cubicBezTo>
                  <a:cubicBezTo>
                    <a:pt x="1116904" y="114715"/>
                    <a:pt x="1120409" y="111048"/>
                    <a:pt x="1122648" y="106394"/>
                  </a:cubicBezTo>
                  <a:cubicBezTo>
                    <a:pt x="1124356" y="102800"/>
                    <a:pt x="1125210" y="97498"/>
                    <a:pt x="1125210" y="90488"/>
                  </a:cubicBezTo>
                  <a:close/>
                  <a:moveTo>
                    <a:pt x="2386873" y="48955"/>
                  </a:moveTo>
                  <a:cubicBezTo>
                    <a:pt x="2379803" y="48955"/>
                    <a:pt x="2373795" y="51827"/>
                    <a:pt x="2368846" y="57571"/>
                  </a:cubicBezTo>
                  <a:cubicBezTo>
                    <a:pt x="2363897" y="63315"/>
                    <a:pt x="2361423" y="71842"/>
                    <a:pt x="2361423" y="83153"/>
                  </a:cubicBezTo>
                  <a:cubicBezTo>
                    <a:pt x="2361423" y="95466"/>
                    <a:pt x="2363868" y="104450"/>
                    <a:pt x="2368758" y="110105"/>
                  </a:cubicBezTo>
                  <a:cubicBezTo>
                    <a:pt x="2373647" y="115761"/>
                    <a:pt x="2379774" y="118588"/>
                    <a:pt x="2387138" y="118588"/>
                  </a:cubicBezTo>
                  <a:cubicBezTo>
                    <a:pt x="2394443" y="118588"/>
                    <a:pt x="2400570" y="115775"/>
                    <a:pt x="2405518" y="110149"/>
                  </a:cubicBezTo>
                  <a:cubicBezTo>
                    <a:pt x="2410467" y="104523"/>
                    <a:pt x="2412941" y="95701"/>
                    <a:pt x="2412941" y="83684"/>
                  </a:cubicBezTo>
                  <a:cubicBezTo>
                    <a:pt x="2412941" y="72196"/>
                    <a:pt x="2410393" y="63536"/>
                    <a:pt x="2405297" y="57704"/>
                  </a:cubicBezTo>
                  <a:cubicBezTo>
                    <a:pt x="2400201" y="51872"/>
                    <a:pt x="2394060" y="48955"/>
                    <a:pt x="2386873" y="48955"/>
                  </a:cubicBezTo>
                  <a:close/>
                  <a:moveTo>
                    <a:pt x="2284484" y="48955"/>
                  </a:moveTo>
                  <a:cubicBezTo>
                    <a:pt x="2276531" y="48955"/>
                    <a:pt x="2269933" y="51930"/>
                    <a:pt x="2264690" y="57881"/>
                  </a:cubicBezTo>
                  <a:cubicBezTo>
                    <a:pt x="2259446" y="63831"/>
                    <a:pt x="2256825" y="72814"/>
                    <a:pt x="2256825" y="84832"/>
                  </a:cubicBezTo>
                  <a:cubicBezTo>
                    <a:pt x="2256825" y="96850"/>
                    <a:pt x="2259446" y="105849"/>
                    <a:pt x="2264690" y="111828"/>
                  </a:cubicBezTo>
                  <a:cubicBezTo>
                    <a:pt x="2269933" y="117808"/>
                    <a:pt x="2276531" y="120798"/>
                    <a:pt x="2284484" y="120798"/>
                  </a:cubicBezTo>
                  <a:cubicBezTo>
                    <a:pt x="2292378" y="120798"/>
                    <a:pt x="2298946" y="117793"/>
                    <a:pt x="2304190" y="111784"/>
                  </a:cubicBezTo>
                  <a:cubicBezTo>
                    <a:pt x="2309433" y="105775"/>
                    <a:pt x="2312054" y="96615"/>
                    <a:pt x="2312054" y="84302"/>
                  </a:cubicBezTo>
                  <a:cubicBezTo>
                    <a:pt x="2312054" y="72697"/>
                    <a:pt x="2309418" y="63904"/>
                    <a:pt x="2304145" y="57925"/>
                  </a:cubicBezTo>
                  <a:cubicBezTo>
                    <a:pt x="2298873" y="51945"/>
                    <a:pt x="2292319" y="48955"/>
                    <a:pt x="2284484" y="48955"/>
                  </a:cubicBezTo>
                  <a:close/>
                  <a:moveTo>
                    <a:pt x="2141609" y="48955"/>
                  </a:moveTo>
                  <a:cubicBezTo>
                    <a:pt x="2133656" y="48955"/>
                    <a:pt x="2127058" y="51930"/>
                    <a:pt x="2121815" y="57881"/>
                  </a:cubicBezTo>
                  <a:cubicBezTo>
                    <a:pt x="2116572" y="63831"/>
                    <a:pt x="2113950" y="72814"/>
                    <a:pt x="2113950" y="84832"/>
                  </a:cubicBezTo>
                  <a:cubicBezTo>
                    <a:pt x="2113950" y="96850"/>
                    <a:pt x="2116572" y="105849"/>
                    <a:pt x="2121815" y="111828"/>
                  </a:cubicBezTo>
                  <a:cubicBezTo>
                    <a:pt x="2127058" y="117808"/>
                    <a:pt x="2133656" y="120798"/>
                    <a:pt x="2141609" y="120798"/>
                  </a:cubicBezTo>
                  <a:cubicBezTo>
                    <a:pt x="2149503" y="120798"/>
                    <a:pt x="2156072" y="117793"/>
                    <a:pt x="2161315" y="111784"/>
                  </a:cubicBezTo>
                  <a:cubicBezTo>
                    <a:pt x="2166558" y="105775"/>
                    <a:pt x="2169179" y="96615"/>
                    <a:pt x="2169179" y="84302"/>
                  </a:cubicBezTo>
                  <a:cubicBezTo>
                    <a:pt x="2169179" y="72697"/>
                    <a:pt x="2166543" y="63904"/>
                    <a:pt x="2161270" y="57925"/>
                  </a:cubicBezTo>
                  <a:cubicBezTo>
                    <a:pt x="2155998" y="51945"/>
                    <a:pt x="2149444" y="48955"/>
                    <a:pt x="2141609" y="48955"/>
                  </a:cubicBezTo>
                  <a:close/>
                  <a:moveTo>
                    <a:pt x="1284359" y="48955"/>
                  </a:moveTo>
                  <a:cubicBezTo>
                    <a:pt x="1276406" y="48955"/>
                    <a:pt x="1269808" y="51930"/>
                    <a:pt x="1264565" y="57881"/>
                  </a:cubicBezTo>
                  <a:cubicBezTo>
                    <a:pt x="1259322" y="63831"/>
                    <a:pt x="1256700" y="72814"/>
                    <a:pt x="1256700" y="84832"/>
                  </a:cubicBezTo>
                  <a:cubicBezTo>
                    <a:pt x="1256700" y="96850"/>
                    <a:pt x="1259322" y="105849"/>
                    <a:pt x="1264565" y="111828"/>
                  </a:cubicBezTo>
                  <a:cubicBezTo>
                    <a:pt x="1269808" y="117808"/>
                    <a:pt x="1276406" y="120798"/>
                    <a:pt x="1284359" y="120798"/>
                  </a:cubicBezTo>
                  <a:cubicBezTo>
                    <a:pt x="1292253" y="120798"/>
                    <a:pt x="1298821" y="117793"/>
                    <a:pt x="1304065" y="111784"/>
                  </a:cubicBezTo>
                  <a:cubicBezTo>
                    <a:pt x="1309308" y="105775"/>
                    <a:pt x="1311929" y="96615"/>
                    <a:pt x="1311929" y="84302"/>
                  </a:cubicBezTo>
                  <a:cubicBezTo>
                    <a:pt x="1311929" y="72697"/>
                    <a:pt x="1309293" y="63904"/>
                    <a:pt x="1304020" y="57925"/>
                  </a:cubicBezTo>
                  <a:cubicBezTo>
                    <a:pt x="1298748" y="51945"/>
                    <a:pt x="1292194" y="48955"/>
                    <a:pt x="1284359" y="48955"/>
                  </a:cubicBezTo>
                  <a:close/>
                  <a:moveTo>
                    <a:pt x="805458" y="48955"/>
                  </a:moveTo>
                  <a:cubicBezTo>
                    <a:pt x="798388" y="48955"/>
                    <a:pt x="792483" y="51842"/>
                    <a:pt x="787740" y="57615"/>
                  </a:cubicBezTo>
                  <a:cubicBezTo>
                    <a:pt x="782998" y="63389"/>
                    <a:pt x="780627" y="72490"/>
                    <a:pt x="780627" y="84921"/>
                  </a:cubicBezTo>
                  <a:cubicBezTo>
                    <a:pt x="780627" y="96939"/>
                    <a:pt x="783160" y="105923"/>
                    <a:pt x="788226" y="111873"/>
                  </a:cubicBezTo>
                  <a:cubicBezTo>
                    <a:pt x="793293" y="117823"/>
                    <a:pt x="799272" y="120798"/>
                    <a:pt x="806165" y="120798"/>
                  </a:cubicBezTo>
                  <a:cubicBezTo>
                    <a:pt x="813116" y="120798"/>
                    <a:pt x="819022" y="117955"/>
                    <a:pt x="823882" y="112270"/>
                  </a:cubicBezTo>
                  <a:cubicBezTo>
                    <a:pt x="828742" y="106585"/>
                    <a:pt x="831172" y="97911"/>
                    <a:pt x="831172" y="86246"/>
                  </a:cubicBezTo>
                  <a:cubicBezTo>
                    <a:pt x="831172" y="73404"/>
                    <a:pt x="828698" y="63978"/>
                    <a:pt x="823750" y="57969"/>
                  </a:cubicBezTo>
                  <a:cubicBezTo>
                    <a:pt x="818801" y="51960"/>
                    <a:pt x="812704" y="48955"/>
                    <a:pt x="805458" y="48955"/>
                  </a:cubicBezTo>
                  <a:close/>
                  <a:moveTo>
                    <a:pt x="281583" y="48955"/>
                  </a:moveTo>
                  <a:cubicBezTo>
                    <a:pt x="274513" y="48955"/>
                    <a:pt x="268608" y="51842"/>
                    <a:pt x="263865" y="57615"/>
                  </a:cubicBezTo>
                  <a:cubicBezTo>
                    <a:pt x="259123" y="63389"/>
                    <a:pt x="256752" y="72490"/>
                    <a:pt x="256752" y="84921"/>
                  </a:cubicBezTo>
                  <a:cubicBezTo>
                    <a:pt x="256752" y="96939"/>
                    <a:pt x="259285" y="105923"/>
                    <a:pt x="264351" y="111873"/>
                  </a:cubicBezTo>
                  <a:cubicBezTo>
                    <a:pt x="269417" y="117823"/>
                    <a:pt x="275397" y="120798"/>
                    <a:pt x="282290" y="120798"/>
                  </a:cubicBezTo>
                  <a:cubicBezTo>
                    <a:pt x="289241" y="120798"/>
                    <a:pt x="295147" y="117955"/>
                    <a:pt x="300007" y="112270"/>
                  </a:cubicBezTo>
                  <a:cubicBezTo>
                    <a:pt x="304867" y="106585"/>
                    <a:pt x="307297" y="97911"/>
                    <a:pt x="307297" y="86246"/>
                  </a:cubicBezTo>
                  <a:cubicBezTo>
                    <a:pt x="307297" y="73404"/>
                    <a:pt x="304823" y="63978"/>
                    <a:pt x="299875" y="57969"/>
                  </a:cubicBezTo>
                  <a:cubicBezTo>
                    <a:pt x="294926" y="51960"/>
                    <a:pt x="288829" y="48955"/>
                    <a:pt x="281583" y="48955"/>
                  </a:cubicBezTo>
                  <a:close/>
                  <a:moveTo>
                    <a:pt x="179459" y="48955"/>
                  </a:moveTo>
                  <a:cubicBezTo>
                    <a:pt x="171506" y="48955"/>
                    <a:pt x="164908" y="51930"/>
                    <a:pt x="159665" y="57881"/>
                  </a:cubicBezTo>
                  <a:cubicBezTo>
                    <a:pt x="154422" y="63831"/>
                    <a:pt x="151800" y="72814"/>
                    <a:pt x="151800" y="84832"/>
                  </a:cubicBezTo>
                  <a:cubicBezTo>
                    <a:pt x="151800" y="96850"/>
                    <a:pt x="154422" y="105849"/>
                    <a:pt x="159665" y="111828"/>
                  </a:cubicBezTo>
                  <a:cubicBezTo>
                    <a:pt x="164908" y="117808"/>
                    <a:pt x="171506" y="120798"/>
                    <a:pt x="179459" y="120798"/>
                  </a:cubicBezTo>
                  <a:cubicBezTo>
                    <a:pt x="187353" y="120798"/>
                    <a:pt x="193921" y="117793"/>
                    <a:pt x="199165" y="111784"/>
                  </a:cubicBezTo>
                  <a:cubicBezTo>
                    <a:pt x="204408" y="105775"/>
                    <a:pt x="207029" y="96615"/>
                    <a:pt x="207029" y="84302"/>
                  </a:cubicBezTo>
                  <a:cubicBezTo>
                    <a:pt x="207029" y="72697"/>
                    <a:pt x="204393" y="63904"/>
                    <a:pt x="199120" y="57925"/>
                  </a:cubicBezTo>
                  <a:cubicBezTo>
                    <a:pt x="193848" y="51945"/>
                    <a:pt x="187294" y="48955"/>
                    <a:pt x="179459" y="48955"/>
                  </a:cubicBezTo>
                  <a:close/>
                  <a:moveTo>
                    <a:pt x="2989952" y="48867"/>
                  </a:moveTo>
                  <a:cubicBezTo>
                    <a:pt x="2982647" y="48867"/>
                    <a:pt x="2976506" y="51312"/>
                    <a:pt x="2971528" y="56202"/>
                  </a:cubicBezTo>
                  <a:cubicBezTo>
                    <a:pt x="2966550" y="61091"/>
                    <a:pt x="2963796" y="67630"/>
                    <a:pt x="2963266" y="75819"/>
                  </a:cubicBezTo>
                  <a:lnTo>
                    <a:pt x="3015667" y="75819"/>
                  </a:lnTo>
                  <a:cubicBezTo>
                    <a:pt x="3014960" y="67925"/>
                    <a:pt x="3012957" y="62004"/>
                    <a:pt x="3009658" y="58057"/>
                  </a:cubicBezTo>
                  <a:cubicBezTo>
                    <a:pt x="3004592" y="51930"/>
                    <a:pt x="2998023" y="48867"/>
                    <a:pt x="2989952" y="48867"/>
                  </a:cubicBezTo>
                  <a:close/>
                  <a:moveTo>
                    <a:pt x="2742302" y="48867"/>
                  </a:moveTo>
                  <a:cubicBezTo>
                    <a:pt x="2734997" y="48867"/>
                    <a:pt x="2728856" y="51312"/>
                    <a:pt x="2723878" y="56202"/>
                  </a:cubicBezTo>
                  <a:cubicBezTo>
                    <a:pt x="2718900" y="61091"/>
                    <a:pt x="2716146" y="67630"/>
                    <a:pt x="2715616" y="75819"/>
                  </a:cubicBezTo>
                  <a:lnTo>
                    <a:pt x="2768017" y="75819"/>
                  </a:lnTo>
                  <a:cubicBezTo>
                    <a:pt x="2767310" y="67925"/>
                    <a:pt x="2765307" y="62004"/>
                    <a:pt x="2762008" y="58057"/>
                  </a:cubicBezTo>
                  <a:cubicBezTo>
                    <a:pt x="2756942" y="51930"/>
                    <a:pt x="2750373" y="48867"/>
                    <a:pt x="2742302" y="48867"/>
                  </a:cubicBezTo>
                  <a:close/>
                  <a:moveTo>
                    <a:pt x="1751702" y="48867"/>
                  </a:moveTo>
                  <a:cubicBezTo>
                    <a:pt x="1744397" y="48867"/>
                    <a:pt x="1738256" y="51312"/>
                    <a:pt x="1733278" y="56202"/>
                  </a:cubicBezTo>
                  <a:cubicBezTo>
                    <a:pt x="1728300" y="61091"/>
                    <a:pt x="1725546" y="67630"/>
                    <a:pt x="1725016" y="75819"/>
                  </a:cubicBezTo>
                  <a:lnTo>
                    <a:pt x="1777417" y="75819"/>
                  </a:lnTo>
                  <a:cubicBezTo>
                    <a:pt x="1776710" y="67925"/>
                    <a:pt x="1774707" y="62004"/>
                    <a:pt x="1771408" y="58057"/>
                  </a:cubicBezTo>
                  <a:cubicBezTo>
                    <a:pt x="1766342" y="51930"/>
                    <a:pt x="1759773" y="48867"/>
                    <a:pt x="1751702" y="48867"/>
                  </a:cubicBezTo>
                  <a:close/>
                  <a:moveTo>
                    <a:pt x="389627" y="48867"/>
                  </a:moveTo>
                  <a:cubicBezTo>
                    <a:pt x="382322" y="48867"/>
                    <a:pt x="376181" y="51312"/>
                    <a:pt x="371203" y="56202"/>
                  </a:cubicBezTo>
                  <a:cubicBezTo>
                    <a:pt x="366225" y="61091"/>
                    <a:pt x="363471" y="67630"/>
                    <a:pt x="362941" y="75819"/>
                  </a:cubicBezTo>
                  <a:lnTo>
                    <a:pt x="415342" y="75819"/>
                  </a:lnTo>
                  <a:cubicBezTo>
                    <a:pt x="414635" y="67925"/>
                    <a:pt x="412632" y="62004"/>
                    <a:pt x="409333" y="58057"/>
                  </a:cubicBezTo>
                  <a:cubicBezTo>
                    <a:pt x="404267" y="51930"/>
                    <a:pt x="397698" y="48867"/>
                    <a:pt x="389627" y="48867"/>
                  </a:cubicBezTo>
                  <a:close/>
                  <a:moveTo>
                    <a:pt x="2446934" y="37910"/>
                  </a:moveTo>
                  <a:lnTo>
                    <a:pt x="2464077" y="37910"/>
                  </a:lnTo>
                  <a:lnTo>
                    <a:pt x="2483606" y="92255"/>
                  </a:lnTo>
                  <a:cubicBezTo>
                    <a:pt x="2486140" y="99148"/>
                    <a:pt x="2488408" y="106394"/>
                    <a:pt x="2490411" y="113993"/>
                  </a:cubicBezTo>
                  <a:cubicBezTo>
                    <a:pt x="2492237" y="106688"/>
                    <a:pt x="2494417" y="99560"/>
                    <a:pt x="2496950" y="92609"/>
                  </a:cubicBezTo>
                  <a:lnTo>
                    <a:pt x="2517009" y="37910"/>
                  </a:lnTo>
                  <a:lnTo>
                    <a:pt x="2532915" y="37910"/>
                  </a:lnTo>
                  <a:lnTo>
                    <a:pt x="2497215" y="133346"/>
                  </a:lnTo>
                  <a:cubicBezTo>
                    <a:pt x="2493386" y="143655"/>
                    <a:pt x="2490411" y="150754"/>
                    <a:pt x="2488290" y="154642"/>
                  </a:cubicBezTo>
                  <a:cubicBezTo>
                    <a:pt x="2485462" y="159885"/>
                    <a:pt x="2482222" y="163729"/>
                    <a:pt x="2478570" y="166174"/>
                  </a:cubicBezTo>
                  <a:cubicBezTo>
                    <a:pt x="2474917" y="168619"/>
                    <a:pt x="2470558" y="169841"/>
                    <a:pt x="2465491" y="169841"/>
                  </a:cubicBezTo>
                  <a:cubicBezTo>
                    <a:pt x="2462428" y="169841"/>
                    <a:pt x="2459011" y="169193"/>
                    <a:pt x="2455241" y="167897"/>
                  </a:cubicBezTo>
                  <a:lnTo>
                    <a:pt x="2453473" y="152963"/>
                  </a:lnTo>
                  <a:cubicBezTo>
                    <a:pt x="2456949" y="153906"/>
                    <a:pt x="2459983" y="154377"/>
                    <a:pt x="2462575" y="154377"/>
                  </a:cubicBezTo>
                  <a:cubicBezTo>
                    <a:pt x="2466110" y="154377"/>
                    <a:pt x="2468938" y="153788"/>
                    <a:pt x="2471058" y="152610"/>
                  </a:cubicBezTo>
                  <a:cubicBezTo>
                    <a:pt x="2473179" y="151431"/>
                    <a:pt x="2474917" y="149782"/>
                    <a:pt x="2476272" y="147661"/>
                  </a:cubicBezTo>
                  <a:cubicBezTo>
                    <a:pt x="2477273" y="146070"/>
                    <a:pt x="2478894" y="142123"/>
                    <a:pt x="2481132" y="135820"/>
                  </a:cubicBezTo>
                  <a:cubicBezTo>
                    <a:pt x="2481427" y="134936"/>
                    <a:pt x="2481898" y="133640"/>
                    <a:pt x="2482546" y="131932"/>
                  </a:cubicBezTo>
                  <a:close/>
                  <a:moveTo>
                    <a:pt x="1208261" y="37910"/>
                  </a:moveTo>
                  <a:lnTo>
                    <a:pt x="1224167" y="37910"/>
                  </a:lnTo>
                  <a:lnTo>
                    <a:pt x="1224167" y="131755"/>
                  </a:lnTo>
                  <a:lnTo>
                    <a:pt x="1208261" y="131755"/>
                  </a:lnTo>
                  <a:close/>
                  <a:moveTo>
                    <a:pt x="874444" y="37910"/>
                  </a:moveTo>
                  <a:lnTo>
                    <a:pt x="890350" y="37910"/>
                  </a:lnTo>
                  <a:lnTo>
                    <a:pt x="890350" y="89958"/>
                  </a:lnTo>
                  <a:cubicBezTo>
                    <a:pt x="890350" y="98264"/>
                    <a:pt x="890674" y="103861"/>
                    <a:pt x="891322" y="106747"/>
                  </a:cubicBezTo>
                  <a:cubicBezTo>
                    <a:pt x="892324" y="110930"/>
                    <a:pt x="894444" y="114214"/>
                    <a:pt x="897685" y="116600"/>
                  </a:cubicBezTo>
                  <a:cubicBezTo>
                    <a:pt x="900925" y="118986"/>
                    <a:pt x="904931" y="120179"/>
                    <a:pt x="909703" y="120179"/>
                  </a:cubicBezTo>
                  <a:cubicBezTo>
                    <a:pt x="914474" y="120179"/>
                    <a:pt x="918952" y="118957"/>
                    <a:pt x="923134" y="116512"/>
                  </a:cubicBezTo>
                  <a:cubicBezTo>
                    <a:pt x="927317" y="114067"/>
                    <a:pt x="930277" y="110739"/>
                    <a:pt x="932015" y="106526"/>
                  </a:cubicBezTo>
                  <a:cubicBezTo>
                    <a:pt x="933753" y="102314"/>
                    <a:pt x="934622" y="96202"/>
                    <a:pt x="934622" y="88190"/>
                  </a:cubicBezTo>
                  <a:lnTo>
                    <a:pt x="934622" y="37910"/>
                  </a:lnTo>
                  <a:lnTo>
                    <a:pt x="950528" y="37910"/>
                  </a:lnTo>
                  <a:lnTo>
                    <a:pt x="950528" y="131755"/>
                  </a:lnTo>
                  <a:lnTo>
                    <a:pt x="936301" y="131755"/>
                  </a:lnTo>
                  <a:lnTo>
                    <a:pt x="936301" y="117970"/>
                  </a:lnTo>
                  <a:cubicBezTo>
                    <a:pt x="928996" y="128574"/>
                    <a:pt x="919069" y="133876"/>
                    <a:pt x="906521" y="133876"/>
                  </a:cubicBezTo>
                  <a:cubicBezTo>
                    <a:pt x="900984" y="133876"/>
                    <a:pt x="895814" y="132815"/>
                    <a:pt x="891013" y="130695"/>
                  </a:cubicBezTo>
                  <a:cubicBezTo>
                    <a:pt x="886212" y="128574"/>
                    <a:pt x="882648" y="125908"/>
                    <a:pt x="880321" y="122697"/>
                  </a:cubicBezTo>
                  <a:cubicBezTo>
                    <a:pt x="877993" y="119487"/>
                    <a:pt x="876359" y="115555"/>
                    <a:pt x="875416" y="110901"/>
                  </a:cubicBezTo>
                  <a:cubicBezTo>
                    <a:pt x="874768" y="107778"/>
                    <a:pt x="874444" y="102830"/>
                    <a:pt x="874444" y="96055"/>
                  </a:cubicBezTo>
                  <a:close/>
                  <a:moveTo>
                    <a:pt x="3090486" y="35789"/>
                  </a:moveTo>
                  <a:cubicBezTo>
                    <a:pt x="3095846" y="35789"/>
                    <a:pt x="3101296" y="37497"/>
                    <a:pt x="3106834" y="40914"/>
                  </a:cubicBezTo>
                  <a:lnTo>
                    <a:pt x="3101355" y="55671"/>
                  </a:lnTo>
                  <a:cubicBezTo>
                    <a:pt x="3097467" y="53374"/>
                    <a:pt x="3093579" y="52225"/>
                    <a:pt x="3089690" y="52225"/>
                  </a:cubicBezTo>
                  <a:cubicBezTo>
                    <a:pt x="3086214" y="52225"/>
                    <a:pt x="3083092" y="53271"/>
                    <a:pt x="3080324" y="55362"/>
                  </a:cubicBezTo>
                  <a:cubicBezTo>
                    <a:pt x="3077555" y="57453"/>
                    <a:pt x="3075581" y="60355"/>
                    <a:pt x="3074403" y="64066"/>
                  </a:cubicBezTo>
                  <a:cubicBezTo>
                    <a:pt x="3072636" y="69722"/>
                    <a:pt x="3071752" y="75907"/>
                    <a:pt x="3071752" y="82623"/>
                  </a:cubicBezTo>
                  <a:lnTo>
                    <a:pt x="3071752" y="131755"/>
                  </a:lnTo>
                  <a:lnTo>
                    <a:pt x="3055846" y="131755"/>
                  </a:lnTo>
                  <a:lnTo>
                    <a:pt x="3055846" y="37910"/>
                  </a:lnTo>
                  <a:lnTo>
                    <a:pt x="3070161" y="37910"/>
                  </a:lnTo>
                  <a:lnTo>
                    <a:pt x="3070161" y="52137"/>
                  </a:lnTo>
                  <a:cubicBezTo>
                    <a:pt x="3073814" y="45480"/>
                    <a:pt x="3077187" y="41091"/>
                    <a:pt x="3080279" y="38970"/>
                  </a:cubicBezTo>
                  <a:cubicBezTo>
                    <a:pt x="3083372" y="36849"/>
                    <a:pt x="3086774" y="35789"/>
                    <a:pt x="3090486" y="35789"/>
                  </a:cubicBezTo>
                  <a:close/>
                  <a:moveTo>
                    <a:pt x="2989776" y="35789"/>
                  </a:moveTo>
                  <a:cubicBezTo>
                    <a:pt x="3002324" y="35789"/>
                    <a:pt x="3012574" y="40060"/>
                    <a:pt x="3020527" y="48602"/>
                  </a:cubicBezTo>
                  <a:cubicBezTo>
                    <a:pt x="3028480" y="57144"/>
                    <a:pt x="3032457" y="69162"/>
                    <a:pt x="3032457" y="84656"/>
                  </a:cubicBezTo>
                  <a:cubicBezTo>
                    <a:pt x="3032457" y="85598"/>
                    <a:pt x="3032427" y="87012"/>
                    <a:pt x="3032368" y="88897"/>
                  </a:cubicBezTo>
                  <a:lnTo>
                    <a:pt x="2962382" y="88897"/>
                  </a:lnTo>
                  <a:cubicBezTo>
                    <a:pt x="2962971" y="99207"/>
                    <a:pt x="2965887" y="107101"/>
                    <a:pt x="2971130" y="112579"/>
                  </a:cubicBezTo>
                  <a:cubicBezTo>
                    <a:pt x="2976373" y="118058"/>
                    <a:pt x="2982912" y="120798"/>
                    <a:pt x="2990748" y="120798"/>
                  </a:cubicBezTo>
                  <a:cubicBezTo>
                    <a:pt x="2996580" y="120798"/>
                    <a:pt x="3001558" y="119266"/>
                    <a:pt x="3005682" y="116203"/>
                  </a:cubicBezTo>
                  <a:cubicBezTo>
                    <a:pt x="3009805" y="113139"/>
                    <a:pt x="3013075" y="108250"/>
                    <a:pt x="3015490" y="101534"/>
                  </a:cubicBezTo>
                  <a:lnTo>
                    <a:pt x="3031926" y="103566"/>
                  </a:lnTo>
                  <a:cubicBezTo>
                    <a:pt x="3029334" y="113169"/>
                    <a:pt x="3024533" y="120621"/>
                    <a:pt x="3017523" y="125923"/>
                  </a:cubicBezTo>
                  <a:cubicBezTo>
                    <a:pt x="3010512" y="131225"/>
                    <a:pt x="3001558" y="133876"/>
                    <a:pt x="2990659" y="133876"/>
                  </a:cubicBezTo>
                  <a:cubicBezTo>
                    <a:pt x="2976933" y="133876"/>
                    <a:pt x="2966049" y="129649"/>
                    <a:pt x="2958008" y="121195"/>
                  </a:cubicBezTo>
                  <a:cubicBezTo>
                    <a:pt x="2949966" y="112742"/>
                    <a:pt x="2945946" y="100886"/>
                    <a:pt x="2945946" y="85628"/>
                  </a:cubicBezTo>
                  <a:cubicBezTo>
                    <a:pt x="2945946" y="69839"/>
                    <a:pt x="2950011" y="57586"/>
                    <a:pt x="2958140" y="48867"/>
                  </a:cubicBezTo>
                  <a:cubicBezTo>
                    <a:pt x="2966270" y="40148"/>
                    <a:pt x="2976815" y="35789"/>
                    <a:pt x="2989776" y="35789"/>
                  </a:cubicBezTo>
                  <a:close/>
                  <a:moveTo>
                    <a:pt x="2852556" y="35789"/>
                  </a:moveTo>
                  <a:cubicBezTo>
                    <a:pt x="2858212" y="35789"/>
                    <a:pt x="2863410" y="36805"/>
                    <a:pt x="2868153" y="38837"/>
                  </a:cubicBezTo>
                  <a:cubicBezTo>
                    <a:pt x="2872895" y="40870"/>
                    <a:pt x="2876444" y="43536"/>
                    <a:pt x="2878801" y="46835"/>
                  </a:cubicBezTo>
                  <a:cubicBezTo>
                    <a:pt x="2881157" y="50134"/>
                    <a:pt x="2882807" y="54051"/>
                    <a:pt x="2883749" y="58587"/>
                  </a:cubicBezTo>
                  <a:cubicBezTo>
                    <a:pt x="2884339" y="61533"/>
                    <a:pt x="2884633" y="66688"/>
                    <a:pt x="2884633" y="74052"/>
                  </a:cubicBezTo>
                  <a:lnTo>
                    <a:pt x="2884633" y="131755"/>
                  </a:lnTo>
                  <a:lnTo>
                    <a:pt x="2868727" y="131755"/>
                  </a:lnTo>
                  <a:lnTo>
                    <a:pt x="2868727" y="74670"/>
                  </a:lnTo>
                  <a:cubicBezTo>
                    <a:pt x="2868727" y="68190"/>
                    <a:pt x="2868109" y="63345"/>
                    <a:pt x="2866871" y="60134"/>
                  </a:cubicBezTo>
                  <a:cubicBezTo>
                    <a:pt x="2865634" y="56923"/>
                    <a:pt x="2863440" y="54361"/>
                    <a:pt x="2860288" y="52446"/>
                  </a:cubicBezTo>
                  <a:cubicBezTo>
                    <a:pt x="2857136" y="50531"/>
                    <a:pt x="2853440" y="49574"/>
                    <a:pt x="2849198" y="49574"/>
                  </a:cubicBezTo>
                  <a:cubicBezTo>
                    <a:pt x="2842423" y="49574"/>
                    <a:pt x="2836576" y="51724"/>
                    <a:pt x="2831657" y="56025"/>
                  </a:cubicBezTo>
                  <a:cubicBezTo>
                    <a:pt x="2826738" y="60325"/>
                    <a:pt x="2824279" y="68485"/>
                    <a:pt x="2824279" y="80502"/>
                  </a:cubicBezTo>
                  <a:lnTo>
                    <a:pt x="2824279" y="131755"/>
                  </a:lnTo>
                  <a:lnTo>
                    <a:pt x="2808373" y="131755"/>
                  </a:lnTo>
                  <a:lnTo>
                    <a:pt x="2808373" y="37910"/>
                  </a:lnTo>
                  <a:lnTo>
                    <a:pt x="2822688" y="37910"/>
                  </a:lnTo>
                  <a:lnTo>
                    <a:pt x="2822688" y="51253"/>
                  </a:lnTo>
                  <a:cubicBezTo>
                    <a:pt x="2829581" y="40944"/>
                    <a:pt x="2839536" y="35789"/>
                    <a:pt x="2852556" y="35789"/>
                  </a:cubicBezTo>
                  <a:close/>
                  <a:moveTo>
                    <a:pt x="2742126" y="35789"/>
                  </a:moveTo>
                  <a:cubicBezTo>
                    <a:pt x="2754674" y="35789"/>
                    <a:pt x="2764924" y="40060"/>
                    <a:pt x="2772877" y="48602"/>
                  </a:cubicBezTo>
                  <a:cubicBezTo>
                    <a:pt x="2780830" y="57144"/>
                    <a:pt x="2784807" y="69162"/>
                    <a:pt x="2784807" y="84656"/>
                  </a:cubicBezTo>
                  <a:cubicBezTo>
                    <a:pt x="2784807" y="85598"/>
                    <a:pt x="2784777" y="87012"/>
                    <a:pt x="2784718" y="88897"/>
                  </a:cubicBezTo>
                  <a:lnTo>
                    <a:pt x="2714732" y="88897"/>
                  </a:lnTo>
                  <a:cubicBezTo>
                    <a:pt x="2715321" y="99207"/>
                    <a:pt x="2718237" y="107101"/>
                    <a:pt x="2723480" y="112579"/>
                  </a:cubicBezTo>
                  <a:cubicBezTo>
                    <a:pt x="2728723" y="118058"/>
                    <a:pt x="2735262" y="120798"/>
                    <a:pt x="2743098" y="120798"/>
                  </a:cubicBezTo>
                  <a:cubicBezTo>
                    <a:pt x="2748930" y="120798"/>
                    <a:pt x="2753908" y="119266"/>
                    <a:pt x="2758032" y="116203"/>
                  </a:cubicBezTo>
                  <a:cubicBezTo>
                    <a:pt x="2762155" y="113139"/>
                    <a:pt x="2765425" y="108250"/>
                    <a:pt x="2767840" y="101534"/>
                  </a:cubicBezTo>
                  <a:lnTo>
                    <a:pt x="2784276" y="103566"/>
                  </a:lnTo>
                  <a:cubicBezTo>
                    <a:pt x="2781684" y="113169"/>
                    <a:pt x="2776883" y="120621"/>
                    <a:pt x="2769873" y="125923"/>
                  </a:cubicBezTo>
                  <a:cubicBezTo>
                    <a:pt x="2762862" y="131225"/>
                    <a:pt x="2753908" y="133876"/>
                    <a:pt x="2743009" y="133876"/>
                  </a:cubicBezTo>
                  <a:cubicBezTo>
                    <a:pt x="2729283" y="133876"/>
                    <a:pt x="2718399" y="129649"/>
                    <a:pt x="2710358" y="121195"/>
                  </a:cubicBezTo>
                  <a:cubicBezTo>
                    <a:pt x="2702316" y="112742"/>
                    <a:pt x="2698296" y="100886"/>
                    <a:pt x="2698296" y="85628"/>
                  </a:cubicBezTo>
                  <a:cubicBezTo>
                    <a:pt x="2698296" y="69839"/>
                    <a:pt x="2702361" y="57586"/>
                    <a:pt x="2710490" y="48867"/>
                  </a:cubicBezTo>
                  <a:cubicBezTo>
                    <a:pt x="2718620" y="40148"/>
                    <a:pt x="2729165" y="35789"/>
                    <a:pt x="2742126" y="35789"/>
                  </a:cubicBezTo>
                  <a:close/>
                  <a:moveTo>
                    <a:pt x="2385724" y="35789"/>
                  </a:moveTo>
                  <a:cubicBezTo>
                    <a:pt x="2396799" y="35789"/>
                    <a:pt x="2405930" y="40266"/>
                    <a:pt x="2413118" y="49221"/>
                  </a:cubicBezTo>
                  <a:lnTo>
                    <a:pt x="2413118" y="37910"/>
                  </a:lnTo>
                  <a:lnTo>
                    <a:pt x="2427787" y="37910"/>
                  </a:lnTo>
                  <a:lnTo>
                    <a:pt x="2427787" y="119030"/>
                  </a:lnTo>
                  <a:cubicBezTo>
                    <a:pt x="2427787" y="133640"/>
                    <a:pt x="2426299" y="143994"/>
                    <a:pt x="2423324" y="150091"/>
                  </a:cubicBezTo>
                  <a:cubicBezTo>
                    <a:pt x="2420349" y="156188"/>
                    <a:pt x="2415636" y="161004"/>
                    <a:pt x="2409185" y="164539"/>
                  </a:cubicBezTo>
                  <a:cubicBezTo>
                    <a:pt x="2402735" y="168074"/>
                    <a:pt x="2394796" y="169841"/>
                    <a:pt x="2385371" y="169841"/>
                  </a:cubicBezTo>
                  <a:cubicBezTo>
                    <a:pt x="2374177" y="169841"/>
                    <a:pt x="2365135" y="167323"/>
                    <a:pt x="2358242" y="162286"/>
                  </a:cubicBezTo>
                  <a:cubicBezTo>
                    <a:pt x="2351349" y="157249"/>
                    <a:pt x="2348021" y="149664"/>
                    <a:pt x="2348257" y="139531"/>
                  </a:cubicBezTo>
                  <a:lnTo>
                    <a:pt x="2363721" y="141829"/>
                  </a:lnTo>
                  <a:cubicBezTo>
                    <a:pt x="2364369" y="146601"/>
                    <a:pt x="2366165" y="150076"/>
                    <a:pt x="2369111" y="152256"/>
                  </a:cubicBezTo>
                  <a:cubicBezTo>
                    <a:pt x="2373058" y="155202"/>
                    <a:pt x="2378448" y="156674"/>
                    <a:pt x="2385282" y="156674"/>
                  </a:cubicBezTo>
                  <a:cubicBezTo>
                    <a:pt x="2392646" y="156674"/>
                    <a:pt x="2398331" y="155202"/>
                    <a:pt x="2402337" y="152256"/>
                  </a:cubicBezTo>
                  <a:cubicBezTo>
                    <a:pt x="2406343" y="149311"/>
                    <a:pt x="2409053" y="145187"/>
                    <a:pt x="2410467" y="139885"/>
                  </a:cubicBezTo>
                  <a:cubicBezTo>
                    <a:pt x="2411291" y="136645"/>
                    <a:pt x="2411674" y="129840"/>
                    <a:pt x="2411616" y="119472"/>
                  </a:cubicBezTo>
                  <a:cubicBezTo>
                    <a:pt x="2404664" y="127661"/>
                    <a:pt x="2396004" y="131755"/>
                    <a:pt x="2385636" y="131755"/>
                  </a:cubicBezTo>
                  <a:cubicBezTo>
                    <a:pt x="2372734" y="131755"/>
                    <a:pt x="2362749" y="127101"/>
                    <a:pt x="2355679" y="117793"/>
                  </a:cubicBezTo>
                  <a:cubicBezTo>
                    <a:pt x="2348610" y="108485"/>
                    <a:pt x="2345075" y="97322"/>
                    <a:pt x="2345075" y="84302"/>
                  </a:cubicBezTo>
                  <a:cubicBezTo>
                    <a:pt x="2345075" y="75348"/>
                    <a:pt x="2346695" y="67085"/>
                    <a:pt x="2349936" y="59515"/>
                  </a:cubicBezTo>
                  <a:cubicBezTo>
                    <a:pt x="2353175" y="51945"/>
                    <a:pt x="2357874" y="46098"/>
                    <a:pt x="2364030" y="41975"/>
                  </a:cubicBezTo>
                  <a:cubicBezTo>
                    <a:pt x="2370186" y="37851"/>
                    <a:pt x="2377418" y="35789"/>
                    <a:pt x="2385724" y="35789"/>
                  </a:cubicBezTo>
                  <a:close/>
                  <a:moveTo>
                    <a:pt x="2284484" y="35789"/>
                  </a:moveTo>
                  <a:cubicBezTo>
                    <a:pt x="2297385" y="35789"/>
                    <a:pt x="2307930" y="40016"/>
                    <a:pt x="2316119" y="48469"/>
                  </a:cubicBezTo>
                  <a:cubicBezTo>
                    <a:pt x="2324308" y="56923"/>
                    <a:pt x="2328402" y="68602"/>
                    <a:pt x="2328402" y="83507"/>
                  </a:cubicBezTo>
                  <a:cubicBezTo>
                    <a:pt x="2328402" y="95584"/>
                    <a:pt x="2326590" y="105083"/>
                    <a:pt x="2322967" y="112005"/>
                  </a:cubicBezTo>
                  <a:cubicBezTo>
                    <a:pt x="2319344" y="118927"/>
                    <a:pt x="2314072" y="124303"/>
                    <a:pt x="2307150" y="128132"/>
                  </a:cubicBezTo>
                  <a:cubicBezTo>
                    <a:pt x="2300228" y="131961"/>
                    <a:pt x="2292672" y="133876"/>
                    <a:pt x="2284484" y="133876"/>
                  </a:cubicBezTo>
                  <a:cubicBezTo>
                    <a:pt x="2271346" y="133876"/>
                    <a:pt x="2260728" y="129664"/>
                    <a:pt x="2252628" y="121239"/>
                  </a:cubicBezTo>
                  <a:cubicBezTo>
                    <a:pt x="2244527" y="112815"/>
                    <a:pt x="2240477" y="100679"/>
                    <a:pt x="2240477" y="84832"/>
                  </a:cubicBezTo>
                  <a:cubicBezTo>
                    <a:pt x="2240477" y="67454"/>
                    <a:pt x="2245308" y="54581"/>
                    <a:pt x="2254969" y="46216"/>
                  </a:cubicBezTo>
                  <a:cubicBezTo>
                    <a:pt x="2263040" y="39265"/>
                    <a:pt x="2272878" y="35789"/>
                    <a:pt x="2284484" y="35789"/>
                  </a:cubicBezTo>
                  <a:close/>
                  <a:moveTo>
                    <a:pt x="2141609" y="35789"/>
                  </a:moveTo>
                  <a:cubicBezTo>
                    <a:pt x="2154510" y="35789"/>
                    <a:pt x="2165055" y="40016"/>
                    <a:pt x="2173244" y="48469"/>
                  </a:cubicBezTo>
                  <a:cubicBezTo>
                    <a:pt x="2181433" y="56923"/>
                    <a:pt x="2185527" y="68602"/>
                    <a:pt x="2185527" y="83507"/>
                  </a:cubicBezTo>
                  <a:cubicBezTo>
                    <a:pt x="2185527" y="95584"/>
                    <a:pt x="2183716" y="105083"/>
                    <a:pt x="2180093" y="112005"/>
                  </a:cubicBezTo>
                  <a:cubicBezTo>
                    <a:pt x="2176470" y="118927"/>
                    <a:pt x="2171197" y="124303"/>
                    <a:pt x="2164275" y="128132"/>
                  </a:cubicBezTo>
                  <a:cubicBezTo>
                    <a:pt x="2157353" y="131961"/>
                    <a:pt x="2149797" y="133876"/>
                    <a:pt x="2141609" y="133876"/>
                  </a:cubicBezTo>
                  <a:cubicBezTo>
                    <a:pt x="2128471" y="133876"/>
                    <a:pt x="2117853" y="129664"/>
                    <a:pt x="2109753" y="121239"/>
                  </a:cubicBezTo>
                  <a:cubicBezTo>
                    <a:pt x="2101652" y="112815"/>
                    <a:pt x="2097602" y="100679"/>
                    <a:pt x="2097602" y="84832"/>
                  </a:cubicBezTo>
                  <a:cubicBezTo>
                    <a:pt x="2097602" y="67454"/>
                    <a:pt x="2102433" y="54581"/>
                    <a:pt x="2112094" y="46216"/>
                  </a:cubicBezTo>
                  <a:cubicBezTo>
                    <a:pt x="2120165" y="39265"/>
                    <a:pt x="2130003" y="35789"/>
                    <a:pt x="2141609" y="35789"/>
                  </a:cubicBezTo>
                  <a:close/>
                  <a:moveTo>
                    <a:pt x="2052456" y="35789"/>
                  </a:moveTo>
                  <a:cubicBezTo>
                    <a:pt x="2058112" y="35789"/>
                    <a:pt x="2063310" y="36805"/>
                    <a:pt x="2068053" y="38837"/>
                  </a:cubicBezTo>
                  <a:cubicBezTo>
                    <a:pt x="2072795" y="40870"/>
                    <a:pt x="2076345" y="43536"/>
                    <a:pt x="2078701" y="46835"/>
                  </a:cubicBezTo>
                  <a:cubicBezTo>
                    <a:pt x="2081057" y="50134"/>
                    <a:pt x="2082707" y="54051"/>
                    <a:pt x="2083649" y="58587"/>
                  </a:cubicBezTo>
                  <a:cubicBezTo>
                    <a:pt x="2084239" y="61533"/>
                    <a:pt x="2084533" y="66688"/>
                    <a:pt x="2084533" y="74052"/>
                  </a:cubicBezTo>
                  <a:lnTo>
                    <a:pt x="2084533" y="131755"/>
                  </a:lnTo>
                  <a:lnTo>
                    <a:pt x="2068627" y="131755"/>
                  </a:lnTo>
                  <a:lnTo>
                    <a:pt x="2068627" y="74670"/>
                  </a:lnTo>
                  <a:cubicBezTo>
                    <a:pt x="2068627" y="68190"/>
                    <a:pt x="2068009" y="63345"/>
                    <a:pt x="2066771" y="60134"/>
                  </a:cubicBezTo>
                  <a:cubicBezTo>
                    <a:pt x="2065534" y="56923"/>
                    <a:pt x="2063340" y="54361"/>
                    <a:pt x="2060188" y="52446"/>
                  </a:cubicBezTo>
                  <a:cubicBezTo>
                    <a:pt x="2057036" y="50531"/>
                    <a:pt x="2053340" y="49574"/>
                    <a:pt x="2049098" y="49574"/>
                  </a:cubicBezTo>
                  <a:cubicBezTo>
                    <a:pt x="2042323" y="49574"/>
                    <a:pt x="2036476" y="51724"/>
                    <a:pt x="2031557" y="56025"/>
                  </a:cubicBezTo>
                  <a:cubicBezTo>
                    <a:pt x="2026638" y="60325"/>
                    <a:pt x="2024179" y="68485"/>
                    <a:pt x="2024179" y="80502"/>
                  </a:cubicBezTo>
                  <a:lnTo>
                    <a:pt x="2024179" y="131755"/>
                  </a:lnTo>
                  <a:lnTo>
                    <a:pt x="2008273" y="131755"/>
                  </a:lnTo>
                  <a:lnTo>
                    <a:pt x="2008273" y="37910"/>
                  </a:lnTo>
                  <a:lnTo>
                    <a:pt x="2022588" y="37910"/>
                  </a:lnTo>
                  <a:lnTo>
                    <a:pt x="2022588" y="51253"/>
                  </a:lnTo>
                  <a:cubicBezTo>
                    <a:pt x="2029481" y="40944"/>
                    <a:pt x="2039437" y="35789"/>
                    <a:pt x="2052456" y="35789"/>
                  </a:cubicBezTo>
                  <a:close/>
                  <a:moveTo>
                    <a:pt x="1855682" y="35789"/>
                  </a:moveTo>
                  <a:cubicBezTo>
                    <a:pt x="1865874" y="35789"/>
                    <a:pt x="1874210" y="38366"/>
                    <a:pt x="1880690" y="43521"/>
                  </a:cubicBezTo>
                  <a:cubicBezTo>
                    <a:pt x="1887170" y="48676"/>
                    <a:pt x="1891323" y="55995"/>
                    <a:pt x="1893150" y="65480"/>
                  </a:cubicBezTo>
                  <a:lnTo>
                    <a:pt x="1877685" y="67866"/>
                  </a:lnTo>
                  <a:cubicBezTo>
                    <a:pt x="1876213" y="61562"/>
                    <a:pt x="1873606" y="56820"/>
                    <a:pt x="1869865" y="53639"/>
                  </a:cubicBezTo>
                  <a:cubicBezTo>
                    <a:pt x="1866124" y="50458"/>
                    <a:pt x="1861603" y="48867"/>
                    <a:pt x="1856301" y="48867"/>
                  </a:cubicBezTo>
                  <a:cubicBezTo>
                    <a:pt x="1848289" y="48867"/>
                    <a:pt x="1841779" y="51739"/>
                    <a:pt x="1836772" y="57483"/>
                  </a:cubicBezTo>
                  <a:cubicBezTo>
                    <a:pt x="1831764" y="63227"/>
                    <a:pt x="1829260" y="72314"/>
                    <a:pt x="1829260" y="84744"/>
                  </a:cubicBezTo>
                  <a:cubicBezTo>
                    <a:pt x="1829260" y="97351"/>
                    <a:pt x="1831676" y="106512"/>
                    <a:pt x="1836506" y="112226"/>
                  </a:cubicBezTo>
                  <a:cubicBezTo>
                    <a:pt x="1841337" y="117940"/>
                    <a:pt x="1847641" y="120798"/>
                    <a:pt x="1855417" y="120798"/>
                  </a:cubicBezTo>
                  <a:cubicBezTo>
                    <a:pt x="1861662" y="120798"/>
                    <a:pt x="1866875" y="118883"/>
                    <a:pt x="1871058" y="115054"/>
                  </a:cubicBezTo>
                  <a:cubicBezTo>
                    <a:pt x="1875241" y="111225"/>
                    <a:pt x="1877892" y="105333"/>
                    <a:pt x="1879011" y="97380"/>
                  </a:cubicBezTo>
                  <a:lnTo>
                    <a:pt x="1894652" y="99413"/>
                  </a:lnTo>
                  <a:cubicBezTo>
                    <a:pt x="1892943" y="110194"/>
                    <a:pt x="1888569" y="118633"/>
                    <a:pt x="1881529" y="124730"/>
                  </a:cubicBezTo>
                  <a:cubicBezTo>
                    <a:pt x="1874489" y="130827"/>
                    <a:pt x="1865844" y="133876"/>
                    <a:pt x="1855594" y="133876"/>
                  </a:cubicBezTo>
                  <a:cubicBezTo>
                    <a:pt x="1842751" y="133876"/>
                    <a:pt x="1832427" y="129678"/>
                    <a:pt x="1824621" y="121284"/>
                  </a:cubicBezTo>
                  <a:cubicBezTo>
                    <a:pt x="1816816" y="112889"/>
                    <a:pt x="1812913" y="100856"/>
                    <a:pt x="1812913" y="85186"/>
                  </a:cubicBezTo>
                  <a:cubicBezTo>
                    <a:pt x="1812913" y="75053"/>
                    <a:pt x="1814592" y="66187"/>
                    <a:pt x="1817949" y="58587"/>
                  </a:cubicBezTo>
                  <a:cubicBezTo>
                    <a:pt x="1821307" y="50988"/>
                    <a:pt x="1826418" y="45288"/>
                    <a:pt x="1833281" y="41488"/>
                  </a:cubicBezTo>
                  <a:cubicBezTo>
                    <a:pt x="1840144" y="37689"/>
                    <a:pt x="1847611" y="35789"/>
                    <a:pt x="1855682" y="35789"/>
                  </a:cubicBezTo>
                  <a:close/>
                  <a:moveTo>
                    <a:pt x="1751526" y="35789"/>
                  </a:moveTo>
                  <a:cubicBezTo>
                    <a:pt x="1764074" y="35789"/>
                    <a:pt x="1774324" y="40060"/>
                    <a:pt x="1782277" y="48602"/>
                  </a:cubicBezTo>
                  <a:cubicBezTo>
                    <a:pt x="1790230" y="57144"/>
                    <a:pt x="1794207" y="69162"/>
                    <a:pt x="1794207" y="84656"/>
                  </a:cubicBezTo>
                  <a:cubicBezTo>
                    <a:pt x="1794207" y="85598"/>
                    <a:pt x="1794177" y="87012"/>
                    <a:pt x="1794118" y="88897"/>
                  </a:cubicBezTo>
                  <a:lnTo>
                    <a:pt x="1724132" y="88897"/>
                  </a:lnTo>
                  <a:cubicBezTo>
                    <a:pt x="1724721" y="99207"/>
                    <a:pt x="1727637" y="107101"/>
                    <a:pt x="1732880" y="112579"/>
                  </a:cubicBezTo>
                  <a:cubicBezTo>
                    <a:pt x="1738123" y="118058"/>
                    <a:pt x="1744663" y="120798"/>
                    <a:pt x="1752498" y="120798"/>
                  </a:cubicBezTo>
                  <a:cubicBezTo>
                    <a:pt x="1758330" y="120798"/>
                    <a:pt x="1763308" y="119266"/>
                    <a:pt x="1767432" y="116203"/>
                  </a:cubicBezTo>
                  <a:cubicBezTo>
                    <a:pt x="1771555" y="113139"/>
                    <a:pt x="1774825" y="108250"/>
                    <a:pt x="1777240" y="101534"/>
                  </a:cubicBezTo>
                  <a:lnTo>
                    <a:pt x="1793677" y="103566"/>
                  </a:lnTo>
                  <a:cubicBezTo>
                    <a:pt x="1791084" y="113169"/>
                    <a:pt x="1786283" y="120621"/>
                    <a:pt x="1779273" y="125923"/>
                  </a:cubicBezTo>
                  <a:cubicBezTo>
                    <a:pt x="1772262" y="131225"/>
                    <a:pt x="1763308" y="133876"/>
                    <a:pt x="1752409" y="133876"/>
                  </a:cubicBezTo>
                  <a:cubicBezTo>
                    <a:pt x="1738683" y="133876"/>
                    <a:pt x="1727799" y="129649"/>
                    <a:pt x="1719758" y="121195"/>
                  </a:cubicBezTo>
                  <a:cubicBezTo>
                    <a:pt x="1711716" y="112742"/>
                    <a:pt x="1707696" y="100886"/>
                    <a:pt x="1707696" y="85628"/>
                  </a:cubicBezTo>
                  <a:cubicBezTo>
                    <a:pt x="1707696" y="69839"/>
                    <a:pt x="1711761" y="57586"/>
                    <a:pt x="1719890" y="48867"/>
                  </a:cubicBezTo>
                  <a:cubicBezTo>
                    <a:pt x="1728020" y="40148"/>
                    <a:pt x="1738565" y="35789"/>
                    <a:pt x="1751526" y="35789"/>
                  </a:cubicBezTo>
                  <a:close/>
                  <a:moveTo>
                    <a:pt x="1485974" y="35789"/>
                  </a:moveTo>
                  <a:cubicBezTo>
                    <a:pt x="1493986" y="35789"/>
                    <a:pt x="1500496" y="36731"/>
                    <a:pt x="1505503" y="38617"/>
                  </a:cubicBezTo>
                  <a:cubicBezTo>
                    <a:pt x="1510511" y="40502"/>
                    <a:pt x="1514193" y="42873"/>
                    <a:pt x="1516549" y="45730"/>
                  </a:cubicBezTo>
                  <a:cubicBezTo>
                    <a:pt x="1518906" y="48587"/>
                    <a:pt x="1520555" y="52196"/>
                    <a:pt x="1521498" y="56555"/>
                  </a:cubicBezTo>
                  <a:cubicBezTo>
                    <a:pt x="1522028" y="59265"/>
                    <a:pt x="1522293" y="64155"/>
                    <a:pt x="1522293" y="71224"/>
                  </a:cubicBezTo>
                  <a:lnTo>
                    <a:pt x="1522293" y="92432"/>
                  </a:lnTo>
                  <a:cubicBezTo>
                    <a:pt x="1522293" y="107219"/>
                    <a:pt x="1522632" y="116571"/>
                    <a:pt x="1523309" y="120488"/>
                  </a:cubicBezTo>
                  <a:cubicBezTo>
                    <a:pt x="1523987" y="124406"/>
                    <a:pt x="1525327" y="128161"/>
                    <a:pt x="1527330" y="131755"/>
                  </a:cubicBezTo>
                  <a:lnTo>
                    <a:pt x="1510717" y="131755"/>
                  </a:lnTo>
                  <a:cubicBezTo>
                    <a:pt x="1509068" y="128456"/>
                    <a:pt x="1508007" y="124597"/>
                    <a:pt x="1507536" y="120179"/>
                  </a:cubicBezTo>
                  <a:cubicBezTo>
                    <a:pt x="1501645" y="125186"/>
                    <a:pt x="1495975" y="128721"/>
                    <a:pt x="1490525" y="130783"/>
                  </a:cubicBezTo>
                  <a:cubicBezTo>
                    <a:pt x="1485076" y="132845"/>
                    <a:pt x="1479229" y="133876"/>
                    <a:pt x="1472984" y="133876"/>
                  </a:cubicBezTo>
                  <a:cubicBezTo>
                    <a:pt x="1462675" y="133876"/>
                    <a:pt x="1454751" y="131357"/>
                    <a:pt x="1449214" y="126321"/>
                  </a:cubicBezTo>
                  <a:cubicBezTo>
                    <a:pt x="1443676" y="121284"/>
                    <a:pt x="1440907" y="114848"/>
                    <a:pt x="1440907" y="107012"/>
                  </a:cubicBezTo>
                  <a:cubicBezTo>
                    <a:pt x="1440907" y="102417"/>
                    <a:pt x="1441953" y="98220"/>
                    <a:pt x="1444044" y="94420"/>
                  </a:cubicBezTo>
                  <a:cubicBezTo>
                    <a:pt x="1446136" y="90620"/>
                    <a:pt x="1448875" y="87572"/>
                    <a:pt x="1452263" y="85274"/>
                  </a:cubicBezTo>
                  <a:cubicBezTo>
                    <a:pt x="1455650" y="82977"/>
                    <a:pt x="1459464" y="81239"/>
                    <a:pt x="1463706" y="80061"/>
                  </a:cubicBezTo>
                  <a:cubicBezTo>
                    <a:pt x="1466828" y="79236"/>
                    <a:pt x="1471541" y="78440"/>
                    <a:pt x="1477845" y="77675"/>
                  </a:cubicBezTo>
                  <a:cubicBezTo>
                    <a:pt x="1490687" y="76143"/>
                    <a:pt x="1500143" y="74317"/>
                    <a:pt x="1506210" y="72196"/>
                  </a:cubicBezTo>
                  <a:cubicBezTo>
                    <a:pt x="1506269" y="70016"/>
                    <a:pt x="1506299" y="68632"/>
                    <a:pt x="1506299" y="68043"/>
                  </a:cubicBezTo>
                  <a:cubicBezTo>
                    <a:pt x="1506299" y="61562"/>
                    <a:pt x="1504797" y="56997"/>
                    <a:pt x="1501792" y="54346"/>
                  </a:cubicBezTo>
                  <a:cubicBezTo>
                    <a:pt x="1497727" y="50752"/>
                    <a:pt x="1491689" y="48955"/>
                    <a:pt x="1483677" y="48955"/>
                  </a:cubicBezTo>
                  <a:cubicBezTo>
                    <a:pt x="1476195" y="48955"/>
                    <a:pt x="1470672" y="50266"/>
                    <a:pt x="1467108" y="52888"/>
                  </a:cubicBezTo>
                  <a:cubicBezTo>
                    <a:pt x="1463544" y="55509"/>
                    <a:pt x="1460908" y="60149"/>
                    <a:pt x="1459199" y="66806"/>
                  </a:cubicBezTo>
                  <a:lnTo>
                    <a:pt x="1443647" y="64685"/>
                  </a:lnTo>
                  <a:cubicBezTo>
                    <a:pt x="1445061" y="58028"/>
                    <a:pt x="1447388" y="52652"/>
                    <a:pt x="1450628" y="48558"/>
                  </a:cubicBezTo>
                  <a:cubicBezTo>
                    <a:pt x="1453868" y="44464"/>
                    <a:pt x="1458551" y="41312"/>
                    <a:pt x="1464678" y="39103"/>
                  </a:cubicBezTo>
                  <a:cubicBezTo>
                    <a:pt x="1470805" y="36893"/>
                    <a:pt x="1477904" y="35789"/>
                    <a:pt x="1485974" y="35789"/>
                  </a:cubicBezTo>
                  <a:close/>
                  <a:moveTo>
                    <a:pt x="1395231" y="35789"/>
                  </a:moveTo>
                  <a:cubicBezTo>
                    <a:pt x="1400887" y="35789"/>
                    <a:pt x="1406086" y="36805"/>
                    <a:pt x="1410828" y="38837"/>
                  </a:cubicBezTo>
                  <a:cubicBezTo>
                    <a:pt x="1415570" y="40870"/>
                    <a:pt x="1419120" y="43536"/>
                    <a:pt x="1421476" y="46835"/>
                  </a:cubicBezTo>
                  <a:cubicBezTo>
                    <a:pt x="1423832" y="50134"/>
                    <a:pt x="1425482" y="54051"/>
                    <a:pt x="1426425" y="58587"/>
                  </a:cubicBezTo>
                  <a:cubicBezTo>
                    <a:pt x="1427014" y="61533"/>
                    <a:pt x="1427308" y="66688"/>
                    <a:pt x="1427308" y="74052"/>
                  </a:cubicBezTo>
                  <a:lnTo>
                    <a:pt x="1427308" y="131755"/>
                  </a:lnTo>
                  <a:lnTo>
                    <a:pt x="1411402" y="131755"/>
                  </a:lnTo>
                  <a:lnTo>
                    <a:pt x="1411402" y="74670"/>
                  </a:lnTo>
                  <a:cubicBezTo>
                    <a:pt x="1411402" y="68190"/>
                    <a:pt x="1410784" y="63345"/>
                    <a:pt x="1409547" y="60134"/>
                  </a:cubicBezTo>
                  <a:cubicBezTo>
                    <a:pt x="1408309" y="56923"/>
                    <a:pt x="1406115" y="54361"/>
                    <a:pt x="1402963" y="52446"/>
                  </a:cubicBezTo>
                  <a:cubicBezTo>
                    <a:pt x="1399811" y="50531"/>
                    <a:pt x="1396115" y="49574"/>
                    <a:pt x="1391873" y="49574"/>
                  </a:cubicBezTo>
                  <a:cubicBezTo>
                    <a:pt x="1385098" y="49574"/>
                    <a:pt x="1379251" y="51724"/>
                    <a:pt x="1374332" y="56025"/>
                  </a:cubicBezTo>
                  <a:cubicBezTo>
                    <a:pt x="1369413" y="60325"/>
                    <a:pt x="1366954" y="68485"/>
                    <a:pt x="1366954" y="80502"/>
                  </a:cubicBezTo>
                  <a:lnTo>
                    <a:pt x="1366954" y="131755"/>
                  </a:lnTo>
                  <a:lnTo>
                    <a:pt x="1351048" y="131755"/>
                  </a:lnTo>
                  <a:lnTo>
                    <a:pt x="1351048" y="37910"/>
                  </a:lnTo>
                  <a:lnTo>
                    <a:pt x="1365363" y="37910"/>
                  </a:lnTo>
                  <a:lnTo>
                    <a:pt x="1365363" y="51253"/>
                  </a:lnTo>
                  <a:cubicBezTo>
                    <a:pt x="1372256" y="40944"/>
                    <a:pt x="1382212" y="35789"/>
                    <a:pt x="1395231" y="35789"/>
                  </a:cubicBezTo>
                  <a:close/>
                  <a:moveTo>
                    <a:pt x="1284359" y="35789"/>
                  </a:moveTo>
                  <a:cubicBezTo>
                    <a:pt x="1297260" y="35789"/>
                    <a:pt x="1307805" y="40016"/>
                    <a:pt x="1315994" y="48469"/>
                  </a:cubicBezTo>
                  <a:cubicBezTo>
                    <a:pt x="1324183" y="56923"/>
                    <a:pt x="1328277" y="68602"/>
                    <a:pt x="1328277" y="83507"/>
                  </a:cubicBezTo>
                  <a:cubicBezTo>
                    <a:pt x="1328277" y="95584"/>
                    <a:pt x="1326466" y="105083"/>
                    <a:pt x="1322842" y="112005"/>
                  </a:cubicBezTo>
                  <a:cubicBezTo>
                    <a:pt x="1319219" y="118927"/>
                    <a:pt x="1313947" y="124303"/>
                    <a:pt x="1307025" y="128132"/>
                  </a:cubicBezTo>
                  <a:cubicBezTo>
                    <a:pt x="1300103" y="131961"/>
                    <a:pt x="1292547" y="133876"/>
                    <a:pt x="1284359" y="133876"/>
                  </a:cubicBezTo>
                  <a:cubicBezTo>
                    <a:pt x="1271222" y="133876"/>
                    <a:pt x="1260603" y="129664"/>
                    <a:pt x="1252503" y="121239"/>
                  </a:cubicBezTo>
                  <a:cubicBezTo>
                    <a:pt x="1244402" y="112815"/>
                    <a:pt x="1240352" y="100679"/>
                    <a:pt x="1240352" y="84832"/>
                  </a:cubicBezTo>
                  <a:cubicBezTo>
                    <a:pt x="1240352" y="67454"/>
                    <a:pt x="1245183" y="54581"/>
                    <a:pt x="1254844" y="46216"/>
                  </a:cubicBezTo>
                  <a:cubicBezTo>
                    <a:pt x="1262915" y="39265"/>
                    <a:pt x="1272753" y="35789"/>
                    <a:pt x="1284359" y="35789"/>
                  </a:cubicBezTo>
                  <a:close/>
                  <a:moveTo>
                    <a:pt x="1104974" y="35789"/>
                  </a:moveTo>
                  <a:cubicBezTo>
                    <a:pt x="1112986" y="35789"/>
                    <a:pt x="1119496" y="36731"/>
                    <a:pt x="1124503" y="38617"/>
                  </a:cubicBezTo>
                  <a:cubicBezTo>
                    <a:pt x="1129511" y="40502"/>
                    <a:pt x="1133193" y="42873"/>
                    <a:pt x="1135549" y="45730"/>
                  </a:cubicBezTo>
                  <a:cubicBezTo>
                    <a:pt x="1137906" y="48587"/>
                    <a:pt x="1139555" y="52196"/>
                    <a:pt x="1140498" y="56555"/>
                  </a:cubicBezTo>
                  <a:cubicBezTo>
                    <a:pt x="1141028" y="59265"/>
                    <a:pt x="1141293" y="64155"/>
                    <a:pt x="1141293" y="71224"/>
                  </a:cubicBezTo>
                  <a:lnTo>
                    <a:pt x="1141293" y="92432"/>
                  </a:lnTo>
                  <a:cubicBezTo>
                    <a:pt x="1141293" y="107219"/>
                    <a:pt x="1141632" y="116571"/>
                    <a:pt x="1142309" y="120488"/>
                  </a:cubicBezTo>
                  <a:cubicBezTo>
                    <a:pt x="1142987" y="124406"/>
                    <a:pt x="1144327" y="128161"/>
                    <a:pt x="1146330" y="131755"/>
                  </a:cubicBezTo>
                  <a:lnTo>
                    <a:pt x="1129717" y="131755"/>
                  </a:lnTo>
                  <a:cubicBezTo>
                    <a:pt x="1128068" y="128456"/>
                    <a:pt x="1127007" y="124597"/>
                    <a:pt x="1126536" y="120179"/>
                  </a:cubicBezTo>
                  <a:cubicBezTo>
                    <a:pt x="1120645" y="125186"/>
                    <a:pt x="1114975" y="128721"/>
                    <a:pt x="1109525" y="130783"/>
                  </a:cubicBezTo>
                  <a:cubicBezTo>
                    <a:pt x="1104076" y="132845"/>
                    <a:pt x="1098229" y="133876"/>
                    <a:pt x="1091984" y="133876"/>
                  </a:cubicBezTo>
                  <a:cubicBezTo>
                    <a:pt x="1081675" y="133876"/>
                    <a:pt x="1073752" y="131357"/>
                    <a:pt x="1068214" y="126321"/>
                  </a:cubicBezTo>
                  <a:cubicBezTo>
                    <a:pt x="1062676" y="121284"/>
                    <a:pt x="1059907" y="114848"/>
                    <a:pt x="1059907" y="107012"/>
                  </a:cubicBezTo>
                  <a:cubicBezTo>
                    <a:pt x="1059907" y="102417"/>
                    <a:pt x="1060953" y="98220"/>
                    <a:pt x="1063044" y="94420"/>
                  </a:cubicBezTo>
                  <a:cubicBezTo>
                    <a:pt x="1065136" y="90620"/>
                    <a:pt x="1067875" y="87572"/>
                    <a:pt x="1071263" y="85274"/>
                  </a:cubicBezTo>
                  <a:cubicBezTo>
                    <a:pt x="1074650" y="82977"/>
                    <a:pt x="1078464" y="81239"/>
                    <a:pt x="1082706" y="80061"/>
                  </a:cubicBezTo>
                  <a:cubicBezTo>
                    <a:pt x="1085828" y="79236"/>
                    <a:pt x="1090541" y="78440"/>
                    <a:pt x="1096845" y="77675"/>
                  </a:cubicBezTo>
                  <a:cubicBezTo>
                    <a:pt x="1109687" y="76143"/>
                    <a:pt x="1119142" y="74317"/>
                    <a:pt x="1125210" y="72196"/>
                  </a:cubicBezTo>
                  <a:cubicBezTo>
                    <a:pt x="1125269" y="70016"/>
                    <a:pt x="1125299" y="68632"/>
                    <a:pt x="1125299" y="68043"/>
                  </a:cubicBezTo>
                  <a:cubicBezTo>
                    <a:pt x="1125299" y="61562"/>
                    <a:pt x="1123797" y="56997"/>
                    <a:pt x="1120792" y="54346"/>
                  </a:cubicBezTo>
                  <a:cubicBezTo>
                    <a:pt x="1116727" y="50752"/>
                    <a:pt x="1110689" y="48955"/>
                    <a:pt x="1102677" y="48955"/>
                  </a:cubicBezTo>
                  <a:cubicBezTo>
                    <a:pt x="1095195" y="48955"/>
                    <a:pt x="1089672" y="50266"/>
                    <a:pt x="1086108" y="52888"/>
                  </a:cubicBezTo>
                  <a:cubicBezTo>
                    <a:pt x="1082544" y="55509"/>
                    <a:pt x="1079908" y="60149"/>
                    <a:pt x="1078199" y="66806"/>
                  </a:cubicBezTo>
                  <a:lnTo>
                    <a:pt x="1062647" y="64685"/>
                  </a:lnTo>
                  <a:cubicBezTo>
                    <a:pt x="1064061" y="58028"/>
                    <a:pt x="1066388" y="52652"/>
                    <a:pt x="1069628" y="48558"/>
                  </a:cubicBezTo>
                  <a:cubicBezTo>
                    <a:pt x="1072868" y="44464"/>
                    <a:pt x="1077551" y="41312"/>
                    <a:pt x="1083678" y="39103"/>
                  </a:cubicBezTo>
                  <a:cubicBezTo>
                    <a:pt x="1089805" y="36893"/>
                    <a:pt x="1096904" y="35789"/>
                    <a:pt x="1104974" y="35789"/>
                  </a:cubicBezTo>
                  <a:close/>
                  <a:moveTo>
                    <a:pt x="1007957" y="35789"/>
                  </a:moveTo>
                  <a:cubicBezTo>
                    <a:pt x="1018149" y="35789"/>
                    <a:pt x="1026485" y="38366"/>
                    <a:pt x="1032965" y="43521"/>
                  </a:cubicBezTo>
                  <a:cubicBezTo>
                    <a:pt x="1039445" y="48676"/>
                    <a:pt x="1043598" y="55995"/>
                    <a:pt x="1045425" y="65480"/>
                  </a:cubicBezTo>
                  <a:lnTo>
                    <a:pt x="1029960" y="67866"/>
                  </a:lnTo>
                  <a:cubicBezTo>
                    <a:pt x="1028487" y="61562"/>
                    <a:pt x="1025881" y="56820"/>
                    <a:pt x="1022140" y="53639"/>
                  </a:cubicBezTo>
                  <a:cubicBezTo>
                    <a:pt x="1018399" y="50458"/>
                    <a:pt x="1013878" y="48867"/>
                    <a:pt x="1008576" y="48867"/>
                  </a:cubicBezTo>
                  <a:cubicBezTo>
                    <a:pt x="1000564" y="48867"/>
                    <a:pt x="994054" y="51739"/>
                    <a:pt x="989047" y="57483"/>
                  </a:cubicBezTo>
                  <a:cubicBezTo>
                    <a:pt x="984039" y="63227"/>
                    <a:pt x="981535" y="72314"/>
                    <a:pt x="981535" y="84744"/>
                  </a:cubicBezTo>
                  <a:cubicBezTo>
                    <a:pt x="981535" y="97351"/>
                    <a:pt x="983951" y="106512"/>
                    <a:pt x="988781" y="112226"/>
                  </a:cubicBezTo>
                  <a:cubicBezTo>
                    <a:pt x="993612" y="117940"/>
                    <a:pt x="999916" y="120798"/>
                    <a:pt x="1007692" y="120798"/>
                  </a:cubicBezTo>
                  <a:cubicBezTo>
                    <a:pt x="1013936" y="120798"/>
                    <a:pt x="1019150" y="118883"/>
                    <a:pt x="1023333" y="115054"/>
                  </a:cubicBezTo>
                  <a:cubicBezTo>
                    <a:pt x="1027516" y="111225"/>
                    <a:pt x="1030167" y="105333"/>
                    <a:pt x="1031286" y="97380"/>
                  </a:cubicBezTo>
                  <a:lnTo>
                    <a:pt x="1046927" y="99413"/>
                  </a:lnTo>
                  <a:cubicBezTo>
                    <a:pt x="1045218" y="110194"/>
                    <a:pt x="1040844" y="118633"/>
                    <a:pt x="1033804" y="124730"/>
                  </a:cubicBezTo>
                  <a:cubicBezTo>
                    <a:pt x="1026764" y="130827"/>
                    <a:pt x="1018119" y="133876"/>
                    <a:pt x="1007868" y="133876"/>
                  </a:cubicBezTo>
                  <a:cubicBezTo>
                    <a:pt x="995026" y="133876"/>
                    <a:pt x="984702" y="129678"/>
                    <a:pt x="976896" y="121284"/>
                  </a:cubicBezTo>
                  <a:cubicBezTo>
                    <a:pt x="969090" y="112889"/>
                    <a:pt x="965187" y="100856"/>
                    <a:pt x="965187" y="85186"/>
                  </a:cubicBezTo>
                  <a:cubicBezTo>
                    <a:pt x="965187" y="75053"/>
                    <a:pt x="966866" y="66187"/>
                    <a:pt x="970224" y="58587"/>
                  </a:cubicBezTo>
                  <a:cubicBezTo>
                    <a:pt x="973582" y="50988"/>
                    <a:pt x="978693" y="45288"/>
                    <a:pt x="985556" y="41488"/>
                  </a:cubicBezTo>
                  <a:cubicBezTo>
                    <a:pt x="992419" y="37689"/>
                    <a:pt x="999886" y="35789"/>
                    <a:pt x="1007957" y="35789"/>
                  </a:cubicBezTo>
                  <a:close/>
                  <a:moveTo>
                    <a:pt x="557031" y="35789"/>
                  </a:moveTo>
                  <a:cubicBezTo>
                    <a:pt x="562686" y="35789"/>
                    <a:pt x="567885" y="36805"/>
                    <a:pt x="572628" y="38837"/>
                  </a:cubicBezTo>
                  <a:cubicBezTo>
                    <a:pt x="577370" y="40870"/>
                    <a:pt x="580920" y="43536"/>
                    <a:pt x="583276" y="46835"/>
                  </a:cubicBezTo>
                  <a:cubicBezTo>
                    <a:pt x="585632" y="50134"/>
                    <a:pt x="587282" y="54051"/>
                    <a:pt x="588224" y="58587"/>
                  </a:cubicBezTo>
                  <a:cubicBezTo>
                    <a:pt x="588814" y="61533"/>
                    <a:pt x="589108" y="66688"/>
                    <a:pt x="589108" y="74052"/>
                  </a:cubicBezTo>
                  <a:lnTo>
                    <a:pt x="589108" y="131755"/>
                  </a:lnTo>
                  <a:lnTo>
                    <a:pt x="573202" y="131755"/>
                  </a:lnTo>
                  <a:lnTo>
                    <a:pt x="573202" y="74670"/>
                  </a:lnTo>
                  <a:cubicBezTo>
                    <a:pt x="573202" y="68190"/>
                    <a:pt x="572583" y="63345"/>
                    <a:pt x="571346" y="60134"/>
                  </a:cubicBezTo>
                  <a:cubicBezTo>
                    <a:pt x="570109" y="56923"/>
                    <a:pt x="567915" y="54361"/>
                    <a:pt x="564763" y="52446"/>
                  </a:cubicBezTo>
                  <a:cubicBezTo>
                    <a:pt x="561611" y="50531"/>
                    <a:pt x="557915" y="49574"/>
                    <a:pt x="553673" y="49574"/>
                  </a:cubicBezTo>
                  <a:cubicBezTo>
                    <a:pt x="546898" y="49574"/>
                    <a:pt x="541051" y="51724"/>
                    <a:pt x="536132" y="56025"/>
                  </a:cubicBezTo>
                  <a:cubicBezTo>
                    <a:pt x="531213" y="60325"/>
                    <a:pt x="528754" y="68485"/>
                    <a:pt x="528754" y="80502"/>
                  </a:cubicBezTo>
                  <a:lnTo>
                    <a:pt x="528754" y="131755"/>
                  </a:lnTo>
                  <a:lnTo>
                    <a:pt x="512848" y="131755"/>
                  </a:lnTo>
                  <a:lnTo>
                    <a:pt x="512848" y="37910"/>
                  </a:lnTo>
                  <a:lnTo>
                    <a:pt x="527163" y="37910"/>
                  </a:lnTo>
                  <a:lnTo>
                    <a:pt x="527163" y="51253"/>
                  </a:lnTo>
                  <a:cubicBezTo>
                    <a:pt x="534056" y="40944"/>
                    <a:pt x="544012" y="35789"/>
                    <a:pt x="557031" y="35789"/>
                  </a:cubicBezTo>
                  <a:close/>
                  <a:moveTo>
                    <a:pt x="490161" y="35789"/>
                  </a:moveTo>
                  <a:cubicBezTo>
                    <a:pt x="495522" y="35789"/>
                    <a:pt x="500971" y="37497"/>
                    <a:pt x="506509" y="40914"/>
                  </a:cubicBezTo>
                  <a:lnTo>
                    <a:pt x="501030" y="55671"/>
                  </a:lnTo>
                  <a:cubicBezTo>
                    <a:pt x="497142" y="53374"/>
                    <a:pt x="493254" y="52225"/>
                    <a:pt x="489365" y="52225"/>
                  </a:cubicBezTo>
                  <a:cubicBezTo>
                    <a:pt x="485890" y="52225"/>
                    <a:pt x="482767" y="53271"/>
                    <a:pt x="479999" y="55362"/>
                  </a:cubicBezTo>
                  <a:cubicBezTo>
                    <a:pt x="477230" y="57453"/>
                    <a:pt x="475256" y="60355"/>
                    <a:pt x="474078" y="64066"/>
                  </a:cubicBezTo>
                  <a:cubicBezTo>
                    <a:pt x="472311" y="69722"/>
                    <a:pt x="471427" y="75907"/>
                    <a:pt x="471427" y="82623"/>
                  </a:cubicBezTo>
                  <a:lnTo>
                    <a:pt x="471427" y="131755"/>
                  </a:lnTo>
                  <a:lnTo>
                    <a:pt x="455521" y="131755"/>
                  </a:lnTo>
                  <a:lnTo>
                    <a:pt x="455521" y="37910"/>
                  </a:lnTo>
                  <a:lnTo>
                    <a:pt x="469836" y="37910"/>
                  </a:lnTo>
                  <a:lnTo>
                    <a:pt x="469836" y="52137"/>
                  </a:lnTo>
                  <a:cubicBezTo>
                    <a:pt x="473489" y="45480"/>
                    <a:pt x="476861" y="41091"/>
                    <a:pt x="479954" y="38970"/>
                  </a:cubicBezTo>
                  <a:cubicBezTo>
                    <a:pt x="483047" y="36849"/>
                    <a:pt x="486449" y="35789"/>
                    <a:pt x="490161" y="35789"/>
                  </a:cubicBezTo>
                  <a:close/>
                  <a:moveTo>
                    <a:pt x="389451" y="35789"/>
                  </a:moveTo>
                  <a:cubicBezTo>
                    <a:pt x="401999" y="35789"/>
                    <a:pt x="412249" y="40060"/>
                    <a:pt x="420202" y="48602"/>
                  </a:cubicBezTo>
                  <a:cubicBezTo>
                    <a:pt x="428155" y="57144"/>
                    <a:pt x="432132" y="69162"/>
                    <a:pt x="432132" y="84656"/>
                  </a:cubicBezTo>
                  <a:cubicBezTo>
                    <a:pt x="432132" y="85598"/>
                    <a:pt x="432102" y="87012"/>
                    <a:pt x="432043" y="88897"/>
                  </a:cubicBezTo>
                  <a:lnTo>
                    <a:pt x="362057" y="88897"/>
                  </a:lnTo>
                  <a:cubicBezTo>
                    <a:pt x="362646" y="99207"/>
                    <a:pt x="365562" y="107101"/>
                    <a:pt x="370805" y="112579"/>
                  </a:cubicBezTo>
                  <a:cubicBezTo>
                    <a:pt x="376048" y="118058"/>
                    <a:pt x="382587" y="120798"/>
                    <a:pt x="390423" y="120798"/>
                  </a:cubicBezTo>
                  <a:cubicBezTo>
                    <a:pt x="396255" y="120798"/>
                    <a:pt x="401233" y="119266"/>
                    <a:pt x="405357" y="116203"/>
                  </a:cubicBezTo>
                  <a:cubicBezTo>
                    <a:pt x="409480" y="113139"/>
                    <a:pt x="412750" y="108250"/>
                    <a:pt x="415165" y="101534"/>
                  </a:cubicBezTo>
                  <a:lnTo>
                    <a:pt x="431601" y="103566"/>
                  </a:lnTo>
                  <a:cubicBezTo>
                    <a:pt x="429009" y="113169"/>
                    <a:pt x="424208" y="120621"/>
                    <a:pt x="417198" y="125923"/>
                  </a:cubicBezTo>
                  <a:cubicBezTo>
                    <a:pt x="410187" y="131225"/>
                    <a:pt x="401233" y="133876"/>
                    <a:pt x="390334" y="133876"/>
                  </a:cubicBezTo>
                  <a:cubicBezTo>
                    <a:pt x="376608" y="133876"/>
                    <a:pt x="365724" y="129649"/>
                    <a:pt x="357683" y="121195"/>
                  </a:cubicBezTo>
                  <a:cubicBezTo>
                    <a:pt x="349641" y="112742"/>
                    <a:pt x="345621" y="100886"/>
                    <a:pt x="345621" y="85628"/>
                  </a:cubicBezTo>
                  <a:cubicBezTo>
                    <a:pt x="345621" y="69839"/>
                    <a:pt x="349686" y="57586"/>
                    <a:pt x="357815" y="48867"/>
                  </a:cubicBezTo>
                  <a:cubicBezTo>
                    <a:pt x="365945" y="40148"/>
                    <a:pt x="376490" y="35789"/>
                    <a:pt x="389451" y="35789"/>
                  </a:cubicBezTo>
                  <a:close/>
                  <a:moveTo>
                    <a:pt x="179459" y="35789"/>
                  </a:moveTo>
                  <a:cubicBezTo>
                    <a:pt x="192360" y="35789"/>
                    <a:pt x="202905" y="40016"/>
                    <a:pt x="211094" y="48469"/>
                  </a:cubicBezTo>
                  <a:cubicBezTo>
                    <a:pt x="219283" y="56923"/>
                    <a:pt x="223377" y="68602"/>
                    <a:pt x="223377" y="83507"/>
                  </a:cubicBezTo>
                  <a:cubicBezTo>
                    <a:pt x="223377" y="95584"/>
                    <a:pt x="221565" y="105083"/>
                    <a:pt x="217942" y="112005"/>
                  </a:cubicBezTo>
                  <a:cubicBezTo>
                    <a:pt x="214319" y="118927"/>
                    <a:pt x="209047" y="124303"/>
                    <a:pt x="202125" y="128132"/>
                  </a:cubicBezTo>
                  <a:cubicBezTo>
                    <a:pt x="195203" y="131961"/>
                    <a:pt x="187647" y="133876"/>
                    <a:pt x="179459" y="133876"/>
                  </a:cubicBezTo>
                  <a:cubicBezTo>
                    <a:pt x="166322" y="133876"/>
                    <a:pt x="155703" y="129664"/>
                    <a:pt x="147602" y="121239"/>
                  </a:cubicBezTo>
                  <a:cubicBezTo>
                    <a:pt x="139502" y="112815"/>
                    <a:pt x="135452" y="100679"/>
                    <a:pt x="135452" y="84832"/>
                  </a:cubicBezTo>
                  <a:cubicBezTo>
                    <a:pt x="135452" y="67454"/>
                    <a:pt x="140283" y="54581"/>
                    <a:pt x="149944" y="46216"/>
                  </a:cubicBezTo>
                  <a:cubicBezTo>
                    <a:pt x="158015" y="39265"/>
                    <a:pt x="167853" y="35789"/>
                    <a:pt x="179459" y="35789"/>
                  </a:cubicBezTo>
                  <a:close/>
                  <a:moveTo>
                    <a:pt x="2922356" y="5126"/>
                  </a:moveTo>
                  <a:lnTo>
                    <a:pt x="2922356" y="37910"/>
                  </a:lnTo>
                  <a:lnTo>
                    <a:pt x="2938351" y="37910"/>
                  </a:lnTo>
                  <a:lnTo>
                    <a:pt x="2938351" y="50281"/>
                  </a:lnTo>
                  <a:lnTo>
                    <a:pt x="2922356" y="50281"/>
                  </a:lnTo>
                  <a:lnTo>
                    <a:pt x="2922356" y="105157"/>
                  </a:lnTo>
                  <a:cubicBezTo>
                    <a:pt x="2922356" y="109693"/>
                    <a:pt x="2922636" y="112609"/>
                    <a:pt x="2923196" y="113905"/>
                  </a:cubicBezTo>
                  <a:cubicBezTo>
                    <a:pt x="2923755" y="115201"/>
                    <a:pt x="2924669" y="116232"/>
                    <a:pt x="2925935" y="116998"/>
                  </a:cubicBezTo>
                  <a:cubicBezTo>
                    <a:pt x="2927202" y="117764"/>
                    <a:pt x="2929013" y="118147"/>
                    <a:pt x="2931370" y="118147"/>
                  </a:cubicBezTo>
                  <a:cubicBezTo>
                    <a:pt x="2933137" y="118147"/>
                    <a:pt x="2935464" y="117940"/>
                    <a:pt x="2938351" y="117528"/>
                  </a:cubicBezTo>
                  <a:lnTo>
                    <a:pt x="2940648" y="131578"/>
                  </a:lnTo>
                  <a:cubicBezTo>
                    <a:pt x="2936171" y="132521"/>
                    <a:pt x="2932165" y="132992"/>
                    <a:pt x="2928630" y="132992"/>
                  </a:cubicBezTo>
                  <a:cubicBezTo>
                    <a:pt x="2922857" y="132992"/>
                    <a:pt x="2918380" y="132079"/>
                    <a:pt x="2915199" y="130253"/>
                  </a:cubicBezTo>
                  <a:cubicBezTo>
                    <a:pt x="2912018" y="128427"/>
                    <a:pt x="2909779" y="126026"/>
                    <a:pt x="2908483" y="123051"/>
                  </a:cubicBezTo>
                  <a:cubicBezTo>
                    <a:pt x="2907187" y="120076"/>
                    <a:pt x="2906539" y="113817"/>
                    <a:pt x="2906539" y="104273"/>
                  </a:cubicBezTo>
                  <a:lnTo>
                    <a:pt x="2906539" y="50281"/>
                  </a:lnTo>
                  <a:lnTo>
                    <a:pt x="2894874" y="50281"/>
                  </a:lnTo>
                  <a:lnTo>
                    <a:pt x="2894874" y="37910"/>
                  </a:lnTo>
                  <a:lnTo>
                    <a:pt x="2906539" y="37910"/>
                  </a:lnTo>
                  <a:lnTo>
                    <a:pt x="2906539" y="14669"/>
                  </a:lnTo>
                  <a:close/>
                  <a:moveTo>
                    <a:pt x="1179281" y="5126"/>
                  </a:moveTo>
                  <a:lnTo>
                    <a:pt x="1179281" y="37910"/>
                  </a:lnTo>
                  <a:lnTo>
                    <a:pt x="1195276" y="37910"/>
                  </a:lnTo>
                  <a:lnTo>
                    <a:pt x="1195276" y="50281"/>
                  </a:lnTo>
                  <a:lnTo>
                    <a:pt x="1179281" y="50281"/>
                  </a:lnTo>
                  <a:lnTo>
                    <a:pt x="1179281" y="105157"/>
                  </a:lnTo>
                  <a:cubicBezTo>
                    <a:pt x="1179281" y="109693"/>
                    <a:pt x="1179561" y="112609"/>
                    <a:pt x="1180121" y="113905"/>
                  </a:cubicBezTo>
                  <a:cubicBezTo>
                    <a:pt x="1180681" y="115201"/>
                    <a:pt x="1181594" y="116232"/>
                    <a:pt x="1182860" y="116998"/>
                  </a:cubicBezTo>
                  <a:cubicBezTo>
                    <a:pt x="1184127" y="117764"/>
                    <a:pt x="1185938" y="118147"/>
                    <a:pt x="1188295" y="118147"/>
                  </a:cubicBezTo>
                  <a:cubicBezTo>
                    <a:pt x="1190062" y="118147"/>
                    <a:pt x="1192389" y="117940"/>
                    <a:pt x="1195276" y="117528"/>
                  </a:cubicBezTo>
                  <a:lnTo>
                    <a:pt x="1197573" y="131578"/>
                  </a:lnTo>
                  <a:cubicBezTo>
                    <a:pt x="1193096" y="132521"/>
                    <a:pt x="1189090" y="132992"/>
                    <a:pt x="1185556" y="132992"/>
                  </a:cubicBezTo>
                  <a:cubicBezTo>
                    <a:pt x="1179782" y="132992"/>
                    <a:pt x="1175305" y="132079"/>
                    <a:pt x="1172124" y="130253"/>
                  </a:cubicBezTo>
                  <a:cubicBezTo>
                    <a:pt x="1168943" y="128427"/>
                    <a:pt x="1166704" y="126026"/>
                    <a:pt x="1165408" y="123051"/>
                  </a:cubicBezTo>
                  <a:cubicBezTo>
                    <a:pt x="1164112" y="120076"/>
                    <a:pt x="1163464" y="113817"/>
                    <a:pt x="1163464" y="104273"/>
                  </a:cubicBezTo>
                  <a:lnTo>
                    <a:pt x="1163464" y="50281"/>
                  </a:lnTo>
                  <a:lnTo>
                    <a:pt x="1151799" y="50281"/>
                  </a:lnTo>
                  <a:lnTo>
                    <a:pt x="1151799" y="37910"/>
                  </a:lnTo>
                  <a:lnTo>
                    <a:pt x="1163464" y="37910"/>
                  </a:lnTo>
                  <a:lnTo>
                    <a:pt x="1163464" y="14669"/>
                  </a:lnTo>
                  <a:close/>
                  <a:moveTo>
                    <a:pt x="2207944" y="2209"/>
                  </a:moveTo>
                  <a:lnTo>
                    <a:pt x="2223850" y="2209"/>
                  </a:lnTo>
                  <a:lnTo>
                    <a:pt x="2223850" y="131755"/>
                  </a:lnTo>
                  <a:lnTo>
                    <a:pt x="2207944" y="131755"/>
                  </a:lnTo>
                  <a:close/>
                  <a:moveTo>
                    <a:pt x="1913023" y="2209"/>
                  </a:moveTo>
                  <a:lnTo>
                    <a:pt x="1928929" y="2209"/>
                  </a:lnTo>
                  <a:lnTo>
                    <a:pt x="1928929" y="48690"/>
                  </a:lnTo>
                  <a:cubicBezTo>
                    <a:pt x="1936352" y="40089"/>
                    <a:pt x="1945718" y="35789"/>
                    <a:pt x="1957029" y="35789"/>
                  </a:cubicBezTo>
                  <a:cubicBezTo>
                    <a:pt x="1963981" y="35789"/>
                    <a:pt x="1970019" y="37159"/>
                    <a:pt x="1975145" y="39898"/>
                  </a:cubicBezTo>
                  <a:cubicBezTo>
                    <a:pt x="1980270" y="42637"/>
                    <a:pt x="1983937" y="46422"/>
                    <a:pt x="1986146" y="51253"/>
                  </a:cubicBezTo>
                  <a:cubicBezTo>
                    <a:pt x="1988355" y="56084"/>
                    <a:pt x="1989460" y="63094"/>
                    <a:pt x="1989460" y="72284"/>
                  </a:cubicBezTo>
                  <a:lnTo>
                    <a:pt x="1989460" y="131755"/>
                  </a:lnTo>
                  <a:lnTo>
                    <a:pt x="1973554" y="131755"/>
                  </a:lnTo>
                  <a:lnTo>
                    <a:pt x="1973554" y="72284"/>
                  </a:lnTo>
                  <a:cubicBezTo>
                    <a:pt x="1973554" y="64331"/>
                    <a:pt x="1971831" y="58543"/>
                    <a:pt x="1968384" y="54920"/>
                  </a:cubicBezTo>
                  <a:cubicBezTo>
                    <a:pt x="1964938" y="51297"/>
                    <a:pt x="1960063" y="49486"/>
                    <a:pt x="1953760" y="49486"/>
                  </a:cubicBezTo>
                  <a:cubicBezTo>
                    <a:pt x="1949047" y="49486"/>
                    <a:pt x="1944614" y="50708"/>
                    <a:pt x="1940461" y="53153"/>
                  </a:cubicBezTo>
                  <a:cubicBezTo>
                    <a:pt x="1936307" y="55598"/>
                    <a:pt x="1933347" y="58911"/>
                    <a:pt x="1931580" y="63094"/>
                  </a:cubicBezTo>
                  <a:cubicBezTo>
                    <a:pt x="1929812" y="67277"/>
                    <a:pt x="1928929" y="73050"/>
                    <a:pt x="1928929" y="80414"/>
                  </a:cubicBezTo>
                  <a:lnTo>
                    <a:pt x="1928929" y="131755"/>
                  </a:lnTo>
                  <a:lnTo>
                    <a:pt x="1913023" y="131755"/>
                  </a:lnTo>
                  <a:close/>
                  <a:moveTo>
                    <a:pt x="1610060" y="2209"/>
                  </a:moveTo>
                  <a:lnTo>
                    <a:pt x="1712742" y="2209"/>
                  </a:lnTo>
                  <a:lnTo>
                    <a:pt x="1712742" y="17497"/>
                  </a:lnTo>
                  <a:lnTo>
                    <a:pt x="1669884" y="17497"/>
                  </a:lnTo>
                  <a:lnTo>
                    <a:pt x="1669884" y="131755"/>
                  </a:lnTo>
                  <a:lnTo>
                    <a:pt x="1652741" y="131755"/>
                  </a:lnTo>
                  <a:lnTo>
                    <a:pt x="1652741" y="17497"/>
                  </a:lnTo>
                  <a:lnTo>
                    <a:pt x="1610060" y="17497"/>
                  </a:lnTo>
                  <a:close/>
                  <a:moveTo>
                    <a:pt x="1541194" y="2209"/>
                  </a:moveTo>
                  <a:lnTo>
                    <a:pt x="1557100" y="2209"/>
                  </a:lnTo>
                  <a:lnTo>
                    <a:pt x="1557100" y="131755"/>
                  </a:lnTo>
                  <a:lnTo>
                    <a:pt x="1541194" y="131755"/>
                  </a:lnTo>
                  <a:close/>
                  <a:moveTo>
                    <a:pt x="1208261" y="2209"/>
                  </a:moveTo>
                  <a:lnTo>
                    <a:pt x="1224167" y="2209"/>
                  </a:lnTo>
                  <a:lnTo>
                    <a:pt x="1224167" y="20501"/>
                  </a:lnTo>
                  <a:lnTo>
                    <a:pt x="1208261" y="20501"/>
                  </a:lnTo>
                  <a:close/>
                  <a:moveTo>
                    <a:pt x="829847" y="2209"/>
                  </a:moveTo>
                  <a:lnTo>
                    <a:pt x="845665" y="2209"/>
                  </a:lnTo>
                  <a:lnTo>
                    <a:pt x="845665" y="131755"/>
                  </a:lnTo>
                  <a:lnTo>
                    <a:pt x="830907" y="131755"/>
                  </a:lnTo>
                  <a:lnTo>
                    <a:pt x="830907" y="119914"/>
                  </a:lnTo>
                  <a:cubicBezTo>
                    <a:pt x="824957" y="129222"/>
                    <a:pt x="816209" y="133876"/>
                    <a:pt x="804662" y="133876"/>
                  </a:cubicBezTo>
                  <a:cubicBezTo>
                    <a:pt x="797181" y="133876"/>
                    <a:pt x="790303" y="131814"/>
                    <a:pt x="784029" y="127690"/>
                  </a:cubicBezTo>
                  <a:cubicBezTo>
                    <a:pt x="777755" y="123566"/>
                    <a:pt x="772895" y="117808"/>
                    <a:pt x="769448" y="110415"/>
                  </a:cubicBezTo>
                  <a:cubicBezTo>
                    <a:pt x="766002" y="103021"/>
                    <a:pt x="764279" y="94523"/>
                    <a:pt x="764279" y="84921"/>
                  </a:cubicBezTo>
                  <a:cubicBezTo>
                    <a:pt x="764279" y="75554"/>
                    <a:pt x="765840" y="67056"/>
                    <a:pt x="768962" y="59427"/>
                  </a:cubicBezTo>
                  <a:cubicBezTo>
                    <a:pt x="772085" y="51798"/>
                    <a:pt x="776768" y="45951"/>
                    <a:pt x="783013" y="41886"/>
                  </a:cubicBezTo>
                  <a:cubicBezTo>
                    <a:pt x="789257" y="37821"/>
                    <a:pt x="796238" y="35789"/>
                    <a:pt x="803955" y="35789"/>
                  </a:cubicBezTo>
                  <a:cubicBezTo>
                    <a:pt x="809611" y="35789"/>
                    <a:pt x="814648" y="36982"/>
                    <a:pt x="819066" y="39368"/>
                  </a:cubicBezTo>
                  <a:cubicBezTo>
                    <a:pt x="823485" y="41754"/>
                    <a:pt x="827078" y="44861"/>
                    <a:pt x="829847" y="48690"/>
                  </a:cubicBezTo>
                  <a:close/>
                  <a:moveTo>
                    <a:pt x="648584" y="2209"/>
                  </a:moveTo>
                  <a:lnTo>
                    <a:pt x="742252" y="2209"/>
                  </a:lnTo>
                  <a:lnTo>
                    <a:pt x="742252" y="17497"/>
                  </a:lnTo>
                  <a:lnTo>
                    <a:pt x="665727" y="17497"/>
                  </a:lnTo>
                  <a:lnTo>
                    <a:pt x="665727" y="57174"/>
                  </a:lnTo>
                  <a:lnTo>
                    <a:pt x="737392" y="57174"/>
                  </a:lnTo>
                  <a:lnTo>
                    <a:pt x="737392" y="72373"/>
                  </a:lnTo>
                  <a:lnTo>
                    <a:pt x="665727" y="72373"/>
                  </a:lnTo>
                  <a:lnTo>
                    <a:pt x="665727" y="116468"/>
                  </a:lnTo>
                  <a:lnTo>
                    <a:pt x="745257" y="116468"/>
                  </a:lnTo>
                  <a:lnTo>
                    <a:pt x="745257" y="131755"/>
                  </a:lnTo>
                  <a:lnTo>
                    <a:pt x="648584" y="131755"/>
                  </a:lnTo>
                  <a:close/>
                  <a:moveTo>
                    <a:pt x="305972" y="2209"/>
                  </a:moveTo>
                  <a:lnTo>
                    <a:pt x="321789" y="2209"/>
                  </a:lnTo>
                  <a:lnTo>
                    <a:pt x="321789" y="131755"/>
                  </a:lnTo>
                  <a:lnTo>
                    <a:pt x="307032" y="131755"/>
                  </a:lnTo>
                  <a:lnTo>
                    <a:pt x="307032" y="119914"/>
                  </a:lnTo>
                  <a:cubicBezTo>
                    <a:pt x="301082" y="129222"/>
                    <a:pt x="292334" y="133876"/>
                    <a:pt x="280787" y="133876"/>
                  </a:cubicBezTo>
                  <a:cubicBezTo>
                    <a:pt x="273306" y="133876"/>
                    <a:pt x="266428" y="131814"/>
                    <a:pt x="260154" y="127690"/>
                  </a:cubicBezTo>
                  <a:cubicBezTo>
                    <a:pt x="253880" y="123566"/>
                    <a:pt x="249020" y="117808"/>
                    <a:pt x="245573" y="110415"/>
                  </a:cubicBezTo>
                  <a:cubicBezTo>
                    <a:pt x="242127" y="103021"/>
                    <a:pt x="240404" y="94523"/>
                    <a:pt x="240404" y="84921"/>
                  </a:cubicBezTo>
                  <a:cubicBezTo>
                    <a:pt x="240404" y="75554"/>
                    <a:pt x="241965" y="67056"/>
                    <a:pt x="245087" y="59427"/>
                  </a:cubicBezTo>
                  <a:cubicBezTo>
                    <a:pt x="248210" y="51798"/>
                    <a:pt x="252893" y="45951"/>
                    <a:pt x="259138" y="41886"/>
                  </a:cubicBezTo>
                  <a:cubicBezTo>
                    <a:pt x="265382" y="37821"/>
                    <a:pt x="272363" y="35789"/>
                    <a:pt x="280080" y="35789"/>
                  </a:cubicBezTo>
                  <a:cubicBezTo>
                    <a:pt x="285736" y="35789"/>
                    <a:pt x="290773" y="36982"/>
                    <a:pt x="295191" y="39368"/>
                  </a:cubicBezTo>
                  <a:cubicBezTo>
                    <a:pt x="299609" y="41754"/>
                    <a:pt x="303203" y="44861"/>
                    <a:pt x="305972" y="48690"/>
                  </a:cubicBezTo>
                  <a:close/>
                  <a:moveTo>
                    <a:pt x="0" y="2209"/>
                  </a:moveTo>
                  <a:lnTo>
                    <a:pt x="25803" y="2209"/>
                  </a:lnTo>
                  <a:lnTo>
                    <a:pt x="56466" y="93934"/>
                  </a:lnTo>
                  <a:cubicBezTo>
                    <a:pt x="59294" y="102476"/>
                    <a:pt x="61356" y="108868"/>
                    <a:pt x="62652" y="113110"/>
                  </a:cubicBezTo>
                  <a:cubicBezTo>
                    <a:pt x="64125" y="108397"/>
                    <a:pt x="66422" y="101475"/>
                    <a:pt x="69544" y="92344"/>
                  </a:cubicBezTo>
                  <a:lnTo>
                    <a:pt x="100561" y="2209"/>
                  </a:lnTo>
                  <a:lnTo>
                    <a:pt x="123625" y="2209"/>
                  </a:lnTo>
                  <a:lnTo>
                    <a:pt x="123625" y="131755"/>
                  </a:lnTo>
                  <a:lnTo>
                    <a:pt x="107100" y="131755"/>
                  </a:lnTo>
                  <a:lnTo>
                    <a:pt x="107100" y="23329"/>
                  </a:lnTo>
                  <a:lnTo>
                    <a:pt x="69456" y="131755"/>
                  </a:lnTo>
                  <a:lnTo>
                    <a:pt x="53992" y="131755"/>
                  </a:lnTo>
                  <a:lnTo>
                    <a:pt x="16524" y="21473"/>
                  </a:lnTo>
                  <a:lnTo>
                    <a:pt x="16524" y="131755"/>
                  </a:lnTo>
                  <a:lnTo>
                    <a:pt x="0" y="131755"/>
                  </a:lnTo>
                  <a:close/>
                  <a:moveTo>
                    <a:pt x="2628481" y="0"/>
                  </a:moveTo>
                  <a:cubicBezTo>
                    <a:pt x="2641442" y="0"/>
                    <a:pt x="2652340" y="3299"/>
                    <a:pt x="2661177" y="9897"/>
                  </a:cubicBezTo>
                  <a:cubicBezTo>
                    <a:pt x="2670014" y="16495"/>
                    <a:pt x="2676170" y="25774"/>
                    <a:pt x="2679646" y="37733"/>
                  </a:cubicBezTo>
                  <a:lnTo>
                    <a:pt x="2662768" y="41709"/>
                  </a:lnTo>
                  <a:cubicBezTo>
                    <a:pt x="2659763" y="32284"/>
                    <a:pt x="2655404" y="25420"/>
                    <a:pt x="2649689" y="21120"/>
                  </a:cubicBezTo>
                  <a:cubicBezTo>
                    <a:pt x="2643975" y="16819"/>
                    <a:pt x="2636788" y="14669"/>
                    <a:pt x="2628128" y="14669"/>
                  </a:cubicBezTo>
                  <a:cubicBezTo>
                    <a:pt x="2618172" y="14669"/>
                    <a:pt x="2609851" y="17055"/>
                    <a:pt x="2603164" y="21827"/>
                  </a:cubicBezTo>
                  <a:cubicBezTo>
                    <a:pt x="2596478" y="26599"/>
                    <a:pt x="2591780" y="33005"/>
                    <a:pt x="2589070" y="41047"/>
                  </a:cubicBezTo>
                  <a:cubicBezTo>
                    <a:pt x="2586360" y="49088"/>
                    <a:pt x="2585005" y="57380"/>
                    <a:pt x="2585005" y="65922"/>
                  </a:cubicBezTo>
                  <a:cubicBezTo>
                    <a:pt x="2585005" y="76938"/>
                    <a:pt x="2586610" y="86555"/>
                    <a:pt x="2589821" y="94774"/>
                  </a:cubicBezTo>
                  <a:cubicBezTo>
                    <a:pt x="2593032" y="102992"/>
                    <a:pt x="2598024" y="109133"/>
                    <a:pt x="2604799" y="113198"/>
                  </a:cubicBezTo>
                  <a:cubicBezTo>
                    <a:pt x="2611574" y="117263"/>
                    <a:pt x="2618908" y="119295"/>
                    <a:pt x="2626802" y="119295"/>
                  </a:cubicBezTo>
                  <a:cubicBezTo>
                    <a:pt x="2636405" y="119295"/>
                    <a:pt x="2644535" y="116527"/>
                    <a:pt x="2651192" y="110989"/>
                  </a:cubicBezTo>
                  <a:cubicBezTo>
                    <a:pt x="2657849" y="105451"/>
                    <a:pt x="2662355" y="97233"/>
                    <a:pt x="2664712" y="86335"/>
                  </a:cubicBezTo>
                  <a:lnTo>
                    <a:pt x="2681855" y="90665"/>
                  </a:lnTo>
                  <a:cubicBezTo>
                    <a:pt x="2678261" y="104744"/>
                    <a:pt x="2671796" y="115481"/>
                    <a:pt x="2662458" y="122874"/>
                  </a:cubicBezTo>
                  <a:cubicBezTo>
                    <a:pt x="2653121" y="130268"/>
                    <a:pt x="2641707" y="133964"/>
                    <a:pt x="2628216" y="133964"/>
                  </a:cubicBezTo>
                  <a:cubicBezTo>
                    <a:pt x="2614254" y="133964"/>
                    <a:pt x="2602899" y="131122"/>
                    <a:pt x="2594151" y="125437"/>
                  </a:cubicBezTo>
                  <a:cubicBezTo>
                    <a:pt x="2585403" y="119752"/>
                    <a:pt x="2578746" y="111519"/>
                    <a:pt x="2574180" y="100738"/>
                  </a:cubicBezTo>
                  <a:cubicBezTo>
                    <a:pt x="2569615" y="89958"/>
                    <a:pt x="2567332" y="78382"/>
                    <a:pt x="2567332" y="66010"/>
                  </a:cubicBezTo>
                  <a:cubicBezTo>
                    <a:pt x="2567332" y="52520"/>
                    <a:pt x="2569909" y="40752"/>
                    <a:pt x="2575064" y="30708"/>
                  </a:cubicBezTo>
                  <a:cubicBezTo>
                    <a:pt x="2580219" y="20663"/>
                    <a:pt x="2587553" y="13034"/>
                    <a:pt x="2597067" y="7821"/>
                  </a:cubicBezTo>
                  <a:cubicBezTo>
                    <a:pt x="2606581" y="2607"/>
                    <a:pt x="2617053" y="0"/>
                    <a:pt x="2628481" y="0"/>
                  </a:cubicBezTo>
                  <a:close/>
                </a:path>
              </a:pathLst>
            </a:custGeom>
            <a:gr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6" name="文本框 15">
            <a:extLst>
              <a:ext uri="{FF2B5EF4-FFF2-40B4-BE49-F238E27FC236}">
                <a16:creationId xmlns:a16="http://schemas.microsoft.com/office/drawing/2014/main" id="{34135994-A791-4B96-A309-16DC5245CE89}"/>
              </a:ext>
            </a:extLst>
          </p:cNvPr>
          <p:cNvSpPr txBox="1"/>
          <p:nvPr/>
        </p:nvSpPr>
        <p:spPr>
          <a:xfrm>
            <a:off x="3125195" y="1432774"/>
            <a:ext cx="6083717" cy="2036007"/>
          </a:xfrm>
          <a:prstGeom prst="rect">
            <a:avLst/>
          </a:prstGeom>
          <a:noFill/>
        </p:spPr>
        <p:txBody>
          <a:bodyPr wrap="none" rtlCol="0">
            <a:spAutoFit/>
          </a:bodyPr>
          <a:lstStyle/>
          <a:p>
            <a:pPr marL="0" marR="0" lvl="0" indent="0" algn="ctr" defTabSz="914377" rtl="0" eaLnBrk="1" fontAlgn="auto" latinLnBrk="0" hangingPunct="1">
              <a:lnSpc>
                <a:spcPct val="120000"/>
              </a:lnSpc>
              <a:spcBef>
                <a:spcPts val="0"/>
              </a:spcBef>
              <a:spcAft>
                <a:spcPts val="0"/>
              </a:spcAft>
              <a:buClrTx/>
              <a:buSzTx/>
              <a:buFontTx/>
              <a:buNone/>
              <a:tabLst/>
              <a:defRPr/>
            </a:pPr>
            <a:r>
              <a:rPr kumimoji="1" lang="zh-CN" altLang="en-US" sz="115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rPr>
              <a:t>谢谢大家</a:t>
            </a:r>
            <a:endParaRPr kumimoji="1" lang="en-US" altLang="zh-CN" sz="115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endParaRPr>
          </a:p>
        </p:txBody>
      </p:sp>
      <p:sp>
        <p:nvSpPr>
          <p:cNvPr id="17" name="文本框 16">
            <a:extLst>
              <a:ext uri="{FF2B5EF4-FFF2-40B4-BE49-F238E27FC236}">
                <a16:creationId xmlns:a16="http://schemas.microsoft.com/office/drawing/2014/main" id="{2D15DE28-AD34-4B4E-AC84-9BFA9D00DC93}"/>
              </a:ext>
            </a:extLst>
          </p:cNvPr>
          <p:cNvSpPr txBox="1"/>
          <p:nvPr/>
        </p:nvSpPr>
        <p:spPr>
          <a:xfrm>
            <a:off x="3449642" y="1044854"/>
            <a:ext cx="5089714" cy="144655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en-US" altLang="zh-CN" sz="8800" b="1" i="1" u="none" strike="noStrike" kern="1200" cap="none" spc="0" normalizeH="0" baseline="0" noProof="0" dirty="0">
                <a:ln>
                  <a:noFill/>
                </a:ln>
                <a:gradFill>
                  <a:gsLst>
                    <a:gs pos="0">
                      <a:srgbClr val="FFFFFF">
                        <a:alpha val="43000"/>
                      </a:srgbClr>
                    </a:gs>
                    <a:gs pos="100000">
                      <a:srgbClr val="FFFFFF">
                        <a:alpha val="0"/>
                      </a:srgbClr>
                    </a:gs>
                  </a:gsLst>
                  <a:lin ang="5400000" scaled="1"/>
                </a:gradFill>
                <a:effectLst/>
                <a:uLnTx/>
                <a:uFillTx/>
                <a:latin typeface="Microsoft YaHei" panose="020B0503020204020204" pitchFamily="34" charset="-122"/>
                <a:ea typeface="Microsoft YaHei" panose="020B0503020204020204" pitchFamily="34" charset="-122"/>
                <a:cs typeface="+mn-cs"/>
              </a:rPr>
              <a:t>THANKS</a:t>
            </a:r>
            <a:endParaRPr kumimoji="1" lang="zh-CN" altLang="en-US" sz="8800" b="1" i="1" u="none" strike="noStrike" kern="1200" cap="none" spc="0" normalizeH="0" baseline="0" noProof="0" dirty="0">
              <a:ln>
                <a:noFill/>
              </a:ln>
              <a:gradFill>
                <a:gsLst>
                  <a:gs pos="0">
                    <a:srgbClr val="FFFFFF">
                      <a:alpha val="43000"/>
                    </a:srgbClr>
                  </a:gs>
                  <a:gs pos="100000">
                    <a:srgbClr val="FFFFFF">
                      <a:alpha val="0"/>
                    </a:srgbClr>
                  </a:gs>
                </a:gsLst>
                <a:lin ang="5400000" scaled="1"/>
              </a:gradFill>
              <a:effectLst/>
              <a:uLnTx/>
              <a:uFillTx/>
              <a:latin typeface="Microsoft YaHei" panose="020B0503020204020204" pitchFamily="34" charset="-122"/>
              <a:ea typeface="Microsoft YaHei" panose="020B0503020204020204" pitchFamily="34" charset="-122"/>
              <a:cs typeface="+mn-cs"/>
            </a:endParaRPr>
          </a:p>
        </p:txBody>
      </p:sp>
    </p:spTree>
    <p:extLst>
      <p:ext uri="{BB962C8B-B14F-4D97-AF65-F5344CB8AC3E}">
        <p14:creationId xmlns:p14="http://schemas.microsoft.com/office/powerpoint/2010/main" val="14791440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hidden="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0833" y="-1399947"/>
            <a:ext cx="11744441" cy="6564190"/>
          </a:xfrm>
          <a:prstGeom prst="rect">
            <a:avLst/>
          </a:prstGeom>
        </p:spPr>
      </p:pic>
      <p:sp>
        <p:nvSpPr>
          <p:cNvPr id="13" name="Rectangle 3"/>
          <p:cNvSpPr>
            <a:spLocks noChangeArrowheads="1"/>
          </p:cNvSpPr>
          <p:nvPr/>
        </p:nvSpPr>
        <p:spPr bwMode="auto">
          <a:xfrm>
            <a:off x="572654" y="1275249"/>
            <a:ext cx="7730687" cy="808727"/>
          </a:xfrm>
          <a:prstGeom prst="rect">
            <a:avLst/>
          </a:prstGeom>
          <a:noFill/>
          <a:ln w="9525">
            <a:noFill/>
            <a:miter lim="800000"/>
            <a:headEnd/>
            <a:tailEnd/>
          </a:ln>
        </p:spPr>
        <p:txBody>
          <a:bodyPr/>
          <a:lstStyle/>
          <a:p>
            <a:pPr marL="474015" indent="-474015">
              <a:lnSpc>
                <a:spcPct val="150000"/>
              </a:lnSpc>
              <a:spcBef>
                <a:spcPct val="50000"/>
              </a:spcBef>
              <a:defRPr/>
            </a:pPr>
            <a:r>
              <a:rPr lang="en-US" altLang="zh-CN" sz="2400" b="1" dirty="0" smtClean="0">
                <a:solidFill>
                  <a:srgbClr val="C00000"/>
                </a:solidFill>
                <a:latin typeface="微软雅黑" pitchFamily="34" charset="-122"/>
                <a:ea typeface="微软雅黑" pitchFamily="34" charset="-122"/>
              </a:rPr>
              <a:t>1</a:t>
            </a:r>
            <a:r>
              <a:rPr lang="zh-CN" altLang="en-US" sz="2400" b="1" dirty="0" smtClean="0">
                <a:solidFill>
                  <a:srgbClr val="C00000"/>
                </a:solidFill>
                <a:latin typeface="微软雅黑" pitchFamily="34" charset="-122"/>
                <a:ea typeface="微软雅黑" pitchFamily="34" charset="-122"/>
              </a:rPr>
              <a:t>、支持在线教与学的</a:t>
            </a:r>
            <a:r>
              <a:rPr lang="zh-CN" altLang="en-US" sz="2400" b="1" dirty="0">
                <a:solidFill>
                  <a:srgbClr val="C00000"/>
                </a:solidFill>
                <a:latin typeface="微软雅黑" pitchFamily="34" charset="-122"/>
                <a:ea typeface="微软雅黑" pitchFamily="34" charset="-122"/>
              </a:rPr>
              <a:t>综合分析与评价</a:t>
            </a:r>
            <a:endParaRPr lang="en-US" altLang="zh-CN" sz="2400" b="1" dirty="0">
              <a:solidFill>
                <a:srgbClr val="C00000"/>
              </a:solidFill>
              <a:latin typeface="微软雅黑" pitchFamily="34" charset="-122"/>
              <a:ea typeface="微软雅黑" pitchFamily="34" charset="-122"/>
            </a:endParaRPr>
          </a:p>
        </p:txBody>
      </p:sp>
      <p:pic>
        <p:nvPicPr>
          <p:cNvPr id="15" name="图片 6" descr="图-成绩统计.jpg"/>
          <p:cNvPicPr>
            <a:picLocks noChangeAspect="1" noChangeArrowheads="1"/>
          </p:cNvPicPr>
          <p:nvPr/>
        </p:nvPicPr>
        <p:blipFill>
          <a:blip r:embed="rId5" cstate="print"/>
          <a:srcRect/>
          <a:stretch>
            <a:fillRect/>
          </a:stretch>
        </p:blipFill>
        <p:spPr bwMode="auto">
          <a:xfrm>
            <a:off x="874105" y="2179444"/>
            <a:ext cx="10378448" cy="2935167"/>
          </a:xfrm>
          <a:prstGeom prst="rect">
            <a:avLst/>
          </a:prstGeom>
          <a:ln>
            <a:noFill/>
          </a:ln>
          <a:effectLst>
            <a:outerShdw blurRad="292100" dist="139700" dir="2700000" algn="tl" rotWithShape="0">
              <a:srgbClr val="333333">
                <a:alpha val="65000"/>
              </a:srgbClr>
            </a:outerShdw>
          </a:effectLst>
        </p:spPr>
      </p:pic>
      <p:sp>
        <p:nvSpPr>
          <p:cNvPr id="2" name="标题 1"/>
          <p:cNvSpPr>
            <a:spLocks noGrp="1"/>
          </p:cNvSpPr>
          <p:nvPr>
            <p:ph type="title"/>
          </p:nvPr>
        </p:nvSpPr>
        <p:spPr>
          <a:xfrm>
            <a:off x="482600" y="285016"/>
            <a:ext cx="4852610" cy="480131"/>
          </a:xfrm>
        </p:spPr>
        <p:txBody>
          <a:bodyPr/>
          <a:lstStyle/>
          <a:p>
            <a:r>
              <a:rPr lang="zh-CN" altLang="en-US" dirty="0"/>
              <a:t>在线教育综合</a:t>
            </a:r>
            <a:r>
              <a:rPr lang="zh-CN" altLang="en-US" dirty="0" smtClean="0"/>
              <a:t>平台支持的功能</a:t>
            </a:r>
            <a:endParaRPr lang="zh-CN" altLang="en-US" dirty="0"/>
          </a:p>
        </p:txBody>
      </p:sp>
      <p:sp>
        <p:nvSpPr>
          <p:cNvPr id="4" name="圆角矩形 3"/>
          <p:cNvSpPr/>
          <p:nvPr/>
        </p:nvSpPr>
        <p:spPr>
          <a:xfrm>
            <a:off x="1053294" y="5440101"/>
            <a:ext cx="2048719" cy="4977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latin typeface="微软雅黑" panose="020B0503020204020204" pitchFamily="34" charset="-122"/>
                <a:ea typeface="微软雅黑" panose="020B0503020204020204" pitchFamily="34" charset="-122"/>
              </a:rPr>
              <a:t>课程统计</a:t>
            </a:r>
          </a:p>
        </p:txBody>
      </p:sp>
      <p:sp>
        <p:nvSpPr>
          <p:cNvPr id="7" name="圆角矩形 6"/>
          <p:cNvSpPr/>
          <p:nvPr/>
        </p:nvSpPr>
        <p:spPr>
          <a:xfrm>
            <a:off x="3784317" y="5440101"/>
            <a:ext cx="2048719" cy="4977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smtClean="0">
                <a:latin typeface="微软雅黑" panose="020B0503020204020204" pitchFamily="34" charset="-122"/>
                <a:ea typeface="微软雅黑" panose="020B0503020204020204" pitchFamily="34" charset="-122"/>
              </a:rPr>
              <a:t>学生统计</a:t>
            </a:r>
            <a:endParaRPr kumimoji="1" lang="zh-CN" altLang="en-US" sz="2000" b="1" dirty="0">
              <a:latin typeface="微软雅黑" panose="020B0503020204020204" pitchFamily="34" charset="-122"/>
              <a:ea typeface="微软雅黑" panose="020B0503020204020204" pitchFamily="34" charset="-122"/>
            </a:endParaRPr>
          </a:p>
        </p:txBody>
      </p:sp>
      <p:sp>
        <p:nvSpPr>
          <p:cNvPr id="8" name="圆角矩形 7"/>
          <p:cNvSpPr/>
          <p:nvPr/>
        </p:nvSpPr>
        <p:spPr>
          <a:xfrm>
            <a:off x="6515340" y="5440101"/>
            <a:ext cx="2048719" cy="4977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smtClean="0">
                <a:latin typeface="微软雅黑" panose="020B0503020204020204" pitchFamily="34" charset="-122"/>
                <a:ea typeface="微软雅黑" panose="020B0503020204020204" pitchFamily="34" charset="-122"/>
              </a:rPr>
              <a:t>资源统计</a:t>
            </a:r>
            <a:endParaRPr kumimoji="1" lang="zh-CN" altLang="en-US" sz="2000" b="1" dirty="0">
              <a:latin typeface="微软雅黑" panose="020B0503020204020204" pitchFamily="34" charset="-122"/>
              <a:ea typeface="微软雅黑" panose="020B0503020204020204" pitchFamily="34" charset="-122"/>
            </a:endParaRPr>
          </a:p>
        </p:txBody>
      </p:sp>
      <p:sp>
        <p:nvSpPr>
          <p:cNvPr id="9" name="圆角矩形 8"/>
          <p:cNvSpPr/>
          <p:nvPr/>
        </p:nvSpPr>
        <p:spPr>
          <a:xfrm>
            <a:off x="9246364" y="5440101"/>
            <a:ext cx="2048719" cy="4977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smtClean="0">
                <a:latin typeface="微软雅黑" panose="020B0503020204020204" pitchFamily="34" charset="-122"/>
                <a:ea typeface="微软雅黑" panose="020B0503020204020204" pitchFamily="34" charset="-122"/>
              </a:rPr>
              <a:t>作业统计</a:t>
            </a:r>
            <a:endParaRPr kumimoji="1" lang="zh-CN" altLang="en-US" sz="2000" b="1" dirty="0">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73001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hidden="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0833" y="-1399947"/>
            <a:ext cx="11744441" cy="6564190"/>
          </a:xfrm>
          <a:prstGeom prst="rect">
            <a:avLst/>
          </a:prstGeom>
        </p:spPr>
      </p:pic>
      <p:sp>
        <p:nvSpPr>
          <p:cNvPr id="14" name="TextBox 6"/>
          <p:cNvSpPr txBox="1">
            <a:spLocks noChangeArrowheads="1"/>
          </p:cNvSpPr>
          <p:nvPr/>
        </p:nvSpPr>
        <p:spPr bwMode="auto">
          <a:xfrm>
            <a:off x="372703" y="1277497"/>
            <a:ext cx="11720524" cy="540341"/>
          </a:xfrm>
          <a:prstGeom prst="rect">
            <a:avLst/>
          </a:prstGeom>
          <a:noFill/>
          <a:ln w="9525">
            <a:noFill/>
            <a:miter lim="800000"/>
            <a:headEnd/>
            <a:tailEnd/>
          </a:ln>
        </p:spPr>
        <p:txBody>
          <a:bodyPr wrap="square">
            <a:spAutoFit/>
          </a:bodyPr>
          <a:lstStyle/>
          <a:p>
            <a:pPr marL="474015" lvl="1" indent="-474015">
              <a:lnSpc>
                <a:spcPct val="150000"/>
              </a:lnSpc>
              <a:spcBef>
                <a:spcPct val="50000"/>
              </a:spcBef>
              <a:defRPr/>
            </a:pPr>
            <a:r>
              <a:rPr lang="zh-CN" altLang="en-US" sz="2200" b="1" dirty="0" smtClean="0">
                <a:solidFill>
                  <a:srgbClr val="666666"/>
                </a:solidFill>
                <a:latin typeface="微软雅黑" pitchFamily="34" charset="-122"/>
                <a:ea typeface="微软雅黑" pitchFamily="34" charset="-122"/>
              </a:rPr>
              <a:t>教师</a:t>
            </a:r>
            <a:r>
              <a:rPr lang="zh-CN" altLang="en-US" sz="2200" b="1" dirty="0">
                <a:solidFill>
                  <a:srgbClr val="666666"/>
                </a:solidFill>
                <a:latin typeface="微软雅黑" pitchFamily="34" charset="-122"/>
                <a:ea typeface="微软雅黑" pitchFamily="34" charset="-122"/>
              </a:rPr>
              <a:t>自选跟踪指标项、自定义起止时间，由系统自动监测学生在线学习情况并生成统计报表</a:t>
            </a:r>
            <a:endParaRPr lang="en-US" altLang="zh-CN" sz="2200" b="1" dirty="0">
              <a:solidFill>
                <a:srgbClr val="666666"/>
              </a:solidFill>
              <a:latin typeface="微软雅黑" pitchFamily="34" charset="-122"/>
              <a:ea typeface="微软雅黑" pitchFamily="34" charset="-122"/>
            </a:endParaRPr>
          </a:p>
        </p:txBody>
      </p:sp>
      <p:sp>
        <p:nvSpPr>
          <p:cNvPr id="2" name="标题 1"/>
          <p:cNvSpPr>
            <a:spLocks noGrp="1"/>
          </p:cNvSpPr>
          <p:nvPr>
            <p:ph type="title"/>
          </p:nvPr>
        </p:nvSpPr>
        <p:spPr>
          <a:xfrm>
            <a:off x="482600" y="285016"/>
            <a:ext cx="4852610" cy="480131"/>
          </a:xfrm>
        </p:spPr>
        <p:txBody>
          <a:bodyPr/>
          <a:lstStyle/>
          <a:p>
            <a:r>
              <a:rPr lang="zh-CN" altLang="en-US" dirty="0"/>
              <a:t>在线教育综合</a:t>
            </a:r>
            <a:r>
              <a:rPr lang="zh-CN" altLang="en-US" dirty="0"/>
              <a:t>平台支持的功能</a:t>
            </a:r>
            <a:endParaRPr lang="zh-CN" altLang="en-US" dirty="0"/>
          </a:p>
        </p:txBody>
      </p:sp>
      <p:pic>
        <p:nvPicPr>
          <p:cNvPr id="24" name="图片 23"/>
          <p:cNvPicPr>
            <a:picLocks noChangeAspect="1"/>
          </p:cNvPicPr>
          <p:nvPr/>
        </p:nvPicPr>
        <p:blipFill>
          <a:blip r:embed="rId5"/>
          <a:stretch>
            <a:fillRect/>
          </a:stretch>
        </p:blipFill>
        <p:spPr>
          <a:xfrm>
            <a:off x="1455995" y="1877661"/>
            <a:ext cx="9502058" cy="4300626"/>
          </a:xfrm>
          <a:prstGeom prst="rect">
            <a:avLst/>
          </a:prstGeom>
        </p:spPr>
      </p:pic>
      <p:pic>
        <p:nvPicPr>
          <p:cNvPr id="25" name="图片 24"/>
          <p:cNvPicPr>
            <a:picLocks noChangeAspect="1"/>
          </p:cNvPicPr>
          <p:nvPr/>
        </p:nvPicPr>
        <p:blipFill>
          <a:blip r:embed="rId6"/>
          <a:stretch>
            <a:fillRect/>
          </a:stretch>
        </p:blipFill>
        <p:spPr>
          <a:xfrm>
            <a:off x="3654883" y="3162498"/>
            <a:ext cx="7081943" cy="3137038"/>
          </a:xfrm>
          <a:prstGeom prst="rect">
            <a:avLst/>
          </a:prstGeom>
          <a:ln>
            <a:noFill/>
          </a:ln>
          <a:effectLst>
            <a:outerShdw blurRad="292100" dist="139700" dir="2700000" algn="tl" rotWithShape="0">
              <a:srgbClr val="333333">
                <a:alpha val="65000"/>
              </a:srgbClr>
            </a:outerShdw>
          </a:effectLst>
        </p:spPr>
      </p:pic>
      <p:sp>
        <p:nvSpPr>
          <p:cNvPr id="4" name="文本框 3"/>
          <p:cNvSpPr txBox="1"/>
          <p:nvPr/>
        </p:nvSpPr>
        <p:spPr>
          <a:xfrm>
            <a:off x="372703" y="3023419"/>
            <a:ext cx="677108" cy="2197510"/>
          </a:xfrm>
          <a:prstGeom prst="rect">
            <a:avLst/>
          </a:prstGeom>
          <a:noFill/>
        </p:spPr>
        <p:txBody>
          <a:bodyPr vert="eaVert" wrap="square" rtlCol="0">
            <a:spAutoFit/>
          </a:bodyPr>
          <a:lstStyle/>
          <a:p>
            <a:pPr algn="dist"/>
            <a:r>
              <a:rPr kumimoji="1" lang="zh-CN" altLang="en-US" sz="3200" dirty="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课程统计</a:t>
            </a:r>
            <a:endParaRPr kumimoji="1" lang="zh-CN" altLang="en-US" sz="3200" dirty="0" smtClean="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Tree>
    <p:custDataLst>
      <p:tags r:id="rId1"/>
    </p:custDataLst>
    <p:extLst>
      <p:ext uri="{BB962C8B-B14F-4D97-AF65-F5344CB8AC3E}">
        <p14:creationId xmlns:p14="http://schemas.microsoft.com/office/powerpoint/2010/main" val="407651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hidden="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0833" y="-1399947"/>
            <a:ext cx="11744441" cy="6564190"/>
          </a:xfrm>
          <a:prstGeom prst="rect">
            <a:avLst/>
          </a:prstGeom>
        </p:spPr>
      </p:pic>
      <p:sp>
        <p:nvSpPr>
          <p:cNvPr id="14" name="TextBox 6"/>
          <p:cNvSpPr txBox="1">
            <a:spLocks noChangeArrowheads="1"/>
          </p:cNvSpPr>
          <p:nvPr/>
        </p:nvSpPr>
        <p:spPr bwMode="auto">
          <a:xfrm>
            <a:off x="372703" y="1277497"/>
            <a:ext cx="11720524" cy="540341"/>
          </a:xfrm>
          <a:prstGeom prst="rect">
            <a:avLst/>
          </a:prstGeom>
          <a:noFill/>
          <a:ln w="9525">
            <a:noFill/>
            <a:miter lim="800000"/>
            <a:headEnd/>
            <a:tailEnd/>
          </a:ln>
        </p:spPr>
        <p:txBody>
          <a:bodyPr wrap="square">
            <a:spAutoFit/>
          </a:bodyPr>
          <a:lstStyle/>
          <a:p>
            <a:pPr marL="474015" lvl="1" indent="-474015">
              <a:lnSpc>
                <a:spcPct val="150000"/>
              </a:lnSpc>
              <a:spcBef>
                <a:spcPct val="50000"/>
              </a:spcBef>
              <a:defRPr/>
            </a:pPr>
            <a:r>
              <a:rPr lang="zh-CN" altLang="en-US" sz="2200" b="1" dirty="0" smtClean="0">
                <a:solidFill>
                  <a:srgbClr val="666666"/>
                </a:solidFill>
                <a:latin typeface="微软雅黑" pitchFamily="34" charset="-122"/>
                <a:ea typeface="微软雅黑" pitchFamily="34" charset="-122"/>
              </a:rPr>
              <a:t>教师</a:t>
            </a:r>
            <a:r>
              <a:rPr lang="zh-CN" altLang="en-US" sz="2200" b="1" dirty="0">
                <a:solidFill>
                  <a:srgbClr val="666666"/>
                </a:solidFill>
                <a:latin typeface="微软雅黑" pitchFamily="34" charset="-122"/>
                <a:ea typeface="微软雅黑" pitchFamily="34" charset="-122"/>
              </a:rPr>
              <a:t>自选跟踪指标项、自定义起止时间，由系统自动监测学生在线学习情况并生成统计报表</a:t>
            </a:r>
            <a:endParaRPr lang="en-US" altLang="zh-CN" sz="2200" b="1" dirty="0">
              <a:solidFill>
                <a:srgbClr val="666666"/>
              </a:solidFill>
              <a:latin typeface="微软雅黑" pitchFamily="34" charset="-122"/>
              <a:ea typeface="微软雅黑" pitchFamily="34" charset="-122"/>
            </a:endParaRPr>
          </a:p>
        </p:txBody>
      </p:sp>
      <p:sp>
        <p:nvSpPr>
          <p:cNvPr id="2" name="标题 1"/>
          <p:cNvSpPr>
            <a:spLocks noGrp="1"/>
          </p:cNvSpPr>
          <p:nvPr>
            <p:ph type="title"/>
          </p:nvPr>
        </p:nvSpPr>
        <p:spPr>
          <a:xfrm>
            <a:off x="482600" y="285016"/>
            <a:ext cx="4852610" cy="480131"/>
          </a:xfrm>
        </p:spPr>
        <p:txBody>
          <a:bodyPr/>
          <a:lstStyle/>
          <a:p>
            <a:r>
              <a:rPr lang="zh-CN" altLang="en-US" dirty="0"/>
              <a:t>在线教育综合</a:t>
            </a:r>
            <a:r>
              <a:rPr lang="zh-CN" altLang="en-US" dirty="0"/>
              <a:t>平台支持的功能</a:t>
            </a:r>
            <a:endParaRPr lang="zh-CN" altLang="en-US" dirty="0"/>
          </a:p>
        </p:txBody>
      </p:sp>
      <p:pic>
        <p:nvPicPr>
          <p:cNvPr id="8" name="图片 7"/>
          <p:cNvPicPr>
            <a:picLocks noChangeAspect="1"/>
          </p:cNvPicPr>
          <p:nvPr/>
        </p:nvPicPr>
        <p:blipFill>
          <a:blip r:embed="rId5"/>
          <a:stretch>
            <a:fillRect/>
          </a:stretch>
        </p:blipFill>
        <p:spPr>
          <a:xfrm>
            <a:off x="1049434" y="2043212"/>
            <a:ext cx="8625703" cy="3797149"/>
          </a:xfrm>
          <a:prstGeom prst="rect">
            <a:avLst/>
          </a:prstGeom>
        </p:spPr>
      </p:pic>
      <p:pic>
        <p:nvPicPr>
          <p:cNvPr id="9" name="图片 8"/>
          <p:cNvPicPr>
            <a:picLocks noChangeAspect="1"/>
          </p:cNvPicPr>
          <p:nvPr/>
        </p:nvPicPr>
        <p:blipFill>
          <a:blip r:embed="rId6"/>
          <a:stretch>
            <a:fillRect/>
          </a:stretch>
        </p:blipFill>
        <p:spPr>
          <a:xfrm>
            <a:off x="5244298" y="2043212"/>
            <a:ext cx="6111960" cy="4275891"/>
          </a:xfrm>
          <a:prstGeom prst="rect">
            <a:avLst/>
          </a:prstGeom>
        </p:spPr>
      </p:pic>
      <p:sp>
        <p:nvSpPr>
          <p:cNvPr id="11" name="文本框 10"/>
          <p:cNvSpPr txBox="1"/>
          <p:nvPr/>
        </p:nvSpPr>
        <p:spPr>
          <a:xfrm>
            <a:off x="372703" y="3023419"/>
            <a:ext cx="677108" cy="2197510"/>
          </a:xfrm>
          <a:prstGeom prst="rect">
            <a:avLst/>
          </a:prstGeom>
          <a:noFill/>
        </p:spPr>
        <p:txBody>
          <a:bodyPr vert="eaVert" wrap="square" rtlCol="0">
            <a:spAutoFit/>
          </a:bodyPr>
          <a:lstStyle/>
          <a:p>
            <a:pPr algn="dist"/>
            <a:r>
              <a:rPr kumimoji="1" lang="zh-CN" altLang="en-US" sz="3200" dirty="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学生</a:t>
            </a:r>
            <a:r>
              <a:rPr kumimoji="1" lang="zh-CN" altLang="en-US" sz="3200" dirty="0" smtClean="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统计</a:t>
            </a:r>
          </a:p>
        </p:txBody>
      </p:sp>
    </p:spTree>
    <p:custDataLst>
      <p:tags r:id="rId1"/>
    </p:custDataLst>
    <p:extLst>
      <p:ext uri="{BB962C8B-B14F-4D97-AF65-F5344CB8AC3E}">
        <p14:creationId xmlns:p14="http://schemas.microsoft.com/office/powerpoint/2010/main" val="3201139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hidden="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0833" y="-1399947"/>
            <a:ext cx="11744441" cy="6564190"/>
          </a:xfrm>
          <a:prstGeom prst="rect">
            <a:avLst/>
          </a:prstGeom>
        </p:spPr>
      </p:pic>
      <p:sp>
        <p:nvSpPr>
          <p:cNvPr id="14" name="TextBox 6"/>
          <p:cNvSpPr txBox="1">
            <a:spLocks noChangeArrowheads="1"/>
          </p:cNvSpPr>
          <p:nvPr/>
        </p:nvSpPr>
        <p:spPr bwMode="auto">
          <a:xfrm>
            <a:off x="372703" y="1277497"/>
            <a:ext cx="11720524" cy="540341"/>
          </a:xfrm>
          <a:prstGeom prst="rect">
            <a:avLst/>
          </a:prstGeom>
          <a:noFill/>
          <a:ln w="9525">
            <a:noFill/>
            <a:miter lim="800000"/>
            <a:headEnd/>
            <a:tailEnd/>
          </a:ln>
        </p:spPr>
        <p:txBody>
          <a:bodyPr wrap="square">
            <a:spAutoFit/>
          </a:bodyPr>
          <a:lstStyle/>
          <a:p>
            <a:pPr marL="474015" lvl="1" indent="-474015">
              <a:lnSpc>
                <a:spcPct val="150000"/>
              </a:lnSpc>
              <a:spcBef>
                <a:spcPct val="50000"/>
              </a:spcBef>
              <a:defRPr/>
            </a:pPr>
            <a:r>
              <a:rPr lang="zh-CN" altLang="en-US" sz="2200" b="1" dirty="0" smtClean="0">
                <a:solidFill>
                  <a:srgbClr val="666666"/>
                </a:solidFill>
                <a:latin typeface="微软雅黑" pitchFamily="34" charset="-122"/>
                <a:ea typeface="微软雅黑" pitchFamily="34" charset="-122"/>
              </a:rPr>
              <a:t>教师</a:t>
            </a:r>
            <a:r>
              <a:rPr lang="zh-CN" altLang="en-US" sz="2200" b="1" dirty="0">
                <a:solidFill>
                  <a:srgbClr val="666666"/>
                </a:solidFill>
                <a:latin typeface="微软雅黑" pitchFamily="34" charset="-122"/>
                <a:ea typeface="微软雅黑" pitchFamily="34" charset="-122"/>
              </a:rPr>
              <a:t>自选跟踪指标项、自定义起止时间，由系统自动监测学生在线学习情况并生成统计报表</a:t>
            </a:r>
            <a:endParaRPr lang="en-US" altLang="zh-CN" sz="2200" b="1" dirty="0">
              <a:solidFill>
                <a:srgbClr val="666666"/>
              </a:solidFill>
              <a:latin typeface="微软雅黑" pitchFamily="34" charset="-122"/>
              <a:ea typeface="微软雅黑" pitchFamily="34" charset="-122"/>
            </a:endParaRPr>
          </a:p>
        </p:txBody>
      </p:sp>
      <p:sp>
        <p:nvSpPr>
          <p:cNvPr id="2" name="标题 1"/>
          <p:cNvSpPr>
            <a:spLocks noGrp="1"/>
          </p:cNvSpPr>
          <p:nvPr>
            <p:ph type="title"/>
          </p:nvPr>
        </p:nvSpPr>
        <p:spPr>
          <a:xfrm>
            <a:off x="482600" y="285016"/>
            <a:ext cx="4852610" cy="480131"/>
          </a:xfrm>
        </p:spPr>
        <p:txBody>
          <a:bodyPr/>
          <a:lstStyle/>
          <a:p>
            <a:r>
              <a:rPr lang="zh-CN" altLang="en-US" dirty="0"/>
              <a:t>在线教育综合</a:t>
            </a:r>
            <a:r>
              <a:rPr lang="zh-CN" altLang="en-US" dirty="0"/>
              <a:t>平台支持的功能</a:t>
            </a:r>
            <a:endParaRPr lang="zh-CN" altLang="en-US" dirty="0"/>
          </a:p>
        </p:txBody>
      </p:sp>
      <p:pic>
        <p:nvPicPr>
          <p:cNvPr id="7" name="图片 6"/>
          <p:cNvPicPr>
            <a:picLocks noChangeAspect="1"/>
          </p:cNvPicPr>
          <p:nvPr/>
        </p:nvPicPr>
        <p:blipFill rotWithShape="1">
          <a:blip r:embed="rId5"/>
          <a:srcRect t="2867"/>
          <a:stretch/>
        </p:blipFill>
        <p:spPr>
          <a:xfrm>
            <a:off x="1091381" y="2010441"/>
            <a:ext cx="9655969" cy="3687411"/>
          </a:xfrm>
          <a:prstGeom prst="rect">
            <a:avLst/>
          </a:prstGeom>
        </p:spPr>
      </p:pic>
      <p:pic>
        <p:nvPicPr>
          <p:cNvPr id="10" name="图片 9"/>
          <p:cNvPicPr>
            <a:picLocks noChangeAspect="1"/>
          </p:cNvPicPr>
          <p:nvPr/>
        </p:nvPicPr>
        <p:blipFill>
          <a:blip r:embed="rId6"/>
          <a:stretch>
            <a:fillRect/>
          </a:stretch>
        </p:blipFill>
        <p:spPr>
          <a:xfrm>
            <a:off x="3156952" y="2526949"/>
            <a:ext cx="8031359" cy="3067664"/>
          </a:xfrm>
          <a:prstGeom prst="rect">
            <a:avLst/>
          </a:prstGeom>
        </p:spPr>
      </p:pic>
      <p:sp>
        <p:nvSpPr>
          <p:cNvPr id="11" name="文本框 10"/>
          <p:cNvSpPr txBox="1"/>
          <p:nvPr/>
        </p:nvSpPr>
        <p:spPr>
          <a:xfrm>
            <a:off x="372703" y="3023419"/>
            <a:ext cx="677108" cy="2197510"/>
          </a:xfrm>
          <a:prstGeom prst="rect">
            <a:avLst/>
          </a:prstGeom>
          <a:noFill/>
        </p:spPr>
        <p:txBody>
          <a:bodyPr vert="eaVert" wrap="square" rtlCol="0">
            <a:spAutoFit/>
          </a:bodyPr>
          <a:lstStyle/>
          <a:p>
            <a:pPr algn="dist"/>
            <a:r>
              <a:rPr kumimoji="1" lang="zh-CN" altLang="en-US" sz="3200" dirty="0" smtClean="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资源统计</a:t>
            </a:r>
          </a:p>
        </p:txBody>
      </p:sp>
    </p:spTree>
    <p:custDataLst>
      <p:tags r:id="rId1"/>
    </p:custDataLst>
    <p:extLst>
      <p:ext uri="{BB962C8B-B14F-4D97-AF65-F5344CB8AC3E}">
        <p14:creationId xmlns:p14="http://schemas.microsoft.com/office/powerpoint/2010/main" val="2759595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适中&quot;,&quot;HeaderHeight&quot;:13.0,&quot;FooterHeight&quot;:6.0,&quot;SideMargin&quot;:4.0,&quot;TopMargin&quot;:0.0,&quot;BottomMargin&quot;:0.0,&quot;IntervalMargin&quot;:1.5,&quot;SettingType&quot;:&quot;System&quot;}"/>
</p:tagLst>
</file>

<file path=ppt/tags/tag10.xml><?xml version="1.0" encoding="utf-8"?>
<p:tagLst xmlns:a="http://schemas.openxmlformats.org/drawingml/2006/main" xmlns:r="http://schemas.openxmlformats.org/officeDocument/2006/relationships" xmlns:p="http://schemas.openxmlformats.org/presentationml/2006/main">
  <p:tag name="SELECTED" val="True"/>
</p:tagLst>
</file>

<file path=ppt/tags/tag11.xml><?xml version="1.0" encoding="utf-8"?>
<p:tagLst xmlns:a="http://schemas.openxmlformats.org/drawingml/2006/main" xmlns:r="http://schemas.openxmlformats.org/officeDocument/2006/relationships" xmlns:p="http://schemas.openxmlformats.org/presentationml/2006/main">
  <p:tag name="SELECTED" val="True"/>
</p:tagLst>
</file>

<file path=ppt/tags/tag12.xml><?xml version="1.0" encoding="utf-8"?>
<p:tagLst xmlns:a="http://schemas.openxmlformats.org/drawingml/2006/main" xmlns:r="http://schemas.openxmlformats.org/officeDocument/2006/relationships" xmlns:p="http://schemas.openxmlformats.org/presentationml/2006/main">
  <p:tag name="SELECTED" val="True"/>
</p:tagLst>
</file>

<file path=ppt/tags/tag13.xml><?xml version="1.0" encoding="utf-8"?>
<p:tagLst xmlns:a="http://schemas.openxmlformats.org/drawingml/2006/main" xmlns:r="http://schemas.openxmlformats.org/officeDocument/2006/relationships" xmlns:p="http://schemas.openxmlformats.org/presentationml/2006/main">
  <p:tag name="SELECTED" val="True"/>
</p:tagLst>
</file>

<file path=ppt/tags/tag2.xml><?xml version="1.0" encoding="utf-8"?>
<p:tagLst xmlns:a="http://schemas.openxmlformats.org/drawingml/2006/main" xmlns:r="http://schemas.openxmlformats.org/officeDocument/2006/relationships" xmlns:p="http://schemas.openxmlformats.org/presentationml/2006/main">
  <p:tag name="SELECTED" val="True"/>
</p:tagLst>
</file>

<file path=ppt/tags/tag3.xml><?xml version="1.0" encoding="utf-8"?>
<p:tagLst xmlns:a="http://schemas.openxmlformats.org/drawingml/2006/main" xmlns:r="http://schemas.openxmlformats.org/officeDocument/2006/relationships" xmlns:p="http://schemas.openxmlformats.org/presentationml/2006/main">
  <p:tag name="SELECTED" val="True"/>
</p:tagLst>
</file>

<file path=ppt/tags/tag4.xml><?xml version="1.0" encoding="utf-8"?>
<p:tagLst xmlns:a="http://schemas.openxmlformats.org/drawingml/2006/main" xmlns:r="http://schemas.openxmlformats.org/officeDocument/2006/relationships" xmlns:p="http://schemas.openxmlformats.org/presentationml/2006/main">
  <p:tag name="SELECTED" val="True"/>
</p:tagLst>
</file>

<file path=ppt/tags/tag5.xml><?xml version="1.0" encoding="utf-8"?>
<p:tagLst xmlns:a="http://schemas.openxmlformats.org/drawingml/2006/main" xmlns:r="http://schemas.openxmlformats.org/officeDocument/2006/relationships" xmlns:p="http://schemas.openxmlformats.org/presentationml/2006/main">
  <p:tag name="SELECTED" val="True"/>
</p:tagLst>
</file>

<file path=ppt/tags/tag6.xml><?xml version="1.0" encoding="utf-8"?>
<p:tagLst xmlns:a="http://schemas.openxmlformats.org/drawingml/2006/main" xmlns:r="http://schemas.openxmlformats.org/officeDocument/2006/relationships" xmlns:p="http://schemas.openxmlformats.org/presentationml/2006/main">
  <p:tag name="SELECTED" val="True"/>
</p:tagLst>
</file>

<file path=ppt/tags/tag7.xml><?xml version="1.0" encoding="utf-8"?>
<p:tagLst xmlns:a="http://schemas.openxmlformats.org/drawingml/2006/main" xmlns:r="http://schemas.openxmlformats.org/officeDocument/2006/relationships" xmlns:p="http://schemas.openxmlformats.org/presentationml/2006/main">
  <p:tag name="SELECTED" val="True"/>
</p:tagLst>
</file>

<file path=ppt/tags/tag8.xml><?xml version="1.0" encoding="utf-8"?>
<p:tagLst xmlns:a="http://schemas.openxmlformats.org/drawingml/2006/main" xmlns:r="http://schemas.openxmlformats.org/officeDocument/2006/relationships" xmlns:p="http://schemas.openxmlformats.org/presentationml/2006/main">
  <p:tag name="SELECTED" val="True"/>
</p:tagLst>
</file>

<file path=ppt/tags/tag9.xml><?xml version="1.0" encoding="utf-8"?>
<p:tagLst xmlns:a="http://schemas.openxmlformats.org/drawingml/2006/main" xmlns:r="http://schemas.openxmlformats.org/officeDocument/2006/relationships" xmlns:p="http://schemas.openxmlformats.org/presentationml/2006/main">
  <p:tag name="SELECTED" val="True"/>
</p:tagLst>
</file>

<file path=ppt/theme/theme1.xml><?xml version="1.0" encoding="utf-8"?>
<a:theme xmlns:a="http://schemas.openxmlformats.org/drawingml/2006/main" name="1_Office 主题​​">
  <a:themeElements>
    <a:clrScheme name="科技风">
      <a:dk1>
        <a:srgbClr val="000000"/>
      </a:dk1>
      <a:lt1>
        <a:srgbClr val="FFFFFF"/>
      </a:lt1>
      <a:dk2>
        <a:srgbClr val="44546A"/>
      </a:dk2>
      <a:lt2>
        <a:srgbClr val="E7E6E6"/>
      </a:lt2>
      <a:accent1>
        <a:srgbClr val="081E45"/>
      </a:accent1>
      <a:accent2>
        <a:srgbClr val="E9C793"/>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kumimoji="1" dirty="0" smtClean="0">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4187</TotalTime>
  <Words>2018</Words>
  <Application>Microsoft Office PowerPoint</Application>
  <PresentationFormat>宽屏</PresentationFormat>
  <Paragraphs>346</Paragraphs>
  <Slides>58</Slides>
  <Notes>17</Notes>
  <HiddenSlides>0</HiddenSlides>
  <MMClips>1</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58</vt:i4>
      </vt:variant>
    </vt:vector>
  </HeadingPairs>
  <TitlesOfParts>
    <vt:vector size="77" baseType="lpstr">
      <vt:lpstr>Lato Regular</vt:lpstr>
      <vt:lpstr>Microsoft YaHei Light</vt:lpstr>
      <vt:lpstr>Microsoft YaHei Regular</vt:lpstr>
      <vt:lpstr>Watford DB</vt:lpstr>
      <vt:lpstr>等线</vt:lpstr>
      <vt:lpstr>等线 Light</vt:lpstr>
      <vt:lpstr>黑体</vt:lpstr>
      <vt:lpstr>华文细黑</vt:lpstr>
      <vt:lpstr>宋体</vt:lpstr>
      <vt:lpstr>Microsoft YaHei</vt:lpstr>
      <vt:lpstr>Microsoft YaHei</vt:lpstr>
      <vt:lpstr>微软雅黑嘃..</vt:lpstr>
      <vt:lpstr>造字工房劲黑（非商用）常规体</vt:lpstr>
      <vt:lpstr>Arial</vt:lpstr>
      <vt:lpstr>Calibri</vt:lpstr>
      <vt:lpstr>Calibri Light</vt:lpstr>
      <vt:lpstr>Times New Roman</vt:lpstr>
      <vt:lpstr>Wingdings</vt:lpstr>
      <vt:lpstr>1_Office 主题​​</vt:lpstr>
      <vt:lpstr>PowerPoint 演示文稿</vt:lpstr>
      <vt:lpstr>PowerPoint 演示文稿</vt:lpstr>
      <vt:lpstr>PowerPoint 演示文稿</vt:lpstr>
      <vt:lpstr>华南农业大学“在线教育综合平台”</vt:lpstr>
      <vt:lpstr>华南农业大学“在线教育综合平台”</vt:lpstr>
      <vt:lpstr>在线教育综合平台支持的功能</vt:lpstr>
      <vt:lpstr>在线教育综合平台支持的功能</vt:lpstr>
      <vt:lpstr>在线教育综合平台支持的功能</vt:lpstr>
      <vt:lpstr>在线教育综合平台支持的功能</vt:lpstr>
      <vt:lpstr>在线教育综合平台支持的功能</vt:lpstr>
      <vt:lpstr>在线教育综合平台支持的功能</vt:lpstr>
      <vt:lpstr>在线教育综合平台支持的功能</vt:lpstr>
      <vt:lpstr>在线教育综合平台支持的功能</vt:lpstr>
      <vt:lpstr>PowerPoint 演示文稿</vt:lpstr>
      <vt:lpstr>角色“教”</vt:lpstr>
      <vt:lpstr>角色“学”</vt:lpstr>
      <vt:lpstr>师生的困惑</vt:lpstr>
      <vt:lpstr>功能简介</vt:lpstr>
      <vt:lpstr>开设一门在线课程</vt:lpstr>
      <vt:lpstr>开设一门在线课程</vt:lpstr>
      <vt:lpstr>开设一门在线课程</vt:lpstr>
      <vt:lpstr>平台的基础功能</vt:lpstr>
      <vt:lpstr>平台功能——学生管理</vt:lpstr>
      <vt:lpstr>平台功能——资源管理</vt:lpstr>
      <vt:lpstr>平台功能——资源管理</vt:lpstr>
      <vt:lpstr>课件的制作</vt:lpstr>
      <vt:lpstr>微视频的制作</vt:lpstr>
      <vt:lpstr>图文制作</vt:lpstr>
      <vt:lpstr>平台功能——教学活动</vt:lpstr>
      <vt:lpstr>平台功能——教学活动</vt:lpstr>
      <vt:lpstr>平台功能——教学活动</vt:lpstr>
      <vt:lpstr>平台功能——成绩管理</vt:lpstr>
      <vt:lpstr>平台功能——课程间共享</vt:lpstr>
      <vt:lpstr>PowerPoint 演示文稿</vt:lpstr>
      <vt:lpstr>混合教学模式改革规划</vt:lpstr>
      <vt:lpstr>混合教学模式改革规划</vt:lpstr>
      <vt:lpstr>混合教学模式改革规划</vt:lpstr>
      <vt:lpstr>慕课起跑线</vt:lpstr>
      <vt:lpstr>混合教学</vt:lpstr>
      <vt:lpstr>混合教学教学模式探索</vt:lpstr>
      <vt:lpstr>混合教学教学模式探索</vt:lpstr>
      <vt:lpstr>基于在线教育综合平台的混合教学模式</vt:lpstr>
      <vt:lpstr>混合教学课程案例分享</vt:lpstr>
      <vt:lpstr>混合教学课程案例分享</vt:lpstr>
      <vt:lpstr>混合教学课程案例分享</vt:lpstr>
      <vt:lpstr>混合教学课程案例分享</vt:lpstr>
      <vt:lpstr>混合教学课程案例分享</vt:lpstr>
      <vt:lpstr>混合教学案例实践</vt:lpstr>
      <vt:lpstr>混合教学案例实践</vt:lpstr>
      <vt:lpstr>混合教学案例实践</vt:lpstr>
      <vt:lpstr>混合教学案例实践</vt:lpstr>
      <vt:lpstr>混合教学案例实践</vt:lpstr>
      <vt:lpstr>随时随地教与学</vt:lpstr>
      <vt:lpstr>PowerPoint 演示文稿</vt:lpstr>
      <vt:lpstr>教育在线支持服务</vt:lpstr>
      <vt:lpstr>教育在线支持服务</vt:lpstr>
      <vt:lpstr>教育在线支持服务</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pangzi zi</dc:creator>
  <cp:lastModifiedBy>李玉玲</cp:lastModifiedBy>
  <cp:revision>182</cp:revision>
  <dcterms:created xsi:type="dcterms:W3CDTF">2019-05-31T08:31:34Z</dcterms:created>
  <dcterms:modified xsi:type="dcterms:W3CDTF">2019-11-11T08:25:55Z</dcterms:modified>
</cp:coreProperties>
</file>