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heme/theme2.xml" ContentType="application/vnd.openxmlformats-officedocument.theme+xml"/>
  <Override PartName="/ppt/tags/tag103.xml" ContentType="application/vnd.openxmlformats-officedocument.presentationml.tags+xml"/>
  <Override PartName="/ppt/tags/tag104.xml" ContentType="application/vnd.openxmlformats-officedocument.presentationml.tags+xml"/>
  <Override PartName="/ppt/notesSlides/notesSlide1.xml" ContentType="application/vnd.openxmlformats-officedocument.presentationml.notesSlide+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notesSlides/notesSlide2.xml" ContentType="application/vnd.openxmlformats-officedocument.presentationml.notesSlide+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notesSlides/notesSlide3.xml" ContentType="application/vnd.openxmlformats-officedocument.presentationml.notesSlide+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notesSlides/notesSlide4.xml" ContentType="application/vnd.openxmlformats-officedocument.presentationml.notesSlide+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notesSlides/notesSlide5.xml" ContentType="application/vnd.openxmlformats-officedocument.presentationml.notesSlide+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notesSlides/notesSlide6.xml" ContentType="application/vnd.openxmlformats-officedocument.presentationml.notesSlide+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notesSlides/notesSlide7.xml" ContentType="application/vnd.openxmlformats-officedocument.presentationml.notesSlide+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notesSlides/notesSlide8.xml" ContentType="application/vnd.openxmlformats-officedocument.presentationml.notesSlide+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notesSlides/notesSlide9.xml" ContentType="application/vnd.openxmlformats-officedocument.presentationml.notesSlide+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notesSlides/notesSlide11.xml" ContentType="application/vnd.openxmlformats-officedocument.presentationml.notesSlide+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notesSlides/notesSlide12.xml" ContentType="application/vnd.openxmlformats-officedocument.presentationml.notesSlide+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notesSlides/notesSlide13.xml" ContentType="application/vnd.openxmlformats-officedocument.presentationml.notesSlide+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notesSlides/notesSlide14.xml" ContentType="application/vnd.openxmlformats-officedocument.presentationml.notesSlide+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notesSlides/notesSlide1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notesSlides/notesSlide16.xml" ContentType="application/vnd.openxmlformats-officedocument.presentationml.notesSlide+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notesSlides/notesSlide1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notesSlides/notesSlide18.xml" ContentType="application/vnd.openxmlformats-officedocument.presentationml.notesSlide+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notesSlides/notesSlide19.xml" ContentType="application/vnd.openxmlformats-officedocument.presentationml.notesSlide+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notesSlides/notesSlide20.xml" ContentType="application/vnd.openxmlformats-officedocument.presentationml.notesSlide+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notesSlides/notesSlide21.xml" ContentType="application/vnd.openxmlformats-officedocument.presentationml.notesSlide+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notesSlides/notesSlide22.xml" ContentType="application/vnd.openxmlformats-officedocument.presentationml.notesSlide+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notesSlides/notesSlide23.xml" ContentType="application/vnd.openxmlformats-officedocument.presentationml.notesSlide+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notesSlides/notesSlide24.xml" ContentType="application/vnd.openxmlformats-officedocument.presentationml.notesSlide+xml"/>
  <Override PartName="/ppt/tags/tag434.xml" ContentType="application/vnd.openxmlformats-officedocument.presentationml.tags+xml"/>
  <Override PartName="/ppt/notesSlides/notesSlide2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notesSlides/notesSlide26.xml" ContentType="application/vnd.openxmlformats-officedocument.presentationml.notesSlide+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notesSlides/notesSlide27.xml" ContentType="application/vnd.openxmlformats-officedocument.presentationml.notesSlide+xml"/>
  <Override PartName="/ppt/tags/tag459.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notesSlides/notesSlide28.xml" ContentType="application/vnd.openxmlformats-officedocument.presentationml.notesSlide+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charts/chart1.xml" ContentType="application/vnd.openxmlformats-officedocument.drawingml.chart+xml"/>
  <Override PartName="/ppt/theme/themeOverride1.xml" ContentType="application/vnd.openxmlformats-officedocument.themeOverride+xml"/>
  <Override PartName="/ppt/tags/tag528.xml" ContentType="application/vnd.openxmlformats-officedocument.presentationml.tags+xml"/>
  <Override PartName="/ppt/tags/tag529.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0" r:id="rId1"/>
  </p:sldMasterIdLst>
  <p:notesMasterIdLst>
    <p:notesMasterId r:id="rId95"/>
  </p:notesMasterIdLst>
  <p:sldIdLst>
    <p:sldId id="256" r:id="rId2"/>
    <p:sldId id="415" r:id="rId3"/>
    <p:sldId id="257" r:id="rId4"/>
    <p:sldId id="258" r:id="rId5"/>
    <p:sldId id="259" r:id="rId6"/>
    <p:sldId id="260" r:id="rId7"/>
    <p:sldId id="261" r:id="rId8"/>
    <p:sldId id="262" r:id="rId9"/>
    <p:sldId id="263" r:id="rId10"/>
    <p:sldId id="264" r:id="rId11"/>
    <p:sldId id="381" r:id="rId12"/>
    <p:sldId id="382" r:id="rId13"/>
    <p:sldId id="383" r:id="rId14"/>
    <p:sldId id="408" r:id="rId15"/>
    <p:sldId id="450" r:id="rId16"/>
    <p:sldId id="409" r:id="rId17"/>
    <p:sldId id="384" r:id="rId18"/>
    <p:sldId id="387" r:id="rId19"/>
    <p:sldId id="266" r:id="rId20"/>
    <p:sldId id="416" r:id="rId21"/>
    <p:sldId id="417" r:id="rId22"/>
    <p:sldId id="389" r:id="rId23"/>
    <p:sldId id="390" r:id="rId24"/>
    <p:sldId id="398" r:id="rId25"/>
    <p:sldId id="449" r:id="rId26"/>
    <p:sldId id="268" r:id="rId27"/>
    <p:sldId id="267" r:id="rId28"/>
    <p:sldId id="420" r:id="rId29"/>
    <p:sldId id="269" r:id="rId30"/>
    <p:sldId id="426" r:id="rId31"/>
    <p:sldId id="428" r:id="rId32"/>
    <p:sldId id="270" r:id="rId33"/>
    <p:sldId id="414" r:id="rId34"/>
    <p:sldId id="413" r:id="rId35"/>
    <p:sldId id="410" r:id="rId36"/>
    <p:sldId id="418" r:id="rId37"/>
    <p:sldId id="371" r:id="rId38"/>
    <p:sldId id="372" r:id="rId39"/>
    <p:sldId id="373" r:id="rId40"/>
    <p:sldId id="374" r:id="rId41"/>
    <p:sldId id="377" r:id="rId42"/>
    <p:sldId id="378" r:id="rId43"/>
    <p:sldId id="375" r:id="rId44"/>
    <p:sldId id="403" r:id="rId45"/>
    <p:sldId id="379" r:id="rId46"/>
    <p:sldId id="435" r:id="rId47"/>
    <p:sldId id="400" r:id="rId48"/>
    <p:sldId id="448" r:id="rId49"/>
    <p:sldId id="412" r:id="rId50"/>
    <p:sldId id="429" r:id="rId51"/>
    <p:sldId id="430" r:id="rId52"/>
    <p:sldId id="431" r:id="rId53"/>
    <p:sldId id="432" r:id="rId54"/>
    <p:sldId id="433" r:id="rId55"/>
    <p:sldId id="434" r:id="rId56"/>
    <p:sldId id="425" r:id="rId57"/>
    <p:sldId id="446" r:id="rId58"/>
    <p:sldId id="452" r:id="rId59"/>
    <p:sldId id="451" r:id="rId60"/>
    <p:sldId id="453" r:id="rId61"/>
    <p:sldId id="447" r:id="rId62"/>
    <p:sldId id="405" r:id="rId63"/>
    <p:sldId id="288" r:id="rId64"/>
    <p:sldId id="289" r:id="rId65"/>
    <p:sldId id="290" r:id="rId66"/>
    <p:sldId id="294" r:id="rId67"/>
    <p:sldId id="297" r:id="rId68"/>
    <p:sldId id="298" r:id="rId69"/>
    <p:sldId id="299" r:id="rId70"/>
    <p:sldId id="300" r:id="rId71"/>
    <p:sldId id="301" r:id="rId72"/>
    <p:sldId id="302" r:id="rId73"/>
    <p:sldId id="303" r:id="rId74"/>
    <p:sldId id="304" r:id="rId75"/>
    <p:sldId id="305" r:id="rId76"/>
    <p:sldId id="306" r:id="rId77"/>
    <p:sldId id="307" r:id="rId78"/>
    <p:sldId id="308" r:id="rId79"/>
    <p:sldId id="311" r:id="rId80"/>
    <p:sldId id="445" r:id="rId81"/>
    <p:sldId id="313" r:id="rId82"/>
    <p:sldId id="314" r:id="rId83"/>
    <p:sldId id="316" r:id="rId84"/>
    <p:sldId id="436" r:id="rId85"/>
    <p:sldId id="317" r:id="rId86"/>
    <p:sldId id="322" r:id="rId87"/>
    <p:sldId id="327" r:id="rId88"/>
    <p:sldId id="441" r:id="rId89"/>
    <p:sldId id="442" r:id="rId90"/>
    <p:sldId id="443" r:id="rId91"/>
    <p:sldId id="444" r:id="rId92"/>
    <p:sldId id="335" r:id="rId93"/>
    <p:sldId id="355" r:id="rId94"/>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MZ" initials="lmz" lastIdx="2"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0A1B5D5-9B99-4C35-A422-299274C87663}" styleName="中度样式 1 - 强调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B301B821-A1FF-4177-AEE7-76D212191A09}" styleName="中度样式 1 - 强调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2042" autoAdjust="0"/>
  </p:normalViewPr>
  <p:slideViewPr>
    <p:cSldViewPr>
      <p:cViewPr varScale="1">
        <p:scale>
          <a:sx n="73" d="100"/>
          <a:sy n="73" d="100"/>
        </p:scale>
        <p:origin x="972" y="7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notesMaster" Target="notesMasters/notesMaster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viewProps" Target="viewProps.xml"/></Relationships>
</file>

<file path=ppt/charts/_rels/chart1.xml.rels><?xml version="1.0" encoding="UTF-8" standalone="yes"?>
<Relationships xmlns="http://schemas.openxmlformats.org/package/2006/relationships"><Relationship Id="rId2" Type="http://schemas.openxmlformats.org/officeDocument/2006/relationships/oleObject" Target="&#24037;&#20316;&#31807;1"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[工作簿1]Sheet1!$A$2</c:f>
              <c:strCache>
                <c:ptCount val="1"/>
                <c:pt idx="0">
                  <c:v>占用资源</c:v>
                </c:pt>
              </c:strCache>
            </c:strRef>
          </c:tx>
          <c:spPr>
            <a:solidFill>
              <a:schemeClr val="accent1"/>
            </a:solidFill>
            <a:ln>
              <a:noFill/>
            </a:ln>
            <a:effectLst/>
          </c:spPr>
          <c:invertIfNegative val="0"/>
          <c:cat>
            <c:strRef>
              <c:f>[工作簿1]Sheet1!$B$1:$I$1</c:f>
              <c:strCache>
                <c:ptCount val="8"/>
                <c:pt idx="0">
                  <c:v>WebEx Recorder</c:v>
                </c:pt>
                <c:pt idx="1">
                  <c:v>Screen2swf</c:v>
                </c:pt>
                <c:pt idx="2">
                  <c:v>屏幕录像精灵</c:v>
                </c:pt>
                <c:pt idx="3">
                  <c:v>Camtasia Studio</c:v>
                </c:pt>
                <c:pt idx="4">
                  <c:v>超级录屏</c:v>
                </c:pt>
                <c:pt idx="5">
                  <c:v>Screen CAP</c:v>
                </c:pt>
                <c:pt idx="6">
                  <c:v>Bandicam</c:v>
                </c:pt>
                <c:pt idx="7">
                  <c:v>BB FlashBack</c:v>
                </c:pt>
              </c:strCache>
            </c:strRef>
          </c:cat>
          <c:val>
            <c:numRef>
              <c:f>[工作簿1]Sheet1!$B$2:$I$2</c:f>
              <c:numCache>
                <c:formatCode>General</c:formatCode>
                <c:ptCount val="8"/>
                <c:pt idx="0">
                  <c:v>85</c:v>
                </c:pt>
                <c:pt idx="1">
                  <c:v>99</c:v>
                </c:pt>
                <c:pt idx="2">
                  <c:v>85</c:v>
                </c:pt>
                <c:pt idx="3">
                  <c:v>90</c:v>
                </c:pt>
                <c:pt idx="4">
                  <c:v>85</c:v>
                </c:pt>
                <c:pt idx="5">
                  <c:v>95</c:v>
                </c:pt>
                <c:pt idx="6">
                  <c:v>90</c:v>
                </c:pt>
                <c:pt idx="7">
                  <c:v>95</c:v>
                </c:pt>
              </c:numCache>
            </c:numRef>
          </c:val>
        </c:ser>
        <c:ser>
          <c:idx val="1"/>
          <c:order val="1"/>
          <c:tx>
            <c:strRef>
              <c:f>[工作簿1]Sheet1!$A$3</c:f>
              <c:strCache>
                <c:ptCount val="1"/>
                <c:pt idx="0">
                  <c:v>兼容性</c:v>
                </c:pt>
              </c:strCache>
            </c:strRef>
          </c:tx>
          <c:spPr>
            <a:solidFill>
              <a:schemeClr val="accent2"/>
            </a:solidFill>
            <a:ln>
              <a:noFill/>
            </a:ln>
            <a:effectLst/>
          </c:spPr>
          <c:invertIfNegative val="0"/>
          <c:cat>
            <c:strRef>
              <c:f>[工作簿1]Sheet1!$B$1:$I$1</c:f>
              <c:strCache>
                <c:ptCount val="8"/>
                <c:pt idx="0">
                  <c:v>WebEx Recorder</c:v>
                </c:pt>
                <c:pt idx="1">
                  <c:v>Screen2swf</c:v>
                </c:pt>
                <c:pt idx="2">
                  <c:v>屏幕录像精灵</c:v>
                </c:pt>
                <c:pt idx="3">
                  <c:v>Camtasia Studio</c:v>
                </c:pt>
                <c:pt idx="4">
                  <c:v>超级录屏</c:v>
                </c:pt>
                <c:pt idx="5">
                  <c:v>Screen CAP</c:v>
                </c:pt>
                <c:pt idx="6">
                  <c:v>Bandicam</c:v>
                </c:pt>
                <c:pt idx="7">
                  <c:v>BB FlashBack</c:v>
                </c:pt>
              </c:strCache>
            </c:strRef>
          </c:cat>
          <c:val>
            <c:numRef>
              <c:f>[工作簿1]Sheet1!$B$3:$I$3</c:f>
              <c:numCache>
                <c:formatCode>General</c:formatCode>
                <c:ptCount val="8"/>
                <c:pt idx="0">
                  <c:v>80</c:v>
                </c:pt>
                <c:pt idx="1">
                  <c:v>80</c:v>
                </c:pt>
                <c:pt idx="2">
                  <c:v>65</c:v>
                </c:pt>
                <c:pt idx="3">
                  <c:v>95</c:v>
                </c:pt>
                <c:pt idx="4">
                  <c:v>85</c:v>
                </c:pt>
                <c:pt idx="5">
                  <c:v>85</c:v>
                </c:pt>
                <c:pt idx="6">
                  <c:v>95</c:v>
                </c:pt>
                <c:pt idx="7">
                  <c:v>90</c:v>
                </c:pt>
              </c:numCache>
            </c:numRef>
          </c:val>
        </c:ser>
        <c:ser>
          <c:idx val="2"/>
          <c:order val="2"/>
          <c:tx>
            <c:strRef>
              <c:f>[工作簿1]Sheet1!$A$4</c:f>
              <c:strCache>
                <c:ptCount val="1"/>
                <c:pt idx="0">
                  <c:v>操作界面</c:v>
                </c:pt>
              </c:strCache>
            </c:strRef>
          </c:tx>
          <c:spPr>
            <a:solidFill>
              <a:schemeClr val="accent3"/>
            </a:solidFill>
            <a:ln>
              <a:noFill/>
            </a:ln>
            <a:effectLst/>
          </c:spPr>
          <c:invertIfNegative val="0"/>
          <c:cat>
            <c:strRef>
              <c:f>[工作簿1]Sheet1!$B$1:$I$1</c:f>
              <c:strCache>
                <c:ptCount val="8"/>
                <c:pt idx="0">
                  <c:v>WebEx Recorder</c:v>
                </c:pt>
                <c:pt idx="1">
                  <c:v>Screen2swf</c:v>
                </c:pt>
                <c:pt idx="2">
                  <c:v>屏幕录像精灵</c:v>
                </c:pt>
                <c:pt idx="3">
                  <c:v>Camtasia Studio</c:v>
                </c:pt>
                <c:pt idx="4">
                  <c:v>超级录屏</c:v>
                </c:pt>
                <c:pt idx="5">
                  <c:v>Screen CAP</c:v>
                </c:pt>
                <c:pt idx="6">
                  <c:v>Bandicam</c:v>
                </c:pt>
                <c:pt idx="7">
                  <c:v>BB FlashBack</c:v>
                </c:pt>
              </c:strCache>
            </c:strRef>
          </c:cat>
          <c:val>
            <c:numRef>
              <c:f>[工作簿1]Sheet1!$B$4:$I$4</c:f>
              <c:numCache>
                <c:formatCode>General</c:formatCode>
                <c:ptCount val="8"/>
                <c:pt idx="0">
                  <c:v>75</c:v>
                </c:pt>
                <c:pt idx="1">
                  <c:v>95</c:v>
                </c:pt>
                <c:pt idx="2">
                  <c:v>60</c:v>
                </c:pt>
                <c:pt idx="3">
                  <c:v>90</c:v>
                </c:pt>
                <c:pt idx="4">
                  <c:v>80</c:v>
                </c:pt>
                <c:pt idx="5">
                  <c:v>80</c:v>
                </c:pt>
                <c:pt idx="6">
                  <c:v>80</c:v>
                </c:pt>
                <c:pt idx="7">
                  <c:v>85</c:v>
                </c:pt>
              </c:numCache>
            </c:numRef>
          </c:val>
        </c:ser>
        <c:ser>
          <c:idx val="3"/>
          <c:order val="3"/>
          <c:tx>
            <c:strRef>
              <c:f>[工作簿1]Sheet1!$A$5</c:f>
              <c:strCache>
                <c:ptCount val="1"/>
                <c:pt idx="0">
                  <c:v>录制信息源</c:v>
                </c:pt>
              </c:strCache>
            </c:strRef>
          </c:tx>
          <c:spPr>
            <a:solidFill>
              <a:schemeClr val="accent4"/>
            </a:solidFill>
            <a:ln>
              <a:noFill/>
            </a:ln>
            <a:effectLst/>
          </c:spPr>
          <c:invertIfNegative val="0"/>
          <c:cat>
            <c:strRef>
              <c:f>[工作簿1]Sheet1!$B$1:$I$1</c:f>
              <c:strCache>
                <c:ptCount val="8"/>
                <c:pt idx="0">
                  <c:v>WebEx Recorder</c:v>
                </c:pt>
                <c:pt idx="1">
                  <c:v>Screen2swf</c:v>
                </c:pt>
                <c:pt idx="2">
                  <c:v>屏幕录像精灵</c:v>
                </c:pt>
                <c:pt idx="3">
                  <c:v>Camtasia Studio</c:v>
                </c:pt>
                <c:pt idx="4">
                  <c:v>超级录屏</c:v>
                </c:pt>
                <c:pt idx="5">
                  <c:v>Screen CAP</c:v>
                </c:pt>
                <c:pt idx="6">
                  <c:v>Bandicam</c:v>
                </c:pt>
                <c:pt idx="7">
                  <c:v>BB FlashBack</c:v>
                </c:pt>
              </c:strCache>
            </c:strRef>
          </c:cat>
          <c:val>
            <c:numRef>
              <c:f>[工作簿1]Sheet1!$B$5:$I$5</c:f>
              <c:numCache>
                <c:formatCode>General</c:formatCode>
                <c:ptCount val="8"/>
                <c:pt idx="0">
                  <c:v>85</c:v>
                </c:pt>
                <c:pt idx="1">
                  <c:v>35</c:v>
                </c:pt>
                <c:pt idx="2">
                  <c:v>75</c:v>
                </c:pt>
                <c:pt idx="3">
                  <c:v>95</c:v>
                </c:pt>
                <c:pt idx="4">
                  <c:v>90</c:v>
                </c:pt>
                <c:pt idx="5">
                  <c:v>65</c:v>
                </c:pt>
                <c:pt idx="6">
                  <c:v>85</c:v>
                </c:pt>
                <c:pt idx="7">
                  <c:v>75</c:v>
                </c:pt>
              </c:numCache>
            </c:numRef>
          </c:val>
        </c:ser>
        <c:ser>
          <c:idx val="4"/>
          <c:order val="4"/>
          <c:tx>
            <c:strRef>
              <c:f>[工作簿1]Sheet1!$A$6</c:f>
              <c:strCache>
                <c:ptCount val="1"/>
                <c:pt idx="0">
                  <c:v>录制品质</c:v>
                </c:pt>
              </c:strCache>
            </c:strRef>
          </c:tx>
          <c:spPr>
            <a:solidFill>
              <a:schemeClr val="accent5"/>
            </a:solidFill>
            <a:ln>
              <a:noFill/>
            </a:ln>
            <a:effectLst/>
          </c:spPr>
          <c:invertIfNegative val="0"/>
          <c:cat>
            <c:strRef>
              <c:f>[工作簿1]Sheet1!$B$1:$I$1</c:f>
              <c:strCache>
                <c:ptCount val="8"/>
                <c:pt idx="0">
                  <c:v>WebEx Recorder</c:v>
                </c:pt>
                <c:pt idx="1">
                  <c:v>Screen2swf</c:v>
                </c:pt>
                <c:pt idx="2">
                  <c:v>屏幕录像精灵</c:v>
                </c:pt>
                <c:pt idx="3">
                  <c:v>Camtasia Studio</c:v>
                </c:pt>
                <c:pt idx="4">
                  <c:v>超级录屏</c:v>
                </c:pt>
                <c:pt idx="5">
                  <c:v>Screen CAP</c:v>
                </c:pt>
                <c:pt idx="6">
                  <c:v>Bandicam</c:v>
                </c:pt>
                <c:pt idx="7">
                  <c:v>BB FlashBack</c:v>
                </c:pt>
              </c:strCache>
            </c:strRef>
          </c:cat>
          <c:val>
            <c:numRef>
              <c:f>[工作簿1]Sheet1!$B$6:$I$6</c:f>
              <c:numCache>
                <c:formatCode>General</c:formatCode>
                <c:ptCount val="8"/>
                <c:pt idx="0">
                  <c:v>80</c:v>
                </c:pt>
                <c:pt idx="1">
                  <c:v>90</c:v>
                </c:pt>
                <c:pt idx="2">
                  <c:v>85</c:v>
                </c:pt>
                <c:pt idx="3">
                  <c:v>95</c:v>
                </c:pt>
                <c:pt idx="4">
                  <c:v>95</c:v>
                </c:pt>
                <c:pt idx="5">
                  <c:v>70</c:v>
                </c:pt>
                <c:pt idx="6">
                  <c:v>80</c:v>
                </c:pt>
                <c:pt idx="7">
                  <c:v>90</c:v>
                </c:pt>
              </c:numCache>
            </c:numRef>
          </c:val>
        </c:ser>
        <c:ser>
          <c:idx val="5"/>
          <c:order val="5"/>
          <c:tx>
            <c:strRef>
              <c:f>[工作簿1]Sheet1!$A$7</c:f>
              <c:strCache>
                <c:ptCount val="1"/>
                <c:pt idx="0">
                  <c:v>编辑功能</c:v>
                </c:pt>
              </c:strCache>
            </c:strRef>
          </c:tx>
          <c:spPr>
            <a:solidFill>
              <a:schemeClr val="accent6"/>
            </a:solidFill>
            <a:ln>
              <a:noFill/>
            </a:ln>
            <a:effectLst/>
          </c:spPr>
          <c:invertIfNegative val="0"/>
          <c:cat>
            <c:strRef>
              <c:f>[工作簿1]Sheet1!$B$1:$I$1</c:f>
              <c:strCache>
                <c:ptCount val="8"/>
                <c:pt idx="0">
                  <c:v>WebEx Recorder</c:v>
                </c:pt>
                <c:pt idx="1">
                  <c:v>Screen2swf</c:v>
                </c:pt>
                <c:pt idx="2">
                  <c:v>屏幕录像精灵</c:v>
                </c:pt>
                <c:pt idx="3">
                  <c:v>Camtasia Studio</c:v>
                </c:pt>
                <c:pt idx="4">
                  <c:v>超级录屏</c:v>
                </c:pt>
                <c:pt idx="5">
                  <c:v>Screen CAP</c:v>
                </c:pt>
                <c:pt idx="6">
                  <c:v>Bandicam</c:v>
                </c:pt>
                <c:pt idx="7">
                  <c:v>BB FlashBack</c:v>
                </c:pt>
              </c:strCache>
            </c:strRef>
          </c:cat>
          <c:val>
            <c:numRef>
              <c:f>[工作簿1]Sheet1!$B$7:$I$7</c:f>
              <c:numCache>
                <c:formatCode>General</c:formatCode>
                <c:ptCount val="8"/>
                <c:pt idx="0">
                  <c:v>68</c:v>
                </c:pt>
                <c:pt idx="1">
                  <c:v>35</c:v>
                </c:pt>
                <c:pt idx="2">
                  <c:v>35</c:v>
                </c:pt>
                <c:pt idx="3">
                  <c:v>94</c:v>
                </c:pt>
                <c:pt idx="4">
                  <c:v>45</c:v>
                </c:pt>
                <c:pt idx="5">
                  <c:v>35</c:v>
                </c:pt>
                <c:pt idx="6">
                  <c:v>55</c:v>
                </c:pt>
                <c:pt idx="7">
                  <c:v>85</c:v>
                </c:pt>
              </c:numCache>
            </c:numRef>
          </c:val>
        </c:ser>
        <c:ser>
          <c:idx val="6"/>
          <c:order val="6"/>
          <c:tx>
            <c:strRef>
              <c:f>[工作簿1]Sheet1!$A$8</c:f>
              <c:strCache>
                <c:ptCount val="1"/>
                <c:pt idx="0">
                  <c:v>输出格式</c:v>
                </c:pt>
              </c:strCache>
            </c:strRef>
          </c:tx>
          <c:spPr>
            <a:solidFill>
              <a:schemeClr val="accent1">
                <a:lumMod val="60000"/>
              </a:schemeClr>
            </a:solidFill>
            <a:ln>
              <a:noFill/>
            </a:ln>
            <a:effectLst/>
          </c:spPr>
          <c:invertIfNegative val="0"/>
          <c:cat>
            <c:strRef>
              <c:f>[工作簿1]Sheet1!$B$1:$I$1</c:f>
              <c:strCache>
                <c:ptCount val="8"/>
                <c:pt idx="0">
                  <c:v>WebEx Recorder</c:v>
                </c:pt>
                <c:pt idx="1">
                  <c:v>Screen2swf</c:v>
                </c:pt>
                <c:pt idx="2">
                  <c:v>屏幕录像精灵</c:v>
                </c:pt>
                <c:pt idx="3">
                  <c:v>Camtasia Studio</c:v>
                </c:pt>
                <c:pt idx="4">
                  <c:v>超级录屏</c:v>
                </c:pt>
                <c:pt idx="5">
                  <c:v>Screen CAP</c:v>
                </c:pt>
                <c:pt idx="6">
                  <c:v>Bandicam</c:v>
                </c:pt>
                <c:pt idx="7">
                  <c:v>BB FlashBack</c:v>
                </c:pt>
              </c:strCache>
            </c:strRef>
          </c:cat>
          <c:val>
            <c:numRef>
              <c:f>[工作簿1]Sheet1!$B$8:$I$8</c:f>
              <c:numCache>
                <c:formatCode>General</c:formatCode>
                <c:ptCount val="8"/>
                <c:pt idx="0">
                  <c:v>75</c:v>
                </c:pt>
                <c:pt idx="1">
                  <c:v>35</c:v>
                </c:pt>
                <c:pt idx="2">
                  <c:v>65</c:v>
                </c:pt>
                <c:pt idx="3">
                  <c:v>95</c:v>
                </c:pt>
                <c:pt idx="4">
                  <c:v>90</c:v>
                </c:pt>
                <c:pt idx="5">
                  <c:v>60</c:v>
                </c:pt>
                <c:pt idx="6">
                  <c:v>75</c:v>
                </c:pt>
                <c:pt idx="7">
                  <c:v>95</c:v>
                </c:pt>
              </c:numCache>
            </c:numRef>
          </c:val>
        </c:ser>
        <c:ser>
          <c:idx val="7"/>
          <c:order val="7"/>
          <c:tx>
            <c:strRef>
              <c:f>[工作簿1]Sheet1!$A$9</c:f>
              <c:strCache>
                <c:ptCount val="1"/>
                <c:pt idx="0">
                  <c:v>体积大小</c:v>
                </c:pt>
              </c:strCache>
            </c:strRef>
          </c:tx>
          <c:spPr>
            <a:solidFill>
              <a:schemeClr val="accent2">
                <a:lumMod val="60000"/>
              </a:schemeClr>
            </a:solidFill>
            <a:ln>
              <a:noFill/>
            </a:ln>
            <a:effectLst/>
          </c:spPr>
          <c:invertIfNegative val="0"/>
          <c:cat>
            <c:strRef>
              <c:f>[工作簿1]Sheet1!$B$1:$I$1</c:f>
              <c:strCache>
                <c:ptCount val="8"/>
                <c:pt idx="0">
                  <c:v>WebEx Recorder</c:v>
                </c:pt>
                <c:pt idx="1">
                  <c:v>Screen2swf</c:v>
                </c:pt>
                <c:pt idx="2">
                  <c:v>屏幕录像精灵</c:v>
                </c:pt>
                <c:pt idx="3">
                  <c:v>Camtasia Studio</c:v>
                </c:pt>
                <c:pt idx="4">
                  <c:v>超级录屏</c:v>
                </c:pt>
                <c:pt idx="5">
                  <c:v>Screen CAP</c:v>
                </c:pt>
                <c:pt idx="6">
                  <c:v>Bandicam</c:v>
                </c:pt>
                <c:pt idx="7">
                  <c:v>BB FlashBack</c:v>
                </c:pt>
              </c:strCache>
            </c:strRef>
          </c:cat>
          <c:val>
            <c:numRef>
              <c:f>[工作簿1]Sheet1!$B$9:$I$9</c:f>
              <c:numCache>
                <c:formatCode>General</c:formatCode>
                <c:ptCount val="8"/>
                <c:pt idx="0">
                  <c:v>100</c:v>
                </c:pt>
                <c:pt idx="1">
                  <c:v>95</c:v>
                </c:pt>
                <c:pt idx="2">
                  <c:v>75</c:v>
                </c:pt>
                <c:pt idx="3">
                  <c:v>95</c:v>
                </c:pt>
                <c:pt idx="4">
                  <c:v>85</c:v>
                </c:pt>
                <c:pt idx="5">
                  <c:v>75</c:v>
                </c:pt>
                <c:pt idx="6">
                  <c:v>65</c:v>
                </c:pt>
                <c:pt idx="7">
                  <c:v>90</c:v>
                </c:pt>
              </c:numCache>
            </c:numRef>
          </c:val>
        </c:ser>
        <c:dLbls>
          <c:showLegendKey val="0"/>
          <c:showVal val="0"/>
          <c:showCatName val="0"/>
          <c:showSerName val="0"/>
          <c:showPercent val="0"/>
          <c:showBubbleSize val="0"/>
        </c:dLbls>
        <c:gapWidth val="219"/>
        <c:overlap val="-27"/>
        <c:axId val="178670336"/>
        <c:axId val="178671968"/>
      </c:barChart>
      <c:catAx>
        <c:axId val="1786703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sz="1400"/>
            </a:pPr>
            <a:endParaRPr lang="zh-CN"/>
          </a:p>
        </c:txPr>
        <c:crossAx val="178671968"/>
        <c:crosses val="autoZero"/>
        <c:auto val="1"/>
        <c:lblAlgn val="ctr"/>
        <c:lblOffset val="100"/>
        <c:noMultiLvlLbl val="0"/>
      </c:catAx>
      <c:valAx>
        <c:axId val="178671968"/>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vert="horz"/>
          <a:lstStyle/>
          <a:p>
            <a:pPr>
              <a:defRPr/>
            </a:pPr>
            <a:endParaRPr lang="zh-CN"/>
          </a:p>
        </c:txPr>
        <c:crossAx val="178670336"/>
        <c:crosses val="autoZero"/>
        <c:crossBetween val="between"/>
      </c:valAx>
    </c:plotArea>
    <c:legend>
      <c:legendPos val="b"/>
      <c:overlay val="0"/>
      <c:spPr>
        <a:noFill/>
        <a:ln>
          <a:noFill/>
        </a:ln>
        <a:effectLst/>
      </c:spPr>
      <c:txPr>
        <a:bodyPr rot="0" vert="horz"/>
        <a:lstStyle/>
        <a:p>
          <a:pPr>
            <a:defRPr sz="1400"/>
          </a:pPr>
          <a:endParaRPr lang="zh-CN"/>
        </a:p>
      </c:txPr>
    </c:legend>
    <c:plotVisOnly val="1"/>
    <c:dispBlanksAs val="gap"/>
    <c:showDLblsOverMax val="0"/>
  </c:chart>
  <c:txPr>
    <a:bodyPr/>
    <a:lstStyle/>
    <a:p>
      <a:pPr>
        <a:defRPr>
          <a:latin typeface="黑体" pitchFamily="49" charset="-122"/>
          <a:ea typeface="黑体" pitchFamily="49" charset="-122"/>
        </a:defRPr>
      </a:pPr>
      <a:endParaRPr lang="zh-CN"/>
    </a:p>
  </c:txPr>
  <c:externalData r:id="rId2">
    <c:autoUpdate val="0"/>
  </c:externalData>
</c:chartSpace>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0E5693E-025E-45F5-97AA-AEE5D7C7B484}" type="doc">
      <dgm:prSet loTypeId="urn:microsoft.com/office/officeart/2008/layout/RadialCluster" loCatId="relationship" qsTypeId="urn:microsoft.com/office/officeart/2005/8/quickstyle/simple1" qsCatId="simple" csTypeId="urn:microsoft.com/office/officeart/2005/8/colors/colorful3" csCatId="colorful" phldr="1"/>
      <dgm:spPr/>
      <dgm:t>
        <a:bodyPr/>
        <a:lstStyle/>
        <a:p>
          <a:endParaRPr lang="zh-CN" altLang="en-US"/>
        </a:p>
      </dgm:t>
    </dgm:pt>
    <dgm:pt modelId="{CB82CB8E-3407-4810-90D2-B4AA4DCE88D0}">
      <dgm:prSet phldrT="[文本]" custT="1"/>
      <dgm:spPr>
        <a:solidFill>
          <a:schemeClr val="accent2">
            <a:lumMod val="50000"/>
          </a:schemeClr>
        </a:solidFill>
      </dgm:spPr>
      <dgm:t>
        <a:bodyPr/>
        <a:lstStyle/>
        <a:p>
          <a:r>
            <a:rPr lang="zh-CN" altLang="en-US" sz="3600" dirty="0" smtClean="0">
              <a:latin typeface="等线" panose="02010600030101010101" pitchFamily="2" charset="-122"/>
              <a:ea typeface="等线" panose="02010600030101010101" pitchFamily="2" charset="-122"/>
            </a:rPr>
            <a:t>微课特点</a:t>
          </a:r>
          <a:endParaRPr lang="zh-CN" altLang="en-US" sz="3600" dirty="0">
            <a:latin typeface="等线" panose="02010600030101010101" pitchFamily="2" charset="-122"/>
            <a:ea typeface="等线" panose="02010600030101010101" pitchFamily="2" charset="-122"/>
          </a:endParaRPr>
        </a:p>
      </dgm:t>
    </dgm:pt>
    <dgm:pt modelId="{68AB8609-7A0C-428E-9166-633BE56CA29B}" type="parTrans" cxnId="{420B7FC6-1A0E-480E-B876-FC147663DA6E}">
      <dgm:prSet/>
      <dgm:spPr/>
      <dgm:t>
        <a:bodyPr/>
        <a:lstStyle/>
        <a:p>
          <a:endParaRPr lang="zh-CN" altLang="en-US" sz="2400">
            <a:latin typeface="等线" panose="02010600030101010101" pitchFamily="2" charset="-122"/>
            <a:ea typeface="等线" panose="02010600030101010101" pitchFamily="2" charset="-122"/>
          </a:endParaRPr>
        </a:p>
      </dgm:t>
    </dgm:pt>
    <dgm:pt modelId="{F7D6EFAD-C7DE-4C77-AAFB-9B8DDA2DA9FA}" type="sibTrans" cxnId="{420B7FC6-1A0E-480E-B876-FC147663DA6E}">
      <dgm:prSet/>
      <dgm:spPr/>
      <dgm:t>
        <a:bodyPr/>
        <a:lstStyle/>
        <a:p>
          <a:endParaRPr lang="zh-CN" altLang="en-US" sz="2400">
            <a:latin typeface="等线" panose="02010600030101010101" pitchFamily="2" charset="-122"/>
            <a:ea typeface="等线" panose="02010600030101010101" pitchFamily="2" charset="-122"/>
          </a:endParaRPr>
        </a:p>
      </dgm:t>
    </dgm:pt>
    <dgm:pt modelId="{1E2AF1EA-7BA1-4E5C-B8AA-231973477268}">
      <dgm:prSet phldrT="[文本]" custT="1"/>
      <dgm:spPr>
        <a:solidFill>
          <a:schemeClr val="accent1"/>
        </a:solidFill>
      </dgm:spPr>
      <dgm:t>
        <a:bodyPr/>
        <a:lstStyle/>
        <a:p>
          <a:r>
            <a:rPr lang="zh-CN" altLang="en-US" sz="1800" b="1" dirty="0" smtClean="0">
              <a:latin typeface="等线" panose="02010600030101010101" pitchFamily="2" charset="-122"/>
              <a:ea typeface="等线" panose="02010600030101010101" pitchFamily="2" charset="-122"/>
            </a:rPr>
            <a:t>时间控制</a:t>
          </a:r>
          <a:endParaRPr lang="zh-CN" altLang="en-US" sz="1800" b="1" dirty="0">
            <a:latin typeface="等线" panose="02010600030101010101" pitchFamily="2" charset="-122"/>
            <a:ea typeface="等线" panose="02010600030101010101" pitchFamily="2" charset="-122"/>
          </a:endParaRPr>
        </a:p>
      </dgm:t>
    </dgm:pt>
    <dgm:pt modelId="{4EE0EA12-B224-4FF7-AA8C-D257525FAA81}" type="parTrans" cxnId="{9A291F68-1960-4A2E-9FCB-A1714818CC56}">
      <dgm:prSet/>
      <dgm:spPr/>
      <dgm:t>
        <a:bodyPr/>
        <a:lstStyle/>
        <a:p>
          <a:endParaRPr lang="zh-CN" altLang="en-US" sz="2400">
            <a:latin typeface="等线" panose="02010600030101010101" pitchFamily="2" charset="-122"/>
            <a:ea typeface="等线" panose="02010600030101010101" pitchFamily="2" charset="-122"/>
          </a:endParaRPr>
        </a:p>
      </dgm:t>
    </dgm:pt>
    <dgm:pt modelId="{A347C655-D910-4338-9F12-EAC8C88635EE}" type="sibTrans" cxnId="{9A291F68-1960-4A2E-9FCB-A1714818CC56}">
      <dgm:prSet/>
      <dgm:spPr/>
      <dgm:t>
        <a:bodyPr/>
        <a:lstStyle/>
        <a:p>
          <a:endParaRPr lang="zh-CN" altLang="en-US" sz="2400">
            <a:latin typeface="等线" panose="02010600030101010101" pitchFamily="2" charset="-122"/>
            <a:ea typeface="等线" panose="02010600030101010101" pitchFamily="2" charset="-122"/>
          </a:endParaRPr>
        </a:p>
      </dgm:t>
    </dgm:pt>
    <dgm:pt modelId="{73D96698-DBCF-4DA3-9706-76172CC7BA49}">
      <dgm:prSet custT="1"/>
      <dgm:spPr>
        <a:solidFill>
          <a:schemeClr val="accent1"/>
        </a:solidFill>
      </dgm:spPr>
      <dgm:t>
        <a:bodyPr/>
        <a:lstStyle/>
        <a:p>
          <a:r>
            <a:rPr lang="zh-CN" altLang="en-US" sz="1800" b="1" dirty="0" smtClean="0">
              <a:latin typeface="等线" panose="02010600030101010101" pitchFamily="2" charset="-122"/>
              <a:ea typeface="等线" panose="02010600030101010101" pitchFamily="2" charset="-122"/>
            </a:rPr>
            <a:t>内容精简</a:t>
          </a:r>
          <a:endParaRPr lang="en-US" altLang="zh-CN" sz="1800" b="1" dirty="0" smtClean="0">
            <a:latin typeface="等线" panose="02010600030101010101" pitchFamily="2" charset="-122"/>
            <a:ea typeface="等线" panose="02010600030101010101" pitchFamily="2" charset="-122"/>
          </a:endParaRPr>
        </a:p>
      </dgm:t>
    </dgm:pt>
    <dgm:pt modelId="{FD1647B0-9DAE-4F3B-8DEB-5A4DF33FF26A}" type="parTrans" cxnId="{2FDBD7FE-39DE-43EA-A5FF-7936DF67EFB7}">
      <dgm:prSet/>
      <dgm:spPr/>
      <dgm:t>
        <a:bodyPr/>
        <a:lstStyle/>
        <a:p>
          <a:endParaRPr lang="zh-CN" altLang="en-US" sz="2400">
            <a:latin typeface="等线" panose="02010600030101010101" pitchFamily="2" charset="-122"/>
            <a:ea typeface="等线" panose="02010600030101010101" pitchFamily="2" charset="-122"/>
          </a:endParaRPr>
        </a:p>
      </dgm:t>
    </dgm:pt>
    <dgm:pt modelId="{156680A9-B978-4EAF-BFD1-B790E64D86F9}" type="sibTrans" cxnId="{2FDBD7FE-39DE-43EA-A5FF-7936DF67EFB7}">
      <dgm:prSet/>
      <dgm:spPr/>
      <dgm:t>
        <a:bodyPr/>
        <a:lstStyle/>
        <a:p>
          <a:endParaRPr lang="zh-CN" altLang="en-US" sz="2400">
            <a:latin typeface="等线" panose="02010600030101010101" pitchFamily="2" charset="-122"/>
            <a:ea typeface="等线" panose="02010600030101010101" pitchFamily="2" charset="-122"/>
          </a:endParaRPr>
        </a:p>
      </dgm:t>
    </dgm:pt>
    <dgm:pt modelId="{6CCDFA68-16CB-4303-B6BE-8D0B68C49E2F}">
      <dgm:prSet custT="1"/>
      <dgm:spPr>
        <a:solidFill>
          <a:schemeClr val="accent1"/>
        </a:solidFill>
      </dgm:spPr>
      <dgm:t>
        <a:bodyPr/>
        <a:lstStyle/>
        <a:p>
          <a:r>
            <a:rPr lang="zh-CN" altLang="en-US" sz="1800" dirty="0" smtClean="0">
              <a:latin typeface="等线" panose="02010600030101010101" pitchFamily="2" charset="-122"/>
              <a:ea typeface="等线" panose="02010600030101010101" pitchFamily="2" charset="-122"/>
            </a:rPr>
            <a:t>制造氛围</a:t>
          </a:r>
          <a:endParaRPr lang="en-US" altLang="zh-CN" sz="1800" dirty="0" smtClean="0">
            <a:latin typeface="等线" panose="02010600030101010101" pitchFamily="2" charset="-122"/>
            <a:ea typeface="等线" panose="02010600030101010101" pitchFamily="2" charset="-122"/>
          </a:endParaRPr>
        </a:p>
      </dgm:t>
    </dgm:pt>
    <dgm:pt modelId="{042A3106-523C-43A6-BDD6-61B96F4A1FF4}" type="parTrans" cxnId="{3DBEC3A8-5A03-4649-BC5D-E8EE537061B5}">
      <dgm:prSet/>
      <dgm:spPr/>
      <dgm:t>
        <a:bodyPr/>
        <a:lstStyle/>
        <a:p>
          <a:endParaRPr lang="zh-CN" altLang="en-US" sz="2400">
            <a:latin typeface="等线" panose="02010600030101010101" pitchFamily="2" charset="-122"/>
            <a:ea typeface="等线" panose="02010600030101010101" pitchFamily="2" charset="-122"/>
          </a:endParaRPr>
        </a:p>
      </dgm:t>
    </dgm:pt>
    <dgm:pt modelId="{2EEDD040-4E7A-4B0E-BA37-74B840DF3F2C}" type="sibTrans" cxnId="{3DBEC3A8-5A03-4649-BC5D-E8EE537061B5}">
      <dgm:prSet/>
      <dgm:spPr/>
      <dgm:t>
        <a:bodyPr/>
        <a:lstStyle/>
        <a:p>
          <a:endParaRPr lang="zh-CN" altLang="en-US" sz="2400">
            <a:latin typeface="等线" panose="02010600030101010101" pitchFamily="2" charset="-122"/>
            <a:ea typeface="等线" panose="02010600030101010101" pitchFamily="2" charset="-122"/>
          </a:endParaRPr>
        </a:p>
      </dgm:t>
    </dgm:pt>
    <dgm:pt modelId="{D8B5E934-FF91-4033-9084-A7D9596E4A21}">
      <dgm:prSet custT="1"/>
      <dgm:spPr>
        <a:solidFill>
          <a:schemeClr val="accent1"/>
        </a:solidFill>
      </dgm:spPr>
      <dgm:t>
        <a:bodyPr/>
        <a:lstStyle/>
        <a:p>
          <a:r>
            <a:rPr lang="zh-CN" altLang="en-US" sz="1800" dirty="0" smtClean="0">
              <a:latin typeface="等线" panose="02010600030101010101" pitchFamily="2" charset="-122"/>
              <a:ea typeface="等线" panose="02010600030101010101" pitchFamily="2" charset="-122"/>
            </a:rPr>
            <a:t>提供交互</a:t>
          </a:r>
          <a:endParaRPr lang="en-US" altLang="zh-CN" sz="1800" dirty="0" smtClean="0">
            <a:latin typeface="等线" panose="02010600030101010101" pitchFamily="2" charset="-122"/>
            <a:ea typeface="等线" panose="02010600030101010101" pitchFamily="2" charset="-122"/>
          </a:endParaRPr>
        </a:p>
      </dgm:t>
    </dgm:pt>
    <dgm:pt modelId="{BEE97009-0C6C-46CE-9A6A-8E6CE7761B6A}" type="parTrans" cxnId="{FA2D9C5D-F3AB-4D16-943F-266A80611367}">
      <dgm:prSet/>
      <dgm:spPr/>
      <dgm:t>
        <a:bodyPr/>
        <a:lstStyle/>
        <a:p>
          <a:endParaRPr lang="zh-CN" altLang="en-US" sz="2400">
            <a:latin typeface="等线" panose="02010600030101010101" pitchFamily="2" charset="-122"/>
            <a:ea typeface="等线" panose="02010600030101010101" pitchFamily="2" charset="-122"/>
          </a:endParaRPr>
        </a:p>
      </dgm:t>
    </dgm:pt>
    <dgm:pt modelId="{FAE30926-D43E-492B-BF28-F729B95765A4}" type="sibTrans" cxnId="{FA2D9C5D-F3AB-4D16-943F-266A80611367}">
      <dgm:prSet/>
      <dgm:spPr/>
      <dgm:t>
        <a:bodyPr/>
        <a:lstStyle/>
        <a:p>
          <a:endParaRPr lang="zh-CN" altLang="en-US" sz="2400">
            <a:latin typeface="等线" panose="02010600030101010101" pitchFamily="2" charset="-122"/>
            <a:ea typeface="等线" panose="02010600030101010101" pitchFamily="2" charset="-122"/>
          </a:endParaRPr>
        </a:p>
      </dgm:t>
    </dgm:pt>
    <dgm:pt modelId="{EF807381-C748-4D09-9EC3-400E0A1A9C77}">
      <dgm:prSet custT="1"/>
      <dgm:spPr>
        <a:solidFill>
          <a:schemeClr val="accent1"/>
        </a:solidFill>
      </dgm:spPr>
      <dgm:t>
        <a:bodyPr/>
        <a:lstStyle/>
        <a:p>
          <a:r>
            <a:rPr lang="zh-CN" altLang="en-US" sz="1800" dirty="0" smtClean="0">
              <a:latin typeface="等线" panose="02010600030101010101" pitchFamily="2" charset="-122"/>
              <a:ea typeface="等线" panose="02010600030101010101" pitchFamily="2" charset="-122"/>
            </a:rPr>
            <a:t>合适技术</a:t>
          </a:r>
          <a:endParaRPr lang="en-US" altLang="zh-CN" sz="1800" dirty="0" smtClean="0">
            <a:latin typeface="等线" panose="02010600030101010101" pitchFamily="2" charset="-122"/>
            <a:ea typeface="等线" panose="02010600030101010101" pitchFamily="2" charset="-122"/>
          </a:endParaRPr>
        </a:p>
      </dgm:t>
    </dgm:pt>
    <dgm:pt modelId="{735718B5-35EF-409F-AF88-4D7C3AE98C1A}" type="parTrans" cxnId="{D4DD3014-BCA8-4F37-8D8D-8F1C403B07D6}">
      <dgm:prSet/>
      <dgm:spPr/>
      <dgm:t>
        <a:bodyPr/>
        <a:lstStyle/>
        <a:p>
          <a:endParaRPr lang="zh-CN" altLang="en-US" sz="2400">
            <a:latin typeface="等线" panose="02010600030101010101" pitchFamily="2" charset="-122"/>
            <a:ea typeface="等线" panose="02010600030101010101" pitchFamily="2" charset="-122"/>
          </a:endParaRPr>
        </a:p>
      </dgm:t>
    </dgm:pt>
    <dgm:pt modelId="{79E6C4A8-ADE9-4A9D-831D-FD47DAE44454}" type="sibTrans" cxnId="{D4DD3014-BCA8-4F37-8D8D-8F1C403B07D6}">
      <dgm:prSet/>
      <dgm:spPr/>
      <dgm:t>
        <a:bodyPr/>
        <a:lstStyle/>
        <a:p>
          <a:endParaRPr lang="zh-CN" altLang="en-US" sz="2400">
            <a:latin typeface="等线" panose="02010600030101010101" pitchFamily="2" charset="-122"/>
            <a:ea typeface="等线" panose="02010600030101010101" pitchFamily="2" charset="-122"/>
          </a:endParaRPr>
        </a:p>
      </dgm:t>
    </dgm:pt>
    <dgm:pt modelId="{42B9005C-EC04-4027-AA74-BC361165F08A}">
      <dgm:prSet custT="1"/>
      <dgm:spPr>
        <a:solidFill>
          <a:schemeClr val="accent1"/>
        </a:solidFill>
      </dgm:spPr>
      <dgm:t>
        <a:bodyPr/>
        <a:lstStyle/>
        <a:p>
          <a:r>
            <a:rPr lang="zh-CN" altLang="en-US" sz="1800" b="1" dirty="0" smtClean="0">
              <a:latin typeface="等线" panose="02010600030101010101" pitchFamily="2" charset="-122"/>
              <a:ea typeface="等线" panose="02010600030101010101" pitchFamily="2" charset="-122"/>
            </a:rPr>
            <a:t>环节完整</a:t>
          </a:r>
          <a:endParaRPr lang="zh-CN" altLang="en-US" sz="1800" b="1" dirty="0">
            <a:latin typeface="等线" panose="02010600030101010101" pitchFamily="2" charset="-122"/>
            <a:ea typeface="等线" panose="02010600030101010101" pitchFamily="2" charset="-122"/>
          </a:endParaRPr>
        </a:p>
      </dgm:t>
    </dgm:pt>
    <dgm:pt modelId="{92CC6A14-9FFE-425B-85F7-CF1549DE8F27}" type="parTrans" cxnId="{19D74048-FCFD-4C5D-87CF-70E8C6953BDF}">
      <dgm:prSet/>
      <dgm:spPr/>
      <dgm:t>
        <a:bodyPr/>
        <a:lstStyle/>
        <a:p>
          <a:endParaRPr lang="zh-CN" altLang="en-US" sz="2400">
            <a:latin typeface="等线" panose="02010600030101010101" pitchFamily="2" charset="-122"/>
            <a:ea typeface="等线" panose="02010600030101010101" pitchFamily="2" charset="-122"/>
          </a:endParaRPr>
        </a:p>
      </dgm:t>
    </dgm:pt>
    <dgm:pt modelId="{FA804B73-CA8B-4362-80AB-C637A9E17C97}" type="sibTrans" cxnId="{19D74048-FCFD-4C5D-87CF-70E8C6953BDF}">
      <dgm:prSet/>
      <dgm:spPr/>
      <dgm:t>
        <a:bodyPr/>
        <a:lstStyle/>
        <a:p>
          <a:endParaRPr lang="zh-CN" altLang="en-US" sz="2400">
            <a:latin typeface="等线" panose="02010600030101010101" pitchFamily="2" charset="-122"/>
            <a:ea typeface="等线" panose="02010600030101010101" pitchFamily="2" charset="-122"/>
          </a:endParaRPr>
        </a:p>
      </dgm:t>
    </dgm:pt>
    <dgm:pt modelId="{44CA85DE-45C2-47EE-A9FA-7D376A6BFBFE}" type="pres">
      <dgm:prSet presAssocID="{00E5693E-025E-45F5-97AA-AEE5D7C7B484}" presName="Name0" presStyleCnt="0">
        <dgm:presLayoutVars>
          <dgm:chMax val="1"/>
          <dgm:chPref val="1"/>
          <dgm:dir/>
          <dgm:animOne val="branch"/>
          <dgm:animLvl val="lvl"/>
        </dgm:presLayoutVars>
      </dgm:prSet>
      <dgm:spPr/>
      <dgm:t>
        <a:bodyPr/>
        <a:lstStyle/>
        <a:p>
          <a:endParaRPr lang="zh-CN" altLang="en-US"/>
        </a:p>
      </dgm:t>
    </dgm:pt>
    <dgm:pt modelId="{CAD9837C-98F1-42B4-8BA9-CC2994FE2FB5}" type="pres">
      <dgm:prSet presAssocID="{CB82CB8E-3407-4810-90D2-B4AA4DCE88D0}" presName="singleCycle" presStyleCnt="0"/>
      <dgm:spPr/>
      <dgm:t>
        <a:bodyPr/>
        <a:lstStyle/>
        <a:p>
          <a:endParaRPr lang="zh-CN" altLang="en-US"/>
        </a:p>
      </dgm:t>
    </dgm:pt>
    <dgm:pt modelId="{95C2EF2B-7987-40EA-A30A-2AA46B48A1C2}" type="pres">
      <dgm:prSet presAssocID="{CB82CB8E-3407-4810-90D2-B4AA4DCE88D0}" presName="singleCenter" presStyleLbl="node1" presStyleIdx="0" presStyleCnt="7" custScaleX="118233">
        <dgm:presLayoutVars>
          <dgm:chMax val="7"/>
          <dgm:chPref val="7"/>
        </dgm:presLayoutVars>
      </dgm:prSet>
      <dgm:spPr/>
      <dgm:t>
        <a:bodyPr/>
        <a:lstStyle/>
        <a:p>
          <a:endParaRPr lang="zh-CN" altLang="en-US"/>
        </a:p>
      </dgm:t>
    </dgm:pt>
    <dgm:pt modelId="{32ED2B88-24EC-410B-A8B0-3DFF92D4D0BF}" type="pres">
      <dgm:prSet presAssocID="{4EE0EA12-B224-4FF7-AA8C-D257525FAA81}" presName="Name56" presStyleLbl="parChTrans1D2" presStyleIdx="0" presStyleCnt="6"/>
      <dgm:spPr/>
      <dgm:t>
        <a:bodyPr/>
        <a:lstStyle/>
        <a:p>
          <a:endParaRPr lang="zh-CN" altLang="en-US"/>
        </a:p>
      </dgm:t>
    </dgm:pt>
    <dgm:pt modelId="{E478B136-15AD-4A18-8601-878C5BC74B6D}" type="pres">
      <dgm:prSet presAssocID="{1E2AF1EA-7BA1-4E5C-B8AA-231973477268}" presName="text0" presStyleLbl="node1" presStyleIdx="1" presStyleCnt="7" custScaleX="141219">
        <dgm:presLayoutVars>
          <dgm:bulletEnabled val="1"/>
        </dgm:presLayoutVars>
      </dgm:prSet>
      <dgm:spPr/>
      <dgm:t>
        <a:bodyPr/>
        <a:lstStyle/>
        <a:p>
          <a:endParaRPr lang="zh-CN" altLang="en-US"/>
        </a:p>
      </dgm:t>
    </dgm:pt>
    <dgm:pt modelId="{6801FD00-5125-487B-A692-02B44AF98E46}" type="pres">
      <dgm:prSet presAssocID="{FD1647B0-9DAE-4F3B-8DEB-5A4DF33FF26A}" presName="Name56" presStyleLbl="parChTrans1D2" presStyleIdx="1" presStyleCnt="6"/>
      <dgm:spPr/>
      <dgm:t>
        <a:bodyPr/>
        <a:lstStyle/>
        <a:p>
          <a:endParaRPr lang="zh-CN" altLang="en-US"/>
        </a:p>
      </dgm:t>
    </dgm:pt>
    <dgm:pt modelId="{67BBCD90-4AD2-42AB-B256-54A738585E50}" type="pres">
      <dgm:prSet presAssocID="{73D96698-DBCF-4DA3-9706-76172CC7BA49}" presName="text0" presStyleLbl="node1" presStyleIdx="2" presStyleCnt="7" custScaleX="130151" custRadScaleRad="114283" custRadScaleInc="6686">
        <dgm:presLayoutVars>
          <dgm:bulletEnabled val="1"/>
        </dgm:presLayoutVars>
      </dgm:prSet>
      <dgm:spPr/>
      <dgm:t>
        <a:bodyPr/>
        <a:lstStyle/>
        <a:p>
          <a:endParaRPr lang="zh-CN" altLang="en-US"/>
        </a:p>
      </dgm:t>
    </dgm:pt>
    <dgm:pt modelId="{F23700FA-827B-4ECF-8F6B-7B44D0FBD31F}" type="pres">
      <dgm:prSet presAssocID="{042A3106-523C-43A6-BDD6-61B96F4A1FF4}" presName="Name56" presStyleLbl="parChTrans1D2" presStyleIdx="2" presStyleCnt="6"/>
      <dgm:spPr/>
      <dgm:t>
        <a:bodyPr/>
        <a:lstStyle/>
        <a:p>
          <a:endParaRPr lang="zh-CN" altLang="en-US"/>
        </a:p>
      </dgm:t>
    </dgm:pt>
    <dgm:pt modelId="{43AFDEB3-6585-4323-AB00-AB6881AB793D}" type="pres">
      <dgm:prSet presAssocID="{6CCDFA68-16CB-4303-B6BE-8D0B68C49E2F}" presName="text0" presStyleLbl="node1" presStyleIdx="3" presStyleCnt="7" custScaleX="126720" custRadScaleRad="115538" custRadScaleInc="-5824">
        <dgm:presLayoutVars>
          <dgm:bulletEnabled val="1"/>
        </dgm:presLayoutVars>
      </dgm:prSet>
      <dgm:spPr/>
      <dgm:t>
        <a:bodyPr/>
        <a:lstStyle/>
        <a:p>
          <a:endParaRPr lang="zh-CN" altLang="en-US"/>
        </a:p>
      </dgm:t>
    </dgm:pt>
    <dgm:pt modelId="{8834D1DE-C183-4BBE-8463-0A11F348E75A}" type="pres">
      <dgm:prSet presAssocID="{BEE97009-0C6C-46CE-9A6A-8E6CE7761B6A}" presName="Name56" presStyleLbl="parChTrans1D2" presStyleIdx="3" presStyleCnt="6"/>
      <dgm:spPr/>
      <dgm:t>
        <a:bodyPr/>
        <a:lstStyle/>
        <a:p>
          <a:endParaRPr lang="zh-CN" altLang="en-US"/>
        </a:p>
      </dgm:t>
    </dgm:pt>
    <dgm:pt modelId="{2DA0A243-38D7-4BFD-B1DF-B5570D433499}" type="pres">
      <dgm:prSet presAssocID="{D8B5E934-FF91-4033-9084-A7D9596E4A21}" presName="text0" presStyleLbl="node1" presStyleIdx="4" presStyleCnt="7" custScaleX="137788">
        <dgm:presLayoutVars>
          <dgm:bulletEnabled val="1"/>
        </dgm:presLayoutVars>
      </dgm:prSet>
      <dgm:spPr/>
      <dgm:t>
        <a:bodyPr/>
        <a:lstStyle/>
        <a:p>
          <a:endParaRPr lang="zh-CN" altLang="en-US"/>
        </a:p>
      </dgm:t>
    </dgm:pt>
    <dgm:pt modelId="{FB2F150C-A632-48EE-A467-E8786A8F9964}" type="pres">
      <dgm:prSet presAssocID="{735718B5-35EF-409F-AF88-4D7C3AE98C1A}" presName="Name56" presStyleLbl="parChTrans1D2" presStyleIdx="4" presStyleCnt="6"/>
      <dgm:spPr/>
      <dgm:t>
        <a:bodyPr/>
        <a:lstStyle/>
        <a:p>
          <a:endParaRPr lang="zh-CN" altLang="en-US"/>
        </a:p>
      </dgm:t>
    </dgm:pt>
    <dgm:pt modelId="{7B6B63E3-08C0-4C06-BB6A-47318D5506C3}" type="pres">
      <dgm:prSet presAssocID="{EF807381-C748-4D09-9EC3-400E0A1A9C77}" presName="text0" presStyleLbl="node1" presStyleIdx="5" presStyleCnt="7" custScaleX="130351" custRadScaleRad="113775" custRadScaleInc="11391">
        <dgm:presLayoutVars>
          <dgm:bulletEnabled val="1"/>
        </dgm:presLayoutVars>
      </dgm:prSet>
      <dgm:spPr/>
      <dgm:t>
        <a:bodyPr/>
        <a:lstStyle/>
        <a:p>
          <a:endParaRPr lang="zh-CN" altLang="en-US"/>
        </a:p>
      </dgm:t>
    </dgm:pt>
    <dgm:pt modelId="{FAAE622E-1D09-4C0D-8EDF-761422F51D7B}" type="pres">
      <dgm:prSet presAssocID="{92CC6A14-9FFE-425B-85F7-CF1549DE8F27}" presName="Name56" presStyleLbl="parChTrans1D2" presStyleIdx="5" presStyleCnt="6"/>
      <dgm:spPr/>
      <dgm:t>
        <a:bodyPr/>
        <a:lstStyle/>
        <a:p>
          <a:endParaRPr lang="zh-CN" altLang="en-US"/>
        </a:p>
      </dgm:t>
    </dgm:pt>
    <dgm:pt modelId="{89CABC05-5883-4C5B-9BD3-356D334D32AF}" type="pres">
      <dgm:prSet presAssocID="{42B9005C-EC04-4027-AA74-BC361165F08A}" presName="text0" presStyleLbl="node1" presStyleIdx="6" presStyleCnt="7" custScaleX="133681" custRadScaleRad="115476" custRadScaleInc="-606">
        <dgm:presLayoutVars>
          <dgm:bulletEnabled val="1"/>
        </dgm:presLayoutVars>
      </dgm:prSet>
      <dgm:spPr/>
      <dgm:t>
        <a:bodyPr/>
        <a:lstStyle/>
        <a:p>
          <a:endParaRPr lang="zh-CN" altLang="en-US"/>
        </a:p>
      </dgm:t>
    </dgm:pt>
  </dgm:ptLst>
  <dgm:cxnLst>
    <dgm:cxn modelId="{01E9F24D-6E6B-4C31-926B-B59886D40097}" type="presOf" srcId="{EF807381-C748-4D09-9EC3-400E0A1A9C77}" destId="{7B6B63E3-08C0-4C06-BB6A-47318D5506C3}" srcOrd="0" destOrd="0" presId="urn:microsoft.com/office/officeart/2008/layout/RadialCluster"/>
    <dgm:cxn modelId="{19D74048-FCFD-4C5D-87CF-70E8C6953BDF}" srcId="{CB82CB8E-3407-4810-90D2-B4AA4DCE88D0}" destId="{42B9005C-EC04-4027-AA74-BC361165F08A}" srcOrd="5" destOrd="0" parTransId="{92CC6A14-9FFE-425B-85F7-CF1549DE8F27}" sibTransId="{FA804B73-CA8B-4362-80AB-C637A9E17C97}"/>
    <dgm:cxn modelId="{A8E542DD-7AD0-44DF-AC38-98823592A638}" type="presOf" srcId="{BEE97009-0C6C-46CE-9A6A-8E6CE7761B6A}" destId="{8834D1DE-C183-4BBE-8463-0A11F348E75A}" srcOrd="0" destOrd="0" presId="urn:microsoft.com/office/officeart/2008/layout/RadialCluster"/>
    <dgm:cxn modelId="{9A291F68-1960-4A2E-9FCB-A1714818CC56}" srcId="{CB82CB8E-3407-4810-90D2-B4AA4DCE88D0}" destId="{1E2AF1EA-7BA1-4E5C-B8AA-231973477268}" srcOrd="0" destOrd="0" parTransId="{4EE0EA12-B224-4FF7-AA8C-D257525FAA81}" sibTransId="{A347C655-D910-4338-9F12-EAC8C88635EE}"/>
    <dgm:cxn modelId="{3DBEC3A8-5A03-4649-BC5D-E8EE537061B5}" srcId="{CB82CB8E-3407-4810-90D2-B4AA4DCE88D0}" destId="{6CCDFA68-16CB-4303-B6BE-8D0B68C49E2F}" srcOrd="2" destOrd="0" parTransId="{042A3106-523C-43A6-BDD6-61B96F4A1FF4}" sibTransId="{2EEDD040-4E7A-4B0E-BA37-74B840DF3F2C}"/>
    <dgm:cxn modelId="{F9BD9275-CDDC-4A30-A989-4148F624281A}" type="presOf" srcId="{6CCDFA68-16CB-4303-B6BE-8D0B68C49E2F}" destId="{43AFDEB3-6585-4323-AB00-AB6881AB793D}" srcOrd="0" destOrd="0" presId="urn:microsoft.com/office/officeart/2008/layout/RadialCluster"/>
    <dgm:cxn modelId="{5C37D60B-8E18-44B3-B359-ADD1D702AE91}" type="presOf" srcId="{00E5693E-025E-45F5-97AA-AEE5D7C7B484}" destId="{44CA85DE-45C2-47EE-A9FA-7D376A6BFBFE}" srcOrd="0" destOrd="0" presId="urn:microsoft.com/office/officeart/2008/layout/RadialCluster"/>
    <dgm:cxn modelId="{CAB2B21B-91B7-4523-B758-BB22560B0BBB}" type="presOf" srcId="{4EE0EA12-B224-4FF7-AA8C-D257525FAA81}" destId="{32ED2B88-24EC-410B-A8B0-3DFF92D4D0BF}" srcOrd="0" destOrd="0" presId="urn:microsoft.com/office/officeart/2008/layout/RadialCluster"/>
    <dgm:cxn modelId="{5E8DD1BE-013C-4A1B-88EE-0F700C18D277}" type="presOf" srcId="{D8B5E934-FF91-4033-9084-A7D9596E4A21}" destId="{2DA0A243-38D7-4BFD-B1DF-B5570D433499}" srcOrd="0" destOrd="0" presId="urn:microsoft.com/office/officeart/2008/layout/RadialCluster"/>
    <dgm:cxn modelId="{70BF60A7-7955-4995-BDCF-A4B736CA449B}" type="presOf" srcId="{92CC6A14-9FFE-425B-85F7-CF1549DE8F27}" destId="{FAAE622E-1D09-4C0D-8EDF-761422F51D7B}" srcOrd="0" destOrd="0" presId="urn:microsoft.com/office/officeart/2008/layout/RadialCluster"/>
    <dgm:cxn modelId="{D4DD3014-BCA8-4F37-8D8D-8F1C403B07D6}" srcId="{CB82CB8E-3407-4810-90D2-B4AA4DCE88D0}" destId="{EF807381-C748-4D09-9EC3-400E0A1A9C77}" srcOrd="4" destOrd="0" parTransId="{735718B5-35EF-409F-AF88-4D7C3AE98C1A}" sibTransId="{79E6C4A8-ADE9-4A9D-831D-FD47DAE44454}"/>
    <dgm:cxn modelId="{420B7FC6-1A0E-480E-B876-FC147663DA6E}" srcId="{00E5693E-025E-45F5-97AA-AEE5D7C7B484}" destId="{CB82CB8E-3407-4810-90D2-B4AA4DCE88D0}" srcOrd="0" destOrd="0" parTransId="{68AB8609-7A0C-428E-9166-633BE56CA29B}" sibTransId="{F7D6EFAD-C7DE-4C77-AAFB-9B8DDA2DA9FA}"/>
    <dgm:cxn modelId="{74489610-FDE3-4642-9A44-75C02EB07DDF}" type="presOf" srcId="{CB82CB8E-3407-4810-90D2-B4AA4DCE88D0}" destId="{95C2EF2B-7987-40EA-A30A-2AA46B48A1C2}" srcOrd="0" destOrd="0" presId="urn:microsoft.com/office/officeart/2008/layout/RadialCluster"/>
    <dgm:cxn modelId="{3438606A-074F-4FBE-833B-0C727FA7A3D5}" type="presOf" srcId="{1E2AF1EA-7BA1-4E5C-B8AA-231973477268}" destId="{E478B136-15AD-4A18-8601-878C5BC74B6D}" srcOrd="0" destOrd="0" presId="urn:microsoft.com/office/officeart/2008/layout/RadialCluster"/>
    <dgm:cxn modelId="{2FDBD7FE-39DE-43EA-A5FF-7936DF67EFB7}" srcId="{CB82CB8E-3407-4810-90D2-B4AA4DCE88D0}" destId="{73D96698-DBCF-4DA3-9706-76172CC7BA49}" srcOrd="1" destOrd="0" parTransId="{FD1647B0-9DAE-4F3B-8DEB-5A4DF33FF26A}" sibTransId="{156680A9-B978-4EAF-BFD1-B790E64D86F9}"/>
    <dgm:cxn modelId="{F0B6F8A4-5134-422C-9DD3-ED268A283C7D}" type="presOf" srcId="{FD1647B0-9DAE-4F3B-8DEB-5A4DF33FF26A}" destId="{6801FD00-5125-487B-A692-02B44AF98E46}" srcOrd="0" destOrd="0" presId="urn:microsoft.com/office/officeart/2008/layout/RadialCluster"/>
    <dgm:cxn modelId="{FA2D9C5D-F3AB-4D16-943F-266A80611367}" srcId="{CB82CB8E-3407-4810-90D2-B4AA4DCE88D0}" destId="{D8B5E934-FF91-4033-9084-A7D9596E4A21}" srcOrd="3" destOrd="0" parTransId="{BEE97009-0C6C-46CE-9A6A-8E6CE7761B6A}" sibTransId="{FAE30926-D43E-492B-BF28-F729B95765A4}"/>
    <dgm:cxn modelId="{FF769A8F-744F-41B9-BA22-137648C19364}" type="presOf" srcId="{42B9005C-EC04-4027-AA74-BC361165F08A}" destId="{89CABC05-5883-4C5B-9BD3-356D334D32AF}" srcOrd="0" destOrd="0" presId="urn:microsoft.com/office/officeart/2008/layout/RadialCluster"/>
    <dgm:cxn modelId="{BB897E1E-11D5-4BAA-AEFD-E53A9B153CF0}" type="presOf" srcId="{042A3106-523C-43A6-BDD6-61B96F4A1FF4}" destId="{F23700FA-827B-4ECF-8F6B-7B44D0FBD31F}" srcOrd="0" destOrd="0" presId="urn:microsoft.com/office/officeart/2008/layout/RadialCluster"/>
    <dgm:cxn modelId="{A2A3CB8C-A6F5-42F3-BF02-131AB4148FAF}" type="presOf" srcId="{73D96698-DBCF-4DA3-9706-76172CC7BA49}" destId="{67BBCD90-4AD2-42AB-B256-54A738585E50}" srcOrd="0" destOrd="0" presId="urn:microsoft.com/office/officeart/2008/layout/RadialCluster"/>
    <dgm:cxn modelId="{8F6D963C-0342-4445-92E7-82DCC9B843BF}" type="presOf" srcId="{735718B5-35EF-409F-AF88-4D7C3AE98C1A}" destId="{FB2F150C-A632-48EE-A467-E8786A8F9964}" srcOrd="0" destOrd="0" presId="urn:microsoft.com/office/officeart/2008/layout/RadialCluster"/>
    <dgm:cxn modelId="{746713C8-90C0-47C5-A884-026764124812}" type="presParOf" srcId="{44CA85DE-45C2-47EE-A9FA-7D376A6BFBFE}" destId="{CAD9837C-98F1-42B4-8BA9-CC2994FE2FB5}" srcOrd="0" destOrd="0" presId="urn:microsoft.com/office/officeart/2008/layout/RadialCluster"/>
    <dgm:cxn modelId="{CAFE49C9-CC0A-4488-8961-5128091741DF}" type="presParOf" srcId="{CAD9837C-98F1-42B4-8BA9-CC2994FE2FB5}" destId="{95C2EF2B-7987-40EA-A30A-2AA46B48A1C2}" srcOrd="0" destOrd="0" presId="urn:microsoft.com/office/officeart/2008/layout/RadialCluster"/>
    <dgm:cxn modelId="{A422F85B-3659-4E61-BDD1-E852C5A4E750}" type="presParOf" srcId="{CAD9837C-98F1-42B4-8BA9-CC2994FE2FB5}" destId="{32ED2B88-24EC-410B-A8B0-3DFF92D4D0BF}" srcOrd="1" destOrd="0" presId="urn:microsoft.com/office/officeart/2008/layout/RadialCluster"/>
    <dgm:cxn modelId="{17B8DF76-87EB-42FA-A518-55C691498CD4}" type="presParOf" srcId="{CAD9837C-98F1-42B4-8BA9-CC2994FE2FB5}" destId="{E478B136-15AD-4A18-8601-878C5BC74B6D}" srcOrd="2" destOrd="0" presId="urn:microsoft.com/office/officeart/2008/layout/RadialCluster"/>
    <dgm:cxn modelId="{21C92810-F077-43A9-9595-B39672E437D6}" type="presParOf" srcId="{CAD9837C-98F1-42B4-8BA9-CC2994FE2FB5}" destId="{6801FD00-5125-487B-A692-02B44AF98E46}" srcOrd="3" destOrd="0" presId="urn:microsoft.com/office/officeart/2008/layout/RadialCluster"/>
    <dgm:cxn modelId="{B51B5E84-51E4-4C97-8891-310D578F1FB1}" type="presParOf" srcId="{CAD9837C-98F1-42B4-8BA9-CC2994FE2FB5}" destId="{67BBCD90-4AD2-42AB-B256-54A738585E50}" srcOrd="4" destOrd="0" presId="urn:microsoft.com/office/officeart/2008/layout/RadialCluster"/>
    <dgm:cxn modelId="{071CDCB7-0074-4F58-AEDC-3345EF868093}" type="presParOf" srcId="{CAD9837C-98F1-42B4-8BA9-CC2994FE2FB5}" destId="{F23700FA-827B-4ECF-8F6B-7B44D0FBD31F}" srcOrd="5" destOrd="0" presId="urn:microsoft.com/office/officeart/2008/layout/RadialCluster"/>
    <dgm:cxn modelId="{36B13CF4-3101-4356-AA2D-D7AD139C3FD3}" type="presParOf" srcId="{CAD9837C-98F1-42B4-8BA9-CC2994FE2FB5}" destId="{43AFDEB3-6585-4323-AB00-AB6881AB793D}" srcOrd="6" destOrd="0" presId="urn:microsoft.com/office/officeart/2008/layout/RadialCluster"/>
    <dgm:cxn modelId="{F68A0158-C18A-4F78-A930-956F415B0D4E}" type="presParOf" srcId="{CAD9837C-98F1-42B4-8BA9-CC2994FE2FB5}" destId="{8834D1DE-C183-4BBE-8463-0A11F348E75A}" srcOrd="7" destOrd="0" presId="urn:microsoft.com/office/officeart/2008/layout/RadialCluster"/>
    <dgm:cxn modelId="{FA3D9C06-5411-495F-9C2D-8FE79A366105}" type="presParOf" srcId="{CAD9837C-98F1-42B4-8BA9-CC2994FE2FB5}" destId="{2DA0A243-38D7-4BFD-B1DF-B5570D433499}" srcOrd="8" destOrd="0" presId="urn:microsoft.com/office/officeart/2008/layout/RadialCluster"/>
    <dgm:cxn modelId="{4ECEF1C8-2D0F-4FD7-8B0B-6570C85E6059}" type="presParOf" srcId="{CAD9837C-98F1-42B4-8BA9-CC2994FE2FB5}" destId="{FB2F150C-A632-48EE-A467-E8786A8F9964}" srcOrd="9" destOrd="0" presId="urn:microsoft.com/office/officeart/2008/layout/RadialCluster"/>
    <dgm:cxn modelId="{345AE14C-5156-4C21-B003-31797666248E}" type="presParOf" srcId="{CAD9837C-98F1-42B4-8BA9-CC2994FE2FB5}" destId="{7B6B63E3-08C0-4C06-BB6A-47318D5506C3}" srcOrd="10" destOrd="0" presId="urn:microsoft.com/office/officeart/2008/layout/RadialCluster"/>
    <dgm:cxn modelId="{B315E140-E961-4264-B4A6-9429F69422B0}" type="presParOf" srcId="{CAD9837C-98F1-42B4-8BA9-CC2994FE2FB5}" destId="{FAAE622E-1D09-4C0D-8EDF-761422F51D7B}" srcOrd="11" destOrd="0" presId="urn:microsoft.com/office/officeart/2008/layout/RadialCluster"/>
    <dgm:cxn modelId="{9ED06F34-FA7C-4691-B292-209248559CB6}" type="presParOf" srcId="{CAD9837C-98F1-42B4-8BA9-CC2994FE2FB5}" destId="{89CABC05-5883-4C5B-9BD3-356D334D32AF}" srcOrd="12" destOrd="0" presId="urn:microsoft.com/office/officeart/2008/layout/RadialCluster"/>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9CBE1B5-8F33-4342-914A-AF36D520E5B0}" type="doc">
      <dgm:prSet loTypeId="urn:microsoft.com/office/officeart/2005/8/layout/venn3" loCatId="relationship" qsTypeId="urn:microsoft.com/office/officeart/2005/8/quickstyle/simple1" qsCatId="simple" csTypeId="urn:microsoft.com/office/officeart/2005/8/colors/accent1_5" csCatId="accent1" phldr="1"/>
      <dgm:spPr/>
      <dgm:t>
        <a:bodyPr/>
        <a:lstStyle/>
        <a:p>
          <a:endParaRPr lang="zh-CN" altLang="en-US"/>
        </a:p>
      </dgm:t>
    </dgm:pt>
    <dgm:pt modelId="{772D6F6F-75D0-4E6D-9F13-0348E7FBA2A2}">
      <dgm:prSet custT="1"/>
      <dgm:spPr/>
      <dgm:t>
        <a:bodyPr/>
        <a:lstStyle/>
        <a:p>
          <a:pPr rtl="0"/>
          <a:r>
            <a:rPr lang="zh-CN" altLang="en-US" sz="3200" u="sng" dirty="0" smtClean="0">
              <a:latin typeface="华康娃娃体W5" panose="040B0509000000000000" pitchFamily="81" charset="-122"/>
              <a:ea typeface="华康娃娃体W5" panose="040B0509000000000000" pitchFamily="81" charset="-122"/>
            </a:rPr>
            <a:t>划线</a:t>
          </a:r>
          <a:endParaRPr lang="zh-CN" altLang="en-US" sz="3200" u="sng" dirty="0">
            <a:latin typeface="华康娃娃体W5" panose="040B0509000000000000" pitchFamily="81" charset="-122"/>
            <a:ea typeface="华康娃娃体W5" panose="040B0509000000000000" pitchFamily="81" charset="-122"/>
          </a:endParaRPr>
        </a:p>
      </dgm:t>
    </dgm:pt>
    <dgm:pt modelId="{B0C721C5-1F04-4ABD-A04E-D08B6C174B41}" type="parTrans" cxnId="{695E8EB5-1834-441E-89D6-D476ADE6721D}">
      <dgm:prSet/>
      <dgm:spPr/>
      <dgm:t>
        <a:bodyPr/>
        <a:lstStyle/>
        <a:p>
          <a:endParaRPr lang="zh-CN" altLang="en-US" sz="3200">
            <a:latin typeface="华康娃娃体W5" panose="040B0509000000000000" pitchFamily="81" charset="-122"/>
            <a:ea typeface="华康娃娃体W5" panose="040B0509000000000000" pitchFamily="81" charset="-122"/>
          </a:endParaRPr>
        </a:p>
      </dgm:t>
    </dgm:pt>
    <dgm:pt modelId="{57E4027B-9E80-4AC5-B4F1-63D8A21F713E}" type="sibTrans" cxnId="{695E8EB5-1834-441E-89D6-D476ADE6721D}">
      <dgm:prSet/>
      <dgm:spPr/>
      <dgm:t>
        <a:bodyPr/>
        <a:lstStyle/>
        <a:p>
          <a:endParaRPr lang="zh-CN" altLang="en-US" sz="3200">
            <a:latin typeface="华康娃娃体W5" panose="040B0509000000000000" pitchFamily="81" charset="-122"/>
            <a:ea typeface="华康娃娃体W5" panose="040B0509000000000000" pitchFamily="81" charset="-122"/>
          </a:endParaRPr>
        </a:p>
      </dgm:t>
    </dgm:pt>
    <dgm:pt modelId="{78383580-2345-4C43-B8F0-235EDB3EBFF5}">
      <dgm:prSet custT="1"/>
      <dgm:spPr/>
      <dgm:t>
        <a:bodyPr/>
        <a:lstStyle/>
        <a:p>
          <a:pPr rtl="0"/>
          <a:r>
            <a:rPr lang="zh-CN" altLang="en-US" sz="3200" dirty="0" smtClean="0">
              <a:latin typeface="华康娃娃体W5" panose="040B0509000000000000" pitchFamily="81" charset="-122"/>
              <a:ea typeface="华康娃娃体W5" panose="040B0509000000000000" pitchFamily="81" charset="-122"/>
            </a:rPr>
            <a:t>做记号</a:t>
          </a:r>
          <a:endParaRPr lang="zh-CN" altLang="en-US" sz="3200" dirty="0">
            <a:latin typeface="华康娃娃体W5" panose="040B0509000000000000" pitchFamily="81" charset="-122"/>
            <a:ea typeface="华康娃娃体W5" panose="040B0509000000000000" pitchFamily="81" charset="-122"/>
          </a:endParaRPr>
        </a:p>
      </dgm:t>
    </dgm:pt>
    <dgm:pt modelId="{D4047C8E-2E1D-4D8B-9E69-DC5B30A8A97E}" type="parTrans" cxnId="{C10502A3-FB67-4E9B-9F30-F596970B88B2}">
      <dgm:prSet/>
      <dgm:spPr/>
      <dgm:t>
        <a:bodyPr/>
        <a:lstStyle/>
        <a:p>
          <a:endParaRPr lang="zh-CN" altLang="en-US" sz="3200">
            <a:latin typeface="华康娃娃体W5" panose="040B0509000000000000" pitchFamily="81" charset="-122"/>
            <a:ea typeface="华康娃娃体W5" panose="040B0509000000000000" pitchFamily="81" charset="-122"/>
          </a:endParaRPr>
        </a:p>
      </dgm:t>
    </dgm:pt>
    <dgm:pt modelId="{33967997-79A6-498C-9050-20869EE81B39}" type="sibTrans" cxnId="{C10502A3-FB67-4E9B-9F30-F596970B88B2}">
      <dgm:prSet/>
      <dgm:spPr/>
      <dgm:t>
        <a:bodyPr/>
        <a:lstStyle/>
        <a:p>
          <a:endParaRPr lang="zh-CN" altLang="en-US" sz="3200">
            <a:latin typeface="华康娃娃体W5" panose="040B0509000000000000" pitchFamily="81" charset="-122"/>
            <a:ea typeface="华康娃娃体W5" panose="040B0509000000000000" pitchFamily="81" charset="-122"/>
          </a:endParaRPr>
        </a:p>
      </dgm:t>
    </dgm:pt>
    <dgm:pt modelId="{D8F9C14C-41D9-4BE2-A6DD-99EAB710BE04}">
      <dgm:prSet custT="1"/>
      <dgm:spPr/>
      <dgm:t>
        <a:bodyPr/>
        <a:lstStyle/>
        <a:p>
          <a:pPr rtl="0"/>
          <a:r>
            <a:rPr lang="zh-CN" altLang="en-US" sz="3200" dirty="0" smtClean="0">
              <a:latin typeface="华康娃娃体W5" panose="040B0509000000000000" pitchFamily="81" charset="-122"/>
              <a:ea typeface="华康娃娃体W5" panose="040B0509000000000000" pitchFamily="81" charset="-122"/>
            </a:rPr>
            <a:t>关键词</a:t>
          </a:r>
          <a:r>
            <a:rPr lang="zh-CN" altLang="en-US" sz="3200" dirty="0" smtClean="0">
              <a:solidFill>
                <a:srgbClr val="C00000"/>
              </a:solidFill>
              <a:latin typeface="华康娃娃体W5" panose="040B0509000000000000" pitchFamily="81" charset="-122"/>
              <a:ea typeface="华康娃娃体W5" panose="040B0509000000000000" pitchFamily="81" charset="-122"/>
            </a:rPr>
            <a:t>改变颜色</a:t>
          </a:r>
          <a:endParaRPr lang="zh-CN" altLang="en-US" sz="3200" dirty="0">
            <a:solidFill>
              <a:srgbClr val="C00000"/>
            </a:solidFill>
            <a:latin typeface="华康娃娃体W5" panose="040B0509000000000000" pitchFamily="81" charset="-122"/>
            <a:ea typeface="华康娃娃体W5" panose="040B0509000000000000" pitchFamily="81" charset="-122"/>
          </a:endParaRPr>
        </a:p>
      </dgm:t>
    </dgm:pt>
    <dgm:pt modelId="{14F15170-93F4-4449-9294-86609C4FEA29}" type="parTrans" cxnId="{51383E1D-BAB8-4947-AC3A-A0F580C3E236}">
      <dgm:prSet/>
      <dgm:spPr/>
      <dgm:t>
        <a:bodyPr/>
        <a:lstStyle/>
        <a:p>
          <a:endParaRPr lang="zh-CN" altLang="en-US" sz="3200">
            <a:latin typeface="华康娃娃体W5" panose="040B0509000000000000" pitchFamily="81" charset="-122"/>
            <a:ea typeface="华康娃娃体W5" panose="040B0509000000000000" pitchFamily="81" charset="-122"/>
          </a:endParaRPr>
        </a:p>
      </dgm:t>
    </dgm:pt>
    <dgm:pt modelId="{76A14048-B036-4638-8816-B2CE7143384C}" type="sibTrans" cxnId="{51383E1D-BAB8-4947-AC3A-A0F580C3E236}">
      <dgm:prSet/>
      <dgm:spPr/>
      <dgm:t>
        <a:bodyPr/>
        <a:lstStyle/>
        <a:p>
          <a:endParaRPr lang="zh-CN" altLang="en-US" sz="3200">
            <a:latin typeface="华康娃娃体W5" panose="040B0509000000000000" pitchFamily="81" charset="-122"/>
            <a:ea typeface="华康娃娃体W5" panose="040B0509000000000000" pitchFamily="81" charset="-122"/>
          </a:endParaRPr>
        </a:p>
      </dgm:t>
    </dgm:pt>
    <dgm:pt modelId="{8F37B6F2-A23F-42F6-8B83-60A3A10DFC31}">
      <dgm:prSet custT="1"/>
      <dgm:spPr/>
      <dgm:t>
        <a:bodyPr/>
        <a:lstStyle/>
        <a:p>
          <a:pPr rtl="0"/>
          <a:r>
            <a:rPr lang="zh-CN" altLang="en-US" sz="3200" dirty="0" smtClean="0">
              <a:latin typeface="华康娃娃体W5" panose="040B0509000000000000" pitchFamily="81" charset="-122"/>
              <a:ea typeface="华康娃娃体W5" panose="040B0509000000000000" pitchFamily="81" charset="-122"/>
            </a:rPr>
            <a:t>关键词</a:t>
          </a:r>
          <a:r>
            <a:rPr lang="zh-CN" altLang="en-US" sz="5400" dirty="0" smtClean="0">
              <a:latin typeface="华康娃娃体W5" panose="040B0509000000000000" pitchFamily="81" charset="-122"/>
              <a:ea typeface="华康娃娃体W5" panose="040B0509000000000000" pitchFamily="81" charset="-122"/>
            </a:rPr>
            <a:t>放大</a:t>
          </a:r>
          <a:endParaRPr lang="zh-CN" altLang="en-US" sz="5400" dirty="0">
            <a:latin typeface="华康娃娃体W5" panose="040B0509000000000000" pitchFamily="81" charset="-122"/>
            <a:ea typeface="华康娃娃体W5" panose="040B0509000000000000" pitchFamily="81" charset="-122"/>
          </a:endParaRPr>
        </a:p>
      </dgm:t>
    </dgm:pt>
    <dgm:pt modelId="{6DC14AA8-8C62-45F4-BD60-D277AE684CE0}" type="parTrans" cxnId="{286B2E1B-DA66-4E51-A82B-75C72A487D44}">
      <dgm:prSet/>
      <dgm:spPr/>
      <dgm:t>
        <a:bodyPr/>
        <a:lstStyle/>
        <a:p>
          <a:endParaRPr lang="zh-CN" altLang="en-US" sz="3200">
            <a:latin typeface="华康娃娃体W5" panose="040B0509000000000000" pitchFamily="81" charset="-122"/>
            <a:ea typeface="华康娃娃体W5" panose="040B0509000000000000" pitchFamily="81" charset="-122"/>
          </a:endParaRPr>
        </a:p>
      </dgm:t>
    </dgm:pt>
    <dgm:pt modelId="{F365D634-04F2-41C2-91F0-5E7905CF67F7}" type="sibTrans" cxnId="{286B2E1B-DA66-4E51-A82B-75C72A487D44}">
      <dgm:prSet/>
      <dgm:spPr/>
      <dgm:t>
        <a:bodyPr/>
        <a:lstStyle/>
        <a:p>
          <a:endParaRPr lang="zh-CN" altLang="en-US" sz="3200">
            <a:latin typeface="华康娃娃体W5" panose="040B0509000000000000" pitchFamily="81" charset="-122"/>
            <a:ea typeface="华康娃娃体W5" panose="040B0509000000000000" pitchFamily="81" charset="-122"/>
          </a:endParaRPr>
        </a:p>
      </dgm:t>
    </dgm:pt>
    <dgm:pt modelId="{4EF69B58-B54E-4056-8034-041E430AE6FC}" type="pres">
      <dgm:prSet presAssocID="{69CBE1B5-8F33-4342-914A-AF36D520E5B0}" presName="Name0" presStyleCnt="0">
        <dgm:presLayoutVars>
          <dgm:dir/>
          <dgm:resizeHandles val="exact"/>
        </dgm:presLayoutVars>
      </dgm:prSet>
      <dgm:spPr/>
      <dgm:t>
        <a:bodyPr/>
        <a:lstStyle/>
        <a:p>
          <a:endParaRPr lang="zh-CN" altLang="en-US"/>
        </a:p>
      </dgm:t>
    </dgm:pt>
    <dgm:pt modelId="{697C533C-0F6F-4EC3-AE79-D24FCB099F00}" type="pres">
      <dgm:prSet presAssocID="{772D6F6F-75D0-4E6D-9F13-0348E7FBA2A2}" presName="Name5" presStyleLbl="vennNode1" presStyleIdx="0" presStyleCnt="4">
        <dgm:presLayoutVars>
          <dgm:bulletEnabled val="1"/>
        </dgm:presLayoutVars>
      </dgm:prSet>
      <dgm:spPr/>
      <dgm:t>
        <a:bodyPr/>
        <a:lstStyle/>
        <a:p>
          <a:endParaRPr lang="zh-CN" altLang="en-US"/>
        </a:p>
      </dgm:t>
    </dgm:pt>
    <dgm:pt modelId="{3191BF99-850D-4B0C-8B51-160AA8781C61}" type="pres">
      <dgm:prSet presAssocID="{57E4027B-9E80-4AC5-B4F1-63D8A21F713E}" presName="space" presStyleCnt="0"/>
      <dgm:spPr/>
    </dgm:pt>
    <dgm:pt modelId="{C3796F42-1F04-484E-8B87-727C2002C722}" type="pres">
      <dgm:prSet presAssocID="{78383580-2345-4C43-B8F0-235EDB3EBFF5}" presName="Name5" presStyleLbl="vennNode1" presStyleIdx="1" presStyleCnt="4">
        <dgm:presLayoutVars>
          <dgm:bulletEnabled val="1"/>
        </dgm:presLayoutVars>
      </dgm:prSet>
      <dgm:spPr/>
      <dgm:t>
        <a:bodyPr/>
        <a:lstStyle/>
        <a:p>
          <a:endParaRPr lang="zh-CN" altLang="en-US"/>
        </a:p>
      </dgm:t>
    </dgm:pt>
    <dgm:pt modelId="{DA4C9C3F-5049-4004-9EDE-CEAF4AC022CF}" type="pres">
      <dgm:prSet presAssocID="{33967997-79A6-498C-9050-20869EE81B39}" presName="space" presStyleCnt="0"/>
      <dgm:spPr/>
    </dgm:pt>
    <dgm:pt modelId="{29826A25-2334-4743-ACD3-F0A0B2EF8031}" type="pres">
      <dgm:prSet presAssocID="{D8F9C14C-41D9-4BE2-A6DD-99EAB710BE04}" presName="Name5" presStyleLbl="vennNode1" presStyleIdx="2" presStyleCnt="4">
        <dgm:presLayoutVars>
          <dgm:bulletEnabled val="1"/>
        </dgm:presLayoutVars>
      </dgm:prSet>
      <dgm:spPr/>
      <dgm:t>
        <a:bodyPr/>
        <a:lstStyle/>
        <a:p>
          <a:endParaRPr lang="zh-CN" altLang="en-US"/>
        </a:p>
      </dgm:t>
    </dgm:pt>
    <dgm:pt modelId="{657D3FAB-0F4D-4934-9699-0A7283362FE1}" type="pres">
      <dgm:prSet presAssocID="{76A14048-B036-4638-8816-B2CE7143384C}" presName="space" presStyleCnt="0"/>
      <dgm:spPr/>
    </dgm:pt>
    <dgm:pt modelId="{B9C2EEB9-FAA4-4FA5-99CE-C4D104B9F00F}" type="pres">
      <dgm:prSet presAssocID="{8F37B6F2-A23F-42F6-8B83-60A3A10DFC31}" presName="Name5" presStyleLbl="vennNode1" presStyleIdx="3" presStyleCnt="4">
        <dgm:presLayoutVars>
          <dgm:bulletEnabled val="1"/>
        </dgm:presLayoutVars>
      </dgm:prSet>
      <dgm:spPr/>
      <dgm:t>
        <a:bodyPr/>
        <a:lstStyle/>
        <a:p>
          <a:endParaRPr lang="zh-CN" altLang="en-US"/>
        </a:p>
      </dgm:t>
    </dgm:pt>
  </dgm:ptLst>
  <dgm:cxnLst>
    <dgm:cxn modelId="{695E8EB5-1834-441E-89D6-D476ADE6721D}" srcId="{69CBE1B5-8F33-4342-914A-AF36D520E5B0}" destId="{772D6F6F-75D0-4E6D-9F13-0348E7FBA2A2}" srcOrd="0" destOrd="0" parTransId="{B0C721C5-1F04-4ABD-A04E-D08B6C174B41}" sibTransId="{57E4027B-9E80-4AC5-B4F1-63D8A21F713E}"/>
    <dgm:cxn modelId="{51383E1D-BAB8-4947-AC3A-A0F580C3E236}" srcId="{69CBE1B5-8F33-4342-914A-AF36D520E5B0}" destId="{D8F9C14C-41D9-4BE2-A6DD-99EAB710BE04}" srcOrd="2" destOrd="0" parTransId="{14F15170-93F4-4449-9294-86609C4FEA29}" sibTransId="{76A14048-B036-4638-8816-B2CE7143384C}"/>
    <dgm:cxn modelId="{1D018ABD-9995-4738-89CF-2C7513189094}" type="presOf" srcId="{69CBE1B5-8F33-4342-914A-AF36D520E5B0}" destId="{4EF69B58-B54E-4056-8034-041E430AE6FC}" srcOrd="0" destOrd="0" presId="urn:microsoft.com/office/officeart/2005/8/layout/venn3"/>
    <dgm:cxn modelId="{6189957D-A29D-4714-A19D-F039E01F3766}" type="presOf" srcId="{772D6F6F-75D0-4E6D-9F13-0348E7FBA2A2}" destId="{697C533C-0F6F-4EC3-AE79-D24FCB099F00}" srcOrd="0" destOrd="0" presId="urn:microsoft.com/office/officeart/2005/8/layout/venn3"/>
    <dgm:cxn modelId="{17838EB8-881F-459C-B1EB-D87B37DB6509}" type="presOf" srcId="{D8F9C14C-41D9-4BE2-A6DD-99EAB710BE04}" destId="{29826A25-2334-4743-ACD3-F0A0B2EF8031}" srcOrd="0" destOrd="0" presId="urn:microsoft.com/office/officeart/2005/8/layout/venn3"/>
    <dgm:cxn modelId="{C10502A3-FB67-4E9B-9F30-F596970B88B2}" srcId="{69CBE1B5-8F33-4342-914A-AF36D520E5B0}" destId="{78383580-2345-4C43-B8F0-235EDB3EBFF5}" srcOrd="1" destOrd="0" parTransId="{D4047C8E-2E1D-4D8B-9E69-DC5B30A8A97E}" sibTransId="{33967997-79A6-498C-9050-20869EE81B39}"/>
    <dgm:cxn modelId="{4102BECB-6C6E-44F2-AE88-58DD9591D0ED}" type="presOf" srcId="{78383580-2345-4C43-B8F0-235EDB3EBFF5}" destId="{C3796F42-1F04-484E-8B87-727C2002C722}" srcOrd="0" destOrd="0" presId="urn:microsoft.com/office/officeart/2005/8/layout/venn3"/>
    <dgm:cxn modelId="{286B2E1B-DA66-4E51-A82B-75C72A487D44}" srcId="{69CBE1B5-8F33-4342-914A-AF36D520E5B0}" destId="{8F37B6F2-A23F-42F6-8B83-60A3A10DFC31}" srcOrd="3" destOrd="0" parTransId="{6DC14AA8-8C62-45F4-BD60-D277AE684CE0}" sibTransId="{F365D634-04F2-41C2-91F0-5E7905CF67F7}"/>
    <dgm:cxn modelId="{7298467F-2A06-4880-900C-B8FCCD10CC1E}" type="presOf" srcId="{8F37B6F2-A23F-42F6-8B83-60A3A10DFC31}" destId="{B9C2EEB9-FAA4-4FA5-99CE-C4D104B9F00F}" srcOrd="0" destOrd="0" presId="urn:microsoft.com/office/officeart/2005/8/layout/venn3"/>
    <dgm:cxn modelId="{B9283006-2EA0-473C-9BCD-41C9D6090BEF}" type="presParOf" srcId="{4EF69B58-B54E-4056-8034-041E430AE6FC}" destId="{697C533C-0F6F-4EC3-AE79-D24FCB099F00}" srcOrd="0" destOrd="0" presId="urn:microsoft.com/office/officeart/2005/8/layout/venn3"/>
    <dgm:cxn modelId="{6A8E70B1-B722-48AD-80FD-B44DC23A6567}" type="presParOf" srcId="{4EF69B58-B54E-4056-8034-041E430AE6FC}" destId="{3191BF99-850D-4B0C-8B51-160AA8781C61}" srcOrd="1" destOrd="0" presId="urn:microsoft.com/office/officeart/2005/8/layout/venn3"/>
    <dgm:cxn modelId="{2D1AE533-0FB2-4116-A5E2-BADDC4A95D18}" type="presParOf" srcId="{4EF69B58-B54E-4056-8034-041E430AE6FC}" destId="{C3796F42-1F04-484E-8B87-727C2002C722}" srcOrd="2" destOrd="0" presId="urn:microsoft.com/office/officeart/2005/8/layout/venn3"/>
    <dgm:cxn modelId="{CFBA8315-4FC6-4855-AF77-F4F078CEC8AE}" type="presParOf" srcId="{4EF69B58-B54E-4056-8034-041E430AE6FC}" destId="{DA4C9C3F-5049-4004-9EDE-CEAF4AC022CF}" srcOrd="3" destOrd="0" presId="urn:microsoft.com/office/officeart/2005/8/layout/venn3"/>
    <dgm:cxn modelId="{EB75DA0A-24DF-44DA-9305-A8D57FBC42C8}" type="presParOf" srcId="{4EF69B58-B54E-4056-8034-041E430AE6FC}" destId="{29826A25-2334-4743-ACD3-F0A0B2EF8031}" srcOrd="4" destOrd="0" presId="urn:microsoft.com/office/officeart/2005/8/layout/venn3"/>
    <dgm:cxn modelId="{748FF2E4-A791-4851-A8DD-FB3715F37F9E}" type="presParOf" srcId="{4EF69B58-B54E-4056-8034-041E430AE6FC}" destId="{657D3FAB-0F4D-4934-9699-0A7283362FE1}" srcOrd="5" destOrd="0" presId="urn:microsoft.com/office/officeart/2005/8/layout/venn3"/>
    <dgm:cxn modelId="{83B62222-9517-41E5-9E5D-CF809B0F697F}" type="presParOf" srcId="{4EF69B58-B54E-4056-8034-041E430AE6FC}" destId="{B9C2EEB9-FAA4-4FA5-99CE-C4D104B9F00F}" srcOrd="6" destOrd="0" presId="urn:microsoft.com/office/officeart/2005/8/layout/venn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D425AE5-93AA-4FC4-8111-F63A54FDD715}" type="doc">
      <dgm:prSet loTypeId="urn:microsoft.com/office/officeart/2005/8/layout/radial4" loCatId="relationship" qsTypeId="urn:microsoft.com/office/officeart/2005/8/quickstyle/simple1" qsCatId="simple" csTypeId="urn:microsoft.com/office/officeart/2005/8/colors/colorful1" csCatId="colorful" phldr="1"/>
      <dgm:spPr/>
      <dgm:t>
        <a:bodyPr/>
        <a:lstStyle/>
        <a:p>
          <a:endParaRPr lang="zh-CN" altLang="en-US"/>
        </a:p>
      </dgm:t>
    </dgm:pt>
    <dgm:pt modelId="{99141959-B98A-4E69-B1D9-CE490DC6E3BB}">
      <dgm:prSet phldrT="[文本]" custT="1"/>
      <dgm:spPr/>
      <dgm:t>
        <a:bodyPr/>
        <a:lstStyle/>
        <a:p>
          <a:r>
            <a:rPr lang="zh-CN" altLang="en-US" sz="3600" dirty="0" smtClean="0"/>
            <a:t>交</a:t>
          </a:r>
          <a:r>
            <a:rPr lang="zh-CN" altLang="en-US" sz="2800" dirty="0" smtClean="0"/>
            <a:t>互方式</a:t>
          </a:r>
          <a:endParaRPr lang="zh-CN" altLang="en-US" sz="2800" dirty="0"/>
        </a:p>
      </dgm:t>
    </dgm:pt>
    <dgm:pt modelId="{4BE8548B-ED71-428A-9A16-CDA36B800DA7}" type="parTrans" cxnId="{2BCC9B82-5BF3-4209-B9B9-5E6ABD52F657}">
      <dgm:prSet/>
      <dgm:spPr/>
      <dgm:t>
        <a:bodyPr/>
        <a:lstStyle/>
        <a:p>
          <a:endParaRPr lang="zh-CN" altLang="en-US" sz="4000"/>
        </a:p>
      </dgm:t>
    </dgm:pt>
    <dgm:pt modelId="{D52377BC-F346-4D4B-8FDF-02F7A9493C32}" type="sibTrans" cxnId="{2BCC9B82-5BF3-4209-B9B9-5E6ABD52F657}">
      <dgm:prSet/>
      <dgm:spPr/>
      <dgm:t>
        <a:bodyPr/>
        <a:lstStyle/>
        <a:p>
          <a:endParaRPr lang="zh-CN" altLang="en-US" sz="4000"/>
        </a:p>
      </dgm:t>
    </dgm:pt>
    <dgm:pt modelId="{129777CD-9800-4BC1-B7E3-831236180227}">
      <dgm:prSet phldrT="[文本]" custT="1"/>
      <dgm:spPr/>
      <dgm:t>
        <a:bodyPr/>
        <a:lstStyle/>
        <a:p>
          <a:r>
            <a:rPr lang="zh-CN" altLang="en-US" sz="3600" dirty="0" smtClean="0"/>
            <a:t>问题</a:t>
          </a:r>
          <a:endParaRPr lang="zh-CN" altLang="en-US" sz="3600" dirty="0"/>
        </a:p>
      </dgm:t>
    </dgm:pt>
    <dgm:pt modelId="{BDB547DE-3908-4942-9D76-00ACD7548BC9}" type="parTrans" cxnId="{DB094FFE-8638-4C0F-B7DF-435B3E182034}">
      <dgm:prSet custT="1"/>
      <dgm:spPr/>
      <dgm:t>
        <a:bodyPr/>
        <a:lstStyle/>
        <a:p>
          <a:endParaRPr lang="zh-CN" altLang="en-US" sz="3200"/>
        </a:p>
      </dgm:t>
    </dgm:pt>
    <dgm:pt modelId="{53A1B263-BFF5-4D86-9416-E5C1AB948956}" type="sibTrans" cxnId="{DB094FFE-8638-4C0F-B7DF-435B3E182034}">
      <dgm:prSet/>
      <dgm:spPr/>
      <dgm:t>
        <a:bodyPr/>
        <a:lstStyle/>
        <a:p>
          <a:endParaRPr lang="zh-CN" altLang="en-US" sz="4000"/>
        </a:p>
      </dgm:t>
    </dgm:pt>
    <dgm:pt modelId="{17AFB477-C99C-4B8F-B333-CA019C0BA7A0}">
      <dgm:prSet phldrT="[文本]" custT="1"/>
      <dgm:spPr/>
      <dgm:t>
        <a:bodyPr/>
        <a:lstStyle/>
        <a:p>
          <a:r>
            <a:rPr lang="zh-CN" altLang="en-US" sz="3600" dirty="0" smtClean="0"/>
            <a:t>测试</a:t>
          </a:r>
          <a:endParaRPr lang="zh-CN" altLang="en-US" sz="3600" dirty="0"/>
        </a:p>
      </dgm:t>
    </dgm:pt>
    <dgm:pt modelId="{7D53C8C4-4F95-4402-AA56-F01F63C92E81}" type="parTrans" cxnId="{081E6706-2AFA-40C3-BB2B-7F40EFDB164D}">
      <dgm:prSet custT="1"/>
      <dgm:spPr/>
      <dgm:t>
        <a:bodyPr/>
        <a:lstStyle/>
        <a:p>
          <a:endParaRPr lang="zh-CN" altLang="en-US" sz="3200"/>
        </a:p>
      </dgm:t>
    </dgm:pt>
    <dgm:pt modelId="{F4F01C0C-737A-45E2-BACB-2FA3CEB3FED5}" type="sibTrans" cxnId="{081E6706-2AFA-40C3-BB2B-7F40EFDB164D}">
      <dgm:prSet/>
      <dgm:spPr/>
      <dgm:t>
        <a:bodyPr/>
        <a:lstStyle/>
        <a:p>
          <a:endParaRPr lang="zh-CN" altLang="en-US" sz="4000"/>
        </a:p>
      </dgm:t>
    </dgm:pt>
    <dgm:pt modelId="{AFDF99F7-1807-402F-8FC0-46810F90952E}">
      <dgm:prSet phldrT="[文本]" custT="1"/>
      <dgm:spPr/>
      <dgm:t>
        <a:bodyPr/>
        <a:lstStyle/>
        <a:p>
          <a:r>
            <a:rPr lang="zh-CN" altLang="en-US" sz="3600" dirty="0" smtClean="0"/>
            <a:t>体验</a:t>
          </a:r>
          <a:endParaRPr lang="zh-CN" altLang="en-US" sz="3600" dirty="0"/>
        </a:p>
      </dgm:t>
    </dgm:pt>
    <dgm:pt modelId="{562E6309-BD27-4CC4-9295-AA6D4711F35E}" type="parTrans" cxnId="{9A0BB148-2ADF-41CF-A39D-B8DC2C463A90}">
      <dgm:prSet custT="1"/>
      <dgm:spPr/>
      <dgm:t>
        <a:bodyPr/>
        <a:lstStyle/>
        <a:p>
          <a:endParaRPr lang="zh-CN" altLang="en-US" sz="3200"/>
        </a:p>
      </dgm:t>
    </dgm:pt>
    <dgm:pt modelId="{C34C7133-29C5-43B1-89DB-E71EF8B56C8E}" type="sibTrans" cxnId="{9A0BB148-2ADF-41CF-A39D-B8DC2C463A90}">
      <dgm:prSet/>
      <dgm:spPr/>
      <dgm:t>
        <a:bodyPr/>
        <a:lstStyle/>
        <a:p>
          <a:endParaRPr lang="zh-CN" altLang="en-US" sz="4000"/>
        </a:p>
      </dgm:t>
    </dgm:pt>
    <dgm:pt modelId="{17C8B405-4F1B-4065-ABFD-41F09FAA7D16}" type="pres">
      <dgm:prSet presAssocID="{FD425AE5-93AA-4FC4-8111-F63A54FDD715}" presName="cycle" presStyleCnt="0">
        <dgm:presLayoutVars>
          <dgm:chMax val="1"/>
          <dgm:dir/>
          <dgm:animLvl val="ctr"/>
          <dgm:resizeHandles val="exact"/>
        </dgm:presLayoutVars>
      </dgm:prSet>
      <dgm:spPr/>
      <dgm:t>
        <a:bodyPr/>
        <a:lstStyle/>
        <a:p>
          <a:endParaRPr lang="zh-CN" altLang="en-US"/>
        </a:p>
      </dgm:t>
    </dgm:pt>
    <dgm:pt modelId="{1E0087C0-63F8-4F22-A85B-43D7D910F5AB}" type="pres">
      <dgm:prSet presAssocID="{99141959-B98A-4E69-B1D9-CE490DC6E3BB}" presName="centerShape" presStyleLbl="node0" presStyleIdx="0" presStyleCnt="1"/>
      <dgm:spPr/>
      <dgm:t>
        <a:bodyPr/>
        <a:lstStyle/>
        <a:p>
          <a:endParaRPr lang="zh-CN" altLang="en-US"/>
        </a:p>
      </dgm:t>
    </dgm:pt>
    <dgm:pt modelId="{C44739FC-5E1B-468A-83F2-1F131D9D5A96}" type="pres">
      <dgm:prSet presAssocID="{BDB547DE-3908-4942-9D76-00ACD7548BC9}" presName="parTrans" presStyleLbl="bgSibTrans2D1" presStyleIdx="0" presStyleCnt="3"/>
      <dgm:spPr/>
      <dgm:t>
        <a:bodyPr/>
        <a:lstStyle/>
        <a:p>
          <a:endParaRPr lang="zh-CN" altLang="en-US"/>
        </a:p>
      </dgm:t>
    </dgm:pt>
    <dgm:pt modelId="{A1430F94-6186-469F-8DEB-C72CB1C189FC}" type="pres">
      <dgm:prSet presAssocID="{129777CD-9800-4BC1-B7E3-831236180227}" presName="node" presStyleLbl="node1" presStyleIdx="0" presStyleCnt="3">
        <dgm:presLayoutVars>
          <dgm:bulletEnabled val="1"/>
        </dgm:presLayoutVars>
      </dgm:prSet>
      <dgm:spPr/>
      <dgm:t>
        <a:bodyPr/>
        <a:lstStyle/>
        <a:p>
          <a:endParaRPr lang="zh-CN" altLang="en-US"/>
        </a:p>
      </dgm:t>
    </dgm:pt>
    <dgm:pt modelId="{A2FFFC12-9FA2-424F-9B91-103139B2AC0B}" type="pres">
      <dgm:prSet presAssocID="{7D53C8C4-4F95-4402-AA56-F01F63C92E81}" presName="parTrans" presStyleLbl="bgSibTrans2D1" presStyleIdx="1" presStyleCnt="3"/>
      <dgm:spPr/>
      <dgm:t>
        <a:bodyPr/>
        <a:lstStyle/>
        <a:p>
          <a:endParaRPr lang="zh-CN" altLang="en-US"/>
        </a:p>
      </dgm:t>
    </dgm:pt>
    <dgm:pt modelId="{4260C90C-806B-4491-94CA-9387BF710BAD}" type="pres">
      <dgm:prSet presAssocID="{17AFB477-C99C-4B8F-B333-CA019C0BA7A0}" presName="node" presStyleLbl="node1" presStyleIdx="1" presStyleCnt="3">
        <dgm:presLayoutVars>
          <dgm:bulletEnabled val="1"/>
        </dgm:presLayoutVars>
      </dgm:prSet>
      <dgm:spPr/>
      <dgm:t>
        <a:bodyPr/>
        <a:lstStyle/>
        <a:p>
          <a:endParaRPr lang="zh-CN" altLang="en-US"/>
        </a:p>
      </dgm:t>
    </dgm:pt>
    <dgm:pt modelId="{CBBB0B5A-6187-4A62-8DCD-760959E89F26}" type="pres">
      <dgm:prSet presAssocID="{562E6309-BD27-4CC4-9295-AA6D4711F35E}" presName="parTrans" presStyleLbl="bgSibTrans2D1" presStyleIdx="2" presStyleCnt="3"/>
      <dgm:spPr/>
      <dgm:t>
        <a:bodyPr/>
        <a:lstStyle/>
        <a:p>
          <a:endParaRPr lang="zh-CN" altLang="en-US"/>
        </a:p>
      </dgm:t>
    </dgm:pt>
    <dgm:pt modelId="{A3B7F639-F15B-465E-B703-CF45BCBD0C8C}" type="pres">
      <dgm:prSet presAssocID="{AFDF99F7-1807-402F-8FC0-46810F90952E}" presName="node" presStyleLbl="node1" presStyleIdx="2" presStyleCnt="3">
        <dgm:presLayoutVars>
          <dgm:bulletEnabled val="1"/>
        </dgm:presLayoutVars>
      </dgm:prSet>
      <dgm:spPr/>
      <dgm:t>
        <a:bodyPr/>
        <a:lstStyle/>
        <a:p>
          <a:endParaRPr lang="zh-CN" altLang="en-US"/>
        </a:p>
      </dgm:t>
    </dgm:pt>
  </dgm:ptLst>
  <dgm:cxnLst>
    <dgm:cxn modelId="{66CFAE29-D443-4ECB-A2FD-25087CA2B643}" type="presOf" srcId="{129777CD-9800-4BC1-B7E3-831236180227}" destId="{A1430F94-6186-469F-8DEB-C72CB1C189FC}" srcOrd="0" destOrd="0" presId="urn:microsoft.com/office/officeart/2005/8/layout/radial4"/>
    <dgm:cxn modelId="{3D080F3F-6EE1-4881-9758-E5F1939EE208}" type="presOf" srcId="{AFDF99F7-1807-402F-8FC0-46810F90952E}" destId="{A3B7F639-F15B-465E-B703-CF45BCBD0C8C}" srcOrd="0" destOrd="0" presId="urn:microsoft.com/office/officeart/2005/8/layout/radial4"/>
    <dgm:cxn modelId="{DB094FFE-8638-4C0F-B7DF-435B3E182034}" srcId="{99141959-B98A-4E69-B1D9-CE490DC6E3BB}" destId="{129777CD-9800-4BC1-B7E3-831236180227}" srcOrd="0" destOrd="0" parTransId="{BDB547DE-3908-4942-9D76-00ACD7548BC9}" sibTransId="{53A1B263-BFF5-4D86-9416-E5C1AB948956}"/>
    <dgm:cxn modelId="{843A2DA2-1E38-4F8A-95E6-82F26114FE01}" type="presOf" srcId="{FD425AE5-93AA-4FC4-8111-F63A54FDD715}" destId="{17C8B405-4F1B-4065-ABFD-41F09FAA7D16}" srcOrd="0" destOrd="0" presId="urn:microsoft.com/office/officeart/2005/8/layout/radial4"/>
    <dgm:cxn modelId="{6EBA4220-4693-471D-BCCE-F2CF6FDB86C4}" type="presOf" srcId="{BDB547DE-3908-4942-9D76-00ACD7548BC9}" destId="{C44739FC-5E1B-468A-83F2-1F131D9D5A96}" srcOrd="0" destOrd="0" presId="urn:microsoft.com/office/officeart/2005/8/layout/radial4"/>
    <dgm:cxn modelId="{D1291091-4BD6-472D-AFBF-79265D09B26E}" type="presOf" srcId="{7D53C8C4-4F95-4402-AA56-F01F63C92E81}" destId="{A2FFFC12-9FA2-424F-9B91-103139B2AC0B}" srcOrd="0" destOrd="0" presId="urn:microsoft.com/office/officeart/2005/8/layout/radial4"/>
    <dgm:cxn modelId="{791C864A-37EC-4AD9-B5F7-3F1561A77358}" type="presOf" srcId="{99141959-B98A-4E69-B1D9-CE490DC6E3BB}" destId="{1E0087C0-63F8-4F22-A85B-43D7D910F5AB}" srcOrd="0" destOrd="0" presId="urn:microsoft.com/office/officeart/2005/8/layout/radial4"/>
    <dgm:cxn modelId="{081E6706-2AFA-40C3-BB2B-7F40EFDB164D}" srcId="{99141959-B98A-4E69-B1D9-CE490DC6E3BB}" destId="{17AFB477-C99C-4B8F-B333-CA019C0BA7A0}" srcOrd="1" destOrd="0" parTransId="{7D53C8C4-4F95-4402-AA56-F01F63C92E81}" sibTransId="{F4F01C0C-737A-45E2-BACB-2FA3CEB3FED5}"/>
    <dgm:cxn modelId="{2BCC9B82-5BF3-4209-B9B9-5E6ABD52F657}" srcId="{FD425AE5-93AA-4FC4-8111-F63A54FDD715}" destId="{99141959-B98A-4E69-B1D9-CE490DC6E3BB}" srcOrd="0" destOrd="0" parTransId="{4BE8548B-ED71-428A-9A16-CDA36B800DA7}" sibTransId="{D52377BC-F346-4D4B-8FDF-02F7A9493C32}"/>
    <dgm:cxn modelId="{FA6CD100-5BEB-4887-A382-87C77CD2B0DA}" type="presOf" srcId="{17AFB477-C99C-4B8F-B333-CA019C0BA7A0}" destId="{4260C90C-806B-4491-94CA-9387BF710BAD}" srcOrd="0" destOrd="0" presId="urn:microsoft.com/office/officeart/2005/8/layout/radial4"/>
    <dgm:cxn modelId="{9A0BB148-2ADF-41CF-A39D-B8DC2C463A90}" srcId="{99141959-B98A-4E69-B1D9-CE490DC6E3BB}" destId="{AFDF99F7-1807-402F-8FC0-46810F90952E}" srcOrd="2" destOrd="0" parTransId="{562E6309-BD27-4CC4-9295-AA6D4711F35E}" sibTransId="{C34C7133-29C5-43B1-89DB-E71EF8B56C8E}"/>
    <dgm:cxn modelId="{1C539916-4701-4997-B816-BAC08ED5EDF3}" type="presOf" srcId="{562E6309-BD27-4CC4-9295-AA6D4711F35E}" destId="{CBBB0B5A-6187-4A62-8DCD-760959E89F26}" srcOrd="0" destOrd="0" presId="urn:microsoft.com/office/officeart/2005/8/layout/radial4"/>
    <dgm:cxn modelId="{FF0B8B70-C90F-42A6-97EE-7C1AE4D25770}" type="presParOf" srcId="{17C8B405-4F1B-4065-ABFD-41F09FAA7D16}" destId="{1E0087C0-63F8-4F22-A85B-43D7D910F5AB}" srcOrd="0" destOrd="0" presId="urn:microsoft.com/office/officeart/2005/8/layout/radial4"/>
    <dgm:cxn modelId="{F204418E-6BA3-46E1-B3CC-498291E1E725}" type="presParOf" srcId="{17C8B405-4F1B-4065-ABFD-41F09FAA7D16}" destId="{C44739FC-5E1B-468A-83F2-1F131D9D5A96}" srcOrd="1" destOrd="0" presId="urn:microsoft.com/office/officeart/2005/8/layout/radial4"/>
    <dgm:cxn modelId="{2BAF4135-E6E7-40C4-9822-3B07CFFFE863}" type="presParOf" srcId="{17C8B405-4F1B-4065-ABFD-41F09FAA7D16}" destId="{A1430F94-6186-469F-8DEB-C72CB1C189FC}" srcOrd="2" destOrd="0" presId="urn:microsoft.com/office/officeart/2005/8/layout/radial4"/>
    <dgm:cxn modelId="{41470369-02B4-4DA3-98D5-214C6A5AB576}" type="presParOf" srcId="{17C8B405-4F1B-4065-ABFD-41F09FAA7D16}" destId="{A2FFFC12-9FA2-424F-9B91-103139B2AC0B}" srcOrd="3" destOrd="0" presId="urn:microsoft.com/office/officeart/2005/8/layout/radial4"/>
    <dgm:cxn modelId="{6C705B26-0552-47CE-A12B-2AC1F18FDEFF}" type="presParOf" srcId="{17C8B405-4F1B-4065-ABFD-41F09FAA7D16}" destId="{4260C90C-806B-4491-94CA-9387BF710BAD}" srcOrd="4" destOrd="0" presId="urn:microsoft.com/office/officeart/2005/8/layout/radial4"/>
    <dgm:cxn modelId="{9480B765-916E-4588-BACB-1D836CB77F56}" type="presParOf" srcId="{17C8B405-4F1B-4065-ABFD-41F09FAA7D16}" destId="{CBBB0B5A-6187-4A62-8DCD-760959E89F26}" srcOrd="5" destOrd="0" presId="urn:microsoft.com/office/officeart/2005/8/layout/radial4"/>
    <dgm:cxn modelId="{E98A21C4-DB69-4335-B3F8-0734468E52F1}" type="presParOf" srcId="{17C8B405-4F1B-4065-ABFD-41F09FAA7D16}" destId="{A3B7F639-F15B-465E-B703-CF45BCBD0C8C}" srcOrd="6" destOrd="0" presId="urn:microsoft.com/office/officeart/2005/8/layout/radial4"/>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D329E36-6E8A-4C79-BB96-FBC960C54F68}" type="doc">
      <dgm:prSet loTypeId="urn:microsoft.com/office/officeart/2005/8/layout/radial4" loCatId="relationship" qsTypeId="urn:microsoft.com/office/officeart/2005/8/quickstyle/simple1" qsCatId="simple" csTypeId="urn:microsoft.com/office/officeart/2005/8/colors/accent1_2" csCatId="accent1" phldr="1"/>
      <dgm:spPr/>
      <dgm:t>
        <a:bodyPr/>
        <a:lstStyle/>
        <a:p>
          <a:endParaRPr lang="zh-CN" altLang="en-US"/>
        </a:p>
      </dgm:t>
    </dgm:pt>
    <dgm:pt modelId="{E5B8B722-E6F5-4E3C-A5E8-3502D8F25193}">
      <dgm:prSet phldrT="[文本]"/>
      <dgm:spPr/>
      <dgm:t>
        <a:bodyPr/>
        <a:lstStyle/>
        <a:p>
          <a:r>
            <a:rPr lang="zh-CN" altLang="en-US" dirty="0" smtClean="0">
              <a:solidFill>
                <a:schemeClr val="tx1"/>
              </a:solidFill>
              <a:latin typeface="+mj-ea"/>
              <a:ea typeface="+mj-ea"/>
            </a:rPr>
            <a:t>总结</a:t>
          </a:r>
          <a:endParaRPr lang="zh-CN" altLang="en-US" dirty="0">
            <a:solidFill>
              <a:schemeClr val="tx1"/>
            </a:solidFill>
            <a:latin typeface="+mj-ea"/>
            <a:ea typeface="+mj-ea"/>
          </a:endParaRPr>
        </a:p>
      </dgm:t>
    </dgm:pt>
    <dgm:pt modelId="{A5BB85DD-4D9F-44F5-9EA9-14B62F4118FB}" type="parTrans" cxnId="{52D86046-7AE7-4B66-8B70-E466D1ED17D3}">
      <dgm:prSet/>
      <dgm:spPr/>
      <dgm:t>
        <a:bodyPr/>
        <a:lstStyle/>
        <a:p>
          <a:endParaRPr lang="zh-CN" altLang="en-US"/>
        </a:p>
      </dgm:t>
    </dgm:pt>
    <dgm:pt modelId="{69439DFB-C02B-4B06-B005-777BF882B953}" type="sibTrans" cxnId="{52D86046-7AE7-4B66-8B70-E466D1ED17D3}">
      <dgm:prSet/>
      <dgm:spPr/>
      <dgm:t>
        <a:bodyPr/>
        <a:lstStyle/>
        <a:p>
          <a:endParaRPr lang="zh-CN" altLang="en-US"/>
        </a:p>
      </dgm:t>
    </dgm:pt>
    <dgm:pt modelId="{1FCB077F-BCBF-463E-B0CC-FC94D05322C3}">
      <dgm:prSet phldrT="[文本]"/>
      <dgm:spPr/>
      <dgm:t>
        <a:bodyPr/>
        <a:lstStyle/>
        <a:p>
          <a:r>
            <a:rPr lang="en-US" altLang="zh-CN" dirty="0" smtClean="0"/>
            <a:t>1</a:t>
          </a:r>
        </a:p>
      </dgm:t>
    </dgm:pt>
    <dgm:pt modelId="{329420C5-2FF8-436D-8500-6D2D52D78A3A}" type="parTrans" cxnId="{6F8F1951-7733-4461-8F98-DA6562F18822}">
      <dgm:prSet/>
      <dgm:spPr/>
      <dgm:t>
        <a:bodyPr/>
        <a:lstStyle/>
        <a:p>
          <a:endParaRPr lang="zh-CN" altLang="en-US"/>
        </a:p>
      </dgm:t>
    </dgm:pt>
    <dgm:pt modelId="{843CDACC-6BA0-4DB6-BEDB-EA7AAAE508DB}" type="sibTrans" cxnId="{6F8F1951-7733-4461-8F98-DA6562F18822}">
      <dgm:prSet/>
      <dgm:spPr/>
      <dgm:t>
        <a:bodyPr/>
        <a:lstStyle/>
        <a:p>
          <a:endParaRPr lang="zh-CN" altLang="en-US"/>
        </a:p>
      </dgm:t>
    </dgm:pt>
    <dgm:pt modelId="{E1395430-2F45-4D16-842D-6BB8100D0A71}">
      <dgm:prSet phldrT="[文本]"/>
      <dgm:spPr/>
      <dgm:t>
        <a:bodyPr/>
        <a:lstStyle/>
        <a:p>
          <a:r>
            <a:rPr lang="en-US" altLang="zh-CN" dirty="0" smtClean="0"/>
            <a:t>2</a:t>
          </a:r>
          <a:endParaRPr lang="zh-CN" altLang="en-US" dirty="0"/>
        </a:p>
      </dgm:t>
    </dgm:pt>
    <dgm:pt modelId="{D3890715-E20C-49E3-9F7C-5EA4099CA1B0}" type="parTrans" cxnId="{A86746C6-13B6-4E7C-A104-3E8C59B133F9}">
      <dgm:prSet/>
      <dgm:spPr/>
      <dgm:t>
        <a:bodyPr/>
        <a:lstStyle/>
        <a:p>
          <a:endParaRPr lang="zh-CN" altLang="en-US"/>
        </a:p>
      </dgm:t>
    </dgm:pt>
    <dgm:pt modelId="{7A49D3B6-8BF8-4134-B0FA-229FD32667F4}" type="sibTrans" cxnId="{A86746C6-13B6-4E7C-A104-3E8C59B133F9}">
      <dgm:prSet/>
      <dgm:spPr/>
      <dgm:t>
        <a:bodyPr/>
        <a:lstStyle/>
        <a:p>
          <a:endParaRPr lang="zh-CN" altLang="en-US"/>
        </a:p>
      </dgm:t>
    </dgm:pt>
    <dgm:pt modelId="{83DF789F-743F-4E18-A276-13D34A10D236}">
      <dgm:prSet phldrT="[文本]"/>
      <dgm:spPr/>
      <dgm:t>
        <a:bodyPr/>
        <a:lstStyle/>
        <a:p>
          <a:r>
            <a:rPr lang="en-US" altLang="zh-CN" dirty="0" smtClean="0"/>
            <a:t>3</a:t>
          </a:r>
          <a:endParaRPr lang="zh-CN" altLang="en-US" dirty="0"/>
        </a:p>
      </dgm:t>
    </dgm:pt>
    <dgm:pt modelId="{DC5C8C90-32D3-4680-9836-9BFA88B9BBA9}" type="parTrans" cxnId="{D979A903-969D-430C-9BA1-2D01E05210E9}">
      <dgm:prSet/>
      <dgm:spPr/>
      <dgm:t>
        <a:bodyPr/>
        <a:lstStyle/>
        <a:p>
          <a:endParaRPr lang="zh-CN" altLang="en-US"/>
        </a:p>
      </dgm:t>
    </dgm:pt>
    <dgm:pt modelId="{D0619370-EB2B-4241-8D82-2267FE3820F5}" type="sibTrans" cxnId="{D979A903-969D-430C-9BA1-2D01E05210E9}">
      <dgm:prSet/>
      <dgm:spPr/>
      <dgm:t>
        <a:bodyPr/>
        <a:lstStyle/>
        <a:p>
          <a:endParaRPr lang="zh-CN" altLang="en-US"/>
        </a:p>
      </dgm:t>
    </dgm:pt>
    <dgm:pt modelId="{8A7F6401-C1E2-4E36-A3EB-7A49FB294C57}">
      <dgm:prSet phldrT="[文本]"/>
      <dgm:spPr/>
      <dgm:t>
        <a:bodyPr/>
        <a:lstStyle/>
        <a:p>
          <a:r>
            <a:rPr lang="en-US" altLang="zh-CN" dirty="0" smtClean="0"/>
            <a:t>4</a:t>
          </a:r>
          <a:endParaRPr lang="zh-CN" altLang="en-US" dirty="0"/>
        </a:p>
      </dgm:t>
    </dgm:pt>
    <dgm:pt modelId="{C076EFCC-2CE2-4399-99FD-42CAC32F979E}" type="parTrans" cxnId="{507DB2E0-74EE-4EA0-A656-14258FD3D0EA}">
      <dgm:prSet/>
      <dgm:spPr/>
      <dgm:t>
        <a:bodyPr/>
        <a:lstStyle/>
        <a:p>
          <a:endParaRPr lang="zh-CN" altLang="en-US"/>
        </a:p>
      </dgm:t>
    </dgm:pt>
    <dgm:pt modelId="{C2F1555E-B791-418F-90BF-E97DE9EF70C4}" type="sibTrans" cxnId="{507DB2E0-74EE-4EA0-A656-14258FD3D0EA}">
      <dgm:prSet/>
      <dgm:spPr/>
      <dgm:t>
        <a:bodyPr/>
        <a:lstStyle/>
        <a:p>
          <a:endParaRPr lang="zh-CN" altLang="en-US"/>
        </a:p>
      </dgm:t>
    </dgm:pt>
    <dgm:pt modelId="{1EF5D1C0-F07F-4461-B666-41A27A23240B}">
      <dgm:prSet phldrT="[文本]"/>
      <dgm:spPr/>
      <dgm:t>
        <a:bodyPr/>
        <a:lstStyle/>
        <a:p>
          <a:r>
            <a:rPr lang="en-US" altLang="zh-CN" dirty="0" smtClean="0"/>
            <a:t>5</a:t>
          </a:r>
          <a:endParaRPr lang="zh-CN" altLang="en-US" dirty="0"/>
        </a:p>
      </dgm:t>
    </dgm:pt>
    <dgm:pt modelId="{F59E4BEF-F321-43F7-A3D1-DB38FFC09A8B}" type="parTrans" cxnId="{0B57574F-1A42-4384-9ACF-894C0417EFC7}">
      <dgm:prSet/>
      <dgm:spPr/>
      <dgm:t>
        <a:bodyPr/>
        <a:lstStyle/>
        <a:p>
          <a:endParaRPr lang="zh-CN" altLang="en-US"/>
        </a:p>
      </dgm:t>
    </dgm:pt>
    <dgm:pt modelId="{F2B643CE-7CB1-4EBB-9168-892EB5B0B769}" type="sibTrans" cxnId="{0B57574F-1A42-4384-9ACF-894C0417EFC7}">
      <dgm:prSet/>
      <dgm:spPr/>
      <dgm:t>
        <a:bodyPr/>
        <a:lstStyle/>
        <a:p>
          <a:endParaRPr lang="zh-CN" altLang="en-US"/>
        </a:p>
      </dgm:t>
    </dgm:pt>
    <dgm:pt modelId="{56495209-6355-48D4-A220-51D158E0255E}">
      <dgm:prSet phldrT="[文本]" phldr="1"/>
      <dgm:spPr/>
      <dgm:t>
        <a:bodyPr/>
        <a:lstStyle/>
        <a:p>
          <a:endParaRPr lang="zh-CN" altLang="en-US"/>
        </a:p>
      </dgm:t>
    </dgm:pt>
    <dgm:pt modelId="{6A44DC25-B6CA-4467-9330-BFC65E4E0638}" type="parTrans" cxnId="{D25438C4-067A-45F3-8F42-749EDB780440}">
      <dgm:prSet/>
      <dgm:spPr/>
      <dgm:t>
        <a:bodyPr/>
        <a:lstStyle/>
        <a:p>
          <a:endParaRPr lang="zh-CN" altLang="en-US"/>
        </a:p>
      </dgm:t>
    </dgm:pt>
    <dgm:pt modelId="{7FF9BF68-680F-4A64-98DB-0F7BD65F7D14}" type="sibTrans" cxnId="{D25438C4-067A-45F3-8F42-749EDB780440}">
      <dgm:prSet/>
      <dgm:spPr/>
      <dgm:t>
        <a:bodyPr/>
        <a:lstStyle/>
        <a:p>
          <a:endParaRPr lang="zh-CN" altLang="en-US"/>
        </a:p>
      </dgm:t>
    </dgm:pt>
    <dgm:pt modelId="{3AEEF15A-01BE-42EF-880D-70EE62DD35D1}">
      <dgm:prSet phldrT="[文本]" phldr="1"/>
      <dgm:spPr/>
      <dgm:t>
        <a:bodyPr/>
        <a:lstStyle/>
        <a:p>
          <a:endParaRPr lang="zh-CN" altLang="en-US"/>
        </a:p>
      </dgm:t>
    </dgm:pt>
    <dgm:pt modelId="{DF574764-161E-48FE-B57C-165419C89F0D}" type="parTrans" cxnId="{5B920666-E1F1-43CD-A6B9-501CCD6300E3}">
      <dgm:prSet/>
      <dgm:spPr/>
      <dgm:t>
        <a:bodyPr/>
        <a:lstStyle/>
        <a:p>
          <a:endParaRPr lang="zh-CN" altLang="en-US"/>
        </a:p>
      </dgm:t>
    </dgm:pt>
    <dgm:pt modelId="{238F5240-2DC1-4D9C-8871-482A58DE9E94}" type="sibTrans" cxnId="{5B920666-E1F1-43CD-A6B9-501CCD6300E3}">
      <dgm:prSet/>
      <dgm:spPr/>
      <dgm:t>
        <a:bodyPr/>
        <a:lstStyle/>
        <a:p>
          <a:endParaRPr lang="zh-CN" altLang="en-US"/>
        </a:p>
      </dgm:t>
    </dgm:pt>
    <dgm:pt modelId="{AB3E2CE8-0746-4F8D-BF0A-41856A682DE5}">
      <dgm:prSet phldrT="[文本]" phldr="1"/>
      <dgm:spPr/>
      <dgm:t>
        <a:bodyPr/>
        <a:lstStyle/>
        <a:p>
          <a:endParaRPr lang="zh-CN" altLang="en-US"/>
        </a:p>
      </dgm:t>
    </dgm:pt>
    <dgm:pt modelId="{19C1EFAE-2D9B-4C95-8EF9-9B1DD77F1A14}" type="parTrans" cxnId="{987F497D-7B35-463F-9687-D80FFDA4F537}">
      <dgm:prSet/>
      <dgm:spPr/>
      <dgm:t>
        <a:bodyPr/>
        <a:lstStyle/>
        <a:p>
          <a:endParaRPr lang="zh-CN" altLang="en-US"/>
        </a:p>
      </dgm:t>
    </dgm:pt>
    <dgm:pt modelId="{3D2B1681-883A-4B6F-BDD1-D267D2141C41}" type="sibTrans" cxnId="{987F497D-7B35-463F-9687-D80FFDA4F537}">
      <dgm:prSet/>
      <dgm:spPr/>
      <dgm:t>
        <a:bodyPr/>
        <a:lstStyle/>
        <a:p>
          <a:endParaRPr lang="zh-CN" altLang="en-US"/>
        </a:p>
      </dgm:t>
    </dgm:pt>
    <dgm:pt modelId="{BF7BCC7B-2B42-4BC3-A47A-EAED89F050F6}">
      <dgm:prSet phldrT="[文本]"/>
      <dgm:spPr/>
      <dgm:t>
        <a:bodyPr/>
        <a:lstStyle/>
        <a:p>
          <a:r>
            <a:rPr lang="en-US" altLang="zh-CN" dirty="0" smtClean="0"/>
            <a:t>6</a:t>
          </a:r>
          <a:endParaRPr lang="zh-CN" altLang="en-US" dirty="0"/>
        </a:p>
      </dgm:t>
    </dgm:pt>
    <dgm:pt modelId="{3EFB8DC9-5A04-4730-A39C-E5B4D28BB395}" type="parTrans" cxnId="{20AE5BD1-F737-46E8-85A8-E29287917911}">
      <dgm:prSet/>
      <dgm:spPr/>
      <dgm:t>
        <a:bodyPr/>
        <a:lstStyle/>
        <a:p>
          <a:endParaRPr lang="zh-CN" altLang="en-US"/>
        </a:p>
      </dgm:t>
    </dgm:pt>
    <dgm:pt modelId="{00606334-AD43-42D7-8F16-A4D7C7AB9A9E}" type="sibTrans" cxnId="{20AE5BD1-F737-46E8-85A8-E29287917911}">
      <dgm:prSet/>
      <dgm:spPr/>
      <dgm:t>
        <a:bodyPr/>
        <a:lstStyle/>
        <a:p>
          <a:endParaRPr lang="zh-CN" altLang="en-US"/>
        </a:p>
      </dgm:t>
    </dgm:pt>
    <dgm:pt modelId="{ACE7D2B1-F01F-4BE0-A973-4EBF00AD4D2D}" type="pres">
      <dgm:prSet presAssocID="{BD329E36-6E8A-4C79-BB96-FBC960C54F68}" presName="cycle" presStyleCnt="0">
        <dgm:presLayoutVars>
          <dgm:chMax val="1"/>
          <dgm:dir/>
          <dgm:animLvl val="ctr"/>
          <dgm:resizeHandles val="exact"/>
        </dgm:presLayoutVars>
      </dgm:prSet>
      <dgm:spPr/>
      <dgm:t>
        <a:bodyPr/>
        <a:lstStyle/>
        <a:p>
          <a:endParaRPr lang="zh-CN" altLang="en-US"/>
        </a:p>
      </dgm:t>
    </dgm:pt>
    <dgm:pt modelId="{E75E483A-39F0-47D9-A43F-A31EE9CB3B0D}" type="pres">
      <dgm:prSet presAssocID="{E5B8B722-E6F5-4E3C-A5E8-3502D8F25193}" presName="centerShape" presStyleLbl="node0" presStyleIdx="0" presStyleCnt="1"/>
      <dgm:spPr/>
      <dgm:t>
        <a:bodyPr/>
        <a:lstStyle/>
        <a:p>
          <a:endParaRPr lang="zh-CN" altLang="en-US"/>
        </a:p>
      </dgm:t>
    </dgm:pt>
    <dgm:pt modelId="{9011C851-83D0-46AD-9505-3A16CBAE7812}" type="pres">
      <dgm:prSet presAssocID="{329420C5-2FF8-436D-8500-6D2D52D78A3A}" presName="parTrans" presStyleLbl="bgSibTrans2D1" presStyleIdx="0" presStyleCnt="6"/>
      <dgm:spPr/>
      <dgm:t>
        <a:bodyPr/>
        <a:lstStyle/>
        <a:p>
          <a:endParaRPr lang="zh-CN" altLang="en-US"/>
        </a:p>
      </dgm:t>
    </dgm:pt>
    <dgm:pt modelId="{CD4FFE22-45FF-46A7-BDD7-F8A08097B661}" type="pres">
      <dgm:prSet presAssocID="{1FCB077F-BCBF-463E-B0CC-FC94D05322C3}" presName="node" presStyleLbl="node1" presStyleIdx="0" presStyleCnt="6">
        <dgm:presLayoutVars>
          <dgm:bulletEnabled val="1"/>
        </dgm:presLayoutVars>
      </dgm:prSet>
      <dgm:spPr/>
      <dgm:t>
        <a:bodyPr/>
        <a:lstStyle/>
        <a:p>
          <a:endParaRPr lang="zh-CN" altLang="en-US"/>
        </a:p>
      </dgm:t>
    </dgm:pt>
    <dgm:pt modelId="{B9628F55-CFED-450D-9CF4-6C1AD6CB6F5C}" type="pres">
      <dgm:prSet presAssocID="{D3890715-E20C-49E3-9F7C-5EA4099CA1B0}" presName="parTrans" presStyleLbl="bgSibTrans2D1" presStyleIdx="1" presStyleCnt="6"/>
      <dgm:spPr/>
      <dgm:t>
        <a:bodyPr/>
        <a:lstStyle/>
        <a:p>
          <a:endParaRPr lang="zh-CN" altLang="en-US"/>
        </a:p>
      </dgm:t>
    </dgm:pt>
    <dgm:pt modelId="{BDDA80F5-645F-4197-BE8E-8245BE003AEF}" type="pres">
      <dgm:prSet presAssocID="{E1395430-2F45-4D16-842D-6BB8100D0A71}" presName="node" presStyleLbl="node1" presStyleIdx="1" presStyleCnt="6">
        <dgm:presLayoutVars>
          <dgm:bulletEnabled val="1"/>
        </dgm:presLayoutVars>
      </dgm:prSet>
      <dgm:spPr/>
      <dgm:t>
        <a:bodyPr/>
        <a:lstStyle/>
        <a:p>
          <a:endParaRPr lang="zh-CN" altLang="en-US"/>
        </a:p>
      </dgm:t>
    </dgm:pt>
    <dgm:pt modelId="{71EE25DC-FB5D-4BAA-AA8A-E2219BB321F8}" type="pres">
      <dgm:prSet presAssocID="{DC5C8C90-32D3-4680-9836-9BFA88B9BBA9}" presName="parTrans" presStyleLbl="bgSibTrans2D1" presStyleIdx="2" presStyleCnt="6"/>
      <dgm:spPr/>
      <dgm:t>
        <a:bodyPr/>
        <a:lstStyle/>
        <a:p>
          <a:endParaRPr lang="zh-CN" altLang="en-US"/>
        </a:p>
      </dgm:t>
    </dgm:pt>
    <dgm:pt modelId="{FE53BC40-7708-4D28-AE5B-2AD9F616606F}" type="pres">
      <dgm:prSet presAssocID="{83DF789F-743F-4E18-A276-13D34A10D236}" presName="node" presStyleLbl="node1" presStyleIdx="2" presStyleCnt="6">
        <dgm:presLayoutVars>
          <dgm:bulletEnabled val="1"/>
        </dgm:presLayoutVars>
      </dgm:prSet>
      <dgm:spPr/>
      <dgm:t>
        <a:bodyPr/>
        <a:lstStyle/>
        <a:p>
          <a:endParaRPr lang="zh-CN" altLang="en-US"/>
        </a:p>
      </dgm:t>
    </dgm:pt>
    <dgm:pt modelId="{8EEF598A-E5D4-4434-ADB8-400087694D40}" type="pres">
      <dgm:prSet presAssocID="{C076EFCC-2CE2-4399-99FD-42CAC32F979E}" presName="parTrans" presStyleLbl="bgSibTrans2D1" presStyleIdx="3" presStyleCnt="6"/>
      <dgm:spPr/>
      <dgm:t>
        <a:bodyPr/>
        <a:lstStyle/>
        <a:p>
          <a:endParaRPr lang="zh-CN" altLang="en-US"/>
        </a:p>
      </dgm:t>
    </dgm:pt>
    <dgm:pt modelId="{8061EB0F-4D64-42CA-8D01-E1EA024A39F5}" type="pres">
      <dgm:prSet presAssocID="{8A7F6401-C1E2-4E36-A3EB-7A49FB294C57}" presName="node" presStyleLbl="node1" presStyleIdx="3" presStyleCnt="6">
        <dgm:presLayoutVars>
          <dgm:bulletEnabled val="1"/>
        </dgm:presLayoutVars>
      </dgm:prSet>
      <dgm:spPr/>
      <dgm:t>
        <a:bodyPr/>
        <a:lstStyle/>
        <a:p>
          <a:endParaRPr lang="zh-CN" altLang="en-US"/>
        </a:p>
      </dgm:t>
    </dgm:pt>
    <dgm:pt modelId="{A5EB1D7F-5D85-45E4-9023-D9C5E136DC5C}" type="pres">
      <dgm:prSet presAssocID="{F59E4BEF-F321-43F7-A3D1-DB38FFC09A8B}" presName="parTrans" presStyleLbl="bgSibTrans2D1" presStyleIdx="4" presStyleCnt="6"/>
      <dgm:spPr/>
      <dgm:t>
        <a:bodyPr/>
        <a:lstStyle/>
        <a:p>
          <a:endParaRPr lang="zh-CN" altLang="en-US"/>
        </a:p>
      </dgm:t>
    </dgm:pt>
    <dgm:pt modelId="{19F9B531-D543-43B5-BE4D-5C34E93F3E35}" type="pres">
      <dgm:prSet presAssocID="{1EF5D1C0-F07F-4461-B666-41A27A23240B}" presName="node" presStyleLbl="node1" presStyleIdx="4" presStyleCnt="6">
        <dgm:presLayoutVars>
          <dgm:bulletEnabled val="1"/>
        </dgm:presLayoutVars>
      </dgm:prSet>
      <dgm:spPr/>
      <dgm:t>
        <a:bodyPr/>
        <a:lstStyle/>
        <a:p>
          <a:endParaRPr lang="zh-CN" altLang="en-US"/>
        </a:p>
      </dgm:t>
    </dgm:pt>
    <dgm:pt modelId="{280B4FED-D5BC-4041-81B9-1357C6218503}" type="pres">
      <dgm:prSet presAssocID="{3EFB8DC9-5A04-4730-A39C-E5B4D28BB395}" presName="parTrans" presStyleLbl="bgSibTrans2D1" presStyleIdx="5" presStyleCnt="6"/>
      <dgm:spPr/>
      <dgm:t>
        <a:bodyPr/>
        <a:lstStyle/>
        <a:p>
          <a:endParaRPr lang="zh-CN" altLang="en-US"/>
        </a:p>
      </dgm:t>
    </dgm:pt>
    <dgm:pt modelId="{7BAA80B1-AB28-44AE-8977-7324CE529CEF}" type="pres">
      <dgm:prSet presAssocID="{BF7BCC7B-2B42-4BC3-A47A-EAED89F050F6}" presName="node" presStyleLbl="node1" presStyleIdx="5" presStyleCnt="6">
        <dgm:presLayoutVars>
          <dgm:bulletEnabled val="1"/>
        </dgm:presLayoutVars>
      </dgm:prSet>
      <dgm:spPr/>
      <dgm:t>
        <a:bodyPr/>
        <a:lstStyle/>
        <a:p>
          <a:endParaRPr lang="zh-CN" altLang="en-US"/>
        </a:p>
      </dgm:t>
    </dgm:pt>
  </dgm:ptLst>
  <dgm:cxnLst>
    <dgm:cxn modelId="{52D86046-7AE7-4B66-8B70-E466D1ED17D3}" srcId="{BD329E36-6E8A-4C79-BB96-FBC960C54F68}" destId="{E5B8B722-E6F5-4E3C-A5E8-3502D8F25193}" srcOrd="0" destOrd="0" parTransId="{A5BB85DD-4D9F-44F5-9EA9-14B62F4118FB}" sibTransId="{69439DFB-C02B-4B06-B005-777BF882B953}"/>
    <dgm:cxn modelId="{987F497D-7B35-463F-9687-D80FFDA4F537}" srcId="{56495209-6355-48D4-A220-51D158E0255E}" destId="{AB3E2CE8-0746-4F8D-BF0A-41856A682DE5}" srcOrd="1" destOrd="0" parTransId="{19C1EFAE-2D9B-4C95-8EF9-9B1DD77F1A14}" sibTransId="{3D2B1681-883A-4B6F-BDD1-D267D2141C41}"/>
    <dgm:cxn modelId="{C54DB6D9-EE85-44CB-814D-4B6E7038F3C0}" type="presOf" srcId="{F59E4BEF-F321-43F7-A3D1-DB38FFC09A8B}" destId="{A5EB1D7F-5D85-45E4-9023-D9C5E136DC5C}" srcOrd="0" destOrd="0" presId="urn:microsoft.com/office/officeart/2005/8/layout/radial4"/>
    <dgm:cxn modelId="{D979A903-969D-430C-9BA1-2D01E05210E9}" srcId="{E5B8B722-E6F5-4E3C-A5E8-3502D8F25193}" destId="{83DF789F-743F-4E18-A276-13D34A10D236}" srcOrd="2" destOrd="0" parTransId="{DC5C8C90-32D3-4680-9836-9BFA88B9BBA9}" sibTransId="{D0619370-EB2B-4241-8D82-2267FE3820F5}"/>
    <dgm:cxn modelId="{F8CE5456-F5CE-41F3-8674-63420A6431C2}" type="presOf" srcId="{E1395430-2F45-4D16-842D-6BB8100D0A71}" destId="{BDDA80F5-645F-4197-BE8E-8245BE003AEF}" srcOrd="0" destOrd="0" presId="urn:microsoft.com/office/officeart/2005/8/layout/radial4"/>
    <dgm:cxn modelId="{3E2CF227-F5E7-414A-929E-7D57ABA286C5}" type="presOf" srcId="{BD329E36-6E8A-4C79-BB96-FBC960C54F68}" destId="{ACE7D2B1-F01F-4BE0-A973-4EBF00AD4D2D}" srcOrd="0" destOrd="0" presId="urn:microsoft.com/office/officeart/2005/8/layout/radial4"/>
    <dgm:cxn modelId="{310900C6-34E9-4F4A-B0E5-45A2B97F6F19}" type="presOf" srcId="{83DF789F-743F-4E18-A276-13D34A10D236}" destId="{FE53BC40-7708-4D28-AE5B-2AD9F616606F}" srcOrd="0" destOrd="0" presId="urn:microsoft.com/office/officeart/2005/8/layout/radial4"/>
    <dgm:cxn modelId="{6F8F1951-7733-4461-8F98-DA6562F18822}" srcId="{E5B8B722-E6F5-4E3C-A5E8-3502D8F25193}" destId="{1FCB077F-BCBF-463E-B0CC-FC94D05322C3}" srcOrd="0" destOrd="0" parTransId="{329420C5-2FF8-436D-8500-6D2D52D78A3A}" sibTransId="{843CDACC-6BA0-4DB6-BEDB-EA7AAAE508DB}"/>
    <dgm:cxn modelId="{B27712E5-8A08-4926-A16E-04DF227D59B4}" type="presOf" srcId="{E5B8B722-E6F5-4E3C-A5E8-3502D8F25193}" destId="{E75E483A-39F0-47D9-A43F-A31EE9CB3B0D}" srcOrd="0" destOrd="0" presId="urn:microsoft.com/office/officeart/2005/8/layout/radial4"/>
    <dgm:cxn modelId="{76DAA34B-8B00-484B-821B-8018422D90F7}" type="presOf" srcId="{BF7BCC7B-2B42-4BC3-A47A-EAED89F050F6}" destId="{7BAA80B1-AB28-44AE-8977-7324CE529CEF}" srcOrd="0" destOrd="0" presId="urn:microsoft.com/office/officeart/2005/8/layout/radial4"/>
    <dgm:cxn modelId="{792D7A97-0D2F-4886-989D-A91DF2180978}" type="presOf" srcId="{C076EFCC-2CE2-4399-99FD-42CAC32F979E}" destId="{8EEF598A-E5D4-4434-ADB8-400087694D40}" srcOrd="0" destOrd="0" presId="urn:microsoft.com/office/officeart/2005/8/layout/radial4"/>
    <dgm:cxn modelId="{B08CFA7F-0E93-4925-BF7F-B36F534119EF}" type="presOf" srcId="{1EF5D1C0-F07F-4461-B666-41A27A23240B}" destId="{19F9B531-D543-43B5-BE4D-5C34E93F3E35}" srcOrd="0" destOrd="0" presId="urn:microsoft.com/office/officeart/2005/8/layout/radial4"/>
    <dgm:cxn modelId="{A86746C6-13B6-4E7C-A104-3E8C59B133F9}" srcId="{E5B8B722-E6F5-4E3C-A5E8-3502D8F25193}" destId="{E1395430-2F45-4D16-842D-6BB8100D0A71}" srcOrd="1" destOrd="0" parTransId="{D3890715-E20C-49E3-9F7C-5EA4099CA1B0}" sibTransId="{7A49D3B6-8BF8-4134-B0FA-229FD32667F4}"/>
    <dgm:cxn modelId="{507DB2E0-74EE-4EA0-A656-14258FD3D0EA}" srcId="{E5B8B722-E6F5-4E3C-A5E8-3502D8F25193}" destId="{8A7F6401-C1E2-4E36-A3EB-7A49FB294C57}" srcOrd="3" destOrd="0" parTransId="{C076EFCC-2CE2-4399-99FD-42CAC32F979E}" sibTransId="{C2F1555E-B791-418F-90BF-E97DE9EF70C4}"/>
    <dgm:cxn modelId="{D25438C4-067A-45F3-8F42-749EDB780440}" srcId="{BD329E36-6E8A-4C79-BB96-FBC960C54F68}" destId="{56495209-6355-48D4-A220-51D158E0255E}" srcOrd="1" destOrd="0" parTransId="{6A44DC25-B6CA-4467-9330-BFC65E4E0638}" sibTransId="{7FF9BF68-680F-4A64-98DB-0F7BD65F7D14}"/>
    <dgm:cxn modelId="{5162024B-85DC-4182-A127-CA624D671839}" type="presOf" srcId="{1FCB077F-BCBF-463E-B0CC-FC94D05322C3}" destId="{CD4FFE22-45FF-46A7-BDD7-F8A08097B661}" srcOrd="0" destOrd="0" presId="urn:microsoft.com/office/officeart/2005/8/layout/radial4"/>
    <dgm:cxn modelId="{5B920666-E1F1-43CD-A6B9-501CCD6300E3}" srcId="{56495209-6355-48D4-A220-51D158E0255E}" destId="{3AEEF15A-01BE-42EF-880D-70EE62DD35D1}" srcOrd="0" destOrd="0" parTransId="{DF574764-161E-48FE-B57C-165419C89F0D}" sibTransId="{238F5240-2DC1-4D9C-8871-482A58DE9E94}"/>
    <dgm:cxn modelId="{5FFAD52F-835D-4592-900B-1BD8E8676728}" type="presOf" srcId="{8A7F6401-C1E2-4E36-A3EB-7A49FB294C57}" destId="{8061EB0F-4D64-42CA-8D01-E1EA024A39F5}" srcOrd="0" destOrd="0" presId="urn:microsoft.com/office/officeart/2005/8/layout/radial4"/>
    <dgm:cxn modelId="{96403BC2-F2A8-4FED-B930-D6E73795B9BF}" type="presOf" srcId="{DC5C8C90-32D3-4680-9836-9BFA88B9BBA9}" destId="{71EE25DC-FB5D-4BAA-AA8A-E2219BB321F8}" srcOrd="0" destOrd="0" presId="urn:microsoft.com/office/officeart/2005/8/layout/radial4"/>
    <dgm:cxn modelId="{0B57574F-1A42-4384-9ACF-894C0417EFC7}" srcId="{E5B8B722-E6F5-4E3C-A5E8-3502D8F25193}" destId="{1EF5D1C0-F07F-4461-B666-41A27A23240B}" srcOrd="4" destOrd="0" parTransId="{F59E4BEF-F321-43F7-A3D1-DB38FFC09A8B}" sibTransId="{F2B643CE-7CB1-4EBB-9168-892EB5B0B769}"/>
    <dgm:cxn modelId="{9847AB3F-9900-403A-BC3E-1F038A7D3241}" type="presOf" srcId="{D3890715-E20C-49E3-9F7C-5EA4099CA1B0}" destId="{B9628F55-CFED-450D-9CF4-6C1AD6CB6F5C}" srcOrd="0" destOrd="0" presId="urn:microsoft.com/office/officeart/2005/8/layout/radial4"/>
    <dgm:cxn modelId="{20AE5BD1-F737-46E8-85A8-E29287917911}" srcId="{E5B8B722-E6F5-4E3C-A5E8-3502D8F25193}" destId="{BF7BCC7B-2B42-4BC3-A47A-EAED89F050F6}" srcOrd="5" destOrd="0" parTransId="{3EFB8DC9-5A04-4730-A39C-E5B4D28BB395}" sibTransId="{00606334-AD43-42D7-8F16-A4D7C7AB9A9E}"/>
    <dgm:cxn modelId="{8AB95D48-8E92-4AE1-939B-844B202119B9}" type="presOf" srcId="{329420C5-2FF8-436D-8500-6D2D52D78A3A}" destId="{9011C851-83D0-46AD-9505-3A16CBAE7812}" srcOrd="0" destOrd="0" presId="urn:microsoft.com/office/officeart/2005/8/layout/radial4"/>
    <dgm:cxn modelId="{10E11F91-C68B-43E2-BCF7-D16D220AF89C}" type="presOf" srcId="{3EFB8DC9-5A04-4730-A39C-E5B4D28BB395}" destId="{280B4FED-D5BC-4041-81B9-1357C6218503}" srcOrd="0" destOrd="0" presId="urn:microsoft.com/office/officeart/2005/8/layout/radial4"/>
    <dgm:cxn modelId="{4DB08ACF-DD0E-4C34-85AA-95F8EB73DE5E}" type="presParOf" srcId="{ACE7D2B1-F01F-4BE0-A973-4EBF00AD4D2D}" destId="{E75E483A-39F0-47D9-A43F-A31EE9CB3B0D}" srcOrd="0" destOrd="0" presId="urn:microsoft.com/office/officeart/2005/8/layout/radial4"/>
    <dgm:cxn modelId="{1749094A-CE38-418C-B4B8-AF1516D58F9F}" type="presParOf" srcId="{ACE7D2B1-F01F-4BE0-A973-4EBF00AD4D2D}" destId="{9011C851-83D0-46AD-9505-3A16CBAE7812}" srcOrd="1" destOrd="0" presId="urn:microsoft.com/office/officeart/2005/8/layout/radial4"/>
    <dgm:cxn modelId="{511C4760-864B-4735-951F-3C16DBFB7C7B}" type="presParOf" srcId="{ACE7D2B1-F01F-4BE0-A973-4EBF00AD4D2D}" destId="{CD4FFE22-45FF-46A7-BDD7-F8A08097B661}" srcOrd="2" destOrd="0" presId="urn:microsoft.com/office/officeart/2005/8/layout/radial4"/>
    <dgm:cxn modelId="{7EDADBE7-2A56-4243-9669-43716C3D569D}" type="presParOf" srcId="{ACE7D2B1-F01F-4BE0-A973-4EBF00AD4D2D}" destId="{B9628F55-CFED-450D-9CF4-6C1AD6CB6F5C}" srcOrd="3" destOrd="0" presId="urn:microsoft.com/office/officeart/2005/8/layout/radial4"/>
    <dgm:cxn modelId="{A4CDB461-A874-4FF2-8A97-CE9806F1B4C8}" type="presParOf" srcId="{ACE7D2B1-F01F-4BE0-A973-4EBF00AD4D2D}" destId="{BDDA80F5-645F-4197-BE8E-8245BE003AEF}" srcOrd="4" destOrd="0" presId="urn:microsoft.com/office/officeart/2005/8/layout/radial4"/>
    <dgm:cxn modelId="{D500167D-8B3F-4C80-98E1-E9DC5346CE18}" type="presParOf" srcId="{ACE7D2B1-F01F-4BE0-A973-4EBF00AD4D2D}" destId="{71EE25DC-FB5D-4BAA-AA8A-E2219BB321F8}" srcOrd="5" destOrd="0" presId="urn:microsoft.com/office/officeart/2005/8/layout/radial4"/>
    <dgm:cxn modelId="{B20B1DD5-6F9C-48E3-B11E-1B9B518FD07F}" type="presParOf" srcId="{ACE7D2B1-F01F-4BE0-A973-4EBF00AD4D2D}" destId="{FE53BC40-7708-4D28-AE5B-2AD9F616606F}" srcOrd="6" destOrd="0" presId="urn:microsoft.com/office/officeart/2005/8/layout/radial4"/>
    <dgm:cxn modelId="{C36C7024-34DE-4777-BACA-14F22DF928FD}" type="presParOf" srcId="{ACE7D2B1-F01F-4BE0-A973-4EBF00AD4D2D}" destId="{8EEF598A-E5D4-4434-ADB8-400087694D40}" srcOrd="7" destOrd="0" presId="urn:microsoft.com/office/officeart/2005/8/layout/radial4"/>
    <dgm:cxn modelId="{6F44212A-8A2C-4205-9EF9-6025E1E2EACD}" type="presParOf" srcId="{ACE7D2B1-F01F-4BE0-A973-4EBF00AD4D2D}" destId="{8061EB0F-4D64-42CA-8D01-E1EA024A39F5}" srcOrd="8" destOrd="0" presId="urn:microsoft.com/office/officeart/2005/8/layout/radial4"/>
    <dgm:cxn modelId="{1132A921-97ED-4A13-B630-5FD6B1000CAA}" type="presParOf" srcId="{ACE7D2B1-F01F-4BE0-A973-4EBF00AD4D2D}" destId="{A5EB1D7F-5D85-45E4-9023-D9C5E136DC5C}" srcOrd="9" destOrd="0" presId="urn:microsoft.com/office/officeart/2005/8/layout/radial4"/>
    <dgm:cxn modelId="{3908751C-9F50-4D4E-A686-45559F9FE419}" type="presParOf" srcId="{ACE7D2B1-F01F-4BE0-A973-4EBF00AD4D2D}" destId="{19F9B531-D543-43B5-BE4D-5C34E93F3E35}" srcOrd="10" destOrd="0" presId="urn:microsoft.com/office/officeart/2005/8/layout/radial4"/>
    <dgm:cxn modelId="{EBC23359-F6BA-42A1-935B-D074E9E278AE}" type="presParOf" srcId="{ACE7D2B1-F01F-4BE0-A973-4EBF00AD4D2D}" destId="{280B4FED-D5BC-4041-81B9-1357C6218503}" srcOrd="11" destOrd="0" presId="urn:microsoft.com/office/officeart/2005/8/layout/radial4"/>
    <dgm:cxn modelId="{9FE30D00-3230-4D02-9E81-0E747182CE54}" type="presParOf" srcId="{ACE7D2B1-F01F-4BE0-A973-4EBF00AD4D2D}" destId="{7BAA80B1-AB28-44AE-8977-7324CE529CEF}" srcOrd="12" destOrd="0" presId="urn:microsoft.com/office/officeart/2005/8/layout/radial4"/>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624B46D-4D01-4EEC-B219-8D8D88285F75}" type="doc">
      <dgm:prSet loTypeId="urn:microsoft.com/office/officeart/2005/8/layout/arrow2" loCatId="process" qsTypeId="urn:microsoft.com/office/officeart/2005/8/quickstyle/simple1" qsCatId="simple" csTypeId="urn:microsoft.com/office/officeart/2005/8/colors/accent1_2" csCatId="accent1" phldr="1"/>
      <dgm:spPr/>
      <dgm:t>
        <a:bodyPr/>
        <a:lstStyle/>
        <a:p>
          <a:endParaRPr lang="zh-CN" altLang="en-US"/>
        </a:p>
      </dgm:t>
    </dgm:pt>
    <dgm:pt modelId="{5893E9EB-6D44-4419-A41E-592ED1D8A70F}">
      <dgm:prSet phldrT="[文本]" custT="1"/>
      <dgm:spPr/>
      <dgm:t>
        <a:bodyPr/>
        <a:lstStyle/>
        <a:p>
          <a:r>
            <a:rPr lang="zh-CN" altLang="en-US" sz="1800" b="0" dirty="0" smtClean="0">
              <a:latin typeface="+mj-ea"/>
              <a:ea typeface="+mj-ea"/>
            </a:rPr>
            <a:t>阐述和解释</a:t>
          </a:r>
          <a:endParaRPr lang="zh-CN" altLang="en-US" sz="1800" b="0" dirty="0">
            <a:latin typeface="+mj-ea"/>
            <a:ea typeface="+mj-ea"/>
          </a:endParaRPr>
        </a:p>
      </dgm:t>
    </dgm:pt>
    <dgm:pt modelId="{158EBABF-4370-4F35-BF35-FC4E377A645F}" type="parTrans" cxnId="{A008A0B3-9980-4ED1-AB1C-B18EA78D32FD}">
      <dgm:prSet/>
      <dgm:spPr/>
      <dgm:t>
        <a:bodyPr/>
        <a:lstStyle/>
        <a:p>
          <a:endParaRPr lang="zh-CN" altLang="en-US" sz="1800" b="0">
            <a:latin typeface="+mj-ea"/>
            <a:ea typeface="+mj-ea"/>
          </a:endParaRPr>
        </a:p>
      </dgm:t>
    </dgm:pt>
    <dgm:pt modelId="{F050C61E-6861-47FE-B64F-ABA9FFC10D55}" type="sibTrans" cxnId="{A008A0B3-9980-4ED1-AB1C-B18EA78D32FD}">
      <dgm:prSet/>
      <dgm:spPr/>
      <dgm:t>
        <a:bodyPr/>
        <a:lstStyle/>
        <a:p>
          <a:endParaRPr lang="zh-CN" altLang="en-US" sz="1800" b="0">
            <a:latin typeface="+mj-ea"/>
            <a:ea typeface="+mj-ea"/>
          </a:endParaRPr>
        </a:p>
      </dgm:t>
    </dgm:pt>
    <dgm:pt modelId="{6ACCD447-258A-4075-A0EB-26461F67B06E}">
      <dgm:prSet phldrT="[文本]" custT="1"/>
      <dgm:spPr/>
      <dgm:t>
        <a:bodyPr/>
        <a:lstStyle/>
        <a:p>
          <a:r>
            <a:rPr lang="zh-CN" altLang="en-US" sz="1800" b="0" dirty="0" smtClean="0">
              <a:latin typeface="+mj-ea"/>
              <a:ea typeface="+mj-ea"/>
            </a:rPr>
            <a:t>归纳和小结</a:t>
          </a:r>
          <a:endParaRPr lang="zh-CN" altLang="en-US" sz="1800" b="0" dirty="0">
            <a:latin typeface="+mj-ea"/>
            <a:ea typeface="+mj-ea"/>
          </a:endParaRPr>
        </a:p>
      </dgm:t>
    </dgm:pt>
    <dgm:pt modelId="{FF9F66A8-6109-4E80-96DC-52E8EA673822}" type="parTrans" cxnId="{5DBE03A4-DB70-434E-B4B2-29CD55B5BBFA}">
      <dgm:prSet/>
      <dgm:spPr/>
      <dgm:t>
        <a:bodyPr/>
        <a:lstStyle/>
        <a:p>
          <a:endParaRPr lang="zh-CN" altLang="en-US" sz="1800" b="0">
            <a:latin typeface="+mj-ea"/>
            <a:ea typeface="+mj-ea"/>
          </a:endParaRPr>
        </a:p>
      </dgm:t>
    </dgm:pt>
    <dgm:pt modelId="{33368910-7EE9-4E97-8F95-A769AB251D3A}" type="sibTrans" cxnId="{5DBE03A4-DB70-434E-B4B2-29CD55B5BBFA}">
      <dgm:prSet/>
      <dgm:spPr/>
      <dgm:t>
        <a:bodyPr/>
        <a:lstStyle/>
        <a:p>
          <a:endParaRPr lang="zh-CN" altLang="en-US" sz="1800" b="0">
            <a:latin typeface="+mj-ea"/>
            <a:ea typeface="+mj-ea"/>
          </a:endParaRPr>
        </a:p>
      </dgm:t>
    </dgm:pt>
    <dgm:pt modelId="{F96285C9-1BCE-4568-987D-840D3E1C11D9}">
      <dgm:prSet phldrT="[文本]" custT="1"/>
      <dgm:spPr/>
      <dgm:t>
        <a:bodyPr/>
        <a:lstStyle/>
        <a:p>
          <a:r>
            <a:rPr lang="zh-CN" altLang="en-US" sz="1800" b="0" dirty="0" smtClean="0">
              <a:latin typeface="+mj-ea"/>
              <a:ea typeface="+mj-ea"/>
            </a:rPr>
            <a:t>情景</a:t>
          </a:r>
          <a:r>
            <a:rPr lang="en-US" altLang="zh-CN" sz="1800" b="0" dirty="0" smtClean="0">
              <a:latin typeface="+mj-ea"/>
              <a:ea typeface="+mj-ea"/>
            </a:rPr>
            <a:t>/</a:t>
          </a:r>
          <a:r>
            <a:rPr lang="zh-CN" altLang="en-US" sz="1800" b="0" dirty="0" smtClean="0">
              <a:latin typeface="+mj-ea"/>
              <a:ea typeface="+mj-ea"/>
            </a:rPr>
            <a:t>概念导入</a:t>
          </a:r>
          <a:endParaRPr lang="zh-CN" altLang="en-US" sz="1800" b="0" dirty="0">
            <a:latin typeface="+mj-ea"/>
            <a:ea typeface="+mj-ea"/>
          </a:endParaRPr>
        </a:p>
      </dgm:t>
    </dgm:pt>
    <dgm:pt modelId="{6A973A60-380E-4398-B8FF-52AD6C06CECF}" type="sibTrans" cxnId="{93C05E1A-4122-4220-BD6C-9E39E15DD61E}">
      <dgm:prSet/>
      <dgm:spPr/>
      <dgm:t>
        <a:bodyPr/>
        <a:lstStyle/>
        <a:p>
          <a:endParaRPr lang="zh-CN" altLang="en-US" sz="1800" b="0">
            <a:latin typeface="+mj-ea"/>
            <a:ea typeface="+mj-ea"/>
          </a:endParaRPr>
        </a:p>
      </dgm:t>
    </dgm:pt>
    <dgm:pt modelId="{6D93DFEA-4C17-43EA-8AA5-B0CC754ACDFF}" type="parTrans" cxnId="{93C05E1A-4122-4220-BD6C-9E39E15DD61E}">
      <dgm:prSet/>
      <dgm:spPr/>
      <dgm:t>
        <a:bodyPr/>
        <a:lstStyle/>
        <a:p>
          <a:endParaRPr lang="zh-CN" altLang="en-US" sz="1800" b="0">
            <a:latin typeface="+mj-ea"/>
            <a:ea typeface="+mj-ea"/>
          </a:endParaRPr>
        </a:p>
      </dgm:t>
    </dgm:pt>
    <dgm:pt modelId="{3975E730-976F-454C-8AA9-D9DA11678E17}" type="pres">
      <dgm:prSet presAssocID="{0624B46D-4D01-4EEC-B219-8D8D88285F75}" presName="arrowDiagram" presStyleCnt="0">
        <dgm:presLayoutVars>
          <dgm:chMax val="5"/>
          <dgm:dir/>
          <dgm:resizeHandles val="exact"/>
        </dgm:presLayoutVars>
      </dgm:prSet>
      <dgm:spPr/>
      <dgm:t>
        <a:bodyPr/>
        <a:lstStyle/>
        <a:p>
          <a:endParaRPr lang="zh-CN" altLang="en-US"/>
        </a:p>
      </dgm:t>
    </dgm:pt>
    <dgm:pt modelId="{6FFF7695-FA3A-4266-B4AF-ABED01765F2B}" type="pres">
      <dgm:prSet presAssocID="{0624B46D-4D01-4EEC-B219-8D8D88285F75}" presName="arrow" presStyleLbl="bgShp" presStyleIdx="0" presStyleCnt="1"/>
      <dgm:spPr/>
    </dgm:pt>
    <dgm:pt modelId="{D36BE0F9-544E-4582-A396-AAF8C9FAB320}" type="pres">
      <dgm:prSet presAssocID="{0624B46D-4D01-4EEC-B219-8D8D88285F75}" presName="arrowDiagram3" presStyleCnt="0"/>
      <dgm:spPr/>
    </dgm:pt>
    <dgm:pt modelId="{DDC9BA35-F733-460C-9AC7-19857FCC11A3}" type="pres">
      <dgm:prSet presAssocID="{F96285C9-1BCE-4568-987D-840D3E1C11D9}" presName="bullet3a" presStyleLbl="node1" presStyleIdx="0" presStyleCnt="3"/>
      <dgm:spPr/>
    </dgm:pt>
    <dgm:pt modelId="{B2A361F7-4F79-4EFE-9433-D54944A841C3}" type="pres">
      <dgm:prSet presAssocID="{F96285C9-1BCE-4568-987D-840D3E1C11D9}" presName="textBox3a" presStyleLbl="revTx" presStyleIdx="0" presStyleCnt="3">
        <dgm:presLayoutVars>
          <dgm:bulletEnabled val="1"/>
        </dgm:presLayoutVars>
      </dgm:prSet>
      <dgm:spPr/>
      <dgm:t>
        <a:bodyPr/>
        <a:lstStyle/>
        <a:p>
          <a:endParaRPr lang="zh-CN" altLang="en-US"/>
        </a:p>
      </dgm:t>
    </dgm:pt>
    <dgm:pt modelId="{045FBAB4-3145-4B4A-87FB-97784FEDCF35}" type="pres">
      <dgm:prSet presAssocID="{5893E9EB-6D44-4419-A41E-592ED1D8A70F}" presName="bullet3b" presStyleLbl="node1" presStyleIdx="1" presStyleCnt="3"/>
      <dgm:spPr/>
    </dgm:pt>
    <dgm:pt modelId="{839FE1D3-FDE5-49DB-B99F-06A646131D07}" type="pres">
      <dgm:prSet presAssocID="{5893E9EB-6D44-4419-A41E-592ED1D8A70F}" presName="textBox3b" presStyleLbl="revTx" presStyleIdx="1" presStyleCnt="3">
        <dgm:presLayoutVars>
          <dgm:bulletEnabled val="1"/>
        </dgm:presLayoutVars>
      </dgm:prSet>
      <dgm:spPr/>
      <dgm:t>
        <a:bodyPr/>
        <a:lstStyle/>
        <a:p>
          <a:endParaRPr lang="zh-CN" altLang="en-US"/>
        </a:p>
      </dgm:t>
    </dgm:pt>
    <dgm:pt modelId="{F4E5865B-C62D-45CB-92F2-F12B59D835F8}" type="pres">
      <dgm:prSet presAssocID="{6ACCD447-258A-4075-A0EB-26461F67B06E}" presName="bullet3c" presStyleLbl="node1" presStyleIdx="2" presStyleCnt="3"/>
      <dgm:spPr/>
    </dgm:pt>
    <dgm:pt modelId="{E3B9DE1F-475D-4E96-AA93-C3FFB3A91222}" type="pres">
      <dgm:prSet presAssocID="{6ACCD447-258A-4075-A0EB-26461F67B06E}" presName="textBox3c" presStyleLbl="revTx" presStyleIdx="2" presStyleCnt="3">
        <dgm:presLayoutVars>
          <dgm:bulletEnabled val="1"/>
        </dgm:presLayoutVars>
      </dgm:prSet>
      <dgm:spPr/>
      <dgm:t>
        <a:bodyPr/>
        <a:lstStyle/>
        <a:p>
          <a:endParaRPr lang="zh-CN" altLang="en-US"/>
        </a:p>
      </dgm:t>
    </dgm:pt>
  </dgm:ptLst>
  <dgm:cxnLst>
    <dgm:cxn modelId="{5DBE03A4-DB70-434E-B4B2-29CD55B5BBFA}" srcId="{0624B46D-4D01-4EEC-B219-8D8D88285F75}" destId="{6ACCD447-258A-4075-A0EB-26461F67B06E}" srcOrd="2" destOrd="0" parTransId="{FF9F66A8-6109-4E80-96DC-52E8EA673822}" sibTransId="{33368910-7EE9-4E97-8F95-A769AB251D3A}"/>
    <dgm:cxn modelId="{38465706-742B-4ED0-B2DC-214CB7D567D3}" type="presOf" srcId="{6ACCD447-258A-4075-A0EB-26461F67B06E}" destId="{E3B9DE1F-475D-4E96-AA93-C3FFB3A91222}" srcOrd="0" destOrd="0" presId="urn:microsoft.com/office/officeart/2005/8/layout/arrow2"/>
    <dgm:cxn modelId="{48AFC758-AC46-4A67-A138-251C69503276}" type="presOf" srcId="{5893E9EB-6D44-4419-A41E-592ED1D8A70F}" destId="{839FE1D3-FDE5-49DB-B99F-06A646131D07}" srcOrd="0" destOrd="0" presId="urn:microsoft.com/office/officeart/2005/8/layout/arrow2"/>
    <dgm:cxn modelId="{B9AC0CBC-7D76-475C-8CD3-331297BD45BC}" type="presOf" srcId="{F96285C9-1BCE-4568-987D-840D3E1C11D9}" destId="{B2A361F7-4F79-4EFE-9433-D54944A841C3}" srcOrd="0" destOrd="0" presId="urn:microsoft.com/office/officeart/2005/8/layout/arrow2"/>
    <dgm:cxn modelId="{93C05E1A-4122-4220-BD6C-9E39E15DD61E}" srcId="{0624B46D-4D01-4EEC-B219-8D8D88285F75}" destId="{F96285C9-1BCE-4568-987D-840D3E1C11D9}" srcOrd="0" destOrd="0" parTransId="{6D93DFEA-4C17-43EA-8AA5-B0CC754ACDFF}" sibTransId="{6A973A60-380E-4398-B8FF-52AD6C06CECF}"/>
    <dgm:cxn modelId="{A008A0B3-9980-4ED1-AB1C-B18EA78D32FD}" srcId="{0624B46D-4D01-4EEC-B219-8D8D88285F75}" destId="{5893E9EB-6D44-4419-A41E-592ED1D8A70F}" srcOrd="1" destOrd="0" parTransId="{158EBABF-4370-4F35-BF35-FC4E377A645F}" sibTransId="{F050C61E-6861-47FE-B64F-ABA9FFC10D55}"/>
    <dgm:cxn modelId="{D4C774B0-A426-4D80-8A0F-61D3718B93EC}" type="presOf" srcId="{0624B46D-4D01-4EEC-B219-8D8D88285F75}" destId="{3975E730-976F-454C-8AA9-D9DA11678E17}" srcOrd="0" destOrd="0" presId="urn:microsoft.com/office/officeart/2005/8/layout/arrow2"/>
    <dgm:cxn modelId="{963CA810-9AAE-49EA-A321-2A1E165D7168}" type="presParOf" srcId="{3975E730-976F-454C-8AA9-D9DA11678E17}" destId="{6FFF7695-FA3A-4266-B4AF-ABED01765F2B}" srcOrd="0" destOrd="0" presId="urn:microsoft.com/office/officeart/2005/8/layout/arrow2"/>
    <dgm:cxn modelId="{12663DB1-3BA1-458C-B388-2CF20765A9A0}" type="presParOf" srcId="{3975E730-976F-454C-8AA9-D9DA11678E17}" destId="{D36BE0F9-544E-4582-A396-AAF8C9FAB320}" srcOrd="1" destOrd="0" presId="urn:microsoft.com/office/officeart/2005/8/layout/arrow2"/>
    <dgm:cxn modelId="{8D7C9480-B644-4C21-B060-F82716D55620}" type="presParOf" srcId="{D36BE0F9-544E-4582-A396-AAF8C9FAB320}" destId="{DDC9BA35-F733-460C-9AC7-19857FCC11A3}" srcOrd="0" destOrd="0" presId="urn:microsoft.com/office/officeart/2005/8/layout/arrow2"/>
    <dgm:cxn modelId="{A7530BCB-720C-4C1E-B11F-D2629D4E78C5}" type="presParOf" srcId="{D36BE0F9-544E-4582-A396-AAF8C9FAB320}" destId="{B2A361F7-4F79-4EFE-9433-D54944A841C3}" srcOrd="1" destOrd="0" presId="urn:microsoft.com/office/officeart/2005/8/layout/arrow2"/>
    <dgm:cxn modelId="{64EE5995-34C6-4FBB-8B57-5506CB5B5FB5}" type="presParOf" srcId="{D36BE0F9-544E-4582-A396-AAF8C9FAB320}" destId="{045FBAB4-3145-4B4A-87FB-97784FEDCF35}" srcOrd="2" destOrd="0" presId="urn:microsoft.com/office/officeart/2005/8/layout/arrow2"/>
    <dgm:cxn modelId="{CA07989C-D679-45E5-B17B-75A04C9F8BAF}" type="presParOf" srcId="{D36BE0F9-544E-4582-A396-AAF8C9FAB320}" destId="{839FE1D3-FDE5-49DB-B99F-06A646131D07}" srcOrd="3" destOrd="0" presId="urn:microsoft.com/office/officeart/2005/8/layout/arrow2"/>
    <dgm:cxn modelId="{B648D785-84A9-4CD1-972A-94FA54E8C562}" type="presParOf" srcId="{D36BE0F9-544E-4582-A396-AAF8C9FAB320}" destId="{F4E5865B-C62D-45CB-92F2-F12B59D835F8}" srcOrd="4" destOrd="0" presId="urn:microsoft.com/office/officeart/2005/8/layout/arrow2"/>
    <dgm:cxn modelId="{51B5A956-52B1-4FAC-AD72-8D3C658A654A}" type="presParOf" srcId="{D36BE0F9-544E-4582-A396-AAF8C9FAB320}" destId="{E3B9DE1F-475D-4E96-AA93-C3FFB3A91222}" srcOrd="5" destOrd="0" presId="urn:microsoft.com/office/officeart/2005/8/layout/arrow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D425AE5-93AA-4FC4-8111-F63A54FDD715}" type="doc">
      <dgm:prSet loTypeId="urn:microsoft.com/office/officeart/2005/8/layout/radial4" loCatId="relationship" qsTypeId="urn:microsoft.com/office/officeart/2005/8/quickstyle/simple1" qsCatId="simple" csTypeId="urn:microsoft.com/office/officeart/2005/8/colors/colorful1" csCatId="colorful" phldr="1"/>
      <dgm:spPr/>
      <dgm:t>
        <a:bodyPr/>
        <a:lstStyle/>
        <a:p>
          <a:endParaRPr lang="zh-CN" altLang="en-US"/>
        </a:p>
      </dgm:t>
    </dgm:pt>
    <dgm:pt modelId="{99141959-B98A-4E69-B1D9-CE490DC6E3BB}">
      <dgm:prSet phldrT="[文本]" custT="1"/>
      <dgm:spPr/>
      <dgm:t>
        <a:bodyPr/>
        <a:lstStyle/>
        <a:p>
          <a:r>
            <a:rPr lang="zh-CN" altLang="en-US" sz="4000" dirty="0" smtClean="0"/>
            <a:t>微课包</a:t>
          </a:r>
          <a:endParaRPr lang="zh-CN" altLang="en-US" sz="4000" dirty="0"/>
        </a:p>
      </dgm:t>
    </dgm:pt>
    <dgm:pt modelId="{4BE8548B-ED71-428A-9A16-CDA36B800DA7}" type="parTrans" cxnId="{2BCC9B82-5BF3-4209-B9B9-5E6ABD52F657}">
      <dgm:prSet/>
      <dgm:spPr/>
      <dgm:t>
        <a:bodyPr/>
        <a:lstStyle/>
        <a:p>
          <a:endParaRPr lang="zh-CN" altLang="en-US" sz="2800"/>
        </a:p>
      </dgm:t>
    </dgm:pt>
    <dgm:pt modelId="{D52377BC-F346-4D4B-8FDF-02F7A9493C32}" type="sibTrans" cxnId="{2BCC9B82-5BF3-4209-B9B9-5E6ABD52F657}">
      <dgm:prSet/>
      <dgm:spPr/>
      <dgm:t>
        <a:bodyPr/>
        <a:lstStyle/>
        <a:p>
          <a:endParaRPr lang="zh-CN" altLang="en-US" sz="2800"/>
        </a:p>
      </dgm:t>
    </dgm:pt>
    <dgm:pt modelId="{129777CD-9800-4BC1-B7E3-831236180227}">
      <dgm:prSet phldrT="[文本]" custT="1"/>
      <dgm:spPr/>
      <dgm:t>
        <a:bodyPr/>
        <a:lstStyle/>
        <a:p>
          <a:r>
            <a:rPr lang="zh-CN" altLang="en-US" sz="2800" dirty="0" smtClean="0"/>
            <a:t>微教案</a:t>
          </a:r>
          <a:endParaRPr lang="zh-CN" altLang="en-US" sz="2800" dirty="0"/>
        </a:p>
      </dgm:t>
    </dgm:pt>
    <dgm:pt modelId="{BDB547DE-3908-4942-9D76-00ACD7548BC9}" type="parTrans" cxnId="{DB094FFE-8638-4C0F-B7DF-435B3E182034}">
      <dgm:prSet custT="1"/>
      <dgm:spPr/>
      <dgm:t>
        <a:bodyPr/>
        <a:lstStyle/>
        <a:p>
          <a:endParaRPr lang="zh-CN" altLang="en-US" sz="2800"/>
        </a:p>
      </dgm:t>
    </dgm:pt>
    <dgm:pt modelId="{53A1B263-BFF5-4D86-9416-E5C1AB948956}" type="sibTrans" cxnId="{DB094FFE-8638-4C0F-B7DF-435B3E182034}">
      <dgm:prSet/>
      <dgm:spPr/>
      <dgm:t>
        <a:bodyPr/>
        <a:lstStyle/>
        <a:p>
          <a:endParaRPr lang="zh-CN" altLang="en-US" sz="2800"/>
        </a:p>
      </dgm:t>
    </dgm:pt>
    <dgm:pt modelId="{17AFB477-C99C-4B8F-B333-CA019C0BA7A0}">
      <dgm:prSet phldrT="[文本]" custT="1"/>
      <dgm:spPr/>
      <dgm:t>
        <a:bodyPr/>
        <a:lstStyle/>
        <a:p>
          <a:r>
            <a:rPr lang="zh-CN" altLang="en-US" sz="2800" dirty="0" smtClean="0"/>
            <a:t>微课件</a:t>
          </a:r>
          <a:endParaRPr lang="zh-CN" altLang="en-US" sz="2800" dirty="0"/>
        </a:p>
      </dgm:t>
    </dgm:pt>
    <dgm:pt modelId="{7D53C8C4-4F95-4402-AA56-F01F63C92E81}" type="parTrans" cxnId="{081E6706-2AFA-40C3-BB2B-7F40EFDB164D}">
      <dgm:prSet custT="1"/>
      <dgm:spPr/>
      <dgm:t>
        <a:bodyPr/>
        <a:lstStyle/>
        <a:p>
          <a:endParaRPr lang="zh-CN" altLang="en-US" sz="2800"/>
        </a:p>
      </dgm:t>
    </dgm:pt>
    <dgm:pt modelId="{F4F01C0C-737A-45E2-BACB-2FA3CEB3FED5}" type="sibTrans" cxnId="{081E6706-2AFA-40C3-BB2B-7F40EFDB164D}">
      <dgm:prSet/>
      <dgm:spPr/>
      <dgm:t>
        <a:bodyPr/>
        <a:lstStyle/>
        <a:p>
          <a:endParaRPr lang="zh-CN" altLang="en-US" sz="2800"/>
        </a:p>
      </dgm:t>
    </dgm:pt>
    <dgm:pt modelId="{AFDF99F7-1807-402F-8FC0-46810F90952E}">
      <dgm:prSet phldrT="[文本]" custT="1"/>
      <dgm:spPr/>
      <dgm:t>
        <a:bodyPr/>
        <a:lstStyle/>
        <a:p>
          <a:r>
            <a:rPr lang="zh-CN" altLang="en-US" sz="2800" dirty="0" smtClean="0"/>
            <a:t>微练习</a:t>
          </a:r>
          <a:endParaRPr lang="zh-CN" altLang="en-US" sz="2800" dirty="0"/>
        </a:p>
      </dgm:t>
    </dgm:pt>
    <dgm:pt modelId="{562E6309-BD27-4CC4-9295-AA6D4711F35E}" type="parTrans" cxnId="{9A0BB148-2ADF-41CF-A39D-B8DC2C463A90}">
      <dgm:prSet custT="1"/>
      <dgm:spPr/>
      <dgm:t>
        <a:bodyPr/>
        <a:lstStyle/>
        <a:p>
          <a:endParaRPr lang="zh-CN" altLang="en-US" sz="2800"/>
        </a:p>
      </dgm:t>
    </dgm:pt>
    <dgm:pt modelId="{C34C7133-29C5-43B1-89DB-E71EF8B56C8E}" type="sibTrans" cxnId="{9A0BB148-2ADF-41CF-A39D-B8DC2C463A90}">
      <dgm:prSet/>
      <dgm:spPr/>
      <dgm:t>
        <a:bodyPr/>
        <a:lstStyle/>
        <a:p>
          <a:endParaRPr lang="zh-CN" altLang="en-US" sz="2800"/>
        </a:p>
      </dgm:t>
    </dgm:pt>
    <dgm:pt modelId="{3088FEFF-E843-4A3D-84D7-2DF6F62FDC08}">
      <dgm:prSet phldrT="[文本]" custT="1"/>
      <dgm:spPr/>
      <dgm:t>
        <a:bodyPr/>
        <a:lstStyle/>
        <a:p>
          <a:r>
            <a:rPr lang="zh-CN" altLang="en-US" sz="2800" dirty="0" smtClean="0"/>
            <a:t>微反思</a:t>
          </a:r>
          <a:endParaRPr lang="zh-CN" altLang="en-US" sz="2800" dirty="0"/>
        </a:p>
      </dgm:t>
    </dgm:pt>
    <dgm:pt modelId="{33BD4474-0237-471C-A81A-71AEEC8BEA84}" type="parTrans" cxnId="{DE95EA1A-6258-402D-A57A-81077C317923}">
      <dgm:prSet/>
      <dgm:spPr/>
      <dgm:t>
        <a:bodyPr/>
        <a:lstStyle/>
        <a:p>
          <a:endParaRPr lang="zh-CN" altLang="en-US" sz="2800"/>
        </a:p>
      </dgm:t>
    </dgm:pt>
    <dgm:pt modelId="{C8AF0636-BFC9-4341-A195-E5C09996F2D2}" type="sibTrans" cxnId="{DE95EA1A-6258-402D-A57A-81077C317923}">
      <dgm:prSet/>
      <dgm:spPr/>
      <dgm:t>
        <a:bodyPr/>
        <a:lstStyle/>
        <a:p>
          <a:endParaRPr lang="zh-CN" altLang="en-US" sz="2800"/>
        </a:p>
      </dgm:t>
    </dgm:pt>
    <dgm:pt modelId="{17C8B405-4F1B-4065-ABFD-41F09FAA7D16}" type="pres">
      <dgm:prSet presAssocID="{FD425AE5-93AA-4FC4-8111-F63A54FDD715}" presName="cycle" presStyleCnt="0">
        <dgm:presLayoutVars>
          <dgm:chMax val="1"/>
          <dgm:dir/>
          <dgm:animLvl val="ctr"/>
          <dgm:resizeHandles val="exact"/>
        </dgm:presLayoutVars>
      </dgm:prSet>
      <dgm:spPr/>
      <dgm:t>
        <a:bodyPr/>
        <a:lstStyle/>
        <a:p>
          <a:endParaRPr lang="zh-CN" altLang="en-US"/>
        </a:p>
      </dgm:t>
    </dgm:pt>
    <dgm:pt modelId="{1E0087C0-63F8-4F22-A85B-43D7D910F5AB}" type="pres">
      <dgm:prSet presAssocID="{99141959-B98A-4E69-B1D9-CE490DC6E3BB}" presName="centerShape" presStyleLbl="node0" presStyleIdx="0" presStyleCnt="1"/>
      <dgm:spPr/>
      <dgm:t>
        <a:bodyPr/>
        <a:lstStyle/>
        <a:p>
          <a:endParaRPr lang="zh-CN" altLang="en-US"/>
        </a:p>
      </dgm:t>
    </dgm:pt>
    <dgm:pt modelId="{C44739FC-5E1B-468A-83F2-1F131D9D5A96}" type="pres">
      <dgm:prSet presAssocID="{BDB547DE-3908-4942-9D76-00ACD7548BC9}" presName="parTrans" presStyleLbl="bgSibTrans2D1" presStyleIdx="0" presStyleCnt="4"/>
      <dgm:spPr/>
      <dgm:t>
        <a:bodyPr/>
        <a:lstStyle/>
        <a:p>
          <a:endParaRPr lang="zh-CN" altLang="en-US"/>
        </a:p>
      </dgm:t>
    </dgm:pt>
    <dgm:pt modelId="{A1430F94-6186-469F-8DEB-C72CB1C189FC}" type="pres">
      <dgm:prSet presAssocID="{129777CD-9800-4BC1-B7E3-831236180227}" presName="node" presStyleLbl="node1" presStyleIdx="0" presStyleCnt="4">
        <dgm:presLayoutVars>
          <dgm:bulletEnabled val="1"/>
        </dgm:presLayoutVars>
      </dgm:prSet>
      <dgm:spPr/>
      <dgm:t>
        <a:bodyPr/>
        <a:lstStyle/>
        <a:p>
          <a:endParaRPr lang="zh-CN" altLang="en-US"/>
        </a:p>
      </dgm:t>
    </dgm:pt>
    <dgm:pt modelId="{A2FFFC12-9FA2-424F-9B91-103139B2AC0B}" type="pres">
      <dgm:prSet presAssocID="{7D53C8C4-4F95-4402-AA56-F01F63C92E81}" presName="parTrans" presStyleLbl="bgSibTrans2D1" presStyleIdx="1" presStyleCnt="4"/>
      <dgm:spPr/>
      <dgm:t>
        <a:bodyPr/>
        <a:lstStyle/>
        <a:p>
          <a:endParaRPr lang="zh-CN" altLang="en-US"/>
        </a:p>
      </dgm:t>
    </dgm:pt>
    <dgm:pt modelId="{4260C90C-806B-4491-94CA-9387BF710BAD}" type="pres">
      <dgm:prSet presAssocID="{17AFB477-C99C-4B8F-B333-CA019C0BA7A0}" presName="node" presStyleLbl="node1" presStyleIdx="1" presStyleCnt="4">
        <dgm:presLayoutVars>
          <dgm:bulletEnabled val="1"/>
        </dgm:presLayoutVars>
      </dgm:prSet>
      <dgm:spPr/>
      <dgm:t>
        <a:bodyPr/>
        <a:lstStyle/>
        <a:p>
          <a:endParaRPr lang="zh-CN" altLang="en-US"/>
        </a:p>
      </dgm:t>
    </dgm:pt>
    <dgm:pt modelId="{CBBB0B5A-6187-4A62-8DCD-760959E89F26}" type="pres">
      <dgm:prSet presAssocID="{562E6309-BD27-4CC4-9295-AA6D4711F35E}" presName="parTrans" presStyleLbl="bgSibTrans2D1" presStyleIdx="2" presStyleCnt="4"/>
      <dgm:spPr/>
      <dgm:t>
        <a:bodyPr/>
        <a:lstStyle/>
        <a:p>
          <a:endParaRPr lang="zh-CN" altLang="en-US"/>
        </a:p>
      </dgm:t>
    </dgm:pt>
    <dgm:pt modelId="{A3B7F639-F15B-465E-B703-CF45BCBD0C8C}" type="pres">
      <dgm:prSet presAssocID="{AFDF99F7-1807-402F-8FC0-46810F90952E}" presName="node" presStyleLbl="node1" presStyleIdx="2" presStyleCnt="4">
        <dgm:presLayoutVars>
          <dgm:bulletEnabled val="1"/>
        </dgm:presLayoutVars>
      </dgm:prSet>
      <dgm:spPr/>
      <dgm:t>
        <a:bodyPr/>
        <a:lstStyle/>
        <a:p>
          <a:endParaRPr lang="zh-CN" altLang="en-US"/>
        </a:p>
      </dgm:t>
    </dgm:pt>
    <dgm:pt modelId="{3879AD93-2DB2-43E4-8243-9E9CD3DB4B41}" type="pres">
      <dgm:prSet presAssocID="{33BD4474-0237-471C-A81A-71AEEC8BEA84}" presName="parTrans" presStyleLbl="bgSibTrans2D1" presStyleIdx="3" presStyleCnt="4"/>
      <dgm:spPr/>
      <dgm:t>
        <a:bodyPr/>
        <a:lstStyle/>
        <a:p>
          <a:endParaRPr lang="zh-CN" altLang="en-US"/>
        </a:p>
      </dgm:t>
    </dgm:pt>
    <dgm:pt modelId="{DC2F02D1-09FD-4734-A2B4-BC2A5E0AD50E}" type="pres">
      <dgm:prSet presAssocID="{3088FEFF-E843-4A3D-84D7-2DF6F62FDC08}" presName="node" presStyleLbl="node1" presStyleIdx="3" presStyleCnt="4">
        <dgm:presLayoutVars>
          <dgm:bulletEnabled val="1"/>
        </dgm:presLayoutVars>
      </dgm:prSet>
      <dgm:spPr/>
      <dgm:t>
        <a:bodyPr/>
        <a:lstStyle/>
        <a:p>
          <a:endParaRPr lang="zh-CN" altLang="en-US"/>
        </a:p>
      </dgm:t>
    </dgm:pt>
  </dgm:ptLst>
  <dgm:cxnLst>
    <dgm:cxn modelId="{7A75D9FE-6CB5-4CA9-8B6C-BBE64DA23D93}" type="presOf" srcId="{AFDF99F7-1807-402F-8FC0-46810F90952E}" destId="{A3B7F639-F15B-465E-B703-CF45BCBD0C8C}" srcOrd="0" destOrd="0" presId="urn:microsoft.com/office/officeart/2005/8/layout/radial4"/>
    <dgm:cxn modelId="{ACB13F96-2C66-49C1-9A2B-5262F69DE5ED}" type="presOf" srcId="{99141959-B98A-4E69-B1D9-CE490DC6E3BB}" destId="{1E0087C0-63F8-4F22-A85B-43D7D910F5AB}" srcOrd="0" destOrd="0" presId="urn:microsoft.com/office/officeart/2005/8/layout/radial4"/>
    <dgm:cxn modelId="{E799DCB5-6362-4F7A-9E3F-29E357DE93C4}" type="presOf" srcId="{7D53C8C4-4F95-4402-AA56-F01F63C92E81}" destId="{A2FFFC12-9FA2-424F-9B91-103139B2AC0B}" srcOrd="0" destOrd="0" presId="urn:microsoft.com/office/officeart/2005/8/layout/radial4"/>
    <dgm:cxn modelId="{DE95EA1A-6258-402D-A57A-81077C317923}" srcId="{99141959-B98A-4E69-B1D9-CE490DC6E3BB}" destId="{3088FEFF-E843-4A3D-84D7-2DF6F62FDC08}" srcOrd="3" destOrd="0" parTransId="{33BD4474-0237-471C-A81A-71AEEC8BEA84}" sibTransId="{C8AF0636-BFC9-4341-A195-E5C09996F2D2}"/>
    <dgm:cxn modelId="{5247FE21-3DA7-4DB2-8BB0-DBB32FCAC422}" type="presOf" srcId="{33BD4474-0237-471C-A81A-71AEEC8BEA84}" destId="{3879AD93-2DB2-43E4-8243-9E9CD3DB4B41}" srcOrd="0" destOrd="0" presId="urn:microsoft.com/office/officeart/2005/8/layout/radial4"/>
    <dgm:cxn modelId="{DB094FFE-8638-4C0F-B7DF-435B3E182034}" srcId="{99141959-B98A-4E69-B1D9-CE490DC6E3BB}" destId="{129777CD-9800-4BC1-B7E3-831236180227}" srcOrd="0" destOrd="0" parTransId="{BDB547DE-3908-4942-9D76-00ACD7548BC9}" sibTransId="{53A1B263-BFF5-4D86-9416-E5C1AB948956}"/>
    <dgm:cxn modelId="{661B6269-664C-414D-BEAB-06E52534CA43}" type="presOf" srcId="{562E6309-BD27-4CC4-9295-AA6D4711F35E}" destId="{CBBB0B5A-6187-4A62-8DCD-760959E89F26}" srcOrd="0" destOrd="0" presId="urn:microsoft.com/office/officeart/2005/8/layout/radial4"/>
    <dgm:cxn modelId="{EFEF4A30-CC66-4CB7-B45A-5E1E6FBCC72D}" type="presOf" srcId="{3088FEFF-E843-4A3D-84D7-2DF6F62FDC08}" destId="{DC2F02D1-09FD-4734-A2B4-BC2A5E0AD50E}" srcOrd="0" destOrd="0" presId="urn:microsoft.com/office/officeart/2005/8/layout/radial4"/>
    <dgm:cxn modelId="{FCBDFE44-9E27-4688-A157-3654F83A99CD}" type="presOf" srcId="{17AFB477-C99C-4B8F-B333-CA019C0BA7A0}" destId="{4260C90C-806B-4491-94CA-9387BF710BAD}" srcOrd="0" destOrd="0" presId="urn:microsoft.com/office/officeart/2005/8/layout/radial4"/>
    <dgm:cxn modelId="{76737056-C8D6-4AAA-8097-D23CA6D461B9}" type="presOf" srcId="{129777CD-9800-4BC1-B7E3-831236180227}" destId="{A1430F94-6186-469F-8DEB-C72CB1C189FC}" srcOrd="0" destOrd="0" presId="urn:microsoft.com/office/officeart/2005/8/layout/radial4"/>
    <dgm:cxn modelId="{081E6706-2AFA-40C3-BB2B-7F40EFDB164D}" srcId="{99141959-B98A-4E69-B1D9-CE490DC6E3BB}" destId="{17AFB477-C99C-4B8F-B333-CA019C0BA7A0}" srcOrd="1" destOrd="0" parTransId="{7D53C8C4-4F95-4402-AA56-F01F63C92E81}" sibTransId="{F4F01C0C-737A-45E2-BACB-2FA3CEB3FED5}"/>
    <dgm:cxn modelId="{2BCC9B82-5BF3-4209-B9B9-5E6ABD52F657}" srcId="{FD425AE5-93AA-4FC4-8111-F63A54FDD715}" destId="{99141959-B98A-4E69-B1D9-CE490DC6E3BB}" srcOrd="0" destOrd="0" parTransId="{4BE8548B-ED71-428A-9A16-CDA36B800DA7}" sibTransId="{D52377BC-F346-4D4B-8FDF-02F7A9493C32}"/>
    <dgm:cxn modelId="{9A0BB148-2ADF-41CF-A39D-B8DC2C463A90}" srcId="{99141959-B98A-4E69-B1D9-CE490DC6E3BB}" destId="{AFDF99F7-1807-402F-8FC0-46810F90952E}" srcOrd="2" destOrd="0" parTransId="{562E6309-BD27-4CC4-9295-AA6D4711F35E}" sibTransId="{C34C7133-29C5-43B1-89DB-E71EF8B56C8E}"/>
    <dgm:cxn modelId="{3F155776-EEB8-4F07-A34C-894D3A75B579}" type="presOf" srcId="{BDB547DE-3908-4942-9D76-00ACD7548BC9}" destId="{C44739FC-5E1B-468A-83F2-1F131D9D5A96}" srcOrd="0" destOrd="0" presId="urn:microsoft.com/office/officeart/2005/8/layout/radial4"/>
    <dgm:cxn modelId="{DDC736AF-CF3D-450D-B2EA-97BD80C61788}" type="presOf" srcId="{FD425AE5-93AA-4FC4-8111-F63A54FDD715}" destId="{17C8B405-4F1B-4065-ABFD-41F09FAA7D16}" srcOrd="0" destOrd="0" presId="urn:microsoft.com/office/officeart/2005/8/layout/radial4"/>
    <dgm:cxn modelId="{771DF43D-2589-471D-A8F3-3AD667F6955A}" type="presParOf" srcId="{17C8B405-4F1B-4065-ABFD-41F09FAA7D16}" destId="{1E0087C0-63F8-4F22-A85B-43D7D910F5AB}" srcOrd="0" destOrd="0" presId="urn:microsoft.com/office/officeart/2005/8/layout/radial4"/>
    <dgm:cxn modelId="{95026E97-3ED7-4F53-9BB0-B32D0A8CB3D0}" type="presParOf" srcId="{17C8B405-4F1B-4065-ABFD-41F09FAA7D16}" destId="{C44739FC-5E1B-468A-83F2-1F131D9D5A96}" srcOrd="1" destOrd="0" presId="urn:microsoft.com/office/officeart/2005/8/layout/radial4"/>
    <dgm:cxn modelId="{D7C2EEE1-DBC8-47A7-88C8-68ED74E8AD24}" type="presParOf" srcId="{17C8B405-4F1B-4065-ABFD-41F09FAA7D16}" destId="{A1430F94-6186-469F-8DEB-C72CB1C189FC}" srcOrd="2" destOrd="0" presId="urn:microsoft.com/office/officeart/2005/8/layout/radial4"/>
    <dgm:cxn modelId="{F96FBBB1-352A-41C0-ACF1-D683FCDF9D91}" type="presParOf" srcId="{17C8B405-4F1B-4065-ABFD-41F09FAA7D16}" destId="{A2FFFC12-9FA2-424F-9B91-103139B2AC0B}" srcOrd="3" destOrd="0" presId="urn:microsoft.com/office/officeart/2005/8/layout/radial4"/>
    <dgm:cxn modelId="{C446BBC6-98A5-40C6-B286-8A8AAFDF41D5}" type="presParOf" srcId="{17C8B405-4F1B-4065-ABFD-41F09FAA7D16}" destId="{4260C90C-806B-4491-94CA-9387BF710BAD}" srcOrd="4" destOrd="0" presId="urn:microsoft.com/office/officeart/2005/8/layout/radial4"/>
    <dgm:cxn modelId="{8152B7ED-7D55-44EB-9C5E-F7D868EFE270}" type="presParOf" srcId="{17C8B405-4F1B-4065-ABFD-41F09FAA7D16}" destId="{CBBB0B5A-6187-4A62-8DCD-760959E89F26}" srcOrd="5" destOrd="0" presId="urn:microsoft.com/office/officeart/2005/8/layout/radial4"/>
    <dgm:cxn modelId="{1A5C36B0-B909-4CC2-B1FB-85F52C35614E}" type="presParOf" srcId="{17C8B405-4F1B-4065-ABFD-41F09FAA7D16}" destId="{A3B7F639-F15B-465E-B703-CF45BCBD0C8C}" srcOrd="6" destOrd="0" presId="urn:microsoft.com/office/officeart/2005/8/layout/radial4"/>
    <dgm:cxn modelId="{E6DEAE9D-041D-494C-BA0B-197F01A2E1DA}" type="presParOf" srcId="{17C8B405-4F1B-4065-ABFD-41F09FAA7D16}" destId="{3879AD93-2DB2-43E4-8243-9E9CD3DB4B41}" srcOrd="7" destOrd="0" presId="urn:microsoft.com/office/officeart/2005/8/layout/radial4"/>
    <dgm:cxn modelId="{D5698BA0-1D76-4179-823B-A79FE0D0BD24}" type="presParOf" srcId="{17C8B405-4F1B-4065-ABFD-41F09FAA7D16}" destId="{DC2F02D1-09FD-4734-A2B4-BC2A5E0AD50E}" srcOrd="8" destOrd="0" presId="urn:microsoft.com/office/officeart/2005/8/layout/radial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6.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7826557-2DB9-43C6-BCC5-5ED5C63C15FE}" type="datetimeFigureOut">
              <a:rPr lang="zh-CN" altLang="en-US" smtClean="0"/>
              <a:t>2018/12/15</a:t>
            </a:fld>
            <a:endParaRPr lang="zh-CN" alt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04C7148-0A89-43AD-AC71-FE84F2428CB4}" type="slidenum">
              <a:rPr lang="zh-CN" altLang="en-US" smtClean="0"/>
              <a:t>‹#›</a:t>
            </a:fld>
            <a:endParaRPr lang="zh-CN" altLang="en-US"/>
          </a:p>
        </p:txBody>
      </p:sp>
    </p:spTree>
    <p:extLst>
      <p:ext uri="{BB962C8B-B14F-4D97-AF65-F5344CB8AC3E}">
        <p14:creationId xmlns:p14="http://schemas.microsoft.com/office/powerpoint/2010/main" val="21596575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04C7148-0A89-43AD-AC71-FE84F2428CB4}" type="slidenum">
              <a:rPr lang="zh-CN" altLang="en-US" smtClean="0"/>
              <a:t>1</a:t>
            </a:fld>
            <a:endParaRPr lang="zh-CN" altLang="en-US"/>
          </a:p>
        </p:txBody>
      </p:sp>
    </p:spTree>
    <p:extLst>
      <p:ext uri="{BB962C8B-B14F-4D97-AF65-F5344CB8AC3E}">
        <p14:creationId xmlns:p14="http://schemas.microsoft.com/office/powerpoint/2010/main" val="28813989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1795"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smtClean="0"/>
          </a:p>
        </p:txBody>
      </p:sp>
      <p:sp>
        <p:nvSpPr>
          <p:cNvPr id="161796"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7C4335A8-2D33-466F-92F4-180CA289CC80}" type="slidenum">
              <a:rPr lang="zh-CN" altLang="en-US">
                <a:latin typeface="Calibri" pitchFamily="34" charset="0"/>
              </a:rPr>
              <a:pPr/>
              <a:t>33</a:t>
            </a:fld>
            <a:endParaRPr lang="en-US" altLang="zh-CN">
              <a:latin typeface="Calibri" pitchFamily="34" charset="0"/>
            </a:endParaRPr>
          </a:p>
        </p:txBody>
      </p:sp>
    </p:spTree>
    <p:extLst>
      <p:ext uri="{BB962C8B-B14F-4D97-AF65-F5344CB8AC3E}">
        <p14:creationId xmlns:p14="http://schemas.microsoft.com/office/powerpoint/2010/main" val="9854060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1795"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zh-CN" altLang="en-US" dirty="0" smtClean="0"/>
              <a:t>找视频</a:t>
            </a:r>
          </a:p>
        </p:txBody>
      </p:sp>
      <p:sp>
        <p:nvSpPr>
          <p:cNvPr id="161796"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7C4335A8-2D33-466F-92F4-180CA289CC80}" type="slidenum">
              <a:rPr lang="zh-CN" altLang="en-US">
                <a:latin typeface="Calibri" pitchFamily="34" charset="0"/>
              </a:rPr>
              <a:pPr/>
              <a:t>34</a:t>
            </a:fld>
            <a:endParaRPr lang="en-US" altLang="zh-CN">
              <a:latin typeface="Calibri" pitchFamily="34" charset="0"/>
            </a:endParaRPr>
          </a:p>
        </p:txBody>
      </p:sp>
    </p:spTree>
    <p:extLst>
      <p:ext uri="{BB962C8B-B14F-4D97-AF65-F5344CB8AC3E}">
        <p14:creationId xmlns:p14="http://schemas.microsoft.com/office/powerpoint/2010/main" val="21448259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zh-CN" altLang="en-US" dirty="0" smtClean="0"/>
              <a:t>基于</a:t>
            </a:r>
            <a:r>
              <a:rPr lang="en-US" altLang="zh-CN" dirty="0" err="1" smtClean="0"/>
              <a:t>edX</a:t>
            </a:r>
            <a:r>
              <a:rPr lang="zh-CN" altLang="en-US" dirty="0" smtClean="0"/>
              <a:t>数据的统计，无论视频多长，用户实际观看时长的中位数都不超过</a:t>
            </a:r>
            <a:r>
              <a:rPr lang="en-US" altLang="zh-CN" dirty="0" smtClean="0"/>
              <a:t>6</a:t>
            </a:r>
            <a:r>
              <a:rPr lang="zh-CN" altLang="en-US" dirty="0" smtClean="0"/>
              <a:t>分钟。而且</a:t>
            </a:r>
            <a:r>
              <a:rPr lang="en-US" altLang="zh-CN" dirty="0" smtClean="0"/>
              <a:t>6-9</a:t>
            </a:r>
            <a:r>
              <a:rPr lang="zh-CN" altLang="en-US" dirty="0" smtClean="0"/>
              <a:t>分钟长的视频是个拐点，更长的视频实际观看中位数反倒会下降。比如长度超过</a:t>
            </a:r>
            <a:r>
              <a:rPr lang="en-US" altLang="zh-CN" dirty="0" smtClean="0"/>
              <a:t>12</a:t>
            </a:r>
            <a:r>
              <a:rPr lang="zh-CN" altLang="en-US" dirty="0" smtClean="0"/>
              <a:t>分钟的视频，实际观看中位数只有</a:t>
            </a:r>
            <a:r>
              <a:rPr lang="en-US" altLang="zh-CN" dirty="0" smtClean="0"/>
              <a:t>3</a:t>
            </a:r>
            <a:r>
              <a:rPr lang="zh-CN" altLang="en-US" dirty="0" smtClean="0"/>
              <a:t>分钟。所以，“短视频到底多短最合适”这个问题有了标准答案了：</a:t>
            </a:r>
            <a:r>
              <a:rPr lang="en-US" altLang="zh-CN" dirty="0" smtClean="0"/>
              <a:t>6</a:t>
            </a:r>
            <a:r>
              <a:rPr lang="zh-CN" altLang="en-US" dirty="0" smtClean="0"/>
              <a:t>分钟。</a:t>
            </a:r>
          </a:p>
        </p:txBody>
      </p:sp>
      <p:sp>
        <p:nvSpPr>
          <p:cNvPr id="4" name="灯片编号占位符 3"/>
          <p:cNvSpPr>
            <a:spLocks noGrp="1"/>
          </p:cNvSpPr>
          <p:nvPr>
            <p:ph type="sldNum" sz="quarter" idx="5"/>
          </p:nvPr>
        </p:nvSpPr>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494ECFE0-A0B0-49ED-9F4D-1442316A4A01}" type="slidenum">
              <a:rPr lang="zh-CN" altLang="en-US">
                <a:latin typeface="Calibri" pitchFamily="34" charset="0"/>
              </a:rPr>
              <a:pPr/>
              <a:t>37</a:t>
            </a:fld>
            <a:endParaRPr lang="en-US" altLang="zh-CN">
              <a:latin typeface="Calibri" pitchFamily="34" charset="0"/>
            </a:endParaRPr>
          </a:p>
        </p:txBody>
      </p:sp>
    </p:spTree>
    <p:extLst>
      <p:ext uri="{BB962C8B-B14F-4D97-AF65-F5344CB8AC3E}">
        <p14:creationId xmlns:p14="http://schemas.microsoft.com/office/powerpoint/2010/main" val="42273112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zh-CN" altLang="en-US" smtClean="0"/>
              <a:t>生物、武生（太难、太复杂）、通用技术（杜）（错误的）</a:t>
            </a:r>
            <a:endParaRPr lang="en-US" altLang="zh-CN" smtClean="0"/>
          </a:p>
          <a:p>
            <a:pPr eaLnBrk="1" hangingPunct="1"/>
            <a:r>
              <a:rPr lang="zh-CN" altLang="en-US" smtClean="0"/>
              <a:t>孟德尔的豆豆</a:t>
            </a:r>
            <a:endParaRPr lang="en-US" altLang="zh-CN" smtClean="0"/>
          </a:p>
          <a:p>
            <a:pPr eaLnBrk="1" hangingPunct="1"/>
            <a:r>
              <a:rPr lang="zh-CN" altLang="en-US" smtClean="0"/>
              <a:t>处理好微课知识与学科系统知识的关系</a:t>
            </a:r>
          </a:p>
        </p:txBody>
      </p:sp>
      <p:sp>
        <p:nvSpPr>
          <p:cNvPr id="4" name="灯片编号占位符 3"/>
          <p:cNvSpPr>
            <a:spLocks noGrp="1"/>
          </p:cNvSpPr>
          <p:nvPr>
            <p:ph type="sldNum" sz="quarter" idx="5"/>
          </p:nvPr>
        </p:nvSpPr>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B16DE111-6AAB-4D1D-84F5-C244C6474E9E}" type="slidenum">
              <a:rPr lang="zh-CN" altLang="en-US">
                <a:latin typeface="Calibri" pitchFamily="34" charset="0"/>
              </a:rPr>
              <a:pPr/>
              <a:t>38</a:t>
            </a:fld>
            <a:endParaRPr lang="en-US" altLang="zh-CN">
              <a:latin typeface="Calibri" pitchFamily="34" charset="0"/>
            </a:endParaRPr>
          </a:p>
        </p:txBody>
      </p:sp>
    </p:spTree>
    <p:extLst>
      <p:ext uri="{BB962C8B-B14F-4D97-AF65-F5344CB8AC3E}">
        <p14:creationId xmlns:p14="http://schemas.microsoft.com/office/powerpoint/2010/main" val="31314164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zh-CN" altLang="en-US" smtClean="0"/>
              <a:t>与学生所处学习环境（坐在电脑前学习）契合，产生亲切感</a:t>
            </a:r>
          </a:p>
        </p:txBody>
      </p:sp>
      <p:sp>
        <p:nvSpPr>
          <p:cNvPr id="4" name="灯片编号占位符 3"/>
          <p:cNvSpPr>
            <a:spLocks noGrp="1"/>
          </p:cNvSpPr>
          <p:nvPr>
            <p:ph type="sldNum" sz="quarter" idx="5"/>
          </p:nvPr>
        </p:nvSpPr>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AEF6B170-5C4A-4645-B9C9-33A2FE885C88}" type="slidenum">
              <a:rPr lang="zh-CN" altLang="en-US">
                <a:latin typeface="Calibri" pitchFamily="34" charset="0"/>
              </a:rPr>
              <a:pPr/>
              <a:t>39</a:t>
            </a:fld>
            <a:endParaRPr lang="en-US" altLang="zh-CN">
              <a:latin typeface="Calibri" pitchFamily="34" charset="0"/>
            </a:endParaRPr>
          </a:p>
        </p:txBody>
      </p:sp>
    </p:spTree>
    <p:extLst>
      <p:ext uri="{BB962C8B-B14F-4D97-AF65-F5344CB8AC3E}">
        <p14:creationId xmlns:p14="http://schemas.microsoft.com/office/powerpoint/2010/main" val="3989619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smtClean="0"/>
          </a:p>
        </p:txBody>
      </p:sp>
      <p:sp>
        <p:nvSpPr>
          <p:cNvPr id="4" name="灯片编号占位符 3"/>
          <p:cNvSpPr>
            <a:spLocks noGrp="1"/>
          </p:cNvSpPr>
          <p:nvPr>
            <p:ph type="sldNum" sz="quarter" idx="5"/>
          </p:nvPr>
        </p:nvSpPr>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CBC858E7-E6E6-4FFA-887B-38CA64BB61E2}" type="slidenum">
              <a:rPr lang="zh-CN" altLang="en-US">
                <a:latin typeface="Calibri" pitchFamily="34" charset="0"/>
              </a:rPr>
              <a:pPr/>
              <a:t>41</a:t>
            </a:fld>
            <a:endParaRPr lang="en-US" altLang="zh-CN">
              <a:latin typeface="Calibri" pitchFamily="34" charset="0"/>
            </a:endParaRPr>
          </a:p>
        </p:txBody>
      </p:sp>
    </p:spTree>
    <p:extLst>
      <p:ext uri="{BB962C8B-B14F-4D97-AF65-F5344CB8AC3E}">
        <p14:creationId xmlns:p14="http://schemas.microsoft.com/office/powerpoint/2010/main" val="14547926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zh-CN" altLang="zh-CN" smtClean="0"/>
              <a:t>在一些语义易于混淆的地方加入字幕，让你的表达更精确一些。</a:t>
            </a:r>
            <a:endParaRPr lang="zh-CN" altLang="en-US" smtClean="0"/>
          </a:p>
        </p:txBody>
      </p:sp>
      <p:sp>
        <p:nvSpPr>
          <p:cNvPr id="4" name="灯片编号占位符 3"/>
          <p:cNvSpPr>
            <a:spLocks noGrp="1"/>
          </p:cNvSpPr>
          <p:nvPr>
            <p:ph type="sldNum" sz="quarter" idx="5"/>
          </p:nvPr>
        </p:nvSpPr>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E7CFE182-D69D-4D4E-9F14-4D131E6781C3}" type="slidenum">
              <a:rPr lang="zh-CN" altLang="en-US">
                <a:latin typeface="Calibri" pitchFamily="34" charset="0"/>
              </a:rPr>
              <a:pPr/>
              <a:t>42</a:t>
            </a:fld>
            <a:endParaRPr lang="en-US" altLang="zh-CN">
              <a:latin typeface="Calibri" pitchFamily="34" charset="0"/>
            </a:endParaRPr>
          </a:p>
        </p:txBody>
      </p:sp>
    </p:spTree>
    <p:extLst>
      <p:ext uri="{BB962C8B-B14F-4D97-AF65-F5344CB8AC3E}">
        <p14:creationId xmlns:p14="http://schemas.microsoft.com/office/powerpoint/2010/main" val="27314997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zh-CN" smtClean="0"/>
              <a:t>5</a:t>
            </a:r>
            <a:r>
              <a:rPr lang="zh-CN" altLang="en-US" smtClean="0"/>
              <a:t>分钟以上的微课程一般就算是较长的微课程了，结束的时候最好加入回顾和总结，帮助学生有效记忆课程重点。</a:t>
            </a:r>
          </a:p>
        </p:txBody>
      </p:sp>
      <p:sp>
        <p:nvSpPr>
          <p:cNvPr id="4" name="灯片编号占位符 3"/>
          <p:cNvSpPr>
            <a:spLocks noGrp="1"/>
          </p:cNvSpPr>
          <p:nvPr>
            <p:ph type="sldNum" sz="quarter" idx="5"/>
          </p:nvPr>
        </p:nvSpPr>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CEF03780-B7A8-401A-941D-A3A6A84C7F4B}" type="slidenum">
              <a:rPr lang="zh-CN" altLang="en-US">
                <a:latin typeface="Calibri" pitchFamily="34" charset="0"/>
              </a:rPr>
              <a:pPr/>
              <a:t>45</a:t>
            </a:fld>
            <a:endParaRPr lang="en-US" altLang="zh-CN">
              <a:latin typeface="Calibri" pitchFamily="34" charset="0"/>
            </a:endParaRPr>
          </a:p>
        </p:txBody>
      </p:sp>
    </p:spTree>
    <p:extLst>
      <p:ext uri="{BB962C8B-B14F-4D97-AF65-F5344CB8AC3E}">
        <p14:creationId xmlns:p14="http://schemas.microsoft.com/office/powerpoint/2010/main" val="19325532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分析：</a:t>
            </a:r>
            <a:r>
              <a:rPr lang="en-US" altLang="zh-CN" dirty="0" smtClean="0"/>
              <a:t>Analysis</a:t>
            </a:r>
          </a:p>
          <a:p>
            <a:r>
              <a:rPr lang="zh-CN" altLang="en-US" dirty="0" smtClean="0"/>
              <a:t>设计：</a:t>
            </a:r>
            <a:r>
              <a:rPr lang="en-US" altLang="zh-CN" dirty="0" smtClean="0"/>
              <a:t>Design</a:t>
            </a:r>
          </a:p>
          <a:p>
            <a:r>
              <a:rPr lang="zh-CN" altLang="en-US" dirty="0" smtClean="0"/>
              <a:t>开发：</a:t>
            </a:r>
            <a:r>
              <a:rPr lang="en-US" altLang="zh-CN" dirty="0" smtClean="0"/>
              <a:t>Development</a:t>
            </a:r>
          </a:p>
          <a:p>
            <a:r>
              <a:rPr lang="zh-CN" altLang="en-US" dirty="0" smtClean="0"/>
              <a:t>实施：</a:t>
            </a:r>
            <a:r>
              <a:rPr lang="en-US" altLang="zh-CN" dirty="0" smtClean="0"/>
              <a:t>Implementation</a:t>
            </a:r>
          </a:p>
          <a:p>
            <a:r>
              <a:rPr lang="zh-CN" altLang="en-US" dirty="0" smtClean="0"/>
              <a:t>评价：</a:t>
            </a:r>
            <a:r>
              <a:rPr lang="en-US" altLang="zh-CN" dirty="0" smtClean="0"/>
              <a:t>Evaluation</a:t>
            </a:r>
            <a:endParaRPr lang="zh-CN" altLang="en-US" dirty="0"/>
          </a:p>
        </p:txBody>
      </p:sp>
      <p:sp>
        <p:nvSpPr>
          <p:cNvPr id="4" name="灯片编号占位符 3"/>
          <p:cNvSpPr>
            <a:spLocks noGrp="1"/>
          </p:cNvSpPr>
          <p:nvPr>
            <p:ph type="sldNum" sz="quarter" idx="10"/>
          </p:nvPr>
        </p:nvSpPr>
        <p:spPr/>
        <p:txBody>
          <a:bodyPr/>
          <a:lstStyle/>
          <a:p>
            <a:fld id="{404C7148-0A89-43AD-AC71-FE84F2428CB4}" type="slidenum">
              <a:rPr lang="zh-CN" altLang="en-US" smtClean="0"/>
              <a:t>49</a:t>
            </a:fld>
            <a:endParaRPr lang="zh-CN" altLang="en-US"/>
          </a:p>
        </p:txBody>
      </p:sp>
    </p:spTree>
    <p:extLst>
      <p:ext uri="{BB962C8B-B14F-4D97-AF65-F5344CB8AC3E}">
        <p14:creationId xmlns:p14="http://schemas.microsoft.com/office/powerpoint/2010/main" val="33919090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分析：</a:t>
            </a:r>
            <a:r>
              <a:rPr lang="en-US" altLang="zh-CN" dirty="0" smtClean="0"/>
              <a:t>Analysis</a:t>
            </a:r>
          </a:p>
          <a:p>
            <a:r>
              <a:rPr lang="zh-CN" altLang="en-US" dirty="0" smtClean="0"/>
              <a:t>设计：</a:t>
            </a:r>
            <a:r>
              <a:rPr lang="en-US" altLang="zh-CN" dirty="0" smtClean="0"/>
              <a:t>Design</a:t>
            </a:r>
          </a:p>
          <a:p>
            <a:r>
              <a:rPr lang="zh-CN" altLang="en-US" dirty="0" smtClean="0"/>
              <a:t>开发：</a:t>
            </a:r>
            <a:r>
              <a:rPr lang="en-US" altLang="zh-CN" dirty="0" smtClean="0"/>
              <a:t>Development</a:t>
            </a:r>
          </a:p>
          <a:p>
            <a:r>
              <a:rPr lang="zh-CN" altLang="en-US" dirty="0" smtClean="0"/>
              <a:t>实施：</a:t>
            </a:r>
            <a:r>
              <a:rPr lang="en-US" altLang="zh-CN" dirty="0" smtClean="0"/>
              <a:t>Implementation</a:t>
            </a:r>
          </a:p>
          <a:p>
            <a:r>
              <a:rPr lang="zh-CN" altLang="en-US" dirty="0" smtClean="0"/>
              <a:t>评价：</a:t>
            </a:r>
            <a:r>
              <a:rPr lang="en-US" altLang="zh-CN" dirty="0" smtClean="0"/>
              <a:t>Evaluation</a:t>
            </a:r>
            <a:endParaRPr lang="zh-CN" altLang="en-US" dirty="0"/>
          </a:p>
        </p:txBody>
      </p:sp>
      <p:sp>
        <p:nvSpPr>
          <p:cNvPr id="4" name="灯片编号占位符 3"/>
          <p:cNvSpPr>
            <a:spLocks noGrp="1"/>
          </p:cNvSpPr>
          <p:nvPr>
            <p:ph type="sldNum" sz="quarter" idx="10"/>
          </p:nvPr>
        </p:nvSpPr>
        <p:spPr/>
        <p:txBody>
          <a:bodyPr/>
          <a:lstStyle/>
          <a:p>
            <a:fld id="{404C7148-0A89-43AD-AC71-FE84F2428CB4}" type="slidenum">
              <a:rPr lang="zh-CN" altLang="en-US" smtClean="0"/>
              <a:t>50</a:t>
            </a:fld>
            <a:endParaRPr lang="zh-CN" altLang="en-US"/>
          </a:p>
        </p:txBody>
      </p:sp>
    </p:spTree>
    <p:extLst>
      <p:ext uri="{BB962C8B-B14F-4D97-AF65-F5344CB8AC3E}">
        <p14:creationId xmlns:p14="http://schemas.microsoft.com/office/powerpoint/2010/main" val="24665633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虚拟声卡：</a:t>
            </a:r>
            <a:r>
              <a:rPr lang="en-US" altLang="zh-CN" dirty="0" smtClean="0"/>
              <a:t>Audio repeater</a:t>
            </a:r>
          </a:p>
          <a:p>
            <a:endParaRPr lang="zh-CN" altLang="en-US" dirty="0"/>
          </a:p>
        </p:txBody>
      </p:sp>
      <p:sp>
        <p:nvSpPr>
          <p:cNvPr id="4" name="灯片编号占位符 3"/>
          <p:cNvSpPr>
            <a:spLocks noGrp="1"/>
          </p:cNvSpPr>
          <p:nvPr>
            <p:ph type="sldNum" sz="quarter" idx="10"/>
          </p:nvPr>
        </p:nvSpPr>
        <p:spPr/>
        <p:txBody>
          <a:bodyPr/>
          <a:lstStyle/>
          <a:p>
            <a:fld id="{404C7148-0A89-43AD-AC71-FE84F2428CB4}" type="slidenum">
              <a:rPr lang="zh-CN" altLang="en-US" smtClean="0"/>
              <a:t>10</a:t>
            </a:fld>
            <a:endParaRPr lang="zh-CN" altLang="en-US"/>
          </a:p>
        </p:txBody>
      </p:sp>
    </p:spTree>
    <p:extLst>
      <p:ext uri="{BB962C8B-B14F-4D97-AF65-F5344CB8AC3E}">
        <p14:creationId xmlns:p14="http://schemas.microsoft.com/office/powerpoint/2010/main" val="33454968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分析：</a:t>
            </a:r>
            <a:r>
              <a:rPr lang="en-US" altLang="zh-CN" dirty="0" smtClean="0"/>
              <a:t>Analysis</a:t>
            </a:r>
          </a:p>
          <a:p>
            <a:r>
              <a:rPr lang="zh-CN" altLang="en-US" dirty="0" smtClean="0"/>
              <a:t>设计：</a:t>
            </a:r>
            <a:r>
              <a:rPr lang="en-US" altLang="zh-CN" dirty="0" smtClean="0"/>
              <a:t>Design</a:t>
            </a:r>
          </a:p>
          <a:p>
            <a:r>
              <a:rPr lang="zh-CN" altLang="en-US" dirty="0" smtClean="0"/>
              <a:t>开发：</a:t>
            </a:r>
            <a:r>
              <a:rPr lang="en-US" altLang="zh-CN" dirty="0" smtClean="0"/>
              <a:t>Development</a:t>
            </a:r>
          </a:p>
          <a:p>
            <a:r>
              <a:rPr lang="zh-CN" altLang="en-US" dirty="0" smtClean="0"/>
              <a:t>实施：</a:t>
            </a:r>
            <a:r>
              <a:rPr lang="en-US" altLang="zh-CN" dirty="0" smtClean="0"/>
              <a:t>Implementation</a:t>
            </a:r>
          </a:p>
          <a:p>
            <a:r>
              <a:rPr lang="zh-CN" altLang="en-US" dirty="0" smtClean="0"/>
              <a:t>评价：</a:t>
            </a:r>
            <a:r>
              <a:rPr lang="en-US" altLang="zh-CN" dirty="0" smtClean="0"/>
              <a:t>Evaluation</a:t>
            </a:r>
            <a:endParaRPr lang="zh-CN" altLang="en-US" dirty="0"/>
          </a:p>
        </p:txBody>
      </p:sp>
      <p:sp>
        <p:nvSpPr>
          <p:cNvPr id="4" name="灯片编号占位符 3"/>
          <p:cNvSpPr>
            <a:spLocks noGrp="1"/>
          </p:cNvSpPr>
          <p:nvPr>
            <p:ph type="sldNum" sz="quarter" idx="10"/>
          </p:nvPr>
        </p:nvSpPr>
        <p:spPr/>
        <p:txBody>
          <a:bodyPr/>
          <a:lstStyle/>
          <a:p>
            <a:fld id="{404C7148-0A89-43AD-AC71-FE84F2428CB4}" type="slidenum">
              <a:rPr lang="zh-CN" altLang="en-US" smtClean="0"/>
              <a:t>51</a:t>
            </a:fld>
            <a:endParaRPr lang="zh-CN" altLang="en-US"/>
          </a:p>
        </p:txBody>
      </p:sp>
    </p:spTree>
    <p:extLst>
      <p:ext uri="{BB962C8B-B14F-4D97-AF65-F5344CB8AC3E}">
        <p14:creationId xmlns:p14="http://schemas.microsoft.com/office/powerpoint/2010/main" val="10085921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分析：</a:t>
            </a:r>
            <a:r>
              <a:rPr lang="en-US" altLang="zh-CN" dirty="0" smtClean="0"/>
              <a:t>Analysis</a:t>
            </a:r>
          </a:p>
          <a:p>
            <a:r>
              <a:rPr lang="zh-CN" altLang="en-US" dirty="0" smtClean="0"/>
              <a:t>设计：</a:t>
            </a:r>
            <a:r>
              <a:rPr lang="en-US" altLang="zh-CN" dirty="0" smtClean="0"/>
              <a:t>Design</a:t>
            </a:r>
          </a:p>
          <a:p>
            <a:r>
              <a:rPr lang="zh-CN" altLang="en-US" dirty="0" smtClean="0"/>
              <a:t>开发：</a:t>
            </a:r>
            <a:r>
              <a:rPr lang="en-US" altLang="zh-CN" dirty="0" smtClean="0"/>
              <a:t>Development</a:t>
            </a:r>
          </a:p>
          <a:p>
            <a:r>
              <a:rPr lang="zh-CN" altLang="en-US" dirty="0" smtClean="0"/>
              <a:t>实施：</a:t>
            </a:r>
            <a:r>
              <a:rPr lang="en-US" altLang="zh-CN" dirty="0" smtClean="0"/>
              <a:t>Implementation</a:t>
            </a:r>
          </a:p>
          <a:p>
            <a:r>
              <a:rPr lang="zh-CN" altLang="en-US" dirty="0" smtClean="0"/>
              <a:t>评价：</a:t>
            </a:r>
            <a:r>
              <a:rPr lang="en-US" altLang="zh-CN" dirty="0" smtClean="0"/>
              <a:t>Evaluation</a:t>
            </a:r>
            <a:endParaRPr lang="zh-CN" altLang="en-US" dirty="0"/>
          </a:p>
        </p:txBody>
      </p:sp>
      <p:sp>
        <p:nvSpPr>
          <p:cNvPr id="4" name="灯片编号占位符 3"/>
          <p:cNvSpPr>
            <a:spLocks noGrp="1"/>
          </p:cNvSpPr>
          <p:nvPr>
            <p:ph type="sldNum" sz="quarter" idx="10"/>
          </p:nvPr>
        </p:nvSpPr>
        <p:spPr/>
        <p:txBody>
          <a:bodyPr/>
          <a:lstStyle/>
          <a:p>
            <a:fld id="{404C7148-0A89-43AD-AC71-FE84F2428CB4}" type="slidenum">
              <a:rPr lang="zh-CN" altLang="en-US" smtClean="0"/>
              <a:t>52</a:t>
            </a:fld>
            <a:endParaRPr lang="zh-CN" altLang="en-US"/>
          </a:p>
        </p:txBody>
      </p:sp>
    </p:spTree>
    <p:extLst>
      <p:ext uri="{BB962C8B-B14F-4D97-AF65-F5344CB8AC3E}">
        <p14:creationId xmlns:p14="http://schemas.microsoft.com/office/powerpoint/2010/main" val="32414689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分析：</a:t>
            </a:r>
            <a:r>
              <a:rPr lang="en-US" altLang="zh-CN" dirty="0" smtClean="0"/>
              <a:t>Analysis</a:t>
            </a:r>
          </a:p>
          <a:p>
            <a:r>
              <a:rPr lang="zh-CN" altLang="en-US" dirty="0" smtClean="0"/>
              <a:t>设计：</a:t>
            </a:r>
            <a:r>
              <a:rPr lang="en-US" altLang="zh-CN" dirty="0" smtClean="0"/>
              <a:t>Design</a:t>
            </a:r>
          </a:p>
          <a:p>
            <a:r>
              <a:rPr lang="zh-CN" altLang="en-US" dirty="0" smtClean="0"/>
              <a:t>开发：</a:t>
            </a:r>
            <a:r>
              <a:rPr lang="en-US" altLang="zh-CN" dirty="0" smtClean="0"/>
              <a:t>Development</a:t>
            </a:r>
          </a:p>
          <a:p>
            <a:r>
              <a:rPr lang="zh-CN" altLang="en-US" dirty="0" smtClean="0"/>
              <a:t>实施：</a:t>
            </a:r>
            <a:r>
              <a:rPr lang="en-US" altLang="zh-CN" dirty="0" smtClean="0"/>
              <a:t>Implementation</a:t>
            </a:r>
          </a:p>
          <a:p>
            <a:r>
              <a:rPr lang="zh-CN" altLang="en-US" dirty="0" smtClean="0"/>
              <a:t>评价：</a:t>
            </a:r>
            <a:r>
              <a:rPr lang="en-US" altLang="zh-CN" dirty="0" smtClean="0"/>
              <a:t>Evaluation</a:t>
            </a:r>
            <a:endParaRPr lang="zh-CN" altLang="en-US" dirty="0"/>
          </a:p>
        </p:txBody>
      </p:sp>
      <p:sp>
        <p:nvSpPr>
          <p:cNvPr id="4" name="灯片编号占位符 3"/>
          <p:cNvSpPr>
            <a:spLocks noGrp="1"/>
          </p:cNvSpPr>
          <p:nvPr>
            <p:ph type="sldNum" sz="quarter" idx="10"/>
          </p:nvPr>
        </p:nvSpPr>
        <p:spPr/>
        <p:txBody>
          <a:bodyPr/>
          <a:lstStyle/>
          <a:p>
            <a:fld id="{404C7148-0A89-43AD-AC71-FE84F2428CB4}" type="slidenum">
              <a:rPr lang="zh-CN" altLang="en-US" smtClean="0"/>
              <a:t>53</a:t>
            </a:fld>
            <a:endParaRPr lang="zh-CN" altLang="en-US"/>
          </a:p>
        </p:txBody>
      </p:sp>
    </p:spTree>
    <p:extLst>
      <p:ext uri="{BB962C8B-B14F-4D97-AF65-F5344CB8AC3E}">
        <p14:creationId xmlns:p14="http://schemas.microsoft.com/office/powerpoint/2010/main" val="8348778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分析：</a:t>
            </a:r>
            <a:r>
              <a:rPr lang="en-US" altLang="zh-CN" dirty="0" smtClean="0"/>
              <a:t>Analysis</a:t>
            </a:r>
          </a:p>
          <a:p>
            <a:r>
              <a:rPr lang="zh-CN" altLang="en-US" dirty="0" smtClean="0"/>
              <a:t>设计：</a:t>
            </a:r>
            <a:r>
              <a:rPr lang="en-US" altLang="zh-CN" dirty="0" smtClean="0"/>
              <a:t>Design</a:t>
            </a:r>
          </a:p>
          <a:p>
            <a:r>
              <a:rPr lang="zh-CN" altLang="en-US" dirty="0" smtClean="0"/>
              <a:t>开发：</a:t>
            </a:r>
            <a:r>
              <a:rPr lang="en-US" altLang="zh-CN" dirty="0" smtClean="0"/>
              <a:t>Development</a:t>
            </a:r>
          </a:p>
          <a:p>
            <a:r>
              <a:rPr lang="zh-CN" altLang="en-US" dirty="0" smtClean="0"/>
              <a:t>实施：</a:t>
            </a:r>
            <a:r>
              <a:rPr lang="en-US" altLang="zh-CN" dirty="0" smtClean="0"/>
              <a:t>Implementation</a:t>
            </a:r>
          </a:p>
          <a:p>
            <a:r>
              <a:rPr lang="zh-CN" altLang="en-US" dirty="0" smtClean="0"/>
              <a:t>评价：</a:t>
            </a:r>
            <a:r>
              <a:rPr lang="en-US" altLang="zh-CN" dirty="0" smtClean="0"/>
              <a:t>Evaluation</a:t>
            </a:r>
            <a:endParaRPr lang="zh-CN" altLang="en-US" dirty="0"/>
          </a:p>
        </p:txBody>
      </p:sp>
      <p:sp>
        <p:nvSpPr>
          <p:cNvPr id="4" name="灯片编号占位符 3"/>
          <p:cNvSpPr>
            <a:spLocks noGrp="1"/>
          </p:cNvSpPr>
          <p:nvPr>
            <p:ph type="sldNum" sz="quarter" idx="10"/>
          </p:nvPr>
        </p:nvSpPr>
        <p:spPr/>
        <p:txBody>
          <a:bodyPr/>
          <a:lstStyle/>
          <a:p>
            <a:fld id="{404C7148-0A89-43AD-AC71-FE84F2428CB4}" type="slidenum">
              <a:rPr lang="zh-CN" altLang="en-US" smtClean="0"/>
              <a:t>54</a:t>
            </a:fld>
            <a:endParaRPr lang="zh-CN" altLang="en-US"/>
          </a:p>
        </p:txBody>
      </p:sp>
    </p:spTree>
    <p:extLst>
      <p:ext uri="{BB962C8B-B14F-4D97-AF65-F5344CB8AC3E}">
        <p14:creationId xmlns:p14="http://schemas.microsoft.com/office/powerpoint/2010/main" val="39021488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信息化教学创新新浪博客：</a:t>
            </a:r>
            <a:r>
              <a:rPr lang="en-US" altLang="zh-CN" dirty="0" smtClean="0"/>
              <a:t>http://blog.sina.com.cn/hxyhaoxingyun</a:t>
            </a:r>
            <a:endParaRPr lang="zh-CN" altLang="en-US" dirty="0"/>
          </a:p>
        </p:txBody>
      </p:sp>
      <p:sp>
        <p:nvSpPr>
          <p:cNvPr id="4" name="灯片编号占位符 3"/>
          <p:cNvSpPr>
            <a:spLocks noGrp="1"/>
          </p:cNvSpPr>
          <p:nvPr>
            <p:ph type="sldNum" sz="quarter" idx="10"/>
          </p:nvPr>
        </p:nvSpPr>
        <p:spPr/>
        <p:txBody>
          <a:bodyPr/>
          <a:lstStyle/>
          <a:p>
            <a:fld id="{404C7148-0A89-43AD-AC71-FE84F2428CB4}" type="slidenum">
              <a:rPr lang="zh-CN" altLang="en-US" smtClean="0"/>
              <a:t>56</a:t>
            </a:fld>
            <a:endParaRPr lang="zh-CN" altLang="en-US"/>
          </a:p>
        </p:txBody>
      </p:sp>
    </p:spTree>
    <p:extLst>
      <p:ext uri="{BB962C8B-B14F-4D97-AF65-F5344CB8AC3E}">
        <p14:creationId xmlns:p14="http://schemas.microsoft.com/office/powerpoint/2010/main" val="22156518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“微课”是以“微视频”为核心，并整合了“微教案、微课件、微习题”等内容，营造了一个与具体教学活动紧密结合、真实情景化的“微教学资源环境”。</a:t>
            </a:r>
            <a:endParaRPr lang="zh-CN" altLang="en-US" dirty="0"/>
          </a:p>
        </p:txBody>
      </p:sp>
      <p:sp>
        <p:nvSpPr>
          <p:cNvPr id="4" name="灯片编号占位符 3"/>
          <p:cNvSpPr>
            <a:spLocks noGrp="1"/>
          </p:cNvSpPr>
          <p:nvPr>
            <p:ph type="sldNum" sz="quarter" idx="10"/>
          </p:nvPr>
        </p:nvSpPr>
        <p:spPr/>
        <p:txBody>
          <a:bodyPr/>
          <a:lstStyle/>
          <a:p>
            <a:fld id="{404C7148-0A89-43AD-AC71-FE84F2428CB4}" type="slidenum">
              <a:rPr lang="zh-CN" altLang="en-US" smtClean="0"/>
              <a:t>58</a:t>
            </a:fld>
            <a:endParaRPr lang="zh-CN" altLang="en-US"/>
          </a:p>
        </p:txBody>
      </p:sp>
    </p:spTree>
    <p:extLst>
      <p:ext uri="{BB962C8B-B14F-4D97-AF65-F5344CB8AC3E}">
        <p14:creationId xmlns:p14="http://schemas.microsoft.com/office/powerpoint/2010/main" val="24046214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04C7148-0A89-43AD-AC71-FE84F2428CB4}" type="slidenum">
              <a:rPr lang="zh-CN" altLang="en-US" smtClean="0"/>
              <a:t>63</a:t>
            </a:fld>
            <a:endParaRPr lang="zh-CN" altLang="en-US"/>
          </a:p>
        </p:txBody>
      </p:sp>
    </p:spTree>
    <p:extLst>
      <p:ext uri="{BB962C8B-B14F-4D97-AF65-F5344CB8AC3E}">
        <p14:creationId xmlns:p14="http://schemas.microsoft.com/office/powerpoint/2010/main" val="21432295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smtClean="0"/>
          </a:p>
        </p:txBody>
      </p:sp>
      <p:sp>
        <p:nvSpPr>
          <p:cNvPr id="9626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66FD25EE-BF10-47E2-96A0-466386D67009}" type="slidenum">
              <a:rPr lang="zh-CN" altLang="en-US">
                <a:latin typeface="Calibri" pitchFamily="34" charset="0"/>
              </a:rPr>
              <a:pPr/>
              <a:t>64</a:t>
            </a:fld>
            <a:endParaRPr lang="en-US" altLang="zh-CN">
              <a:latin typeface="Calibri" pitchFamily="34" charset="0"/>
            </a:endParaRPr>
          </a:p>
        </p:txBody>
      </p:sp>
    </p:spTree>
    <p:extLst>
      <p:ext uri="{BB962C8B-B14F-4D97-AF65-F5344CB8AC3E}">
        <p14:creationId xmlns:p14="http://schemas.microsoft.com/office/powerpoint/2010/main" val="31271137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smtClean="0"/>
          </a:p>
        </p:txBody>
      </p:sp>
      <p:sp>
        <p:nvSpPr>
          <p:cNvPr id="98308"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A50BADE1-99B9-4055-96D9-578901A66520}" type="slidenum">
              <a:rPr lang="zh-CN" altLang="en-US">
                <a:latin typeface="Calibri" pitchFamily="34" charset="0"/>
              </a:rPr>
              <a:pPr/>
              <a:t>65</a:t>
            </a:fld>
            <a:endParaRPr lang="en-US" altLang="zh-CN">
              <a:latin typeface="Calibri" pitchFamily="34" charset="0"/>
            </a:endParaRPr>
          </a:p>
        </p:txBody>
      </p:sp>
    </p:spTree>
    <p:extLst>
      <p:ext uri="{BB962C8B-B14F-4D97-AF65-F5344CB8AC3E}">
        <p14:creationId xmlns:p14="http://schemas.microsoft.com/office/powerpoint/2010/main" val="31789637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对于静止的图像，用较低的码流即可以获得较高的图像质量；对于运动的图像，需要配置较高的码流。举个例子，针对</a:t>
            </a:r>
            <a:r>
              <a:rPr lang="en-US" altLang="zh-CN" dirty="0" smtClean="0"/>
              <a:t>720P</a:t>
            </a:r>
            <a:r>
              <a:rPr lang="zh-CN" altLang="en-US" dirty="0" smtClean="0"/>
              <a:t>的摄像机来说，典型码率为：</a:t>
            </a:r>
            <a:r>
              <a:rPr lang="en-US" altLang="zh-CN" dirty="0" smtClean="0"/>
              <a:t>2M</a:t>
            </a:r>
            <a:r>
              <a:rPr lang="zh-CN" altLang="en-US" dirty="0" smtClean="0"/>
              <a:t>，对于室内场景，因运动物体较少、速度较小，配置</a:t>
            </a:r>
            <a:r>
              <a:rPr lang="en-US" altLang="zh-CN" dirty="0" smtClean="0"/>
              <a:t>2M</a:t>
            </a:r>
            <a:r>
              <a:rPr lang="zh-CN" altLang="en-US" dirty="0" smtClean="0"/>
              <a:t>码流即可满足要求；对于道路监控场景，因车流速度快，场景变换大，可能需要配置</a:t>
            </a:r>
            <a:r>
              <a:rPr lang="en-US" altLang="zh-CN" dirty="0" smtClean="0"/>
              <a:t>4M</a:t>
            </a:r>
            <a:r>
              <a:rPr lang="zh-CN" altLang="en-US" dirty="0" smtClean="0"/>
              <a:t>码率。实际应用中，我们应该配置为变码率，使其更好地适应场景变化。</a:t>
            </a:r>
            <a:endParaRPr lang="zh-CN" altLang="en-US" dirty="0"/>
          </a:p>
        </p:txBody>
      </p:sp>
      <p:sp>
        <p:nvSpPr>
          <p:cNvPr id="4" name="灯片编号占位符 3"/>
          <p:cNvSpPr>
            <a:spLocks noGrp="1"/>
          </p:cNvSpPr>
          <p:nvPr>
            <p:ph type="sldNum" sz="quarter" idx="10"/>
          </p:nvPr>
        </p:nvSpPr>
        <p:spPr/>
        <p:txBody>
          <a:bodyPr/>
          <a:lstStyle/>
          <a:p>
            <a:fld id="{404C7148-0A89-43AD-AC71-FE84F2428CB4}" type="slidenum">
              <a:rPr lang="zh-CN" altLang="en-US" smtClean="0"/>
              <a:t>16</a:t>
            </a:fld>
            <a:endParaRPr lang="zh-CN" altLang="en-US"/>
          </a:p>
        </p:txBody>
      </p:sp>
    </p:spTree>
    <p:extLst>
      <p:ext uri="{BB962C8B-B14F-4D97-AF65-F5344CB8AC3E}">
        <p14:creationId xmlns:p14="http://schemas.microsoft.com/office/powerpoint/2010/main" val="15508859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NTSC</a:t>
            </a:r>
            <a:r>
              <a:rPr lang="zh-CN" altLang="en-US" dirty="0" smtClean="0"/>
              <a:t>制与</a:t>
            </a:r>
            <a:r>
              <a:rPr lang="en-US" altLang="zh-CN" dirty="0" smtClean="0"/>
              <a:t>PAL</a:t>
            </a:r>
            <a:r>
              <a:rPr lang="zh-CN" altLang="en-US" dirty="0" smtClean="0"/>
              <a:t>制</a:t>
            </a:r>
            <a:endParaRPr lang="zh-CN" altLang="en-US" dirty="0"/>
          </a:p>
        </p:txBody>
      </p:sp>
      <p:sp>
        <p:nvSpPr>
          <p:cNvPr id="4" name="灯片编号占位符 3"/>
          <p:cNvSpPr>
            <a:spLocks noGrp="1"/>
          </p:cNvSpPr>
          <p:nvPr>
            <p:ph type="sldNum" sz="quarter" idx="10"/>
          </p:nvPr>
        </p:nvSpPr>
        <p:spPr/>
        <p:txBody>
          <a:bodyPr/>
          <a:lstStyle/>
          <a:p>
            <a:fld id="{404C7148-0A89-43AD-AC71-FE84F2428CB4}" type="slidenum">
              <a:rPr lang="zh-CN" altLang="en-US" smtClean="0"/>
              <a:t>17</a:t>
            </a:fld>
            <a:endParaRPr lang="zh-CN" altLang="en-US"/>
          </a:p>
        </p:txBody>
      </p:sp>
    </p:spTree>
    <p:extLst>
      <p:ext uri="{BB962C8B-B14F-4D97-AF65-F5344CB8AC3E}">
        <p14:creationId xmlns:p14="http://schemas.microsoft.com/office/powerpoint/2010/main" val="11905103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04C7148-0A89-43AD-AC71-FE84F2428CB4}" type="slidenum">
              <a:rPr lang="zh-CN" altLang="en-US" smtClean="0"/>
              <a:t>18</a:t>
            </a:fld>
            <a:endParaRPr lang="zh-CN" altLang="en-US"/>
          </a:p>
        </p:txBody>
      </p:sp>
    </p:spTree>
    <p:extLst>
      <p:ext uri="{BB962C8B-B14F-4D97-AF65-F5344CB8AC3E}">
        <p14:creationId xmlns:p14="http://schemas.microsoft.com/office/powerpoint/2010/main" val="11905103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爱剪辑：</a:t>
            </a:r>
            <a:r>
              <a:rPr lang="en-US" altLang="zh-CN" dirty="0" smtClean="0"/>
              <a:t>http://www.ijianji.com/course.htm</a:t>
            </a:r>
            <a:endParaRPr lang="zh-CN" altLang="en-US" dirty="0"/>
          </a:p>
        </p:txBody>
      </p:sp>
      <p:sp>
        <p:nvSpPr>
          <p:cNvPr id="4" name="灯片编号占位符 3"/>
          <p:cNvSpPr>
            <a:spLocks noGrp="1"/>
          </p:cNvSpPr>
          <p:nvPr>
            <p:ph type="sldNum" sz="quarter" idx="10"/>
          </p:nvPr>
        </p:nvSpPr>
        <p:spPr/>
        <p:txBody>
          <a:bodyPr/>
          <a:lstStyle/>
          <a:p>
            <a:fld id="{404C7148-0A89-43AD-AC71-FE84F2428CB4}" type="slidenum">
              <a:rPr lang="zh-CN" altLang="en-US" smtClean="0"/>
              <a:t>27</a:t>
            </a:fld>
            <a:endParaRPr lang="zh-CN" altLang="en-US"/>
          </a:p>
        </p:txBody>
      </p:sp>
    </p:spTree>
    <p:extLst>
      <p:ext uri="{BB962C8B-B14F-4D97-AF65-F5344CB8AC3E}">
        <p14:creationId xmlns:p14="http://schemas.microsoft.com/office/powerpoint/2010/main" val="14603546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信息化教学创新新浪博客：</a:t>
            </a:r>
            <a:r>
              <a:rPr lang="en-US" altLang="zh-CN" dirty="0" smtClean="0"/>
              <a:t>http://blog.sina.com.cn/hxyhaoxingyun</a:t>
            </a:r>
            <a:endParaRPr lang="zh-CN" altLang="en-US" dirty="0"/>
          </a:p>
        </p:txBody>
      </p:sp>
      <p:sp>
        <p:nvSpPr>
          <p:cNvPr id="4" name="灯片编号占位符 3"/>
          <p:cNvSpPr>
            <a:spLocks noGrp="1"/>
          </p:cNvSpPr>
          <p:nvPr>
            <p:ph type="sldNum" sz="quarter" idx="10"/>
          </p:nvPr>
        </p:nvSpPr>
        <p:spPr/>
        <p:txBody>
          <a:bodyPr/>
          <a:lstStyle/>
          <a:p>
            <a:fld id="{404C7148-0A89-43AD-AC71-FE84F2428CB4}" type="slidenum">
              <a:rPr lang="zh-CN" altLang="en-US" smtClean="0"/>
              <a:t>29</a:t>
            </a:fld>
            <a:endParaRPr lang="zh-CN" altLang="en-US"/>
          </a:p>
        </p:txBody>
      </p:sp>
    </p:spTree>
    <p:extLst>
      <p:ext uri="{BB962C8B-B14F-4D97-AF65-F5344CB8AC3E}">
        <p14:creationId xmlns:p14="http://schemas.microsoft.com/office/powerpoint/2010/main" val="33200014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1795"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zh-CN" altLang="en-US" dirty="0" smtClean="0"/>
              <a:t>美国：翻转课堂</a:t>
            </a:r>
            <a:r>
              <a:rPr lang="en-US" altLang="zh-CN" dirty="0" smtClean="0"/>
              <a:t>http://open.163.com/movie/2015/10/2/2/MB5CFQ4RN_MBF1H9G22.html</a:t>
            </a:r>
          </a:p>
          <a:p>
            <a:pPr eaLnBrk="1" hangingPunct="1">
              <a:spcBef>
                <a:spcPct val="0"/>
              </a:spcBef>
            </a:pPr>
            <a:r>
              <a:rPr lang="zh-CN" altLang="en-US" dirty="0" smtClean="0"/>
              <a:t>可汗学院创始人：用视频再造教育</a:t>
            </a:r>
            <a:r>
              <a:rPr lang="en-US" altLang="zh-CN" dirty="0" smtClean="0"/>
              <a:t>http://open.163.com/movie/2011/7/C/6/M77ESEJF8_M77ESRDC6.html</a:t>
            </a:r>
          </a:p>
          <a:p>
            <a:pPr eaLnBrk="1" hangingPunct="1">
              <a:spcBef>
                <a:spcPct val="0"/>
              </a:spcBef>
            </a:pPr>
            <a:r>
              <a:rPr lang="zh-CN" altLang="en-US" dirty="0" smtClean="0"/>
              <a:t>为什么大规模网络公开课那么重要</a:t>
            </a:r>
            <a:r>
              <a:rPr lang="en-US" altLang="zh-CN" dirty="0" smtClean="0"/>
              <a:t>http://open.163.com/movie/2014/6/O/I/M9SDLCOLQ_M9SDU5POI.html</a:t>
            </a:r>
          </a:p>
          <a:p>
            <a:pPr eaLnBrk="1" hangingPunct="1">
              <a:spcBef>
                <a:spcPct val="0"/>
              </a:spcBef>
            </a:pPr>
            <a:endParaRPr lang="en-US" altLang="zh-CN" dirty="0" smtClean="0"/>
          </a:p>
          <a:p>
            <a:pPr eaLnBrk="1" hangingPunct="1">
              <a:spcBef>
                <a:spcPct val="0"/>
              </a:spcBef>
            </a:pPr>
            <a:r>
              <a:rPr lang="zh-CN" altLang="en-US" sz="1200" b="0" i="0" u="none" strike="noStrike" kern="1200" dirty="0" smtClean="0">
                <a:solidFill>
                  <a:schemeClr val="tx1"/>
                </a:solidFill>
                <a:effectLst/>
                <a:latin typeface="+mn-lt"/>
                <a:ea typeface="+mn-ea"/>
                <a:cs typeface="+mn-cs"/>
              </a:rPr>
              <a:t>也许可以这样说，慕课、微课、翻转课堂是由互联网催生的“教育新宠”，校园“三课”</a:t>
            </a:r>
            <a:r>
              <a:rPr lang="en-US" altLang="zh-CN" sz="1200" b="0" i="0" u="none" strike="noStrike" kern="1200" dirty="0" smtClean="0">
                <a:solidFill>
                  <a:schemeClr val="tx1"/>
                </a:solidFill>
                <a:effectLst/>
                <a:latin typeface="+mn-lt"/>
                <a:ea typeface="+mn-ea"/>
                <a:cs typeface="+mn-cs"/>
              </a:rPr>
              <a:t>——</a:t>
            </a:r>
            <a:r>
              <a:rPr lang="zh-CN" altLang="en-US" sz="1200" b="0" i="0" u="none" strike="noStrike" kern="1200" dirty="0" smtClean="0">
                <a:solidFill>
                  <a:schemeClr val="tx1"/>
                </a:solidFill>
                <a:effectLst/>
                <a:latin typeface="+mn-lt"/>
                <a:ea typeface="+mn-ea"/>
                <a:cs typeface="+mn-cs"/>
              </a:rPr>
              <a:t>课堂、课程、课本将实现“网络变身”，课本变身为网络资源，课程变身为慕课，校园教室变身为翻转课堂，再进一步，就是学校教育变身为“互联网</a:t>
            </a:r>
            <a:r>
              <a:rPr lang="en-US" altLang="zh-CN" sz="1200" b="0" i="0" u="none" strike="noStrike" kern="1200" dirty="0" smtClean="0">
                <a:solidFill>
                  <a:schemeClr val="tx1"/>
                </a:solidFill>
                <a:effectLst/>
                <a:latin typeface="+mn-lt"/>
                <a:ea typeface="+mn-ea"/>
                <a:cs typeface="+mn-cs"/>
              </a:rPr>
              <a:t>+</a:t>
            </a:r>
            <a:r>
              <a:rPr lang="zh-CN" altLang="en-US" sz="1200" b="0" i="0" u="none" strike="noStrike" kern="1200" dirty="0" smtClean="0">
                <a:solidFill>
                  <a:schemeClr val="tx1"/>
                </a:solidFill>
                <a:effectLst/>
                <a:latin typeface="+mn-lt"/>
                <a:ea typeface="+mn-ea"/>
                <a:cs typeface="+mn-cs"/>
              </a:rPr>
              <a:t>教育”。</a:t>
            </a:r>
            <a:endParaRPr lang="zh-CN" altLang="en-US" dirty="0" smtClean="0"/>
          </a:p>
        </p:txBody>
      </p:sp>
      <p:sp>
        <p:nvSpPr>
          <p:cNvPr id="161796"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7C4335A8-2D33-466F-92F4-180CA289CC80}" type="slidenum">
              <a:rPr lang="zh-CN" altLang="en-US">
                <a:latin typeface="Calibri" pitchFamily="34" charset="0"/>
              </a:rPr>
              <a:pPr/>
              <a:t>30</a:t>
            </a:fld>
            <a:endParaRPr lang="en-US" altLang="zh-CN">
              <a:latin typeface="Calibri" pitchFamily="34" charset="0"/>
            </a:endParaRPr>
          </a:p>
        </p:txBody>
      </p:sp>
    </p:spTree>
    <p:extLst>
      <p:ext uri="{BB962C8B-B14F-4D97-AF65-F5344CB8AC3E}">
        <p14:creationId xmlns:p14="http://schemas.microsoft.com/office/powerpoint/2010/main" val="13569825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1795"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zh-CN" altLang="en-US" dirty="0" smtClean="0"/>
              <a:t>观看视频，受人的注意力时长影响</a:t>
            </a:r>
            <a:endParaRPr lang="en-US" altLang="zh-CN" dirty="0" smtClean="0"/>
          </a:p>
          <a:p>
            <a:pPr eaLnBrk="1" hangingPunct="1">
              <a:spcBef>
                <a:spcPct val="0"/>
              </a:spcBef>
            </a:pPr>
            <a:endParaRPr lang="zh-CN" altLang="en-US" dirty="0" smtClean="0"/>
          </a:p>
        </p:txBody>
      </p:sp>
      <p:sp>
        <p:nvSpPr>
          <p:cNvPr id="161796"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7C4335A8-2D33-466F-92F4-180CA289CC80}" type="slidenum">
              <a:rPr lang="zh-CN" altLang="en-US">
                <a:latin typeface="Calibri" pitchFamily="34" charset="0"/>
              </a:rPr>
              <a:pPr/>
              <a:t>31</a:t>
            </a:fld>
            <a:endParaRPr lang="en-US" altLang="zh-CN">
              <a:latin typeface="Calibri" pitchFamily="34" charset="0"/>
            </a:endParaRPr>
          </a:p>
        </p:txBody>
      </p:sp>
    </p:spTree>
    <p:extLst>
      <p:ext uri="{BB962C8B-B14F-4D97-AF65-F5344CB8AC3E}">
        <p14:creationId xmlns:p14="http://schemas.microsoft.com/office/powerpoint/2010/main" val="3992927397"/>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8.xml"/><Relationship Id="rId7" Type="http://schemas.openxmlformats.org/officeDocument/2006/relationships/image" Target="../media/image1.pn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slideMaster" Target="../slideMasters/slideMaster1.xml"/><Relationship Id="rId5" Type="http://schemas.openxmlformats.org/officeDocument/2006/relationships/tags" Target="../tags/tag10.xml"/><Relationship Id="rId4" Type="http://schemas.openxmlformats.org/officeDocument/2006/relationships/tags" Target="../tags/tag9.xml"/><Relationship Id="rId9"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8" Type="http://schemas.openxmlformats.org/officeDocument/2006/relationships/tags" Target="../tags/tag82.xml"/><Relationship Id="rId13" Type="http://schemas.openxmlformats.org/officeDocument/2006/relationships/slideMaster" Target="../slideMasters/slideMaster1.xml"/><Relationship Id="rId3" Type="http://schemas.openxmlformats.org/officeDocument/2006/relationships/tags" Target="../tags/tag77.xml"/><Relationship Id="rId7" Type="http://schemas.openxmlformats.org/officeDocument/2006/relationships/tags" Target="../tags/tag81.xml"/><Relationship Id="rId12" Type="http://schemas.openxmlformats.org/officeDocument/2006/relationships/tags" Target="../tags/tag86.xml"/><Relationship Id="rId2" Type="http://schemas.openxmlformats.org/officeDocument/2006/relationships/tags" Target="../tags/tag76.xml"/><Relationship Id="rId1" Type="http://schemas.openxmlformats.org/officeDocument/2006/relationships/tags" Target="../tags/tag75.xml"/><Relationship Id="rId6" Type="http://schemas.openxmlformats.org/officeDocument/2006/relationships/tags" Target="../tags/tag80.xml"/><Relationship Id="rId11" Type="http://schemas.openxmlformats.org/officeDocument/2006/relationships/tags" Target="../tags/tag85.xml"/><Relationship Id="rId5" Type="http://schemas.openxmlformats.org/officeDocument/2006/relationships/tags" Target="../tags/tag79.xml"/><Relationship Id="rId10" Type="http://schemas.openxmlformats.org/officeDocument/2006/relationships/tags" Target="../tags/tag84.xml"/><Relationship Id="rId4" Type="http://schemas.openxmlformats.org/officeDocument/2006/relationships/tags" Target="../tags/tag78.xml"/><Relationship Id="rId9" Type="http://schemas.openxmlformats.org/officeDocument/2006/relationships/tags" Target="../tags/tag8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ags" Target="../tags/tag89.xml"/><Relationship Id="rId7" Type="http://schemas.openxmlformats.org/officeDocument/2006/relationships/slideMaster" Target="../slideMasters/slideMaster1.xml"/><Relationship Id="rId2" Type="http://schemas.openxmlformats.org/officeDocument/2006/relationships/tags" Target="../tags/tag88.xml"/><Relationship Id="rId1" Type="http://schemas.openxmlformats.org/officeDocument/2006/relationships/tags" Target="../tags/tag87.xml"/><Relationship Id="rId6" Type="http://schemas.openxmlformats.org/officeDocument/2006/relationships/tags" Target="../tags/tag92.xml"/><Relationship Id="rId5" Type="http://schemas.openxmlformats.org/officeDocument/2006/relationships/tags" Target="../tags/tag91.xml"/><Relationship Id="rId4" Type="http://schemas.openxmlformats.org/officeDocument/2006/relationships/tags" Target="../tags/tag90.xml"/><Relationship Id="rId9"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8" Type="http://schemas.openxmlformats.org/officeDocument/2006/relationships/tags" Target="../tags/tag100.xml"/><Relationship Id="rId3" Type="http://schemas.openxmlformats.org/officeDocument/2006/relationships/tags" Target="../tags/tag95.xml"/><Relationship Id="rId7" Type="http://schemas.openxmlformats.org/officeDocument/2006/relationships/tags" Target="../tags/tag99.xml"/><Relationship Id="rId12" Type="http://schemas.openxmlformats.org/officeDocument/2006/relationships/image" Target="../media/image4.png"/><Relationship Id="rId2" Type="http://schemas.openxmlformats.org/officeDocument/2006/relationships/tags" Target="../tags/tag94.xml"/><Relationship Id="rId1" Type="http://schemas.openxmlformats.org/officeDocument/2006/relationships/tags" Target="../tags/tag93.xml"/><Relationship Id="rId6" Type="http://schemas.openxmlformats.org/officeDocument/2006/relationships/tags" Target="../tags/tag98.xml"/><Relationship Id="rId11" Type="http://schemas.openxmlformats.org/officeDocument/2006/relationships/image" Target="../media/image6.png"/><Relationship Id="rId5" Type="http://schemas.openxmlformats.org/officeDocument/2006/relationships/tags" Target="../tags/tag97.xml"/><Relationship Id="rId10" Type="http://schemas.openxmlformats.org/officeDocument/2006/relationships/image" Target="../media/image5.png"/><Relationship Id="rId4" Type="http://schemas.openxmlformats.org/officeDocument/2006/relationships/tags" Target="../tags/tag96.xml"/><Relationship Id="rId9"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02.xml"/><Relationship Id="rId1" Type="http://schemas.openxmlformats.org/officeDocument/2006/relationships/tags" Target="../tags/tag101.xml"/><Relationship Id="rId5" Type="http://schemas.openxmlformats.org/officeDocument/2006/relationships/image" Target="../media/image3.png"/><Relationship Id="rId4"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8" Type="http://schemas.openxmlformats.org/officeDocument/2006/relationships/tags" Target="../tags/tag18.xml"/><Relationship Id="rId13" Type="http://schemas.openxmlformats.org/officeDocument/2006/relationships/tags" Target="../tags/tag23.xml"/><Relationship Id="rId3" Type="http://schemas.openxmlformats.org/officeDocument/2006/relationships/tags" Target="../tags/tag13.xml"/><Relationship Id="rId7" Type="http://schemas.openxmlformats.org/officeDocument/2006/relationships/tags" Target="../tags/tag17.xml"/><Relationship Id="rId12" Type="http://schemas.openxmlformats.org/officeDocument/2006/relationships/tags" Target="../tags/tag22.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tags" Target="../tags/tag16.xml"/><Relationship Id="rId11" Type="http://schemas.openxmlformats.org/officeDocument/2006/relationships/tags" Target="../tags/tag21.xml"/><Relationship Id="rId5" Type="http://schemas.openxmlformats.org/officeDocument/2006/relationships/tags" Target="../tags/tag15.xml"/><Relationship Id="rId15" Type="http://schemas.openxmlformats.org/officeDocument/2006/relationships/slideMaster" Target="../slideMasters/slideMaster1.xml"/><Relationship Id="rId10" Type="http://schemas.openxmlformats.org/officeDocument/2006/relationships/tags" Target="../tags/tag20.xml"/><Relationship Id="rId4" Type="http://schemas.openxmlformats.org/officeDocument/2006/relationships/tags" Target="../tags/tag14.xml"/><Relationship Id="rId9" Type="http://schemas.openxmlformats.org/officeDocument/2006/relationships/tags" Target="../tags/tag19.xml"/><Relationship Id="rId14" Type="http://schemas.openxmlformats.org/officeDocument/2006/relationships/tags" Target="../tags/tag24.xml"/></Relationships>
</file>

<file path=ppt/slideLayouts/_rels/slideLayout3.xml.rels><?xml version="1.0" encoding="UTF-8" standalone="yes"?>
<Relationships xmlns="http://schemas.openxmlformats.org/package/2006/relationships"><Relationship Id="rId8" Type="http://schemas.openxmlformats.org/officeDocument/2006/relationships/tags" Target="../tags/tag32.xml"/><Relationship Id="rId3" Type="http://schemas.openxmlformats.org/officeDocument/2006/relationships/tags" Target="../tags/tag27.xml"/><Relationship Id="rId7" Type="http://schemas.openxmlformats.org/officeDocument/2006/relationships/tags" Target="../tags/tag31.xml"/><Relationship Id="rId2" Type="http://schemas.openxmlformats.org/officeDocument/2006/relationships/tags" Target="../tags/tag26.xml"/><Relationship Id="rId1" Type="http://schemas.openxmlformats.org/officeDocument/2006/relationships/tags" Target="../tags/tag25.xml"/><Relationship Id="rId6" Type="http://schemas.openxmlformats.org/officeDocument/2006/relationships/tags" Target="../tags/tag30.xml"/><Relationship Id="rId5" Type="http://schemas.openxmlformats.org/officeDocument/2006/relationships/tags" Target="../tags/tag29.xml"/><Relationship Id="rId10" Type="http://schemas.openxmlformats.org/officeDocument/2006/relationships/image" Target="../media/image4.png"/><Relationship Id="rId4" Type="http://schemas.openxmlformats.org/officeDocument/2006/relationships/tags" Target="../tags/tag28.xml"/><Relationship Id="rId9"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35.xml"/><Relationship Id="rId7" Type="http://schemas.openxmlformats.org/officeDocument/2006/relationships/image" Target="../media/image4.png"/><Relationship Id="rId2" Type="http://schemas.openxmlformats.org/officeDocument/2006/relationships/tags" Target="../tags/tag34.xml"/><Relationship Id="rId1" Type="http://schemas.openxmlformats.org/officeDocument/2006/relationships/tags" Target="../tags/tag33.xml"/><Relationship Id="rId6" Type="http://schemas.openxmlformats.org/officeDocument/2006/relationships/slideMaster" Target="../slideMasters/slideMaster1.xml"/><Relationship Id="rId5" Type="http://schemas.openxmlformats.org/officeDocument/2006/relationships/tags" Target="../tags/tag37.xml"/><Relationship Id="rId4" Type="http://schemas.openxmlformats.org/officeDocument/2006/relationships/tags" Target="../tags/tag36.xml"/></Relationships>
</file>

<file path=ppt/slideLayouts/_rels/slideLayout5.xml.rels><?xml version="1.0" encoding="UTF-8" standalone="yes"?>
<Relationships xmlns="http://schemas.openxmlformats.org/package/2006/relationships"><Relationship Id="rId8" Type="http://schemas.openxmlformats.org/officeDocument/2006/relationships/slideMaster" Target="../slideMasters/slideMaster1.xml"/><Relationship Id="rId3" Type="http://schemas.openxmlformats.org/officeDocument/2006/relationships/tags" Target="../tags/tag40.xml"/><Relationship Id="rId7" Type="http://schemas.openxmlformats.org/officeDocument/2006/relationships/tags" Target="../tags/tag44.xml"/><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tags" Target="../tags/tag43.xml"/><Relationship Id="rId5" Type="http://schemas.openxmlformats.org/officeDocument/2006/relationships/tags" Target="../tags/tag42.xml"/><Relationship Id="rId4" Type="http://schemas.openxmlformats.org/officeDocument/2006/relationships/tags" Target="../tags/tag41.xml"/><Relationship Id="rId9"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6.xml"/><Relationship Id="rId1" Type="http://schemas.openxmlformats.org/officeDocument/2006/relationships/tags" Target="../tags/tag45.xml"/><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8" Type="http://schemas.openxmlformats.org/officeDocument/2006/relationships/tags" Target="../tags/tag54.xml"/><Relationship Id="rId13" Type="http://schemas.openxmlformats.org/officeDocument/2006/relationships/tags" Target="../tags/tag59.xml"/><Relationship Id="rId3" Type="http://schemas.openxmlformats.org/officeDocument/2006/relationships/tags" Target="../tags/tag49.xml"/><Relationship Id="rId7" Type="http://schemas.openxmlformats.org/officeDocument/2006/relationships/tags" Target="../tags/tag53.xml"/><Relationship Id="rId12" Type="http://schemas.openxmlformats.org/officeDocument/2006/relationships/tags" Target="../tags/tag58.xml"/><Relationship Id="rId2" Type="http://schemas.openxmlformats.org/officeDocument/2006/relationships/tags" Target="../tags/tag48.xml"/><Relationship Id="rId1" Type="http://schemas.openxmlformats.org/officeDocument/2006/relationships/tags" Target="../tags/tag47.xml"/><Relationship Id="rId6" Type="http://schemas.openxmlformats.org/officeDocument/2006/relationships/tags" Target="../tags/tag52.xml"/><Relationship Id="rId11" Type="http://schemas.openxmlformats.org/officeDocument/2006/relationships/tags" Target="../tags/tag57.xml"/><Relationship Id="rId5" Type="http://schemas.openxmlformats.org/officeDocument/2006/relationships/tags" Target="../tags/tag51.xml"/><Relationship Id="rId15" Type="http://schemas.openxmlformats.org/officeDocument/2006/relationships/slideMaster" Target="../slideMasters/slideMaster1.xml"/><Relationship Id="rId10" Type="http://schemas.openxmlformats.org/officeDocument/2006/relationships/tags" Target="../tags/tag56.xml"/><Relationship Id="rId4" Type="http://schemas.openxmlformats.org/officeDocument/2006/relationships/tags" Target="../tags/tag50.xml"/><Relationship Id="rId9" Type="http://schemas.openxmlformats.org/officeDocument/2006/relationships/tags" Target="../tags/tag55.xml"/><Relationship Id="rId14" Type="http://schemas.openxmlformats.org/officeDocument/2006/relationships/tags" Target="../tags/tag60.xml"/></Relationships>
</file>

<file path=ppt/slideLayouts/_rels/slideLayout8.xml.rels><?xml version="1.0" encoding="UTF-8" standalone="yes"?>
<Relationships xmlns="http://schemas.openxmlformats.org/package/2006/relationships"><Relationship Id="rId8" Type="http://schemas.openxmlformats.org/officeDocument/2006/relationships/tags" Target="../tags/tag68.xml"/><Relationship Id="rId3" Type="http://schemas.openxmlformats.org/officeDocument/2006/relationships/tags" Target="../tags/tag63.xml"/><Relationship Id="rId7" Type="http://schemas.openxmlformats.org/officeDocument/2006/relationships/tags" Target="../tags/tag67.xml"/><Relationship Id="rId12" Type="http://schemas.openxmlformats.org/officeDocument/2006/relationships/slideMaster" Target="../slideMasters/slideMaster1.xml"/><Relationship Id="rId2" Type="http://schemas.openxmlformats.org/officeDocument/2006/relationships/tags" Target="../tags/tag62.xml"/><Relationship Id="rId1" Type="http://schemas.openxmlformats.org/officeDocument/2006/relationships/tags" Target="../tags/tag61.xml"/><Relationship Id="rId6" Type="http://schemas.openxmlformats.org/officeDocument/2006/relationships/tags" Target="../tags/tag66.xml"/><Relationship Id="rId11" Type="http://schemas.openxmlformats.org/officeDocument/2006/relationships/tags" Target="../tags/tag71.xml"/><Relationship Id="rId5" Type="http://schemas.openxmlformats.org/officeDocument/2006/relationships/tags" Target="../tags/tag65.xml"/><Relationship Id="rId10" Type="http://schemas.openxmlformats.org/officeDocument/2006/relationships/tags" Target="../tags/tag70.xml"/><Relationship Id="rId4" Type="http://schemas.openxmlformats.org/officeDocument/2006/relationships/tags" Target="../tags/tag64.xml"/><Relationship Id="rId9" Type="http://schemas.openxmlformats.org/officeDocument/2006/relationships/tags" Target="../tags/tag69.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74.xml"/><Relationship Id="rId2" Type="http://schemas.openxmlformats.org/officeDocument/2006/relationships/tags" Target="../tags/tag73.xml"/><Relationship Id="rId1" Type="http://schemas.openxmlformats.org/officeDocument/2006/relationships/tags" Target="../tags/tag72.xml"/><Relationship Id="rId4"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标题幻灯片">
    <p:spTree>
      <p:nvGrpSpPr>
        <p:cNvPr id="1" name=""/>
        <p:cNvGrpSpPr/>
        <p:nvPr/>
      </p:nvGrpSpPr>
      <p:grpSpPr>
        <a:xfrm>
          <a:off x="0" y="0"/>
          <a:ext cx="0" cy="0"/>
          <a:chOff x="0" y="0"/>
          <a:chExt cx="0" cy="0"/>
        </a:xfrm>
      </p:grpSpPr>
      <p:pic>
        <p:nvPicPr>
          <p:cNvPr id="4" name="Picture 5"/>
          <p:cNvPicPr>
            <a:picLocks noChangeAspect="1" noChangeArrowheads="1"/>
          </p:cNvPicPr>
          <p:nvPr/>
        </p:nvPicPr>
        <p:blipFill rotWithShape="1">
          <a:blip r:embed="rId7">
            <a:extLst>
              <a:ext uri="{28A0092B-C50C-407E-A947-70E740481C1C}">
                <a14:useLocalDpi xmlns:a14="http://schemas.microsoft.com/office/drawing/2010/main" val="0"/>
              </a:ext>
            </a:extLst>
          </a:blip>
          <a:srcRect l="10052" t="27783" b="9068"/>
          <a:stretch/>
        </p:blipFill>
        <p:spPr bwMode="auto">
          <a:xfrm>
            <a:off x="-7938" y="-27385"/>
            <a:ext cx="9151938" cy="6984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4"/>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95139" y="3788019"/>
            <a:ext cx="4145322" cy="2513101"/>
          </a:xfrm>
          <a:prstGeom prst="rect">
            <a:avLst/>
          </a:prstGeom>
        </p:spPr>
      </p:pic>
      <p:pic>
        <p:nvPicPr>
          <p:cNvPr id="199682" name="Picture 2" descr="E:\必备素材\华农标志\华农标记.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74073" y="307975"/>
            <a:ext cx="2303463" cy="528737"/>
          </a:xfrm>
          <a:prstGeom prst="rect">
            <a:avLst/>
          </a:prstGeom>
          <a:noFill/>
          <a:extLst>
            <a:ext uri="{909E8E84-426E-40DD-AFC4-6F175D3DCCD1}">
              <a14:hiddenFill xmlns:a14="http://schemas.microsoft.com/office/drawing/2010/main">
                <a:solidFill>
                  <a:srgbClr val="FFFFFF"/>
                </a:solidFill>
              </a14:hiddenFill>
            </a:ext>
          </a:extLst>
        </p:spPr>
      </p:pic>
      <p:sp>
        <p:nvSpPr>
          <p:cNvPr id="158" name="矩形 13"/>
          <p:cNvSpPr/>
          <p:nvPr userDrawn="1">
            <p:custDataLst>
              <p:tags r:id="rId1"/>
            </p:custDataLst>
          </p:nvPr>
        </p:nvSpPr>
        <p:spPr bwMode="auto">
          <a:xfrm rot="21246474">
            <a:off x="-65088" y="5704417"/>
            <a:ext cx="9326563" cy="1792816"/>
          </a:xfrm>
          <a:custGeom>
            <a:avLst/>
            <a:gdLst>
              <a:gd name="connsiteX0" fmla="*/ 0 w 9519275"/>
              <a:gd name="connsiteY0" fmla="*/ 0 h 2416068"/>
              <a:gd name="connsiteX1" fmla="*/ 9519275 w 9519275"/>
              <a:gd name="connsiteY1" fmla="*/ 0 h 2416068"/>
              <a:gd name="connsiteX2" fmla="*/ 9519275 w 9519275"/>
              <a:gd name="connsiteY2" fmla="*/ 2416068 h 2416068"/>
              <a:gd name="connsiteX3" fmla="*/ 0 w 9519275"/>
              <a:gd name="connsiteY3" fmla="*/ 2416068 h 2416068"/>
              <a:gd name="connsiteX4" fmla="*/ 0 w 9519275"/>
              <a:gd name="connsiteY4" fmla="*/ 0 h 2416068"/>
              <a:gd name="connsiteX0" fmla="*/ 0 w 9519275"/>
              <a:gd name="connsiteY0" fmla="*/ 0 h 2416068"/>
              <a:gd name="connsiteX1" fmla="*/ 9519275 w 9519275"/>
              <a:gd name="connsiteY1" fmla="*/ 0 h 2416068"/>
              <a:gd name="connsiteX2" fmla="*/ 9519275 w 9519275"/>
              <a:gd name="connsiteY2" fmla="*/ 2416068 h 2416068"/>
              <a:gd name="connsiteX3" fmla="*/ 345198 w 9519275"/>
              <a:gd name="connsiteY3" fmla="*/ 555726 h 2416068"/>
              <a:gd name="connsiteX4" fmla="*/ 0 w 9519275"/>
              <a:gd name="connsiteY4" fmla="*/ 0 h 2416068"/>
              <a:gd name="connsiteX0" fmla="*/ 0 w 9519275"/>
              <a:gd name="connsiteY0" fmla="*/ 0 h 2416068"/>
              <a:gd name="connsiteX1" fmla="*/ 9519275 w 9519275"/>
              <a:gd name="connsiteY1" fmla="*/ 0 h 2416068"/>
              <a:gd name="connsiteX2" fmla="*/ 9519275 w 9519275"/>
              <a:gd name="connsiteY2" fmla="*/ 2416068 h 2416068"/>
              <a:gd name="connsiteX3" fmla="*/ 94475 w 9519275"/>
              <a:gd name="connsiteY3" fmla="*/ 1315050 h 2416068"/>
              <a:gd name="connsiteX4" fmla="*/ 0 w 9519275"/>
              <a:gd name="connsiteY4" fmla="*/ 0 h 2416068"/>
              <a:gd name="connsiteX0" fmla="*/ 19222 w 9424800"/>
              <a:gd name="connsiteY0" fmla="*/ 11734 h 2416068"/>
              <a:gd name="connsiteX1" fmla="*/ 9424800 w 9424800"/>
              <a:gd name="connsiteY1" fmla="*/ 0 h 2416068"/>
              <a:gd name="connsiteX2" fmla="*/ 9424800 w 9424800"/>
              <a:gd name="connsiteY2" fmla="*/ 2416068 h 2416068"/>
              <a:gd name="connsiteX3" fmla="*/ 0 w 9424800"/>
              <a:gd name="connsiteY3" fmla="*/ 1315050 h 2416068"/>
              <a:gd name="connsiteX4" fmla="*/ 19222 w 9424800"/>
              <a:gd name="connsiteY4" fmla="*/ 11734 h 2416068"/>
              <a:gd name="connsiteX0" fmla="*/ 74968 w 9480546"/>
              <a:gd name="connsiteY0" fmla="*/ 11734 h 2416068"/>
              <a:gd name="connsiteX1" fmla="*/ 9480546 w 9480546"/>
              <a:gd name="connsiteY1" fmla="*/ 0 h 2416068"/>
              <a:gd name="connsiteX2" fmla="*/ 9480546 w 9480546"/>
              <a:gd name="connsiteY2" fmla="*/ 2416068 h 2416068"/>
              <a:gd name="connsiteX3" fmla="*/ 0 w 9480546"/>
              <a:gd name="connsiteY3" fmla="*/ 1360366 h 2416068"/>
              <a:gd name="connsiteX4" fmla="*/ 74968 w 9480546"/>
              <a:gd name="connsiteY4" fmla="*/ 11734 h 2416068"/>
              <a:gd name="connsiteX0" fmla="*/ 74968 w 9480546"/>
              <a:gd name="connsiteY0" fmla="*/ 11734 h 2168897"/>
              <a:gd name="connsiteX1" fmla="*/ 9480546 w 9480546"/>
              <a:gd name="connsiteY1" fmla="*/ 0 h 2168897"/>
              <a:gd name="connsiteX2" fmla="*/ 8446356 w 9480546"/>
              <a:gd name="connsiteY2" fmla="*/ 2168897 h 2168897"/>
              <a:gd name="connsiteX3" fmla="*/ 0 w 9480546"/>
              <a:gd name="connsiteY3" fmla="*/ 1360366 h 2168897"/>
              <a:gd name="connsiteX4" fmla="*/ 74968 w 9480546"/>
              <a:gd name="connsiteY4" fmla="*/ 11734 h 2168897"/>
              <a:gd name="connsiteX0" fmla="*/ 74968 w 9480546"/>
              <a:gd name="connsiteY0" fmla="*/ 11734 h 2331639"/>
              <a:gd name="connsiteX1" fmla="*/ 9480546 w 9480546"/>
              <a:gd name="connsiteY1" fmla="*/ 0 h 2331639"/>
              <a:gd name="connsiteX2" fmla="*/ 9157306 w 9480546"/>
              <a:gd name="connsiteY2" fmla="*/ 2331639 h 2331639"/>
              <a:gd name="connsiteX3" fmla="*/ 0 w 9480546"/>
              <a:gd name="connsiteY3" fmla="*/ 1360366 h 2331639"/>
              <a:gd name="connsiteX4" fmla="*/ 74968 w 9480546"/>
              <a:gd name="connsiteY4" fmla="*/ 11734 h 2331639"/>
              <a:gd name="connsiteX0" fmla="*/ 83780 w 9480546"/>
              <a:gd name="connsiteY0" fmla="*/ 421202 h 2331639"/>
              <a:gd name="connsiteX1" fmla="*/ 9480546 w 9480546"/>
              <a:gd name="connsiteY1" fmla="*/ 0 h 2331639"/>
              <a:gd name="connsiteX2" fmla="*/ 9157306 w 9480546"/>
              <a:gd name="connsiteY2" fmla="*/ 2331639 h 2331639"/>
              <a:gd name="connsiteX3" fmla="*/ 0 w 9480546"/>
              <a:gd name="connsiteY3" fmla="*/ 1360366 h 2331639"/>
              <a:gd name="connsiteX4" fmla="*/ 83780 w 9480546"/>
              <a:gd name="connsiteY4" fmla="*/ 421202 h 2331639"/>
              <a:gd name="connsiteX0" fmla="*/ 127388 w 9480546"/>
              <a:gd name="connsiteY0" fmla="*/ 617215 h 2331639"/>
              <a:gd name="connsiteX1" fmla="*/ 9480546 w 9480546"/>
              <a:gd name="connsiteY1" fmla="*/ 0 h 2331639"/>
              <a:gd name="connsiteX2" fmla="*/ 9157306 w 9480546"/>
              <a:gd name="connsiteY2" fmla="*/ 2331639 h 2331639"/>
              <a:gd name="connsiteX3" fmla="*/ 0 w 9480546"/>
              <a:gd name="connsiteY3" fmla="*/ 1360366 h 2331639"/>
              <a:gd name="connsiteX4" fmla="*/ 127388 w 9480546"/>
              <a:gd name="connsiteY4" fmla="*/ 617215 h 2331639"/>
              <a:gd name="connsiteX0" fmla="*/ 127388 w 9488459"/>
              <a:gd name="connsiteY0" fmla="*/ 322747 h 2037171"/>
              <a:gd name="connsiteX1" fmla="*/ 9488459 w 9488459"/>
              <a:gd name="connsiteY1" fmla="*/ 0 h 2037171"/>
              <a:gd name="connsiteX2" fmla="*/ 9157306 w 9488459"/>
              <a:gd name="connsiteY2" fmla="*/ 2037171 h 2037171"/>
              <a:gd name="connsiteX3" fmla="*/ 0 w 9488459"/>
              <a:gd name="connsiteY3" fmla="*/ 1065898 h 2037171"/>
              <a:gd name="connsiteX4" fmla="*/ 127388 w 9488459"/>
              <a:gd name="connsiteY4" fmla="*/ 322747 h 2037171"/>
              <a:gd name="connsiteX0" fmla="*/ 89490 w 9488459"/>
              <a:gd name="connsiteY0" fmla="*/ 318836 h 2037171"/>
              <a:gd name="connsiteX1" fmla="*/ 9488459 w 9488459"/>
              <a:gd name="connsiteY1" fmla="*/ 0 h 2037171"/>
              <a:gd name="connsiteX2" fmla="*/ 9157306 w 9488459"/>
              <a:gd name="connsiteY2" fmla="*/ 2037171 h 2037171"/>
              <a:gd name="connsiteX3" fmla="*/ 0 w 9488459"/>
              <a:gd name="connsiteY3" fmla="*/ 1065898 h 2037171"/>
              <a:gd name="connsiteX4" fmla="*/ 89490 w 9488459"/>
              <a:gd name="connsiteY4" fmla="*/ 318836 h 2037171"/>
              <a:gd name="connsiteX0" fmla="*/ 89490 w 9380068"/>
              <a:gd name="connsiteY0" fmla="*/ 10836 h 1729171"/>
              <a:gd name="connsiteX1" fmla="*/ 9380068 w 9380068"/>
              <a:gd name="connsiteY1" fmla="*/ 0 h 1729171"/>
              <a:gd name="connsiteX2" fmla="*/ 9157306 w 9380068"/>
              <a:gd name="connsiteY2" fmla="*/ 1729171 h 1729171"/>
              <a:gd name="connsiteX3" fmla="*/ 0 w 9380068"/>
              <a:gd name="connsiteY3" fmla="*/ 757898 h 1729171"/>
              <a:gd name="connsiteX4" fmla="*/ 89490 w 9380068"/>
              <a:gd name="connsiteY4" fmla="*/ 10836 h 1729171"/>
              <a:gd name="connsiteX0" fmla="*/ 89490 w 9372831"/>
              <a:gd name="connsiteY0" fmla="*/ 0 h 1718335"/>
              <a:gd name="connsiteX1" fmla="*/ 9372831 w 9372831"/>
              <a:gd name="connsiteY1" fmla="*/ 677860 h 1718335"/>
              <a:gd name="connsiteX2" fmla="*/ 9157306 w 9372831"/>
              <a:gd name="connsiteY2" fmla="*/ 1718335 h 1718335"/>
              <a:gd name="connsiteX3" fmla="*/ 0 w 9372831"/>
              <a:gd name="connsiteY3" fmla="*/ 747062 h 1718335"/>
              <a:gd name="connsiteX4" fmla="*/ 89490 w 9372831"/>
              <a:gd name="connsiteY4" fmla="*/ 0 h 1718335"/>
              <a:gd name="connsiteX0" fmla="*/ 89490 w 9176010"/>
              <a:gd name="connsiteY0" fmla="*/ 0 h 1718335"/>
              <a:gd name="connsiteX1" fmla="*/ 9176010 w 9176010"/>
              <a:gd name="connsiteY1" fmla="*/ 976734 h 1718335"/>
              <a:gd name="connsiteX2" fmla="*/ 9157306 w 9176010"/>
              <a:gd name="connsiteY2" fmla="*/ 1718335 h 1718335"/>
              <a:gd name="connsiteX3" fmla="*/ 0 w 9176010"/>
              <a:gd name="connsiteY3" fmla="*/ 747062 h 1718335"/>
              <a:gd name="connsiteX4" fmla="*/ 89490 w 9176010"/>
              <a:gd name="connsiteY4" fmla="*/ 0 h 1718335"/>
              <a:gd name="connsiteX0" fmla="*/ 89490 w 9405242"/>
              <a:gd name="connsiteY0" fmla="*/ 378494 h 2096829"/>
              <a:gd name="connsiteX1" fmla="*/ 9405242 w 9405242"/>
              <a:gd name="connsiteY1" fmla="*/ 0 h 2096829"/>
              <a:gd name="connsiteX2" fmla="*/ 9157306 w 9405242"/>
              <a:gd name="connsiteY2" fmla="*/ 2096829 h 2096829"/>
              <a:gd name="connsiteX3" fmla="*/ 0 w 9405242"/>
              <a:gd name="connsiteY3" fmla="*/ 1125556 h 2096829"/>
              <a:gd name="connsiteX4" fmla="*/ 89490 w 9405242"/>
              <a:gd name="connsiteY4" fmla="*/ 378494 h 2096829"/>
              <a:gd name="connsiteX0" fmla="*/ 89490 w 9313486"/>
              <a:gd name="connsiteY0" fmla="*/ 0 h 1718335"/>
              <a:gd name="connsiteX1" fmla="*/ 9313486 w 9313486"/>
              <a:gd name="connsiteY1" fmla="*/ 263177 h 1718335"/>
              <a:gd name="connsiteX2" fmla="*/ 9157306 w 9313486"/>
              <a:gd name="connsiteY2" fmla="*/ 1718335 h 1718335"/>
              <a:gd name="connsiteX3" fmla="*/ 0 w 9313486"/>
              <a:gd name="connsiteY3" fmla="*/ 747062 h 1718335"/>
              <a:gd name="connsiteX4" fmla="*/ 89490 w 9313486"/>
              <a:gd name="connsiteY4" fmla="*/ 0 h 1718335"/>
              <a:gd name="connsiteX0" fmla="*/ 89490 w 9466698"/>
              <a:gd name="connsiteY0" fmla="*/ 231709 h 1950044"/>
              <a:gd name="connsiteX1" fmla="*/ 9466698 w 9466698"/>
              <a:gd name="connsiteY1" fmla="*/ 0 h 1950044"/>
              <a:gd name="connsiteX2" fmla="*/ 9157306 w 9466698"/>
              <a:gd name="connsiteY2" fmla="*/ 1950044 h 1950044"/>
              <a:gd name="connsiteX3" fmla="*/ 0 w 9466698"/>
              <a:gd name="connsiteY3" fmla="*/ 978771 h 1950044"/>
              <a:gd name="connsiteX4" fmla="*/ 89490 w 9466698"/>
              <a:gd name="connsiteY4" fmla="*/ 231709 h 1950044"/>
              <a:gd name="connsiteX0" fmla="*/ 89490 w 9440129"/>
              <a:gd name="connsiteY0" fmla="*/ 221683 h 1940018"/>
              <a:gd name="connsiteX1" fmla="*/ 9440129 w 9440129"/>
              <a:gd name="connsiteY1" fmla="*/ 0 h 1940018"/>
              <a:gd name="connsiteX2" fmla="*/ 9157306 w 9440129"/>
              <a:gd name="connsiteY2" fmla="*/ 1940018 h 1940018"/>
              <a:gd name="connsiteX3" fmla="*/ 0 w 9440129"/>
              <a:gd name="connsiteY3" fmla="*/ 968745 h 1940018"/>
              <a:gd name="connsiteX4" fmla="*/ 89490 w 9440129"/>
              <a:gd name="connsiteY4" fmla="*/ 221683 h 1940018"/>
              <a:gd name="connsiteX0" fmla="*/ 89490 w 9440129"/>
              <a:gd name="connsiteY0" fmla="*/ 221683 h 1498902"/>
              <a:gd name="connsiteX1" fmla="*/ 9440129 w 9440129"/>
              <a:gd name="connsiteY1" fmla="*/ 0 h 1498902"/>
              <a:gd name="connsiteX2" fmla="*/ 9273692 w 9440129"/>
              <a:gd name="connsiteY2" fmla="*/ 1498902 h 1498902"/>
              <a:gd name="connsiteX3" fmla="*/ 0 w 9440129"/>
              <a:gd name="connsiteY3" fmla="*/ 968745 h 1498902"/>
              <a:gd name="connsiteX4" fmla="*/ 89490 w 9440129"/>
              <a:gd name="connsiteY4" fmla="*/ 221683 h 14989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40129" h="1498902">
                <a:moveTo>
                  <a:pt x="89490" y="221683"/>
                </a:moveTo>
                <a:lnTo>
                  <a:pt x="9440129" y="0"/>
                </a:lnTo>
                <a:lnTo>
                  <a:pt x="9273692" y="1498902"/>
                </a:lnTo>
                <a:lnTo>
                  <a:pt x="0" y="968745"/>
                </a:lnTo>
                <a:lnTo>
                  <a:pt x="89490" y="221683"/>
                </a:lnTo>
                <a:close/>
              </a:path>
            </a:pathLst>
          </a:custGeom>
          <a:solidFill>
            <a:schemeClr val="bg1">
              <a:lumMod val="75000"/>
            </a:schemeClr>
          </a:solidFill>
          <a:ln w="12700" cap="flat" cmpd="sng" algn="ctr">
            <a:noFill/>
            <a:prstDash val="solid"/>
            <a:round/>
            <a:headEnd type="none" w="med" len="med"/>
            <a:tailEnd type="none" w="med" len="med"/>
          </a:ln>
          <a:effectLst/>
        </p:spPr>
        <p:txBody>
          <a:bodyPr/>
          <a:lstStyle/>
          <a:p>
            <a:pPr>
              <a:defRPr/>
            </a:pPr>
            <a:endParaRPr lang="zh-CN" altLang="en-US" sz="2400">
              <a:latin typeface="Times New Roman" pitchFamily="18" charset="0"/>
            </a:endParaRPr>
          </a:p>
        </p:txBody>
      </p:sp>
      <p:sp>
        <p:nvSpPr>
          <p:cNvPr id="159" name="任意多边形 160"/>
          <p:cNvSpPr>
            <a:spLocks/>
          </p:cNvSpPr>
          <p:nvPr>
            <p:custDataLst>
              <p:tags r:id="rId2"/>
            </p:custDataLst>
          </p:nvPr>
        </p:nvSpPr>
        <p:spPr bwMode="auto">
          <a:xfrm>
            <a:off x="3606221" y="548218"/>
            <a:ext cx="5758442" cy="6049433"/>
          </a:xfrm>
          <a:custGeom>
            <a:avLst/>
            <a:gdLst>
              <a:gd name="T0" fmla="*/ 10901831 w 4076920"/>
              <a:gd name="T1" fmla="*/ 0 h 3556515"/>
              <a:gd name="T2" fmla="*/ 3617356 w 4076920"/>
              <a:gd name="T3" fmla="*/ 756723 h 3556515"/>
              <a:gd name="T4" fmla="*/ 0 w 4076920"/>
              <a:gd name="T5" fmla="*/ 7477548 h 3556515"/>
              <a:gd name="T6" fmla="*/ 2164892 w 4076920"/>
              <a:gd name="T7" fmla="*/ 9418359 h 3556515"/>
              <a:gd name="T8" fmla="*/ 10538537 w 4076920"/>
              <a:gd name="T9" fmla="*/ 7537415 h 3556515"/>
              <a:gd name="T10" fmla="*/ 10901831 w 4076920"/>
              <a:gd name="T11" fmla="*/ 0 h 355651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076920" h="3556515">
                <a:moveTo>
                  <a:pt x="4076920" y="0"/>
                </a:moveTo>
                <a:lnTo>
                  <a:pt x="1352770" y="285750"/>
                </a:lnTo>
                <a:lnTo>
                  <a:pt x="0" y="2823635"/>
                </a:lnTo>
                <a:lnTo>
                  <a:pt x="809597" y="3556515"/>
                </a:lnTo>
                <a:lnTo>
                  <a:pt x="3941060" y="2846242"/>
                </a:lnTo>
                <a:lnTo>
                  <a:pt x="4076920" y="0"/>
                </a:lnTo>
                <a:close/>
              </a:path>
            </a:pathLst>
          </a:custGeom>
          <a:solidFill>
            <a:schemeClr val="accent2"/>
          </a:solidFill>
          <a:ln>
            <a:noFill/>
          </a:ln>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Lst>
        </p:spPr>
        <p:txBody>
          <a:bodyPr/>
          <a:lstStyle/>
          <a:p>
            <a:endParaRPr lang="zh-CN" altLang="en-US"/>
          </a:p>
        </p:txBody>
      </p:sp>
      <p:sp>
        <p:nvSpPr>
          <p:cNvPr id="266" name="副标题 2"/>
          <p:cNvSpPr>
            <a:spLocks noGrp="1"/>
          </p:cNvSpPr>
          <p:nvPr>
            <p:ph type="subTitle" idx="1"/>
            <p:custDataLst>
              <p:tags r:id="rId3"/>
            </p:custDataLst>
          </p:nvPr>
        </p:nvSpPr>
        <p:spPr>
          <a:xfrm rot="20968555">
            <a:off x="4432714" y="5004567"/>
            <a:ext cx="5016988" cy="2090821"/>
          </a:xfrm>
        </p:spPr>
        <p:txBody>
          <a:bodyPr>
            <a:normAutofit/>
          </a:bodyPr>
          <a:lstStyle>
            <a:lvl1pPr marL="0" indent="0" algn="ctr">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smtClean="0"/>
              <a:t>单击此处编辑母版副标题样式</a:t>
            </a:r>
            <a:endParaRPr lang="zh-CN" altLang="en-US" dirty="0"/>
          </a:p>
        </p:txBody>
      </p:sp>
      <p:sp>
        <p:nvSpPr>
          <p:cNvPr id="34" name="标题占位符 1"/>
          <p:cNvSpPr>
            <a:spLocks noGrp="1"/>
          </p:cNvSpPr>
          <p:nvPr>
            <p:ph type="title"/>
            <p:custDataLst>
              <p:tags r:id="rId4"/>
            </p:custDataLst>
          </p:nvPr>
        </p:nvSpPr>
        <p:spPr>
          <a:xfrm rot="21034468">
            <a:off x="4690091" y="2174152"/>
            <a:ext cx="4484840" cy="1811913"/>
          </a:xfrm>
          <a:prstGeom prst="rect">
            <a:avLst/>
          </a:prstGeom>
        </p:spPr>
        <p:txBody>
          <a:bodyPr rtlCol="0">
            <a:noAutofit/>
          </a:bodyPr>
          <a:lstStyle>
            <a:lvl1pPr>
              <a:lnSpc>
                <a:spcPct val="100000"/>
              </a:lnSpc>
              <a:defRPr sz="3600" b="1">
                <a:solidFill>
                  <a:schemeClr val="bg1"/>
                </a:solidFill>
              </a:defRPr>
            </a:lvl1pPr>
          </a:lstStyle>
          <a:p>
            <a:r>
              <a:rPr lang="zh-CN" altLang="en-US" smtClean="0"/>
              <a:t>单击此处编辑母版标题样式</a:t>
            </a:r>
            <a:endParaRPr lang="zh-CN" altLang="en-US" dirty="0"/>
          </a:p>
        </p:txBody>
      </p:sp>
      <p:sp>
        <p:nvSpPr>
          <p:cNvPr id="162" name="五边形 161"/>
          <p:cNvSpPr/>
          <p:nvPr>
            <p:custDataLst>
              <p:tags r:id="rId5"/>
            </p:custDataLst>
          </p:nvPr>
        </p:nvSpPr>
        <p:spPr>
          <a:xfrm rot="21032348" flipH="1">
            <a:off x="4140200" y="4673601"/>
            <a:ext cx="5221288" cy="201084"/>
          </a:xfrm>
          <a:prstGeom prst="homePlate">
            <a:avLst>
              <a:gd name="adj" fmla="val 3912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Tree>
    <p:extLst>
      <p:ext uri="{BB962C8B-B14F-4D97-AF65-F5344CB8AC3E}">
        <p14:creationId xmlns:p14="http://schemas.microsoft.com/office/powerpoint/2010/main" val="321651790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cSld name="1_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150B34A5-3A88-4756-B850-650C26C3BE47}" type="datetime1">
              <a:rPr lang="zh-CN" altLang="en-US" smtClean="0"/>
              <a:t>2018/12/15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E0BA58B-103A-46B6-A109-3DF0890384A4}" type="slidenum">
              <a:rPr lang="zh-CN" altLang="en-US" smtClean="0"/>
              <a:t>‹#›</a:t>
            </a:fld>
            <a:endParaRPr lang="zh-CN" altLang="en-US"/>
          </a:p>
        </p:txBody>
      </p:sp>
    </p:spTree>
    <p:extLst>
      <p:ext uri="{BB962C8B-B14F-4D97-AF65-F5344CB8AC3E}">
        <p14:creationId xmlns:p14="http://schemas.microsoft.com/office/powerpoint/2010/main" val="32555437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仅标题2">
    <p:spTree>
      <p:nvGrpSpPr>
        <p:cNvPr id="1" name=""/>
        <p:cNvGrpSpPr/>
        <p:nvPr/>
      </p:nvGrpSpPr>
      <p:grpSpPr>
        <a:xfrm>
          <a:off x="0" y="0"/>
          <a:ext cx="0" cy="0"/>
          <a:chOff x="0" y="0"/>
          <a:chExt cx="0" cy="0"/>
        </a:xfrm>
      </p:grpSpPr>
      <p:sp>
        <p:nvSpPr>
          <p:cNvPr id="17" name="直角三角形 1"/>
          <p:cNvSpPr>
            <a:spLocks noChangeAspect="1"/>
          </p:cNvSpPr>
          <p:nvPr>
            <p:custDataLst>
              <p:tags r:id="rId1"/>
            </p:custDataLst>
          </p:nvPr>
        </p:nvSpPr>
        <p:spPr bwMode="auto">
          <a:xfrm rot="18745698" flipH="1">
            <a:off x="-1191926" y="-26437"/>
            <a:ext cx="2821733" cy="1526786"/>
          </a:xfrm>
          <a:custGeom>
            <a:avLst/>
            <a:gdLst>
              <a:gd name="T0" fmla="*/ 2673 w 2758381"/>
              <a:gd name="T1" fmla="*/ 1054051 h 1696841"/>
              <a:gd name="T2" fmla="*/ 0 w 2758381"/>
              <a:gd name="T3" fmla="*/ 603896 h 1696841"/>
              <a:gd name="T4" fmla="*/ 528938 w 2758381"/>
              <a:gd name="T5" fmla="*/ 0 h 1696841"/>
              <a:gd name="T6" fmla="*/ 1637563 w 2758381"/>
              <a:gd name="T7" fmla="*/ 1054051 h 1696841"/>
              <a:gd name="T8" fmla="*/ 2673 w 2758381"/>
              <a:gd name="T9" fmla="*/ 1054051 h 169684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58381" h="1696841">
                <a:moveTo>
                  <a:pt x="4503" y="1696841"/>
                </a:moveTo>
                <a:lnTo>
                  <a:pt x="0" y="972168"/>
                </a:lnTo>
                <a:lnTo>
                  <a:pt x="890965" y="0"/>
                </a:lnTo>
                <a:lnTo>
                  <a:pt x="2758381" y="1696841"/>
                </a:lnTo>
                <a:lnTo>
                  <a:pt x="4503" y="1696841"/>
                </a:lnTo>
                <a:close/>
              </a:path>
            </a:pathLst>
          </a:custGeom>
          <a:solidFill>
            <a:schemeClr val="accent2"/>
          </a:solidFill>
          <a:ln>
            <a:noFill/>
          </a:ln>
          <a:extLst/>
        </p:spPr>
        <p:style>
          <a:lnRef idx="3">
            <a:schemeClr val="lt1"/>
          </a:lnRef>
          <a:fillRef idx="1">
            <a:schemeClr val="accent2"/>
          </a:fillRef>
          <a:effectRef idx="1">
            <a:schemeClr val="accent2"/>
          </a:effectRef>
          <a:fontRef idx="minor">
            <a:schemeClr val="lt1"/>
          </a:fontRef>
        </p:style>
        <p:txBody>
          <a:bodyPr/>
          <a:lstStyle/>
          <a:p>
            <a:endParaRPr lang="zh-CN" altLang="en-US"/>
          </a:p>
        </p:txBody>
      </p:sp>
      <p:grpSp>
        <p:nvGrpSpPr>
          <p:cNvPr id="4" name="组合 7"/>
          <p:cNvGrpSpPr>
            <a:grpSpLocks/>
          </p:cNvGrpSpPr>
          <p:nvPr/>
        </p:nvGrpSpPr>
        <p:grpSpPr bwMode="auto">
          <a:xfrm>
            <a:off x="288619" y="332656"/>
            <a:ext cx="610973" cy="674660"/>
            <a:chOff x="395536" y="300816"/>
            <a:chExt cx="666483" cy="743129"/>
          </a:xfrm>
        </p:grpSpPr>
        <p:sp>
          <p:nvSpPr>
            <p:cNvPr id="5" name="椭圆 4"/>
            <p:cNvSpPr/>
            <p:nvPr>
              <p:custDataLst>
                <p:tags r:id="rId7"/>
              </p:custDataLst>
            </p:nvPr>
          </p:nvSpPr>
          <p:spPr>
            <a:xfrm>
              <a:off x="493922" y="302400"/>
              <a:ext cx="123775" cy="12359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6" name="椭圆 5"/>
            <p:cNvSpPr/>
            <p:nvPr>
              <p:custDataLst>
                <p:tags r:id="rId8"/>
              </p:custDataLst>
            </p:nvPr>
          </p:nvSpPr>
          <p:spPr>
            <a:xfrm>
              <a:off x="703388" y="300816"/>
              <a:ext cx="123775" cy="12359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8" name="圆角矩形 7"/>
            <p:cNvSpPr/>
            <p:nvPr>
              <p:custDataLst>
                <p:tags r:id="rId9"/>
              </p:custDataLst>
            </p:nvPr>
          </p:nvSpPr>
          <p:spPr>
            <a:xfrm>
              <a:off x="395536" y="460850"/>
              <a:ext cx="553815" cy="310562"/>
            </a:xfrm>
            <a:prstGeom prst="roundRect">
              <a:avLst>
                <a:gd name="adj" fmla="val 14504"/>
              </a:avLst>
            </a:pr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9" name="流程图: 手动操作 8"/>
            <p:cNvSpPr/>
            <p:nvPr>
              <p:custDataLst>
                <p:tags r:id="rId10"/>
              </p:custDataLst>
            </p:nvPr>
          </p:nvSpPr>
          <p:spPr>
            <a:xfrm rot="5400000">
              <a:off x="856745" y="558217"/>
              <a:ext cx="302640" cy="107907"/>
            </a:xfrm>
            <a:prstGeom prst="flowChartManualOperation">
              <a:avLst/>
            </a:pr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0" name="圆角矩形 9"/>
            <p:cNvSpPr/>
            <p:nvPr>
              <p:custDataLst>
                <p:tags r:id="rId11"/>
              </p:custDataLst>
            </p:nvPr>
          </p:nvSpPr>
          <p:spPr>
            <a:xfrm rot="1800000">
              <a:off x="527245" y="749228"/>
              <a:ext cx="46020" cy="294717"/>
            </a:xfrm>
            <a:prstGeom prst="roundRect">
              <a:avLst>
                <a:gd name="adj" fmla="val 3747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1" name="圆角矩形 10"/>
            <p:cNvSpPr/>
            <p:nvPr>
              <p:custDataLst>
                <p:tags r:id="rId12"/>
              </p:custDataLst>
            </p:nvPr>
          </p:nvSpPr>
          <p:spPr>
            <a:xfrm rot="19800000" flipH="1">
              <a:off x="754167" y="746059"/>
              <a:ext cx="46019" cy="296302"/>
            </a:xfrm>
            <a:prstGeom prst="roundRect">
              <a:avLst>
                <a:gd name="adj" fmla="val 3747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grpSp>
      <p:sp>
        <p:nvSpPr>
          <p:cNvPr id="12" name="日期占位符 1"/>
          <p:cNvSpPr>
            <a:spLocks noGrp="1"/>
          </p:cNvSpPr>
          <p:nvPr>
            <p:ph type="dt" sz="half" idx="10"/>
            <p:custDataLst>
              <p:tags r:id="rId2"/>
            </p:custDataLst>
          </p:nvPr>
        </p:nvSpPr>
        <p:spPr/>
        <p:txBody>
          <a:bodyPr wrap="square" numCol="1" anchorCtr="0" compatLnSpc="1">
            <a:prstTxWarp prst="textNoShape">
              <a:avLst/>
            </a:prstTxWarp>
          </a:bodyPr>
          <a:lstStyle>
            <a:lvl1pPr fontAlgn="base">
              <a:spcBef>
                <a:spcPct val="0"/>
              </a:spcBef>
              <a:spcAft>
                <a:spcPct val="0"/>
              </a:spcAft>
              <a:defRPr>
                <a:solidFill>
                  <a:srgbClr val="898989"/>
                </a:solidFill>
                <a:ea typeface="宋体" panose="02010600030101010101" pitchFamily="2" charset="-122"/>
              </a:defRPr>
            </a:lvl1pPr>
          </a:lstStyle>
          <a:p>
            <a:pPr>
              <a:defRPr/>
            </a:pPr>
            <a:fld id="{96EEC276-A421-434A-95BB-88CA9BEB811F}" type="datetime1">
              <a:rPr lang="zh-CN" altLang="en-US" smtClean="0"/>
              <a:t>2018/12/15</a:t>
            </a:fld>
            <a:endParaRPr lang="en-US" altLang="zh-CN"/>
          </a:p>
        </p:txBody>
      </p:sp>
      <p:sp>
        <p:nvSpPr>
          <p:cNvPr id="13" name="页脚占位符 2"/>
          <p:cNvSpPr>
            <a:spLocks noGrp="1"/>
          </p:cNvSpPr>
          <p:nvPr>
            <p:ph type="ftr" sz="quarter" idx="11"/>
            <p:custDataLst>
              <p:tags r:id="rId3"/>
            </p:custDataLst>
          </p:nvPr>
        </p:nvSpPr>
        <p:spPr/>
        <p:txBody>
          <a:bodyPr wrap="square" numCol="1" anchorCtr="0" compatLnSpc="1">
            <a:prstTxWarp prst="textNoShape">
              <a:avLst/>
            </a:prstTxWarp>
          </a:bodyPr>
          <a:lstStyle>
            <a:lvl1pPr algn="r" fontAlgn="base">
              <a:spcBef>
                <a:spcPct val="0"/>
              </a:spcBef>
              <a:spcAft>
                <a:spcPct val="0"/>
              </a:spcAft>
              <a:defRPr>
                <a:solidFill>
                  <a:srgbClr val="898989"/>
                </a:solidFill>
                <a:ea typeface="宋体" panose="02010600030101010101" pitchFamily="2" charset="-122"/>
              </a:defRPr>
            </a:lvl1pPr>
          </a:lstStyle>
          <a:p>
            <a:pPr>
              <a:defRPr/>
            </a:pPr>
            <a:endParaRPr lang="en-US" altLang="zh-CN"/>
          </a:p>
        </p:txBody>
      </p:sp>
      <p:sp>
        <p:nvSpPr>
          <p:cNvPr id="14" name="灯片编号占位符 3"/>
          <p:cNvSpPr>
            <a:spLocks noGrp="1"/>
          </p:cNvSpPr>
          <p:nvPr>
            <p:ph type="sldNum" sz="quarter" idx="12"/>
            <p:custDataLst>
              <p:tags r:id="rId4"/>
            </p:custDataLst>
          </p:nvPr>
        </p:nvSpPr>
        <p:spPr/>
        <p:txBody>
          <a:bodyPr/>
          <a:lstStyle>
            <a:lvl1pPr>
              <a:defRPr>
                <a:ea typeface="宋体" charset="-122"/>
              </a:defRPr>
            </a:lvl1pPr>
          </a:lstStyle>
          <a:p>
            <a:fld id="{540F5BD1-AD27-44BD-89BA-A2C7E9534A35}" type="slidenum">
              <a:rPr lang="en-US" altLang="zh-CN"/>
              <a:pPr/>
              <a:t>‹#›</a:t>
            </a:fld>
            <a:endParaRPr lang="en-US" altLang="zh-CN"/>
          </a:p>
        </p:txBody>
      </p:sp>
      <p:grpSp>
        <p:nvGrpSpPr>
          <p:cNvPr id="18" name="组合 8"/>
          <p:cNvGrpSpPr>
            <a:grpSpLocks/>
          </p:cNvGrpSpPr>
          <p:nvPr/>
        </p:nvGrpSpPr>
        <p:grpSpPr bwMode="auto">
          <a:xfrm>
            <a:off x="2267744" y="1477434"/>
            <a:ext cx="5390356" cy="272653"/>
            <a:chOff x="1547813" y="1107756"/>
            <a:chExt cx="4827026" cy="167850"/>
          </a:xfrm>
        </p:grpSpPr>
        <p:cxnSp>
          <p:nvCxnSpPr>
            <p:cNvPr id="19" name="直接连接符 18"/>
            <p:cNvCxnSpPr/>
            <p:nvPr/>
          </p:nvCxnSpPr>
          <p:spPr>
            <a:xfrm>
              <a:off x="1547813" y="1194848"/>
              <a:ext cx="4680945" cy="0"/>
            </a:xfrm>
            <a:prstGeom prst="line">
              <a:avLst/>
            </a:prstGeom>
            <a:ln w="19050">
              <a:solidFill>
                <a:schemeClr val="bg1">
                  <a:lumMod val="50000"/>
                </a:schemeClr>
              </a:solidFill>
              <a:prstDash val="sysDot"/>
              <a:tailEnd type="oval"/>
            </a:ln>
          </p:spPr>
          <p:style>
            <a:lnRef idx="1">
              <a:schemeClr val="accent1"/>
            </a:lnRef>
            <a:fillRef idx="0">
              <a:schemeClr val="accent1"/>
            </a:fillRef>
            <a:effectRef idx="0">
              <a:schemeClr val="accent1"/>
            </a:effectRef>
            <a:fontRef idx="minor">
              <a:schemeClr val="tx1"/>
            </a:fontRef>
          </p:style>
        </p:cxnSp>
        <p:sp>
          <p:nvSpPr>
            <p:cNvPr id="20" name="椭圆 19"/>
            <p:cNvSpPr/>
            <p:nvPr>
              <p:custDataLst>
                <p:tags r:id="rId6"/>
              </p:custDataLst>
            </p:nvPr>
          </p:nvSpPr>
          <p:spPr>
            <a:xfrm>
              <a:off x="6219231" y="1107756"/>
              <a:ext cx="155608" cy="167850"/>
            </a:xfrm>
            <a:prstGeom prst="ellipse">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1" hangingPunct="1">
                <a:defRPr/>
              </a:pPr>
              <a:endParaRPr lang="en-US" altLang="zh-CN" smtClean="0">
                <a:solidFill>
                  <a:srgbClr val="FFFFFF"/>
                </a:solidFill>
                <a:ea typeface="宋体" panose="02010600030101010101" pitchFamily="2" charset="-122"/>
              </a:endParaRPr>
            </a:p>
          </p:txBody>
        </p:sp>
      </p:grpSp>
      <p:sp>
        <p:nvSpPr>
          <p:cNvPr id="21" name="标题 1"/>
          <p:cNvSpPr>
            <a:spLocks noGrp="1"/>
          </p:cNvSpPr>
          <p:nvPr>
            <p:ph type="title"/>
            <p:custDataLst>
              <p:tags r:id="rId5"/>
            </p:custDataLst>
          </p:nvPr>
        </p:nvSpPr>
        <p:spPr>
          <a:xfrm>
            <a:off x="1259632" y="768275"/>
            <a:ext cx="7128470" cy="752875"/>
          </a:xfrm>
        </p:spPr>
        <p:txBody>
          <a:bodyPr>
            <a:noAutofit/>
          </a:bodyPr>
          <a:lstStyle>
            <a:lvl1pPr algn="l">
              <a:defRPr sz="3600" b="1">
                <a:latin typeface="+mj-ea"/>
                <a:ea typeface="+mj-ea"/>
              </a:defRPr>
            </a:lvl1pPr>
          </a:lstStyle>
          <a:p>
            <a:r>
              <a:rPr lang="zh-CN" altLang="en-US" smtClean="0"/>
              <a:t>单击此处编辑母版标题样式</a:t>
            </a:r>
            <a:endParaRPr lang="zh-CN" altLang="en-US" dirty="0"/>
          </a:p>
        </p:txBody>
      </p:sp>
    </p:spTree>
    <p:extLst>
      <p:ext uri="{BB962C8B-B14F-4D97-AF65-F5344CB8AC3E}">
        <p14:creationId xmlns:p14="http://schemas.microsoft.com/office/powerpoint/2010/main" val="31280139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4_仅标题2">
    <p:spTree>
      <p:nvGrpSpPr>
        <p:cNvPr id="1" name=""/>
        <p:cNvGrpSpPr/>
        <p:nvPr/>
      </p:nvGrpSpPr>
      <p:grpSpPr>
        <a:xfrm>
          <a:off x="0" y="0"/>
          <a:ext cx="0" cy="0"/>
          <a:chOff x="0" y="0"/>
          <a:chExt cx="0" cy="0"/>
        </a:xfrm>
      </p:grpSpPr>
      <p:sp>
        <p:nvSpPr>
          <p:cNvPr id="11" name="直角三角形 1"/>
          <p:cNvSpPr>
            <a:spLocks noChangeAspect="1"/>
          </p:cNvSpPr>
          <p:nvPr/>
        </p:nvSpPr>
        <p:spPr bwMode="auto">
          <a:xfrm rot="18745698" flipH="1">
            <a:off x="-1191926" y="-26437"/>
            <a:ext cx="2821733" cy="1526786"/>
          </a:xfrm>
          <a:custGeom>
            <a:avLst/>
            <a:gdLst>
              <a:gd name="T0" fmla="*/ 2673 w 2758381"/>
              <a:gd name="T1" fmla="*/ 1054051 h 1696841"/>
              <a:gd name="T2" fmla="*/ 0 w 2758381"/>
              <a:gd name="T3" fmla="*/ 603896 h 1696841"/>
              <a:gd name="T4" fmla="*/ 528938 w 2758381"/>
              <a:gd name="T5" fmla="*/ 0 h 1696841"/>
              <a:gd name="T6" fmla="*/ 1637563 w 2758381"/>
              <a:gd name="T7" fmla="*/ 1054051 h 1696841"/>
              <a:gd name="T8" fmla="*/ 2673 w 2758381"/>
              <a:gd name="T9" fmla="*/ 1054051 h 169684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58381" h="1696841">
                <a:moveTo>
                  <a:pt x="4503" y="1696841"/>
                </a:moveTo>
                <a:lnTo>
                  <a:pt x="0" y="972168"/>
                </a:lnTo>
                <a:lnTo>
                  <a:pt x="890965" y="0"/>
                </a:lnTo>
                <a:lnTo>
                  <a:pt x="2758381" y="1696841"/>
                </a:lnTo>
                <a:lnTo>
                  <a:pt x="4503" y="1696841"/>
                </a:lnTo>
                <a:close/>
              </a:path>
            </a:pathLst>
          </a:custGeom>
          <a:solidFill>
            <a:schemeClr val="accent2"/>
          </a:solidFill>
          <a:ln>
            <a:noFill/>
          </a:ln>
          <a:extLst/>
        </p:spPr>
        <p:style>
          <a:lnRef idx="3">
            <a:schemeClr val="lt1"/>
          </a:lnRef>
          <a:fillRef idx="1">
            <a:schemeClr val="accent2"/>
          </a:fillRef>
          <a:effectRef idx="1">
            <a:schemeClr val="accent2"/>
          </a:effectRef>
          <a:fontRef idx="minor">
            <a:schemeClr val="lt1"/>
          </a:fontRef>
        </p:style>
        <p:txBody>
          <a:bodyPr/>
          <a:lstStyle/>
          <a:p>
            <a:endParaRPr lang="zh-CN" altLang="en-US"/>
          </a:p>
        </p:txBody>
      </p:sp>
      <p:sp>
        <p:nvSpPr>
          <p:cNvPr id="4" name="日期占位符 1"/>
          <p:cNvSpPr>
            <a:spLocks noGrp="1"/>
          </p:cNvSpPr>
          <p:nvPr>
            <p:ph type="dt" sz="half" idx="10"/>
          </p:nvPr>
        </p:nvSpPr>
        <p:spPr/>
        <p:txBody>
          <a:bodyPr wrap="square" numCol="1" anchorCtr="0" compatLnSpc="1">
            <a:prstTxWarp prst="textNoShape">
              <a:avLst/>
            </a:prstTxWarp>
          </a:bodyPr>
          <a:lstStyle>
            <a:lvl1pPr fontAlgn="base">
              <a:spcBef>
                <a:spcPct val="0"/>
              </a:spcBef>
              <a:spcAft>
                <a:spcPct val="0"/>
              </a:spcAft>
              <a:defRPr>
                <a:solidFill>
                  <a:srgbClr val="898989"/>
                </a:solidFill>
                <a:ea typeface="宋体" panose="02010600030101010101" pitchFamily="2" charset="-122"/>
              </a:defRPr>
            </a:lvl1pPr>
          </a:lstStyle>
          <a:p>
            <a:pPr>
              <a:defRPr/>
            </a:pPr>
            <a:fld id="{1FE7E859-303A-4C45-8906-E9826A388532}" type="datetime1">
              <a:rPr lang="zh-CN" altLang="en-US" smtClean="0"/>
              <a:t>2018/12/15</a:t>
            </a:fld>
            <a:endParaRPr lang="en-US" altLang="zh-CN"/>
          </a:p>
        </p:txBody>
      </p:sp>
      <p:sp>
        <p:nvSpPr>
          <p:cNvPr id="5" name="页脚占位符 2"/>
          <p:cNvSpPr>
            <a:spLocks noGrp="1"/>
          </p:cNvSpPr>
          <p:nvPr>
            <p:ph type="ftr" sz="quarter" idx="11"/>
          </p:nvPr>
        </p:nvSpPr>
        <p:spPr/>
        <p:txBody>
          <a:bodyPr wrap="square" numCol="1" anchorCtr="0" compatLnSpc="1">
            <a:prstTxWarp prst="textNoShape">
              <a:avLst/>
            </a:prstTxWarp>
          </a:bodyPr>
          <a:lstStyle>
            <a:lvl1pPr algn="r" fontAlgn="base">
              <a:spcBef>
                <a:spcPct val="0"/>
              </a:spcBef>
              <a:spcAft>
                <a:spcPct val="0"/>
              </a:spcAft>
              <a:defRPr>
                <a:solidFill>
                  <a:srgbClr val="898989"/>
                </a:solidFill>
                <a:ea typeface="宋体" panose="02010600030101010101" pitchFamily="2" charset="-122"/>
              </a:defRPr>
            </a:lvl1pPr>
          </a:lstStyle>
          <a:p>
            <a:pPr>
              <a:defRPr/>
            </a:pPr>
            <a:endParaRPr lang="en-US" altLang="zh-CN"/>
          </a:p>
        </p:txBody>
      </p:sp>
      <p:sp>
        <p:nvSpPr>
          <p:cNvPr id="6" name="灯片编号占位符 3"/>
          <p:cNvSpPr>
            <a:spLocks noGrp="1"/>
          </p:cNvSpPr>
          <p:nvPr>
            <p:ph type="sldNum" sz="quarter" idx="12"/>
          </p:nvPr>
        </p:nvSpPr>
        <p:spPr/>
        <p:txBody>
          <a:bodyPr/>
          <a:lstStyle>
            <a:lvl1pPr>
              <a:defRPr>
                <a:ea typeface="宋体" charset="-122"/>
              </a:defRPr>
            </a:lvl1pPr>
          </a:lstStyle>
          <a:p>
            <a:fld id="{7DB6C51A-6C63-4863-B25A-AF93FD304D08}" type="slidenum">
              <a:rPr lang="en-US" altLang="zh-CN"/>
              <a:pPr/>
              <a:t>‹#›</a:t>
            </a:fld>
            <a:endParaRPr lang="en-US" altLang="zh-CN"/>
          </a:p>
        </p:txBody>
      </p:sp>
      <p:sp>
        <p:nvSpPr>
          <p:cNvPr id="2" name="TextBox 1"/>
          <p:cNvSpPr txBox="1"/>
          <p:nvPr/>
        </p:nvSpPr>
        <p:spPr>
          <a:xfrm>
            <a:off x="107504" y="110049"/>
            <a:ext cx="492443" cy="1374735"/>
          </a:xfrm>
          <a:prstGeom prst="rect">
            <a:avLst/>
          </a:prstGeom>
          <a:noFill/>
        </p:spPr>
        <p:txBody>
          <a:bodyPr vert="eaVert" wrap="none" rtlCol="0">
            <a:spAutoFit/>
          </a:bodyPr>
          <a:lstStyle/>
          <a:p>
            <a:r>
              <a:rPr lang="zh-CN" altLang="en-US" sz="2000" dirty="0" smtClean="0">
                <a:solidFill>
                  <a:schemeClr val="tx2">
                    <a:lumMod val="50000"/>
                  </a:schemeClr>
                </a:solidFill>
              </a:rPr>
              <a:t>微课的设计</a:t>
            </a:r>
            <a:endParaRPr lang="zh-CN" altLang="en-US" sz="2000" dirty="0">
              <a:solidFill>
                <a:schemeClr val="tx2">
                  <a:lumMod val="50000"/>
                </a:schemeClr>
              </a:solidFill>
            </a:endParaRPr>
          </a:p>
        </p:txBody>
      </p:sp>
      <p:grpSp>
        <p:nvGrpSpPr>
          <p:cNvPr id="16" name="组合 8"/>
          <p:cNvGrpSpPr>
            <a:grpSpLocks/>
          </p:cNvGrpSpPr>
          <p:nvPr/>
        </p:nvGrpSpPr>
        <p:grpSpPr bwMode="auto">
          <a:xfrm>
            <a:off x="2267744" y="1477434"/>
            <a:ext cx="5390356" cy="272653"/>
            <a:chOff x="1547813" y="1107756"/>
            <a:chExt cx="4827026" cy="167850"/>
          </a:xfrm>
        </p:grpSpPr>
        <p:cxnSp>
          <p:nvCxnSpPr>
            <p:cNvPr id="17" name="直接连接符 16"/>
            <p:cNvCxnSpPr/>
            <p:nvPr/>
          </p:nvCxnSpPr>
          <p:spPr>
            <a:xfrm>
              <a:off x="1547813" y="1194848"/>
              <a:ext cx="4680945" cy="0"/>
            </a:xfrm>
            <a:prstGeom prst="line">
              <a:avLst/>
            </a:prstGeom>
            <a:ln w="19050">
              <a:solidFill>
                <a:schemeClr val="bg1">
                  <a:lumMod val="50000"/>
                </a:schemeClr>
              </a:solidFill>
              <a:prstDash val="sysDot"/>
              <a:tailEnd type="oval"/>
            </a:ln>
          </p:spPr>
          <p:style>
            <a:lnRef idx="1">
              <a:schemeClr val="accent1"/>
            </a:lnRef>
            <a:fillRef idx="0">
              <a:schemeClr val="accent1"/>
            </a:fillRef>
            <a:effectRef idx="0">
              <a:schemeClr val="accent1"/>
            </a:effectRef>
            <a:fontRef idx="minor">
              <a:schemeClr val="tx1"/>
            </a:fontRef>
          </p:style>
        </p:cxnSp>
        <p:sp>
          <p:nvSpPr>
            <p:cNvPr id="18" name="椭圆 17"/>
            <p:cNvSpPr/>
            <p:nvPr/>
          </p:nvSpPr>
          <p:spPr>
            <a:xfrm>
              <a:off x="6219231" y="1107756"/>
              <a:ext cx="155608" cy="167850"/>
            </a:xfrm>
            <a:prstGeom prst="ellipse">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1" hangingPunct="1">
                <a:defRPr/>
              </a:pPr>
              <a:endParaRPr lang="en-US" altLang="zh-CN" smtClean="0">
                <a:solidFill>
                  <a:srgbClr val="FFFFFF"/>
                </a:solidFill>
                <a:ea typeface="宋体" panose="02010600030101010101" pitchFamily="2" charset="-122"/>
              </a:endParaRPr>
            </a:p>
          </p:txBody>
        </p:sp>
      </p:grpSp>
      <p:sp>
        <p:nvSpPr>
          <p:cNvPr id="19" name="标题 1"/>
          <p:cNvSpPr>
            <a:spLocks noGrp="1"/>
          </p:cNvSpPr>
          <p:nvPr>
            <p:ph type="title"/>
          </p:nvPr>
        </p:nvSpPr>
        <p:spPr>
          <a:xfrm>
            <a:off x="1259632" y="768275"/>
            <a:ext cx="7128470" cy="752875"/>
          </a:xfrm>
        </p:spPr>
        <p:txBody>
          <a:bodyPr>
            <a:noAutofit/>
          </a:bodyPr>
          <a:lstStyle>
            <a:lvl1pPr algn="l">
              <a:defRPr sz="3600" b="1">
                <a:latin typeface="+mj-ea"/>
                <a:ea typeface="+mj-ea"/>
              </a:defRPr>
            </a:lvl1pPr>
          </a:lstStyle>
          <a:p>
            <a:r>
              <a:rPr lang="zh-CN" altLang="en-US" smtClean="0"/>
              <a:t>单击此处编辑母版标题样式</a:t>
            </a:r>
            <a:endParaRPr lang="zh-CN" altLang="en-US" dirty="0"/>
          </a:p>
        </p:txBody>
      </p:sp>
      <p:sp>
        <p:nvSpPr>
          <p:cNvPr id="20" name="内容占位符 2"/>
          <p:cNvSpPr>
            <a:spLocks noGrp="1"/>
          </p:cNvSpPr>
          <p:nvPr>
            <p:ph idx="1"/>
          </p:nvPr>
        </p:nvSpPr>
        <p:spPr>
          <a:xfrm>
            <a:off x="1077357" y="1751337"/>
            <a:ext cx="7455084" cy="4374827"/>
          </a:xfrm>
        </p:spPr>
        <p:txBody>
          <a:bodyPr/>
          <a:lstStyle>
            <a:lvl1pPr marL="0" indent="0" algn="l" defTabSz="914400" rtl="0" eaLnBrk="1" latinLnBrk="0" hangingPunct="1">
              <a:spcBef>
                <a:spcPct val="0"/>
              </a:spcBef>
              <a:buNone/>
              <a:defRPr lang="zh-CN" altLang="en-US" sz="2800" b="0" kern="1200" dirty="0" smtClean="0">
                <a:solidFill>
                  <a:schemeClr val="tx1"/>
                </a:solidFill>
                <a:latin typeface="黑体" pitchFamily="49" charset="-122"/>
                <a:ea typeface="黑体" pitchFamily="49" charset="-122"/>
                <a:cs typeface="+mj-cs"/>
              </a:defRPr>
            </a:lvl1pPr>
            <a:lvl2pPr marL="742950" indent="-285750">
              <a:buFont typeface="Arial" panose="020B0604020202020204" pitchFamily="34" charset="0"/>
              <a:buChar char="•"/>
              <a:defRPr sz="2400">
                <a:latin typeface="黑体" pitchFamily="49" charset="-122"/>
                <a:ea typeface="黑体" pitchFamily="49" charset="-122"/>
              </a:defRPr>
            </a:lvl2pPr>
            <a:lvl3pPr>
              <a:defRPr sz="2000">
                <a:latin typeface="黑体" pitchFamily="49" charset="-122"/>
                <a:ea typeface="黑体" pitchFamily="49" charset="-122"/>
              </a:defRPr>
            </a:lvl3pPr>
            <a:lvl4pPr>
              <a:defRPr sz="1800">
                <a:latin typeface="黑体" pitchFamily="49" charset="-122"/>
                <a:ea typeface="黑体" pitchFamily="49" charset="-122"/>
              </a:defRPr>
            </a:lvl4pPr>
            <a:lvl5pPr>
              <a:defRPr sz="1800">
                <a:latin typeface="黑体" pitchFamily="49" charset="-122"/>
                <a:ea typeface="黑体" pitchFamily="49" charset="-122"/>
              </a:defRPr>
            </a:lvl5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Tree>
    <p:extLst>
      <p:ext uri="{BB962C8B-B14F-4D97-AF65-F5344CB8AC3E}">
        <p14:creationId xmlns:p14="http://schemas.microsoft.com/office/powerpoint/2010/main" val="19613588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5_仅标题2">
    <p:spTree>
      <p:nvGrpSpPr>
        <p:cNvPr id="1" name=""/>
        <p:cNvGrpSpPr/>
        <p:nvPr/>
      </p:nvGrpSpPr>
      <p:grpSpPr>
        <a:xfrm>
          <a:off x="0" y="0"/>
          <a:ext cx="0" cy="0"/>
          <a:chOff x="0" y="0"/>
          <a:chExt cx="0" cy="0"/>
        </a:xfrm>
      </p:grpSpPr>
      <p:sp>
        <p:nvSpPr>
          <p:cNvPr id="4" name="日期占位符 1"/>
          <p:cNvSpPr>
            <a:spLocks noGrp="1"/>
          </p:cNvSpPr>
          <p:nvPr>
            <p:ph type="dt" sz="half" idx="10"/>
          </p:nvPr>
        </p:nvSpPr>
        <p:spPr/>
        <p:txBody>
          <a:bodyPr wrap="square" numCol="1" anchorCtr="0" compatLnSpc="1">
            <a:prstTxWarp prst="textNoShape">
              <a:avLst/>
            </a:prstTxWarp>
          </a:bodyPr>
          <a:lstStyle>
            <a:lvl1pPr fontAlgn="base">
              <a:spcBef>
                <a:spcPct val="0"/>
              </a:spcBef>
              <a:spcAft>
                <a:spcPct val="0"/>
              </a:spcAft>
              <a:defRPr>
                <a:solidFill>
                  <a:srgbClr val="898989"/>
                </a:solidFill>
                <a:ea typeface="宋体" panose="02010600030101010101" pitchFamily="2" charset="-122"/>
              </a:defRPr>
            </a:lvl1pPr>
          </a:lstStyle>
          <a:p>
            <a:pPr>
              <a:defRPr/>
            </a:pPr>
            <a:fld id="{1FE7E859-303A-4C45-8906-E9826A388532}" type="datetime1">
              <a:rPr lang="zh-CN" altLang="en-US" smtClean="0"/>
              <a:t>2018/12/15</a:t>
            </a:fld>
            <a:endParaRPr lang="en-US" altLang="zh-CN"/>
          </a:p>
        </p:txBody>
      </p:sp>
      <p:sp>
        <p:nvSpPr>
          <p:cNvPr id="5" name="页脚占位符 2"/>
          <p:cNvSpPr>
            <a:spLocks noGrp="1"/>
          </p:cNvSpPr>
          <p:nvPr>
            <p:ph type="ftr" sz="quarter" idx="11"/>
          </p:nvPr>
        </p:nvSpPr>
        <p:spPr/>
        <p:txBody>
          <a:bodyPr wrap="square" numCol="1" anchorCtr="0" compatLnSpc="1">
            <a:prstTxWarp prst="textNoShape">
              <a:avLst/>
            </a:prstTxWarp>
          </a:bodyPr>
          <a:lstStyle>
            <a:lvl1pPr algn="r" fontAlgn="base">
              <a:spcBef>
                <a:spcPct val="0"/>
              </a:spcBef>
              <a:spcAft>
                <a:spcPct val="0"/>
              </a:spcAft>
              <a:defRPr>
                <a:solidFill>
                  <a:srgbClr val="898989"/>
                </a:solidFill>
                <a:ea typeface="宋体" panose="02010600030101010101" pitchFamily="2" charset="-122"/>
              </a:defRPr>
            </a:lvl1pPr>
          </a:lstStyle>
          <a:p>
            <a:pPr>
              <a:defRPr/>
            </a:pPr>
            <a:endParaRPr lang="en-US" altLang="zh-CN"/>
          </a:p>
        </p:txBody>
      </p:sp>
      <p:sp>
        <p:nvSpPr>
          <p:cNvPr id="6" name="灯片编号占位符 3"/>
          <p:cNvSpPr>
            <a:spLocks noGrp="1"/>
          </p:cNvSpPr>
          <p:nvPr>
            <p:ph type="sldNum" sz="quarter" idx="12"/>
          </p:nvPr>
        </p:nvSpPr>
        <p:spPr/>
        <p:txBody>
          <a:bodyPr/>
          <a:lstStyle>
            <a:lvl1pPr>
              <a:defRPr>
                <a:ea typeface="宋体" charset="-122"/>
              </a:defRPr>
            </a:lvl1pPr>
          </a:lstStyle>
          <a:p>
            <a:fld id="{7DB6C51A-6C63-4863-B25A-AF93FD304D08}" type="slidenum">
              <a:rPr lang="en-US" altLang="zh-CN"/>
              <a:pPr/>
              <a:t>‹#›</a:t>
            </a:fld>
            <a:endParaRPr lang="en-US" altLang="zh-CN"/>
          </a:p>
        </p:txBody>
      </p:sp>
      <p:sp>
        <p:nvSpPr>
          <p:cNvPr id="14" name="直角三角形 1"/>
          <p:cNvSpPr>
            <a:spLocks noChangeAspect="1"/>
          </p:cNvSpPr>
          <p:nvPr/>
        </p:nvSpPr>
        <p:spPr bwMode="auto">
          <a:xfrm rot="18745698" flipH="1">
            <a:off x="-1191926" y="-26437"/>
            <a:ext cx="2821733" cy="1526786"/>
          </a:xfrm>
          <a:custGeom>
            <a:avLst/>
            <a:gdLst>
              <a:gd name="T0" fmla="*/ 2673 w 2758381"/>
              <a:gd name="T1" fmla="*/ 1054051 h 1696841"/>
              <a:gd name="T2" fmla="*/ 0 w 2758381"/>
              <a:gd name="T3" fmla="*/ 603896 h 1696841"/>
              <a:gd name="T4" fmla="*/ 528938 w 2758381"/>
              <a:gd name="T5" fmla="*/ 0 h 1696841"/>
              <a:gd name="T6" fmla="*/ 1637563 w 2758381"/>
              <a:gd name="T7" fmla="*/ 1054051 h 1696841"/>
              <a:gd name="T8" fmla="*/ 2673 w 2758381"/>
              <a:gd name="T9" fmla="*/ 1054051 h 169684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58381" h="1696841">
                <a:moveTo>
                  <a:pt x="4503" y="1696841"/>
                </a:moveTo>
                <a:lnTo>
                  <a:pt x="0" y="972168"/>
                </a:lnTo>
                <a:lnTo>
                  <a:pt x="890965" y="0"/>
                </a:lnTo>
                <a:lnTo>
                  <a:pt x="2758381" y="1696841"/>
                </a:lnTo>
                <a:lnTo>
                  <a:pt x="4503" y="1696841"/>
                </a:lnTo>
                <a:close/>
              </a:path>
            </a:pathLst>
          </a:custGeom>
          <a:solidFill>
            <a:schemeClr val="accent2"/>
          </a:solidFill>
          <a:ln>
            <a:noFill/>
          </a:ln>
          <a:extLst/>
        </p:spPr>
        <p:style>
          <a:lnRef idx="3">
            <a:schemeClr val="lt1"/>
          </a:lnRef>
          <a:fillRef idx="1">
            <a:schemeClr val="accent2"/>
          </a:fillRef>
          <a:effectRef idx="1">
            <a:schemeClr val="accent2"/>
          </a:effectRef>
          <a:fontRef idx="minor">
            <a:schemeClr val="lt1"/>
          </a:fontRef>
        </p:style>
        <p:txBody>
          <a:bodyPr/>
          <a:lstStyle/>
          <a:p>
            <a:endParaRPr lang="zh-CN" altLang="en-US"/>
          </a:p>
        </p:txBody>
      </p:sp>
      <p:sp>
        <p:nvSpPr>
          <p:cNvPr id="15" name="TextBox 1"/>
          <p:cNvSpPr txBox="1"/>
          <p:nvPr/>
        </p:nvSpPr>
        <p:spPr>
          <a:xfrm>
            <a:off x="107514" y="110049"/>
            <a:ext cx="492443" cy="1374735"/>
          </a:xfrm>
          <a:prstGeom prst="rect">
            <a:avLst/>
          </a:prstGeom>
          <a:noFill/>
        </p:spPr>
        <p:txBody>
          <a:bodyPr vert="eaVert" wrap="none" rtlCol="0">
            <a:spAutoFit/>
          </a:bodyPr>
          <a:lstStyle/>
          <a:p>
            <a:r>
              <a:rPr lang="zh-CN" altLang="en-US" sz="2000" dirty="0" smtClean="0">
                <a:solidFill>
                  <a:schemeClr val="tx2">
                    <a:lumMod val="50000"/>
                  </a:schemeClr>
                </a:solidFill>
              </a:rPr>
              <a:t>微课的开发</a:t>
            </a:r>
            <a:endParaRPr lang="zh-CN" altLang="en-US" sz="2000" dirty="0">
              <a:solidFill>
                <a:schemeClr val="tx2">
                  <a:lumMod val="50000"/>
                </a:schemeClr>
              </a:solidFill>
            </a:endParaRPr>
          </a:p>
        </p:txBody>
      </p:sp>
      <p:grpSp>
        <p:nvGrpSpPr>
          <p:cNvPr id="16" name="组合 8"/>
          <p:cNvGrpSpPr>
            <a:grpSpLocks/>
          </p:cNvGrpSpPr>
          <p:nvPr/>
        </p:nvGrpSpPr>
        <p:grpSpPr bwMode="auto">
          <a:xfrm>
            <a:off x="2267744" y="1477434"/>
            <a:ext cx="5390356" cy="272653"/>
            <a:chOff x="1547813" y="1107756"/>
            <a:chExt cx="4827026" cy="167850"/>
          </a:xfrm>
        </p:grpSpPr>
        <p:cxnSp>
          <p:nvCxnSpPr>
            <p:cNvPr id="17" name="直接连接符 16"/>
            <p:cNvCxnSpPr/>
            <p:nvPr/>
          </p:nvCxnSpPr>
          <p:spPr>
            <a:xfrm>
              <a:off x="1547813" y="1194848"/>
              <a:ext cx="4680945" cy="0"/>
            </a:xfrm>
            <a:prstGeom prst="line">
              <a:avLst/>
            </a:prstGeom>
            <a:ln w="19050">
              <a:solidFill>
                <a:schemeClr val="bg1">
                  <a:lumMod val="50000"/>
                </a:schemeClr>
              </a:solidFill>
              <a:prstDash val="sysDot"/>
              <a:tailEnd type="oval"/>
            </a:ln>
          </p:spPr>
          <p:style>
            <a:lnRef idx="1">
              <a:schemeClr val="accent1"/>
            </a:lnRef>
            <a:fillRef idx="0">
              <a:schemeClr val="accent1"/>
            </a:fillRef>
            <a:effectRef idx="0">
              <a:schemeClr val="accent1"/>
            </a:effectRef>
            <a:fontRef idx="minor">
              <a:schemeClr val="tx1"/>
            </a:fontRef>
          </p:style>
        </p:cxnSp>
        <p:sp>
          <p:nvSpPr>
            <p:cNvPr id="18" name="椭圆 17"/>
            <p:cNvSpPr/>
            <p:nvPr/>
          </p:nvSpPr>
          <p:spPr>
            <a:xfrm>
              <a:off x="6219231" y="1107756"/>
              <a:ext cx="155608" cy="167850"/>
            </a:xfrm>
            <a:prstGeom prst="ellipse">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1" hangingPunct="1">
                <a:defRPr/>
              </a:pPr>
              <a:endParaRPr lang="en-US" altLang="zh-CN" smtClean="0">
                <a:solidFill>
                  <a:srgbClr val="FFFFFF"/>
                </a:solidFill>
                <a:ea typeface="宋体" panose="02010600030101010101" pitchFamily="2" charset="-122"/>
              </a:endParaRPr>
            </a:p>
          </p:txBody>
        </p:sp>
      </p:grpSp>
      <p:sp>
        <p:nvSpPr>
          <p:cNvPr id="19" name="标题 1"/>
          <p:cNvSpPr>
            <a:spLocks noGrp="1"/>
          </p:cNvSpPr>
          <p:nvPr>
            <p:ph type="title"/>
          </p:nvPr>
        </p:nvSpPr>
        <p:spPr>
          <a:xfrm>
            <a:off x="1259632" y="768275"/>
            <a:ext cx="7128470" cy="752875"/>
          </a:xfrm>
        </p:spPr>
        <p:txBody>
          <a:bodyPr>
            <a:noAutofit/>
          </a:bodyPr>
          <a:lstStyle>
            <a:lvl1pPr algn="l">
              <a:defRPr sz="3600" b="1">
                <a:latin typeface="+mj-ea"/>
                <a:ea typeface="+mj-ea"/>
              </a:defRPr>
            </a:lvl1pPr>
          </a:lstStyle>
          <a:p>
            <a:r>
              <a:rPr lang="zh-CN" altLang="en-US" smtClean="0"/>
              <a:t>单击此处编辑母版标题样式</a:t>
            </a:r>
            <a:endParaRPr lang="zh-CN" altLang="en-US" dirty="0"/>
          </a:p>
        </p:txBody>
      </p:sp>
      <p:sp>
        <p:nvSpPr>
          <p:cNvPr id="20" name="内容占位符 2"/>
          <p:cNvSpPr>
            <a:spLocks noGrp="1"/>
          </p:cNvSpPr>
          <p:nvPr>
            <p:ph idx="1"/>
          </p:nvPr>
        </p:nvSpPr>
        <p:spPr>
          <a:xfrm>
            <a:off x="1077357" y="1751337"/>
            <a:ext cx="7455084" cy="4374827"/>
          </a:xfrm>
        </p:spPr>
        <p:txBody>
          <a:bodyPr/>
          <a:lstStyle>
            <a:lvl1pPr marL="0" indent="0" algn="l" defTabSz="914400" rtl="0" eaLnBrk="1" latinLnBrk="0" hangingPunct="1">
              <a:spcBef>
                <a:spcPct val="0"/>
              </a:spcBef>
              <a:buNone/>
              <a:defRPr lang="zh-CN" altLang="en-US" sz="2800" b="0" kern="1200" dirty="0" smtClean="0">
                <a:solidFill>
                  <a:schemeClr val="tx1"/>
                </a:solidFill>
                <a:latin typeface="黑体" pitchFamily="49" charset="-122"/>
                <a:ea typeface="黑体" pitchFamily="49" charset="-122"/>
                <a:cs typeface="+mj-cs"/>
              </a:defRPr>
            </a:lvl1pPr>
            <a:lvl2pPr marL="742950" indent="-285750">
              <a:buFont typeface="Arial" panose="020B0604020202020204" pitchFamily="34" charset="0"/>
              <a:buChar char="•"/>
              <a:defRPr sz="2400">
                <a:latin typeface="黑体" pitchFamily="49" charset="-122"/>
                <a:ea typeface="黑体" pitchFamily="49" charset="-122"/>
              </a:defRPr>
            </a:lvl2pPr>
            <a:lvl3pPr>
              <a:defRPr sz="2000">
                <a:latin typeface="黑体" pitchFamily="49" charset="-122"/>
                <a:ea typeface="黑体" pitchFamily="49" charset="-122"/>
              </a:defRPr>
            </a:lvl3pPr>
            <a:lvl4pPr>
              <a:defRPr sz="1800">
                <a:latin typeface="黑体" pitchFamily="49" charset="-122"/>
                <a:ea typeface="黑体" pitchFamily="49" charset="-122"/>
              </a:defRPr>
            </a:lvl4pPr>
            <a:lvl5pPr>
              <a:defRPr sz="1800">
                <a:latin typeface="黑体" pitchFamily="49" charset="-122"/>
                <a:ea typeface="黑体" pitchFamily="49" charset="-122"/>
              </a:defRPr>
            </a:lvl5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Tree>
    <p:extLst>
      <p:ext uri="{BB962C8B-B14F-4D97-AF65-F5344CB8AC3E}">
        <p14:creationId xmlns:p14="http://schemas.microsoft.com/office/powerpoint/2010/main" val="24319773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1_带描述的全景图片">
    <p:bg>
      <p:bgRef idx="1003">
        <a:schemeClr val="bg1"/>
      </p:bgRef>
    </p:bg>
    <p:spTree>
      <p:nvGrpSpPr>
        <p:cNvPr id="1" name=""/>
        <p:cNvGrpSpPr/>
        <p:nvPr/>
      </p:nvGrpSpPr>
      <p:grpSpPr>
        <a:xfrm>
          <a:off x="0" y="0"/>
          <a:ext cx="0" cy="0"/>
          <a:chOff x="0" y="0"/>
          <a:chExt cx="0" cy="0"/>
        </a:xfrm>
      </p:grpSpPr>
      <p:pic>
        <p:nvPicPr>
          <p:cNvPr id="4" name="Picture 7" descr="HD-ShadowLong.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 y="5928784"/>
            <a:ext cx="7827963" cy="321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descr="HD-ShadowShort.png"/>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939089" y="5928785"/>
            <a:ext cx="1201737" cy="146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9"/>
          <p:cNvSpPr/>
          <p:nvPr>
            <p:custDataLst>
              <p:tags r:id="rId1"/>
            </p:custDataLst>
          </p:nvPr>
        </p:nvSpPr>
        <p:spPr>
          <a:xfrm>
            <a:off x="1" y="4567767"/>
            <a:ext cx="7827963" cy="1367367"/>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zh-CN" altLang="en-US"/>
          </a:p>
        </p:txBody>
      </p:sp>
      <p:sp>
        <p:nvSpPr>
          <p:cNvPr id="8" name="Rectangle 10"/>
          <p:cNvSpPr/>
          <p:nvPr>
            <p:custDataLst>
              <p:tags r:id="rId2"/>
            </p:custDataLst>
          </p:nvPr>
        </p:nvSpPr>
        <p:spPr>
          <a:xfrm>
            <a:off x="7939089" y="4567767"/>
            <a:ext cx="1203325" cy="136736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zh-CN" altLang="en-US"/>
          </a:p>
        </p:txBody>
      </p:sp>
      <p:sp>
        <p:nvSpPr>
          <p:cNvPr id="2" name="Title 1"/>
          <p:cNvSpPr>
            <a:spLocks noGrp="1"/>
          </p:cNvSpPr>
          <p:nvPr>
            <p:ph type="title"/>
            <p:custDataLst>
              <p:tags r:id="rId3"/>
            </p:custDataLst>
          </p:nvPr>
        </p:nvSpPr>
        <p:spPr>
          <a:xfrm>
            <a:off x="552840" y="4711616"/>
            <a:ext cx="7167797" cy="1090483"/>
          </a:xfrm>
        </p:spPr>
        <p:txBody>
          <a:bodyPr>
            <a:normAutofit/>
          </a:bodyPr>
          <a:lstStyle>
            <a:lvl1pPr>
              <a:defRPr sz="3000">
                <a:latin typeface="+mj-ea"/>
                <a:ea typeface="+mj-ea"/>
              </a:defRPr>
            </a:lvl1pPr>
          </a:lstStyle>
          <a:p>
            <a:r>
              <a:rPr lang="zh-CN" altLang="en-US" smtClean="0"/>
              <a:t>单击此处编辑母版标题样式</a:t>
            </a:r>
            <a:endParaRPr lang="en-US" dirty="0"/>
          </a:p>
        </p:txBody>
      </p:sp>
      <p:sp>
        <p:nvSpPr>
          <p:cNvPr id="6" name="内容占位符 5"/>
          <p:cNvSpPr>
            <a:spLocks noGrp="1"/>
          </p:cNvSpPr>
          <p:nvPr>
            <p:ph sz="quarter" idx="13"/>
            <p:custDataLst>
              <p:tags r:id="rId4"/>
            </p:custDataLst>
          </p:nvPr>
        </p:nvSpPr>
        <p:spPr>
          <a:xfrm>
            <a:off x="608411" y="563564"/>
            <a:ext cx="7172325" cy="3495675"/>
          </a:xfrm>
        </p:spPr>
        <p:txBody>
          <a:bodyPr/>
          <a:lstStyle>
            <a:lvl1pPr>
              <a:defRPr>
                <a:latin typeface="+mj-ea"/>
                <a:ea typeface="+mj-ea"/>
              </a:defRPr>
            </a:lvl1pPr>
            <a:lvl2pPr>
              <a:defRPr>
                <a:latin typeface="+mj-ea"/>
                <a:ea typeface="+mj-ea"/>
              </a:defRPr>
            </a:lvl2pPr>
            <a:lvl3pPr>
              <a:defRPr>
                <a:latin typeface="+mj-ea"/>
                <a:ea typeface="+mj-ea"/>
              </a:defRPr>
            </a:lvl3pPr>
            <a:lvl4pPr>
              <a:defRPr>
                <a:latin typeface="+mj-ea"/>
                <a:ea typeface="+mj-ea"/>
              </a:defRPr>
            </a:lvl4pPr>
            <a:lvl5pPr>
              <a:defRPr>
                <a:latin typeface="+mj-ea"/>
                <a:ea typeface="+mj-ea"/>
              </a:defRPr>
            </a:lvl5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9" name="Date Placeholder 4"/>
          <p:cNvSpPr>
            <a:spLocks noGrp="1"/>
          </p:cNvSpPr>
          <p:nvPr>
            <p:ph type="dt" sz="half" idx="14"/>
            <p:custDataLst>
              <p:tags r:id="rId5"/>
            </p:custDataLst>
          </p:nvPr>
        </p:nvSpPr>
        <p:spPr/>
        <p:txBody>
          <a:bodyPr/>
          <a:lstStyle>
            <a:lvl1pPr>
              <a:defRPr/>
            </a:lvl1pPr>
          </a:lstStyle>
          <a:p>
            <a:pPr>
              <a:defRPr/>
            </a:pPr>
            <a:fld id="{293DCC91-FCEF-4E0B-8D36-92ED2C942273}" type="datetime1">
              <a:rPr lang="zh-CN" altLang="en-US" smtClean="0"/>
              <a:t>2018/12/15</a:t>
            </a:fld>
            <a:endParaRPr lang="zh-CN" altLang="en-US"/>
          </a:p>
        </p:txBody>
      </p:sp>
      <p:sp>
        <p:nvSpPr>
          <p:cNvPr id="10" name="Slide Number Placeholder 6"/>
          <p:cNvSpPr>
            <a:spLocks noGrp="1"/>
          </p:cNvSpPr>
          <p:nvPr>
            <p:ph type="sldNum" sz="quarter" idx="15"/>
            <p:custDataLst>
              <p:tags r:id="rId6"/>
            </p:custDataLst>
          </p:nvPr>
        </p:nvSpPr>
        <p:spPr>
          <a:xfrm>
            <a:off x="8047039" y="4711701"/>
            <a:ext cx="865187" cy="1090084"/>
          </a:xfrm>
        </p:spPr>
        <p:txBody>
          <a:bodyPr/>
          <a:lstStyle>
            <a:lvl1pPr>
              <a:defRPr/>
            </a:lvl1pPr>
          </a:lstStyle>
          <a:p>
            <a:fld id="{C54996B1-F403-4D85-AC7B-073CBACE8FB0}" type="slidenum">
              <a:rPr lang="zh-CN" altLang="en-US"/>
              <a:pPr/>
              <a:t>‹#›</a:t>
            </a:fld>
            <a:endParaRPr lang="en-US" altLang="zh-CN"/>
          </a:p>
        </p:txBody>
      </p:sp>
    </p:spTree>
    <p:extLst>
      <p:ext uri="{BB962C8B-B14F-4D97-AF65-F5344CB8AC3E}">
        <p14:creationId xmlns:p14="http://schemas.microsoft.com/office/powerpoint/2010/main" val="197117259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带描述的全景图片">
    <p:bg>
      <p:bgRef idx="1003">
        <a:schemeClr val="bg1"/>
      </p:bgRef>
    </p:bg>
    <p:spTree>
      <p:nvGrpSpPr>
        <p:cNvPr id="1" name=""/>
        <p:cNvGrpSpPr/>
        <p:nvPr/>
      </p:nvGrpSpPr>
      <p:grpSpPr>
        <a:xfrm>
          <a:off x="0" y="0"/>
          <a:ext cx="0" cy="0"/>
          <a:chOff x="0" y="0"/>
          <a:chExt cx="0" cy="0"/>
        </a:xfrm>
      </p:grpSpPr>
      <p:pic>
        <p:nvPicPr>
          <p:cNvPr id="4" name="Picture 7" descr="HD-ShadowLong.pn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 y="5928784"/>
            <a:ext cx="7827963" cy="321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descr="HD-ShadowShort.png"/>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939089" y="5928785"/>
            <a:ext cx="1201737" cy="146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9"/>
          <p:cNvSpPr/>
          <p:nvPr>
            <p:custDataLst>
              <p:tags r:id="rId1"/>
            </p:custDataLst>
          </p:nvPr>
        </p:nvSpPr>
        <p:spPr>
          <a:xfrm>
            <a:off x="1" y="4567767"/>
            <a:ext cx="7827963" cy="1367367"/>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zh-CN" altLang="en-US"/>
          </a:p>
        </p:txBody>
      </p:sp>
      <p:sp>
        <p:nvSpPr>
          <p:cNvPr id="8" name="Rectangle 10"/>
          <p:cNvSpPr/>
          <p:nvPr>
            <p:custDataLst>
              <p:tags r:id="rId2"/>
            </p:custDataLst>
          </p:nvPr>
        </p:nvSpPr>
        <p:spPr>
          <a:xfrm>
            <a:off x="7939089" y="4567767"/>
            <a:ext cx="1203325" cy="136736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zh-CN" altLang="en-US"/>
          </a:p>
        </p:txBody>
      </p:sp>
      <p:sp>
        <p:nvSpPr>
          <p:cNvPr id="2" name="Title 1"/>
          <p:cNvSpPr>
            <a:spLocks noGrp="1"/>
          </p:cNvSpPr>
          <p:nvPr>
            <p:ph type="title"/>
            <p:custDataLst>
              <p:tags r:id="rId3"/>
            </p:custDataLst>
          </p:nvPr>
        </p:nvSpPr>
        <p:spPr>
          <a:xfrm>
            <a:off x="552840" y="4711616"/>
            <a:ext cx="7167797" cy="1090483"/>
          </a:xfrm>
        </p:spPr>
        <p:txBody>
          <a:bodyPr>
            <a:normAutofit/>
          </a:bodyPr>
          <a:lstStyle>
            <a:lvl1pPr>
              <a:defRPr sz="3000">
                <a:latin typeface="+mj-ea"/>
                <a:ea typeface="+mj-ea"/>
              </a:defRPr>
            </a:lvl1pPr>
          </a:lstStyle>
          <a:p>
            <a:r>
              <a:rPr lang="zh-CN" altLang="en-US" smtClean="0"/>
              <a:t>单击此处编辑母版标题样式</a:t>
            </a:r>
            <a:endParaRPr lang="en-US" dirty="0"/>
          </a:p>
        </p:txBody>
      </p:sp>
      <p:sp>
        <p:nvSpPr>
          <p:cNvPr id="6" name="内容占位符 5"/>
          <p:cNvSpPr>
            <a:spLocks noGrp="1"/>
          </p:cNvSpPr>
          <p:nvPr>
            <p:ph sz="quarter" idx="13"/>
            <p:custDataLst>
              <p:tags r:id="rId4"/>
            </p:custDataLst>
          </p:nvPr>
        </p:nvSpPr>
        <p:spPr>
          <a:xfrm>
            <a:off x="608411" y="563564"/>
            <a:ext cx="7172325" cy="3495675"/>
          </a:xfrm>
        </p:spPr>
        <p:txBody>
          <a:bodyPr/>
          <a:lstStyle>
            <a:lvl1pPr>
              <a:defRPr>
                <a:latin typeface="+mj-ea"/>
                <a:ea typeface="+mj-ea"/>
              </a:defRPr>
            </a:lvl1pPr>
            <a:lvl2pPr>
              <a:defRPr>
                <a:latin typeface="+mj-ea"/>
                <a:ea typeface="+mj-ea"/>
              </a:defRPr>
            </a:lvl2pPr>
            <a:lvl3pPr>
              <a:defRPr>
                <a:latin typeface="+mj-ea"/>
                <a:ea typeface="+mj-ea"/>
              </a:defRPr>
            </a:lvl3pPr>
            <a:lvl4pPr>
              <a:defRPr>
                <a:latin typeface="+mj-ea"/>
                <a:ea typeface="+mj-ea"/>
              </a:defRPr>
            </a:lvl4pPr>
            <a:lvl5pPr>
              <a:defRPr>
                <a:latin typeface="+mj-ea"/>
                <a:ea typeface="+mj-ea"/>
              </a:defRPr>
            </a:lvl5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9" name="Date Placeholder 4"/>
          <p:cNvSpPr>
            <a:spLocks noGrp="1"/>
          </p:cNvSpPr>
          <p:nvPr>
            <p:ph type="dt" sz="half" idx="14"/>
            <p:custDataLst>
              <p:tags r:id="rId5"/>
            </p:custDataLst>
          </p:nvPr>
        </p:nvSpPr>
        <p:spPr/>
        <p:txBody>
          <a:bodyPr/>
          <a:lstStyle>
            <a:lvl1pPr>
              <a:defRPr/>
            </a:lvl1pPr>
          </a:lstStyle>
          <a:p>
            <a:pPr>
              <a:defRPr/>
            </a:pPr>
            <a:fld id="{293DCC91-FCEF-4E0B-8D36-92ED2C942273}" type="datetime1">
              <a:rPr lang="zh-CN" altLang="en-US" smtClean="0"/>
              <a:t>2018/12/15</a:t>
            </a:fld>
            <a:endParaRPr lang="zh-CN" altLang="en-US"/>
          </a:p>
        </p:txBody>
      </p:sp>
      <p:sp>
        <p:nvSpPr>
          <p:cNvPr id="10" name="Slide Number Placeholder 6"/>
          <p:cNvSpPr>
            <a:spLocks noGrp="1"/>
          </p:cNvSpPr>
          <p:nvPr>
            <p:ph type="sldNum" sz="quarter" idx="15"/>
            <p:custDataLst>
              <p:tags r:id="rId6"/>
            </p:custDataLst>
          </p:nvPr>
        </p:nvSpPr>
        <p:spPr>
          <a:xfrm>
            <a:off x="8047039" y="4711701"/>
            <a:ext cx="865187" cy="1090084"/>
          </a:xfrm>
        </p:spPr>
        <p:txBody>
          <a:bodyPr/>
          <a:lstStyle>
            <a:lvl1pPr>
              <a:defRPr/>
            </a:lvl1pPr>
          </a:lstStyle>
          <a:p>
            <a:fld id="{C54996B1-F403-4D85-AC7B-073CBACE8FB0}" type="slidenum">
              <a:rPr lang="zh-CN" altLang="en-US"/>
              <a:pPr/>
              <a:t>‹#›</a:t>
            </a:fld>
            <a:endParaRPr lang="en-US" altLang="zh-CN"/>
          </a:p>
        </p:txBody>
      </p:sp>
      <p:grpSp>
        <p:nvGrpSpPr>
          <p:cNvPr id="12" name="组合 11"/>
          <p:cNvGrpSpPr/>
          <p:nvPr>
            <p:custDataLst>
              <p:tags r:id="rId7"/>
            </p:custDataLst>
          </p:nvPr>
        </p:nvGrpSpPr>
        <p:grpSpPr>
          <a:xfrm>
            <a:off x="-544452" y="-673911"/>
            <a:ext cx="1621809" cy="2821733"/>
            <a:chOff x="-544452" y="-673911"/>
            <a:chExt cx="1621809" cy="2821733"/>
          </a:xfrm>
        </p:grpSpPr>
        <p:sp>
          <p:nvSpPr>
            <p:cNvPr id="15" name="直角三角形 1"/>
            <p:cNvSpPr>
              <a:spLocks noChangeAspect="1"/>
            </p:cNvSpPr>
            <p:nvPr>
              <p:custDataLst>
                <p:tags r:id="rId8"/>
              </p:custDataLst>
            </p:nvPr>
          </p:nvSpPr>
          <p:spPr bwMode="auto">
            <a:xfrm rot="18745698" flipH="1">
              <a:off x="-1191926" y="-26437"/>
              <a:ext cx="2821733" cy="1526786"/>
            </a:xfrm>
            <a:custGeom>
              <a:avLst/>
              <a:gdLst>
                <a:gd name="T0" fmla="*/ 2673 w 2758381"/>
                <a:gd name="T1" fmla="*/ 1054051 h 1696841"/>
                <a:gd name="T2" fmla="*/ 0 w 2758381"/>
                <a:gd name="T3" fmla="*/ 603896 h 1696841"/>
                <a:gd name="T4" fmla="*/ 528938 w 2758381"/>
                <a:gd name="T5" fmla="*/ 0 h 1696841"/>
                <a:gd name="T6" fmla="*/ 1637563 w 2758381"/>
                <a:gd name="T7" fmla="*/ 1054051 h 1696841"/>
                <a:gd name="T8" fmla="*/ 2673 w 2758381"/>
                <a:gd name="T9" fmla="*/ 1054051 h 169684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58381" h="1696841">
                  <a:moveTo>
                    <a:pt x="4503" y="1696841"/>
                  </a:moveTo>
                  <a:lnTo>
                    <a:pt x="0" y="972168"/>
                  </a:lnTo>
                  <a:lnTo>
                    <a:pt x="890965" y="0"/>
                  </a:lnTo>
                  <a:lnTo>
                    <a:pt x="2758381" y="1696841"/>
                  </a:lnTo>
                  <a:lnTo>
                    <a:pt x="4503" y="1696841"/>
                  </a:lnTo>
                  <a:close/>
                </a:path>
              </a:pathLst>
            </a:custGeom>
            <a:solidFill>
              <a:schemeClr val="accent2">
                <a:lumMod val="40000"/>
                <a:lumOff val="60000"/>
              </a:schemeClr>
            </a:solidFill>
            <a:ln>
              <a:noFill/>
            </a:ln>
            <a:extLst/>
          </p:spPr>
          <p:style>
            <a:lnRef idx="3">
              <a:schemeClr val="lt1"/>
            </a:lnRef>
            <a:fillRef idx="1">
              <a:schemeClr val="accent2"/>
            </a:fillRef>
            <a:effectRef idx="1">
              <a:schemeClr val="accent2"/>
            </a:effectRef>
            <a:fontRef idx="minor">
              <a:schemeClr val="lt1"/>
            </a:fontRef>
          </p:style>
          <p:txBody>
            <a:bodyPr/>
            <a:lstStyle/>
            <a:p>
              <a:endParaRPr lang="zh-CN" altLang="en-US"/>
            </a:p>
          </p:txBody>
        </p:sp>
        <p:pic>
          <p:nvPicPr>
            <p:cNvPr id="16" name="Picture 2" descr="E:\必备素材\华农标志\华南农业大学镂空校徽.png"/>
            <p:cNvPicPr>
              <a:picLocks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51520" y="76290"/>
              <a:ext cx="825837" cy="82583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50963502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4"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l="10052" t="27783" b="9068"/>
          <a:stretch/>
        </p:blipFill>
        <p:spPr bwMode="auto">
          <a:xfrm>
            <a:off x="-7938" y="-27385"/>
            <a:ext cx="9151938" cy="6984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8" name="矩形 13"/>
          <p:cNvSpPr/>
          <p:nvPr>
            <p:custDataLst>
              <p:tags r:id="rId1"/>
            </p:custDataLst>
          </p:nvPr>
        </p:nvSpPr>
        <p:spPr bwMode="auto">
          <a:xfrm rot="21246474">
            <a:off x="-65088" y="5704417"/>
            <a:ext cx="9326563" cy="1792816"/>
          </a:xfrm>
          <a:custGeom>
            <a:avLst/>
            <a:gdLst>
              <a:gd name="connsiteX0" fmla="*/ 0 w 9519275"/>
              <a:gd name="connsiteY0" fmla="*/ 0 h 2416068"/>
              <a:gd name="connsiteX1" fmla="*/ 9519275 w 9519275"/>
              <a:gd name="connsiteY1" fmla="*/ 0 h 2416068"/>
              <a:gd name="connsiteX2" fmla="*/ 9519275 w 9519275"/>
              <a:gd name="connsiteY2" fmla="*/ 2416068 h 2416068"/>
              <a:gd name="connsiteX3" fmla="*/ 0 w 9519275"/>
              <a:gd name="connsiteY3" fmla="*/ 2416068 h 2416068"/>
              <a:gd name="connsiteX4" fmla="*/ 0 w 9519275"/>
              <a:gd name="connsiteY4" fmla="*/ 0 h 2416068"/>
              <a:gd name="connsiteX0" fmla="*/ 0 w 9519275"/>
              <a:gd name="connsiteY0" fmla="*/ 0 h 2416068"/>
              <a:gd name="connsiteX1" fmla="*/ 9519275 w 9519275"/>
              <a:gd name="connsiteY1" fmla="*/ 0 h 2416068"/>
              <a:gd name="connsiteX2" fmla="*/ 9519275 w 9519275"/>
              <a:gd name="connsiteY2" fmla="*/ 2416068 h 2416068"/>
              <a:gd name="connsiteX3" fmla="*/ 345198 w 9519275"/>
              <a:gd name="connsiteY3" fmla="*/ 555726 h 2416068"/>
              <a:gd name="connsiteX4" fmla="*/ 0 w 9519275"/>
              <a:gd name="connsiteY4" fmla="*/ 0 h 2416068"/>
              <a:gd name="connsiteX0" fmla="*/ 0 w 9519275"/>
              <a:gd name="connsiteY0" fmla="*/ 0 h 2416068"/>
              <a:gd name="connsiteX1" fmla="*/ 9519275 w 9519275"/>
              <a:gd name="connsiteY1" fmla="*/ 0 h 2416068"/>
              <a:gd name="connsiteX2" fmla="*/ 9519275 w 9519275"/>
              <a:gd name="connsiteY2" fmla="*/ 2416068 h 2416068"/>
              <a:gd name="connsiteX3" fmla="*/ 94475 w 9519275"/>
              <a:gd name="connsiteY3" fmla="*/ 1315050 h 2416068"/>
              <a:gd name="connsiteX4" fmla="*/ 0 w 9519275"/>
              <a:gd name="connsiteY4" fmla="*/ 0 h 2416068"/>
              <a:gd name="connsiteX0" fmla="*/ 19222 w 9424800"/>
              <a:gd name="connsiteY0" fmla="*/ 11734 h 2416068"/>
              <a:gd name="connsiteX1" fmla="*/ 9424800 w 9424800"/>
              <a:gd name="connsiteY1" fmla="*/ 0 h 2416068"/>
              <a:gd name="connsiteX2" fmla="*/ 9424800 w 9424800"/>
              <a:gd name="connsiteY2" fmla="*/ 2416068 h 2416068"/>
              <a:gd name="connsiteX3" fmla="*/ 0 w 9424800"/>
              <a:gd name="connsiteY3" fmla="*/ 1315050 h 2416068"/>
              <a:gd name="connsiteX4" fmla="*/ 19222 w 9424800"/>
              <a:gd name="connsiteY4" fmla="*/ 11734 h 2416068"/>
              <a:gd name="connsiteX0" fmla="*/ 74968 w 9480546"/>
              <a:gd name="connsiteY0" fmla="*/ 11734 h 2416068"/>
              <a:gd name="connsiteX1" fmla="*/ 9480546 w 9480546"/>
              <a:gd name="connsiteY1" fmla="*/ 0 h 2416068"/>
              <a:gd name="connsiteX2" fmla="*/ 9480546 w 9480546"/>
              <a:gd name="connsiteY2" fmla="*/ 2416068 h 2416068"/>
              <a:gd name="connsiteX3" fmla="*/ 0 w 9480546"/>
              <a:gd name="connsiteY3" fmla="*/ 1360366 h 2416068"/>
              <a:gd name="connsiteX4" fmla="*/ 74968 w 9480546"/>
              <a:gd name="connsiteY4" fmla="*/ 11734 h 2416068"/>
              <a:gd name="connsiteX0" fmla="*/ 74968 w 9480546"/>
              <a:gd name="connsiteY0" fmla="*/ 11734 h 2168897"/>
              <a:gd name="connsiteX1" fmla="*/ 9480546 w 9480546"/>
              <a:gd name="connsiteY1" fmla="*/ 0 h 2168897"/>
              <a:gd name="connsiteX2" fmla="*/ 8446356 w 9480546"/>
              <a:gd name="connsiteY2" fmla="*/ 2168897 h 2168897"/>
              <a:gd name="connsiteX3" fmla="*/ 0 w 9480546"/>
              <a:gd name="connsiteY3" fmla="*/ 1360366 h 2168897"/>
              <a:gd name="connsiteX4" fmla="*/ 74968 w 9480546"/>
              <a:gd name="connsiteY4" fmla="*/ 11734 h 2168897"/>
              <a:gd name="connsiteX0" fmla="*/ 74968 w 9480546"/>
              <a:gd name="connsiteY0" fmla="*/ 11734 h 2331639"/>
              <a:gd name="connsiteX1" fmla="*/ 9480546 w 9480546"/>
              <a:gd name="connsiteY1" fmla="*/ 0 h 2331639"/>
              <a:gd name="connsiteX2" fmla="*/ 9157306 w 9480546"/>
              <a:gd name="connsiteY2" fmla="*/ 2331639 h 2331639"/>
              <a:gd name="connsiteX3" fmla="*/ 0 w 9480546"/>
              <a:gd name="connsiteY3" fmla="*/ 1360366 h 2331639"/>
              <a:gd name="connsiteX4" fmla="*/ 74968 w 9480546"/>
              <a:gd name="connsiteY4" fmla="*/ 11734 h 2331639"/>
              <a:gd name="connsiteX0" fmla="*/ 83780 w 9480546"/>
              <a:gd name="connsiteY0" fmla="*/ 421202 h 2331639"/>
              <a:gd name="connsiteX1" fmla="*/ 9480546 w 9480546"/>
              <a:gd name="connsiteY1" fmla="*/ 0 h 2331639"/>
              <a:gd name="connsiteX2" fmla="*/ 9157306 w 9480546"/>
              <a:gd name="connsiteY2" fmla="*/ 2331639 h 2331639"/>
              <a:gd name="connsiteX3" fmla="*/ 0 w 9480546"/>
              <a:gd name="connsiteY3" fmla="*/ 1360366 h 2331639"/>
              <a:gd name="connsiteX4" fmla="*/ 83780 w 9480546"/>
              <a:gd name="connsiteY4" fmla="*/ 421202 h 2331639"/>
              <a:gd name="connsiteX0" fmla="*/ 127388 w 9480546"/>
              <a:gd name="connsiteY0" fmla="*/ 617215 h 2331639"/>
              <a:gd name="connsiteX1" fmla="*/ 9480546 w 9480546"/>
              <a:gd name="connsiteY1" fmla="*/ 0 h 2331639"/>
              <a:gd name="connsiteX2" fmla="*/ 9157306 w 9480546"/>
              <a:gd name="connsiteY2" fmla="*/ 2331639 h 2331639"/>
              <a:gd name="connsiteX3" fmla="*/ 0 w 9480546"/>
              <a:gd name="connsiteY3" fmla="*/ 1360366 h 2331639"/>
              <a:gd name="connsiteX4" fmla="*/ 127388 w 9480546"/>
              <a:gd name="connsiteY4" fmla="*/ 617215 h 2331639"/>
              <a:gd name="connsiteX0" fmla="*/ 127388 w 9488459"/>
              <a:gd name="connsiteY0" fmla="*/ 322747 h 2037171"/>
              <a:gd name="connsiteX1" fmla="*/ 9488459 w 9488459"/>
              <a:gd name="connsiteY1" fmla="*/ 0 h 2037171"/>
              <a:gd name="connsiteX2" fmla="*/ 9157306 w 9488459"/>
              <a:gd name="connsiteY2" fmla="*/ 2037171 h 2037171"/>
              <a:gd name="connsiteX3" fmla="*/ 0 w 9488459"/>
              <a:gd name="connsiteY3" fmla="*/ 1065898 h 2037171"/>
              <a:gd name="connsiteX4" fmla="*/ 127388 w 9488459"/>
              <a:gd name="connsiteY4" fmla="*/ 322747 h 2037171"/>
              <a:gd name="connsiteX0" fmla="*/ 89490 w 9488459"/>
              <a:gd name="connsiteY0" fmla="*/ 318836 h 2037171"/>
              <a:gd name="connsiteX1" fmla="*/ 9488459 w 9488459"/>
              <a:gd name="connsiteY1" fmla="*/ 0 h 2037171"/>
              <a:gd name="connsiteX2" fmla="*/ 9157306 w 9488459"/>
              <a:gd name="connsiteY2" fmla="*/ 2037171 h 2037171"/>
              <a:gd name="connsiteX3" fmla="*/ 0 w 9488459"/>
              <a:gd name="connsiteY3" fmla="*/ 1065898 h 2037171"/>
              <a:gd name="connsiteX4" fmla="*/ 89490 w 9488459"/>
              <a:gd name="connsiteY4" fmla="*/ 318836 h 2037171"/>
              <a:gd name="connsiteX0" fmla="*/ 89490 w 9380068"/>
              <a:gd name="connsiteY0" fmla="*/ 10836 h 1729171"/>
              <a:gd name="connsiteX1" fmla="*/ 9380068 w 9380068"/>
              <a:gd name="connsiteY1" fmla="*/ 0 h 1729171"/>
              <a:gd name="connsiteX2" fmla="*/ 9157306 w 9380068"/>
              <a:gd name="connsiteY2" fmla="*/ 1729171 h 1729171"/>
              <a:gd name="connsiteX3" fmla="*/ 0 w 9380068"/>
              <a:gd name="connsiteY3" fmla="*/ 757898 h 1729171"/>
              <a:gd name="connsiteX4" fmla="*/ 89490 w 9380068"/>
              <a:gd name="connsiteY4" fmla="*/ 10836 h 1729171"/>
              <a:gd name="connsiteX0" fmla="*/ 89490 w 9372831"/>
              <a:gd name="connsiteY0" fmla="*/ 0 h 1718335"/>
              <a:gd name="connsiteX1" fmla="*/ 9372831 w 9372831"/>
              <a:gd name="connsiteY1" fmla="*/ 677860 h 1718335"/>
              <a:gd name="connsiteX2" fmla="*/ 9157306 w 9372831"/>
              <a:gd name="connsiteY2" fmla="*/ 1718335 h 1718335"/>
              <a:gd name="connsiteX3" fmla="*/ 0 w 9372831"/>
              <a:gd name="connsiteY3" fmla="*/ 747062 h 1718335"/>
              <a:gd name="connsiteX4" fmla="*/ 89490 w 9372831"/>
              <a:gd name="connsiteY4" fmla="*/ 0 h 1718335"/>
              <a:gd name="connsiteX0" fmla="*/ 89490 w 9176010"/>
              <a:gd name="connsiteY0" fmla="*/ 0 h 1718335"/>
              <a:gd name="connsiteX1" fmla="*/ 9176010 w 9176010"/>
              <a:gd name="connsiteY1" fmla="*/ 976734 h 1718335"/>
              <a:gd name="connsiteX2" fmla="*/ 9157306 w 9176010"/>
              <a:gd name="connsiteY2" fmla="*/ 1718335 h 1718335"/>
              <a:gd name="connsiteX3" fmla="*/ 0 w 9176010"/>
              <a:gd name="connsiteY3" fmla="*/ 747062 h 1718335"/>
              <a:gd name="connsiteX4" fmla="*/ 89490 w 9176010"/>
              <a:gd name="connsiteY4" fmla="*/ 0 h 1718335"/>
              <a:gd name="connsiteX0" fmla="*/ 89490 w 9405242"/>
              <a:gd name="connsiteY0" fmla="*/ 378494 h 2096829"/>
              <a:gd name="connsiteX1" fmla="*/ 9405242 w 9405242"/>
              <a:gd name="connsiteY1" fmla="*/ 0 h 2096829"/>
              <a:gd name="connsiteX2" fmla="*/ 9157306 w 9405242"/>
              <a:gd name="connsiteY2" fmla="*/ 2096829 h 2096829"/>
              <a:gd name="connsiteX3" fmla="*/ 0 w 9405242"/>
              <a:gd name="connsiteY3" fmla="*/ 1125556 h 2096829"/>
              <a:gd name="connsiteX4" fmla="*/ 89490 w 9405242"/>
              <a:gd name="connsiteY4" fmla="*/ 378494 h 2096829"/>
              <a:gd name="connsiteX0" fmla="*/ 89490 w 9313486"/>
              <a:gd name="connsiteY0" fmla="*/ 0 h 1718335"/>
              <a:gd name="connsiteX1" fmla="*/ 9313486 w 9313486"/>
              <a:gd name="connsiteY1" fmla="*/ 263177 h 1718335"/>
              <a:gd name="connsiteX2" fmla="*/ 9157306 w 9313486"/>
              <a:gd name="connsiteY2" fmla="*/ 1718335 h 1718335"/>
              <a:gd name="connsiteX3" fmla="*/ 0 w 9313486"/>
              <a:gd name="connsiteY3" fmla="*/ 747062 h 1718335"/>
              <a:gd name="connsiteX4" fmla="*/ 89490 w 9313486"/>
              <a:gd name="connsiteY4" fmla="*/ 0 h 1718335"/>
              <a:gd name="connsiteX0" fmla="*/ 89490 w 9466698"/>
              <a:gd name="connsiteY0" fmla="*/ 231709 h 1950044"/>
              <a:gd name="connsiteX1" fmla="*/ 9466698 w 9466698"/>
              <a:gd name="connsiteY1" fmla="*/ 0 h 1950044"/>
              <a:gd name="connsiteX2" fmla="*/ 9157306 w 9466698"/>
              <a:gd name="connsiteY2" fmla="*/ 1950044 h 1950044"/>
              <a:gd name="connsiteX3" fmla="*/ 0 w 9466698"/>
              <a:gd name="connsiteY3" fmla="*/ 978771 h 1950044"/>
              <a:gd name="connsiteX4" fmla="*/ 89490 w 9466698"/>
              <a:gd name="connsiteY4" fmla="*/ 231709 h 1950044"/>
              <a:gd name="connsiteX0" fmla="*/ 89490 w 9440129"/>
              <a:gd name="connsiteY0" fmla="*/ 221683 h 1940018"/>
              <a:gd name="connsiteX1" fmla="*/ 9440129 w 9440129"/>
              <a:gd name="connsiteY1" fmla="*/ 0 h 1940018"/>
              <a:gd name="connsiteX2" fmla="*/ 9157306 w 9440129"/>
              <a:gd name="connsiteY2" fmla="*/ 1940018 h 1940018"/>
              <a:gd name="connsiteX3" fmla="*/ 0 w 9440129"/>
              <a:gd name="connsiteY3" fmla="*/ 968745 h 1940018"/>
              <a:gd name="connsiteX4" fmla="*/ 89490 w 9440129"/>
              <a:gd name="connsiteY4" fmla="*/ 221683 h 1940018"/>
              <a:gd name="connsiteX0" fmla="*/ 89490 w 9440129"/>
              <a:gd name="connsiteY0" fmla="*/ 221683 h 1498902"/>
              <a:gd name="connsiteX1" fmla="*/ 9440129 w 9440129"/>
              <a:gd name="connsiteY1" fmla="*/ 0 h 1498902"/>
              <a:gd name="connsiteX2" fmla="*/ 9273692 w 9440129"/>
              <a:gd name="connsiteY2" fmla="*/ 1498902 h 1498902"/>
              <a:gd name="connsiteX3" fmla="*/ 0 w 9440129"/>
              <a:gd name="connsiteY3" fmla="*/ 968745 h 1498902"/>
              <a:gd name="connsiteX4" fmla="*/ 89490 w 9440129"/>
              <a:gd name="connsiteY4" fmla="*/ 221683 h 14989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40129" h="1498902">
                <a:moveTo>
                  <a:pt x="89490" y="221683"/>
                </a:moveTo>
                <a:lnTo>
                  <a:pt x="9440129" y="0"/>
                </a:lnTo>
                <a:lnTo>
                  <a:pt x="9273692" y="1498902"/>
                </a:lnTo>
                <a:lnTo>
                  <a:pt x="0" y="968745"/>
                </a:lnTo>
                <a:lnTo>
                  <a:pt x="89490" y="221683"/>
                </a:lnTo>
                <a:close/>
              </a:path>
            </a:pathLst>
          </a:custGeom>
          <a:solidFill>
            <a:schemeClr val="bg1">
              <a:lumMod val="75000"/>
            </a:schemeClr>
          </a:solidFill>
          <a:ln w="12700" cap="flat" cmpd="sng" algn="ctr">
            <a:noFill/>
            <a:prstDash val="solid"/>
            <a:round/>
            <a:headEnd type="none" w="med" len="med"/>
            <a:tailEnd type="none" w="med" len="med"/>
          </a:ln>
          <a:effectLst/>
        </p:spPr>
        <p:txBody>
          <a:bodyPr/>
          <a:lstStyle/>
          <a:p>
            <a:pPr>
              <a:defRPr/>
            </a:pPr>
            <a:endParaRPr lang="zh-CN" altLang="en-US" sz="2400">
              <a:latin typeface="Times New Roman" pitchFamily="18" charset="0"/>
            </a:endParaRPr>
          </a:p>
        </p:txBody>
      </p:sp>
      <p:sp>
        <p:nvSpPr>
          <p:cNvPr id="34" name="标题占位符 1"/>
          <p:cNvSpPr>
            <a:spLocks noGrp="1"/>
          </p:cNvSpPr>
          <p:nvPr>
            <p:ph type="title"/>
            <p:custDataLst>
              <p:tags r:id="rId2"/>
            </p:custDataLst>
          </p:nvPr>
        </p:nvSpPr>
        <p:spPr>
          <a:xfrm>
            <a:off x="1321829" y="1988840"/>
            <a:ext cx="6552728" cy="2647357"/>
          </a:xfrm>
          <a:prstGeom prst="rect">
            <a:avLst/>
          </a:prstGeom>
        </p:spPr>
        <p:txBody>
          <a:bodyPr rtlCol="0">
            <a:noAutofit/>
          </a:bodyPr>
          <a:lstStyle>
            <a:lvl1pPr>
              <a:lnSpc>
                <a:spcPct val="100000"/>
              </a:lnSpc>
              <a:defRPr sz="5400" b="1">
                <a:solidFill>
                  <a:srgbClr val="92D050"/>
                </a:solidFill>
                <a:effectLst>
                  <a:outerShdw blurRad="38100" dist="38100" dir="2700000" algn="tl">
                    <a:srgbClr val="000000">
                      <a:alpha val="43137"/>
                    </a:srgbClr>
                  </a:outerShdw>
                </a:effectLst>
                <a:latin typeface="华文琥珀" panose="02010800040101010101" pitchFamily="2" charset="-122"/>
                <a:ea typeface="华文琥珀" panose="02010800040101010101" pitchFamily="2" charset="-122"/>
              </a:defRPr>
            </a:lvl1pPr>
          </a:lstStyle>
          <a:p>
            <a:r>
              <a:rPr lang="zh-CN" altLang="en-US" smtClean="0"/>
              <a:t>单击此处编辑母版标题样式</a:t>
            </a:r>
            <a:endParaRPr lang="zh-CN" altLang="en-US" dirty="0"/>
          </a:p>
        </p:txBody>
      </p:sp>
      <p:pic>
        <p:nvPicPr>
          <p:cNvPr id="199682" name="Picture 2" descr="E:\必备素材\华农标志\华农标记.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4073" y="307975"/>
            <a:ext cx="2303463" cy="5287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104875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目录页">
    <p:spTree>
      <p:nvGrpSpPr>
        <p:cNvPr id="1" name=""/>
        <p:cNvGrpSpPr/>
        <p:nvPr/>
      </p:nvGrpSpPr>
      <p:grpSpPr>
        <a:xfrm>
          <a:off x="0" y="0"/>
          <a:ext cx="0" cy="0"/>
          <a:chOff x="0" y="0"/>
          <a:chExt cx="0" cy="0"/>
        </a:xfrm>
      </p:grpSpPr>
      <p:sp>
        <p:nvSpPr>
          <p:cNvPr id="4" name="矩形 3"/>
          <p:cNvSpPr/>
          <p:nvPr>
            <p:custDataLst>
              <p:tags r:id="rId1"/>
            </p:custDataLst>
          </p:nvPr>
        </p:nvSpPr>
        <p:spPr>
          <a:xfrm>
            <a:off x="0" y="2948518"/>
            <a:ext cx="9144000" cy="3888316"/>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5" name="平行四边形 4"/>
          <p:cNvSpPr/>
          <p:nvPr>
            <p:custDataLst>
              <p:tags r:id="rId2"/>
            </p:custDataLst>
          </p:nvPr>
        </p:nvSpPr>
        <p:spPr bwMode="auto">
          <a:xfrm rot="5400000">
            <a:off x="1773502" y="3373703"/>
            <a:ext cx="1623484" cy="430212"/>
          </a:xfrm>
          <a:prstGeom prst="parallelogram">
            <a:avLst>
              <a:gd name="adj" fmla="val 7862"/>
            </a:avLst>
          </a:prstGeom>
          <a:solidFill>
            <a:schemeClr val="accent3"/>
          </a:solidFill>
          <a:ln w="12700" cap="flat" cmpd="sng" algn="ctr">
            <a:noFill/>
            <a:prstDash val="solid"/>
            <a:round/>
            <a:headEnd type="none" w="med" len="med"/>
            <a:tailEnd type="none" w="med" len="med"/>
          </a:ln>
          <a:effectLst/>
        </p:spPr>
        <p:txBody>
          <a:bodyPr/>
          <a:lstStyle/>
          <a:p>
            <a:pPr>
              <a:defRPr/>
            </a:pPr>
            <a:endParaRPr lang="zh-CN" altLang="en-US" sz="2400">
              <a:latin typeface="Times New Roman" pitchFamily="18" charset="0"/>
            </a:endParaRPr>
          </a:p>
        </p:txBody>
      </p:sp>
      <p:sp>
        <p:nvSpPr>
          <p:cNvPr id="6" name="直角三角形 7"/>
          <p:cNvSpPr/>
          <p:nvPr>
            <p:custDataLst>
              <p:tags r:id="rId3"/>
            </p:custDataLst>
          </p:nvPr>
        </p:nvSpPr>
        <p:spPr bwMode="auto">
          <a:xfrm flipH="1">
            <a:off x="2268538" y="2777067"/>
            <a:ext cx="107950" cy="169333"/>
          </a:xfrm>
          <a:custGeom>
            <a:avLst/>
            <a:gdLst>
              <a:gd name="connsiteX0" fmla="*/ 0 w 216024"/>
              <a:gd name="connsiteY0" fmla="*/ 196923 h 196923"/>
              <a:gd name="connsiteX1" fmla="*/ 0 w 216024"/>
              <a:gd name="connsiteY1" fmla="*/ 0 h 196923"/>
              <a:gd name="connsiteX2" fmla="*/ 216024 w 216024"/>
              <a:gd name="connsiteY2" fmla="*/ 196923 h 196923"/>
              <a:gd name="connsiteX3" fmla="*/ 0 w 216024"/>
              <a:gd name="connsiteY3" fmla="*/ 196923 h 196923"/>
              <a:gd name="connsiteX0" fmla="*/ 0 w 213643"/>
              <a:gd name="connsiteY0" fmla="*/ 196923 h 196923"/>
              <a:gd name="connsiteX1" fmla="*/ 0 w 213643"/>
              <a:gd name="connsiteY1" fmla="*/ 0 h 196923"/>
              <a:gd name="connsiteX2" fmla="*/ 213643 w 213643"/>
              <a:gd name="connsiteY2" fmla="*/ 177873 h 196923"/>
              <a:gd name="connsiteX3" fmla="*/ 0 w 213643"/>
              <a:gd name="connsiteY3" fmla="*/ 196923 h 196923"/>
              <a:gd name="connsiteX0" fmla="*/ 7064 w 213643"/>
              <a:gd name="connsiteY0" fmla="*/ 180254 h 180254"/>
              <a:gd name="connsiteX1" fmla="*/ 0 w 213643"/>
              <a:gd name="connsiteY1" fmla="*/ 0 h 180254"/>
              <a:gd name="connsiteX2" fmla="*/ 213643 w 213643"/>
              <a:gd name="connsiteY2" fmla="*/ 177873 h 180254"/>
              <a:gd name="connsiteX3" fmla="*/ 7064 w 213643"/>
              <a:gd name="connsiteY3" fmla="*/ 180254 h 180254"/>
            </a:gdLst>
            <a:ahLst/>
            <a:cxnLst>
              <a:cxn ang="0">
                <a:pos x="connsiteX0" y="connsiteY0"/>
              </a:cxn>
              <a:cxn ang="0">
                <a:pos x="connsiteX1" y="connsiteY1"/>
              </a:cxn>
              <a:cxn ang="0">
                <a:pos x="connsiteX2" y="connsiteY2"/>
              </a:cxn>
              <a:cxn ang="0">
                <a:pos x="connsiteX3" y="connsiteY3"/>
              </a:cxn>
            </a:cxnLst>
            <a:rect l="l" t="t" r="r" b="b"/>
            <a:pathLst>
              <a:path w="213643" h="180254">
                <a:moveTo>
                  <a:pt x="7064" y="180254"/>
                </a:moveTo>
                <a:lnTo>
                  <a:pt x="0" y="0"/>
                </a:lnTo>
                <a:lnTo>
                  <a:pt x="213643" y="177873"/>
                </a:lnTo>
                <a:lnTo>
                  <a:pt x="7064" y="180254"/>
                </a:lnTo>
                <a:close/>
              </a:path>
            </a:pathLst>
          </a:custGeom>
          <a:solidFill>
            <a:schemeClr val="accent3">
              <a:lumMod val="75000"/>
            </a:schemeClr>
          </a:solidFill>
          <a:ln w="12700" cap="flat" cmpd="sng" algn="ctr">
            <a:noFill/>
            <a:prstDash val="solid"/>
            <a:round/>
            <a:headEnd type="none" w="med" len="med"/>
            <a:tailEnd type="none" w="med" len="med"/>
          </a:ln>
          <a:effectLst/>
        </p:spPr>
        <p:txBody>
          <a:bodyPr/>
          <a:lstStyle/>
          <a:p>
            <a:pPr>
              <a:defRPr/>
            </a:pPr>
            <a:endParaRPr lang="zh-CN" altLang="en-US" sz="2400">
              <a:latin typeface="Times New Roman" pitchFamily="18" charset="0"/>
            </a:endParaRPr>
          </a:p>
        </p:txBody>
      </p:sp>
      <p:grpSp>
        <p:nvGrpSpPr>
          <p:cNvPr id="8" name="组合 7"/>
          <p:cNvGrpSpPr/>
          <p:nvPr/>
        </p:nvGrpSpPr>
        <p:grpSpPr>
          <a:xfrm>
            <a:off x="0" y="3"/>
            <a:ext cx="2195736" cy="3771051"/>
            <a:chOff x="-15016" y="1060"/>
            <a:chExt cx="2195736" cy="2828288"/>
          </a:xfrm>
          <a:solidFill>
            <a:srgbClr val="DADADA"/>
          </a:solidFill>
        </p:grpSpPr>
        <p:sp>
          <p:nvSpPr>
            <p:cNvPr id="9" name="流程图: 手动输入 26"/>
            <p:cNvSpPr/>
            <p:nvPr>
              <p:custDataLst>
                <p:tags r:id="rId13"/>
              </p:custDataLst>
            </p:nvPr>
          </p:nvSpPr>
          <p:spPr>
            <a:xfrm rot="5400000">
              <a:off x="-23001" y="9049"/>
              <a:ext cx="2211710" cy="2195732"/>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30 w 10000"/>
                <a:gd name="connsiteY0" fmla="*/ 3883 h 10000"/>
                <a:gd name="connsiteX1" fmla="*/ 10000 w 10000"/>
                <a:gd name="connsiteY1" fmla="*/ 0 h 10000"/>
                <a:gd name="connsiteX2" fmla="*/ 10000 w 10000"/>
                <a:gd name="connsiteY2" fmla="*/ 10000 h 10000"/>
                <a:gd name="connsiteX3" fmla="*/ 0 w 10000"/>
                <a:gd name="connsiteY3" fmla="*/ 10000 h 10000"/>
                <a:gd name="connsiteX4" fmla="*/ 30 w 10000"/>
                <a:gd name="connsiteY4" fmla="*/ 3883 h 10000"/>
                <a:gd name="connsiteX0" fmla="*/ 30 w 10000"/>
                <a:gd name="connsiteY0" fmla="*/ 3980 h 10000"/>
                <a:gd name="connsiteX1" fmla="*/ 10000 w 10000"/>
                <a:gd name="connsiteY1" fmla="*/ 0 h 10000"/>
                <a:gd name="connsiteX2" fmla="*/ 10000 w 10000"/>
                <a:gd name="connsiteY2" fmla="*/ 10000 h 10000"/>
                <a:gd name="connsiteX3" fmla="*/ 0 w 10000"/>
                <a:gd name="connsiteY3" fmla="*/ 10000 h 10000"/>
                <a:gd name="connsiteX4" fmla="*/ 30 w 10000"/>
                <a:gd name="connsiteY4" fmla="*/ 3980 h 10000"/>
                <a:gd name="connsiteX0" fmla="*/ 30 w 10000"/>
                <a:gd name="connsiteY0" fmla="*/ 4342 h 10000"/>
                <a:gd name="connsiteX1" fmla="*/ 10000 w 10000"/>
                <a:gd name="connsiteY1" fmla="*/ 0 h 10000"/>
                <a:gd name="connsiteX2" fmla="*/ 10000 w 10000"/>
                <a:gd name="connsiteY2" fmla="*/ 10000 h 10000"/>
                <a:gd name="connsiteX3" fmla="*/ 0 w 10000"/>
                <a:gd name="connsiteY3" fmla="*/ 10000 h 10000"/>
                <a:gd name="connsiteX4" fmla="*/ 30 w 10000"/>
                <a:gd name="connsiteY4" fmla="*/ 4342 h 10000"/>
                <a:gd name="connsiteX0" fmla="*/ 1 w 10031"/>
                <a:gd name="connsiteY0" fmla="*/ 4414 h 10000"/>
                <a:gd name="connsiteX1" fmla="*/ 10031 w 10031"/>
                <a:gd name="connsiteY1" fmla="*/ 0 h 10000"/>
                <a:gd name="connsiteX2" fmla="*/ 10031 w 10031"/>
                <a:gd name="connsiteY2" fmla="*/ 10000 h 10000"/>
                <a:gd name="connsiteX3" fmla="*/ 31 w 10031"/>
                <a:gd name="connsiteY3" fmla="*/ 10000 h 10000"/>
                <a:gd name="connsiteX4" fmla="*/ 1 w 10031"/>
                <a:gd name="connsiteY4" fmla="*/ 4414 h 10000"/>
                <a:gd name="connsiteX0" fmla="*/ 30 w 10000"/>
                <a:gd name="connsiteY0" fmla="*/ 4390 h 10000"/>
                <a:gd name="connsiteX1" fmla="*/ 10000 w 10000"/>
                <a:gd name="connsiteY1" fmla="*/ 0 h 10000"/>
                <a:gd name="connsiteX2" fmla="*/ 10000 w 10000"/>
                <a:gd name="connsiteY2" fmla="*/ 10000 h 10000"/>
                <a:gd name="connsiteX3" fmla="*/ 0 w 10000"/>
                <a:gd name="connsiteY3" fmla="*/ 10000 h 10000"/>
                <a:gd name="connsiteX4" fmla="*/ 30 w 10000"/>
                <a:gd name="connsiteY4" fmla="*/ 4390 h 10000"/>
                <a:gd name="connsiteX0" fmla="*/ 2 w 10002"/>
                <a:gd name="connsiteY0" fmla="*/ 4390 h 10000"/>
                <a:gd name="connsiteX1" fmla="*/ 10002 w 10002"/>
                <a:gd name="connsiteY1" fmla="*/ 0 h 10000"/>
                <a:gd name="connsiteX2" fmla="*/ 10002 w 10002"/>
                <a:gd name="connsiteY2" fmla="*/ 10000 h 10000"/>
                <a:gd name="connsiteX3" fmla="*/ 2 w 10002"/>
                <a:gd name="connsiteY3" fmla="*/ 10000 h 10000"/>
                <a:gd name="connsiteX4" fmla="*/ 2 w 10002"/>
                <a:gd name="connsiteY4" fmla="*/ 439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2" h="10000">
                  <a:moveTo>
                    <a:pt x="2" y="4390"/>
                  </a:moveTo>
                  <a:lnTo>
                    <a:pt x="10002" y="0"/>
                  </a:lnTo>
                  <a:lnTo>
                    <a:pt x="10002" y="10000"/>
                  </a:lnTo>
                  <a:lnTo>
                    <a:pt x="2" y="10000"/>
                  </a:lnTo>
                  <a:cubicBezTo>
                    <a:pt x="12" y="7993"/>
                    <a:pt x="-8" y="6397"/>
                    <a:pt x="2" y="439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0" name="流程图: 手动输入 26"/>
            <p:cNvSpPr/>
            <p:nvPr>
              <p:custDataLst>
                <p:tags r:id="rId14"/>
              </p:custDataLst>
            </p:nvPr>
          </p:nvSpPr>
          <p:spPr>
            <a:xfrm rot="16200000" flipV="1">
              <a:off x="774562" y="1423191"/>
              <a:ext cx="616579" cy="2195736"/>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30 w 10000"/>
                <a:gd name="connsiteY0" fmla="*/ 3883 h 10000"/>
                <a:gd name="connsiteX1" fmla="*/ 10000 w 10000"/>
                <a:gd name="connsiteY1" fmla="*/ 0 h 10000"/>
                <a:gd name="connsiteX2" fmla="*/ 10000 w 10000"/>
                <a:gd name="connsiteY2" fmla="*/ 10000 h 10000"/>
                <a:gd name="connsiteX3" fmla="*/ 0 w 10000"/>
                <a:gd name="connsiteY3" fmla="*/ 10000 h 10000"/>
                <a:gd name="connsiteX4" fmla="*/ 30 w 10000"/>
                <a:gd name="connsiteY4" fmla="*/ 3883 h 10000"/>
                <a:gd name="connsiteX0" fmla="*/ 30 w 10000"/>
                <a:gd name="connsiteY0" fmla="*/ 3980 h 10000"/>
                <a:gd name="connsiteX1" fmla="*/ 10000 w 10000"/>
                <a:gd name="connsiteY1" fmla="*/ 0 h 10000"/>
                <a:gd name="connsiteX2" fmla="*/ 10000 w 10000"/>
                <a:gd name="connsiteY2" fmla="*/ 10000 h 10000"/>
                <a:gd name="connsiteX3" fmla="*/ 0 w 10000"/>
                <a:gd name="connsiteY3" fmla="*/ 10000 h 10000"/>
                <a:gd name="connsiteX4" fmla="*/ 30 w 10000"/>
                <a:gd name="connsiteY4" fmla="*/ 3980 h 10000"/>
                <a:gd name="connsiteX0" fmla="*/ 30 w 10000"/>
                <a:gd name="connsiteY0" fmla="*/ 4342 h 10000"/>
                <a:gd name="connsiteX1" fmla="*/ 10000 w 10000"/>
                <a:gd name="connsiteY1" fmla="*/ 0 h 10000"/>
                <a:gd name="connsiteX2" fmla="*/ 10000 w 10000"/>
                <a:gd name="connsiteY2" fmla="*/ 10000 h 10000"/>
                <a:gd name="connsiteX3" fmla="*/ 0 w 10000"/>
                <a:gd name="connsiteY3" fmla="*/ 10000 h 10000"/>
                <a:gd name="connsiteX4" fmla="*/ 30 w 10000"/>
                <a:gd name="connsiteY4" fmla="*/ 4342 h 10000"/>
                <a:gd name="connsiteX0" fmla="*/ 1 w 10031"/>
                <a:gd name="connsiteY0" fmla="*/ 4414 h 10000"/>
                <a:gd name="connsiteX1" fmla="*/ 10031 w 10031"/>
                <a:gd name="connsiteY1" fmla="*/ 0 h 10000"/>
                <a:gd name="connsiteX2" fmla="*/ 10031 w 10031"/>
                <a:gd name="connsiteY2" fmla="*/ 10000 h 10000"/>
                <a:gd name="connsiteX3" fmla="*/ 31 w 10031"/>
                <a:gd name="connsiteY3" fmla="*/ 10000 h 10000"/>
                <a:gd name="connsiteX4" fmla="*/ 1 w 10031"/>
                <a:gd name="connsiteY4" fmla="*/ 4414 h 10000"/>
                <a:gd name="connsiteX0" fmla="*/ 30 w 10000"/>
                <a:gd name="connsiteY0" fmla="*/ 4390 h 10000"/>
                <a:gd name="connsiteX1" fmla="*/ 10000 w 10000"/>
                <a:gd name="connsiteY1" fmla="*/ 0 h 10000"/>
                <a:gd name="connsiteX2" fmla="*/ 10000 w 10000"/>
                <a:gd name="connsiteY2" fmla="*/ 10000 h 10000"/>
                <a:gd name="connsiteX3" fmla="*/ 0 w 10000"/>
                <a:gd name="connsiteY3" fmla="*/ 10000 h 10000"/>
                <a:gd name="connsiteX4" fmla="*/ 30 w 10000"/>
                <a:gd name="connsiteY4" fmla="*/ 4390 h 10000"/>
                <a:gd name="connsiteX0" fmla="*/ 2 w 10002"/>
                <a:gd name="connsiteY0" fmla="*/ 4390 h 10000"/>
                <a:gd name="connsiteX1" fmla="*/ 10002 w 10002"/>
                <a:gd name="connsiteY1" fmla="*/ 0 h 10000"/>
                <a:gd name="connsiteX2" fmla="*/ 10002 w 10002"/>
                <a:gd name="connsiteY2" fmla="*/ 10000 h 10000"/>
                <a:gd name="connsiteX3" fmla="*/ 2 w 10002"/>
                <a:gd name="connsiteY3" fmla="*/ 10000 h 10000"/>
                <a:gd name="connsiteX4" fmla="*/ 2 w 10002"/>
                <a:gd name="connsiteY4" fmla="*/ 439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2" h="10000">
                  <a:moveTo>
                    <a:pt x="2" y="4390"/>
                  </a:moveTo>
                  <a:lnTo>
                    <a:pt x="10002" y="0"/>
                  </a:lnTo>
                  <a:lnTo>
                    <a:pt x="10002" y="10000"/>
                  </a:lnTo>
                  <a:lnTo>
                    <a:pt x="2" y="10000"/>
                  </a:lnTo>
                  <a:cubicBezTo>
                    <a:pt x="12" y="7993"/>
                    <a:pt x="-8" y="6397"/>
                    <a:pt x="2" y="439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grpSp>
      <p:sp>
        <p:nvSpPr>
          <p:cNvPr id="11" name="平行四边形 10"/>
          <p:cNvSpPr>
            <a:spLocks noChangeArrowheads="1"/>
          </p:cNvSpPr>
          <p:nvPr>
            <p:custDataLst>
              <p:tags r:id="rId4"/>
            </p:custDataLst>
          </p:nvPr>
        </p:nvSpPr>
        <p:spPr bwMode="auto">
          <a:xfrm rot="5400000">
            <a:off x="2206361" y="4602429"/>
            <a:ext cx="757767" cy="430212"/>
          </a:xfrm>
          <a:prstGeom prst="parallelogram">
            <a:avLst>
              <a:gd name="adj" fmla="val 7871"/>
            </a:avLst>
          </a:prstGeom>
          <a:solidFill>
            <a:srgbClr val="A4A296"/>
          </a:solidFill>
          <a:ln>
            <a:noFill/>
          </a:ln>
          <a:extLst>
            <a:ext uri="{91240B29-F687-4F45-9708-019B960494DF}">
              <a14:hiddenLine xmlns:a14="http://schemas.microsoft.com/office/drawing/2010/main" w="12700" algn="ctr">
                <a:solidFill>
                  <a:srgbClr val="000000"/>
                </a:solidFill>
                <a:round/>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defRPr/>
            </a:pPr>
            <a:endParaRPr lang="zh-CN" altLang="en-US" sz="2400" smtClean="0">
              <a:latin typeface="Times New Roman" panose="02020603050405020304" pitchFamily="18" charset="0"/>
            </a:endParaRPr>
          </a:p>
        </p:txBody>
      </p:sp>
      <p:sp>
        <p:nvSpPr>
          <p:cNvPr id="12" name="平行四边形 11"/>
          <p:cNvSpPr>
            <a:spLocks/>
          </p:cNvSpPr>
          <p:nvPr>
            <p:custDataLst>
              <p:tags r:id="rId5"/>
            </p:custDataLst>
          </p:nvPr>
        </p:nvSpPr>
        <p:spPr bwMode="auto">
          <a:xfrm rot="5400000">
            <a:off x="2219061" y="5377129"/>
            <a:ext cx="732367" cy="430212"/>
          </a:xfrm>
          <a:custGeom>
            <a:avLst/>
            <a:gdLst>
              <a:gd name="T0" fmla="*/ 0 w 534922"/>
              <a:gd name="T1" fmla="*/ 429167 h 430735"/>
              <a:gd name="T2" fmla="*/ 37563 w 534922"/>
              <a:gd name="T3" fmla="*/ 0 h 430735"/>
              <a:gd name="T4" fmla="*/ 593338 w 534922"/>
              <a:gd name="T5" fmla="*/ 0 h 430735"/>
              <a:gd name="T6" fmla="*/ 592627 w 534922"/>
              <a:gd name="T7" fmla="*/ 429167 h 430735"/>
              <a:gd name="T8" fmla="*/ 0 w 534922"/>
              <a:gd name="T9" fmla="*/ 429167 h 4307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4922" h="430735">
                <a:moveTo>
                  <a:pt x="0" y="430735"/>
                </a:moveTo>
                <a:lnTo>
                  <a:pt x="33864" y="0"/>
                </a:lnTo>
                <a:lnTo>
                  <a:pt x="534922" y="0"/>
                </a:lnTo>
                <a:cubicBezTo>
                  <a:pt x="534708" y="143578"/>
                  <a:pt x="534495" y="287157"/>
                  <a:pt x="534281" y="430735"/>
                </a:cubicBezTo>
                <a:lnTo>
                  <a:pt x="0" y="430735"/>
                </a:lnTo>
                <a:close/>
              </a:path>
            </a:pathLst>
          </a:custGeom>
          <a:solidFill>
            <a:srgbClr val="A4A296"/>
          </a:solidFill>
          <a:ln>
            <a:noFill/>
          </a:ln>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Lst>
        </p:spPr>
        <p:txBody>
          <a:bodyPr/>
          <a:lstStyle/>
          <a:p>
            <a:endParaRPr lang="zh-CN" altLang="en-US"/>
          </a:p>
        </p:txBody>
      </p:sp>
      <p:sp>
        <p:nvSpPr>
          <p:cNvPr id="14" name="任意多边形 13"/>
          <p:cNvSpPr/>
          <p:nvPr>
            <p:custDataLst>
              <p:tags r:id="rId6"/>
            </p:custDataLst>
          </p:nvPr>
        </p:nvSpPr>
        <p:spPr>
          <a:xfrm flipH="1">
            <a:off x="7308850" y="0"/>
            <a:ext cx="1835150" cy="2948517"/>
          </a:xfrm>
          <a:custGeom>
            <a:avLst/>
            <a:gdLst>
              <a:gd name="connsiteX0" fmla="*/ 0 w 2164080"/>
              <a:gd name="connsiteY0" fmla="*/ 0 h 2270760"/>
              <a:gd name="connsiteX1" fmla="*/ 449580 w 2164080"/>
              <a:gd name="connsiteY1" fmla="*/ 0 h 2270760"/>
              <a:gd name="connsiteX2" fmla="*/ 2164080 w 2164080"/>
              <a:gd name="connsiteY2" fmla="*/ 838200 h 2270760"/>
              <a:gd name="connsiteX3" fmla="*/ 1310640 w 2164080"/>
              <a:gd name="connsiteY3" fmla="*/ 2270760 h 2270760"/>
              <a:gd name="connsiteX4" fmla="*/ 22860 w 2164080"/>
              <a:gd name="connsiteY4" fmla="*/ 2270760 h 2270760"/>
              <a:gd name="connsiteX5" fmla="*/ 0 w 2164080"/>
              <a:gd name="connsiteY5" fmla="*/ 0 h 2270760"/>
              <a:gd name="connsiteX0" fmla="*/ 0 w 2164080"/>
              <a:gd name="connsiteY0" fmla="*/ 0 h 2270760"/>
              <a:gd name="connsiteX1" fmla="*/ 449580 w 2164080"/>
              <a:gd name="connsiteY1" fmla="*/ 0 h 2270760"/>
              <a:gd name="connsiteX2" fmla="*/ 2164080 w 2164080"/>
              <a:gd name="connsiteY2" fmla="*/ 838200 h 2270760"/>
              <a:gd name="connsiteX3" fmla="*/ 1310640 w 2164080"/>
              <a:gd name="connsiteY3" fmla="*/ 2270760 h 2270760"/>
              <a:gd name="connsiteX4" fmla="*/ 0 w 2164080"/>
              <a:gd name="connsiteY4" fmla="*/ 2270760 h 2270760"/>
              <a:gd name="connsiteX5" fmla="*/ 0 w 2164080"/>
              <a:gd name="connsiteY5" fmla="*/ 0 h 2270760"/>
              <a:gd name="connsiteX0" fmla="*/ 0 w 2164080"/>
              <a:gd name="connsiteY0" fmla="*/ 0 h 2270760"/>
              <a:gd name="connsiteX1" fmla="*/ 435396 w 2164080"/>
              <a:gd name="connsiteY1" fmla="*/ 0 h 2270760"/>
              <a:gd name="connsiteX2" fmla="*/ 2164080 w 2164080"/>
              <a:gd name="connsiteY2" fmla="*/ 838200 h 2270760"/>
              <a:gd name="connsiteX3" fmla="*/ 1310640 w 2164080"/>
              <a:gd name="connsiteY3" fmla="*/ 2270760 h 2270760"/>
              <a:gd name="connsiteX4" fmla="*/ 0 w 2164080"/>
              <a:gd name="connsiteY4" fmla="*/ 2270760 h 2270760"/>
              <a:gd name="connsiteX5" fmla="*/ 0 w 2164080"/>
              <a:gd name="connsiteY5" fmla="*/ 0 h 2270760"/>
              <a:gd name="connsiteX0" fmla="*/ 0 w 2164080"/>
              <a:gd name="connsiteY0" fmla="*/ 0 h 2270760"/>
              <a:gd name="connsiteX1" fmla="*/ 435396 w 2164080"/>
              <a:gd name="connsiteY1" fmla="*/ 0 h 2270760"/>
              <a:gd name="connsiteX2" fmla="*/ 2164080 w 2164080"/>
              <a:gd name="connsiteY2" fmla="*/ 838200 h 2270760"/>
              <a:gd name="connsiteX3" fmla="*/ 1310640 w 2164080"/>
              <a:gd name="connsiteY3" fmla="*/ 2270760 h 2270760"/>
              <a:gd name="connsiteX4" fmla="*/ 0 w 2164080"/>
              <a:gd name="connsiteY4" fmla="*/ 2270760 h 2270760"/>
              <a:gd name="connsiteX5" fmla="*/ 0 w 2164080"/>
              <a:gd name="connsiteY5" fmla="*/ 0 h 227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4080" h="2270760">
                <a:moveTo>
                  <a:pt x="0" y="0"/>
                </a:moveTo>
                <a:lnTo>
                  <a:pt x="435396" y="0"/>
                </a:lnTo>
                <a:lnTo>
                  <a:pt x="2164080" y="838200"/>
                </a:lnTo>
                <a:lnTo>
                  <a:pt x="1310640" y="2270760"/>
                </a:lnTo>
                <a:lnTo>
                  <a:pt x="0" y="2270760"/>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5" name="任意多边形 14"/>
          <p:cNvSpPr/>
          <p:nvPr userDrawn="1">
            <p:custDataLst>
              <p:tags r:id="rId7"/>
            </p:custDataLst>
          </p:nvPr>
        </p:nvSpPr>
        <p:spPr>
          <a:xfrm flipH="1">
            <a:off x="6929438" y="1"/>
            <a:ext cx="2214562" cy="1341967"/>
          </a:xfrm>
          <a:custGeom>
            <a:avLst/>
            <a:gdLst>
              <a:gd name="connsiteX0" fmla="*/ 0 w 2225040"/>
              <a:gd name="connsiteY0" fmla="*/ 0 h 853440"/>
              <a:gd name="connsiteX1" fmla="*/ 2225040 w 2225040"/>
              <a:gd name="connsiteY1" fmla="*/ 7620 h 853440"/>
              <a:gd name="connsiteX2" fmla="*/ 1714500 w 2225040"/>
              <a:gd name="connsiteY2" fmla="*/ 853440 h 853440"/>
              <a:gd name="connsiteX3" fmla="*/ 0 w 2225040"/>
              <a:gd name="connsiteY3" fmla="*/ 0 h 853440"/>
              <a:gd name="connsiteX0" fmla="*/ 0 w 2229802"/>
              <a:gd name="connsiteY0" fmla="*/ 0 h 853440"/>
              <a:gd name="connsiteX1" fmla="*/ 2229802 w 2229802"/>
              <a:gd name="connsiteY1" fmla="*/ 476 h 853440"/>
              <a:gd name="connsiteX2" fmla="*/ 1714500 w 2229802"/>
              <a:gd name="connsiteY2" fmla="*/ 853440 h 853440"/>
              <a:gd name="connsiteX3" fmla="*/ 0 w 2229802"/>
              <a:gd name="connsiteY3" fmla="*/ 0 h 853440"/>
              <a:gd name="connsiteX0" fmla="*/ 0 w 2229802"/>
              <a:gd name="connsiteY0" fmla="*/ 0 h 812603"/>
              <a:gd name="connsiteX1" fmla="*/ 2229802 w 2229802"/>
              <a:gd name="connsiteY1" fmla="*/ 476 h 812603"/>
              <a:gd name="connsiteX2" fmla="*/ 1700439 w 2229802"/>
              <a:gd name="connsiteY2" fmla="*/ 812603 h 812603"/>
              <a:gd name="connsiteX3" fmla="*/ 0 w 2229802"/>
              <a:gd name="connsiteY3" fmla="*/ 0 h 812603"/>
              <a:gd name="connsiteX0" fmla="*/ 0 w 2229802"/>
              <a:gd name="connsiteY0" fmla="*/ 0 h 827917"/>
              <a:gd name="connsiteX1" fmla="*/ 2229802 w 2229802"/>
              <a:gd name="connsiteY1" fmla="*/ 476 h 827917"/>
              <a:gd name="connsiteX2" fmla="*/ 1714500 w 2229802"/>
              <a:gd name="connsiteY2" fmla="*/ 827917 h 827917"/>
              <a:gd name="connsiteX3" fmla="*/ 0 w 2229802"/>
              <a:gd name="connsiteY3" fmla="*/ 0 h 827917"/>
              <a:gd name="connsiteX0" fmla="*/ 0 w 2229802"/>
              <a:gd name="connsiteY0" fmla="*/ 0 h 827917"/>
              <a:gd name="connsiteX1" fmla="*/ 2229802 w 2229802"/>
              <a:gd name="connsiteY1" fmla="*/ 476 h 827917"/>
              <a:gd name="connsiteX2" fmla="*/ 1679184 w 2229802"/>
              <a:gd name="connsiteY2" fmla="*/ 827917 h 827917"/>
              <a:gd name="connsiteX3" fmla="*/ 0 w 2229802"/>
              <a:gd name="connsiteY3" fmla="*/ 0 h 827917"/>
              <a:gd name="connsiteX0" fmla="*/ 0 w 2229802"/>
              <a:gd name="connsiteY0" fmla="*/ 0 h 808573"/>
              <a:gd name="connsiteX1" fmla="*/ 2229802 w 2229802"/>
              <a:gd name="connsiteY1" fmla="*/ 476 h 808573"/>
              <a:gd name="connsiteX2" fmla="*/ 1763999 w 2229802"/>
              <a:gd name="connsiteY2" fmla="*/ 808573 h 808573"/>
              <a:gd name="connsiteX3" fmla="*/ 0 w 2229802"/>
              <a:gd name="connsiteY3" fmla="*/ 0 h 808573"/>
            </a:gdLst>
            <a:ahLst/>
            <a:cxnLst>
              <a:cxn ang="0">
                <a:pos x="connsiteX0" y="connsiteY0"/>
              </a:cxn>
              <a:cxn ang="0">
                <a:pos x="connsiteX1" y="connsiteY1"/>
              </a:cxn>
              <a:cxn ang="0">
                <a:pos x="connsiteX2" y="connsiteY2"/>
              </a:cxn>
              <a:cxn ang="0">
                <a:pos x="connsiteX3" y="connsiteY3"/>
              </a:cxn>
            </a:cxnLst>
            <a:rect l="l" t="t" r="r" b="b"/>
            <a:pathLst>
              <a:path w="2229802" h="808573">
                <a:moveTo>
                  <a:pt x="0" y="0"/>
                </a:moveTo>
                <a:lnTo>
                  <a:pt x="2229802" y="476"/>
                </a:lnTo>
                <a:lnTo>
                  <a:pt x="1763999" y="808573"/>
                </a:lnTo>
                <a:lnTo>
                  <a:pt x="0" y="0"/>
                </a:lnTo>
                <a:close/>
              </a:path>
            </a:pathLst>
          </a:custGeom>
          <a:solidFill>
            <a:schemeClr val="accent3">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3" name="文本占位符 12"/>
          <p:cNvSpPr>
            <a:spLocks noGrp="1"/>
          </p:cNvSpPr>
          <p:nvPr>
            <p:ph type="body" sz="quarter" idx="13"/>
            <p:custDataLst>
              <p:tags r:id="rId8"/>
            </p:custDataLst>
          </p:nvPr>
        </p:nvSpPr>
        <p:spPr>
          <a:xfrm>
            <a:off x="2974048" y="3140968"/>
            <a:ext cx="5551828" cy="336404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dirty="0"/>
          </a:p>
        </p:txBody>
      </p:sp>
      <p:sp>
        <p:nvSpPr>
          <p:cNvPr id="16" name="日期占位符 2"/>
          <p:cNvSpPr>
            <a:spLocks noGrp="1"/>
          </p:cNvSpPr>
          <p:nvPr>
            <p:ph type="dt" sz="half" idx="14"/>
            <p:custDataLst>
              <p:tags r:id="rId9"/>
            </p:custDataLst>
          </p:nvPr>
        </p:nvSpPr>
        <p:spPr/>
        <p:txBody>
          <a:bodyPr/>
          <a:lstStyle>
            <a:lvl1pPr>
              <a:defRPr/>
            </a:lvl1pPr>
          </a:lstStyle>
          <a:p>
            <a:fld id="{B0C1B217-8E43-49F3-8B40-CDF230F964AD}" type="datetime1">
              <a:rPr lang="zh-CN" altLang="en-US" smtClean="0"/>
              <a:t>2018/12/15</a:t>
            </a:fld>
            <a:endParaRPr lang="zh-CN" altLang="en-US"/>
          </a:p>
        </p:txBody>
      </p:sp>
      <p:sp>
        <p:nvSpPr>
          <p:cNvPr id="17" name="页脚占位符 3"/>
          <p:cNvSpPr>
            <a:spLocks noGrp="1"/>
          </p:cNvSpPr>
          <p:nvPr>
            <p:ph type="ftr" sz="quarter" idx="15"/>
            <p:custDataLst>
              <p:tags r:id="rId10"/>
            </p:custDataLst>
          </p:nvPr>
        </p:nvSpPr>
        <p:spPr/>
        <p:txBody>
          <a:bodyPr/>
          <a:lstStyle>
            <a:lvl1pPr>
              <a:defRPr/>
            </a:lvl1pPr>
          </a:lstStyle>
          <a:p>
            <a:endParaRPr lang="zh-CN" altLang="en-US"/>
          </a:p>
        </p:txBody>
      </p:sp>
      <p:sp>
        <p:nvSpPr>
          <p:cNvPr id="18" name="灯片编号占位符 4"/>
          <p:cNvSpPr>
            <a:spLocks noGrp="1"/>
          </p:cNvSpPr>
          <p:nvPr>
            <p:ph type="sldNum" sz="quarter" idx="16"/>
            <p:custDataLst>
              <p:tags r:id="rId11"/>
            </p:custDataLst>
          </p:nvPr>
        </p:nvSpPr>
        <p:spPr/>
        <p:txBody>
          <a:bodyPr/>
          <a:lstStyle>
            <a:lvl1pPr>
              <a:defRPr/>
            </a:lvl1pPr>
          </a:lstStyle>
          <a:p>
            <a:fld id="{1E0BA58B-103A-46B6-A109-3DF0890384A4}" type="slidenum">
              <a:rPr lang="zh-CN" altLang="en-US" smtClean="0"/>
              <a:t>‹#›</a:t>
            </a:fld>
            <a:endParaRPr lang="zh-CN" altLang="en-US"/>
          </a:p>
        </p:txBody>
      </p:sp>
      <p:sp>
        <p:nvSpPr>
          <p:cNvPr id="19" name="标题 1"/>
          <p:cNvSpPr>
            <a:spLocks noGrp="1"/>
          </p:cNvSpPr>
          <p:nvPr>
            <p:ph type="title"/>
            <p:custDataLst>
              <p:tags r:id="rId12"/>
            </p:custDataLst>
          </p:nvPr>
        </p:nvSpPr>
        <p:spPr>
          <a:xfrm>
            <a:off x="2123728" y="1451989"/>
            <a:ext cx="6120680" cy="752875"/>
          </a:xfrm>
        </p:spPr>
        <p:txBody>
          <a:bodyPr>
            <a:noAutofit/>
          </a:bodyPr>
          <a:lstStyle>
            <a:lvl1pPr algn="l">
              <a:defRPr sz="3200" b="1">
                <a:latin typeface="+mj-ea"/>
                <a:ea typeface="+mj-ea"/>
              </a:defRPr>
            </a:lvl1pPr>
          </a:lstStyle>
          <a:p>
            <a:r>
              <a:rPr lang="zh-CN" altLang="en-US" smtClean="0"/>
              <a:t>单击此处编辑母版标题样式</a:t>
            </a:r>
            <a:endParaRPr lang="zh-CN" altLang="en-US" dirty="0"/>
          </a:p>
        </p:txBody>
      </p:sp>
    </p:spTree>
    <p:extLst>
      <p:ext uri="{BB962C8B-B14F-4D97-AF65-F5344CB8AC3E}">
        <p14:creationId xmlns:p14="http://schemas.microsoft.com/office/powerpoint/2010/main" val="5135640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4" name="直角三角形 2"/>
          <p:cNvSpPr>
            <a:spLocks noChangeAspect="1"/>
          </p:cNvSpPr>
          <p:nvPr>
            <p:custDataLst>
              <p:tags r:id="rId1"/>
            </p:custDataLst>
          </p:nvPr>
        </p:nvSpPr>
        <p:spPr bwMode="auto">
          <a:xfrm rot="2749764">
            <a:off x="8301415" y="5498011"/>
            <a:ext cx="1154694" cy="1908411"/>
          </a:xfrm>
          <a:custGeom>
            <a:avLst/>
            <a:gdLst>
              <a:gd name="T0" fmla="*/ 0 w 1026633"/>
              <a:gd name="T1" fmla="*/ 1644448 h 1647132"/>
              <a:gd name="T2" fmla="*/ 0 w 1026633"/>
              <a:gd name="T3" fmla="*/ 0 h 1647132"/>
              <a:gd name="T4" fmla="*/ 1028073 w 1026633"/>
              <a:gd name="T5" fmla="*/ 938717 h 1647132"/>
              <a:gd name="T6" fmla="*/ 373838 w 1026633"/>
              <a:gd name="T7" fmla="*/ 1642817 h 1647132"/>
              <a:gd name="T8" fmla="*/ 0 w 1026633"/>
              <a:gd name="T9" fmla="*/ 1644448 h 1647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26633" h="1647132">
                <a:moveTo>
                  <a:pt x="0" y="1647132"/>
                </a:moveTo>
                <a:lnTo>
                  <a:pt x="0" y="0"/>
                </a:lnTo>
                <a:lnTo>
                  <a:pt x="1026633" y="940249"/>
                </a:lnTo>
                <a:lnTo>
                  <a:pt x="373313" y="1645498"/>
                </a:lnTo>
                <a:lnTo>
                  <a:pt x="0" y="1647132"/>
                </a:lnTo>
                <a:close/>
              </a:path>
            </a:pathLst>
          </a:custGeom>
          <a:solidFill>
            <a:srgbClr val="DADADA"/>
          </a:solidFill>
          <a:ln>
            <a:noFill/>
          </a:ln>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Lst>
        </p:spPr>
        <p:txBody>
          <a:bodyPr/>
          <a:lstStyle/>
          <a:p>
            <a:endParaRPr lang="zh-CN" altLang="en-US">
              <a:latin typeface="等线" panose="02010600030101010101" pitchFamily="2" charset="-122"/>
              <a:ea typeface="等线" panose="02010600030101010101" pitchFamily="2" charset="-122"/>
            </a:endParaRPr>
          </a:p>
        </p:txBody>
      </p:sp>
      <p:grpSp>
        <p:nvGrpSpPr>
          <p:cNvPr id="6" name="组合 8"/>
          <p:cNvGrpSpPr>
            <a:grpSpLocks/>
          </p:cNvGrpSpPr>
          <p:nvPr/>
        </p:nvGrpSpPr>
        <p:grpSpPr bwMode="auto">
          <a:xfrm>
            <a:off x="2267744" y="1477434"/>
            <a:ext cx="5390356" cy="272653"/>
            <a:chOff x="1547813" y="1107756"/>
            <a:chExt cx="4827026" cy="167850"/>
          </a:xfrm>
        </p:grpSpPr>
        <p:cxnSp>
          <p:nvCxnSpPr>
            <p:cNvPr id="7" name="直接连接符 6"/>
            <p:cNvCxnSpPr/>
            <p:nvPr/>
          </p:nvCxnSpPr>
          <p:spPr>
            <a:xfrm>
              <a:off x="1547813" y="1194848"/>
              <a:ext cx="4680945" cy="0"/>
            </a:xfrm>
            <a:prstGeom prst="line">
              <a:avLst/>
            </a:prstGeom>
            <a:ln w="19050">
              <a:solidFill>
                <a:schemeClr val="bg1">
                  <a:lumMod val="50000"/>
                </a:schemeClr>
              </a:solidFill>
              <a:prstDash val="sysDot"/>
              <a:tailEnd type="oval"/>
            </a:ln>
          </p:spPr>
          <p:style>
            <a:lnRef idx="1">
              <a:schemeClr val="accent1"/>
            </a:lnRef>
            <a:fillRef idx="0">
              <a:schemeClr val="accent1"/>
            </a:fillRef>
            <a:effectRef idx="0">
              <a:schemeClr val="accent1"/>
            </a:effectRef>
            <a:fontRef idx="minor">
              <a:schemeClr val="tx1"/>
            </a:fontRef>
          </p:style>
        </p:cxnSp>
        <p:sp>
          <p:nvSpPr>
            <p:cNvPr id="8" name="椭圆 7"/>
            <p:cNvSpPr/>
            <p:nvPr>
              <p:custDataLst>
                <p:tags r:id="rId8"/>
              </p:custDataLst>
            </p:nvPr>
          </p:nvSpPr>
          <p:spPr>
            <a:xfrm>
              <a:off x="6219231" y="1107756"/>
              <a:ext cx="155608" cy="167850"/>
            </a:xfrm>
            <a:prstGeom prst="ellipse">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1" hangingPunct="1">
                <a:defRPr/>
              </a:pPr>
              <a:endParaRPr lang="en-US" altLang="zh-CN" smtClean="0">
                <a:solidFill>
                  <a:srgbClr val="FFFFFF"/>
                </a:solidFill>
                <a:latin typeface="等线" panose="02010600030101010101" pitchFamily="2" charset="-122"/>
                <a:ea typeface="等线" panose="02010600030101010101" pitchFamily="2" charset="-122"/>
              </a:endParaRPr>
            </a:p>
          </p:txBody>
        </p:sp>
      </p:grpSp>
      <p:sp>
        <p:nvSpPr>
          <p:cNvPr id="2" name="标题 1"/>
          <p:cNvSpPr>
            <a:spLocks noGrp="1"/>
          </p:cNvSpPr>
          <p:nvPr>
            <p:ph type="title"/>
            <p:custDataLst>
              <p:tags r:id="rId2"/>
            </p:custDataLst>
          </p:nvPr>
        </p:nvSpPr>
        <p:spPr>
          <a:xfrm>
            <a:off x="1259632" y="768275"/>
            <a:ext cx="7128470" cy="752875"/>
          </a:xfrm>
        </p:spPr>
        <p:txBody>
          <a:bodyPr>
            <a:noAutofit/>
          </a:bodyPr>
          <a:lstStyle>
            <a:lvl1pPr algn="l">
              <a:defRPr sz="3600" b="1">
                <a:latin typeface="等线" panose="02010600030101010101" pitchFamily="2" charset="-122"/>
                <a:ea typeface="等线" panose="02010600030101010101" pitchFamily="2" charset="-122"/>
              </a:defRPr>
            </a:lvl1pPr>
          </a:lstStyle>
          <a:p>
            <a:r>
              <a:rPr lang="zh-CN" altLang="en-US" dirty="0" smtClean="0"/>
              <a:t>单击此处编辑母版标题样式</a:t>
            </a:r>
            <a:endParaRPr lang="zh-CN" altLang="en-US" dirty="0"/>
          </a:p>
        </p:txBody>
      </p:sp>
      <p:sp>
        <p:nvSpPr>
          <p:cNvPr id="3" name="内容占位符 2"/>
          <p:cNvSpPr>
            <a:spLocks noGrp="1"/>
          </p:cNvSpPr>
          <p:nvPr>
            <p:ph idx="1"/>
            <p:custDataLst>
              <p:tags r:id="rId3"/>
            </p:custDataLst>
          </p:nvPr>
        </p:nvSpPr>
        <p:spPr>
          <a:xfrm>
            <a:off x="1077357" y="1751337"/>
            <a:ext cx="7455084" cy="4374827"/>
          </a:xfrm>
        </p:spPr>
        <p:txBody>
          <a:bodyPr/>
          <a:lstStyle>
            <a:lvl1pPr marL="0" indent="0" algn="l" defTabSz="914400" rtl="0" eaLnBrk="1" latinLnBrk="0" hangingPunct="1">
              <a:lnSpc>
                <a:spcPct val="150000"/>
              </a:lnSpc>
              <a:spcBef>
                <a:spcPct val="0"/>
              </a:spcBef>
              <a:buNone/>
              <a:defRPr lang="zh-CN" altLang="en-US" sz="2400" b="0" kern="1200" dirty="0" smtClean="0">
                <a:solidFill>
                  <a:schemeClr val="tx1"/>
                </a:solidFill>
                <a:latin typeface="等线" panose="02010600030101010101" pitchFamily="2" charset="-122"/>
                <a:ea typeface="等线" panose="02010600030101010101" pitchFamily="2" charset="-122"/>
                <a:cs typeface="+mj-cs"/>
              </a:defRPr>
            </a:lvl1pPr>
            <a:lvl2pPr marL="742950" indent="-285750">
              <a:lnSpc>
                <a:spcPct val="150000"/>
              </a:lnSpc>
              <a:buFont typeface="Arial" panose="020B0604020202020204" pitchFamily="34" charset="0"/>
              <a:buChar char="•"/>
              <a:defRPr sz="2000">
                <a:latin typeface="等线" panose="02010600030101010101" pitchFamily="2" charset="-122"/>
                <a:ea typeface="等线" panose="02010600030101010101" pitchFamily="2" charset="-122"/>
              </a:defRPr>
            </a:lvl2pPr>
            <a:lvl3pPr>
              <a:lnSpc>
                <a:spcPct val="150000"/>
              </a:lnSpc>
              <a:defRPr sz="1800">
                <a:latin typeface="等线" panose="02010600030101010101" pitchFamily="2" charset="-122"/>
                <a:ea typeface="等线" panose="02010600030101010101" pitchFamily="2" charset="-122"/>
              </a:defRPr>
            </a:lvl3pPr>
            <a:lvl4pPr>
              <a:lnSpc>
                <a:spcPct val="150000"/>
              </a:lnSpc>
              <a:defRPr sz="1600">
                <a:latin typeface="等线" panose="02010600030101010101" pitchFamily="2" charset="-122"/>
                <a:ea typeface="等线" panose="02010600030101010101" pitchFamily="2" charset="-122"/>
              </a:defRPr>
            </a:lvl4pPr>
            <a:lvl5pPr>
              <a:lnSpc>
                <a:spcPct val="150000"/>
              </a:lnSpc>
              <a:defRPr sz="1600">
                <a:latin typeface="等线" panose="02010600030101010101" pitchFamily="2" charset="-122"/>
                <a:ea typeface="等线" panose="02010600030101010101" pitchFamily="2" charset="-122"/>
              </a:defRPr>
            </a:lvl5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11" name="日期占位符 3"/>
          <p:cNvSpPr>
            <a:spLocks noGrp="1"/>
          </p:cNvSpPr>
          <p:nvPr>
            <p:ph type="dt" sz="half" idx="10"/>
            <p:custDataLst>
              <p:tags r:id="rId4"/>
            </p:custDataLst>
          </p:nvPr>
        </p:nvSpPr>
        <p:spPr/>
        <p:txBody>
          <a:bodyPr wrap="square" numCol="1" anchorCtr="0" compatLnSpc="1">
            <a:prstTxWarp prst="textNoShape">
              <a:avLst/>
            </a:prstTxWarp>
          </a:bodyPr>
          <a:lstStyle>
            <a:lvl1pPr fontAlgn="base">
              <a:spcBef>
                <a:spcPct val="0"/>
              </a:spcBef>
              <a:spcAft>
                <a:spcPct val="0"/>
              </a:spcAft>
              <a:defRPr>
                <a:solidFill>
                  <a:srgbClr val="898989"/>
                </a:solidFill>
                <a:latin typeface="等线" panose="02010600030101010101" pitchFamily="2" charset="-122"/>
                <a:ea typeface="等线" panose="02010600030101010101" pitchFamily="2" charset="-122"/>
              </a:defRPr>
            </a:lvl1pPr>
          </a:lstStyle>
          <a:p>
            <a:fld id="{5A6E931D-714F-46CC-8A48-2A5EA4AB0C0B}" type="datetime1">
              <a:rPr lang="zh-CN" altLang="en-US" smtClean="0"/>
              <a:pPr/>
              <a:t>2018/12/15</a:t>
            </a:fld>
            <a:endParaRPr lang="zh-CN" altLang="en-US"/>
          </a:p>
        </p:txBody>
      </p:sp>
      <p:sp>
        <p:nvSpPr>
          <p:cNvPr id="12" name="灯片编号占位符 5"/>
          <p:cNvSpPr>
            <a:spLocks noGrp="1"/>
          </p:cNvSpPr>
          <p:nvPr>
            <p:ph type="sldNum" sz="quarter" idx="11"/>
            <p:custDataLst>
              <p:tags r:id="rId5"/>
            </p:custDataLst>
          </p:nvPr>
        </p:nvSpPr>
        <p:spPr>
          <a:xfrm>
            <a:off x="6788150" y="6307667"/>
            <a:ext cx="2133600" cy="364067"/>
          </a:xfrm>
        </p:spPr>
        <p:txBody>
          <a:bodyPr/>
          <a:lstStyle>
            <a:lvl1pPr>
              <a:defRPr sz="3200">
                <a:solidFill>
                  <a:srgbClr val="7F7F7F"/>
                </a:solidFill>
                <a:latin typeface="等线" panose="02010600030101010101" pitchFamily="2" charset="-122"/>
                <a:ea typeface="等线" panose="02010600030101010101" pitchFamily="2" charset="-122"/>
              </a:defRPr>
            </a:lvl1pPr>
          </a:lstStyle>
          <a:p>
            <a:fld id="{1E0BA58B-103A-46B6-A109-3DF0890384A4}" type="slidenum">
              <a:rPr lang="zh-CN" altLang="en-US" smtClean="0"/>
              <a:pPr/>
              <a:t>‹#›</a:t>
            </a:fld>
            <a:endParaRPr lang="zh-CN" altLang="en-US" dirty="0"/>
          </a:p>
        </p:txBody>
      </p:sp>
      <p:grpSp>
        <p:nvGrpSpPr>
          <p:cNvPr id="10" name="组合 9"/>
          <p:cNvGrpSpPr/>
          <p:nvPr>
            <p:custDataLst>
              <p:tags r:id="rId6"/>
            </p:custDataLst>
          </p:nvPr>
        </p:nvGrpSpPr>
        <p:grpSpPr>
          <a:xfrm>
            <a:off x="-544452" y="-673911"/>
            <a:ext cx="1621809" cy="2821733"/>
            <a:chOff x="-544452" y="-673911"/>
            <a:chExt cx="1621809" cy="2821733"/>
          </a:xfrm>
        </p:grpSpPr>
        <p:sp>
          <p:nvSpPr>
            <p:cNvPr id="5" name="直角三角形 1"/>
            <p:cNvSpPr>
              <a:spLocks noChangeAspect="1"/>
            </p:cNvSpPr>
            <p:nvPr>
              <p:custDataLst>
                <p:tags r:id="rId7"/>
              </p:custDataLst>
            </p:nvPr>
          </p:nvSpPr>
          <p:spPr bwMode="auto">
            <a:xfrm rot="18745698" flipH="1">
              <a:off x="-1191926" y="-26437"/>
              <a:ext cx="2821733" cy="1526786"/>
            </a:xfrm>
            <a:custGeom>
              <a:avLst/>
              <a:gdLst>
                <a:gd name="T0" fmla="*/ 2673 w 2758381"/>
                <a:gd name="T1" fmla="*/ 1054051 h 1696841"/>
                <a:gd name="T2" fmla="*/ 0 w 2758381"/>
                <a:gd name="T3" fmla="*/ 603896 h 1696841"/>
                <a:gd name="T4" fmla="*/ 528938 w 2758381"/>
                <a:gd name="T5" fmla="*/ 0 h 1696841"/>
                <a:gd name="T6" fmla="*/ 1637563 w 2758381"/>
                <a:gd name="T7" fmla="*/ 1054051 h 1696841"/>
                <a:gd name="T8" fmla="*/ 2673 w 2758381"/>
                <a:gd name="T9" fmla="*/ 1054051 h 169684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58381" h="1696841">
                  <a:moveTo>
                    <a:pt x="4503" y="1696841"/>
                  </a:moveTo>
                  <a:lnTo>
                    <a:pt x="0" y="972168"/>
                  </a:lnTo>
                  <a:lnTo>
                    <a:pt x="890965" y="0"/>
                  </a:lnTo>
                  <a:lnTo>
                    <a:pt x="2758381" y="1696841"/>
                  </a:lnTo>
                  <a:lnTo>
                    <a:pt x="4503" y="1696841"/>
                  </a:lnTo>
                  <a:close/>
                </a:path>
              </a:pathLst>
            </a:custGeom>
            <a:solidFill>
              <a:schemeClr val="accent2">
                <a:lumMod val="40000"/>
                <a:lumOff val="60000"/>
              </a:schemeClr>
            </a:solidFill>
            <a:ln>
              <a:noFill/>
            </a:ln>
            <a:extLst/>
          </p:spPr>
          <p:style>
            <a:lnRef idx="3">
              <a:schemeClr val="lt1"/>
            </a:lnRef>
            <a:fillRef idx="1">
              <a:schemeClr val="accent2"/>
            </a:fillRef>
            <a:effectRef idx="1">
              <a:schemeClr val="accent2"/>
            </a:effectRef>
            <a:fontRef idx="minor">
              <a:schemeClr val="lt1"/>
            </a:fontRef>
          </p:style>
          <p:txBody>
            <a:bodyPr/>
            <a:lstStyle/>
            <a:p>
              <a:endParaRPr lang="zh-CN" altLang="en-US">
                <a:latin typeface="等线" panose="02010600030101010101" pitchFamily="2" charset="-122"/>
                <a:ea typeface="等线" panose="02010600030101010101" pitchFamily="2" charset="-122"/>
              </a:endParaRPr>
            </a:p>
          </p:txBody>
        </p:sp>
        <p:pic>
          <p:nvPicPr>
            <p:cNvPr id="200706" name="Picture 2" descr="E:\必备素材\华农标志\华南农业大学镂空校徽.png"/>
            <p:cNvPicPr>
              <a:picLocks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51520" y="76290"/>
              <a:ext cx="825837" cy="82583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2341693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1_标题和内容">
    <p:spTree>
      <p:nvGrpSpPr>
        <p:cNvPr id="1" name=""/>
        <p:cNvGrpSpPr/>
        <p:nvPr/>
      </p:nvGrpSpPr>
      <p:grpSpPr>
        <a:xfrm>
          <a:off x="0" y="0"/>
          <a:ext cx="0" cy="0"/>
          <a:chOff x="0" y="0"/>
          <a:chExt cx="0" cy="0"/>
        </a:xfrm>
      </p:grpSpPr>
      <p:sp>
        <p:nvSpPr>
          <p:cNvPr id="4" name="直角三角形 2"/>
          <p:cNvSpPr>
            <a:spLocks noChangeAspect="1"/>
          </p:cNvSpPr>
          <p:nvPr>
            <p:custDataLst>
              <p:tags r:id="rId1"/>
            </p:custDataLst>
          </p:nvPr>
        </p:nvSpPr>
        <p:spPr bwMode="auto">
          <a:xfrm rot="2854302">
            <a:off x="8141668" y="5261326"/>
            <a:ext cx="1369484" cy="2263403"/>
          </a:xfrm>
          <a:custGeom>
            <a:avLst/>
            <a:gdLst>
              <a:gd name="T0" fmla="*/ 0 w 1026633"/>
              <a:gd name="T1" fmla="*/ 1644448 h 1647132"/>
              <a:gd name="T2" fmla="*/ 0 w 1026633"/>
              <a:gd name="T3" fmla="*/ 0 h 1647132"/>
              <a:gd name="T4" fmla="*/ 1028073 w 1026633"/>
              <a:gd name="T5" fmla="*/ 938717 h 1647132"/>
              <a:gd name="T6" fmla="*/ 373838 w 1026633"/>
              <a:gd name="T7" fmla="*/ 1642817 h 1647132"/>
              <a:gd name="T8" fmla="*/ 0 w 1026633"/>
              <a:gd name="T9" fmla="*/ 1644448 h 1647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26633" h="1647132">
                <a:moveTo>
                  <a:pt x="0" y="1647132"/>
                </a:moveTo>
                <a:lnTo>
                  <a:pt x="0" y="0"/>
                </a:lnTo>
                <a:lnTo>
                  <a:pt x="1026633" y="940249"/>
                </a:lnTo>
                <a:lnTo>
                  <a:pt x="373313" y="1645498"/>
                </a:lnTo>
                <a:lnTo>
                  <a:pt x="0" y="1647132"/>
                </a:lnTo>
                <a:close/>
              </a:path>
            </a:pathLst>
          </a:custGeom>
          <a:solidFill>
            <a:srgbClr val="DADADA"/>
          </a:solidFill>
          <a:ln>
            <a:noFill/>
          </a:ln>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Lst>
        </p:spPr>
        <p:txBody>
          <a:bodyPr/>
          <a:lstStyle/>
          <a:p>
            <a:endParaRPr lang="zh-CN" altLang="en-US"/>
          </a:p>
        </p:txBody>
      </p:sp>
      <p:sp>
        <p:nvSpPr>
          <p:cNvPr id="11" name="日期占位符 3"/>
          <p:cNvSpPr>
            <a:spLocks noGrp="1"/>
          </p:cNvSpPr>
          <p:nvPr>
            <p:ph type="dt" sz="half" idx="10"/>
            <p:custDataLst>
              <p:tags r:id="rId2"/>
            </p:custDataLst>
          </p:nvPr>
        </p:nvSpPr>
        <p:spPr/>
        <p:txBody>
          <a:bodyPr wrap="square" numCol="1" anchorCtr="0" compatLnSpc="1">
            <a:prstTxWarp prst="textNoShape">
              <a:avLst/>
            </a:prstTxWarp>
          </a:bodyPr>
          <a:lstStyle>
            <a:lvl1pPr fontAlgn="base">
              <a:spcBef>
                <a:spcPct val="0"/>
              </a:spcBef>
              <a:spcAft>
                <a:spcPct val="0"/>
              </a:spcAft>
              <a:defRPr>
                <a:solidFill>
                  <a:srgbClr val="898989"/>
                </a:solidFill>
                <a:ea typeface="宋体" panose="02010600030101010101" pitchFamily="2" charset="-122"/>
              </a:defRPr>
            </a:lvl1pPr>
          </a:lstStyle>
          <a:p>
            <a:fld id="{5A6E931D-714F-46CC-8A48-2A5EA4AB0C0B}" type="datetime1">
              <a:rPr lang="zh-CN" altLang="en-US" smtClean="0"/>
              <a:t>2018/12/15</a:t>
            </a:fld>
            <a:endParaRPr lang="zh-CN" altLang="en-US"/>
          </a:p>
        </p:txBody>
      </p:sp>
      <p:sp>
        <p:nvSpPr>
          <p:cNvPr id="12" name="灯片编号占位符 5"/>
          <p:cNvSpPr>
            <a:spLocks noGrp="1"/>
          </p:cNvSpPr>
          <p:nvPr>
            <p:ph type="sldNum" sz="quarter" idx="11"/>
            <p:custDataLst>
              <p:tags r:id="rId3"/>
            </p:custDataLst>
          </p:nvPr>
        </p:nvSpPr>
        <p:spPr>
          <a:xfrm>
            <a:off x="6788150" y="6307667"/>
            <a:ext cx="2133600" cy="364067"/>
          </a:xfrm>
        </p:spPr>
        <p:txBody>
          <a:bodyPr/>
          <a:lstStyle>
            <a:lvl1pPr>
              <a:defRPr sz="2000">
                <a:solidFill>
                  <a:srgbClr val="7F7F7F"/>
                </a:solidFill>
                <a:ea typeface="宋体" charset="-122"/>
              </a:defRPr>
            </a:lvl1pPr>
          </a:lstStyle>
          <a:p>
            <a:fld id="{1E0BA58B-103A-46B6-A109-3DF0890384A4}" type="slidenum">
              <a:rPr lang="zh-CN" altLang="en-US" smtClean="0"/>
              <a:t>‹#›</a:t>
            </a:fld>
            <a:endParaRPr lang="zh-CN" altLang="en-US"/>
          </a:p>
        </p:txBody>
      </p:sp>
      <p:grpSp>
        <p:nvGrpSpPr>
          <p:cNvPr id="7" name="组合 6"/>
          <p:cNvGrpSpPr/>
          <p:nvPr>
            <p:custDataLst>
              <p:tags r:id="rId4"/>
            </p:custDataLst>
          </p:nvPr>
        </p:nvGrpSpPr>
        <p:grpSpPr>
          <a:xfrm>
            <a:off x="-544452" y="-673911"/>
            <a:ext cx="1621809" cy="2821733"/>
            <a:chOff x="-544452" y="-673911"/>
            <a:chExt cx="1621809" cy="2821733"/>
          </a:xfrm>
        </p:grpSpPr>
        <p:sp>
          <p:nvSpPr>
            <p:cNvPr id="8" name="直角三角形 1"/>
            <p:cNvSpPr>
              <a:spLocks noChangeAspect="1"/>
            </p:cNvSpPr>
            <p:nvPr>
              <p:custDataLst>
                <p:tags r:id="rId5"/>
              </p:custDataLst>
            </p:nvPr>
          </p:nvSpPr>
          <p:spPr bwMode="auto">
            <a:xfrm rot="18745698" flipH="1">
              <a:off x="-1191926" y="-26437"/>
              <a:ext cx="2821733" cy="1526786"/>
            </a:xfrm>
            <a:custGeom>
              <a:avLst/>
              <a:gdLst>
                <a:gd name="T0" fmla="*/ 2673 w 2758381"/>
                <a:gd name="T1" fmla="*/ 1054051 h 1696841"/>
                <a:gd name="T2" fmla="*/ 0 w 2758381"/>
                <a:gd name="T3" fmla="*/ 603896 h 1696841"/>
                <a:gd name="T4" fmla="*/ 528938 w 2758381"/>
                <a:gd name="T5" fmla="*/ 0 h 1696841"/>
                <a:gd name="T6" fmla="*/ 1637563 w 2758381"/>
                <a:gd name="T7" fmla="*/ 1054051 h 1696841"/>
                <a:gd name="T8" fmla="*/ 2673 w 2758381"/>
                <a:gd name="T9" fmla="*/ 1054051 h 169684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58381" h="1696841">
                  <a:moveTo>
                    <a:pt x="4503" y="1696841"/>
                  </a:moveTo>
                  <a:lnTo>
                    <a:pt x="0" y="972168"/>
                  </a:lnTo>
                  <a:lnTo>
                    <a:pt x="890965" y="0"/>
                  </a:lnTo>
                  <a:lnTo>
                    <a:pt x="2758381" y="1696841"/>
                  </a:lnTo>
                  <a:lnTo>
                    <a:pt x="4503" y="1696841"/>
                  </a:lnTo>
                  <a:close/>
                </a:path>
              </a:pathLst>
            </a:custGeom>
            <a:solidFill>
              <a:schemeClr val="accent2">
                <a:lumMod val="40000"/>
                <a:lumOff val="60000"/>
              </a:schemeClr>
            </a:solidFill>
            <a:ln>
              <a:noFill/>
            </a:ln>
            <a:extLst/>
          </p:spPr>
          <p:style>
            <a:lnRef idx="3">
              <a:schemeClr val="lt1"/>
            </a:lnRef>
            <a:fillRef idx="1">
              <a:schemeClr val="accent2"/>
            </a:fillRef>
            <a:effectRef idx="1">
              <a:schemeClr val="accent2"/>
            </a:effectRef>
            <a:fontRef idx="minor">
              <a:schemeClr val="lt1"/>
            </a:fontRef>
          </p:style>
          <p:txBody>
            <a:bodyPr/>
            <a:lstStyle/>
            <a:p>
              <a:endParaRPr lang="zh-CN" altLang="en-US"/>
            </a:p>
          </p:txBody>
        </p:sp>
        <p:pic>
          <p:nvPicPr>
            <p:cNvPr id="9" name="Picture 2" descr="E:\必备素材\华农标志\华南农业大学镂空校徽.png"/>
            <p:cNvPicPr>
              <a:picLocks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1520" y="76290"/>
              <a:ext cx="825837" cy="82583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1044387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仅标题">
    <p:spTree>
      <p:nvGrpSpPr>
        <p:cNvPr id="1" name=""/>
        <p:cNvGrpSpPr/>
        <p:nvPr/>
      </p:nvGrpSpPr>
      <p:grpSpPr>
        <a:xfrm>
          <a:off x="0" y="0"/>
          <a:ext cx="0" cy="0"/>
          <a:chOff x="0" y="0"/>
          <a:chExt cx="0" cy="0"/>
        </a:xfrm>
      </p:grpSpPr>
      <p:sp>
        <p:nvSpPr>
          <p:cNvPr id="12" name="直角三角形 2"/>
          <p:cNvSpPr>
            <a:spLocks noChangeAspect="1"/>
          </p:cNvSpPr>
          <p:nvPr userDrawn="1">
            <p:custDataLst>
              <p:tags r:id="rId1"/>
            </p:custDataLst>
          </p:nvPr>
        </p:nvSpPr>
        <p:spPr bwMode="auto">
          <a:xfrm rot="2749764">
            <a:off x="8301415" y="5498011"/>
            <a:ext cx="1154694" cy="1908411"/>
          </a:xfrm>
          <a:custGeom>
            <a:avLst/>
            <a:gdLst>
              <a:gd name="T0" fmla="*/ 0 w 1026633"/>
              <a:gd name="T1" fmla="*/ 1644448 h 1647132"/>
              <a:gd name="T2" fmla="*/ 0 w 1026633"/>
              <a:gd name="T3" fmla="*/ 0 h 1647132"/>
              <a:gd name="T4" fmla="*/ 1028073 w 1026633"/>
              <a:gd name="T5" fmla="*/ 938717 h 1647132"/>
              <a:gd name="T6" fmla="*/ 373838 w 1026633"/>
              <a:gd name="T7" fmla="*/ 1642817 h 1647132"/>
              <a:gd name="T8" fmla="*/ 0 w 1026633"/>
              <a:gd name="T9" fmla="*/ 1644448 h 1647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26633" h="1647132">
                <a:moveTo>
                  <a:pt x="0" y="1647132"/>
                </a:moveTo>
                <a:lnTo>
                  <a:pt x="0" y="0"/>
                </a:lnTo>
                <a:lnTo>
                  <a:pt x="1026633" y="940249"/>
                </a:lnTo>
                <a:lnTo>
                  <a:pt x="373313" y="1645498"/>
                </a:lnTo>
                <a:lnTo>
                  <a:pt x="0" y="1647132"/>
                </a:lnTo>
                <a:close/>
              </a:path>
            </a:pathLst>
          </a:custGeom>
          <a:solidFill>
            <a:srgbClr val="DADADA"/>
          </a:solidFill>
          <a:ln>
            <a:noFill/>
          </a:ln>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Lst>
        </p:spPr>
        <p:txBody>
          <a:bodyPr/>
          <a:lstStyle/>
          <a:p>
            <a:endParaRPr lang="zh-CN" altLang="en-US">
              <a:latin typeface="等线" panose="02010600030101010101" pitchFamily="2" charset="-122"/>
              <a:ea typeface="等线" panose="02010600030101010101" pitchFamily="2" charset="-122"/>
            </a:endParaRPr>
          </a:p>
        </p:txBody>
      </p:sp>
      <p:sp>
        <p:nvSpPr>
          <p:cNvPr id="10" name="日期占位符 3"/>
          <p:cNvSpPr>
            <a:spLocks noGrp="1"/>
          </p:cNvSpPr>
          <p:nvPr>
            <p:ph type="dt" sz="half" idx="10"/>
            <p:custDataLst>
              <p:tags r:id="rId2"/>
            </p:custDataLst>
          </p:nvPr>
        </p:nvSpPr>
        <p:spPr/>
        <p:txBody>
          <a:bodyPr wrap="square" numCol="1" anchorCtr="0" compatLnSpc="1">
            <a:prstTxWarp prst="textNoShape">
              <a:avLst/>
            </a:prstTxWarp>
          </a:bodyPr>
          <a:lstStyle>
            <a:lvl1pPr fontAlgn="base">
              <a:spcBef>
                <a:spcPct val="0"/>
              </a:spcBef>
              <a:spcAft>
                <a:spcPct val="0"/>
              </a:spcAft>
              <a:defRPr>
                <a:solidFill>
                  <a:srgbClr val="898989"/>
                </a:solidFill>
                <a:latin typeface="等线" panose="02010600030101010101" pitchFamily="2" charset="-122"/>
                <a:ea typeface="等线" panose="02010600030101010101" pitchFamily="2" charset="-122"/>
              </a:defRPr>
            </a:lvl1pPr>
          </a:lstStyle>
          <a:p>
            <a:fld id="{E153ED80-945E-4F74-BE5B-6BCCADEA4B9F}" type="datetime1">
              <a:rPr lang="zh-CN" altLang="en-US" smtClean="0"/>
              <a:pPr/>
              <a:t>2018/12/15</a:t>
            </a:fld>
            <a:endParaRPr lang="zh-CN" altLang="en-US"/>
          </a:p>
        </p:txBody>
      </p:sp>
      <p:sp>
        <p:nvSpPr>
          <p:cNvPr id="11" name="灯片编号占位符 5"/>
          <p:cNvSpPr>
            <a:spLocks noGrp="1"/>
          </p:cNvSpPr>
          <p:nvPr>
            <p:ph type="sldNum" sz="quarter" idx="11"/>
            <p:custDataLst>
              <p:tags r:id="rId3"/>
            </p:custDataLst>
          </p:nvPr>
        </p:nvSpPr>
        <p:spPr>
          <a:xfrm>
            <a:off x="6788150" y="6307667"/>
            <a:ext cx="2133600" cy="364067"/>
          </a:xfrm>
        </p:spPr>
        <p:txBody>
          <a:bodyPr/>
          <a:lstStyle>
            <a:lvl1pPr>
              <a:defRPr sz="2000">
                <a:solidFill>
                  <a:srgbClr val="7F7F7F"/>
                </a:solidFill>
                <a:latin typeface="等线" panose="02010600030101010101" pitchFamily="2" charset="-122"/>
                <a:ea typeface="等线" panose="02010600030101010101" pitchFamily="2" charset="-122"/>
              </a:defRPr>
            </a:lvl1pPr>
          </a:lstStyle>
          <a:p>
            <a:fld id="{1E0BA58B-103A-46B6-A109-3DF0890384A4}" type="slidenum">
              <a:rPr lang="zh-CN" altLang="en-US" smtClean="0"/>
              <a:pPr/>
              <a:t>‹#›</a:t>
            </a:fld>
            <a:endParaRPr lang="zh-CN" altLang="en-US"/>
          </a:p>
        </p:txBody>
      </p:sp>
      <p:grpSp>
        <p:nvGrpSpPr>
          <p:cNvPr id="16" name="组合 15"/>
          <p:cNvGrpSpPr/>
          <p:nvPr>
            <p:custDataLst>
              <p:tags r:id="rId4"/>
            </p:custDataLst>
          </p:nvPr>
        </p:nvGrpSpPr>
        <p:grpSpPr>
          <a:xfrm>
            <a:off x="-544452" y="-673911"/>
            <a:ext cx="1621809" cy="2821733"/>
            <a:chOff x="-544452" y="-673911"/>
            <a:chExt cx="1621809" cy="2821733"/>
          </a:xfrm>
        </p:grpSpPr>
        <p:sp>
          <p:nvSpPr>
            <p:cNvPr id="17" name="直角三角形 1"/>
            <p:cNvSpPr>
              <a:spLocks noChangeAspect="1"/>
            </p:cNvSpPr>
            <p:nvPr>
              <p:custDataLst>
                <p:tags r:id="rId7"/>
              </p:custDataLst>
            </p:nvPr>
          </p:nvSpPr>
          <p:spPr bwMode="auto">
            <a:xfrm rot="18745698" flipH="1">
              <a:off x="-1191926" y="-26437"/>
              <a:ext cx="2821733" cy="1526786"/>
            </a:xfrm>
            <a:custGeom>
              <a:avLst/>
              <a:gdLst>
                <a:gd name="T0" fmla="*/ 2673 w 2758381"/>
                <a:gd name="T1" fmla="*/ 1054051 h 1696841"/>
                <a:gd name="T2" fmla="*/ 0 w 2758381"/>
                <a:gd name="T3" fmla="*/ 603896 h 1696841"/>
                <a:gd name="T4" fmla="*/ 528938 w 2758381"/>
                <a:gd name="T5" fmla="*/ 0 h 1696841"/>
                <a:gd name="T6" fmla="*/ 1637563 w 2758381"/>
                <a:gd name="T7" fmla="*/ 1054051 h 1696841"/>
                <a:gd name="T8" fmla="*/ 2673 w 2758381"/>
                <a:gd name="T9" fmla="*/ 1054051 h 169684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58381" h="1696841">
                  <a:moveTo>
                    <a:pt x="4503" y="1696841"/>
                  </a:moveTo>
                  <a:lnTo>
                    <a:pt x="0" y="972168"/>
                  </a:lnTo>
                  <a:lnTo>
                    <a:pt x="890965" y="0"/>
                  </a:lnTo>
                  <a:lnTo>
                    <a:pt x="2758381" y="1696841"/>
                  </a:lnTo>
                  <a:lnTo>
                    <a:pt x="4503" y="1696841"/>
                  </a:lnTo>
                  <a:close/>
                </a:path>
              </a:pathLst>
            </a:custGeom>
            <a:solidFill>
              <a:schemeClr val="accent2">
                <a:lumMod val="40000"/>
                <a:lumOff val="60000"/>
              </a:schemeClr>
            </a:solidFill>
            <a:ln>
              <a:noFill/>
            </a:ln>
            <a:extLst/>
          </p:spPr>
          <p:style>
            <a:lnRef idx="3">
              <a:schemeClr val="lt1"/>
            </a:lnRef>
            <a:fillRef idx="1">
              <a:schemeClr val="accent2"/>
            </a:fillRef>
            <a:effectRef idx="1">
              <a:schemeClr val="accent2"/>
            </a:effectRef>
            <a:fontRef idx="minor">
              <a:schemeClr val="lt1"/>
            </a:fontRef>
          </p:style>
          <p:txBody>
            <a:bodyPr/>
            <a:lstStyle/>
            <a:p>
              <a:endParaRPr lang="zh-CN" altLang="en-US">
                <a:latin typeface="等线" panose="02010600030101010101" pitchFamily="2" charset="-122"/>
                <a:ea typeface="等线" panose="02010600030101010101" pitchFamily="2" charset="-122"/>
              </a:endParaRPr>
            </a:p>
          </p:txBody>
        </p:sp>
        <p:pic>
          <p:nvPicPr>
            <p:cNvPr id="18" name="Picture 2" descr="E:\必备素材\华农标志\华南农业大学镂空校徽.png"/>
            <p:cNvPicPr>
              <a:picLocks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51520" y="76290"/>
              <a:ext cx="825837" cy="82583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9" name="组合 8"/>
          <p:cNvGrpSpPr>
            <a:grpSpLocks/>
          </p:cNvGrpSpPr>
          <p:nvPr/>
        </p:nvGrpSpPr>
        <p:grpSpPr bwMode="auto">
          <a:xfrm>
            <a:off x="2267744" y="1477434"/>
            <a:ext cx="5390356" cy="272653"/>
            <a:chOff x="1547813" y="1107756"/>
            <a:chExt cx="4827026" cy="167850"/>
          </a:xfrm>
        </p:grpSpPr>
        <p:cxnSp>
          <p:nvCxnSpPr>
            <p:cNvPr id="20" name="直接连接符 19"/>
            <p:cNvCxnSpPr/>
            <p:nvPr/>
          </p:nvCxnSpPr>
          <p:spPr>
            <a:xfrm>
              <a:off x="1547813" y="1194848"/>
              <a:ext cx="4680945" cy="0"/>
            </a:xfrm>
            <a:prstGeom prst="line">
              <a:avLst/>
            </a:prstGeom>
            <a:ln w="19050">
              <a:solidFill>
                <a:schemeClr val="bg1">
                  <a:lumMod val="50000"/>
                </a:schemeClr>
              </a:solidFill>
              <a:prstDash val="sysDot"/>
              <a:tailEnd type="oval"/>
            </a:ln>
          </p:spPr>
          <p:style>
            <a:lnRef idx="1">
              <a:schemeClr val="accent1"/>
            </a:lnRef>
            <a:fillRef idx="0">
              <a:schemeClr val="accent1"/>
            </a:fillRef>
            <a:effectRef idx="0">
              <a:schemeClr val="accent1"/>
            </a:effectRef>
            <a:fontRef idx="minor">
              <a:schemeClr val="tx1"/>
            </a:fontRef>
          </p:style>
        </p:cxnSp>
        <p:sp>
          <p:nvSpPr>
            <p:cNvPr id="21" name="椭圆 20"/>
            <p:cNvSpPr/>
            <p:nvPr>
              <p:custDataLst>
                <p:tags r:id="rId6"/>
              </p:custDataLst>
            </p:nvPr>
          </p:nvSpPr>
          <p:spPr>
            <a:xfrm>
              <a:off x="6219231" y="1107756"/>
              <a:ext cx="155608" cy="167850"/>
            </a:xfrm>
            <a:prstGeom prst="ellipse">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1" hangingPunct="1">
                <a:defRPr/>
              </a:pPr>
              <a:endParaRPr lang="en-US" altLang="zh-CN" smtClean="0">
                <a:solidFill>
                  <a:srgbClr val="FFFFFF"/>
                </a:solidFill>
                <a:latin typeface="等线" panose="02010600030101010101" pitchFamily="2" charset="-122"/>
                <a:ea typeface="等线" panose="02010600030101010101" pitchFamily="2" charset="-122"/>
              </a:endParaRPr>
            </a:p>
          </p:txBody>
        </p:sp>
      </p:grpSp>
      <p:sp>
        <p:nvSpPr>
          <p:cNvPr id="22" name="标题 1"/>
          <p:cNvSpPr>
            <a:spLocks noGrp="1"/>
          </p:cNvSpPr>
          <p:nvPr>
            <p:ph type="title"/>
            <p:custDataLst>
              <p:tags r:id="rId5"/>
            </p:custDataLst>
          </p:nvPr>
        </p:nvSpPr>
        <p:spPr>
          <a:xfrm>
            <a:off x="1259632" y="768275"/>
            <a:ext cx="7128470" cy="752875"/>
          </a:xfrm>
        </p:spPr>
        <p:txBody>
          <a:bodyPr>
            <a:noAutofit/>
          </a:bodyPr>
          <a:lstStyle>
            <a:lvl1pPr algn="l">
              <a:defRPr sz="3600" b="1">
                <a:latin typeface="等线" panose="02010600030101010101" pitchFamily="2" charset="-122"/>
                <a:ea typeface="等线" panose="02010600030101010101" pitchFamily="2" charset="-122"/>
              </a:defRPr>
            </a:lvl1pPr>
          </a:lstStyle>
          <a:p>
            <a:r>
              <a:rPr lang="zh-CN" altLang="en-US" smtClean="0"/>
              <a:t>单击此处编辑母版标题样式</a:t>
            </a:r>
            <a:endParaRPr lang="zh-CN" altLang="en-US" dirty="0"/>
          </a:p>
        </p:txBody>
      </p:sp>
    </p:spTree>
    <p:extLst>
      <p:ext uri="{BB962C8B-B14F-4D97-AF65-F5344CB8AC3E}">
        <p14:creationId xmlns:p14="http://schemas.microsoft.com/office/powerpoint/2010/main" val="40631105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1_仅标题">
    <p:spTree>
      <p:nvGrpSpPr>
        <p:cNvPr id="1" name=""/>
        <p:cNvGrpSpPr/>
        <p:nvPr/>
      </p:nvGrpSpPr>
      <p:grpSpPr>
        <a:xfrm>
          <a:off x="0" y="0"/>
          <a:ext cx="0" cy="0"/>
          <a:chOff x="0" y="0"/>
          <a:chExt cx="0" cy="0"/>
        </a:xfrm>
      </p:grpSpPr>
      <p:grpSp>
        <p:nvGrpSpPr>
          <p:cNvPr id="4" name="组合 3"/>
          <p:cNvGrpSpPr/>
          <p:nvPr>
            <p:custDataLst>
              <p:tags r:id="rId1"/>
            </p:custDataLst>
          </p:nvPr>
        </p:nvGrpSpPr>
        <p:grpSpPr>
          <a:xfrm>
            <a:off x="-544452" y="-673911"/>
            <a:ext cx="1621809" cy="2821733"/>
            <a:chOff x="-544452" y="-673911"/>
            <a:chExt cx="1621809" cy="2821733"/>
          </a:xfrm>
        </p:grpSpPr>
        <p:sp>
          <p:nvSpPr>
            <p:cNvPr id="5" name="直角三角形 1"/>
            <p:cNvSpPr>
              <a:spLocks noChangeAspect="1"/>
            </p:cNvSpPr>
            <p:nvPr>
              <p:custDataLst>
                <p:tags r:id="rId2"/>
              </p:custDataLst>
            </p:nvPr>
          </p:nvSpPr>
          <p:spPr bwMode="auto">
            <a:xfrm rot="18745698" flipH="1">
              <a:off x="-1191926" y="-26437"/>
              <a:ext cx="2821733" cy="1526786"/>
            </a:xfrm>
            <a:custGeom>
              <a:avLst/>
              <a:gdLst>
                <a:gd name="T0" fmla="*/ 2673 w 2758381"/>
                <a:gd name="T1" fmla="*/ 1054051 h 1696841"/>
                <a:gd name="T2" fmla="*/ 0 w 2758381"/>
                <a:gd name="T3" fmla="*/ 603896 h 1696841"/>
                <a:gd name="T4" fmla="*/ 528938 w 2758381"/>
                <a:gd name="T5" fmla="*/ 0 h 1696841"/>
                <a:gd name="T6" fmla="*/ 1637563 w 2758381"/>
                <a:gd name="T7" fmla="*/ 1054051 h 1696841"/>
                <a:gd name="T8" fmla="*/ 2673 w 2758381"/>
                <a:gd name="T9" fmla="*/ 1054051 h 169684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58381" h="1696841">
                  <a:moveTo>
                    <a:pt x="4503" y="1696841"/>
                  </a:moveTo>
                  <a:lnTo>
                    <a:pt x="0" y="972168"/>
                  </a:lnTo>
                  <a:lnTo>
                    <a:pt x="890965" y="0"/>
                  </a:lnTo>
                  <a:lnTo>
                    <a:pt x="2758381" y="1696841"/>
                  </a:lnTo>
                  <a:lnTo>
                    <a:pt x="4503" y="1696841"/>
                  </a:lnTo>
                  <a:close/>
                </a:path>
              </a:pathLst>
            </a:custGeom>
            <a:solidFill>
              <a:schemeClr val="accent2">
                <a:lumMod val="40000"/>
                <a:lumOff val="60000"/>
              </a:schemeClr>
            </a:solidFill>
            <a:ln>
              <a:noFill/>
            </a:ln>
            <a:extLst/>
          </p:spPr>
          <p:style>
            <a:lnRef idx="3">
              <a:schemeClr val="lt1"/>
            </a:lnRef>
            <a:fillRef idx="1">
              <a:schemeClr val="accent2"/>
            </a:fillRef>
            <a:effectRef idx="1">
              <a:schemeClr val="accent2"/>
            </a:effectRef>
            <a:fontRef idx="minor">
              <a:schemeClr val="lt1"/>
            </a:fontRef>
          </p:style>
          <p:txBody>
            <a:bodyPr/>
            <a:lstStyle/>
            <a:p>
              <a:endParaRPr lang="zh-CN" altLang="en-US"/>
            </a:p>
          </p:txBody>
        </p:sp>
        <p:pic>
          <p:nvPicPr>
            <p:cNvPr id="8" name="Picture 2" descr="E:\必备素材\华农标志\华南农业大学镂空校徽.png"/>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1520" y="76290"/>
              <a:ext cx="825837" cy="82583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4495106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节标题">
    <p:spTree>
      <p:nvGrpSpPr>
        <p:cNvPr id="1" name=""/>
        <p:cNvGrpSpPr/>
        <p:nvPr/>
      </p:nvGrpSpPr>
      <p:grpSpPr>
        <a:xfrm>
          <a:off x="0" y="0"/>
          <a:ext cx="0" cy="0"/>
          <a:chOff x="0" y="0"/>
          <a:chExt cx="0" cy="0"/>
        </a:xfrm>
      </p:grpSpPr>
      <p:sp>
        <p:nvSpPr>
          <p:cNvPr id="19" name="任意多边形 18"/>
          <p:cNvSpPr/>
          <p:nvPr>
            <p:custDataLst>
              <p:tags r:id="rId1"/>
            </p:custDataLst>
          </p:nvPr>
        </p:nvSpPr>
        <p:spPr>
          <a:xfrm flipH="1">
            <a:off x="7164288" y="1"/>
            <a:ext cx="1979712" cy="1474258"/>
          </a:xfrm>
          <a:custGeom>
            <a:avLst/>
            <a:gdLst>
              <a:gd name="connsiteX0" fmla="*/ 0 w 2164080"/>
              <a:gd name="connsiteY0" fmla="*/ 0 h 2270760"/>
              <a:gd name="connsiteX1" fmla="*/ 449580 w 2164080"/>
              <a:gd name="connsiteY1" fmla="*/ 0 h 2270760"/>
              <a:gd name="connsiteX2" fmla="*/ 2164080 w 2164080"/>
              <a:gd name="connsiteY2" fmla="*/ 838200 h 2270760"/>
              <a:gd name="connsiteX3" fmla="*/ 1310640 w 2164080"/>
              <a:gd name="connsiteY3" fmla="*/ 2270760 h 2270760"/>
              <a:gd name="connsiteX4" fmla="*/ 22860 w 2164080"/>
              <a:gd name="connsiteY4" fmla="*/ 2270760 h 2270760"/>
              <a:gd name="connsiteX5" fmla="*/ 0 w 2164080"/>
              <a:gd name="connsiteY5" fmla="*/ 0 h 2270760"/>
              <a:gd name="connsiteX0" fmla="*/ 0 w 2164080"/>
              <a:gd name="connsiteY0" fmla="*/ 0 h 2270760"/>
              <a:gd name="connsiteX1" fmla="*/ 449580 w 2164080"/>
              <a:gd name="connsiteY1" fmla="*/ 0 h 2270760"/>
              <a:gd name="connsiteX2" fmla="*/ 2164080 w 2164080"/>
              <a:gd name="connsiteY2" fmla="*/ 838200 h 2270760"/>
              <a:gd name="connsiteX3" fmla="*/ 1310640 w 2164080"/>
              <a:gd name="connsiteY3" fmla="*/ 2270760 h 2270760"/>
              <a:gd name="connsiteX4" fmla="*/ 0 w 2164080"/>
              <a:gd name="connsiteY4" fmla="*/ 2270760 h 2270760"/>
              <a:gd name="connsiteX5" fmla="*/ 0 w 2164080"/>
              <a:gd name="connsiteY5" fmla="*/ 0 h 2270760"/>
              <a:gd name="connsiteX0" fmla="*/ 0 w 2164080"/>
              <a:gd name="connsiteY0" fmla="*/ 0 h 2270760"/>
              <a:gd name="connsiteX1" fmla="*/ 435396 w 2164080"/>
              <a:gd name="connsiteY1" fmla="*/ 0 h 2270760"/>
              <a:gd name="connsiteX2" fmla="*/ 2164080 w 2164080"/>
              <a:gd name="connsiteY2" fmla="*/ 838200 h 2270760"/>
              <a:gd name="connsiteX3" fmla="*/ 1310640 w 2164080"/>
              <a:gd name="connsiteY3" fmla="*/ 2270760 h 2270760"/>
              <a:gd name="connsiteX4" fmla="*/ 0 w 2164080"/>
              <a:gd name="connsiteY4" fmla="*/ 2270760 h 2270760"/>
              <a:gd name="connsiteX5" fmla="*/ 0 w 2164080"/>
              <a:gd name="connsiteY5" fmla="*/ 0 h 2270760"/>
              <a:gd name="connsiteX0" fmla="*/ 0 w 2164080"/>
              <a:gd name="connsiteY0" fmla="*/ 0 h 2270760"/>
              <a:gd name="connsiteX1" fmla="*/ 435396 w 2164080"/>
              <a:gd name="connsiteY1" fmla="*/ 0 h 2270760"/>
              <a:gd name="connsiteX2" fmla="*/ 2164080 w 2164080"/>
              <a:gd name="connsiteY2" fmla="*/ 838200 h 2270760"/>
              <a:gd name="connsiteX3" fmla="*/ 1310640 w 2164080"/>
              <a:gd name="connsiteY3" fmla="*/ 2270760 h 2270760"/>
              <a:gd name="connsiteX4" fmla="*/ 0 w 2164080"/>
              <a:gd name="connsiteY4" fmla="*/ 2270760 h 2270760"/>
              <a:gd name="connsiteX5" fmla="*/ 0 w 2164080"/>
              <a:gd name="connsiteY5" fmla="*/ 0 h 227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4080" h="2270760">
                <a:moveTo>
                  <a:pt x="0" y="0"/>
                </a:moveTo>
                <a:lnTo>
                  <a:pt x="435396" y="0"/>
                </a:lnTo>
                <a:lnTo>
                  <a:pt x="2164080" y="838200"/>
                </a:lnTo>
                <a:lnTo>
                  <a:pt x="1310640" y="2270760"/>
                </a:lnTo>
                <a:lnTo>
                  <a:pt x="0" y="2270760"/>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20" name="任意多边形 19"/>
          <p:cNvSpPr/>
          <p:nvPr>
            <p:custDataLst>
              <p:tags r:id="rId2"/>
            </p:custDataLst>
          </p:nvPr>
        </p:nvSpPr>
        <p:spPr>
          <a:xfrm flipH="1">
            <a:off x="6929438" y="1"/>
            <a:ext cx="2214562" cy="1341967"/>
          </a:xfrm>
          <a:custGeom>
            <a:avLst/>
            <a:gdLst>
              <a:gd name="connsiteX0" fmla="*/ 0 w 2225040"/>
              <a:gd name="connsiteY0" fmla="*/ 0 h 853440"/>
              <a:gd name="connsiteX1" fmla="*/ 2225040 w 2225040"/>
              <a:gd name="connsiteY1" fmla="*/ 7620 h 853440"/>
              <a:gd name="connsiteX2" fmla="*/ 1714500 w 2225040"/>
              <a:gd name="connsiteY2" fmla="*/ 853440 h 853440"/>
              <a:gd name="connsiteX3" fmla="*/ 0 w 2225040"/>
              <a:gd name="connsiteY3" fmla="*/ 0 h 853440"/>
              <a:gd name="connsiteX0" fmla="*/ 0 w 2229802"/>
              <a:gd name="connsiteY0" fmla="*/ 0 h 853440"/>
              <a:gd name="connsiteX1" fmla="*/ 2229802 w 2229802"/>
              <a:gd name="connsiteY1" fmla="*/ 476 h 853440"/>
              <a:gd name="connsiteX2" fmla="*/ 1714500 w 2229802"/>
              <a:gd name="connsiteY2" fmla="*/ 853440 h 853440"/>
              <a:gd name="connsiteX3" fmla="*/ 0 w 2229802"/>
              <a:gd name="connsiteY3" fmla="*/ 0 h 853440"/>
              <a:gd name="connsiteX0" fmla="*/ 0 w 2229802"/>
              <a:gd name="connsiteY0" fmla="*/ 0 h 812603"/>
              <a:gd name="connsiteX1" fmla="*/ 2229802 w 2229802"/>
              <a:gd name="connsiteY1" fmla="*/ 476 h 812603"/>
              <a:gd name="connsiteX2" fmla="*/ 1700439 w 2229802"/>
              <a:gd name="connsiteY2" fmla="*/ 812603 h 812603"/>
              <a:gd name="connsiteX3" fmla="*/ 0 w 2229802"/>
              <a:gd name="connsiteY3" fmla="*/ 0 h 812603"/>
              <a:gd name="connsiteX0" fmla="*/ 0 w 2229802"/>
              <a:gd name="connsiteY0" fmla="*/ 0 h 827917"/>
              <a:gd name="connsiteX1" fmla="*/ 2229802 w 2229802"/>
              <a:gd name="connsiteY1" fmla="*/ 476 h 827917"/>
              <a:gd name="connsiteX2" fmla="*/ 1714500 w 2229802"/>
              <a:gd name="connsiteY2" fmla="*/ 827917 h 827917"/>
              <a:gd name="connsiteX3" fmla="*/ 0 w 2229802"/>
              <a:gd name="connsiteY3" fmla="*/ 0 h 827917"/>
              <a:gd name="connsiteX0" fmla="*/ 0 w 2229802"/>
              <a:gd name="connsiteY0" fmla="*/ 0 h 827917"/>
              <a:gd name="connsiteX1" fmla="*/ 2229802 w 2229802"/>
              <a:gd name="connsiteY1" fmla="*/ 476 h 827917"/>
              <a:gd name="connsiteX2" fmla="*/ 1679184 w 2229802"/>
              <a:gd name="connsiteY2" fmla="*/ 827917 h 827917"/>
              <a:gd name="connsiteX3" fmla="*/ 0 w 2229802"/>
              <a:gd name="connsiteY3" fmla="*/ 0 h 827917"/>
              <a:gd name="connsiteX0" fmla="*/ 0 w 2229802"/>
              <a:gd name="connsiteY0" fmla="*/ 0 h 808573"/>
              <a:gd name="connsiteX1" fmla="*/ 2229802 w 2229802"/>
              <a:gd name="connsiteY1" fmla="*/ 476 h 808573"/>
              <a:gd name="connsiteX2" fmla="*/ 1763999 w 2229802"/>
              <a:gd name="connsiteY2" fmla="*/ 808573 h 808573"/>
              <a:gd name="connsiteX3" fmla="*/ 0 w 2229802"/>
              <a:gd name="connsiteY3" fmla="*/ 0 h 808573"/>
            </a:gdLst>
            <a:ahLst/>
            <a:cxnLst>
              <a:cxn ang="0">
                <a:pos x="connsiteX0" y="connsiteY0"/>
              </a:cxn>
              <a:cxn ang="0">
                <a:pos x="connsiteX1" y="connsiteY1"/>
              </a:cxn>
              <a:cxn ang="0">
                <a:pos x="connsiteX2" y="connsiteY2"/>
              </a:cxn>
              <a:cxn ang="0">
                <a:pos x="connsiteX3" y="connsiteY3"/>
              </a:cxn>
            </a:cxnLst>
            <a:rect l="l" t="t" r="r" b="b"/>
            <a:pathLst>
              <a:path w="2229802" h="808573">
                <a:moveTo>
                  <a:pt x="0" y="0"/>
                </a:moveTo>
                <a:lnTo>
                  <a:pt x="2229802" y="476"/>
                </a:lnTo>
                <a:lnTo>
                  <a:pt x="1763999" y="808573"/>
                </a:lnTo>
                <a:lnTo>
                  <a:pt x="0" y="0"/>
                </a:lnTo>
                <a:close/>
              </a:path>
            </a:pathLst>
          </a:custGeom>
          <a:solidFill>
            <a:schemeClr val="accent3">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3" name="平行四边形 2"/>
          <p:cNvSpPr/>
          <p:nvPr>
            <p:custDataLst>
              <p:tags r:id="rId3"/>
            </p:custDataLst>
          </p:nvPr>
        </p:nvSpPr>
        <p:spPr bwMode="auto">
          <a:xfrm rot="16200000">
            <a:off x="3563409" y="-3303057"/>
            <a:ext cx="2017183" cy="9144000"/>
          </a:xfrm>
          <a:prstGeom prst="parallelogram">
            <a:avLst>
              <a:gd name="adj" fmla="val 52309"/>
            </a:avLst>
          </a:prstGeom>
          <a:solidFill>
            <a:schemeClr val="accent2"/>
          </a:solidFill>
          <a:ln w="12700" cap="flat" cmpd="sng" algn="ctr">
            <a:noFill/>
            <a:prstDash val="solid"/>
            <a:round/>
            <a:headEnd type="none" w="med" len="med"/>
            <a:tailEnd type="none" w="med" len="med"/>
          </a:ln>
          <a:effectLst/>
        </p:spPr>
        <p:txBody>
          <a:bodyPr/>
          <a:lstStyle/>
          <a:p>
            <a:pPr>
              <a:defRPr/>
            </a:pPr>
            <a:endParaRPr lang="zh-CN" altLang="en-US" sz="2400">
              <a:latin typeface="Times New Roman" pitchFamily="18" charset="0"/>
            </a:endParaRPr>
          </a:p>
        </p:txBody>
      </p:sp>
      <p:grpSp>
        <p:nvGrpSpPr>
          <p:cNvPr id="4" name="组合 3"/>
          <p:cNvGrpSpPr/>
          <p:nvPr/>
        </p:nvGrpSpPr>
        <p:grpSpPr>
          <a:xfrm>
            <a:off x="1331640" y="1128246"/>
            <a:ext cx="7416825" cy="5040559"/>
            <a:chOff x="1331639" y="846184"/>
            <a:chExt cx="7416825" cy="3780419"/>
          </a:xfrm>
          <a:solidFill>
            <a:schemeClr val="tx1">
              <a:lumMod val="75000"/>
              <a:lumOff val="25000"/>
            </a:schemeClr>
          </a:solidFill>
        </p:grpSpPr>
        <p:sp>
          <p:nvSpPr>
            <p:cNvPr id="5" name="流程图: 手动输入 5"/>
            <p:cNvSpPr/>
            <p:nvPr>
              <p:custDataLst>
                <p:tags r:id="rId13"/>
              </p:custDataLst>
            </p:nvPr>
          </p:nvSpPr>
          <p:spPr bwMode="auto">
            <a:xfrm flipH="1">
              <a:off x="1475656" y="846184"/>
              <a:ext cx="7272808" cy="3780419"/>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1637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1637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637"/>
                  </a:moveTo>
                  <a:lnTo>
                    <a:pt x="10000" y="0"/>
                  </a:lnTo>
                  <a:lnTo>
                    <a:pt x="10000" y="10000"/>
                  </a:lnTo>
                  <a:lnTo>
                    <a:pt x="0" y="10000"/>
                  </a:lnTo>
                  <a:lnTo>
                    <a:pt x="0" y="1637"/>
                  </a:lnTo>
                  <a:close/>
                </a:path>
              </a:pathLst>
            </a:custGeom>
            <a:grpFill/>
            <a:ln w="12700" cap="flat" cmpd="sng" algn="ctr">
              <a:noFill/>
              <a:prstDash val="solid"/>
              <a:round/>
              <a:headEnd type="none" w="med" len="med"/>
              <a:tailEnd type="none" w="med" len="med"/>
            </a:ln>
            <a:effectLst/>
          </p:spPr>
          <p:txBody>
            <a:bodyPr/>
            <a:lstStyle/>
            <a:p>
              <a:pPr>
                <a:defRPr/>
              </a:pPr>
              <a:endParaRPr lang="zh-CN" altLang="en-US" sz="2400">
                <a:latin typeface="Times New Roman" pitchFamily="18" charset="0"/>
              </a:endParaRPr>
            </a:p>
          </p:txBody>
        </p:sp>
        <p:sp>
          <p:nvSpPr>
            <p:cNvPr id="6" name="直角三角形 7"/>
            <p:cNvSpPr/>
            <p:nvPr>
              <p:custDataLst>
                <p:tags r:id="rId14"/>
              </p:custDataLst>
            </p:nvPr>
          </p:nvSpPr>
          <p:spPr bwMode="auto">
            <a:xfrm flipH="1">
              <a:off x="1331639" y="848565"/>
              <a:ext cx="144016" cy="196923"/>
            </a:xfrm>
            <a:custGeom>
              <a:avLst/>
              <a:gdLst>
                <a:gd name="connsiteX0" fmla="*/ 0 w 216024"/>
                <a:gd name="connsiteY0" fmla="*/ 196923 h 196923"/>
                <a:gd name="connsiteX1" fmla="*/ 0 w 216024"/>
                <a:gd name="connsiteY1" fmla="*/ 0 h 196923"/>
                <a:gd name="connsiteX2" fmla="*/ 216024 w 216024"/>
                <a:gd name="connsiteY2" fmla="*/ 196923 h 196923"/>
                <a:gd name="connsiteX3" fmla="*/ 0 w 216024"/>
                <a:gd name="connsiteY3" fmla="*/ 196923 h 196923"/>
                <a:gd name="connsiteX0" fmla="*/ 0 w 213643"/>
                <a:gd name="connsiteY0" fmla="*/ 196923 h 196923"/>
                <a:gd name="connsiteX1" fmla="*/ 0 w 213643"/>
                <a:gd name="connsiteY1" fmla="*/ 0 h 196923"/>
                <a:gd name="connsiteX2" fmla="*/ 213643 w 213643"/>
                <a:gd name="connsiteY2" fmla="*/ 177873 h 196923"/>
                <a:gd name="connsiteX3" fmla="*/ 0 w 213643"/>
                <a:gd name="connsiteY3" fmla="*/ 196923 h 196923"/>
              </a:gdLst>
              <a:ahLst/>
              <a:cxnLst>
                <a:cxn ang="0">
                  <a:pos x="connsiteX0" y="connsiteY0"/>
                </a:cxn>
                <a:cxn ang="0">
                  <a:pos x="connsiteX1" y="connsiteY1"/>
                </a:cxn>
                <a:cxn ang="0">
                  <a:pos x="connsiteX2" y="connsiteY2"/>
                </a:cxn>
                <a:cxn ang="0">
                  <a:pos x="connsiteX3" y="connsiteY3"/>
                </a:cxn>
              </a:cxnLst>
              <a:rect l="l" t="t" r="r" b="b"/>
              <a:pathLst>
                <a:path w="213643" h="196923">
                  <a:moveTo>
                    <a:pt x="0" y="196923"/>
                  </a:moveTo>
                  <a:lnTo>
                    <a:pt x="0" y="0"/>
                  </a:lnTo>
                  <a:lnTo>
                    <a:pt x="213643" y="177873"/>
                  </a:lnTo>
                  <a:lnTo>
                    <a:pt x="0" y="196923"/>
                  </a:lnTo>
                  <a:close/>
                </a:path>
              </a:pathLst>
            </a:custGeom>
            <a:grpFill/>
            <a:ln w="12700" cap="flat" cmpd="sng" algn="ctr">
              <a:noFill/>
              <a:prstDash val="solid"/>
              <a:round/>
              <a:headEnd type="none" w="med" len="med"/>
              <a:tailEnd type="none" w="med" len="med"/>
            </a:ln>
            <a:effectLst/>
          </p:spPr>
          <p:txBody>
            <a:bodyPr/>
            <a:lstStyle/>
            <a:p>
              <a:pPr>
                <a:defRPr/>
              </a:pPr>
              <a:endParaRPr lang="zh-CN" altLang="en-US" sz="2400">
                <a:latin typeface="Times New Roman" pitchFamily="18" charset="0"/>
              </a:endParaRPr>
            </a:p>
          </p:txBody>
        </p:sp>
      </p:grpSp>
      <p:grpSp>
        <p:nvGrpSpPr>
          <p:cNvPr id="8" name="组合 11"/>
          <p:cNvGrpSpPr>
            <a:grpSpLocks/>
          </p:cNvGrpSpPr>
          <p:nvPr/>
        </p:nvGrpSpPr>
        <p:grpSpPr bwMode="auto">
          <a:xfrm>
            <a:off x="323528" y="980728"/>
            <a:ext cx="790897" cy="3551767"/>
            <a:chOff x="539551" y="778694"/>
            <a:chExt cx="574752" cy="2664351"/>
          </a:xfrm>
        </p:grpSpPr>
        <p:sp>
          <p:nvSpPr>
            <p:cNvPr id="9" name="平行四边形 8"/>
            <p:cNvSpPr/>
            <p:nvPr userDrawn="1">
              <p:custDataLst>
                <p:tags r:id="rId9"/>
              </p:custDataLst>
            </p:nvPr>
          </p:nvSpPr>
          <p:spPr bwMode="auto">
            <a:xfrm rot="5400000">
              <a:off x="150514" y="1312213"/>
              <a:ext cx="1497308" cy="430270"/>
            </a:xfrm>
            <a:prstGeom prst="parallelogram">
              <a:avLst>
                <a:gd name="adj" fmla="val 7862"/>
              </a:avLst>
            </a:prstGeom>
            <a:solidFill>
              <a:schemeClr val="accent1">
                <a:lumMod val="75000"/>
              </a:schemeClr>
            </a:solidFill>
            <a:ln w="12700" cap="flat" cmpd="sng" algn="ctr">
              <a:noFill/>
              <a:prstDash val="solid"/>
              <a:round/>
              <a:headEnd type="none" w="med" len="med"/>
              <a:tailEnd type="none" w="med" len="med"/>
            </a:ln>
            <a:effectLst/>
          </p:spPr>
          <p:txBody>
            <a:bodyPr/>
            <a:lstStyle/>
            <a:p>
              <a:pPr>
                <a:defRPr/>
              </a:pPr>
              <a:endParaRPr lang="zh-CN" altLang="en-US" sz="2400" dirty="0">
                <a:latin typeface="Times New Roman" pitchFamily="18" charset="0"/>
              </a:endParaRPr>
            </a:p>
          </p:txBody>
        </p:sp>
        <p:sp>
          <p:nvSpPr>
            <p:cNvPr id="10" name="直角三角形 7"/>
            <p:cNvSpPr/>
            <p:nvPr userDrawn="1">
              <p:custDataLst>
                <p:tags r:id="rId10"/>
              </p:custDataLst>
            </p:nvPr>
          </p:nvSpPr>
          <p:spPr bwMode="auto">
            <a:xfrm flipH="1">
              <a:off x="539551" y="791397"/>
              <a:ext cx="144482" cy="196889"/>
            </a:xfrm>
            <a:custGeom>
              <a:avLst/>
              <a:gdLst>
                <a:gd name="connsiteX0" fmla="*/ 0 w 216024"/>
                <a:gd name="connsiteY0" fmla="*/ 196923 h 196923"/>
                <a:gd name="connsiteX1" fmla="*/ 0 w 216024"/>
                <a:gd name="connsiteY1" fmla="*/ 0 h 196923"/>
                <a:gd name="connsiteX2" fmla="*/ 216024 w 216024"/>
                <a:gd name="connsiteY2" fmla="*/ 196923 h 196923"/>
                <a:gd name="connsiteX3" fmla="*/ 0 w 216024"/>
                <a:gd name="connsiteY3" fmla="*/ 196923 h 196923"/>
                <a:gd name="connsiteX0" fmla="*/ 0 w 213643"/>
                <a:gd name="connsiteY0" fmla="*/ 196923 h 196923"/>
                <a:gd name="connsiteX1" fmla="*/ 0 w 213643"/>
                <a:gd name="connsiteY1" fmla="*/ 0 h 196923"/>
                <a:gd name="connsiteX2" fmla="*/ 213643 w 213643"/>
                <a:gd name="connsiteY2" fmla="*/ 177873 h 196923"/>
                <a:gd name="connsiteX3" fmla="*/ 0 w 213643"/>
                <a:gd name="connsiteY3" fmla="*/ 196923 h 196923"/>
              </a:gdLst>
              <a:ahLst/>
              <a:cxnLst>
                <a:cxn ang="0">
                  <a:pos x="connsiteX0" y="connsiteY0"/>
                </a:cxn>
                <a:cxn ang="0">
                  <a:pos x="connsiteX1" y="connsiteY1"/>
                </a:cxn>
                <a:cxn ang="0">
                  <a:pos x="connsiteX2" y="connsiteY2"/>
                </a:cxn>
                <a:cxn ang="0">
                  <a:pos x="connsiteX3" y="connsiteY3"/>
                </a:cxn>
              </a:cxnLst>
              <a:rect l="l" t="t" r="r" b="b"/>
              <a:pathLst>
                <a:path w="213643" h="196923">
                  <a:moveTo>
                    <a:pt x="0" y="196923"/>
                  </a:moveTo>
                  <a:lnTo>
                    <a:pt x="0" y="0"/>
                  </a:lnTo>
                  <a:lnTo>
                    <a:pt x="213643" y="177873"/>
                  </a:lnTo>
                  <a:lnTo>
                    <a:pt x="0" y="196923"/>
                  </a:lnTo>
                  <a:close/>
                </a:path>
              </a:pathLst>
            </a:custGeom>
            <a:solidFill>
              <a:schemeClr val="accent3">
                <a:lumMod val="75000"/>
              </a:schemeClr>
            </a:solidFill>
            <a:ln w="12700" cap="flat" cmpd="sng" algn="ctr">
              <a:noFill/>
              <a:prstDash val="solid"/>
              <a:round/>
              <a:headEnd type="none" w="med" len="med"/>
              <a:tailEnd type="none" w="med" len="med"/>
            </a:ln>
            <a:effectLst/>
          </p:spPr>
          <p:txBody>
            <a:bodyPr/>
            <a:lstStyle/>
            <a:p>
              <a:pPr>
                <a:defRPr/>
              </a:pPr>
              <a:endParaRPr lang="zh-CN" altLang="en-US" sz="2400">
                <a:latin typeface="Times New Roman" pitchFamily="18" charset="0"/>
              </a:endParaRPr>
            </a:p>
          </p:txBody>
        </p:sp>
        <p:sp>
          <p:nvSpPr>
            <p:cNvPr id="11" name="平行四边形 10"/>
            <p:cNvSpPr>
              <a:spLocks noChangeArrowheads="1"/>
            </p:cNvSpPr>
            <p:nvPr userDrawn="1">
              <p:custDataLst>
                <p:tags r:id="rId11"/>
              </p:custDataLst>
            </p:nvPr>
          </p:nvSpPr>
          <p:spPr bwMode="auto">
            <a:xfrm rot="5400000">
              <a:off x="614949" y="2372079"/>
              <a:ext cx="568437" cy="430270"/>
            </a:xfrm>
            <a:prstGeom prst="parallelogram">
              <a:avLst>
                <a:gd name="adj" fmla="val 7859"/>
              </a:avLst>
            </a:prstGeom>
            <a:solidFill>
              <a:schemeClr val="accent1">
                <a:lumMod val="60000"/>
                <a:lumOff val="40000"/>
              </a:schemeClr>
            </a:solidFill>
            <a:ln>
              <a:noFill/>
            </a:ln>
            <a:extLst>
              <a:ext uri="{91240B29-F687-4F45-9708-019B960494DF}">
                <a14:hiddenLine xmlns:a14="http://schemas.microsoft.com/office/drawing/2010/main" w="12700" algn="ctr">
                  <a:solidFill>
                    <a:srgbClr val="000000"/>
                  </a:solidFill>
                  <a:round/>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defRPr/>
              </a:pPr>
              <a:endParaRPr lang="zh-CN" altLang="en-US" sz="2400" smtClean="0">
                <a:latin typeface="Times New Roman" panose="02020603050405020304" pitchFamily="18" charset="0"/>
              </a:endParaRPr>
            </a:p>
          </p:txBody>
        </p:sp>
        <p:sp>
          <p:nvSpPr>
            <p:cNvPr id="12" name="平行四边形 11"/>
            <p:cNvSpPr>
              <a:spLocks/>
            </p:cNvSpPr>
            <p:nvPr userDrawn="1">
              <p:custDataLst>
                <p:tags r:id="rId12"/>
              </p:custDataLst>
            </p:nvPr>
          </p:nvSpPr>
          <p:spPr bwMode="auto">
            <a:xfrm rot="5400000">
              <a:off x="624921" y="2953663"/>
              <a:ext cx="548030" cy="430734"/>
            </a:xfrm>
            <a:custGeom>
              <a:avLst/>
              <a:gdLst>
                <a:gd name="T0" fmla="*/ 0 w 534922"/>
                <a:gd name="T1" fmla="*/ 430731 h 430735"/>
                <a:gd name="T2" fmla="*/ 37307 w 534922"/>
                <a:gd name="T3" fmla="*/ 0 h 430735"/>
                <a:gd name="T4" fmla="*/ 589312 w 534922"/>
                <a:gd name="T5" fmla="*/ 0 h 430735"/>
                <a:gd name="T6" fmla="*/ 588607 w 534922"/>
                <a:gd name="T7" fmla="*/ 430731 h 430735"/>
                <a:gd name="T8" fmla="*/ 0 w 534922"/>
                <a:gd name="T9" fmla="*/ 430731 h 4307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4922" h="430735">
                  <a:moveTo>
                    <a:pt x="0" y="430735"/>
                  </a:moveTo>
                  <a:lnTo>
                    <a:pt x="33864" y="0"/>
                  </a:lnTo>
                  <a:lnTo>
                    <a:pt x="534922" y="0"/>
                  </a:lnTo>
                  <a:cubicBezTo>
                    <a:pt x="534708" y="143578"/>
                    <a:pt x="534495" y="287157"/>
                    <a:pt x="534281" y="430735"/>
                  </a:cubicBezTo>
                  <a:lnTo>
                    <a:pt x="0" y="430735"/>
                  </a:lnTo>
                  <a:close/>
                </a:path>
              </a:pathLst>
            </a:custGeom>
            <a:solidFill>
              <a:schemeClr val="accent1">
                <a:lumMod val="20000"/>
                <a:lumOff val="80000"/>
              </a:schemeClr>
            </a:solidFill>
            <a:ln>
              <a:noFill/>
            </a:ln>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Lst>
          </p:spPr>
          <p:txBody>
            <a:bodyPr/>
            <a:lstStyle/>
            <a:p>
              <a:endParaRPr lang="zh-CN" altLang="en-US"/>
            </a:p>
          </p:txBody>
        </p:sp>
      </p:grpSp>
      <p:sp>
        <p:nvSpPr>
          <p:cNvPr id="13" name="日期占位符 3"/>
          <p:cNvSpPr>
            <a:spLocks noGrp="1"/>
          </p:cNvSpPr>
          <p:nvPr>
            <p:ph type="dt" sz="half" idx="10"/>
            <p:custDataLst>
              <p:tags r:id="rId4"/>
            </p:custDataLst>
          </p:nvPr>
        </p:nvSpPr>
        <p:spPr/>
        <p:txBody>
          <a:bodyPr/>
          <a:lstStyle>
            <a:lvl1pPr>
              <a:defRPr/>
            </a:lvl1pPr>
          </a:lstStyle>
          <a:p>
            <a:fld id="{8B081A65-8FBD-4255-BBA9-2DE5D4B7ED2F}" type="datetime1">
              <a:rPr lang="zh-CN" altLang="en-US" smtClean="0"/>
              <a:t>2018/12/15</a:t>
            </a:fld>
            <a:endParaRPr lang="zh-CN" altLang="en-US"/>
          </a:p>
        </p:txBody>
      </p:sp>
      <p:sp>
        <p:nvSpPr>
          <p:cNvPr id="14" name="页脚占位符 4"/>
          <p:cNvSpPr>
            <a:spLocks noGrp="1"/>
          </p:cNvSpPr>
          <p:nvPr>
            <p:ph type="ftr" sz="quarter" idx="11"/>
            <p:custDataLst>
              <p:tags r:id="rId5"/>
            </p:custDataLst>
          </p:nvPr>
        </p:nvSpPr>
        <p:spPr/>
        <p:txBody>
          <a:bodyPr/>
          <a:lstStyle>
            <a:lvl1pPr>
              <a:defRPr/>
            </a:lvl1pPr>
          </a:lstStyle>
          <a:p>
            <a:endParaRPr lang="zh-CN" altLang="en-US"/>
          </a:p>
        </p:txBody>
      </p:sp>
      <p:sp>
        <p:nvSpPr>
          <p:cNvPr id="15" name="灯片编号占位符 5"/>
          <p:cNvSpPr>
            <a:spLocks noGrp="1"/>
          </p:cNvSpPr>
          <p:nvPr>
            <p:ph type="sldNum" sz="quarter" idx="12"/>
            <p:custDataLst>
              <p:tags r:id="rId6"/>
            </p:custDataLst>
          </p:nvPr>
        </p:nvSpPr>
        <p:spPr/>
        <p:txBody>
          <a:bodyPr/>
          <a:lstStyle>
            <a:lvl1pPr>
              <a:defRPr/>
            </a:lvl1pPr>
          </a:lstStyle>
          <a:p>
            <a:fld id="{1E0BA58B-103A-46B6-A109-3DF0890384A4}" type="slidenum">
              <a:rPr lang="zh-CN" altLang="en-US" smtClean="0"/>
              <a:t>‹#›</a:t>
            </a:fld>
            <a:endParaRPr lang="zh-CN" altLang="en-US"/>
          </a:p>
        </p:txBody>
      </p:sp>
      <p:sp>
        <p:nvSpPr>
          <p:cNvPr id="21" name="文本占位符 12"/>
          <p:cNvSpPr>
            <a:spLocks noGrp="1"/>
          </p:cNvSpPr>
          <p:nvPr>
            <p:ph type="body" sz="quarter" idx="13"/>
            <p:custDataLst>
              <p:tags r:id="rId7"/>
            </p:custDataLst>
          </p:nvPr>
        </p:nvSpPr>
        <p:spPr>
          <a:xfrm>
            <a:off x="2116516" y="2204864"/>
            <a:ext cx="5551828" cy="336404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dirty="0"/>
          </a:p>
        </p:txBody>
      </p:sp>
      <p:sp>
        <p:nvSpPr>
          <p:cNvPr id="7" name="TextBox 6"/>
          <p:cNvSpPr txBox="1"/>
          <p:nvPr>
            <p:custDataLst>
              <p:tags r:id="rId8"/>
            </p:custDataLst>
          </p:nvPr>
        </p:nvSpPr>
        <p:spPr>
          <a:xfrm>
            <a:off x="539552" y="1424738"/>
            <a:ext cx="553998" cy="868186"/>
          </a:xfrm>
          <a:prstGeom prst="rect">
            <a:avLst/>
          </a:prstGeom>
          <a:noFill/>
        </p:spPr>
        <p:txBody>
          <a:bodyPr vert="eaVert" wrap="none" rtlCol="0">
            <a:spAutoFit/>
          </a:bodyPr>
          <a:lstStyle/>
          <a:p>
            <a:r>
              <a:rPr lang="zh-CN" altLang="en-US" sz="2400" b="1" dirty="0" smtClean="0">
                <a:solidFill>
                  <a:schemeClr val="bg1"/>
                </a:solidFill>
              </a:rPr>
              <a:t>目  录</a:t>
            </a:r>
            <a:endParaRPr lang="zh-CN" altLang="en-US" sz="2400" b="1" dirty="0">
              <a:solidFill>
                <a:schemeClr val="bg1"/>
              </a:solidFill>
            </a:endParaRPr>
          </a:p>
        </p:txBody>
      </p:sp>
    </p:spTree>
    <p:extLst>
      <p:ext uri="{BB962C8B-B14F-4D97-AF65-F5344CB8AC3E}">
        <p14:creationId xmlns:p14="http://schemas.microsoft.com/office/powerpoint/2010/main" val="1691495843"/>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2_节标题">
    <p:spTree>
      <p:nvGrpSpPr>
        <p:cNvPr id="1" name=""/>
        <p:cNvGrpSpPr/>
        <p:nvPr/>
      </p:nvGrpSpPr>
      <p:grpSpPr>
        <a:xfrm>
          <a:off x="0" y="0"/>
          <a:ext cx="0" cy="0"/>
          <a:chOff x="0" y="0"/>
          <a:chExt cx="0" cy="0"/>
        </a:xfrm>
      </p:grpSpPr>
      <p:sp>
        <p:nvSpPr>
          <p:cNvPr id="3" name="平行四边形 2"/>
          <p:cNvSpPr/>
          <p:nvPr>
            <p:custDataLst>
              <p:tags r:id="rId1"/>
            </p:custDataLst>
          </p:nvPr>
        </p:nvSpPr>
        <p:spPr bwMode="auto">
          <a:xfrm rot="16200000">
            <a:off x="3563409" y="-3303057"/>
            <a:ext cx="2017183" cy="9144000"/>
          </a:xfrm>
          <a:prstGeom prst="parallelogram">
            <a:avLst>
              <a:gd name="adj" fmla="val 52309"/>
            </a:avLst>
          </a:prstGeom>
          <a:solidFill>
            <a:schemeClr val="bg1">
              <a:lumMod val="65000"/>
            </a:schemeClr>
          </a:solidFill>
          <a:ln w="12700" cap="flat" cmpd="sng" algn="ctr">
            <a:noFill/>
            <a:prstDash val="solid"/>
            <a:round/>
            <a:headEnd type="none" w="med" len="med"/>
            <a:tailEnd type="none" w="med" len="med"/>
          </a:ln>
          <a:effectLst/>
        </p:spPr>
        <p:txBody>
          <a:bodyPr/>
          <a:lstStyle/>
          <a:p>
            <a:pPr>
              <a:defRPr/>
            </a:pPr>
            <a:endParaRPr lang="zh-CN" altLang="en-US" sz="2400">
              <a:latin typeface="Times New Roman" pitchFamily="18" charset="0"/>
            </a:endParaRPr>
          </a:p>
        </p:txBody>
      </p:sp>
      <p:grpSp>
        <p:nvGrpSpPr>
          <p:cNvPr id="4" name="组合 3"/>
          <p:cNvGrpSpPr/>
          <p:nvPr/>
        </p:nvGrpSpPr>
        <p:grpSpPr>
          <a:xfrm>
            <a:off x="1331640" y="1128246"/>
            <a:ext cx="7416825" cy="5040559"/>
            <a:chOff x="1331639" y="846184"/>
            <a:chExt cx="7416825" cy="3780419"/>
          </a:xfrm>
          <a:solidFill>
            <a:schemeClr val="accent2"/>
          </a:solidFill>
        </p:grpSpPr>
        <p:sp>
          <p:nvSpPr>
            <p:cNvPr id="5" name="流程图: 手动输入 5"/>
            <p:cNvSpPr/>
            <p:nvPr>
              <p:custDataLst>
                <p:tags r:id="rId10"/>
              </p:custDataLst>
            </p:nvPr>
          </p:nvSpPr>
          <p:spPr bwMode="auto">
            <a:xfrm flipH="1">
              <a:off x="1475656" y="846184"/>
              <a:ext cx="7272808" cy="3780419"/>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1637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1637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637"/>
                  </a:moveTo>
                  <a:lnTo>
                    <a:pt x="10000" y="0"/>
                  </a:lnTo>
                  <a:lnTo>
                    <a:pt x="10000" y="10000"/>
                  </a:lnTo>
                  <a:lnTo>
                    <a:pt x="0" y="10000"/>
                  </a:lnTo>
                  <a:lnTo>
                    <a:pt x="0" y="1637"/>
                  </a:lnTo>
                  <a:close/>
                </a:path>
              </a:pathLst>
            </a:custGeom>
            <a:grpFill/>
            <a:ln w="12700" cap="flat" cmpd="sng" algn="ctr">
              <a:noFill/>
              <a:prstDash val="solid"/>
              <a:round/>
              <a:headEnd type="none" w="med" len="med"/>
              <a:tailEnd type="none" w="med" len="med"/>
            </a:ln>
            <a:effectLst/>
          </p:spPr>
          <p:txBody>
            <a:bodyPr/>
            <a:lstStyle/>
            <a:p>
              <a:pPr>
                <a:defRPr/>
              </a:pPr>
              <a:endParaRPr lang="zh-CN" altLang="en-US" sz="2400">
                <a:latin typeface="Times New Roman" pitchFamily="18" charset="0"/>
              </a:endParaRPr>
            </a:p>
          </p:txBody>
        </p:sp>
        <p:sp>
          <p:nvSpPr>
            <p:cNvPr id="6" name="直角三角形 7"/>
            <p:cNvSpPr/>
            <p:nvPr>
              <p:custDataLst>
                <p:tags r:id="rId11"/>
              </p:custDataLst>
            </p:nvPr>
          </p:nvSpPr>
          <p:spPr bwMode="auto">
            <a:xfrm flipH="1">
              <a:off x="1331639" y="848565"/>
              <a:ext cx="144016" cy="196923"/>
            </a:xfrm>
            <a:custGeom>
              <a:avLst/>
              <a:gdLst>
                <a:gd name="connsiteX0" fmla="*/ 0 w 216024"/>
                <a:gd name="connsiteY0" fmla="*/ 196923 h 196923"/>
                <a:gd name="connsiteX1" fmla="*/ 0 w 216024"/>
                <a:gd name="connsiteY1" fmla="*/ 0 h 196923"/>
                <a:gd name="connsiteX2" fmla="*/ 216024 w 216024"/>
                <a:gd name="connsiteY2" fmla="*/ 196923 h 196923"/>
                <a:gd name="connsiteX3" fmla="*/ 0 w 216024"/>
                <a:gd name="connsiteY3" fmla="*/ 196923 h 196923"/>
                <a:gd name="connsiteX0" fmla="*/ 0 w 213643"/>
                <a:gd name="connsiteY0" fmla="*/ 196923 h 196923"/>
                <a:gd name="connsiteX1" fmla="*/ 0 w 213643"/>
                <a:gd name="connsiteY1" fmla="*/ 0 h 196923"/>
                <a:gd name="connsiteX2" fmla="*/ 213643 w 213643"/>
                <a:gd name="connsiteY2" fmla="*/ 177873 h 196923"/>
                <a:gd name="connsiteX3" fmla="*/ 0 w 213643"/>
                <a:gd name="connsiteY3" fmla="*/ 196923 h 196923"/>
              </a:gdLst>
              <a:ahLst/>
              <a:cxnLst>
                <a:cxn ang="0">
                  <a:pos x="connsiteX0" y="connsiteY0"/>
                </a:cxn>
                <a:cxn ang="0">
                  <a:pos x="connsiteX1" y="connsiteY1"/>
                </a:cxn>
                <a:cxn ang="0">
                  <a:pos x="connsiteX2" y="connsiteY2"/>
                </a:cxn>
                <a:cxn ang="0">
                  <a:pos x="connsiteX3" y="connsiteY3"/>
                </a:cxn>
              </a:cxnLst>
              <a:rect l="l" t="t" r="r" b="b"/>
              <a:pathLst>
                <a:path w="213643" h="196923">
                  <a:moveTo>
                    <a:pt x="0" y="196923"/>
                  </a:moveTo>
                  <a:lnTo>
                    <a:pt x="0" y="0"/>
                  </a:lnTo>
                  <a:lnTo>
                    <a:pt x="213643" y="177873"/>
                  </a:lnTo>
                  <a:lnTo>
                    <a:pt x="0" y="196923"/>
                  </a:lnTo>
                  <a:close/>
                </a:path>
              </a:pathLst>
            </a:custGeom>
            <a:grpFill/>
            <a:ln w="12700" cap="flat" cmpd="sng" algn="ctr">
              <a:noFill/>
              <a:prstDash val="solid"/>
              <a:round/>
              <a:headEnd type="none" w="med" len="med"/>
              <a:tailEnd type="none" w="med" len="med"/>
            </a:ln>
            <a:effectLst/>
          </p:spPr>
          <p:txBody>
            <a:bodyPr/>
            <a:lstStyle/>
            <a:p>
              <a:pPr>
                <a:defRPr/>
              </a:pPr>
              <a:endParaRPr lang="zh-CN" altLang="en-US" sz="2400">
                <a:latin typeface="Times New Roman" pitchFamily="18" charset="0"/>
              </a:endParaRPr>
            </a:p>
          </p:txBody>
        </p:sp>
      </p:grpSp>
      <p:grpSp>
        <p:nvGrpSpPr>
          <p:cNvPr id="8" name="组合 11"/>
          <p:cNvGrpSpPr>
            <a:grpSpLocks/>
          </p:cNvGrpSpPr>
          <p:nvPr/>
        </p:nvGrpSpPr>
        <p:grpSpPr bwMode="auto">
          <a:xfrm>
            <a:off x="422936" y="1029361"/>
            <a:ext cx="691489" cy="3551767"/>
            <a:chOff x="539551" y="778694"/>
            <a:chExt cx="574752" cy="2664351"/>
          </a:xfrm>
        </p:grpSpPr>
        <p:sp>
          <p:nvSpPr>
            <p:cNvPr id="9" name="平行四边形 8"/>
            <p:cNvSpPr/>
            <p:nvPr userDrawn="1">
              <p:custDataLst>
                <p:tags r:id="rId6"/>
              </p:custDataLst>
            </p:nvPr>
          </p:nvSpPr>
          <p:spPr bwMode="auto">
            <a:xfrm rot="5400000">
              <a:off x="150514" y="1312213"/>
              <a:ext cx="1497308" cy="430270"/>
            </a:xfrm>
            <a:prstGeom prst="parallelogram">
              <a:avLst>
                <a:gd name="adj" fmla="val 7862"/>
              </a:avLst>
            </a:prstGeom>
            <a:solidFill>
              <a:schemeClr val="bg1">
                <a:lumMod val="50000"/>
              </a:schemeClr>
            </a:solidFill>
            <a:ln w="12700" cap="flat" cmpd="sng" algn="ctr">
              <a:noFill/>
              <a:prstDash val="solid"/>
              <a:round/>
              <a:headEnd type="none" w="med" len="med"/>
              <a:tailEnd type="none" w="med" len="med"/>
            </a:ln>
            <a:effectLst/>
          </p:spPr>
          <p:txBody>
            <a:bodyPr/>
            <a:lstStyle/>
            <a:p>
              <a:pPr>
                <a:defRPr/>
              </a:pPr>
              <a:endParaRPr lang="zh-CN" altLang="en-US" sz="2400" dirty="0">
                <a:latin typeface="Times New Roman" pitchFamily="18" charset="0"/>
              </a:endParaRPr>
            </a:p>
          </p:txBody>
        </p:sp>
        <p:sp>
          <p:nvSpPr>
            <p:cNvPr id="10" name="直角三角形 7"/>
            <p:cNvSpPr/>
            <p:nvPr userDrawn="1">
              <p:custDataLst>
                <p:tags r:id="rId7"/>
              </p:custDataLst>
            </p:nvPr>
          </p:nvSpPr>
          <p:spPr bwMode="auto">
            <a:xfrm flipH="1">
              <a:off x="539551" y="791397"/>
              <a:ext cx="144482" cy="196889"/>
            </a:xfrm>
            <a:custGeom>
              <a:avLst/>
              <a:gdLst>
                <a:gd name="connsiteX0" fmla="*/ 0 w 216024"/>
                <a:gd name="connsiteY0" fmla="*/ 196923 h 196923"/>
                <a:gd name="connsiteX1" fmla="*/ 0 w 216024"/>
                <a:gd name="connsiteY1" fmla="*/ 0 h 196923"/>
                <a:gd name="connsiteX2" fmla="*/ 216024 w 216024"/>
                <a:gd name="connsiteY2" fmla="*/ 196923 h 196923"/>
                <a:gd name="connsiteX3" fmla="*/ 0 w 216024"/>
                <a:gd name="connsiteY3" fmla="*/ 196923 h 196923"/>
                <a:gd name="connsiteX0" fmla="*/ 0 w 213643"/>
                <a:gd name="connsiteY0" fmla="*/ 196923 h 196923"/>
                <a:gd name="connsiteX1" fmla="*/ 0 w 213643"/>
                <a:gd name="connsiteY1" fmla="*/ 0 h 196923"/>
                <a:gd name="connsiteX2" fmla="*/ 213643 w 213643"/>
                <a:gd name="connsiteY2" fmla="*/ 177873 h 196923"/>
                <a:gd name="connsiteX3" fmla="*/ 0 w 213643"/>
                <a:gd name="connsiteY3" fmla="*/ 196923 h 196923"/>
              </a:gdLst>
              <a:ahLst/>
              <a:cxnLst>
                <a:cxn ang="0">
                  <a:pos x="connsiteX0" y="connsiteY0"/>
                </a:cxn>
                <a:cxn ang="0">
                  <a:pos x="connsiteX1" y="connsiteY1"/>
                </a:cxn>
                <a:cxn ang="0">
                  <a:pos x="connsiteX2" y="connsiteY2"/>
                </a:cxn>
                <a:cxn ang="0">
                  <a:pos x="connsiteX3" y="connsiteY3"/>
                </a:cxn>
              </a:cxnLst>
              <a:rect l="l" t="t" r="r" b="b"/>
              <a:pathLst>
                <a:path w="213643" h="196923">
                  <a:moveTo>
                    <a:pt x="0" y="196923"/>
                  </a:moveTo>
                  <a:lnTo>
                    <a:pt x="0" y="0"/>
                  </a:lnTo>
                  <a:lnTo>
                    <a:pt x="213643" y="177873"/>
                  </a:lnTo>
                  <a:lnTo>
                    <a:pt x="0" y="196923"/>
                  </a:lnTo>
                  <a:close/>
                </a:path>
              </a:pathLst>
            </a:custGeom>
            <a:solidFill>
              <a:schemeClr val="bg1">
                <a:lumMod val="50000"/>
              </a:schemeClr>
            </a:solidFill>
            <a:ln w="12700" cap="flat" cmpd="sng" algn="ctr">
              <a:noFill/>
              <a:prstDash val="solid"/>
              <a:round/>
              <a:headEnd type="none" w="med" len="med"/>
              <a:tailEnd type="none" w="med" len="med"/>
            </a:ln>
            <a:effectLst/>
          </p:spPr>
          <p:txBody>
            <a:bodyPr/>
            <a:lstStyle/>
            <a:p>
              <a:pPr>
                <a:defRPr/>
              </a:pPr>
              <a:endParaRPr lang="zh-CN" altLang="en-US" sz="2400">
                <a:latin typeface="Times New Roman" pitchFamily="18" charset="0"/>
              </a:endParaRPr>
            </a:p>
          </p:txBody>
        </p:sp>
        <p:sp>
          <p:nvSpPr>
            <p:cNvPr id="11" name="平行四边形 10"/>
            <p:cNvSpPr>
              <a:spLocks noChangeArrowheads="1"/>
            </p:cNvSpPr>
            <p:nvPr userDrawn="1">
              <p:custDataLst>
                <p:tags r:id="rId8"/>
              </p:custDataLst>
            </p:nvPr>
          </p:nvSpPr>
          <p:spPr bwMode="auto">
            <a:xfrm rot="5400000">
              <a:off x="614949" y="2372079"/>
              <a:ext cx="568437" cy="430270"/>
            </a:xfrm>
            <a:prstGeom prst="parallelogram">
              <a:avLst>
                <a:gd name="adj" fmla="val 7859"/>
              </a:avLst>
            </a:prstGeom>
            <a:solidFill>
              <a:schemeClr val="bg1">
                <a:lumMod val="85000"/>
              </a:schemeClr>
            </a:solidFill>
            <a:ln>
              <a:noFill/>
            </a:ln>
            <a:extLst>
              <a:ext uri="{91240B29-F687-4F45-9708-019B960494DF}">
                <a14:hiddenLine xmlns:a14="http://schemas.microsoft.com/office/drawing/2010/main" w="12700" algn="ctr">
                  <a:solidFill>
                    <a:srgbClr val="000000"/>
                  </a:solidFill>
                  <a:round/>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defRPr/>
              </a:pPr>
              <a:endParaRPr lang="zh-CN" altLang="en-US" sz="2400" smtClean="0">
                <a:latin typeface="Times New Roman" panose="02020603050405020304" pitchFamily="18" charset="0"/>
              </a:endParaRPr>
            </a:p>
          </p:txBody>
        </p:sp>
        <p:sp>
          <p:nvSpPr>
            <p:cNvPr id="12" name="平行四边形 11"/>
            <p:cNvSpPr>
              <a:spLocks/>
            </p:cNvSpPr>
            <p:nvPr userDrawn="1">
              <p:custDataLst>
                <p:tags r:id="rId9"/>
              </p:custDataLst>
            </p:nvPr>
          </p:nvSpPr>
          <p:spPr bwMode="auto">
            <a:xfrm rot="5400000">
              <a:off x="624921" y="2953663"/>
              <a:ext cx="548030" cy="430734"/>
            </a:xfrm>
            <a:custGeom>
              <a:avLst/>
              <a:gdLst>
                <a:gd name="T0" fmla="*/ 0 w 534922"/>
                <a:gd name="T1" fmla="*/ 430731 h 430735"/>
                <a:gd name="T2" fmla="*/ 37307 w 534922"/>
                <a:gd name="T3" fmla="*/ 0 h 430735"/>
                <a:gd name="T4" fmla="*/ 589312 w 534922"/>
                <a:gd name="T5" fmla="*/ 0 h 430735"/>
                <a:gd name="T6" fmla="*/ 588607 w 534922"/>
                <a:gd name="T7" fmla="*/ 430731 h 430735"/>
                <a:gd name="T8" fmla="*/ 0 w 534922"/>
                <a:gd name="T9" fmla="*/ 430731 h 4307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4922" h="430735">
                  <a:moveTo>
                    <a:pt x="0" y="430735"/>
                  </a:moveTo>
                  <a:lnTo>
                    <a:pt x="33864" y="0"/>
                  </a:lnTo>
                  <a:lnTo>
                    <a:pt x="534922" y="0"/>
                  </a:lnTo>
                  <a:cubicBezTo>
                    <a:pt x="534708" y="143578"/>
                    <a:pt x="534495" y="287157"/>
                    <a:pt x="534281" y="430735"/>
                  </a:cubicBezTo>
                  <a:lnTo>
                    <a:pt x="0" y="430735"/>
                  </a:lnTo>
                  <a:close/>
                </a:path>
              </a:pathLst>
            </a:custGeom>
            <a:solidFill>
              <a:schemeClr val="bg1">
                <a:lumMod val="95000"/>
              </a:schemeClr>
            </a:solidFill>
            <a:ln>
              <a:noFill/>
            </a:ln>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Lst>
          </p:spPr>
          <p:txBody>
            <a:bodyPr/>
            <a:lstStyle/>
            <a:p>
              <a:endParaRPr lang="zh-CN" altLang="en-US"/>
            </a:p>
          </p:txBody>
        </p:sp>
      </p:grpSp>
      <p:sp>
        <p:nvSpPr>
          <p:cNvPr id="13" name="日期占位符 3"/>
          <p:cNvSpPr>
            <a:spLocks noGrp="1"/>
          </p:cNvSpPr>
          <p:nvPr>
            <p:ph type="dt" sz="half" idx="10"/>
            <p:custDataLst>
              <p:tags r:id="rId2"/>
            </p:custDataLst>
          </p:nvPr>
        </p:nvSpPr>
        <p:spPr/>
        <p:txBody>
          <a:bodyPr/>
          <a:lstStyle>
            <a:lvl1pPr>
              <a:defRPr/>
            </a:lvl1pPr>
          </a:lstStyle>
          <a:p>
            <a:fld id="{8B081A65-8FBD-4255-BBA9-2DE5D4B7ED2F}" type="datetime1">
              <a:rPr lang="zh-CN" altLang="en-US" smtClean="0"/>
              <a:t>2018/12/15</a:t>
            </a:fld>
            <a:endParaRPr lang="zh-CN" altLang="en-US"/>
          </a:p>
        </p:txBody>
      </p:sp>
      <p:sp>
        <p:nvSpPr>
          <p:cNvPr id="14" name="页脚占位符 4"/>
          <p:cNvSpPr>
            <a:spLocks noGrp="1"/>
          </p:cNvSpPr>
          <p:nvPr>
            <p:ph type="ftr" sz="quarter" idx="11"/>
            <p:custDataLst>
              <p:tags r:id="rId3"/>
            </p:custDataLst>
          </p:nvPr>
        </p:nvSpPr>
        <p:spPr/>
        <p:txBody>
          <a:bodyPr/>
          <a:lstStyle>
            <a:lvl1pPr>
              <a:defRPr/>
            </a:lvl1pPr>
          </a:lstStyle>
          <a:p>
            <a:endParaRPr lang="zh-CN" altLang="en-US"/>
          </a:p>
        </p:txBody>
      </p:sp>
      <p:sp>
        <p:nvSpPr>
          <p:cNvPr id="15" name="灯片编号占位符 5"/>
          <p:cNvSpPr>
            <a:spLocks noGrp="1"/>
          </p:cNvSpPr>
          <p:nvPr>
            <p:ph type="sldNum" sz="quarter" idx="12"/>
            <p:custDataLst>
              <p:tags r:id="rId4"/>
            </p:custDataLst>
          </p:nvPr>
        </p:nvSpPr>
        <p:spPr/>
        <p:txBody>
          <a:bodyPr/>
          <a:lstStyle>
            <a:lvl1pPr>
              <a:defRPr/>
            </a:lvl1pPr>
          </a:lstStyle>
          <a:p>
            <a:fld id="{1E0BA58B-103A-46B6-A109-3DF0890384A4}" type="slidenum">
              <a:rPr lang="zh-CN" altLang="en-US" smtClean="0"/>
              <a:t>‹#›</a:t>
            </a:fld>
            <a:endParaRPr lang="zh-CN" altLang="en-US"/>
          </a:p>
        </p:txBody>
      </p:sp>
      <p:sp>
        <p:nvSpPr>
          <p:cNvPr id="18" name="Title 1"/>
          <p:cNvSpPr>
            <a:spLocks noGrp="1"/>
          </p:cNvSpPr>
          <p:nvPr>
            <p:ph type="title"/>
            <p:custDataLst>
              <p:tags r:id="rId5"/>
            </p:custDataLst>
          </p:nvPr>
        </p:nvSpPr>
        <p:spPr>
          <a:xfrm>
            <a:off x="1763688" y="2842573"/>
            <a:ext cx="5956949" cy="1090483"/>
          </a:xfrm>
        </p:spPr>
        <p:txBody>
          <a:bodyPr>
            <a:normAutofit/>
          </a:bodyPr>
          <a:lstStyle>
            <a:lvl1pPr algn="l">
              <a:defRPr sz="3000">
                <a:latin typeface="+mj-ea"/>
                <a:ea typeface="+mj-ea"/>
              </a:defRPr>
            </a:lvl1pPr>
          </a:lstStyle>
          <a:p>
            <a:r>
              <a:rPr lang="zh-CN" altLang="en-US" smtClean="0"/>
              <a:t>单击此处编辑母版标题样式</a:t>
            </a:r>
            <a:endParaRPr lang="en-US" dirty="0"/>
          </a:p>
        </p:txBody>
      </p:sp>
    </p:spTree>
    <p:extLst>
      <p:ext uri="{BB962C8B-B14F-4D97-AF65-F5344CB8AC3E}">
        <p14:creationId xmlns:p14="http://schemas.microsoft.com/office/powerpoint/2010/main" val="16497584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wrap="square" numCol="1" anchorCtr="0" compatLnSpc="1">
            <a:prstTxWarp prst="textNoShape">
              <a:avLst/>
            </a:prstTxWarp>
          </a:bodyPr>
          <a:lstStyle>
            <a:lvl1pPr fontAlgn="base">
              <a:spcBef>
                <a:spcPct val="0"/>
              </a:spcBef>
              <a:spcAft>
                <a:spcPct val="0"/>
              </a:spcAft>
              <a:defRPr>
                <a:solidFill>
                  <a:srgbClr val="898989"/>
                </a:solidFill>
                <a:ea typeface="宋体" panose="02010600030101010101" pitchFamily="2" charset="-122"/>
              </a:defRPr>
            </a:lvl1pPr>
          </a:lstStyle>
          <a:p>
            <a:fld id="{273103E2-0981-437A-8D68-39C6E7A28C41}" type="datetime1">
              <a:rPr lang="zh-CN" altLang="en-US" smtClean="0"/>
              <a:t>2018/12/15</a:t>
            </a:fld>
            <a:endParaRPr lang="zh-CN" altLang="en-US"/>
          </a:p>
        </p:txBody>
      </p:sp>
      <p:sp>
        <p:nvSpPr>
          <p:cNvPr id="3" name="页脚占位符 2"/>
          <p:cNvSpPr>
            <a:spLocks noGrp="1"/>
          </p:cNvSpPr>
          <p:nvPr>
            <p:ph type="ftr" sz="quarter" idx="11"/>
            <p:custDataLst>
              <p:tags r:id="rId2"/>
            </p:custDataLst>
          </p:nvPr>
        </p:nvSpPr>
        <p:spPr/>
        <p:txBody>
          <a:bodyPr wrap="square" numCol="1" anchorCtr="0" compatLnSpc="1">
            <a:prstTxWarp prst="textNoShape">
              <a:avLst/>
            </a:prstTxWarp>
          </a:bodyPr>
          <a:lstStyle>
            <a:lvl1pPr algn="r" fontAlgn="base">
              <a:spcBef>
                <a:spcPct val="0"/>
              </a:spcBef>
              <a:spcAft>
                <a:spcPct val="0"/>
              </a:spcAft>
              <a:defRPr>
                <a:solidFill>
                  <a:srgbClr val="898989"/>
                </a:solidFill>
                <a:ea typeface="宋体" panose="02010600030101010101" pitchFamily="2" charset="-122"/>
              </a:defRPr>
            </a:lvl1pPr>
          </a:lstStyle>
          <a:p>
            <a:endParaRPr lang="zh-CN" altLang="en-US"/>
          </a:p>
        </p:txBody>
      </p:sp>
      <p:sp>
        <p:nvSpPr>
          <p:cNvPr id="4" name="灯片编号占位符 3"/>
          <p:cNvSpPr>
            <a:spLocks noGrp="1"/>
          </p:cNvSpPr>
          <p:nvPr>
            <p:ph type="sldNum" sz="quarter" idx="12"/>
            <p:custDataLst>
              <p:tags r:id="rId3"/>
            </p:custDataLst>
          </p:nvPr>
        </p:nvSpPr>
        <p:spPr/>
        <p:txBody>
          <a:bodyPr/>
          <a:lstStyle>
            <a:lvl1pPr>
              <a:defRPr>
                <a:ea typeface="宋体" charset="-122"/>
              </a:defRPr>
            </a:lvl1pPr>
          </a:lstStyle>
          <a:p>
            <a:fld id="{1E0BA58B-103A-46B6-A109-3DF0890384A4}" type="slidenum">
              <a:rPr lang="zh-CN" altLang="en-US" smtClean="0"/>
              <a:t>‹#›</a:t>
            </a:fld>
            <a:endParaRPr lang="zh-CN" altLang="en-US"/>
          </a:p>
        </p:txBody>
      </p:sp>
    </p:spTree>
    <p:extLst>
      <p:ext uri="{BB962C8B-B14F-4D97-AF65-F5344CB8AC3E}">
        <p14:creationId xmlns:p14="http://schemas.microsoft.com/office/powerpoint/2010/main" val="880560900"/>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ags" Target="../tags/tag1.xml"/><Relationship Id="rId3" Type="http://schemas.openxmlformats.org/officeDocument/2006/relationships/slideLayout" Target="../slideLayouts/slideLayout3.xml"/><Relationship Id="rId21" Type="http://schemas.openxmlformats.org/officeDocument/2006/relationships/tags" Target="../tags/tag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ags" Target="../tags/tag3.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ags" Target="../tags/tag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ags" Target="../tags/tag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标题占位符 1"/>
          <p:cNvSpPr>
            <a:spLocks noGrp="1"/>
          </p:cNvSpPr>
          <p:nvPr>
            <p:ph type="title"/>
            <p:custDataLst>
              <p:tags r:id="rId18"/>
            </p:custDataLst>
          </p:nvPr>
        </p:nvSpPr>
        <p:spPr bwMode="auto">
          <a:xfrm>
            <a:off x="457200" y="275167"/>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1027" name="文本占位符 2"/>
          <p:cNvSpPr>
            <a:spLocks noGrp="1"/>
          </p:cNvSpPr>
          <p:nvPr>
            <p:ph type="body" idx="1"/>
            <p:custDataLst>
              <p:tags r:id="rId19"/>
            </p:custDataLst>
          </p:nvPr>
        </p:nvSpPr>
        <p:spPr bwMode="auto">
          <a:xfrm>
            <a:off x="457200" y="1600201"/>
            <a:ext cx="8229600" cy="452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4" name="日期占位符 3"/>
          <p:cNvSpPr>
            <a:spLocks noGrp="1"/>
          </p:cNvSpPr>
          <p:nvPr>
            <p:ph type="dt" sz="half" idx="2"/>
            <p:custDataLst>
              <p:tags r:id="rId20"/>
            </p:custDataLst>
          </p:nvPr>
        </p:nvSpPr>
        <p:spPr>
          <a:xfrm>
            <a:off x="457200" y="6356351"/>
            <a:ext cx="2133600" cy="366183"/>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fld id="{A50D900D-33FF-4D18-B40F-316585953CC1}" type="datetime1">
              <a:rPr lang="zh-CN" altLang="en-US" smtClean="0"/>
              <a:t>2018/12/15</a:t>
            </a:fld>
            <a:endParaRPr lang="zh-CN" altLang="en-US"/>
          </a:p>
        </p:txBody>
      </p:sp>
      <p:sp>
        <p:nvSpPr>
          <p:cNvPr id="5" name="页脚占位符 4"/>
          <p:cNvSpPr>
            <a:spLocks noGrp="1"/>
          </p:cNvSpPr>
          <p:nvPr>
            <p:ph type="ftr" sz="quarter" idx="3"/>
            <p:custDataLst>
              <p:tags r:id="rId21"/>
            </p:custDataLst>
          </p:nvPr>
        </p:nvSpPr>
        <p:spPr>
          <a:xfrm>
            <a:off x="3124200" y="6356351"/>
            <a:ext cx="2895600" cy="366183"/>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endParaRPr lang="zh-CN" altLang="en-US"/>
          </a:p>
        </p:txBody>
      </p:sp>
      <p:sp>
        <p:nvSpPr>
          <p:cNvPr id="6" name="灯片编号占位符 5"/>
          <p:cNvSpPr>
            <a:spLocks noGrp="1"/>
          </p:cNvSpPr>
          <p:nvPr>
            <p:ph type="sldNum" sz="quarter" idx="4"/>
            <p:custDataLst>
              <p:tags r:id="rId22"/>
            </p:custDataLst>
          </p:nvPr>
        </p:nvSpPr>
        <p:spPr>
          <a:xfrm>
            <a:off x="6553200" y="6356351"/>
            <a:ext cx="2133600" cy="366183"/>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1E0BA58B-103A-46B6-A109-3DF0890384A4}"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83" r:id="rId4"/>
    <p:sldLayoutId id="2147483674" r:id="rId5"/>
    <p:sldLayoutId id="2147483675" r:id="rId6"/>
    <p:sldLayoutId id="2147483676" r:id="rId7"/>
    <p:sldLayoutId id="2147483688" r:id="rId8"/>
    <p:sldLayoutId id="2147483677" r:id="rId9"/>
    <p:sldLayoutId id="2147483679" r:id="rId10"/>
    <p:sldLayoutId id="2147483680" r:id="rId11"/>
    <p:sldLayoutId id="2147483685" r:id="rId12"/>
    <p:sldLayoutId id="2147483686" r:id="rId13"/>
    <p:sldLayoutId id="2147483687" r:id="rId14"/>
    <p:sldLayoutId id="2147483684" r:id="rId15"/>
    <p:sldLayoutId id="2147483689" r:id="rId16"/>
  </p:sldLayoutIdLst>
  <p:timing>
    <p:tnLst>
      <p:par>
        <p:cTn id="1" dur="indefinite" restart="never" nodeType="tmRoot"/>
      </p:par>
    </p:tnLst>
  </p:timing>
  <p:hf hdr="0" ftr="0"/>
  <p:txStyles>
    <p:titleStyle>
      <a:lvl1pPr algn="ctr" rtl="0" eaLnBrk="1" fontAlgn="base" hangingPunct="1">
        <a:spcBef>
          <a:spcPct val="0"/>
        </a:spcBef>
        <a:spcAft>
          <a:spcPct val="0"/>
        </a:spcAft>
        <a:defRPr sz="4000" b="1" kern="1200">
          <a:solidFill>
            <a:schemeClr val="tx1"/>
          </a:solidFill>
          <a:latin typeface="+mj-lt"/>
          <a:ea typeface="+mj-ea"/>
          <a:cs typeface="+mj-cs"/>
        </a:defRPr>
      </a:lvl1pPr>
      <a:lvl2pPr algn="ctr" rtl="0" eaLnBrk="1" fontAlgn="base" hangingPunct="1">
        <a:spcBef>
          <a:spcPct val="0"/>
        </a:spcBef>
        <a:spcAft>
          <a:spcPct val="0"/>
        </a:spcAft>
        <a:defRPr sz="4000" b="1">
          <a:solidFill>
            <a:schemeClr val="tx1"/>
          </a:solidFill>
          <a:latin typeface="Arial Black" panose="020B0A04020102020204" pitchFamily="34" charset="0"/>
        </a:defRPr>
      </a:lvl2pPr>
      <a:lvl3pPr algn="ctr" rtl="0" eaLnBrk="1" fontAlgn="base" hangingPunct="1">
        <a:spcBef>
          <a:spcPct val="0"/>
        </a:spcBef>
        <a:spcAft>
          <a:spcPct val="0"/>
        </a:spcAft>
        <a:defRPr sz="4000" b="1">
          <a:solidFill>
            <a:schemeClr val="tx1"/>
          </a:solidFill>
          <a:latin typeface="Arial Black" panose="020B0A04020102020204" pitchFamily="34" charset="0"/>
        </a:defRPr>
      </a:lvl3pPr>
      <a:lvl4pPr algn="ctr" rtl="0" eaLnBrk="1" fontAlgn="base" hangingPunct="1">
        <a:spcBef>
          <a:spcPct val="0"/>
        </a:spcBef>
        <a:spcAft>
          <a:spcPct val="0"/>
        </a:spcAft>
        <a:defRPr sz="4000" b="1">
          <a:solidFill>
            <a:schemeClr val="tx1"/>
          </a:solidFill>
          <a:latin typeface="Arial Black" panose="020B0A04020102020204" pitchFamily="34" charset="0"/>
        </a:defRPr>
      </a:lvl4pPr>
      <a:lvl5pPr algn="ctr" rtl="0" eaLnBrk="1" fontAlgn="base" hangingPunct="1">
        <a:spcBef>
          <a:spcPct val="0"/>
        </a:spcBef>
        <a:spcAft>
          <a:spcPct val="0"/>
        </a:spcAft>
        <a:defRPr sz="4000" b="1">
          <a:solidFill>
            <a:schemeClr val="tx1"/>
          </a:solidFill>
          <a:latin typeface="Arial Black" panose="020B0A04020102020204" pitchFamily="34" charset="0"/>
        </a:defRPr>
      </a:lvl5pPr>
      <a:lvl6pPr marL="457200" algn="ctr" rtl="0" eaLnBrk="1" fontAlgn="base" hangingPunct="1">
        <a:spcBef>
          <a:spcPct val="0"/>
        </a:spcBef>
        <a:spcAft>
          <a:spcPct val="0"/>
        </a:spcAft>
        <a:defRPr sz="4000" b="1">
          <a:solidFill>
            <a:schemeClr val="tx1"/>
          </a:solidFill>
          <a:latin typeface="Arial Black" panose="020B0A04020102020204" pitchFamily="34" charset="0"/>
        </a:defRPr>
      </a:lvl6pPr>
      <a:lvl7pPr marL="914400" algn="ctr" rtl="0" eaLnBrk="1" fontAlgn="base" hangingPunct="1">
        <a:spcBef>
          <a:spcPct val="0"/>
        </a:spcBef>
        <a:spcAft>
          <a:spcPct val="0"/>
        </a:spcAft>
        <a:defRPr sz="4000" b="1">
          <a:solidFill>
            <a:schemeClr val="tx1"/>
          </a:solidFill>
          <a:latin typeface="Arial Black" panose="020B0A04020102020204" pitchFamily="34" charset="0"/>
        </a:defRPr>
      </a:lvl7pPr>
      <a:lvl8pPr marL="1371600" algn="ctr" rtl="0" eaLnBrk="1" fontAlgn="base" hangingPunct="1">
        <a:spcBef>
          <a:spcPct val="0"/>
        </a:spcBef>
        <a:spcAft>
          <a:spcPct val="0"/>
        </a:spcAft>
        <a:defRPr sz="4000" b="1">
          <a:solidFill>
            <a:schemeClr val="tx1"/>
          </a:solidFill>
          <a:latin typeface="Arial Black" panose="020B0A04020102020204" pitchFamily="34" charset="0"/>
        </a:defRPr>
      </a:lvl8pPr>
      <a:lvl9pPr marL="1828800" algn="ctr" rtl="0" eaLnBrk="1" fontAlgn="base" hangingPunct="1">
        <a:spcBef>
          <a:spcPct val="0"/>
        </a:spcBef>
        <a:spcAft>
          <a:spcPct val="0"/>
        </a:spcAft>
        <a:defRPr sz="4000" b="1">
          <a:solidFill>
            <a:schemeClr val="tx1"/>
          </a:solidFill>
          <a:latin typeface="Arial Black" panose="020B0A04020102020204" pitchFamily="34" charset="0"/>
        </a:defRPr>
      </a:lvl9pPr>
    </p:titleStyle>
    <p:bodyStyle>
      <a:lvl1pPr marL="342900" indent="-34290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04.xml"/><Relationship Id="rId1" Type="http://schemas.openxmlformats.org/officeDocument/2006/relationships/tags" Target="../tags/tag103.xml"/><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tags" Target="../tags/tag141.xml"/><Relationship Id="rId7" Type="http://schemas.openxmlformats.org/officeDocument/2006/relationships/image" Target="../media/image14.png"/><Relationship Id="rId2" Type="http://schemas.openxmlformats.org/officeDocument/2006/relationships/tags" Target="../tags/tag140.xml"/><Relationship Id="rId1" Type="http://schemas.openxmlformats.org/officeDocument/2006/relationships/tags" Target="../tags/tag139.xml"/><Relationship Id="rId6" Type="http://schemas.openxmlformats.org/officeDocument/2006/relationships/notesSlide" Target="../notesSlides/notesSlide2.xml"/><Relationship Id="rId5" Type="http://schemas.openxmlformats.org/officeDocument/2006/relationships/slideLayout" Target="../slideLayouts/slideLayout3.xml"/><Relationship Id="rId4" Type="http://schemas.openxmlformats.org/officeDocument/2006/relationships/tags" Target="../tags/tag142.xml"/></Relationships>
</file>

<file path=ppt/slides/_rels/slide11.xml.rels><?xml version="1.0" encoding="UTF-8" standalone="yes"?>
<Relationships xmlns="http://schemas.openxmlformats.org/package/2006/relationships"><Relationship Id="rId3" Type="http://schemas.openxmlformats.org/officeDocument/2006/relationships/tags" Target="../tags/tag145.xml"/><Relationship Id="rId2" Type="http://schemas.openxmlformats.org/officeDocument/2006/relationships/tags" Target="../tags/tag144.xml"/><Relationship Id="rId1" Type="http://schemas.openxmlformats.org/officeDocument/2006/relationships/tags" Target="../tags/tag143.xml"/><Relationship Id="rId6" Type="http://schemas.openxmlformats.org/officeDocument/2006/relationships/image" Target="../media/image15.png"/><Relationship Id="rId5" Type="http://schemas.openxmlformats.org/officeDocument/2006/relationships/slideLayout" Target="../slideLayouts/slideLayout3.xml"/><Relationship Id="rId4" Type="http://schemas.openxmlformats.org/officeDocument/2006/relationships/tags" Target="../tags/tag146.xml"/></Relationships>
</file>

<file path=ppt/slides/_rels/slide12.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tags" Target="../tags/tag149.xml"/><Relationship Id="rId7" Type="http://schemas.openxmlformats.org/officeDocument/2006/relationships/image" Target="../media/image16.jpeg"/><Relationship Id="rId2" Type="http://schemas.openxmlformats.org/officeDocument/2006/relationships/tags" Target="../tags/tag148.xml"/><Relationship Id="rId1" Type="http://schemas.openxmlformats.org/officeDocument/2006/relationships/tags" Target="../tags/tag147.xml"/><Relationship Id="rId6" Type="http://schemas.openxmlformats.org/officeDocument/2006/relationships/slideLayout" Target="../slideLayouts/slideLayout3.xml"/><Relationship Id="rId5" Type="http://schemas.openxmlformats.org/officeDocument/2006/relationships/tags" Target="../tags/tag151.xml"/><Relationship Id="rId4" Type="http://schemas.openxmlformats.org/officeDocument/2006/relationships/tags" Target="../tags/tag150.xml"/><Relationship Id="rId9"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tags" Target="../tags/tag154.xml"/><Relationship Id="rId2" Type="http://schemas.openxmlformats.org/officeDocument/2006/relationships/tags" Target="../tags/tag153.xml"/><Relationship Id="rId1" Type="http://schemas.openxmlformats.org/officeDocument/2006/relationships/tags" Target="../tags/tag152.xml"/><Relationship Id="rId5" Type="http://schemas.openxmlformats.org/officeDocument/2006/relationships/slideLayout" Target="../slideLayouts/slideLayout3.xml"/><Relationship Id="rId4" Type="http://schemas.openxmlformats.org/officeDocument/2006/relationships/tags" Target="../tags/tag155.xml"/></Relationships>
</file>

<file path=ppt/slides/_rels/slide14.xml.rels><?xml version="1.0" encoding="UTF-8" standalone="yes"?>
<Relationships xmlns="http://schemas.openxmlformats.org/package/2006/relationships"><Relationship Id="rId3" Type="http://schemas.openxmlformats.org/officeDocument/2006/relationships/tags" Target="../tags/tag158.xml"/><Relationship Id="rId7" Type="http://schemas.openxmlformats.org/officeDocument/2006/relationships/hyperlink" Target="http://www.iqiyi.com/w_19rs11uqb5.html" TargetMode="External"/><Relationship Id="rId2" Type="http://schemas.openxmlformats.org/officeDocument/2006/relationships/tags" Target="../tags/tag157.xml"/><Relationship Id="rId1" Type="http://schemas.openxmlformats.org/officeDocument/2006/relationships/tags" Target="../tags/tag156.xml"/><Relationship Id="rId6" Type="http://schemas.openxmlformats.org/officeDocument/2006/relationships/slideLayout" Target="../slideLayouts/slideLayout3.xml"/><Relationship Id="rId5" Type="http://schemas.openxmlformats.org/officeDocument/2006/relationships/tags" Target="../tags/tag160.xml"/><Relationship Id="rId4" Type="http://schemas.openxmlformats.org/officeDocument/2006/relationships/tags" Target="../tags/tag159.xml"/></Relationships>
</file>

<file path=ppt/slides/_rels/slide1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tags" Target="../tags/tag163.xml"/><Relationship Id="rId7" Type="http://schemas.openxmlformats.org/officeDocument/2006/relationships/slideLayout" Target="../slideLayouts/slideLayout3.xml"/><Relationship Id="rId2" Type="http://schemas.openxmlformats.org/officeDocument/2006/relationships/tags" Target="../tags/tag162.xml"/><Relationship Id="rId1" Type="http://schemas.openxmlformats.org/officeDocument/2006/relationships/tags" Target="../tags/tag161.xml"/><Relationship Id="rId6" Type="http://schemas.openxmlformats.org/officeDocument/2006/relationships/video" Target="../media/media1.mp4"/><Relationship Id="rId5" Type="http://schemas.microsoft.com/office/2007/relationships/media" Target="../media/media1.mp4"/><Relationship Id="rId4" Type="http://schemas.openxmlformats.org/officeDocument/2006/relationships/tags" Target="../tags/tag164.xml"/></Relationships>
</file>

<file path=ppt/slides/_rels/slide16.xml.rels><?xml version="1.0" encoding="UTF-8" standalone="yes"?>
<Relationships xmlns="http://schemas.openxmlformats.org/package/2006/relationships"><Relationship Id="rId3" Type="http://schemas.openxmlformats.org/officeDocument/2006/relationships/tags" Target="../tags/tag167.xml"/><Relationship Id="rId7" Type="http://schemas.openxmlformats.org/officeDocument/2006/relationships/image" Target="../media/image20.png"/><Relationship Id="rId2" Type="http://schemas.openxmlformats.org/officeDocument/2006/relationships/tags" Target="../tags/tag166.xml"/><Relationship Id="rId1" Type="http://schemas.openxmlformats.org/officeDocument/2006/relationships/tags" Target="../tags/tag165.xml"/><Relationship Id="rId6" Type="http://schemas.openxmlformats.org/officeDocument/2006/relationships/notesSlide" Target="../notesSlides/notesSlide3.xml"/><Relationship Id="rId5" Type="http://schemas.openxmlformats.org/officeDocument/2006/relationships/slideLayout" Target="../slideLayouts/slideLayout3.xml"/><Relationship Id="rId4" Type="http://schemas.openxmlformats.org/officeDocument/2006/relationships/tags" Target="../tags/tag168.xml"/></Relationships>
</file>

<file path=ppt/slides/_rels/slide17.xml.rels><?xml version="1.0" encoding="UTF-8" standalone="yes"?>
<Relationships xmlns="http://schemas.openxmlformats.org/package/2006/relationships"><Relationship Id="rId3" Type="http://schemas.openxmlformats.org/officeDocument/2006/relationships/tags" Target="../tags/tag171.xml"/><Relationship Id="rId2" Type="http://schemas.openxmlformats.org/officeDocument/2006/relationships/tags" Target="../tags/tag170.xml"/><Relationship Id="rId1" Type="http://schemas.openxmlformats.org/officeDocument/2006/relationships/tags" Target="../tags/tag169.xml"/><Relationship Id="rId6" Type="http://schemas.openxmlformats.org/officeDocument/2006/relationships/notesSlide" Target="../notesSlides/notesSlide4.xml"/><Relationship Id="rId5" Type="http://schemas.openxmlformats.org/officeDocument/2006/relationships/slideLayout" Target="../slideLayouts/slideLayout3.xml"/><Relationship Id="rId4" Type="http://schemas.openxmlformats.org/officeDocument/2006/relationships/tags" Target="../tags/tag172.xml"/></Relationships>
</file>

<file path=ppt/slides/_rels/slide18.xml.rels><?xml version="1.0" encoding="UTF-8" standalone="yes"?>
<Relationships xmlns="http://schemas.openxmlformats.org/package/2006/relationships"><Relationship Id="rId3" Type="http://schemas.openxmlformats.org/officeDocument/2006/relationships/tags" Target="../tags/tag175.xml"/><Relationship Id="rId2" Type="http://schemas.openxmlformats.org/officeDocument/2006/relationships/tags" Target="../tags/tag174.xml"/><Relationship Id="rId1" Type="http://schemas.openxmlformats.org/officeDocument/2006/relationships/tags" Target="../tags/tag173.xml"/><Relationship Id="rId6" Type="http://schemas.openxmlformats.org/officeDocument/2006/relationships/notesSlide" Target="../notesSlides/notesSlide5.xml"/><Relationship Id="rId5" Type="http://schemas.openxmlformats.org/officeDocument/2006/relationships/slideLayout" Target="../slideLayouts/slideLayout3.xml"/><Relationship Id="rId4" Type="http://schemas.openxmlformats.org/officeDocument/2006/relationships/tags" Target="../tags/tag176.xml"/></Relationships>
</file>

<file path=ppt/slides/_rels/slide19.xml.rels><?xml version="1.0" encoding="UTF-8" standalone="yes"?>
<Relationships xmlns="http://schemas.openxmlformats.org/package/2006/relationships"><Relationship Id="rId3" Type="http://schemas.openxmlformats.org/officeDocument/2006/relationships/tags" Target="../tags/tag179.xml"/><Relationship Id="rId2" Type="http://schemas.openxmlformats.org/officeDocument/2006/relationships/tags" Target="../tags/tag178.xml"/><Relationship Id="rId1" Type="http://schemas.openxmlformats.org/officeDocument/2006/relationships/tags" Target="../tags/tag177.xml"/><Relationship Id="rId5" Type="http://schemas.openxmlformats.org/officeDocument/2006/relationships/slideLayout" Target="../slideLayouts/slideLayout3.xml"/><Relationship Id="rId4" Type="http://schemas.openxmlformats.org/officeDocument/2006/relationships/tags" Target="../tags/tag180.xml"/></Relationships>
</file>

<file path=ppt/slides/_rels/slide2.xml.rels><?xml version="1.0" encoding="UTF-8" standalone="yes"?>
<Relationships xmlns="http://schemas.openxmlformats.org/package/2006/relationships"><Relationship Id="rId3" Type="http://schemas.openxmlformats.org/officeDocument/2006/relationships/tags" Target="../tags/tag107.xml"/><Relationship Id="rId7" Type="http://schemas.openxmlformats.org/officeDocument/2006/relationships/slideLayout" Target="../slideLayouts/slideLayout7.xml"/><Relationship Id="rId2" Type="http://schemas.openxmlformats.org/officeDocument/2006/relationships/tags" Target="../tags/tag106.xml"/><Relationship Id="rId1" Type="http://schemas.openxmlformats.org/officeDocument/2006/relationships/tags" Target="../tags/tag105.xml"/><Relationship Id="rId6" Type="http://schemas.openxmlformats.org/officeDocument/2006/relationships/tags" Target="../tags/tag110.xml"/><Relationship Id="rId5" Type="http://schemas.openxmlformats.org/officeDocument/2006/relationships/tags" Target="../tags/tag109.xml"/><Relationship Id="rId4" Type="http://schemas.openxmlformats.org/officeDocument/2006/relationships/tags" Target="../tags/tag108.xml"/></Relationships>
</file>

<file path=ppt/slides/_rels/slide20.xml.rels><?xml version="1.0" encoding="UTF-8" standalone="yes"?>
<Relationships xmlns="http://schemas.openxmlformats.org/package/2006/relationships"><Relationship Id="rId8" Type="http://schemas.openxmlformats.org/officeDocument/2006/relationships/slideLayout" Target="../slideLayouts/slideLayout3.xml"/><Relationship Id="rId3" Type="http://schemas.openxmlformats.org/officeDocument/2006/relationships/tags" Target="../tags/tag183.xml"/><Relationship Id="rId7" Type="http://schemas.openxmlformats.org/officeDocument/2006/relationships/tags" Target="../tags/tag187.xml"/><Relationship Id="rId2" Type="http://schemas.openxmlformats.org/officeDocument/2006/relationships/tags" Target="../tags/tag182.xml"/><Relationship Id="rId1" Type="http://schemas.openxmlformats.org/officeDocument/2006/relationships/tags" Target="../tags/tag181.xml"/><Relationship Id="rId6" Type="http://schemas.openxmlformats.org/officeDocument/2006/relationships/tags" Target="../tags/tag186.xml"/><Relationship Id="rId5" Type="http://schemas.openxmlformats.org/officeDocument/2006/relationships/tags" Target="../tags/tag185.xml"/><Relationship Id="rId4" Type="http://schemas.openxmlformats.org/officeDocument/2006/relationships/tags" Target="../tags/tag184.xml"/><Relationship Id="rId9" Type="http://schemas.openxmlformats.org/officeDocument/2006/relationships/image" Target="../media/image21.png"/></Relationships>
</file>

<file path=ppt/slides/_rels/slide21.xml.rels><?xml version="1.0" encoding="UTF-8" standalone="yes"?>
<Relationships xmlns="http://schemas.openxmlformats.org/package/2006/relationships"><Relationship Id="rId8" Type="http://schemas.openxmlformats.org/officeDocument/2006/relationships/tags" Target="../tags/tag195.xml"/><Relationship Id="rId3" Type="http://schemas.openxmlformats.org/officeDocument/2006/relationships/tags" Target="../tags/tag190.xml"/><Relationship Id="rId7" Type="http://schemas.openxmlformats.org/officeDocument/2006/relationships/tags" Target="../tags/tag194.xml"/><Relationship Id="rId2" Type="http://schemas.openxmlformats.org/officeDocument/2006/relationships/tags" Target="../tags/tag189.xml"/><Relationship Id="rId1" Type="http://schemas.openxmlformats.org/officeDocument/2006/relationships/tags" Target="../tags/tag188.xml"/><Relationship Id="rId6" Type="http://schemas.openxmlformats.org/officeDocument/2006/relationships/tags" Target="../tags/tag193.xml"/><Relationship Id="rId11" Type="http://schemas.openxmlformats.org/officeDocument/2006/relationships/image" Target="../media/image23.png"/><Relationship Id="rId5" Type="http://schemas.openxmlformats.org/officeDocument/2006/relationships/tags" Target="../tags/tag192.xml"/><Relationship Id="rId10" Type="http://schemas.openxmlformats.org/officeDocument/2006/relationships/image" Target="../media/image22.png"/><Relationship Id="rId4" Type="http://schemas.openxmlformats.org/officeDocument/2006/relationships/tags" Target="../tags/tag191.xml"/><Relationship Id="rId9"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tags" Target="../tags/tag198.xml"/><Relationship Id="rId2" Type="http://schemas.openxmlformats.org/officeDocument/2006/relationships/tags" Target="../tags/tag197.xml"/><Relationship Id="rId1" Type="http://schemas.openxmlformats.org/officeDocument/2006/relationships/tags" Target="../tags/tag196.xml"/><Relationship Id="rId5" Type="http://schemas.openxmlformats.org/officeDocument/2006/relationships/image" Target="../media/image24.png"/><Relationship Id="rId4"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tags" Target="../tags/tag201.xml"/><Relationship Id="rId2" Type="http://schemas.openxmlformats.org/officeDocument/2006/relationships/tags" Target="../tags/tag200.xml"/><Relationship Id="rId1" Type="http://schemas.openxmlformats.org/officeDocument/2006/relationships/tags" Target="../tags/tag199.xml"/><Relationship Id="rId5" Type="http://schemas.openxmlformats.org/officeDocument/2006/relationships/image" Target="../media/image25.png"/><Relationship Id="rId4"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tags" Target="../tags/tag204.xml"/><Relationship Id="rId2" Type="http://schemas.openxmlformats.org/officeDocument/2006/relationships/tags" Target="../tags/tag203.xml"/><Relationship Id="rId1" Type="http://schemas.openxmlformats.org/officeDocument/2006/relationships/tags" Target="../tags/tag202.xml"/><Relationship Id="rId5" Type="http://schemas.openxmlformats.org/officeDocument/2006/relationships/image" Target="../media/image26.png"/><Relationship Id="rId4"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tags" Target="../tags/tag207.xml"/><Relationship Id="rId7" Type="http://schemas.openxmlformats.org/officeDocument/2006/relationships/image" Target="../media/image29.png"/><Relationship Id="rId2" Type="http://schemas.openxmlformats.org/officeDocument/2006/relationships/tags" Target="../tags/tag206.xml"/><Relationship Id="rId1" Type="http://schemas.openxmlformats.org/officeDocument/2006/relationships/tags" Target="../tags/tag205.xml"/><Relationship Id="rId6" Type="http://schemas.openxmlformats.org/officeDocument/2006/relationships/slideLayout" Target="../slideLayouts/slideLayout3.xml"/><Relationship Id="rId5" Type="http://schemas.openxmlformats.org/officeDocument/2006/relationships/tags" Target="../tags/tag209.xml"/><Relationship Id="rId4" Type="http://schemas.openxmlformats.org/officeDocument/2006/relationships/tags" Target="../tags/tag208.xml"/></Relationships>
</file>

<file path=ppt/slides/_rels/slide27.xml.rels><?xml version="1.0" encoding="UTF-8" standalone="yes"?>
<Relationships xmlns="http://schemas.openxmlformats.org/package/2006/relationships"><Relationship Id="rId8" Type="http://schemas.openxmlformats.org/officeDocument/2006/relationships/tags" Target="../tags/tag217.xml"/><Relationship Id="rId13" Type="http://schemas.openxmlformats.org/officeDocument/2006/relationships/tags" Target="../tags/tag222.xml"/><Relationship Id="rId3" Type="http://schemas.openxmlformats.org/officeDocument/2006/relationships/tags" Target="../tags/tag212.xml"/><Relationship Id="rId7" Type="http://schemas.openxmlformats.org/officeDocument/2006/relationships/tags" Target="../tags/tag216.xml"/><Relationship Id="rId12" Type="http://schemas.openxmlformats.org/officeDocument/2006/relationships/tags" Target="../tags/tag221.xml"/><Relationship Id="rId2" Type="http://schemas.openxmlformats.org/officeDocument/2006/relationships/tags" Target="../tags/tag211.xml"/><Relationship Id="rId1" Type="http://schemas.openxmlformats.org/officeDocument/2006/relationships/tags" Target="../tags/tag210.xml"/><Relationship Id="rId6" Type="http://schemas.openxmlformats.org/officeDocument/2006/relationships/tags" Target="../tags/tag215.xml"/><Relationship Id="rId11" Type="http://schemas.openxmlformats.org/officeDocument/2006/relationships/tags" Target="../tags/tag220.xml"/><Relationship Id="rId5" Type="http://schemas.openxmlformats.org/officeDocument/2006/relationships/tags" Target="../tags/tag214.xml"/><Relationship Id="rId15" Type="http://schemas.openxmlformats.org/officeDocument/2006/relationships/notesSlide" Target="../notesSlides/notesSlide6.xml"/><Relationship Id="rId10" Type="http://schemas.openxmlformats.org/officeDocument/2006/relationships/tags" Target="../tags/tag219.xml"/><Relationship Id="rId4" Type="http://schemas.openxmlformats.org/officeDocument/2006/relationships/tags" Target="../tags/tag213.xml"/><Relationship Id="rId9" Type="http://schemas.openxmlformats.org/officeDocument/2006/relationships/tags" Target="../tags/tag218.xml"/><Relationship Id="rId14"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tags" Target="../tags/tag225.xml"/><Relationship Id="rId2" Type="http://schemas.openxmlformats.org/officeDocument/2006/relationships/tags" Target="../tags/tag224.xml"/><Relationship Id="rId1" Type="http://schemas.openxmlformats.org/officeDocument/2006/relationships/tags" Target="../tags/tag223.xml"/><Relationship Id="rId5" Type="http://schemas.openxmlformats.org/officeDocument/2006/relationships/image" Target="../media/image30.jpeg"/><Relationship Id="rId4"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tags" Target="../tags/tag228.xml"/><Relationship Id="rId2" Type="http://schemas.openxmlformats.org/officeDocument/2006/relationships/tags" Target="../tags/tag227.xml"/><Relationship Id="rId1" Type="http://schemas.openxmlformats.org/officeDocument/2006/relationships/tags" Target="../tags/tag226.xml"/><Relationship Id="rId6" Type="http://schemas.openxmlformats.org/officeDocument/2006/relationships/notesSlide" Target="../notesSlides/notesSlide7.xml"/><Relationship Id="rId5" Type="http://schemas.openxmlformats.org/officeDocument/2006/relationships/slideLayout" Target="../slideLayouts/slideLayout2.xml"/><Relationship Id="rId4" Type="http://schemas.openxmlformats.org/officeDocument/2006/relationships/tags" Target="../tags/tag229.xml"/></Relationships>
</file>

<file path=ppt/slides/_rels/slide3.xml.rels><?xml version="1.0" encoding="UTF-8" standalone="yes"?>
<Relationships xmlns="http://schemas.openxmlformats.org/package/2006/relationships"><Relationship Id="rId3" Type="http://schemas.openxmlformats.org/officeDocument/2006/relationships/tags" Target="../tags/tag113.xml"/><Relationship Id="rId2" Type="http://schemas.openxmlformats.org/officeDocument/2006/relationships/tags" Target="../tags/tag112.xml"/><Relationship Id="rId1" Type="http://schemas.openxmlformats.org/officeDocument/2006/relationships/tags" Target="../tags/tag111.xml"/><Relationship Id="rId5" Type="http://schemas.openxmlformats.org/officeDocument/2006/relationships/slideLayout" Target="../slideLayouts/slideLayout2.xml"/><Relationship Id="rId4" Type="http://schemas.openxmlformats.org/officeDocument/2006/relationships/tags" Target="../tags/tag114.xml"/></Relationships>
</file>

<file path=ppt/slides/_rels/slide30.xml.rels><?xml version="1.0" encoding="UTF-8" standalone="yes"?>
<Relationships xmlns="http://schemas.openxmlformats.org/package/2006/relationships"><Relationship Id="rId8" Type="http://schemas.openxmlformats.org/officeDocument/2006/relationships/tags" Target="../tags/tag237.xml"/><Relationship Id="rId13" Type="http://schemas.openxmlformats.org/officeDocument/2006/relationships/hyperlink" Target="&#38142;&#25509;&#35270;&#39057;-&#32654;&#22269;&#65306;&#36208;&#36827;&#32763;&#36716;&#35838;&#22530;.mp4" TargetMode="External"/><Relationship Id="rId3" Type="http://schemas.openxmlformats.org/officeDocument/2006/relationships/tags" Target="../tags/tag232.xml"/><Relationship Id="rId7" Type="http://schemas.openxmlformats.org/officeDocument/2006/relationships/tags" Target="../tags/tag236.xml"/><Relationship Id="rId12" Type="http://schemas.openxmlformats.org/officeDocument/2006/relationships/hyperlink" Target="&#38142;&#25509;&#35270;&#39057;-&#21487;&#27735;&#23398;&#38498;&#21019;&#22987;&#20154;&#65306;&#29992;&#35270;&#39057;&#20877;&#36896;&#25945;&#32946;.wmv" TargetMode="External"/><Relationship Id="rId2" Type="http://schemas.openxmlformats.org/officeDocument/2006/relationships/tags" Target="../tags/tag231.xml"/><Relationship Id="rId1" Type="http://schemas.openxmlformats.org/officeDocument/2006/relationships/tags" Target="../tags/tag230.xml"/><Relationship Id="rId6" Type="http://schemas.openxmlformats.org/officeDocument/2006/relationships/tags" Target="../tags/tag235.xml"/><Relationship Id="rId11" Type="http://schemas.openxmlformats.org/officeDocument/2006/relationships/notesSlide" Target="../notesSlides/notesSlide8.xml"/><Relationship Id="rId5" Type="http://schemas.openxmlformats.org/officeDocument/2006/relationships/tags" Target="../tags/tag234.xml"/><Relationship Id="rId10" Type="http://schemas.openxmlformats.org/officeDocument/2006/relationships/slideLayout" Target="../slideLayouts/slideLayout5.xml"/><Relationship Id="rId4" Type="http://schemas.openxmlformats.org/officeDocument/2006/relationships/tags" Target="../tags/tag233.xml"/><Relationship Id="rId9" Type="http://schemas.openxmlformats.org/officeDocument/2006/relationships/tags" Target="../tags/tag238.xml"/><Relationship Id="rId14" Type="http://schemas.openxmlformats.org/officeDocument/2006/relationships/hyperlink" Target="&#38142;&#25509;&#35270;&#39057;&#65306;&#20026;&#20160;&#20040;&#22823;&#35268;&#27169;&#32593;&#32476;&#20844;&#24320;&#35838;&#37027;&#20040;&#37325;&#35201;.wmv" TargetMode="External"/></Relationships>
</file>

<file path=ppt/slides/_rels/slide31.xml.rels><?xml version="1.0" encoding="UTF-8" standalone="yes"?>
<Relationships xmlns="http://schemas.openxmlformats.org/package/2006/relationships"><Relationship Id="rId8" Type="http://schemas.openxmlformats.org/officeDocument/2006/relationships/notesSlide" Target="../notesSlides/notesSlide9.xml"/><Relationship Id="rId3" Type="http://schemas.openxmlformats.org/officeDocument/2006/relationships/tags" Target="../tags/tag241.xml"/><Relationship Id="rId7" Type="http://schemas.openxmlformats.org/officeDocument/2006/relationships/slideLayout" Target="../slideLayouts/slideLayout3.xml"/><Relationship Id="rId2" Type="http://schemas.openxmlformats.org/officeDocument/2006/relationships/tags" Target="../tags/tag240.xml"/><Relationship Id="rId1" Type="http://schemas.openxmlformats.org/officeDocument/2006/relationships/tags" Target="../tags/tag239.xml"/><Relationship Id="rId6" Type="http://schemas.openxmlformats.org/officeDocument/2006/relationships/tags" Target="../tags/tag244.xml"/><Relationship Id="rId5" Type="http://schemas.openxmlformats.org/officeDocument/2006/relationships/tags" Target="../tags/tag243.xml"/><Relationship Id="rId4" Type="http://schemas.openxmlformats.org/officeDocument/2006/relationships/tags" Target="../tags/tag242.xml"/></Relationships>
</file>

<file path=ppt/slides/_rels/slide32.xml.rels><?xml version="1.0" encoding="UTF-8" standalone="yes"?>
<Relationships xmlns="http://schemas.openxmlformats.org/package/2006/relationships"><Relationship Id="rId3" Type="http://schemas.openxmlformats.org/officeDocument/2006/relationships/tags" Target="../tags/tag247.xml"/><Relationship Id="rId2" Type="http://schemas.openxmlformats.org/officeDocument/2006/relationships/tags" Target="../tags/tag246.xml"/><Relationship Id="rId1" Type="http://schemas.openxmlformats.org/officeDocument/2006/relationships/tags" Target="../tags/tag245.xml"/><Relationship Id="rId5" Type="http://schemas.openxmlformats.org/officeDocument/2006/relationships/slideLayout" Target="../slideLayouts/slideLayout3.xml"/><Relationship Id="rId4" Type="http://schemas.openxmlformats.org/officeDocument/2006/relationships/tags" Target="../tags/tag248.xml"/></Relationships>
</file>

<file path=ppt/slides/_rels/slide33.xml.rels><?xml version="1.0" encoding="UTF-8" standalone="yes"?>
<Relationships xmlns="http://schemas.openxmlformats.org/package/2006/relationships"><Relationship Id="rId8" Type="http://schemas.openxmlformats.org/officeDocument/2006/relationships/diagramData" Target="../diagrams/data1.xml"/><Relationship Id="rId3" Type="http://schemas.openxmlformats.org/officeDocument/2006/relationships/tags" Target="../tags/tag251.xml"/><Relationship Id="rId7" Type="http://schemas.openxmlformats.org/officeDocument/2006/relationships/notesSlide" Target="../notesSlides/notesSlide10.xml"/><Relationship Id="rId12" Type="http://schemas.microsoft.com/office/2007/relationships/diagramDrawing" Target="../diagrams/drawing1.xml"/><Relationship Id="rId2" Type="http://schemas.openxmlformats.org/officeDocument/2006/relationships/tags" Target="../tags/tag250.xml"/><Relationship Id="rId1" Type="http://schemas.openxmlformats.org/officeDocument/2006/relationships/tags" Target="../tags/tag249.xml"/><Relationship Id="rId6" Type="http://schemas.openxmlformats.org/officeDocument/2006/relationships/slideLayout" Target="../slideLayouts/slideLayout5.xml"/><Relationship Id="rId11" Type="http://schemas.openxmlformats.org/officeDocument/2006/relationships/diagramColors" Target="../diagrams/colors1.xml"/><Relationship Id="rId5" Type="http://schemas.openxmlformats.org/officeDocument/2006/relationships/tags" Target="../tags/tag253.xml"/><Relationship Id="rId10" Type="http://schemas.openxmlformats.org/officeDocument/2006/relationships/diagramQuickStyle" Target="../diagrams/quickStyle1.xml"/><Relationship Id="rId4" Type="http://schemas.openxmlformats.org/officeDocument/2006/relationships/tags" Target="../tags/tag252.xml"/><Relationship Id="rId9" Type="http://schemas.openxmlformats.org/officeDocument/2006/relationships/diagramLayout" Target="../diagrams/layout1.xml"/></Relationships>
</file>

<file path=ppt/slides/_rels/slide34.xml.rels><?xml version="1.0" encoding="UTF-8" standalone="yes"?>
<Relationships xmlns="http://schemas.openxmlformats.org/package/2006/relationships"><Relationship Id="rId8" Type="http://schemas.openxmlformats.org/officeDocument/2006/relationships/tags" Target="../tags/tag261.xml"/><Relationship Id="rId13" Type="http://schemas.openxmlformats.org/officeDocument/2006/relationships/tags" Target="../tags/tag266.xml"/><Relationship Id="rId18" Type="http://schemas.openxmlformats.org/officeDocument/2006/relationships/notesSlide" Target="../notesSlides/notesSlide11.xml"/><Relationship Id="rId3" Type="http://schemas.openxmlformats.org/officeDocument/2006/relationships/tags" Target="../tags/tag256.xml"/><Relationship Id="rId7" Type="http://schemas.openxmlformats.org/officeDocument/2006/relationships/tags" Target="../tags/tag260.xml"/><Relationship Id="rId12" Type="http://schemas.openxmlformats.org/officeDocument/2006/relationships/tags" Target="../tags/tag265.xml"/><Relationship Id="rId17" Type="http://schemas.openxmlformats.org/officeDocument/2006/relationships/slideLayout" Target="../slideLayouts/slideLayout5.xml"/><Relationship Id="rId2" Type="http://schemas.openxmlformats.org/officeDocument/2006/relationships/tags" Target="../tags/tag255.xml"/><Relationship Id="rId16" Type="http://schemas.openxmlformats.org/officeDocument/2006/relationships/tags" Target="../tags/tag269.xml"/><Relationship Id="rId1" Type="http://schemas.openxmlformats.org/officeDocument/2006/relationships/tags" Target="../tags/tag254.xml"/><Relationship Id="rId6" Type="http://schemas.openxmlformats.org/officeDocument/2006/relationships/tags" Target="../tags/tag259.xml"/><Relationship Id="rId11" Type="http://schemas.openxmlformats.org/officeDocument/2006/relationships/tags" Target="../tags/tag264.xml"/><Relationship Id="rId5" Type="http://schemas.openxmlformats.org/officeDocument/2006/relationships/tags" Target="../tags/tag258.xml"/><Relationship Id="rId15" Type="http://schemas.openxmlformats.org/officeDocument/2006/relationships/tags" Target="../tags/tag268.xml"/><Relationship Id="rId10" Type="http://schemas.openxmlformats.org/officeDocument/2006/relationships/tags" Target="../tags/tag263.xml"/><Relationship Id="rId4" Type="http://schemas.openxmlformats.org/officeDocument/2006/relationships/tags" Target="../tags/tag257.xml"/><Relationship Id="rId9" Type="http://schemas.openxmlformats.org/officeDocument/2006/relationships/tags" Target="../tags/tag262.xml"/><Relationship Id="rId14" Type="http://schemas.openxmlformats.org/officeDocument/2006/relationships/tags" Target="../tags/tag267.xml"/></Relationships>
</file>

<file path=ppt/slides/_rels/slide35.xml.rels><?xml version="1.0" encoding="UTF-8" standalone="yes"?>
<Relationships xmlns="http://schemas.openxmlformats.org/package/2006/relationships"><Relationship Id="rId8" Type="http://schemas.openxmlformats.org/officeDocument/2006/relationships/hyperlink" Target="http://weike.enetedu.com/play.asp?vodid=180175&amp;e=3" TargetMode="External"/><Relationship Id="rId3" Type="http://schemas.openxmlformats.org/officeDocument/2006/relationships/tags" Target="../tags/tag272.xml"/><Relationship Id="rId7" Type="http://schemas.openxmlformats.org/officeDocument/2006/relationships/hyperlink" Target="http://weike.enetedu.com/play.asp?vodid=180123&amp;e=3" TargetMode="External"/><Relationship Id="rId2" Type="http://schemas.openxmlformats.org/officeDocument/2006/relationships/tags" Target="../tags/tag271.xml"/><Relationship Id="rId1" Type="http://schemas.openxmlformats.org/officeDocument/2006/relationships/tags" Target="../tags/tag270.xml"/><Relationship Id="rId6" Type="http://schemas.openxmlformats.org/officeDocument/2006/relationships/hyperlink" Target="http://weike.enetedu.com/" TargetMode="External"/><Relationship Id="rId11" Type="http://schemas.openxmlformats.org/officeDocument/2006/relationships/hyperlink" Target="&#38142;&#25509;&#35270;&#39057;-&#20026;&#20160;&#20040;&#8220;&#38738;&#24180;&#39532;&#20811;&#24605;&#8221;&#26159;&#19968;&#20010;&#34394;&#20551;&#30340;&#27010;&#24565;&#65311;.wmv" TargetMode="External"/><Relationship Id="rId5" Type="http://schemas.openxmlformats.org/officeDocument/2006/relationships/slideLayout" Target="../slideLayouts/slideLayout5.xml"/><Relationship Id="rId10" Type="http://schemas.openxmlformats.org/officeDocument/2006/relationships/image" Target="../media/image31.jpeg"/><Relationship Id="rId4" Type="http://schemas.openxmlformats.org/officeDocument/2006/relationships/tags" Target="../tags/tag273.xml"/><Relationship Id="rId9" Type="http://schemas.openxmlformats.org/officeDocument/2006/relationships/hyperlink" Target="&#38142;&#25509;&#35270;&#39057;&#65306;&#27946;&#27700;&#31070;&#35805;&#30340;&#25991;&#21270;&#27604;&#36739;.wmv" TargetMode="External"/></Relationships>
</file>

<file path=ppt/slides/_rels/slide36.xml.rels><?xml version="1.0" encoding="UTF-8" standalone="yes"?>
<Relationships xmlns="http://schemas.openxmlformats.org/package/2006/relationships"><Relationship Id="rId3" Type="http://schemas.openxmlformats.org/officeDocument/2006/relationships/tags" Target="../tags/tag276.xml"/><Relationship Id="rId2" Type="http://schemas.openxmlformats.org/officeDocument/2006/relationships/tags" Target="../tags/tag275.xml"/><Relationship Id="rId1" Type="http://schemas.openxmlformats.org/officeDocument/2006/relationships/tags" Target="../tags/tag274.xml"/><Relationship Id="rId5" Type="http://schemas.openxmlformats.org/officeDocument/2006/relationships/image" Target="../media/image32.png"/><Relationship Id="rId4"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tags" Target="../tags/tag279.xml"/><Relationship Id="rId7" Type="http://schemas.openxmlformats.org/officeDocument/2006/relationships/image" Target="../media/image34.png"/><Relationship Id="rId2" Type="http://schemas.openxmlformats.org/officeDocument/2006/relationships/tags" Target="../tags/tag278.xml"/><Relationship Id="rId1" Type="http://schemas.openxmlformats.org/officeDocument/2006/relationships/tags" Target="../tags/tag277.xml"/><Relationship Id="rId6" Type="http://schemas.openxmlformats.org/officeDocument/2006/relationships/image" Target="../media/image33.png"/><Relationship Id="rId5" Type="http://schemas.openxmlformats.org/officeDocument/2006/relationships/notesSlide" Target="../notesSlides/notesSlide12.xml"/><Relationship Id="rId4"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tags" Target="../tags/tag282.xml"/><Relationship Id="rId7" Type="http://schemas.openxmlformats.org/officeDocument/2006/relationships/notesSlide" Target="../notesSlides/notesSlide13.xml"/><Relationship Id="rId2" Type="http://schemas.openxmlformats.org/officeDocument/2006/relationships/tags" Target="../tags/tag281.xml"/><Relationship Id="rId1" Type="http://schemas.openxmlformats.org/officeDocument/2006/relationships/tags" Target="../tags/tag280.xml"/><Relationship Id="rId6" Type="http://schemas.openxmlformats.org/officeDocument/2006/relationships/slideLayout" Target="../slideLayouts/slideLayout4.xml"/><Relationship Id="rId5" Type="http://schemas.openxmlformats.org/officeDocument/2006/relationships/tags" Target="../tags/tag284.xml"/><Relationship Id="rId4" Type="http://schemas.openxmlformats.org/officeDocument/2006/relationships/tags" Target="../tags/tag283.xml"/></Relationships>
</file>

<file path=ppt/slides/_rels/slide39.xml.rels><?xml version="1.0" encoding="UTF-8" standalone="yes"?>
<Relationships xmlns="http://schemas.openxmlformats.org/package/2006/relationships"><Relationship Id="rId3" Type="http://schemas.openxmlformats.org/officeDocument/2006/relationships/tags" Target="../tags/tag287.xml"/><Relationship Id="rId2" Type="http://schemas.openxmlformats.org/officeDocument/2006/relationships/tags" Target="../tags/tag286.xml"/><Relationship Id="rId1" Type="http://schemas.openxmlformats.org/officeDocument/2006/relationships/tags" Target="../tags/tag285.xml"/><Relationship Id="rId6" Type="http://schemas.openxmlformats.org/officeDocument/2006/relationships/notesSlide" Target="../notesSlides/notesSlide14.xml"/><Relationship Id="rId5" Type="http://schemas.openxmlformats.org/officeDocument/2006/relationships/slideLayout" Target="../slideLayouts/slideLayout4.xml"/><Relationship Id="rId4" Type="http://schemas.openxmlformats.org/officeDocument/2006/relationships/tags" Target="../tags/tag288.xml"/></Relationships>
</file>

<file path=ppt/slides/_rels/slide4.xml.rels><?xml version="1.0" encoding="UTF-8" standalone="yes"?>
<Relationships xmlns="http://schemas.openxmlformats.org/package/2006/relationships"><Relationship Id="rId3" Type="http://schemas.openxmlformats.org/officeDocument/2006/relationships/tags" Target="../tags/tag117.xml"/><Relationship Id="rId7" Type="http://schemas.openxmlformats.org/officeDocument/2006/relationships/image" Target="../media/image8.png"/><Relationship Id="rId2" Type="http://schemas.openxmlformats.org/officeDocument/2006/relationships/tags" Target="../tags/tag116.xml"/><Relationship Id="rId1" Type="http://schemas.openxmlformats.org/officeDocument/2006/relationships/tags" Target="../tags/tag115.xml"/><Relationship Id="rId6" Type="http://schemas.openxmlformats.org/officeDocument/2006/relationships/image" Target="../media/image7.jpeg"/><Relationship Id="rId5" Type="http://schemas.openxmlformats.org/officeDocument/2006/relationships/slideLayout" Target="../slideLayouts/slideLayout3.xml"/><Relationship Id="rId4" Type="http://schemas.openxmlformats.org/officeDocument/2006/relationships/tags" Target="../tags/tag118.xml"/></Relationships>
</file>

<file path=ppt/slides/_rels/slide40.xml.rels><?xml version="1.0" encoding="UTF-8" standalone="yes"?>
<Relationships xmlns="http://schemas.openxmlformats.org/package/2006/relationships"><Relationship Id="rId3" Type="http://schemas.openxmlformats.org/officeDocument/2006/relationships/tags" Target="../tags/tag291.xml"/><Relationship Id="rId2" Type="http://schemas.openxmlformats.org/officeDocument/2006/relationships/tags" Target="../tags/tag290.xml"/><Relationship Id="rId1" Type="http://schemas.openxmlformats.org/officeDocument/2006/relationships/tags" Target="../tags/tag289.xml"/><Relationship Id="rId5" Type="http://schemas.openxmlformats.org/officeDocument/2006/relationships/slideLayout" Target="../slideLayouts/slideLayout4.xml"/><Relationship Id="rId4" Type="http://schemas.openxmlformats.org/officeDocument/2006/relationships/tags" Target="../tags/tag292.xml"/></Relationships>
</file>

<file path=ppt/slides/_rels/slide41.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tags" Target="../tags/tag295.xml"/><Relationship Id="rId7" Type="http://schemas.openxmlformats.org/officeDocument/2006/relationships/notesSlide" Target="../notesSlides/notesSlide15.xml"/><Relationship Id="rId12" Type="http://schemas.microsoft.com/office/2007/relationships/diagramDrawing" Target="../diagrams/drawing2.xml"/><Relationship Id="rId2" Type="http://schemas.openxmlformats.org/officeDocument/2006/relationships/tags" Target="../tags/tag294.xml"/><Relationship Id="rId1" Type="http://schemas.openxmlformats.org/officeDocument/2006/relationships/tags" Target="../tags/tag293.xml"/><Relationship Id="rId6" Type="http://schemas.openxmlformats.org/officeDocument/2006/relationships/slideLayout" Target="../slideLayouts/slideLayout15.xml"/><Relationship Id="rId11" Type="http://schemas.openxmlformats.org/officeDocument/2006/relationships/diagramColors" Target="../diagrams/colors2.xml"/><Relationship Id="rId5" Type="http://schemas.openxmlformats.org/officeDocument/2006/relationships/tags" Target="../tags/tag297.xml"/><Relationship Id="rId10" Type="http://schemas.openxmlformats.org/officeDocument/2006/relationships/diagramQuickStyle" Target="../diagrams/quickStyle2.xml"/><Relationship Id="rId4" Type="http://schemas.openxmlformats.org/officeDocument/2006/relationships/tags" Target="../tags/tag296.xml"/><Relationship Id="rId9" Type="http://schemas.openxmlformats.org/officeDocument/2006/relationships/diagramLayout" Target="../diagrams/layout2.xml"/></Relationships>
</file>

<file path=ppt/slides/_rels/slide42.xml.rels><?xml version="1.0" encoding="UTF-8" standalone="yes"?>
<Relationships xmlns="http://schemas.openxmlformats.org/package/2006/relationships"><Relationship Id="rId3" Type="http://schemas.openxmlformats.org/officeDocument/2006/relationships/tags" Target="../tags/tag300.xml"/><Relationship Id="rId7" Type="http://schemas.openxmlformats.org/officeDocument/2006/relationships/image" Target="../media/image35.png"/><Relationship Id="rId2" Type="http://schemas.openxmlformats.org/officeDocument/2006/relationships/tags" Target="../tags/tag299.xml"/><Relationship Id="rId1" Type="http://schemas.openxmlformats.org/officeDocument/2006/relationships/tags" Target="../tags/tag298.xml"/><Relationship Id="rId6" Type="http://schemas.openxmlformats.org/officeDocument/2006/relationships/notesSlide" Target="../notesSlides/notesSlide16.xml"/><Relationship Id="rId5" Type="http://schemas.openxmlformats.org/officeDocument/2006/relationships/slideLayout" Target="../slideLayouts/slideLayout15.xml"/><Relationship Id="rId4" Type="http://schemas.openxmlformats.org/officeDocument/2006/relationships/tags" Target="../tags/tag301.xml"/></Relationships>
</file>

<file path=ppt/slides/_rels/slide43.xml.rels><?xml version="1.0" encoding="UTF-8" standalone="yes"?>
<Relationships xmlns="http://schemas.openxmlformats.org/package/2006/relationships"><Relationship Id="rId3" Type="http://schemas.openxmlformats.org/officeDocument/2006/relationships/tags" Target="../tags/tag304.xml"/><Relationship Id="rId7" Type="http://schemas.openxmlformats.org/officeDocument/2006/relationships/image" Target="../media/image36.png"/><Relationship Id="rId2" Type="http://schemas.openxmlformats.org/officeDocument/2006/relationships/tags" Target="../tags/tag303.xml"/><Relationship Id="rId1" Type="http://schemas.openxmlformats.org/officeDocument/2006/relationships/tags" Target="../tags/tag302.xml"/><Relationship Id="rId6" Type="http://schemas.openxmlformats.org/officeDocument/2006/relationships/slideLayout" Target="../slideLayouts/slideLayout4.xml"/><Relationship Id="rId5" Type="http://schemas.openxmlformats.org/officeDocument/2006/relationships/tags" Target="../tags/tag306.xml"/><Relationship Id="rId4" Type="http://schemas.openxmlformats.org/officeDocument/2006/relationships/tags" Target="../tags/tag305.xml"/></Relationships>
</file>

<file path=ppt/slides/_rels/slide44.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tags" Target="../tags/tag309.xml"/><Relationship Id="rId7" Type="http://schemas.openxmlformats.org/officeDocument/2006/relationships/diagramData" Target="../diagrams/data3.xml"/><Relationship Id="rId2" Type="http://schemas.openxmlformats.org/officeDocument/2006/relationships/tags" Target="../tags/tag308.xml"/><Relationship Id="rId1" Type="http://schemas.openxmlformats.org/officeDocument/2006/relationships/tags" Target="../tags/tag307.xml"/><Relationship Id="rId6" Type="http://schemas.openxmlformats.org/officeDocument/2006/relationships/slideLayout" Target="../slideLayouts/slideLayout4.xml"/><Relationship Id="rId11" Type="http://schemas.microsoft.com/office/2007/relationships/diagramDrawing" Target="../diagrams/drawing3.xml"/><Relationship Id="rId5" Type="http://schemas.openxmlformats.org/officeDocument/2006/relationships/tags" Target="../tags/tag311.xml"/><Relationship Id="rId10" Type="http://schemas.openxmlformats.org/officeDocument/2006/relationships/diagramColors" Target="../diagrams/colors3.xml"/><Relationship Id="rId4" Type="http://schemas.openxmlformats.org/officeDocument/2006/relationships/tags" Target="../tags/tag310.xml"/><Relationship Id="rId9" Type="http://schemas.openxmlformats.org/officeDocument/2006/relationships/diagramQuickStyle" Target="../diagrams/quickStyle3.xml"/></Relationships>
</file>

<file path=ppt/slides/_rels/slide45.xml.rels><?xml version="1.0" encoding="UTF-8" standalone="yes"?>
<Relationships xmlns="http://schemas.openxmlformats.org/package/2006/relationships"><Relationship Id="rId8" Type="http://schemas.openxmlformats.org/officeDocument/2006/relationships/diagramData" Target="../diagrams/data4.xml"/><Relationship Id="rId3" Type="http://schemas.openxmlformats.org/officeDocument/2006/relationships/tags" Target="../tags/tag314.xml"/><Relationship Id="rId7" Type="http://schemas.openxmlformats.org/officeDocument/2006/relationships/image" Target="../media/image37.png"/><Relationship Id="rId12" Type="http://schemas.microsoft.com/office/2007/relationships/diagramDrawing" Target="../diagrams/drawing4.xml"/><Relationship Id="rId2" Type="http://schemas.openxmlformats.org/officeDocument/2006/relationships/tags" Target="../tags/tag313.xml"/><Relationship Id="rId1" Type="http://schemas.openxmlformats.org/officeDocument/2006/relationships/tags" Target="../tags/tag312.xml"/><Relationship Id="rId6" Type="http://schemas.openxmlformats.org/officeDocument/2006/relationships/notesSlide" Target="../notesSlides/notesSlide17.xml"/><Relationship Id="rId11" Type="http://schemas.openxmlformats.org/officeDocument/2006/relationships/diagramColors" Target="../diagrams/colors4.xml"/><Relationship Id="rId5" Type="http://schemas.openxmlformats.org/officeDocument/2006/relationships/slideLayout" Target="../slideLayouts/slideLayout15.xml"/><Relationship Id="rId10" Type="http://schemas.openxmlformats.org/officeDocument/2006/relationships/diagramQuickStyle" Target="../diagrams/quickStyle4.xml"/><Relationship Id="rId4" Type="http://schemas.openxmlformats.org/officeDocument/2006/relationships/tags" Target="../tags/tag315.xml"/><Relationship Id="rId9" Type="http://schemas.openxmlformats.org/officeDocument/2006/relationships/diagramLayout" Target="../diagrams/layout4.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317.xml"/><Relationship Id="rId1" Type="http://schemas.openxmlformats.org/officeDocument/2006/relationships/tags" Target="../tags/tag316.xml"/><Relationship Id="rId4" Type="http://schemas.openxmlformats.org/officeDocument/2006/relationships/image" Target="../media/image32.png"/></Relationships>
</file>

<file path=ppt/slides/_rels/slide47.xml.rels><?xml version="1.0" encoding="UTF-8" standalone="yes"?>
<Relationships xmlns="http://schemas.openxmlformats.org/package/2006/relationships"><Relationship Id="rId8" Type="http://schemas.openxmlformats.org/officeDocument/2006/relationships/diagramData" Target="../diagrams/data5.xml"/><Relationship Id="rId3" Type="http://schemas.openxmlformats.org/officeDocument/2006/relationships/tags" Target="../tags/tag320.xml"/><Relationship Id="rId7" Type="http://schemas.openxmlformats.org/officeDocument/2006/relationships/slideLayout" Target="../slideLayouts/slideLayout3.xml"/><Relationship Id="rId12" Type="http://schemas.microsoft.com/office/2007/relationships/diagramDrawing" Target="../diagrams/drawing5.xml"/><Relationship Id="rId2" Type="http://schemas.openxmlformats.org/officeDocument/2006/relationships/tags" Target="../tags/tag319.xml"/><Relationship Id="rId1" Type="http://schemas.openxmlformats.org/officeDocument/2006/relationships/tags" Target="../tags/tag318.xml"/><Relationship Id="rId6" Type="http://schemas.openxmlformats.org/officeDocument/2006/relationships/tags" Target="../tags/tag323.xml"/><Relationship Id="rId11" Type="http://schemas.openxmlformats.org/officeDocument/2006/relationships/diagramColors" Target="../diagrams/colors5.xml"/><Relationship Id="rId5" Type="http://schemas.openxmlformats.org/officeDocument/2006/relationships/tags" Target="../tags/tag322.xml"/><Relationship Id="rId10" Type="http://schemas.openxmlformats.org/officeDocument/2006/relationships/diagramQuickStyle" Target="../diagrams/quickStyle5.xml"/><Relationship Id="rId4" Type="http://schemas.openxmlformats.org/officeDocument/2006/relationships/tags" Target="../tags/tag321.xml"/><Relationship Id="rId9" Type="http://schemas.openxmlformats.org/officeDocument/2006/relationships/diagramLayout" Target="../diagrams/layout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8" Type="http://schemas.openxmlformats.org/officeDocument/2006/relationships/tags" Target="../tags/tag331.xml"/><Relationship Id="rId13" Type="http://schemas.openxmlformats.org/officeDocument/2006/relationships/tags" Target="../tags/tag336.xml"/><Relationship Id="rId3" Type="http://schemas.openxmlformats.org/officeDocument/2006/relationships/tags" Target="../tags/tag326.xml"/><Relationship Id="rId7" Type="http://schemas.openxmlformats.org/officeDocument/2006/relationships/tags" Target="../tags/tag330.xml"/><Relationship Id="rId12" Type="http://schemas.openxmlformats.org/officeDocument/2006/relationships/tags" Target="../tags/tag335.xml"/><Relationship Id="rId2" Type="http://schemas.openxmlformats.org/officeDocument/2006/relationships/tags" Target="../tags/tag325.xml"/><Relationship Id="rId16" Type="http://schemas.openxmlformats.org/officeDocument/2006/relationships/notesSlide" Target="../notesSlides/notesSlide18.xml"/><Relationship Id="rId1" Type="http://schemas.openxmlformats.org/officeDocument/2006/relationships/tags" Target="../tags/tag324.xml"/><Relationship Id="rId6" Type="http://schemas.openxmlformats.org/officeDocument/2006/relationships/tags" Target="../tags/tag329.xml"/><Relationship Id="rId11" Type="http://schemas.openxmlformats.org/officeDocument/2006/relationships/tags" Target="../tags/tag334.xml"/><Relationship Id="rId5" Type="http://schemas.openxmlformats.org/officeDocument/2006/relationships/tags" Target="../tags/tag328.xml"/><Relationship Id="rId15" Type="http://schemas.openxmlformats.org/officeDocument/2006/relationships/slideLayout" Target="../slideLayouts/slideLayout5.xml"/><Relationship Id="rId10" Type="http://schemas.openxmlformats.org/officeDocument/2006/relationships/tags" Target="../tags/tag333.xml"/><Relationship Id="rId4" Type="http://schemas.openxmlformats.org/officeDocument/2006/relationships/tags" Target="../tags/tag327.xml"/><Relationship Id="rId9" Type="http://schemas.openxmlformats.org/officeDocument/2006/relationships/tags" Target="../tags/tag332.xml"/><Relationship Id="rId14" Type="http://schemas.openxmlformats.org/officeDocument/2006/relationships/tags" Target="../tags/tag337.xml"/></Relationships>
</file>

<file path=ppt/slides/_rels/slide5.xml.rels><?xml version="1.0" encoding="UTF-8" standalone="yes"?>
<Relationships xmlns="http://schemas.openxmlformats.org/package/2006/relationships"><Relationship Id="rId3" Type="http://schemas.openxmlformats.org/officeDocument/2006/relationships/tags" Target="../tags/tag121.xml"/><Relationship Id="rId7" Type="http://schemas.openxmlformats.org/officeDocument/2006/relationships/image" Target="../media/image10.png"/><Relationship Id="rId2" Type="http://schemas.openxmlformats.org/officeDocument/2006/relationships/tags" Target="../tags/tag120.xml"/><Relationship Id="rId1" Type="http://schemas.openxmlformats.org/officeDocument/2006/relationships/tags" Target="../tags/tag119.xml"/><Relationship Id="rId6" Type="http://schemas.openxmlformats.org/officeDocument/2006/relationships/image" Target="../media/image9.png"/><Relationship Id="rId5" Type="http://schemas.openxmlformats.org/officeDocument/2006/relationships/slideLayout" Target="../slideLayouts/slideLayout3.xml"/><Relationship Id="rId4" Type="http://schemas.openxmlformats.org/officeDocument/2006/relationships/tags" Target="../tags/tag122.xml"/></Relationships>
</file>

<file path=ppt/slides/_rels/slide50.xml.rels><?xml version="1.0" encoding="UTF-8" standalone="yes"?>
<Relationships xmlns="http://schemas.openxmlformats.org/package/2006/relationships"><Relationship Id="rId8" Type="http://schemas.openxmlformats.org/officeDocument/2006/relationships/tags" Target="../tags/tag345.xml"/><Relationship Id="rId13" Type="http://schemas.openxmlformats.org/officeDocument/2006/relationships/tags" Target="../tags/tag350.xml"/><Relationship Id="rId18" Type="http://schemas.openxmlformats.org/officeDocument/2006/relationships/tags" Target="../tags/tag355.xml"/><Relationship Id="rId3" Type="http://schemas.openxmlformats.org/officeDocument/2006/relationships/tags" Target="../tags/tag340.xml"/><Relationship Id="rId21" Type="http://schemas.openxmlformats.org/officeDocument/2006/relationships/notesSlide" Target="../notesSlides/notesSlide19.xml"/><Relationship Id="rId7" Type="http://schemas.openxmlformats.org/officeDocument/2006/relationships/tags" Target="../tags/tag344.xml"/><Relationship Id="rId12" Type="http://schemas.openxmlformats.org/officeDocument/2006/relationships/tags" Target="../tags/tag349.xml"/><Relationship Id="rId17" Type="http://schemas.openxmlformats.org/officeDocument/2006/relationships/tags" Target="../tags/tag354.xml"/><Relationship Id="rId2" Type="http://schemas.openxmlformats.org/officeDocument/2006/relationships/tags" Target="../tags/tag339.xml"/><Relationship Id="rId16" Type="http://schemas.openxmlformats.org/officeDocument/2006/relationships/tags" Target="../tags/tag353.xml"/><Relationship Id="rId20" Type="http://schemas.openxmlformats.org/officeDocument/2006/relationships/slideLayout" Target="../slideLayouts/slideLayout5.xml"/><Relationship Id="rId1" Type="http://schemas.openxmlformats.org/officeDocument/2006/relationships/tags" Target="../tags/tag338.xml"/><Relationship Id="rId6" Type="http://schemas.openxmlformats.org/officeDocument/2006/relationships/tags" Target="../tags/tag343.xml"/><Relationship Id="rId11" Type="http://schemas.openxmlformats.org/officeDocument/2006/relationships/tags" Target="../tags/tag348.xml"/><Relationship Id="rId5" Type="http://schemas.openxmlformats.org/officeDocument/2006/relationships/tags" Target="../tags/tag342.xml"/><Relationship Id="rId15" Type="http://schemas.openxmlformats.org/officeDocument/2006/relationships/tags" Target="../tags/tag352.xml"/><Relationship Id="rId10" Type="http://schemas.openxmlformats.org/officeDocument/2006/relationships/tags" Target="../tags/tag347.xml"/><Relationship Id="rId19" Type="http://schemas.openxmlformats.org/officeDocument/2006/relationships/tags" Target="../tags/tag356.xml"/><Relationship Id="rId4" Type="http://schemas.openxmlformats.org/officeDocument/2006/relationships/tags" Target="../tags/tag341.xml"/><Relationship Id="rId9" Type="http://schemas.openxmlformats.org/officeDocument/2006/relationships/tags" Target="../tags/tag346.xml"/><Relationship Id="rId14" Type="http://schemas.openxmlformats.org/officeDocument/2006/relationships/tags" Target="../tags/tag351.xml"/></Relationships>
</file>

<file path=ppt/slides/_rels/slide51.xml.rels><?xml version="1.0" encoding="UTF-8" standalone="yes"?>
<Relationships xmlns="http://schemas.openxmlformats.org/package/2006/relationships"><Relationship Id="rId8" Type="http://schemas.openxmlformats.org/officeDocument/2006/relationships/tags" Target="../tags/tag364.xml"/><Relationship Id="rId13" Type="http://schemas.openxmlformats.org/officeDocument/2006/relationships/tags" Target="../tags/tag369.xml"/><Relationship Id="rId18" Type="http://schemas.openxmlformats.org/officeDocument/2006/relationships/tags" Target="../tags/tag374.xml"/><Relationship Id="rId3" Type="http://schemas.openxmlformats.org/officeDocument/2006/relationships/tags" Target="../tags/tag359.xml"/><Relationship Id="rId7" Type="http://schemas.openxmlformats.org/officeDocument/2006/relationships/tags" Target="../tags/tag363.xml"/><Relationship Id="rId12" Type="http://schemas.openxmlformats.org/officeDocument/2006/relationships/tags" Target="../tags/tag368.xml"/><Relationship Id="rId17" Type="http://schemas.openxmlformats.org/officeDocument/2006/relationships/tags" Target="../tags/tag373.xml"/><Relationship Id="rId2" Type="http://schemas.openxmlformats.org/officeDocument/2006/relationships/tags" Target="../tags/tag358.xml"/><Relationship Id="rId16" Type="http://schemas.openxmlformats.org/officeDocument/2006/relationships/tags" Target="../tags/tag372.xml"/><Relationship Id="rId20" Type="http://schemas.openxmlformats.org/officeDocument/2006/relationships/notesSlide" Target="../notesSlides/notesSlide20.xml"/><Relationship Id="rId1" Type="http://schemas.openxmlformats.org/officeDocument/2006/relationships/tags" Target="../tags/tag357.xml"/><Relationship Id="rId6" Type="http://schemas.openxmlformats.org/officeDocument/2006/relationships/tags" Target="../tags/tag362.xml"/><Relationship Id="rId11" Type="http://schemas.openxmlformats.org/officeDocument/2006/relationships/tags" Target="../tags/tag367.xml"/><Relationship Id="rId5" Type="http://schemas.openxmlformats.org/officeDocument/2006/relationships/tags" Target="../tags/tag361.xml"/><Relationship Id="rId15" Type="http://schemas.openxmlformats.org/officeDocument/2006/relationships/tags" Target="../tags/tag371.xml"/><Relationship Id="rId10" Type="http://schemas.openxmlformats.org/officeDocument/2006/relationships/tags" Target="../tags/tag366.xml"/><Relationship Id="rId19" Type="http://schemas.openxmlformats.org/officeDocument/2006/relationships/slideLayout" Target="../slideLayouts/slideLayout5.xml"/><Relationship Id="rId4" Type="http://schemas.openxmlformats.org/officeDocument/2006/relationships/tags" Target="../tags/tag360.xml"/><Relationship Id="rId9" Type="http://schemas.openxmlformats.org/officeDocument/2006/relationships/tags" Target="../tags/tag365.xml"/><Relationship Id="rId14" Type="http://schemas.openxmlformats.org/officeDocument/2006/relationships/tags" Target="../tags/tag370.xml"/></Relationships>
</file>

<file path=ppt/slides/_rels/slide52.xml.rels><?xml version="1.0" encoding="UTF-8" standalone="yes"?>
<Relationships xmlns="http://schemas.openxmlformats.org/package/2006/relationships"><Relationship Id="rId8" Type="http://schemas.openxmlformats.org/officeDocument/2006/relationships/tags" Target="../tags/tag382.xml"/><Relationship Id="rId13" Type="http://schemas.openxmlformats.org/officeDocument/2006/relationships/tags" Target="../tags/tag387.xml"/><Relationship Id="rId18" Type="http://schemas.openxmlformats.org/officeDocument/2006/relationships/tags" Target="../tags/tag392.xml"/><Relationship Id="rId3" Type="http://schemas.openxmlformats.org/officeDocument/2006/relationships/tags" Target="../tags/tag377.xml"/><Relationship Id="rId7" Type="http://schemas.openxmlformats.org/officeDocument/2006/relationships/tags" Target="../tags/tag381.xml"/><Relationship Id="rId12" Type="http://schemas.openxmlformats.org/officeDocument/2006/relationships/tags" Target="../tags/tag386.xml"/><Relationship Id="rId17" Type="http://schemas.openxmlformats.org/officeDocument/2006/relationships/tags" Target="../tags/tag391.xml"/><Relationship Id="rId2" Type="http://schemas.openxmlformats.org/officeDocument/2006/relationships/tags" Target="../tags/tag376.xml"/><Relationship Id="rId16" Type="http://schemas.openxmlformats.org/officeDocument/2006/relationships/tags" Target="../tags/tag390.xml"/><Relationship Id="rId20" Type="http://schemas.openxmlformats.org/officeDocument/2006/relationships/notesSlide" Target="../notesSlides/notesSlide21.xml"/><Relationship Id="rId1" Type="http://schemas.openxmlformats.org/officeDocument/2006/relationships/tags" Target="../tags/tag375.xml"/><Relationship Id="rId6" Type="http://schemas.openxmlformats.org/officeDocument/2006/relationships/tags" Target="../tags/tag380.xml"/><Relationship Id="rId11" Type="http://schemas.openxmlformats.org/officeDocument/2006/relationships/tags" Target="../tags/tag385.xml"/><Relationship Id="rId5" Type="http://schemas.openxmlformats.org/officeDocument/2006/relationships/tags" Target="../tags/tag379.xml"/><Relationship Id="rId15" Type="http://schemas.openxmlformats.org/officeDocument/2006/relationships/tags" Target="../tags/tag389.xml"/><Relationship Id="rId10" Type="http://schemas.openxmlformats.org/officeDocument/2006/relationships/tags" Target="../tags/tag384.xml"/><Relationship Id="rId19" Type="http://schemas.openxmlformats.org/officeDocument/2006/relationships/slideLayout" Target="../slideLayouts/slideLayout5.xml"/><Relationship Id="rId4" Type="http://schemas.openxmlformats.org/officeDocument/2006/relationships/tags" Target="../tags/tag378.xml"/><Relationship Id="rId9" Type="http://schemas.openxmlformats.org/officeDocument/2006/relationships/tags" Target="../tags/tag383.xml"/><Relationship Id="rId14" Type="http://schemas.openxmlformats.org/officeDocument/2006/relationships/tags" Target="../tags/tag388.xml"/></Relationships>
</file>

<file path=ppt/slides/_rels/slide53.xml.rels><?xml version="1.0" encoding="UTF-8" standalone="yes"?>
<Relationships xmlns="http://schemas.openxmlformats.org/package/2006/relationships"><Relationship Id="rId8" Type="http://schemas.openxmlformats.org/officeDocument/2006/relationships/tags" Target="../tags/tag400.xml"/><Relationship Id="rId13" Type="http://schemas.openxmlformats.org/officeDocument/2006/relationships/tags" Target="../tags/tag405.xml"/><Relationship Id="rId18" Type="http://schemas.openxmlformats.org/officeDocument/2006/relationships/notesSlide" Target="../notesSlides/notesSlide22.xml"/><Relationship Id="rId3" Type="http://schemas.openxmlformats.org/officeDocument/2006/relationships/tags" Target="../tags/tag395.xml"/><Relationship Id="rId7" Type="http://schemas.openxmlformats.org/officeDocument/2006/relationships/tags" Target="../tags/tag399.xml"/><Relationship Id="rId12" Type="http://schemas.openxmlformats.org/officeDocument/2006/relationships/tags" Target="../tags/tag404.xml"/><Relationship Id="rId17" Type="http://schemas.openxmlformats.org/officeDocument/2006/relationships/slideLayout" Target="../slideLayouts/slideLayout5.xml"/><Relationship Id="rId2" Type="http://schemas.openxmlformats.org/officeDocument/2006/relationships/tags" Target="../tags/tag394.xml"/><Relationship Id="rId16" Type="http://schemas.openxmlformats.org/officeDocument/2006/relationships/tags" Target="../tags/tag408.xml"/><Relationship Id="rId1" Type="http://schemas.openxmlformats.org/officeDocument/2006/relationships/tags" Target="../tags/tag393.xml"/><Relationship Id="rId6" Type="http://schemas.openxmlformats.org/officeDocument/2006/relationships/tags" Target="../tags/tag398.xml"/><Relationship Id="rId11" Type="http://schemas.openxmlformats.org/officeDocument/2006/relationships/tags" Target="../tags/tag403.xml"/><Relationship Id="rId5" Type="http://schemas.openxmlformats.org/officeDocument/2006/relationships/tags" Target="../tags/tag397.xml"/><Relationship Id="rId15" Type="http://schemas.openxmlformats.org/officeDocument/2006/relationships/tags" Target="../tags/tag407.xml"/><Relationship Id="rId10" Type="http://schemas.openxmlformats.org/officeDocument/2006/relationships/tags" Target="../tags/tag402.xml"/><Relationship Id="rId4" Type="http://schemas.openxmlformats.org/officeDocument/2006/relationships/tags" Target="../tags/tag396.xml"/><Relationship Id="rId9" Type="http://schemas.openxmlformats.org/officeDocument/2006/relationships/tags" Target="../tags/tag401.xml"/><Relationship Id="rId14" Type="http://schemas.openxmlformats.org/officeDocument/2006/relationships/tags" Target="../tags/tag406.xml"/></Relationships>
</file>

<file path=ppt/slides/_rels/slide54.xml.rels><?xml version="1.0" encoding="UTF-8" standalone="yes"?>
<Relationships xmlns="http://schemas.openxmlformats.org/package/2006/relationships"><Relationship Id="rId8" Type="http://schemas.openxmlformats.org/officeDocument/2006/relationships/tags" Target="../tags/tag416.xml"/><Relationship Id="rId13" Type="http://schemas.openxmlformats.org/officeDocument/2006/relationships/tags" Target="../tags/tag421.xml"/><Relationship Id="rId18" Type="http://schemas.openxmlformats.org/officeDocument/2006/relationships/tags" Target="../tags/tag426.xml"/><Relationship Id="rId3" Type="http://schemas.openxmlformats.org/officeDocument/2006/relationships/tags" Target="../tags/tag411.xml"/><Relationship Id="rId7" Type="http://schemas.openxmlformats.org/officeDocument/2006/relationships/tags" Target="../tags/tag415.xml"/><Relationship Id="rId12" Type="http://schemas.openxmlformats.org/officeDocument/2006/relationships/tags" Target="../tags/tag420.xml"/><Relationship Id="rId17" Type="http://schemas.openxmlformats.org/officeDocument/2006/relationships/tags" Target="../tags/tag425.xml"/><Relationship Id="rId2" Type="http://schemas.openxmlformats.org/officeDocument/2006/relationships/tags" Target="../tags/tag410.xml"/><Relationship Id="rId16" Type="http://schemas.openxmlformats.org/officeDocument/2006/relationships/tags" Target="../tags/tag424.xml"/><Relationship Id="rId20" Type="http://schemas.openxmlformats.org/officeDocument/2006/relationships/notesSlide" Target="../notesSlides/notesSlide23.xml"/><Relationship Id="rId1" Type="http://schemas.openxmlformats.org/officeDocument/2006/relationships/tags" Target="../tags/tag409.xml"/><Relationship Id="rId6" Type="http://schemas.openxmlformats.org/officeDocument/2006/relationships/tags" Target="../tags/tag414.xml"/><Relationship Id="rId11" Type="http://schemas.openxmlformats.org/officeDocument/2006/relationships/tags" Target="../tags/tag419.xml"/><Relationship Id="rId5" Type="http://schemas.openxmlformats.org/officeDocument/2006/relationships/tags" Target="../tags/tag413.xml"/><Relationship Id="rId15" Type="http://schemas.openxmlformats.org/officeDocument/2006/relationships/tags" Target="../tags/tag423.xml"/><Relationship Id="rId10" Type="http://schemas.openxmlformats.org/officeDocument/2006/relationships/tags" Target="../tags/tag418.xml"/><Relationship Id="rId19" Type="http://schemas.openxmlformats.org/officeDocument/2006/relationships/slideLayout" Target="../slideLayouts/slideLayout5.xml"/><Relationship Id="rId4" Type="http://schemas.openxmlformats.org/officeDocument/2006/relationships/tags" Target="../tags/tag412.xml"/><Relationship Id="rId9" Type="http://schemas.openxmlformats.org/officeDocument/2006/relationships/tags" Target="../tags/tag417.xml"/><Relationship Id="rId14" Type="http://schemas.openxmlformats.org/officeDocument/2006/relationships/tags" Target="../tags/tag422.xml"/></Relationships>
</file>

<file path=ppt/slides/_rels/slide55.xml.rels><?xml version="1.0" encoding="UTF-8" standalone="yes"?>
<Relationships xmlns="http://schemas.openxmlformats.org/package/2006/relationships"><Relationship Id="rId3" Type="http://schemas.openxmlformats.org/officeDocument/2006/relationships/tags" Target="../tags/tag429.xml"/><Relationship Id="rId2" Type="http://schemas.openxmlformats.org/officeDocument/2006/relationships/tags" Target="../tags/tag428.xml"/><Relationship Id="rId1" Type="http://schemas.openxmlformats.org/officeDocument/2006/relationships/tags" Target="../tags/tag427.xml"/><Relationship Id="rId5" Type="http://schemas.openxmlformats.org/officeDocument/2006/relationships/image" Target="../media/image30.jpeg"/><Relationship Id="rId4"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3" Type="http://schemas.openxmlformats.org/officeDocument/2006/relationships/tags" Target="../tags/tag432.xml"/><Relationship Id="rId2" Type="http://schemas.openxmlformats.org/officeDocument/2006/relationships/tags" Target="../tags/tag431.xml"/><Relationship Id="rId1" Type="http://schemas.openxmlformats.org/officeDocument/2006/relationships/tags" Target="../tags/tag430.xml"/><Relationship Id="rId6" Type="http://schemas.openxmlformats.org/officeDocument/2006/relationships/notesSlide" Target="../notesSlides/notesSlide24.xml"/><Relationship Id="rId5" Type="http://schemas.openxmlformats.org/officeDocument/2006/relationships/slideLayout" Target="../slideLayouts/slideLayout2.xml"/><Relationship Id="rId4" Type="http://schemas.openxmlformats.org/officeDocument/2006/relationships/tags" Target="../tags/tag43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notesSlide" Target="../notesSlides/notesSlide25.xml"/><Relationship Id="rId7" Type="http://schemas.openxmlformats.org/officeDocument/2006/relationships/diagramColors" Target="../diagrams/colors6.xml"/><Relationship Id="rId2" Type="http://schemas.openxmlformats.org/officeDocument/2006/relationships/slideLayout" Target="../slideLayouts/slideLayout3.xml"/><Relationship Id="rId1" Type="http://schemas.openxmlformats.org/officeDocument/2006/relationships/tags" Target="../tags/tag434.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tags" Target="../tags/tag125.xml"/><Relationship Id="rId2" Type="http://schemas.openxmlformats.org/officeDocument/2006/relationships/tags" Target="../tags/tag124.xml"/><Relationship Id="rId1" Type="http://schemas.openxmlformats.org/officeDocument/2006/relationships/tags" Target="../tags/tag123.xml"/><Relationship Id="rId6" Type="http://schemas.openxmlformats.org/officeDocument/2006/relationships/image" Target="../media/image11.png"/><Relationship Id="rId5" Type="http://schemas.openxmlformats.org/officeDocument/2006/relationships/slideLayout" Target="../slideLayouts/slideLayout3.xml"/><Relationship Id="rId4" Type="http://schemas.openxmlformats.org/officeDocument/2006/relationships/tags" Target="../tags/tag12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tags" Target="../tags/tag437.xml"/><Relationship Id="rId2" Type="http://schemas.openxmlformats.org/officeDocument/2006/relationships/tags" Target="../tags/tag436.xml"/><Relationship Id="rId1" Type="http://schemas.openxmlformats.org/officeDocument/2006/relationships/tags" Target="../tags/tag435.xml"/><Relationship Id="rId5" Type="http://schemas.openxmlformats.org/officeDocument/2006/relationships/slideLayout" Target="../slideLayouts/slideLayout8.xml"/><Relationship Id="rId4" Type="http://schemas.openxmlformats.org/officeDocument/2006/relationships/tags" Target="../tags/tag438.xml"/></Relationships>
</file>

<file path=ppt/slides/_rels/slide63.xml.rels><?xml version="1.0" encoding="UTF-8" standalone="yes"?>
<Relationships xmlns="http://schemas.openxmlformats.org/package/2006/relationships"><Relationship Id="rId8" Type="http://schemas.openxmlformats.org/officeDocument/2006/relationships/tags" Target="../tags/tag446.xml"/><Relationship Id="rId13" Type="http://schemas.openxmlformats.org/officeDocument/2006/relationships/image" Target="../media/image39.png"/><Relationship Id="rId3" Type="http://schemas.openxmlformats.org/officeDocument/2006/relationships/tags" Target="../tags/tag441.xml"/><Relationship Id="rId7" Type="http://schemas.openxmlformats.org/officeDocument/2006/relationships/tags" Target="../tags/tag445.xml"/><Relationship Id="rId12" Type="http://schemas.openxmlformats.org/officeDocument/2006/relationships/image" Target="../media/image38.png"/><Relationship Id="rId2" Type="http://schemas.openxmlformats.org/officeDocument/2006/relationships/tags" Target="../tags/tag440.xml"/><Relationship Id="rId16" Type="http://schemas.openxmlformats.org/officeDocument/2006/relationships/image" Target="../media/image42.png"/><Relationship Id="rId1" Type="http://schemas.openxmlformats.org/officeDocument/2006/relationships/tags" Target="../tags/tag439.xml"/><Relationship Id="rId6" Type="http://schemas.openxmlformats.org/officeDocument/2006/relationships/tags" Target="../tags/tag444.xml"/><Relationship Id="rId11" Type="http://schemas.openxmlformats.org/officeDocument/2006/relationships/notesSlide" Target="../notesSlides/notesSlide26.xml"/><Relationship Id="rId5" Type="http://schemas.openxmlformats.org/officeDocument/2006/relationships/tags" Target="../tags/tag443.xml"/><Relationship Id="rId15" Type="http://schemas.openxmlformats.org/officeDocument/2006/relationships/image" Target="../media/image41.png"/><Relationship Id="rId10" Type="http://schemas.openxmlformats.org/officeDocument/2006/relationships/slideLayout" Target="../slideLayouts/slideLayout5.xml"/><Relationship Id="rId4" Type="http://schemas.openxmlformats.org/officeDocument/2006/relationships/tags" Target="../tags/tag442.xml"/><Relationship Id="rId9" Type="http://schemas.openxmlformats.org/officeDocument/2006/relationships/tags" Target="../tags/tag447.xml"/><Relationship Id="rId14" Type="http://schemas.openxmlformats.org/officeDocument/2006/relationships/image" Target="../media/image40.png"/></Relationships>
</file>

<file path=ppt/slides/_rels/slide64.xml.rels><?xml version="1.0" encoding="UTF-8" standalone="yes"?>
<Relationships xmlns="http://schemas.openxmlformats.org/package/2006/relationships"><Relationship Id="rId8" Type="http://schemas.openxmlformats.org/officeDocument/2006/relationships/tags" Target="../tags/tag455.xml"/><Relationship Id="rId13" Type="http://schemas.openxmlformats.org/officeDocument/2006/relationships/notesSlide" Target="../notesSlides/notesSlide27.xml"/><Relationship Id="rId3" Type="http://schemas.openxmlformats.org/officeDocument/2006/relationships/tags" Target="../tags/tag450.xml"/><Relationship Id="rId7" Type="http://schemas.openxmlformats.org/officeDocument/2006/relationships/tags" Target="../tags/tag454.xml"/><Relationship Id="rId12" Type="http://schemas.openxmlformats.org/officeDocument/2006/relationships/slideLayout" Target="../slideLayouts/slideLayout9.xml"/><Relationship Id="rId2" Type="http://schemas.openxmlformats.org/officeDocument/2006/relationships/tags" Target="../tags/tag449.xml"/><Relationship Id="rId1" Type="http://schemas.openxmlformats.org/officeDocument/2006/relationships/tags" Target="../tags/tag448.xml"/><Relationship Id="rId6" Type="http://schemas.openxmlformats.org/officeDocument/2006/relationships/tags" Target="../tags/tag453.xml"/><Relationship Id="rId11" Type="http://schemas.openxmlformats.org/officeDocument/2006/relationships/tags" Target="../tags/tag458.xml"/><Relationship Id="rId5" Type="http://schemas.openxmlformats.org/officeDocument/2006/relationships/tags" Target="../tags/tag452.xml"/><Relationship Id="rId10" Type="http://schemas.openxmlformats.org/officeDocument/2006/relationships/tags" Target="../tags/tag457.xml"/><Relationship Id="rId4" Type="http://schemas.openxmlformats.org/officeDocument/2006/relationships/tags" Target="../tags/tag451.xml"/><Relationship Id="rId9" Type="http://schemas.openxmlformats.org/officeDocument/2006/relationships/tags" Target="../tags/tag456.xml"/><Relationship Id="rId14" Type="http://schemas.openxmlformats.org/officeDocument/2006/relationships/image" Target="../media/image43.png"/></Relationships>
</file>

<file path=ppt/slides/_rels/slide65.xml.rels><?xml version="1.0" encoding="UTF-8" standalone="yes"?>
<Relationships xmlns="http://schemas.openxmlformats.org/package/2006/relationships"><Relationship Id="rId3" Type="http://schemas.openxmlformats.org/officeDocument/2006/relationships/tags" Target="../tags/tag461.xml"/><Relationship Id="rId7" Type="http://schemas.openxmlformats.org/officeDocument/2006/relationships/image" Target="../media/image44.png"/><Relationship Id="rId2" Type="http://schemas.openxmlformats.org/officeDocument/2006/relationships/tags" Target="../tags/tag460.xml"/><Relationship Id="rId1" Type="http://schemas.openxmlformats.org/officeDocument/2006/relationships/tags" Target="../tags/tag459.xml"/><Relationship Id="rId6" Type="http://schemas.openxmlformats.org/officeDocument/2006/relationships/notesSlide" Target="../notesSlides/notesSlide28.xml"/><Relationship Id="rId5" Type="http://schemas.openxmlformats.org/officeDocument/2006/relationships/slideLayout" Target="../slideLayouts/slideLayout5.xml"/><Relationship Id="rId4" Type="http://schemas.openxmlformats.org/officeDocument/2006/relationships/tags" Target="../tags/tag462.xml"/></Relationships>
</file>

<file path=ppt/slides/_rels/slide66.xml.rels><?xml version="1.0" encoding="UTF-8" standalone="yes"?>
<Relationships xmlns="http://schemas.openxmlformats.org/package/2006/relationships"><Relationship Id="rId8" Type="http://schemas.openxmlformats.org/officeDocument/2006/relationships/tags" Target="../tags/tag470.xml"/><Relationship Id="rId13" Type="http://schemas.openxmlformats.org/officeDocument/2006/relationships/image" Target="../media/image45.jpeg"/><Relationship Id="rId3" Type="http://schemas.openxmlformats.org/officeDocument/2006/relationships/tags" Target="../tags/tag465.xml"/><Relationship Id="rId7" Type="http://schemas.openxmlformats.org/officeDocument/2006/relationships/tags" Target="../tags/tag469.xml"/><Relationship Id="rId12" Type="http://schemas.openxmlformats.org/officeDocument/2006/relationships/slideLayout" Target="../slideLayouts/slideLayout9.xml"/><Relationship Id="rId2" Type="http://schemas.openxmlformats.org/officeDocument/2006/relationships/tags" Target="../tags/tag464.xml"/><Relationship Id="rId1" Type="http://schemas.openxmlformats.org/officeDocument/2006/relationships/tags" Target="../tags/tag463.xml"/><Relationship Id="rId6" Type="http://schemas.openxmlformats.org/officeDocument/2006/relationships/tags" Target="../tags/tag468.xml"/><Relationship Id="rId11" Type="http://schemas.openxmlformats.org/officeDocument/2006/relationships/tags" Target="../tags/tag473.xml"/><Relationship Id="rId5" Type="http://schemas.openxmlformats.org/officeDocument/2006/relationships/tags" Target="../tags/tag467.xml"/><Relationship Id="rId10" Type="http://schemas.openxmlformats.org/officeDocument/2006/relationships/tags" Target="../tags/tag472.xml"/><Relationship Id="rId4" Type="http://schemas.openxmlformats.org/officeDocument/2006/relationships/tags" Target="../tags/tag466.xml"/><Relationship Id="rId9" Type="http://schemas.openxmlformats.org/officeDocument/2006/relationships/tags" Target="../tags/tag471.xml"/></Relationships>
</file>

<file path=ppt/slides/_rels/slide6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tags" Target="../tags/tag476.xml"/><Relationship Id="rId7" Type="http://schemas.openxmlformats.org/officeDocument/2006/relationships/image" Target="../media/image46.png"/><Relationship Id="rId2" Type="http://schemas.openxmlformats.org/officeDocument/2006/relationships/tags" Target="../tags/tag475.xml"/><Relationship Id="rId1" Type="http://schemas.openxmlformats.org/officeDocument/2006/relationships/tags" Target="../tags/tag474.xml"/><Relationship Id="rId6" Type="http://schemas.openxmlformats.org/officeDocument/2006/relationships/slideLayout" Target="../slideLayouts/slideLayout11.xml"/><Relationship Id="rId5" Type="http://schemas.openxmlformats.org/officeDocument/2006/relationships/tags" Target="../tags/tag478.xml"/><Relationship Id="rId4" Type="http://schemas.openxmlformats.org/officeDocument/2006/relationships/tags" Target="../tags/tag477.xml"/><Relationship Id="rId9" Type="http://schemas.openxmlformats.org/officeDocument/2006/relationships/image" Target="../media/image48.jpeg"/></Relationships>
</file>

<file path=ppt/slides/_rels/slide68.xml.rels><?xml version="1.0" encoding="UTF-8" standalone="yes"?>
<Relationships xmlns="http://schemas.openxmlformats.org/package/2006/relationships"><Relationship Id="rId8" Type="http://schemas.openxmlformats.org/officeDocument/2006/relationships/tags" Target="../tags/tag486.xml"/><Relationship Id="rId13" Type="http://schemas.openxmlformats.org/officeDocument/2006/relationships/image" Target="../media/image49.jpeg"/><Relationship Id="rId3" Type="http://schemas.openxmlformats.org/officeDocument/2006/relationships/tags" Target="../tags/tag481.xml"/><Relationship Id="rId7" Type="http://schemas.openxmlformats.org/officeDocument/2006/relationships/tags" Target="../tags/tag485.xml"/><Relationship Id="rId12" Type="http://schemas.openxmlformats.org/officeDocument/2006/relationships/slideLayout" Target="../slideLayouts/slideLayout9.xml"/><Relationship Id="rId2" Type="http://schemas.openxmlformats.org/officeDocument/2006/relationships/tags" Target="../tags/tag480.xml"/><Relationship Id="rId1" Type="http://schemas.openxmlformats.org/officeDocument/2006/relationships/tags" Target="../tags/tag479.xml"/><Relationship Id="rId6" Type="http://schemas.openxmlformats.org/officeDocument/2006/relationships/tags" Target="../tags/tag484.xml"/><Relationship Id="rId11" Type="http://schemas.openxmlformats.org/officeDocument/2006/relationships/tags" Target="../tags/tag489.xml"/><Relationship Id="rId5" Type="http://schemas.openxmlformats.org/officeDocument/2006/relationships/tags" Target="../tags/tag483.xml"/><Relationship Id="rId10" Type="http://schemas.openxmlformats.org/officeDocument/2006/relationships/tags" Target="../tags/tag488.xml"/><Relationship Id="rId4" Type="http://schemas.openxmlformats.org/officeDocument/2006/relationships/tags" Target="../tags/tag482.xml"/><Relationship Id="rId9" Type="http://schemas.openxmlformats.org/officeDocument/2006/relationships/tags" Target="../tags/tag487.xml"/></Relationships>
</file>

<file path=ppt/slides/_rels/slide69.xml.rels><?xml version="1.0" encoding="UTF-8" standalone="yes"?>
<Relationships xmlns="http://schemas.openxmlformats.org/package/2006/relationships"><Relationship Id="rId3" Type="http://schemas.openxmlformats.org/officeDocument/2006/relationships/tags" Target="../tags/tag492.xml"/><Relationship Id="rId2" Type="http://schemas.openxmlformats.org/officeDocument/2006/relationships/tags" Target="../tags/tag491.xml"/><Relationship Id="rId1" Type="http://schemas.openxmlformats.org/officeDocument/2006/relationships/tags" Target="../tags/tag490.xml"/><Relationship Id="rId5" Type="http://schemas.openxmlformats.org/officeDocument/2006/relationships/image" Target="../media/image50.jpeg"/><Relationship Id="rId4"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tags" Target="../tags/tag129.xml"/><Relationship Id="rId2" Type="http://schemas.openxmlformats.org/officeDocument/2006/relationships/tags" Target="../tags/tag128.xml"/><Relationship Id="rId1" Type="http://schemas.openxmlformats.org/officeDocument/2006/relationships/tags" Target="../tags/tag127.xml"/><Relationship Id="rId6" Type="http://schemas.openxmlformats.org/officeDocument/2006/relationships/image" Target="../media/image12.png"/><Relationship Id="rId5" Type="http://schemas.openxmlformats.org/officeDocument/2006/relationships/slideLayout" Target="../slideLayouts/slideLayout3.xml"/><Relationship Id="rId4" Type="http://schemas.openxmlformats.org/officeDocument/2006/relationships/tags" Target="../tags/tag130.xml"/></Relationships>
</file>

<file path=ppt/slides/_rels/slide70.xml.rels><?xml version="1.0" encoding="UTF-8" standalone="yes"?>
<Relationships xmlns="http://schemas.openxmlformats.org/package/2006/relationships"><Relationship Id="rId3" Type="http://schemas.openxmlformats.org/officeDocument/2006/relationships/tags" Target="../tags/tag495.xml"/><Relationship Id="rId2" Type="http://schemas.openxmlformats.org/officeDocument/2006/relationships/tags" Target="../tags/tag494.xml"/><Relationship Id="rId1" Type="http://schemas.openxmlformats.org/officeDocument/2006/relationships/tags" Target="../tags/tag493.xml"/><Relationship Id="rId4"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8" Type="http://schemas.openxmlformats.org/officeDocument/2006/relationships/tags" Target="../tags/tag503.xml"/><Relationship Id="rId13" Type="http://schemas.openxmlformats.org/officeDocument/2006/relationships/slideLayout" Target="../slideLayouts/slideLayout5.xml"/><Relationship Id="rId3" Type="http://schemas.openxmlformats.org/officeDocument/2006/relationships/tags" Target="../tags/tag498.xml"/><Relationship Id="rId7" Type="http://schemas.openxmlformats.org/officeDocument/2006/relationships/tags" Target="../tags/tag502.xml"/><Relationship Id="rId12" Type="http://schemas.openxmlformats.org/officeDocument/2006/relationships/tags" Target="../tags/tag507.xml"/><Relationship Id="rId2" Type="http://schemas.openxmlformats.org/officeDocument/2006/relationships/tags" Target="../tags/tag497.xml"/><Relationship Id="rId1" Type="http://schemas.openxmlformats.org/officeDocument/2006/relationships/tags" Target="../tags/tag496.xml"/><Relationship Id="rId6" Type="http://schemas.openxmlformats.org/officeDocument/2006/relationships/tags" Target="../tags/tag501.xml"/><Relationship Id="rId11" Type="http://schemas.openxmlformats.org/officeDocument/2006/relationships/tags" Target="../tags/tag506.xml"/><Relationship Id="rId5" Type="http://schemas.openxmlformats.org/officeDocument/2006/relationships/tags" Target="../tags/tag500.xml"/><Relationship Id="rId10" Type="http://schemas.openxmlformats.org/officeDocument/2006/relationships/tags" Target="../tags/tag505.xml"/><Relationship Id="rId4" Type="http://schemas.openxmlformats.org/officeDocument/2006/relationships/tags" Target="../tags/tag499.xml"/><Relationship Id="rId9" Type="http://schemas.openxmlformats.org/officeDocument/2006/relationships/tags" Target="../tags/tag504.xml"/></Relationships>
</file>

<file path=ppt/slides/_rels/slide72.xml.rels><?xml version="1.0" encoding="UTF-8" standalone="yes"?>
<Relationships xmlns="http://schemas.openxmlformats.org/package/2006/relationships"><Relationship Id="rId8" Type="http://schemas.openxmlformats.org/officeDocument/2006/relationships/tags" Target="../tags/tag515.xml"/><Relationship Id="rId13" Type="http://schemas.openxmlformats.org/officeDocument/2006/relationships/tags" Target="../tags/tag520.xml"/><Relationship Id="rId3" Type="http://schemas.openxmlformats.org/officeDocument/2006/relationships/tags" Target="../tags/tag510.xml"/><Relationship Id="rId7" Type="http://schemas.openxmlformats.org/officeDocument/2006/relationships/tags" Target="../tags/tag514.xml"/><Relationship Id="rId12" Type="http://schemas.openxmlformats.org/officeDocument/2006/relationships/tags" Target="../tags/tag519.xml"/><Relationship Id="rId2" Type="http://schemas.openxmlformats.org/officeDocument/2006/relationships/tags" Target="../tags/tag509.xml"/><Relationship Id="rId1" Type="http://schemas.openxmlformats.org/officeDocument/2006/relationships/tags" Target="../tags/tag508.xml"/><Relationship Id="rId6" Type="http://schemas.openxmlformats.org/officeDocument/2006/relationships/tags" Target="../tags/tag513.xml"/><Relationship Id="rId11" Type="http://schemas.openxmlformats.org/officeDocument/2006/relationships/tags" Target="../tags/tag518.xml"/><Relationship Id="rId5" Type="http://schemas.openxmlformats.org/officeDocument/2006/relationships/tags" Target="../tags/tag512.xml"/><Relationship Id="rId10" Type="http://schemas.openxmlformats.org/officeDocument/2006/relationships/tags" Target="../tags/tag517.xml"/><Relationship Id="rId4" Type="http://schemas.openxmlformats.org/officeDocument/2006/relationships/tags" Target="../tags/tag511.xml"/><Relationship Id="rId9" Type="http://schemas.openxmlformats.org/officeDocument/2006/relationships/tags" Target="../tags/tag516.xml"/><Relationship Id="rId14"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8" Type="http://schemas.openxmlformats.org/officeDocument/2006/relationships/slideLayout" Target="../slideLayouts/slideLayout5.xml"/><Relationship Id="rId3" Type="http://schemas.openxmlformats.org/officeDocument/2006/relationships/tags" Target="../tags/tag523.xml"/><Relationship Id="rId7" Type="http://schemas.openxmlformats.org/officeDocument/2006/relationships/tags" Target="../tags/tag527.xml"/><Relationship Id="rId2" Type="http://schemas.openxmlformats.org/officeDocument/2006/relationships/tags" Target="../tags/tag522.xml"/><Relationship Id="rId1" Type="http://schemas.openxmlformats.org/officeDocument/2006/relationships/tags" Target="../tags/tag521.xml"/><Relationship Id="rId6" Type="http://schemas.openxmlformats.org/officeDocument/2006/relationships/tags" Target="../tags/tag526.xml"/><Relationship Id="rId5" Type="http://schemas.openxmlformats.org/officeDocument/2006/relationships/tags" Target="../tags/tag525.xml"/><Relationship Id="rId4" Type="http://schemas.openxmlformats.org/officeDocument/2006/relationships/tags" Target="../tags/tag524.xml"/><Relationship Id="rId9" Type="http://schemas.openxmlformats.org/officeDocument/2006/relationships/chart" Target="../charts/chart1.xml"/></Relationships>
</file>

<file path=ppt/slides/_rels/slide74.xml.rels><?xml version="1.0" encoding="UTF-8" standalone="yes"?>
<Relationships xmlns="http://schemas.openxmlformats.org/package/2006/relationships"><Relationship Id="rId3" Type="http://schemas.openxmlformats.org/officeDocument/2006/relationships/tags" Target="../tags/tag530.xml"/><Relationship Id="rId7" Type="http://schemas.openxmlformats.org/officeDocument/2006/relationships/image" Target="../media/image51.png"/><Relationship Id="rId2" Type="http://schemas.openxmlformats.org/officeDocument/2006/relationships/tags" Target="../tags/tag529.xml"/><Relationship Id="rId1" Type="http://schemas.openxmlformats.org/officeDocument/2006/relationships/tags" Target="../tags/tag528.xml"/><Relationship Id="rId6" Type="http://schemas.openxmlformats.org/officeDocument/2006/relationships/slideLayout" Target="../slideLayouts/slideLayout5.xml"/><Relationship Id="rId5" Type="http://schemas.openxmlformats.org/officeDocument/2006/relationships/tags" Target="../tags/tag532.xml"/><Relationship Id="rId4" Type="http://schemas.openxmlformats.org/officeDocument/2006/relationships/tags" Target="../tags/tag531.xml"/></Relationships>
</file>

<file path=ppt/slides/_rels/slide75.xml.rels><?xml version="1.0" encoding="UTF-8" standalone="yes"?>
<Relationships xmlns="http://schemas.openxmlformats.org/package/2006/relationships"><Relationship Id="rId3" Type="http://schemas.openxmlformats.org/officeDocument/2006/relationships/tags" Target="../tags/tag535.xml"/><Relationship Id="rId7" Type="http://schemas.openxmlformats.org/officeDocument/2006/relationships/image" Target="../media/image52.png"/><Relationship Id="rId2" Type="http://schemas.openxmlformats.org/officeDocument/2006/relationships/tags" Target="../tags/tag534.xml"/><Relationship Id="rId1" Type="http://schemas.openxmlformats.org/officeDocument/2006/relationships/tags" Target="../tags/tag533.xml"/><Relationship Id="rId6" Type="http://schemas.openxmlformats.org/officeDocument/2006/relationships/hyperlink" Target="file:///D:\QQ\280603157\FileRecv\&#28436;&#31034;&#30340;&#26448;&#26009;\Excel&#32508;&#21512;&#31034;&#20363;.wmv" TargetMode="External"/><Relationship Id="rId5" Type="http://schemas.openxmlformats.org/officeDocument/2006/relationships/slideLayout" Target="../slideLayouts/slideLayout9.xml"/><Relationship Id="rId4" Type="http://schemas.openxmlformats.org/officeDocument/2006/relationships/tags" Target="../tags/tag536.xml"/></Relationships>
</file>

<file path=ppt/slides/_rels/slide76.xml.rels><?xml version="1.0" encoding="UTF-8" standalone="yes"?>
<Relationships xmlns="http://schemas.openxmlformats.org/package/2006/relationships"><Relationship Id="rId3" Type="http://schemas.openxmlformats.org/officeDocument/2006/relationships/tags" Target="../tags/tag539.xml"/><Relationship Id="rId2" Type="http://schemas.openxmlformats.org/officeDocument/2006/relationships/tags" Target="../tags/tag538.xml"/><Relationship Id="rId1" Type="http://schemas.openxmlformats.org/officeDocument/2006/relationships/tags" Target="../tags/tag537.xml"/><Relationship Id="rId5" Type="http://schemas.openxmlformats.org/officeDocument/2006/relationships/image" Target="../media/image53.png"/><Relationship Id="rId4" Type="http://schemas.openxmlformats.org/officeDocument/2006/relationships/slideLayout" Target="../slideLayouts/slideLayout9.xml"/></Relationships>
</file>

<file path=ppt/slides/_rels/slide77.xml.rels><?xml version="1.0" encoding="UTF-8" standalone="yes"?>
<Relationships xmlns="http://schemas.openxmlformats.org/package/2006/relationships"><Relationship Id="rId3" Type="http://schemas.openxmlformats.org/officeDocument/2006/relationships/tags" Target="../tags/tag542.xml"/><Relationship Id="rId2" Type="http://schemas.openxmlformats.org/officeDocument/2006/relationships/tags" Target="../tags/tag541.xml"/><Relationship Id="rId1" Type="http://schemas.openxmlformats.org/officeDocument/2006/relationships/tags" Target="../tags/tag540.xml"/><Relationship Id="rId5" Type="http://schemas.openxmlformats.org/officeDocument/2006/relationships/image" Target="../media/image54.png"/><Relationship Id="rId4"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8" Type="http://schemas.openxmlformats.org/officeDocument/2006/relationships/hyperlink" Target="file:///D:\QQ\280603157\FileRecv\&#28436;&#31034;&#30340;&#26448;&#26009;\&#25163;&#32472;&#26495;%20&#36807;&#31243;%20&#26080;&#22768;&#38899;%20.mp4" TargetMode="External"/><Relationship Id="rId3" Type="http://schemas.openxmlformats.org/officeDocument/2006/relationships/tags" Target="../tags/tag545.xml"/><Relationship Id="rId7" Type="http://schemas.openxmlformats.org/officeDocument/2006/relationships/slideLayout" Target="../slideLayouts/slideLayout5.xml"/><Relationship Id="rId2" Type="http://schemas.openxmlformats.org/officeDocument/2006/relationships/tags" Target="../tags/tag544.xml"/><Relationship Id="rId1" Type="http://schemas.openxmlformats.org/officeDocument/2006/relationships/tags" Target="../tags/tag543.xml"/><Relationship Id="rId6" Type="http://schemas.openxmlformats.org/officeDocument/2006/relationships/tags" Target="../tags/tag548.xml"/><Relationship Id="rId5" Type="http://schemas.openxmlformats.org/officeDocument/2006/relationships/tags" Target="../tags/tag547.xml"/><Relationship Id="rId4" Type="http://schemas.openxmlformats.org/officeDocument/2006/relationships/tags" Target="../tags/tag546.xml"/><Relationship Id="rId9" Type="http://schemas.openxmlformats.org/officeDocument/2006/relationships/image" Target="../media/image55.jpeg"/></Relationships>
</file>

<file path=ppt/slides/_rels/slide79.xml.rels><?xml version="1.0" encoding="UTF-8" standalone="yes"?>
<Relationships xmlns="http://schemas.openxmlformats.org/package/2006/relationships"><Relationship Id="rId3" Type="http://schemas.openxmlformats.org/officeDocument/2006/relationships/tags" Target="../tags/tag551.xml"/><Relationship Id="rId7" Type="http://schemas.openxmlformats.org/officeDocument/2006/relationships/image" Target="../media/image56.jpeg"/><Relationship Id="rId2" Type="http://schemas.openxmlformats.org/officeDocument/2006/relationships/tags" Target="../tags/tag550.xml"/><Relationship Id="rId1" Type="http://schemas.openxmlformats.org/officeDocument/2006/relationships/tags" Target="../tags/tag549.xml"/><Relationship Id="rId6" Type="http://schemas.openxmlformats.org/officeDocument/2006/relationships/slideLayout" Target="../slideLayouts/slideLayout5.xml"/><Relationship Id="rId5" Type="http://schemas.openxmlformats.org/officeDocument/2006/relationships/tags" Target="../tags/tag553.xml"/><Relationship Id="rId4" Type="http://schemas.openxmlformats.org/officeDocument/2006/relationships/tags" Target="../tags/tag552.xml"/></Relationships>
</file>

<file path=ppt/slides/_rels/slide8.xml.rels><?xml version="1.0" encoding="UTF-8" standalone="yes"?>
<Relationships xmlns="http://schemas.openxmlformats.org/package/2006/relationships"><Relationship Id="rId3" Type="http://schemas.openxmlformats.org/officeDocument/2006/relationships/tags" Target="../tags/tag133.xml"/><Relationship Id="rId2" Type="http://schemas.openxmlformats.org/officeDocument/2006/relationships/tags" Target="../tags/tag132.xml"/><Relationship Id="rId1" Type="http://schemas.openxmlformats.org/officeDocument/2006/relationships/tags" Target="../tags/tag131.xml"/><Relationship Id="rId5" Type="http://schemas.openxmlformats.org/officeDocument/2006/relationships/slideLayout" Target="../slideLayouts/slideLayout3.xml"/><Relationship Id="rId4" Type="http://schemas.openxmlformats.org/officeDocument/2006/relationships/tags" Target="../tags/tag134.xml"/></Relationships>
</file>

<file path=ppt/slides/_rels/slide8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57.png"/></Relationships>
</file>

<file path=ppt/slides/_rels/slide81.xml.rels><?xml version="1.0" encoding="UTF-8" standalone="yes"?>
<Relationships xmlns="http://schemas.openxmlformats.org/package/2006/relationships"><Relationship Id="rId3" Type="http://schemas.openxmlformats.org/officeDocument/2006/relationships/tags" Target="../tags/tag556.xml"/><Relationship Id="rId2" Type="http://schemas.openxmlformats.org/officeDocument/2006/relationships/tags" Target="../tags/tag555.xml"/><Relationship Id="rId1" Type="http://schemas.openxmlformats.org/officeDocument/2006/relationships/tags" Target="../tags/tag554.xml"/><Relationship Id="rId4" Type="http://schemas.openxmlformats.org/officeDocument/2006/relationships/slideLayout" Target="../slideLayouts/slideLayout8.xml"/></Relationships>
</file>

<file path=ppt/slides/_rels/slide82.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tags" Target="../tags/tag559.xml"/><Relationship Id="rId7" Type="http://schemas.openxmlformats.org/officeDocument/2006/relationships/slideLayout" Target="../slideLayouts/slideLayout3.xml"/><Relationship Id="rId2" Type="http://schemas.openxmlformats.org/officeDocument/2006/relationships/tags" Target="../tags/tag558.xml"/><Relationship Id="rId1" Type="http://schemas.openxmlformats.org/officeDocument/2006/relationships/tags" Target="../tags/tag557.xml"/><Relationship Id="rId6" Type="http://schemas.openxmlformats.org/officeDocument/2006/relationships/tags" Target="../tags/tag562.xml"/><Relationship Id="rId5" Type="http://schemas.openxmlformats.org/officeDocument/2006/relationships/tags" Target="../tags/tag561.xml"/><Relationship Id="rId4" Type="http://schemas.openxmlformats.org/officeDocument/2006/relationships/tags" Target="../tags/tag560.xml"/></Relationships>
</file>

<file path=ppt/slides/_rels/slide83.xml.rels><?xml version="1.0" encoding="UTF-8" standalone="yes"?>
<Relationships xmlns="http://schemas.openxmlformats.org/package/2006/relationships"><Relationship Id="rId3" Type="http://schemas.openxmlformats.org/officeDocument/2006/relationships/tags" Target="../tags/tag565.xml"/><Relationship Id="rId2" Type="http://schemas.openxmlformats.org/officeDocument/2006/relationships/tags" Target="../tags/tag564.xml"/><Relationship Id="rId1" Type="http://schemas.openxmlformats.org/officeDocument/2006/relationships/tags" Target="../tags/tag563.xml"/><Relationship Id="rId4" Type="http://schemas.openxmlformats.org/officeDocument/2006/relationships/slideLayout" Target="../slideLayouts/slideLayout5.xml"/></Relationships>
</file>

<file path=ppt/slides/_rels/slide84.xml.rels><?xml version="1.0" encoding="UTF-8" standalone="yes"?>
<Relationships xmlns="http://schemas.openxmlformats.org/package/2006/relationships"><Relationship Id="rId3" Type="http://schemas.openxmlformats.org/officeDocument/2006/relationships/tags" Target="../tags/tag568.xml"/><Relationship Id="rId7" Type="http://schemas.openxmlformats.org/officeDocument/2006/relationships/image" Target="../media/image59.png"/><Relationship Id="rId2" Type="http://schemas.openxmlformats.org/officeDocument/2006/relationships/tags" Target="../tags/tag567.xml"/><Relationship Id="rId1" Type="http://schemas.openxmlformats.org/officeDocument/2006/relationships/tags" Target="../tags/tag566.xml"/><Relationship Id="rId6" Type="http://schemas.openxmlformats.org/officeDocument/2006/relationships/slideLayout" Target="../slideLayouts/slideLayout5.xml"/><Relationship Id="rId5" Type="http://schemas.openxmlformats.org/officeDocument/2006/relationships/video" Target="../media/media3.mp4"/><Relationship Id="rId4" Type="http://schemas.microsoft.com/office/2007/relationships/media" Target="../media/media3.mp4"/></Relationships>
</file>

<file path=ppt/slides/_rels/slide85.xml.rels><?xml version="1.0" encoding="UTF-8" standalone="yes"?>
<Relationships xmlns="http://schemas.openxmlformats.org/package/2006/relationships"><Relationship Id="rId3" Type="http://schemas.openxmlformats.org/officeDocument/2006/relationships/tags" Target="../tags/tag571.xml"/><Relationship Id="rId2" Type="http://schemas.openxmlformats.org/officeDocument/2006/relationships/tags" Target="../tags/tag570.xml"/><Relationship Id="rId1" Type="http://schemas.openxmlformats.org/officeDocument/2006/relationships/tags" Target="../tags/tag569.xml"/><Relationship Id="rId4" Type="http://schemas.openxmlformats.org/officeDocument/2006/relationships/slideLayout" Target="../slideLayouts/slideLayout8.xml"/></Relationships>
</file>

<file path=ppt/slides/_rels/slide86.xml.rels><?xml version="1.0" encoding="UTF-8" standalone="yes"?>
<Relationships xmlns="http://schemas.openxmlformats.org/package/2006/relationships"><Relationship Id="rId8" Type="http://schemas.openxmlformats.org/officeDocument/2006/relationships/tags" Target="../tags/tag579.xml"/><Relationship Id="rId13" Type="http://schemas.openxmlformats.org/officeDocument/2006/relationships/tags" Target="../tags/tag584.xml"/><Relationship Id="rId18" Type="http://schemas.openxmlformats.org/officeDocument/2006/relationships/tags" Target="../tags/tag589.xml"/><Relationship Id="rId3" Type="http://schemas.openxmlformats.org/officeDocument/2006/relationships/tags" Target="../tags/tag574.xml"/><Relationship Id="rId21" Type="http://schemas.openxmlformats.org/officeDocument/2006/relationships/tags" Target="../tags/tag592.xml"/><Relationship Id="rId7" Type="http://schemas.openxmlformats.org/officeDocument/2006/relationships/tags" Target="../tags/tag578.xml"/><Relationship Id="rId12" Type="http://schemas.openxmlformats.org/officeDocument/2006/relationships/tags" Target="../tags/tag583.xml"/><Relationship Id="rId17" Type="http://schemas.openxmlformats.org/officeDocument/2006/relationships/tags" Target="../tags/tag588.xml"/><Relationship Id="rId2" Type="http://schemas.openxmlformats.org/officeDocument/2006/relationships/tags" Target="../tags/tag573.xml"/><Relationship Id="rId16" Type="http://schemas.openxmlformats.org/officeDocument/2006/relationships/tags" Target="../tags/tag587.xml"/><Relationship Id="rId20" Type="http://schemas.openxmlformats.org/officeDocument/2006/relationships/tags" Target="../tags/tag591.xml"/><Relationship Id="rId1" Type="http://schemas.openxmlformats.org/officeDocument/2006/relationships/tags" Target="../tags/tag572.xml"/><Relationship Id="rId6" Type="http://schemas.openxmlformats.org/officeDocument/2006/relationships/tags" Target="../tags/tag577.xml"/><Relationship Id="rId11" Type="http://schemas.openxmlformats.org/officeDocument/2006/relationships/tags" Target="../tags/tag582.xml"/><Relationship Id="rId5" Type="http://schemas.openxmlformats.org/officeDocument/2006/relationships/tags" Target="../tags/tag576.xml"/><Relationship Id="rId15" Type="http://schemas.openxmlformats.org/officeDocument/2006/relationships/tags" Target="../tags/tag586.xml"/><Relationship Id="rId10" Type="http://schemas.openxmlformats.org/officeDocument/2006/relationships/tags" Target="../tags/tag581.xml"/><Relationship Id="rId19" Type="http://schemas.openxmlformats.org/officeDocument/2006/relationships/tags" Target="../tags/tag590.xml"/><Relationship Id="rId4" Type="http://schemas.openxmlformats.org/officeDocument/2006/relationships/tags" Target="../tags/tag575.xml"/><Relationship Id="rId9" Type="http://schemas.openxmlformats.org/officeDocument/2006/relationships/tags" Target="../tags/tag580.xml"/><Relationship Id="rId14" Type="http://schemas.openxmlformats.org/officeDocument/2006/relationships/tags" Target="../tags/tag585.xml"/><Relationship Id="rId22" Type="http://schemas.openxmlformats.org/officeDocument/2006/relationships/slideLayout" Target="../slideLayouts/slideLayout14.xml"/></Relationships>
</file>

<file path=ppt/slides/_rels/slide87.xml.rels><?xml version="1.0" encoding="UTF-8" standalone="yes"?>
<Relationships xmlns="http://schemas.openxmlformats.org/package/2006/relationships"><Relationship Id="rId8" Type="http://schemas.openxmlformats.org/officeDocument/2006/relationships/tags" Target="../tags/tag600.xml"/><Relationship Id="rId3" Type="http://schemas.openxmlformats.org/officeDocument/2006/relationships/tags" Target="../tags/tag595.xml"/><Relationship Id="rId7" Type="http://schemas.openxmlformats.org/officeDocument/2006/relationships/tags" Target="../tags/tag599.xml"/><Relationship Id="rId2" Type="http://schemas.openxmlformats.org/officeDocument/2006/relationships/tags" Target="../tags/tag594.xml"/><Relationship Id="rId1" Type="http://schemas.openxmlformats.org/officeDocument/2006/relationships/tags" Target="../tags/tag593.xml"/><Relationship Id="rId6" Type="http://schemas.openxmlformats.org/officeDocument/2006/relationships/tags" Target="../tags/tag598.xml"/><Relationship Id="rId5" Type="http://schemas.openxmlformats.org/officeDocument/2006/relationships/tags" Target="../tags/tag597.xml"/><Relationship Id="rId10" Type="http://schemas.openxmlformats.org/officeDocument/2006/relationships/slideLayout" Target="../slideLayouts/slideLayout3.xml"/><Relationship Id="rId4" Type="http://schemas.openxmlformats.org/officeDocument/2006/relationships/tags" Target="../tags/tag596.xml"/><Relationship Id="rId9" Type="http://schemas.openxmlformats.org/officeDocument/2006/relationships/tags" Target="../tags/tag601.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tags" Target="../tags/tag137.xml"/><Relationship Id="rId2" Type="http://schemas.openxmlformats.org/officeDocument/2006/relationships/tags" Target="../tags/tag136.xml"/><Relationship Id="rId1" Type="http://schemas.openxmlformats.org/officeDocument/2006/relationships/tags" Target="../tags/tag135.xml"/><Relationship Id="rId6" Type="http://schemas.openxmlformats.org/officeDocument/2006/relationships/image" Target="../media/image13.png"/><Relationship Id="rId5" Type="http://schemas.openxmlformats.org/officeDocument/2006/relationships/slideLayout" Target="../slideLayouts/slideLayout3.xml"/><Relationship Id="rId4" Type="http://schemas.openxmlformats.org/officeDocument/2006/relationships/tags" Target="../tags/tag138.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7.png"/><Relationship Id="rId3" Type="http://schemas.openxmlformats.org/officeDocument/2006/relationships/tags" Target="../tags/tag604.xml"/><Relationship Id="rId7" Type="http://schemas.openxmlformats.org/officeDocument/2006/relationships/image" Target="../media/image61.png"/><Relationship Id="rId12" Type="http://schemas.openxmlformats.org/officeDocument/2006/relationships/image" Target="../media/image66.png"/><Relationship Id="rId2" Type="http://schemas.openxmlformats.org/officeDocument/2006/relationships/tags" Target="../tags/tag603.xml"/><Relationship Id="rId1" Type="http://schemas.openxmlformats.org/officeDocument/2006/relationships/tags" Target="../tags/tag602.xml"/><Relationship Id="rId6" Type="http://schemas.openxmlformats.org/officeDocument/2006/relationships/image" Target="../media/image60.png"/><Relationship Id="rId11" Type="http://schemas.openxmlformats.org/officeDocument/2006/relationships/image" Target="../media/image65.png"/><Relationship Id="rId5" Type="http://schemas.openxmlformats.org/officeDocument/2006/relationships/slideLayout" Target="../slideLayouts/slideLayout3.xml"/><Relationship Id="rId10" Type="http://schemas.openxmlformats.org/officeDocument/2006/relationships/image" Target="../media/image64.png"/><Relationship Id="rId4" Type="http://schemas.openxmlformats.org/officeDocument/2006/relationships/tags" Target="../tags/tag605.xml"/><Relationship Id="rId9" Type="http://schemas.openxmlformats.org/officeDocument/2006/relationships/image" Target="../media/image63.png"/></Relationships>
</file>

<file path=ppt/slides/_rels/slide93.xml.rels><?xml version="1.0" encoding="UTF-8" standalone="yes"?>
<Relationships xmlns="http://schemas.openxmlformats.org/package/2006/relationships"><Relationship Id="rId3" Type="http://schemas.openxmlformats.org/officeDocument/2006/relationships/tags" Target="../tags/tag608.xml"/><Relationship Id="rId2" Type="http://schemas.openxmlformats.org/officeDocument/2006/relationships/tags" Target="../tags/tag607.xml"/><Relationship Id="rId1" Type="http://schemas.openxmlformats.org/officeDocument/2006/relationships/tags" Target="../tags/tag606.xml"/><Relationship Id="rId4"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rot="21034468">
            <a:off x="5100222" y="2192929"/>
            <a:ext cx="4255519" cy="1811913"/>
          </a:xfrm>
        </p:spPr>
        <p:txBody>
          <a:bodyPr/>
          <a:lstStyle/>
          <a:p>
            <a:r>
              <a:rPr lang="zh-CN" altLang="en-US" dirty="0"/>
              <a:t>微课</a:t>
            </a:r>
            <a:r>
              <a:rPr lang="zh-CN" altLang="en-US" dirty="0" smtClean="0"/>
              <a:t>教学资源的</a:t>
            </a:r>
            <a:r>
              <a:rPr lang="en-US" altLang="zh-CN" dirty="0" smtClean="0"/>
              <a:t/>
            </a:r>
            <a:br>
              <a:rPr lang="en-US" altLang="zh-CN" dirty="0" smtClean="0"/>
            </a:br>
            <a:r>
              <a:rPr lang="zh-CN" altLang="en-US" dirty="0"/>
              <a:t>制作</a:t>
            </a:r>
          </a:p>
        </p:txBody>
      </p:sp>
      <p:sp>
        <p:nvSpPr>
          <p:cNvPr id="3" name="副标题 2"/>
          <p:cNvSpPr>
            <a:spLocks noGrp="1"/>
          </p:cNvSpPr>
          <p:nvPr>
            <p:ph type="subTitle" idx="1"/>
            <p:custDataLst>
              <p:tags r:id="rId2"/>
            </p:custDataLst>
          </p:nvPr>
        </p:nvSpPr>
        <p:spPr>
          <a:xfrm rot="20968555">
            <a:off x="4593917" y="5004567"/>
            <a:ext cx="5016988" cy="2090821"/>
          </a:xfrm>
        </p:spPr>
        <p:txBody>
          <a:bodyPr/>
          <a:lstStyle/>
          <a:p>
            <a:r>
              <a:rPr lang="zh-CN" altLang="en-US" dirty="0"/>
              <a:t>主</a:t>
            </a:r>
            <a:r>
              <a:rPr lang="zh-CN" altLang="en-US" dirty="0" smtClean="0"/>
              <a:t>讲：李玉玲</a:t>
            </a:r>
            <a:endParaRPr lang="zh-CN" altLang="en-US" dirty="0"/>
          </a:p>
        </p:txBody>
      </p:sp>
    </p:spTree>
    <p:extLst>
      <p:ext uri="{BB962C8B-B14F-4D97-AF65-F5344CB8AC3E}">
        <p14:creationId xmlns:p14="http://schemas.microsoft.com/office/powerpoint/2010/main" val="350000803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1259632" y="768275"/>
            <a:ext cx="7128470" cy="752875"/>
          </a:xfrm>
        </p:spPr>
        <p:txBody>
          <a:bodyPr>
            <a:normAutofit/>
          </a:bodyPr>
          <a:lstStyle/>
          <a:p>
            <a:r>
              <a:rPr lang="zh-CN" altLang="en-US" dirty="0" smtClean="0"/>
              <a:t>声音</a:t>
            </a:r>
            <a:r>
              <a:rPr lang="zh-CN" altLang="en-US" dirty="0"/>
              <a:t>的录制与编辑</a:t>
            </a:r>
          </a:p>
        </p:txBody>
      </p:sp>
      <p:sp>
        <p:nvSpPr>
          <p:cNvPr id="3" name="内容占位符 2"/>
          <p:cNvSpPr>
            <a:spLocks noGrp="1"/>
          </p:cNvSpPr>
          <p:nvPr>
            <p:ph idx="1"/>
            <p:custDataLst>
              <p:tags r:id="rId2"/>
            </p:custDataLst>
          </p:nvPr>
        </p:nvSpPr>
        <p:spPr>
          <a:xfrm>
            <a:off x="1077357" y="1751337"/>
            <a:ext cx="7455084" cy="4374827"/>
          </a:xfrm>
        </p:spPr>
        <p:txBody>
          <a:bodyPr/>
          <a:lstStyle/>
          <a:p>
            <a:r>
              <a:rPr lang="zh-CN" altLang="en-US" sz="2400" dirty="0" smtClean="0"/>
              <a:t>录制电脑的声音</a:t>
            </a:r>
            <a:endParaRPr lang="en-US" altLang="zh-CN" sz="2400" dirty="0" smtClean="0"/>
          </a:p>
          <a:p>
            <a:pPr marL="914400" lvl="1" indent="-457200">
              <a:buFont typeface="+mj-ea"/>
              <a:buAutoNum type="circleNumDbPlain"/>
            </a:pPr>
            <a:r>
              <a:rPr lang="zh-CN" altLang="en-US" sz="2000" dirty="0" smtClean="0"/>
              <a:t>将录音来源设置为“立体声混音”，在“音量控制”窗口中进行设置。</a:t>
            </a:r>
            <a:endParaRPr lang="en-US" altLang="zh-CN" sz="2000" dirty="0" smtClean="0"/>
          </a:p>
          <a:p>
            <a:pPr marL="914400" lvl="1" indent="-457200">
              <a:buFont typeface="+mj-ea"/>
              <a:buAutoNum type="circleNumDbPlain"/>
            </a:pPr>
            <a:r>
              <a:rPr lang="zh-CN" altLang="en-US" sz="2000" dirty="0" smtClean="0"/>
              <a:t>确定录制音量大小。</a:t>
            </a:r>
            <a:endParaRPr lang="en-US" altLang="zh-CN" sz="2000" dirty="0" smtClean="0"/>
          </a:p>
          <a:p>
            <a:pPr marL="914400" lvl="1" indent="-457200">
              <a:buFont typeface="+mj-ea"/>
              <a:buAutoNum type="circleNumDbPlain"/>
            </a:pPr>
            <a:r>
              <a:rPr lang="zh-CN" altLang="en-US" sz="2000" dirty="0" smtClean="0"/>
              <a:t>录音。</a:t>
            </a:r>
            <a:endParaRPr lang="en-US" altLang="zh-CN" sz="2000" dirty="0" smtClean="0"/>
          </a:p>
          <a:p>
            <a:pPr marL="914400" lvl="1" indent="-457200">
              <a:buFont typeface="+mj-ea"/>
              <a:buAutoNum type="circleNumDbPlain"/>
            </a:pPr>
            <a:r>
              <a:rPr lang="zh-CN" altLang="en-US" sz="2000" dirty="0" smtClean="0"/>
              <a:t>编辑。</a:t>
            </a:r>
            <a:endParaRPr lang="en-US" altLang="zh-CN" sz="2000" dirty="0" smtClean="0"/>
          </a:p>
          <a:p>
            <a:pPr marL="914400" lvl="1" indent="-457200">
              <a:buFont typeface="+mj-ea"/>
              <a:buAutoNum type="circleNumDbPlain"/>
            </a:pPr>
            <a:r>
              <a:rPr lang="zh-CN" altLang="en-US" sz="2000" dirty="0" smtClean="0"/>
              <a:t>保存。</a:t>
            </a:r>
            <a:endParaRPr lang="zh-CN" altLang="en-US" sz="2000" dirty="0"/>
          </a:p>
        </p:txBody>
      </p:sp>
      <p:sp>
        <p:nvSpPr>
          <p:cNvPr id="4" name="日期占位符 3"/>
          <p:cNvSpPr>
            <a:spLocks noGrp="1"/>
          </p:cNvSpPr>
          <p:nvPr>
            <p:ph type="dt" sz="half" idx="10"/>
            <p:custDataLst>
              <p:tags r:id="rId3"/>
            </p:custDataLst>
          </p:nvPr>
        </p:nvSpPr>
        <p:spPr>
          <a:xfrm>
            <a:off x="457200" y="6356351"/>
            <a:ext cx="2133600" cy="366183"/>
          </a:xfrm>
        </p:spPr>
        <p:txBody>
          <a:bodyPr/>
          <a:lstStyle/>
          <a:p>
            <a:fld id="{E1AE8649-410C-4B72-AB2C-D89384C8B390}" type="datetime1">
              <a:rPr lang="zh-CN" altLang="en-US" smtClean="0"/>
              <a:t>2018/12/15</a:t>
            </a:fld>
            <a:endParaRPr lang="zh-CN" altLang="en-US"/>
          </a:p>
        </p:txBody>
      </p:sp>
      <p:sp>
        <p:nvSpPr>
          <p:cNvPr id="5" name="灯片编号占位符 4"/>
          <p:cNvSpPr>
            <a:spLocks noGrp="1"/>
          </p:cNvSpPr>
          <p:nvPr>
            <p:ph type="sldNum" sz="quarter" idx="11"/>
            <p:custDataLst>
              <p:tags r:id="rId4"/>
            </p:custDataLst>
          </p:nvPr>
        </p:nvSpPr>
        <p:spPr>
          <a:xfrm>
            <a:off x="6788150" y="6307667"/>
            <a:ext cx="2133600" cy="364067"/>
          </a:xfrm>
        </p:spPr>
        <p:txBody>
          <a:bodyPr/>
          <a:lstStyle/>
          <a:p>
            <a:fld id="{1E0BA58B-103A-46B6-A109-3DF0890384A4}" type="slidenum">
              <a:rPr lang="zh-CN" altLang="en-US" smtClean="0"/>
              <a:t>10</a:t>
            </a:fld>
            <a:endParaRPr lang="zh-CN" altLang="en-US"/>
          </a:p>
        </p:txBody>
      </p:sp>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63157" y="2975334"/>
            <a:ext cx="2991793" cy="35500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1315114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1259632" y="768275"/>
            <a:ext cx="7128470" cy="752875"/>
          </a:xfrm>
        </p:spPr>
        <p:txBody>
          <a:bodyPr/>
          <a:lstStyle/>
          <a:p>
            <a:r>
              <a:rPr lang="zh-CN" altLang="en-US" dirty="0" smtClean="0"/>
              <a:t>声音</a:t>
            </a:r>
            <a:r>
              <a:rPr lang="zh-CN" altLang="en-US" dirty="0"/>
              <a:t>的录制与编辑</a:t>
            </a:r>
          </a:p>
        </p:txBody>
      </p:sp>
      <p:sp>
        <p:nvSpPr>
          <p:cNvPr id="3" name="内容占位符 2"/>
          <p:cNvSpPr>
            <a:spLocks noGrp="1"/>
          </p:cNvSpPr>
          <p:nvPr>
            <p:ph idx="1"/>
            <p:custDataLst>
              <p:tags r:id="rId2"/>
            </p:custDataLst>
          </p:nvPr>
        </p:nvSpPr>
        <p:spPr>
          <a:xfrm>
            <a:off x="1077357" y="1751337"/>
            <a:ext cx="7455084" cy="4374827"/>
          </a:xfrm>
        </p:spPr>
        <p:txBody>
          <a:bodyPr/>
          <a:lstStyle/>
          <a:p>
            <a:pPr>
              <a:lnSpc>
                <a:spcPct val="150000"/>
              </a:lnSpc>
            </a:pPr>
            <a:r>
              <a:rPr lang="zh-CN" altLang="en-US" sz="2400" dirty="0" smtClean="0"/>
              <a:t>删除杂音片段：</a:t>
            </a:r>
            <a:r>
              <a:rPr lang="en-US" altLang="zh-CN" sz="2400" dirty="0" smtClean="0"/>
              <a:t>Delete</a:t>
            </a:r>
          </a:p>
          <a:p>
            <a:pPr>
              <a:lnSpc>
                <a:spcPct val="150000"/>
              </a:lnSpc>
            </a:pPr>
            <a:r>
              <a:rPr lang="zh-CN" altLang="en-US" sz="2400" dirty="0" smtClean="0"/>
              <a:t>剪切声</a:t>
            </a:r>
            <a:r>
              <a:rPr lang="zh-CN" altLang="en-US" sz="2400" dirty="0"/>
              <a:t>音片段</a:t>
            </a:r>
            <a:r>
              <a:rPr lang="zh-CN" altLang="en-US" sz="2400" dirty="0" smtClean="0"/>
              <a:t>：</a:t>
            </a:r>
            <a:r>
              <a:rPr lang="en-US" altLang="zh-CN" sz="2400" dirty="0" err="1" smtClean="0"/>
              <a:t>Ctrl+X</a:t>
            </a:r>
            <a:endParaRPr lang="en-US" altLang="zh-CN" sz="2400" dirty="0" smtClean="0"/>
          </a:p>
          <a:p>
            <a:pPr>
              <a:lnSpc>
                <a:spcPct val="150000"/>
              </a:lnSpc>
            </a:pPr>
            <a:r>
              <a:rPr lang="zh-CN" altLang="en-US" sz="2400" dirty="0" smtClean="0"/>
              <a:t>复制声音片段：</a:t>
            </a:r>
            <a:r>
              <a:rPr lang="en-US" altLang="zh-CN" sz="2400" dirty="0" err="1" smtClean="0"/>
              <a:t>Ctrl+C</a:t>
            </a:r>
            <a:endParaRPr lang="en-US" altLang="zh-CN" sz="2400" dirty="0" smtClean="0"/>
          </a:p>
          <a:p>
            <a:pPr>
              <a:lnSpc>
                <a:spcPct val="150000"/>
              </a:lnSpc>
            </a:pPr>
            <a:r>
              <a:rPr lang="zh-CN" altLang="en-US" sz="2400" dirty="0" smtClean="0"/>
              <a:t>粘贴声音片段：</a:t>
            </a:r>
            <a:r>
              <a:rPr lang="en-US" altLang="zh-CN" sz="2400" dirty="0" err="1" smtClean="0"/>
              <a:t>Ctrl+V</a:t>
            </a:r>
            <a:endParaRPr lang="en-US" altLang="zh-CN" sz="2400" dirty="0" smtClean="0"/>
          </a:p>
          <a:p>
            <a:pPr>
              <a:lnSpc>
                <a:spcPct val="150000"/>
              </a:lnSpc>
            </a:pPr>
            <a:r>
              <a:rPr lang="zh-CN" altLang="en-US" sz="2400" dirty="0"/>
              <a:t>效</a:t>
            </a:r>
            <a:r>
              <a:rPr lang="zh-CN" altLang="en-US" sz="2400" dirty="0" smtClean="0"/>
              <a:t>果：</a:t>
            </a:r>
            <a:r>
              <a:rPr lang="zh-CN" altLang="en-US" sz="2400" dirty="0"/>
              <a:t>消除噪</a:t>
            </a:r>
            <a:r>
              <a:rPr lang="zh-CN" altLang="en-US" sz="2400" dirty="0" smtClean="0"/>
              <a:t>音</a:t>
            </a:r>
            <a:r>
              <a:rPr lang="en-US" altLang="zh-CN" sz="2400" dirty="0" smtClean="0"/>
              <a:t>/</a:t>
            </a:r>
            <a:r>
              <a:rPr lang="zh-CN" altLang="en-US" sz="2400" dirty="0" smtClean="0"/>
              <a:t>改变声音速率</a:t>
            </a:r>
            <a:r>
              <a:rPr lang="en-US" altLang="zh-CN" sz="2400" dirty="0" smtClean="0"/>
              <a:t>/</a:t>
            </a:r>
            <a:r>
              <a:rPr lang="zh-CN" altLang="en-US" sz="2400" dirty="0" smtClean="0"/>
              <a:t>多轨声音合成</a:t>
            </a:r>
            <a:endParaRPr lang="en-US" altLang="zh-CN" sz="2400" dirty="0" smtClean="0"/>
          </a:p>
          <a:p>
            <a:pPr>
              <a:lnSpc>
                <a:spcPct val="150000"/>
              </a:lnSpc>
            </a:pPr>
            <a:endParaRPr lang="en-US" altLang="zh-CN" sz="2400" dirty="0"/>
          </a:p>
        </p:txBody>
      </p:sp>
      <p:sp>
        <p:nvSpPr>
          <p:cNvPr id="4" name="日期占位符 3"/>
          <p:cNvSpPr>
            <a:spLocks noGrp="1"/>
          </p:cNvSpPr>
          <p:nvPr>
            <p:ph type="dt" sz="half" idx="10"/>
            <p:custDataLst>
              <p:tags r:id="rId3"/>
            </p:custDataLst>
          </p:nvPr>
        </p:nvSpPr>
        <p:spPr>
          <a:xfrm>
            <a:off x="457200" y="6356351"/>
            <a:ext cx="2133600" cy="366183"/>
          </a:xfrm>
        </p:spPr>
        <p:txBody>
          <a:bodyPr/>
          <a:lstStyle/>
          <a:p>
            <a:fld id="{5A6E931D-714F-46CC-8A48-2A5EA4AB0C0B}" type="datetime1">
              <a:rPr lang="zh-CN" altLang="en-US" smtClean="0"/>
              <a:t>2018/12/15</a:t>
            </a:fld>
            <a:endParaRPr lang="zh-CN" altLang="en-US"/>
          </a:p>
        </p:txBody>
      </p:sp>
      <p:sp>
        <p:nvSpPr>
          <p:cNvPr id="5" name="灯片编号占位符 4"/>
          <p:cNvSpPr>
            <a:spLocks noGrp="1"/>
          </p:cNvSpPr>
          <p:nvPr>
            <p:ph type="sldNum" sz="quarter" idx="11"/>
            <p:custDataLst>
              <p:tags r:id="rId4"/>
            </p:custDataLst>
          </p:nvPr>
        </p:nvSpPr>
        <p:spPr>
          <a:xfrm>
            <a:off x="6788150" y="6307667"/>
            <a:ext cx="2133600" cy="364067"/>
          </a:xfrm>
        </p:spPr>
        <p:txBody>
          <a:bodyPr/>
          <a:lstStyle/>
          <a:p>
            <a:fld id="{1E0BA58B-103A-46B6-A109-3DF0890384A4}" type="slidenum">
              <a:rPr lang="zh-CN" altLang="en-US" smtClean="0"/>
              <a:t>11</a:t>
            </a:fld>
            <a:endParaRPr lang="zh-CN" altLang="en-US"/>
          </a:p>
        </p:txBody>
      </p:sp>
      <p:pic>
        <p:nvPicPr>
          <p:cNvPr id="6" name="图片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05800" y="1916832"/>
            <a:ext cx="3764699" cy="2169864"/>
          </a:xfrm>
          <a:prstGeom prst="rect">
            <a:avLst/>
          </a:prstGeom>
        </p:spPr>
      </p:pic>
    </p:spTree>
    <p:extLst>
      <p:ext uri="{BB962C8B-B14F-4D97-AF65-F5344CB8AC3E}">
        <p14:creationId xmlns:p14="http://schemas.microsoft.com/office/powerpoint/2010/main" val="353476066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em.g3img.com/g3img/chengang2013/20140328153910_72830.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9559" y="3978918"/>
            <a:ext cx="3804409" cy="2258394"/>
          </a:xfrm>
          <a:prstGeom prst="rect">
            <a:avLst/>
          </a:prstGeom>
          <a:noFill/>
          <a:extLst>
            <a:ext uri="{909E8E84-426E-40DD-AFC4-6F175D3DCCD1}">
              <a14:hiddenFill xmlns:a14="http://schemas.microsoft.com/office/drawing/2010/main">
                <a:solidFill>
                  <a:srgbClr val="FFFFFF"/>
                </a:solidFill>
              </a14:hiddenFill>
            </a:ext>
          </a:extLst>
        </p:spPr>
      </p:pic>
      <p:sp>
        <p:nvSpPr>
          <p:cNvPr id="2" name="标题 1"/>
          <p:cNvSpPr>
            <a:spLocks noGrp="1"/>
          </p:cNvSpPr>
          <p:nvPr>
            <p:ph type="title"/>
            <p:custDataLst>
              <p:tags r:id="rId1"/>
            </p:custDataLst>
          </p:nvPr>
        </p:nvSpPr>
        <p:spPr>
          <a:xfrm>
            <a:off x="1259632" y="768275"/>
            <a:ext cx="7128470" cy="752875"/>
          </a:xfrm>
        </p:spPr>
        <p:txBody>
          <a:bodyPr/>
          <a:lstStyle/>
          <a:p>
            <a:r>
              <a:rPr lang="zh-CN" altLang="en-US" dirty="0" smtClean="0"/>
              <a:t>数字视频的基础知识</a:t>
            </a:r>
            <a:endParaRPr lang="zh-CN" altLang="en-US" dirty="0"/>
          </a:p>
        </p:txBody>
      </p:sp>
      <p:pic>
        <p:nvPicPr>
          <p:cNvPr id="1030" name="Picture 6" descr="http://img01.baimao.com/M00/9F/53/wKgAFFUQzhOAOzt1AABMwYelwSY420.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59832" y="3978918"/>
            <a:ext cx="3570582" cy="2258394"/>
          </a:xfrm>
          <a:prstGeom prst="rect">
            <a:avLst/>
          </a:prstGeom>
          <a:noFill/>
          <a:extLst>
            <a:ext uri="{909E8E84-426E-40DD-AFC4-6F175D3DCCD1}">
              <a14:hiddenFill xmlns:a14="http://schemas.microsoft.com/office/drawing/2010/main">
                <a:solidFill>
                  <a:srgbClr val="FFFFFF"/>
                </a:solidFill>
              </a14:hiddenFill>
            </a:ext>
          </a:extLst>
        </p:spPr>
      </p:pic>
      <p:sp>
        <p:nvSpPr>
          <p:cNvPr id="3" name="内容占位符 2"/>
          <p:cNvSpPr>
            <a:spLocks noGrp="1"/>
          </p:cNvSpPr>
          <p:nvPr>
            <p:ph idx="1"/>
            <p:custDataLst>
              <p:tags r:id="rId2"/>
            </p:custDataLst>
          </p:nvPr>
        </p:nvSpPr>
        <p:spPr>
          <a:xfrm>
            <a:off x="1077357" y="1751337"/>
            <a:ext cx="7455084" cy="4374827"/>
          </a:xfrm>
        </p:spPr>
        <p:txBody>
          <a:bodyPr/>
          <a:lstStyle/>
          <a:p>
            <a:r>
              <a:rPr lang="zh-CN" altLang="en-US" sz="2400" dirty="0" smtClean="0"/>
              <a:t>数字视频是指以</a:t>
            </a:r>
            <a:r>
              <a:rPr lang="zh-CN" altLang="en-US" sz="2400" dirty="0"/>
              <a:t>数字形式记录的视频，和模拟视频相对的</a:t>
            </a:r>
            <a:r>
              <a:rPr lang="zh-CN" altLang="en-US" sz="2400" dirty="0" smtClean="0"/>
              <a:t>。一般先</a:t>
            </a:r>
            <a:r>
              <a:rPr lang="zh-CN" altLang="en-US" sz="2400" dirty="0"/>
              <a:t>用摄像机之类的视频捕捉设备，将外界影像的颜色和亮度信息转变为电信号，再记录到储存介质（如录像带）。</a:t>
            </a:r>
          </a:p>
        </p:txBody>
      </p:sp>
      <p:sp>
        <p:nvSpPr>
          <p:cNvPr id="4" name="日期占位符 3"/>
          <p:cNvSpPr>
            <a:spLocks noGrp="1"/>
          </p:cNvSpPr>
          <p:nvPr>
            <p:ph type="dt" sz="half" idx="10"/>
            <p:custDataLst>
              <p:tags r:id="rId3"/>
            </p:custDataLst>
          </p:nvPr>
        </p:nvSpPr>
        <p:spPr>
          <a:xfrm>
            <a:off x="457200" y="6356351"/>
            <a:ext cx="2133600" cy="366183"/>
          </a:xfrm>
        </p:spPr>
        <p:txBody>
          <a:bodyPr/>
          <a:lstStyle/>
          <a:p>
            <a:fld id="{5A6E931D-714F-46CC-8A48-2A5EA4AB0C0B}" type="datetime1">
              <a:rPr lang="zh-CN" altLang="en-US" smtClean="0"/>
              <a:t>2018/12/15</a:t>
            </a:fld>
            <a:endParaRPr lang="zh-CN" altLang="en-US"/>
          </a:p>
        </p:txBody>
      </p:sp>
      <p:sp>
        <p:nvSpPr>
          <p:cNvPr id="5" name="灯片编号占位符 4"/>
          <p:cNvSpPr>
            <a:spLocks noGrp="1"/>
          </p:cNvSpPr>
          <p:nvPr>
            <p:ph type="sldNum" sz="quarter" idx="11"/>
            <p:custDataLst>
              <p:tags r:id="rId4"/>
            </p:custDataLst>
          </p:nvPr>
        </p:nvSpPr>
        <p:spPr>
          <a:xfrm>
            <a:off x="6788150" y="6307667"/>
            <a:ext cx="2133600" cy="364067"/>
          </a:xfrm>
        </p:spPr>
        <p:txBody>
          <a:bodyPr/>
          <a:lstStyle/>
          <a:p>
            <a:fld id="{1E0BA58B-103A-46B6-A109-3DF0890384A4}" type="slidenum">
              <a:rPr lang="zh-CN" altLang="en-US" smtClean="0"/>
              <a:t>12</a:t>
            </a:fld>
            <a:endParaRPr lang="zh-CN" altLang="en-US"/>
          </a:p>
        </p:txBody>
      </p:sp>
      <p:pic>
        <p:nvPicPr>
          <p:cNvPr id="1028" name="Picture 4" descr="http://www.photophoto.cn/m2/003/052/0030520100.jpg"/>
          <p:cNvPicPr>
            <a:picLocks noChangeAspect="1" noChangeArrowheads="1"/>
          </p:cNvPicPr>
          <p:nvPr>
            <p:custDataLst>
              <p:tags r:id="rId5"/>
            </p:custDataLst>
          </p:nvPr>
        </p:nvPicPr>
        <p:blipFill>
          <a:blip r:embed="rId9">
            <a:extLst>
              <a:ext uri="{28A0092B-C50C-407E-A947-70E740481C1C}">
                <a14:useLocalDpi xmlns:a14="http://schemas.microsoft.com/office/drawing/2010/main" val="0"/>
              </a:ext>
            </a:extLst>
          </a:blip>
          <a:srcRect/>
          <a:stretch>
            <a:fillRect/>
          </a:stretch>
        </p:blipFill>
        <p:spPr bwMode="auto">
          <a:xfrm>
            <a:off x="5940152" y="3963431"/>
            <a:ext cx="2546648" cy="226731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335202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1259632" y="768275"/>
            <a:ext cx="7128470" cy="752875"/>
          </a:xfrm>
        </p:spPr>
        <p:txBody>
          <a:bodyPr/>
          <a:lstStyle/>
          <a:p>
            <a:r>
              <a:rPr lang="zh-CN" altLang="en-US" dirty="0" smtClean="0"/>
              <a:t>数字视频的基础知识</a:t>
            </a:r>
            <a:endParaRPr lang="zh-CN" altLang="en-US" dirty="0"/>
          </a:p>
        </p:txBody>
      </p:sp>
      <p:sp>
        <p:nvSpPr>
          <p:cNvPr id="3" name="内容占位符 2"/>
          <p:cNvSpPr>
            <a:spLocks noGrp="1"/>
          </p:cNvSpPr>
          <p:nvPr>
            <p:ph idx="1"/>
            <p:custDataLst>
              <p:tags r:id="rId2"/>
            </p:custDataLst>
          </p:nvPr>
        </p:nvSpPr>
        <p:spPr>
          <a:xfrm>
            <a:off x="1077357" y="1751337"/>
            <a:ext cx="7455084" cy="4374827"/>
          </a:xfrm>
        </p:spPr>
        <p:txBody>
          <a:bodyPr/>
          <a:lstStyle/>
          <a:p>
            <a:r>
              <a:rPr lang="zh-CN" altLang="en-US" sz="2400" dirty="0" smtClean="0"/>
              <a:t>数字视频的基本参数</a:t>
            </a:r>
            <a:r>
              <a:rPr lang="en-US" altLang="zh-CN" sz="2400" dirty="0" smtClean="0"/>
              <a:t>——</a:t>
            </a:r>
            <a:r>
              <a:rPr lang="zh-CN" altLang="en-US" sz="2400" dirty="0" smtClean="0"/>
              <a:t>分辨率</a:t>
            </a:r>
            <a:endParaRPr lang="en-US" altLang="zh-CN" sz="2400" dirty="0" smtClean="0"/>
          </a:p>
          <a:p>
            <a:endParaRPr lang="en-US" altLang="zh-CN" sz="1000" dirty="0" smtClean="0"/>
          </a:p>
          <a:p>
            <a:r>
              <a:rPr lang="zh-CN" altLang="en-US" sz="2000" dirty="0" smtClean="0"/>
              <a:t>视频</a:t>
            </a:r>
            <a:r>
              <a:rPr lang="zh-CN" altLang="en-US" sz="2000" dirty="0"/>
              <a:t>分辨率是指视频成像产品所成图像的大小或尺寸，它的表达式为：“水平像素数*垂直像素数</a:t>
            </a:r>
            <a:r>
              <a:rPr lang="zh-CN" altLang="en-US" sz="2000" dirty="0" smtClean="0"/>
              <a:t>”。</a:t>
            </a:r>
            <a:endParaRPr lang="en-US" altLang="zh-CN" sz="2000" dirty="0" smtClean="0"/>
          </a:p>
          <a:p>
            <a:r>
              <a:rPr lang="zh-CN" altLang="en-US" sz="2000" dirty="0" smtClean="0"/>
              <a:t>常</a:t>
            </a:r>
            <a:r>
              <a:rPr lang="zh-CN" altLang="en-US" sz="2000" dirty="0"/>
              <a:t>见的图像分辨率</a:t>
            </a:r>
            <a:r>
              <a:rPr lang="zh-CN" altLang="en-US" sz="2000" dirty="0" smtClean="0"/>
              <a:t>有</a:t>
            </a:r>
            <a:r>
              <a:rPr lang="en-US" altLang="zh-CN" sz="2000" dirty="0" smtClean="0"/>
              <a:t>720P</a:t>
            </a:r>
            <a:r>
              <a:rPr lang="zh-CN" altLang="en-US" sz="2000" dirty="0"/>
              <a:t>（</a:t>
            </a:r>
            <a:r>
              <a:rPr lang="en-US" altLang="zh-CN" sz="2000" dirty="0"/>
              <a:t>1280×720</a:t>
            </a:r>
            <a:r>
              <a:rPr lang="zh-CN" altLang="en-US" sz="2000" dirty="0"/>
              <a:t>）</a:t>
            </a:r>
            <a:r>
              <a:rPr lang="en-US" altLang="zh-CN" sz="2000" dirty="0"/>
              <a:t>,1080P</a:t>
            </a:r>
            <a:r>
              <a:rPr lang="zh-CN" altLang="en-US" sz="2000" dirty="0"/>
              <a:t>（</a:t>
            </a:r>
            <a:r>
              <a:rPr lang="en-US" altLang="zh-CN" sz="2000" dirty="0"/>
              <a:t>1920*1080</a:t>
            </a:r>
            <a:r>
              <a:rPr lang="zh-CN" altLang="en-US" sz="2000" dirty="0" smtClean="0"/>
              <a:t>）。</a:t>
            </a:r>
            <a:endParaRPr lang="en-US" altLang="zh-CN" sz="2000" dirty="0" smtClean="0"/>
          </a:p>
          <a:p>
            <a:r>
              <a:rPr lang="zh-CN" altLang="en-US" sz="2000" dirty="0" smtClean="0"/>
              <a:t>摄</a:t>
            </a:r>
            <a:r>
              <a:rPr lang="zh-CN" altLang="en-US" sz="2000" dirty="0"/>
              <a:t>像机成像的最大分辨率是由</a:t>
            </a:r>
            <a:r>
              <a:rPr lang="en-US" altLang="zh-CN" sz="2000" dirty="0"/>
              <a:t>CCD</a:t>
            </a:r>
            <a:r>
              <a:rPr lang="zh-CN" altLang="en-US" sz="2000" dirty="0"/>
              <a:t>或</a:t>
            </a:r>
            <a:r>
              <a:rPr lang="en-US" altLang="zh-CN" sz="2000" dirty="0"/>
              <a:t>CMOS</a:t>
            </a:r>
            <a:r>
              <a:rPr lang="zh-CN" altLang="en-US" sz="2000" dirty="0"/>
              <a:t>感光器件决定的</a:t>
            </a:r>
            <a:r>
              <a:rPr lang="zh-CN" altLang="en-US" sz="2000" dirty="0" smtClean="0"/>
              <a:t>。</a:t>
            </a:r>
            <a:endParaRPr lang="en-US" altLang="zh-CN" sz="2000" dirty="0" smtClean="0"/>
          </a:p>
          <a:p>
            <a:endParaRPr lang="zh-CN" altLang="en-US" sz="2400" dirty="0"/>
          </a:p>
        </p:txBody>
      </p:sp>
      <p:sp>
        <p:nvSpPr>
          <p:cNvPr id="4" name="日期占位符 3"/>
          <p:cNvSpPr>
            <a:spLocks noGrp="1"/>
          </p:cNvSpPr>
          <p:nvPr>
            <p:ph type="dt" sz="half" idx="10"/>
            <p:custDataLst>
              <p:tags r:id="rId3"/>
            </p:custDataLst>
          </p:nvPr>
        </p:nvSpPr>
        <p:spPr>
          <a:xfrm>
            <a:off x="457200" y="6356351"/>
            <a:ext cx="2133600" cy="366183"/>
          </a:xfrm>
        </p:spPr>
        <p:txBody>
          <a:bodyPr/>
          <a:lstStyle/>
          <a:p>
            <a:fld id="{5A6E931D-714F-46CC-8A48-2A5EA4AB0C0B}" type="datetime1">
              <a:rPr lang="zh-CN" altLang="en-US" smtClean="0"/>
              <a:t>2018/12/15</a:t>
            </a:fld>
            <a:endParaRPr lang="zh-CN" altLang="en-US"/>
          </a:p>
        </p:txBody>
      </p:sp>
      <p:sp>
        <p:nvSpPr>
          <p:cNvPr id="5" name="灯片编号占位符 4"/>
          <p:cNvSpPr>
            <a:spLocks noGrp="1"/>
          </p:cNvSpPr>
          <p:nvPr>
            <p:ph type="sldNum" sz="quarter" idx="11"/>
            <p:custDataLst>
              <p:tags r:id="rId4"/>
            </p:custDataLst>
          </p:nvPr>
        </p:nvSpPr>
        <p:spPr>
          <a:xfrm>
            <a:off x="6788150" y="6307667"/>
            <a:ext cx="2133600" cy="364067"/>
          </a:xfrm>
        </p:spPr>
        <p:txBody>
          <a:bodyPr/>
          <a:lstStyle/>
          <a:p>
            <a:fld id="{1E0BA58B-103A-46B6-A109-3DF0890384A4}" type="slidenum">
              <a:rPr lang="zh-CN" altLang="en-US" smtClean="0"/>
              <a:t>13</a:t>
            </a:fld>
            <a:endParaRPr lang="zh-CN" altLang="en-US"/>
          </a:p>
        </p:txBody>
      </p:sp>
    </p:spTree>
    <p:extLst>
      <p:ext uri="{BB962C8B-B14F-4D97-AF65-F5344CB8AC3E}">
        <p14:creationId xmlns:p14="http://schemas.microsoft.com/office/powerpoint/2010/main" val="134391302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1259632" y="768275"/>
            <a:ext cx="7128470" cy="752875"/>
          </a:xfrm>
        </p:spPr>
        <p:txBody>
          <a:bodyPr/>
          <a:lstStyle/>
          <a:p>
            <a:r>
              <a:rPr lang="zh-CN" altLang="en-US" dirty="0" smtClean="0"/>
              <a:t>数字视频的基础知识</a:t>
            </a:r>
            <a:endParaRPr lang="zh-CN" altLang="en-US" dirty="0"/>
          </a:p>
        </p:txBody>
      </p:sp>
      <p:sp>
        <p:nvSpPr>
          <p:cNvPr id="3" name="内容占位符 2"/>
          <p:cNvSpPr>
            <a:spLocks noGrp="1"/>
          </p:cNvSpPr>
          <p:nvPr>
            <p:ph idx="1"/>
            <p:custDataLst>
              <p:tags r:id="rId2"/>
            </p:custDataLst>
          </p:nvPr>
        </p:nvSpPr>
        <p:spPr>
          <a:xfrm>
            <a:off x="1077357" y="1751337"/>
            <a:ext cx="7455084" cy="4374827"/>
          </a:xfrm>
        </p:spPr>
        <p:txBody>
          <a:bodyPr/>
          <a:lstStyle/>
          <a:p>
            <a:r>
              <a:rPr lang="zh-CN" altLang="en-US" sz="2400" dirty="0" smtClean="0"/>
              <a:t>数字视频的基本参数</a:t>
            </a:r>
            <a:r>
              <a:rPr lang="en-US" altLang="zh-CN" sz="2400" dirty="0" smtClean="0"/>
              <a:t>——</a:t>
            </a:r>
            <a:r>
              <a:rPr lang="zh-CN" altLang="en-US" sz="2400" dirty="0"/>
              <a:t>帧</a:t>
            </a:r>
            <a:r>
              <a:rPr lang="zh-CN" altLang="en-US" sz="2400" dirty="0" smtClean="0"/>
              <a:t>率</a:t>
            </a:r>
            <a:endParaRPr lang="en-US" altLang="zh-CN" sz="2400" dirty="0" smtClean="0"/>
          </a:p>
          <a:p>
            <a:endParaRPr lang="en-US" altLang="zh-CN" sz="1100" dirty="0" smtClean="0"/>
          </a:p>
          <a:p>
            <a:r>
              <a:rPr lang="zh-CN" altLang="en-US" sz="2000" dirty="0" smtClean="0"/>
              <a:t>一</a:t>
            </a:r>
            <a:r>
              <a:rPr lang="zh-CN" altLang="en-US" sz="2000" dirty="0"/>
              <a:t>帧就是一副静止的画面，连续的帧就形成动画，如电影等。我们通常所说的帧数就是在</a:t>
            </a:r>
            <a:r>
              <a:rPr lang="en-US" altLang="zh-CN" sz="2000" dirty="0"/>
              <a:t>1</a:t>
            </a:r>
            <a:r>
              <a:rPr lang="zh-CN" altLang="en-US" sz="2000" dirty="0"/>
              <a:t>秒钟时间里传输的图片的帧数，通常用</a:t>
            </a:r>
            <a:r>
              <a:rPr lang="en-US" altLang="zh-CN" sz="2000" dirty="0"/>
              <a:t>fps</a:t>
            </a:r>
            <a:r>
              <a:rPr lang="zh-CN" altLang="en-US" sz="2000" dirty="0"/>
              <a:t>（</a:t>
            </a:r>
            <a:r>
              <a:rPr lang="en-US" altLang="zh-CN" sz="2000" dirty="0"/>
              <a:t>Frames Per Second</a:t>
            </a:r>
            <a:r>
              <a:rPr lang="zh-CN" altLang="en-US" sz="2000" dirty="0"/>
              <a:t>）表示。 </a:t>
            </a:r>
            <a:endParaRPr lang="en-US" altLang="zh-CN" sz="2000" dirty="0" smtClean="0"/>
          </a:p>
          <a:p>
            <a:r>
              <a:rPr lang="zh-CN" altLang="en-US" sz="2000" dirty="0"/>
              <a:t>每秒钟帧</a:t>
            </a:r>
            <a:r>
              <a:rPr lang="zh-CN" altLang="en-US" sz="2000" dirty="0" smtClean="0"/>
              <a:t>数愈</a:t>
            </a:r>
            <a:r>
              <a:rPr lang="zh-CN" altLang="en-US" sz="2000" dirty="0"/>
              <a:t>多，所显示的动作就会愈流畅</a:t>
            </a:r>
            <a:r>
              <a:rPr lang="zh-CN" altLang="en-US" sz="2000" dirty="0" smtClean="0"/>
              <a:t>。</a:t>
            </a:r>
            <a:endParaRPr lang="en-US" altLang="zh-CN" sz="2000" dirty="0" smtClean="0"/>
          </a:p>
          <a:p>
            <a:r>
              <a:rPr lang="zh-CN" altLang="en-US" sz="2000" dirty="0" smtClean="0"/>
              <a:t>一</a:t>
            </a:r>
            <a:r>
              <a:rPr lang="zh-CN" altLang="en-US" sz="2000" dirty="0"/>
              <a:t>般来说，图像帧率设置为</a:t>
            </a:r>
            <a:r>
              <a:rPr lang="en-US" altLang="zh-CN" sz="2000" dirty="0"/>
              <a:t>25fps</a:t>
            </a:r>
            <a:r>
              <a:rPr lang="zh-CN" altLang="en-US" sz="2000" dirty="0"/>
              <a:t>或</a:t>
            </a:r>
            <a:r>
              <a:rPr lang="en-US" altLang="zh-CN" sz="2000" dirty="0" smtClean="0"/>
              <a:t>30fps</a:t>
            </a:r>
            <a:r>
              <a:rPr lang="zh-CN" altLang="en-US" sz="2000" dirty="0" smtClean="0"/>
              <a:t>。</a:t>
            </a:r>
            <a:endParaRPr lang="en-US" altLang="zh-CN" sz="2000" dirty="0" smtClean="0"/>
          </a:p>
          <a:p>
            <a:endParaRPr lang="zh-CN" altLang="en-US" sz="2400" dirty="0"/>
          </a:p>
        </p:txBody>
      </p:sp>
      <p:sp>
        <p:nvSpPr>
          <p:cNvPr id="4" name="日期占位符 3"/>
          <p:cNvSpPr>
            <a:spLocks noGrp="1"/>
          </p:cNvSpPr>
          <p:nvPr>
            <p:ph type="dt" sz="half" idx="10"/>
            <p:custDataLst>
              <p:tags r:id="rId3"/>
            </p:custDataLst>
          </p:nvPr>
        </p:nvSpPr>
        <p:spPr>
          <a:xfrm>
            <a:off x="457200" y="6356351"/>
            <a:ext cx="2133600" cy="366183"/>
          </a:xfrm>
        </p:spPr>
        <p:txBody>
          <a:bodyPr/>
          <a:lstStyle/>
          <a:p>
            <a:fld id="{5A6E931D-714F-46CC-8A48-2A5EA4AB0C0B}" type="datetime1">
              <a:rPr lang="zh-CN" altLang="en-US" smtClean="0"/>
              <a:t>2018/12/15</a:t>
            </a:fld>
            <a:endParaRPr lang="zh-CN" altLang="en-US"/>
          </a:p>
        </p:txBody>
      </p:sp>
      <p:sp>
        <p:nvSpPr>
          <p:cNvPr id="5" name="灯片编号占位符 4"/>
          <p:cNvSpPr>
            <a:spLocks noGrp="1"/>
          </p:cNvSpPr>
          <p:nvPr>
            <p:ph type="sldNum" sz="quarter" idx="11"/>
            <p:custDataLst>
              <p:tags r:id="rId4"/>
            </p:custDataLst>
          </p:nvPr>
        </p:nvSpPr>
        <p:spPr>
          <a:xfrm>
            <a:off x="6788150" y="6307667"/>
            <a:ext cx="2133600" cy="364067"/>
          </a:xfrm>
        </p:spPr>
        <p:txBody>
          <a:bodyPr/>
          <a:lstStyle/>
          <a:p>
            <a:fld id="{1E0BA58B-103A-46B6-A109-3DF0890384A4}" type="slidenum">
              <a:rPr lang="zh-CN" altLang="en-US" smtClean="0"/>
              <a:t>14</a:t>
            </a:fld>
            <a:endParaRPr lang="zh-CN" altLang="en-US"/>
          </a:p>
        </p:txBody>
      </p:sp>
      <p:sp>
        <p:nvSpPr>
          <p:cNvPr id="6" name="文本框 5"/>
          <p:cNvSpPr txBox="1"/>
          <p:nvPr>
            <p:custDataLst>
              <p:tags r:id="rId5"/>
            </p:custDataLst>
          </p:nvPr>
        </p:nvSpPr>
        <p:spPr>
          <a:xfrm>
            <a:off x="1421180" y="6228020"/>
            <a:ext cx="5887124" cy="369332"/>
          </a:xfrm>
          <a:prstGeom prst="rect">
            <a:avLst/>
          </a:prstGeom>
          <a:noFill/>
        </p:spPr>
        <p:txBody>
          <a:bodyPr wrap="none" rtlCol="0">
            <a:spAutoFit/>
          </a:bodyPr>
          <a:lstStyle/>
          <a:p>
            <a:r>
              <a:rPr lang="zh-CN" altLang="en-US" dirty="0" smtClean="0"/>
              <a:t>手绘翻页动画：</a:t>
            </a:r>
            <a:r>
              <a:rPr lang="en-US" altLang="zh-CN" dirty="0" smtClean="0">
                <a:hlinkClick r:id="rId7"/>
              </a:rPr>
              <a:t>http</a:t>
            </a:r>
            <a:r>
              <a:rPr lang="en-US" altLang="zh-CN" dirty="0">
                <a:hlinkClick r:id="rId7"/>
              </a:rPr>
              <a:t>://www.iqiyi.com/w_19rs11uqb5.html</a:t>
            </a:r>
            <a:endParaRPr lang="zh-CN" altLang="en-US" dirty="0"/>
          </a:p>
        </p:txBody>
      </p:sp>
    </p:spTree>
    <p:extLst>
      <p:ext uri="{BB962C8B-B14F-4D97-AF65-F5344CB8AC3E}">
        <p14:creationId xmlns:p14="http://schemas.microsoft.com/office/powerpoint/2010/main" val="246503607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1259632" y="768275"/>
            <a:ext cx="7128470" cy="752875"/>
          </a:xfrm>
        </p:spPr>
        <p:txBody>
          <a:bodyPr/>
          <a:lstStyle/>
          <a:p>
            <a:r>
              <a:rPr lang="zh-CN" altLang="en-US" dirty="0" smtClean="0"/>
              <a:t>数字视频的基础知识</a:t>
            </a:r>
            <a:endParaRPr lang="zh-CN" altLang="en-US" dirty="0"/>
          </a:p>
        </p:txBody>
      </p:sp>
      <p:sp>
        <p:nvSpPr>
          <p:cNvPr id="3" name="内容占位符 2"/>
          <p:cNvSpPr>
            <a:spLocks noGrp="1"/>
          </p:cNvSpPr>
          <p:nvPr>
            <p:ph idx="1"/>
            <p:custDataLst>
              <p:tags r:id="rId2"/>
            </p:custDataLst>
          </p:nvPr>
        </p:nvSpPr>
        <p:spPr>
          <a:xfrm>
            <a:off x="1077357" y="1751337"/>
            <a:ext cx="7455084" cy="4374827"/>
          </a:xfrm>
        </p:spPr>
        <p:txBody>
          <a:bodyPr/>
          <a:lstStyle/>
          <a:p>
            <a:r>
              <a:rPr lang="zh-CN" altLang="en-US" sz="2400" dirty="0" smtClean="0"/>
              <a:t>数字视频的基本参数</a:t>
            </a:r>
            <a:r>
              <a:rPr lang="en-US" altLang="zh-CN" sz="2400" dirty="0" smtClean="0"/>
              <a:t>——</a:t>
            </a:r>
            <a:r>
              <a:rPr lang="zh-CN" altLang="en-US" sz="2400" dirty="0"/>
              <a:t>帧</a:t>
            </a:r>
            <a:r>
              <a:rPr lang="zh-CN" altLang="en-US" sz="2400" dirty="0" smtClean="0"/>
              <a:t>率</a:t>
            </a:r>
            <a:endParaRPr lang="en-US" altLang="zh-CN" sz="2400" dirty="0" smtClean="0"/>
          </a:p>
          <a:p>
            <a:endParaRPr lang="en-US" altLang="zh-CN" sz="1100" dirty="0" smtClean="0"/>
          </a:p>
          <a:p>
            <a:endParaRPr lang="zh-CN" altLang="en-US" sz="2400" dirty="0"/>
          </a:p>
        </p:txBody>
      </p:sp>
      <p:sp>
        <p:nvSpPr>
          <p:cNvPr id="4" name="日期占位符 3"/>
          <p:cNvSpPr>
            <a:spLocks noGrp="1"/>
          </p:cNvSpPr>
          <p:nvPr>
            <p:ph type="dt" sz="half" idx="10"/>
            <p:custDataLst>
              <p:tags r:id="rId3"/>
            </p:custDataLst>
          </p:nvPr>
        </p:nvSpPr>
        <p:spPr>
          <a:xfrm>
            <a:off x="457200" y="6356351"/>
            <a:ext cx="2133600" cy="366183"/>
          </a:xfrm>
        </p:spPr>
        <p:txBody>
          <a:bodyPr/>
          <a:lstStyle/>
          <a:p>
            <a:fld id="{5A6E931D-714F-46CC-8A48-2A5EA4AB0C0B}" type="datetime1">
              <a:rPr lang="zh-CN" altLang="en-US" smtClean="0"/>
              <a:t>2018/12/15</a:t>
            </a:fld>
            <a:endParaRPr lang="zh-CN" altLang="en-US"/>
          </a:p>
        </p:txBody>
      </p:sp>
      <p:sp>
        <p:nvSpPr>
          <p:cNvPr id="5" name="灯片编号占位符 4"/>
          <p:cNvSpPr>
            <a:spLocks noGrp="1"/>
          </p:cNvSpPr>
          <p:nvPr>
            <p:ph type="sldNum" sz="quarter" idx="11"/>
            <p:custDataLst>
              <p:tags r:id="rId4"/>
            </p:custDataLst>
          </p:nvPr>
        </p:nvSpPr>
        <p:spPr>
          <a:xfrm>
            <a:off x="6788150" y="6307667"/>
            <a:ext cx="2133600" cy="364067"/>
          </a:xfrm>
        </p:spPr>
        <p:txBody>
          <a:bodyPr/>
          <a:lstStyle/>
          <a:p>
            <a:fld id="{1E0BA58B-103A-46B6-A109-3DF0890384A4}" type="slidenum">
              <a:rPr lang="zh-CN" altLang="en-US" smtClean="0"/>
              <a:t>15</a:t>
            </a:fld>
            <a:endParaRPr lang="zh-CN" altLang="en-US"/>
          </a:p>
        </p:txBody>
      </p:sp>
      <p:pic>
        <p:nvPicPr>
          <p:cNvPr id="8" name="BC0B787">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a:blip r:embed="rId8"/>
          <a:stretch>
            <a:fillRect/>
          </a:stretch>
        </p:blipFill>
        <p:spPr>
          <a:xfrm>
            <a:off x="1524000" y="2438799"/>
            <a:ext cx="6019800" cy="4000500"/>
          </a:xfrm>
          <a:prstGeom prst="rect">
            <a:avLst/>
          </a:prstGeom>
        </p:spPr>
      </p:pic>
    </p:spTree>
    <p:extLst>
      <p:ext uri="{BB962C8B-B14F-4D97-AF65-F5344CB8AC3E}">
        <p14:creationId xmlns:p14="http://schemas.microsoft.com/office/powerpoint/2010/main" val="224219855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1259632" y="768275"/>
            <a:ext cx="7128470" cy="752875"/>
          </a:xfrm>
        </p:spPr>
        <p:txBody>
          <a:bodyPr/>
          <a:lstStyle/>
          <a:p>
            <a:r>
              <a:rPr lang="zh-CN" altLang="en-US" dirty="0" smtClean="0"/>
              <a:t>数字视频的基础知识</a:t>
            </a:r>
            <a:endParaRPr lang="zh-CN" altLang="en-US" dirty="0"/>
          </a:p>
        </p:txBody>
      </p:sp>
      <p:sp>
        <p:nvSpPr>
          <p:cNvPr id="3" name="内容占位符 2"/>
          <p:cNvSpPr>
            <a:spLocks noGrp="1"/>
          </p:cNvSpPr>
          <p:nvPr>
            <p:ph idx="1"/>
            <p:custDataLst>
              <p:tags r:id="rId2"/>
            </p:custDataLst>
          </p:nvPr>
        </p:nvSpPr>
        <p:spPr>
          <a:xfrm>
            <a:off x="1077357" y="1751337"/>
            <a:ext cx="7455084" cy="4374827"/>
          </a:xfrm>
        </p:spPr>
        <p:txBody>
          <a:bodyPr/>
          <a:lstStyle/>
          <a:p>
            <a:r>
              <a:rPr lang="zh-CN" altLang="en-US" sz="2400" dirty="0" smtClean="0"/>
              <a:t>数字视频的基本参数</a:t>
            </a:r>
            <a:r>
              <a:rPr lang="en-US" altLang="zh-CN" sz="2400" dirty="0" smtClean="0"/>
              <a:t>——</a:t>
            </a:r>
            <a:r>
              <a:rPr lang="zh-CN" altLang="en-US" sz="2400" dirty="0"/>
              <a:t>码</a:t>
            </a:r>
            <a:r>
              <a:rPr lang="zh-CN" altLang="en-US" sz="2400" dirty="0" smtClean="0"/>
              <a:t>流</a:t>
            </a:r>
            <a:endParaRPr lang="en-US" altLang="zh-CN" sz="2400" dirty="0" smtClean="0"/>
          </a:p>
          <a:p>
            <a:endParaRPr lang="en-US" altLang="zh-CN" sz="1100" dirty="0" smtClean="0"/>
          </a:p>
          <a:p>
            <a:r>
              <a:rPr lang="zh-CN" altLang="en-US" sz="2000" dirty="0" smtClean="0"/>
              <a:t>码</a:t>
            </a:r>
            <a:r>
              <a:rPr lang="zh-CN" altLang="en-US" sz="2000" dirty="0"/>
              <a:t>流是指视频图像经过编码压缩后在单位时间内的数据流量，也叫码率，是视频编码中画面质量控制中最重要的部分。同样分辨率下，压缩比越小，视频图像的码率就越大，画面质量就越高</a:t>
            </a:r>
            <a:r>
              <a:rPr lang="zh-CN" altLang="en-US" sz="2000" dirty="0" smtClean="0"/>
              <a:t>。</a:t>
            </a:r>
            <a:endParaRPr lang="zh-CN" altLang="en-US" sz="2000" dirty="0"/>
          </a:p>
        </p:txBody>
      </p:sp>
      <p:sp>
        <p:nvSpPr>
          <p:cNvPr id="4" name="日期占位符 3"/>
          <p:cNvSpPr>
            <a:spLocks noGrp="1"/>
          </p:cNvSpPr>
          <p:nvPr>
            <p:ph type="dt" sz="half" idx="10"/>
            <p:custDataLst>
              <p:tags r:id="rId3"/>
            </p:custDataLst>
          </p:nvPr>
        </p:nvSpPr>
        <p:spPr>
          <a:xfrm>
            <a:off x="457200" y="6356351"/>
            <a:ext cx="2133600" cy="366183"/>
          </a:xfrm>
        </p:spPr>
        <p:txBody>
          <a:bodyPr/>
          <a:lstStyle/>
          <a:p>
            <a:fld id="{5A6E931D-714F-46CC-8A48-2A5EA4AB0C0B}" type="datetime1">
              <a:rPr lang="zh-CN" altLang="en-US" smtClean="0"/>
              <a:t>2018/12/15</a:t>
            </a:fld>
            <a:endParaRPr lang="zh-CN" altLang="en-US"/>
          </a:p>
        </p:txBody>
      </p:sp>
      <p:sp>
        <p:nvSpPr>
          <p:cNvPr id="5" name="灯片编号占位符 4"/>
          <p:cNvSpPr>
            <a:spLocks noGrp="1"/>
          </p:cNvSpPr>
          <p:nvPr>
            <p:ph type="sldNum" sz="quarter" idx="11"/>
            <p:custDataLst>
              <p:tags r:id="rId4"/>
            </p:custDataLst>
          </p:nvPr>
        </p:nvSpPr>
        <p:spPr>
          <a:xfrm>
            <a:off x="6788150" y="6307667"/>
            <a:ext cx="2133600" cy="364067"/>
          </a:xfrm>
        </p:spPr>
        <p:txBody>
          <a:bodyPr/>
          <a:lstStyle/>
          <a:p>
            <a:fld id="{1E0BA58B-103A-46B6-A109-3DF0890384A4}" type="slidenum">
              <a:rPr lang="zh-CN" altLang="en-US" smtClean="0"/>
              <a:t>16</a:t>
            </a:fld>
            <a:endParaRPr lang="zh-CN" altLang="en-US"/>
          </a:p>
        </p:txBody>
      </p:sp>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79663" y="4221088"/>
            <a:ext cx="4619625" cy="201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7721709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1259632" y="768275"/>
            <a:ext cx="7128470" cy="752875"/>
          </a:xfrm>
        </p:spPr>
        <p:txBody>
          <a:bodyPr/>
          <a:lstStyle/>
          <a:p>
            <a:r>
              <a:rPr lang="zh-CN" altLang="en-US" dirty="0" smtClean="0"/>
              <a:t>数字视频的基础知识</a:t>
            </a:r>
            <a:endParaRPr lang="zh-CN" altLang="en-US" dirty="0"/>
          </a:p>
        </p:txBody>
      </p:sp>
      <p:sp>
        <p:nvSpPr>
          <p:cNvPr id="3" name="内容占位符 2"/>
          <p:cNvSpPr>
            <a:spLocks noGrp="1"/>
          </p:cNvSpPr>
          <p:nvPr>
            <p:ph idx="1"/>
            <p:custDataLst>
              <p:tags r:id="rId2"/>
            </p:custDataLst>
          </p:nvPr>
        </p:nvSpPr>
        <p:spPr>
          <a:xfrm>
            <a:off x="1077357" y="1751337"/>
            <a:ext cx="7455084" cy="4374827"/>
          </a:xfrm>
        </p:spPr>
        <p:txBody>
          <a:bodyPr/>
          <a:lstStyle/>
          <a:p>
            <a:r>
              <a:rPr lang="zh-CN" altLang="en-US" sz="2400" dirty="0" smtClean="0"/>
              <a:t>数字视频的基本参数</a:t>
            </a:r>
            <a:r>
              <a:rPr lang="en-US" altLang="zh-CN" sz="2400" dirty="0" smtClean="0"/>
              <a:t>——</a:t>
            </a:r>
            <a:r>
              <a:rPr lang="zh-CN" altLang="en-US" sz="2400" dirty="0" smtClean="0"/>
              <a:t>格式</a:t>
            </a:r>
            <a:endParaRPr lang="en-US" altLang="zh-CN" sz="2400" dirty="0" smtClean="0"/>
          </a:p>
          <a:p>
            <a:pPr marL="457200" indent="-457200">
              <a:buFont typeface="Wingdings" pitchFamily="2" charset="2"/>
              <a:buChar char="Ø"/>
            </a:pPr>
            <a:r>
              <a:rPr lang="en-US" altLang="zh-CN" sz="2000" dirty="0" smtClean="0">
                <a:solidFill>
                  <a:srgbClr val="FF0000"/>
                </a:solidFill>
              </a:rPr>
              <a:t>AVI</a:t>
            </a:r>
            <a:r>
              <a:rPr lang="zh-CN" altLang="en-US" sz="2000" dirty="0" smtClean="0">
                <a:solidFill>
                  <a:srgbClr val="FF0000"/>
                </a:solidFill>
              </a:rPr>
              <a:t>格式</a:t>
            </a:r>
            <a:r>
              <a:rPr lang="zh-CN" altLang="en-US" sz="2000" dirty="0" smtClean="0"/>
              <a:t>：它的英文全称为</a:t>
            </a:r>
            <a:r>
              <a:rPr lang="en-US" altLang="zh-CN" sz="2000" dirty="0" smtClean="0"/>
              <a:t>Audio Video Interleaved</a:t>
            </a:r>
            <a:r>
              <a:rPr lang="zh-CN" altLang="en-US" sz="2000" dirty="0" smtClean="0"/>
              <a:t>，即音频视频交错格式。优点：图像质量好，跨平台播放，缺点：体积庞大，压缩标准不统一。</a:t>
            </a:r>
            <a:endParaRPr lang="en-US" altLang="zh-CN" sz="2000" dirty="0" smtClean="0"/>
          </a:p>
          <a:p>
            <a:pPr marL="457200" indent="-457200">
              <a:buFont typeface="Wingdings" pitchFamily="2" charset="2"/>
              <a:buChar char="Ø"/>
            </a:pPr>
            <a:r>
              <a:rPr lang="en-US" altLang="zh-CN" sz="2000" dirty="0">
                <a:solidFill>
                  <a:srgbClr val="FF0000"/>
                </a:solidFill>
              </a:rPr>
              <a:t>MPEG</a:t>
            </a:r>
            <a:r>
              <a:rPr lang="zh-CN" altLang="en-US" sz="2000" dirty="0">
                <a:solidFill>
                  <a:srgbClr val="FF0000"/>
                </a:solidFill>
              </a:rPr>
              <a:t>格式</a:t>
            </a:r>
            <a:r>
              <a:rPr lang="zh-CN" altLang="en-US" sz="2000" dirty="0"/>
              <a:t>：它的英文全称为</a:t>
            </a:r>
            <a:r>
              <a:rPr lang="en-US" altLang="zh-CN" sz="2000" dirty="0"/>
              <a:t>Moving Picture Experts Group</a:t>
            </a:r>
            <a:r>
              <a:rPr lang="zh-CN" altLang="en-US" sz="2000" dirty="0"/>
              <a:t>，即运动图像专家组格式，是运动图像压缩算法的国际标准，现已被几乎所有的计算机平台共同支持。</a:t>
            </a:r>
            <a:endParaRPr lang="en-US" altLang="zh-CN" sz="2000" dirty="0"/>
          </a:p>
        </p:txBody>
      </p:sp>
      <p:sp>
        <p:nvSpPr>
          <p:cNvPr id="4" name="日期占位符 3"/>
          <p:cNvSpPr>
            <a:spLocks noGrp="1"/>
          </p:cNvSpPr>
          <p:nvPr>
            <p:ph type="dt" sz="half" idx="10"/>
            <p:custDataLst>
              <p:tags r:id="rId3"/>
            </p:custDataLst>
          </p:nvPr>
        </p:nvSpPr>
        <p:spPr>
          <a:xfrm>
            <a:off x="457200" y="6356351"/>
            <a:ext cx="2133600" cy="366183"/>
          </a:xfrm>
        </p:spPr>
        <p:txBody>
          <a:bodyPr/>
          <a:lstStyle/>
          <a:p>
            <a:fld id="{5A6E931D-714F-46CC-8A48-2A5EA4AB0C0B}" type="datetime1">
              <a:rPr lang="zh-CN" altLang="en-US" smtClean="0"/>
              <a:t>2018/12/15</a:t>
            </a:fld>
            <a:endParaRPr lang="zh-CN" altLang="en-US"/>
          </a:p>
        </p:txBody>
      </p:sp>
      <p:sp>
        <p:nvSpPr>
          <p:cNvPr id="5" name="灯片编号占位符 4"/>
          <p:cNvSpPr>
            <a:spLocks noGrp="1"/>
          </p:cNvSpPr>
          <p:nvPr>
            <p:ph type="sldNum" sz="quarter" idx="11"/>
            <p:custDataLst>
              <p:tags r:id="rId4"/>
            </p:custDataLst>
          </p:nvPr>
        </p:nvSpPr>
        <p:spPr>
          <a:xfrm>
            <a:off x="6788150" y="6307667"/>
            <a:ext cx="2133600" cy="364067"/>
          </a:xfrm>
        </p:spPr>
        <p:txBody>
          <a:bodyPr/>
          <a:lstStyle/>
          <a:p>
            <a:fld id="{1E0BA58B-103A-46B6-A109-3DF0890384A4}" type="slidenum">
              <a:rPr lang="zh-CN" altLang="en-US" smtClean="0"/>
              <a:t>17</a:t>
            </a:fld>
            <a:endParaRPr lang="zh-CN" altLang="en-US"/>
          </a:p>
        </p:txBody>
      </p:sp>
    </p:spTree>
    <p:extLst>
      <p:ext uri="{BB962C8B-B14F-4D97-AF65-F5344CB8AC3E}">
        <p14:creationId xmlns:p14="http://schemas.microsoft.com/office/powerpoint/2010/main" val="17888633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1259632" y="768275"/>
            <a:ext cx="7128470" cy="752875"/>
          </a:xfrm>
        </p:spPr>
        <p:txBody>
          <a:bodyPr/>
          <a:lstStyle/>
          <a:p>
            <a:r>
              <a:rPr lang="zh-CN" altLang="en-US" dirty="0" smtClean="0"/>
              <a:t>数字视频的基础知识</a:t>
            </a:r>
            <a:endParaRPr lang="zh-CN" altLang="en-US" dirty="0"/>
          </a:p>
        </p:txBody>
      </p:sp>
      <p:sp>
        <p:nvSpPr>
          <p:cNvPr id="3" name="内容占位符 2"/>
          <p:cNvSpPr>
            <a:spLocks noGrp="1"/>
          </p:cNvSpPr>
          <p:nvPr>
            <p:ph idx="1"/>
            <p:custDataLst>
              <p:tags r:id="rId2"/>
            </p:custDataLst>
          </p:nvPr>
        </p:nvSpPr>
        <p:spPr>
          <a:xfrm>
            <a:off x="1077357" y="1751337"/>
            <a:ext cx="7455084" cy="4374827"/>
          </a:xfrm>
        </p:spPr>
        <p:txBody>
          <a:bodyPr/>
          <a:lstStyle/>
          <a:p>
            <a:r>
              <a:rPr lang="zh-CN" altLang="en-US" sz="2400" dirty="0" smtClean="0"/>
              <a:t>数字视频的基本参数</a:t>
            </a:r>
            <a:r>
              <a:rPr lang="en-US" altLang="zh-CN" sz="2400" dirty="0" smtClean="0"/>
              <a:t>——</a:t>
            </a:r>
            <a:r>
              <a:rPr lang="zh-CN" altLang="en-US" sz="2400" dirty="0" smtClean="0"/>
              <a:t>格式</a:t>
            </a:r>
            <a:endParaRPr lang="en-US" altLang="zh-CN" sz="2400" dirty="0" smtClean="0"/>
          </a:p>
          <a:p>
            <a:pPr marL="457200" indent="-457200">
              <a:buFont typeface="Wingdings" pitchFamily="2" charset="2"/>
              <a:buChar char="Ø"/>
            </a:pPr>
            <a:r>
              <a:rPr lang="en-US" altLang="zh-CN" sz="2000" dirty="0" smtClean="0">
                <a:solidFill>
                  <a:srgbClr val="FF0000"/>
                </a:solidFill>
              </a:rPr>
              <a:t>WMV</a:t>
            </a:r>
            <a:r>
              <a:rPr lang="zh-CN" altLang="en-US" sz="2000" dirty="0">
                <a:solidFill>
                  <a:srgbClr val="FF0000"/>
                </a:solidFill>
              </a:rPr>
              <a:t>格式</a:t>
            </a:r>
            <a:r>
              <a:rPr lang="zh-CN" altLang="en-US" sz="2000" dirty="0"/>
              <a:t>：它的英文全称为</a:t>
            </a:r>
            <a:r>
              <a:rPr lang="en-US" altLang="zh-CN" sz="2000" dirty="0"/>
              <a:t>Windows Media Video</a:t>
            </a:r>
            <a:r>
              <a:rPr lang="zh-CN" altLang="en-US" sz="2000" dirty="0"/>
              <a:t>，也是微软推出的一种采用独立编码方式并且可以直接在网上实时观看视频节目的文件压缩格式</a:t>
            </a:r>
            <a:r>
              <a:rPr lang="zh-CN" altLang="en-US" sz="2000" dirty="0" smtClean="0"/>
              <a:t>。</a:t>
            </a:r>
            <a:endParaRPr lang="en-US" altLang="zh-CN" sz="2000" dirty="0" smtClean="0"/>
          </a:p>
          <a:p>
            <a:pPr marL="457200" indent="-457200">
              <a:buFont typeface="Wingdings" pitchFamily="2" charset="2"/>
              <a:buChar char="Ø"/>
            </a:pPr>
            <a:r>
              <a:rPr lang="en-US" altLang="zh-CN" sz="2000" dirty="0">
                <a:solidFill>
                  <a:srgbClr val="FF0000"/>
                </a:solidFill>
              </a:rPr>
              <a:t>F4V</a:t>
            </a:r>
            <a:r>
              <a:rPr lang="zh-CN" altLang="en-US" sz="2000" dirty="0"/>
              <a:t>：作为一种更小更清晰，更利于在网络传播的格式，</a:t>
            </a:r>
            <a:r>
              <a:rPr lang="en-US" altLang="zh-CN" sz="2000" dirty="0"/>
              <a:t>F4V</a:t>
            </a:r>
            <a:r>
              <a:rPr lang="zh-CN" altLang="en-US" sz="2000" dirty="0"/>
              <a:t>已经逐渐取代了传统</a:t>
            </a:r>
            <a:r>
              <a:rPr lang="en-US" altLang="zh-CN" sz="2000" dirty="0"/>
              <a:t>FLV</a:t>
            </a:r>
            <a:r>
              <a:rPr lang="zh-CN" altLang="en-US" sz="2000" dirty="0"/>
              <a:t>，被大多数主流播放器兼容播放，</a:t>
            </a:r>
            <a:r>
              <a:rPr lang="en-US" altLang="zh-CN" sz="2000" dirty="0"/>
              <a:t>F4V</a:t>
            </a:r>
            <a:r>
              <a:rPr lang="zh-CN" altLang="en-US" sz="2000" dirty="0"/>
              <a:t>比</a:t>
            </a:r>
            <a:r>
              <a:rPr lang="en-US" altLang="zh-CN" sz="2000" dirty="0"/>
              <a:t>FLV</a:t>
            </a:r>
            <a:r>
              <a:rPr lang="zh-CN" altLang="en-US" sz="2000" dirty="0"/>
              <a:t>有明显更高的清晰度和流畅度</a:t>
            </a:r>
            <a:r>
              <a:rPr lang="zh-CN" altLang="en-US" sz="2000" dirty="0" smtClean="0"/>
              <a:t>。</a:t>
            </a:r>
            <a:endParaRPr lang="en-US" altLang="zh-CN" sz="2000" dirty="0"/>
          </a:p>
        </p:txBody>
      </p:sp>
      <p:sp>
        <p:nvSpPr>
          <p:cNvPr id="4" name="日期占位符 3"/>
          <p:cNvSpPr>
            <a:spLocks noGrp="1"/>
          </p:cNvSpPr>
          <p:nvPr>
            <p:ph type="dt" sz="half" idx="10"/>
            <p:custDataLst>
              <p:tags r:id="rId3"/>
            </p:custDataLst>
          </p:nvPr>
        </p:nvSpPr>
        <p:spPr>
          <a:xfrm>
            <a:off x="457200" y="6356351"/>
            <a:ext cx="2133600" cy="366183"/>
          </a:xfrm>
        </p:spPr>
        <p:txBody>
          <a:bodyPr/>
          <a:lstStyle/>
          <a:p>
            <a:fld id="{5A6E931D-714F-46CC-8A48-2A5EA4AB0C0B}" type="datetime1">
              <a:rPr lang="zh-CN" altLang="en-US" smtClean="0"/>
              <a:t>2018/12/15</a:t>
            </a:fld>
            <a:endParaRPr lang="zh-CN" altLang="en-US"/>
          </a:p>
        </p:txBody>
      </p:sp>
      <p:sp>
        <p:nvSpPr>
          <p:cNvPr id="5" name="灯片编号占位符 4"/>
          <p:cNvSpPr>
            <a:spLocks noGrp="1"/>
          </p:cNvSpPr>
          <p:nvPr>
            <p:ph type="sldNum" sz="quarter" idx="11"/>
            <p:custDataLst>
              <p:tags r:id="rId4"/>
            </p:custDataLst>
          </p:nvPr>
        </p:nvSpPr>
        <p:spPr>
          <a:xfrm>
            <a:off x="6788150" y="6307667"/>
            <a:ext cx="2133600" cy="364067"/>
          </a:xfrm>
        </p:spPr>
        <p:txBody>
          <a:bodyPr/>
          <a:lstStyle/>
          <a:p>
            <a:fld id="{1E0BA58B-103A-46B6-A109-3DF0890384A4}" type="slidenum">
              <a:rPr lang="zh-CN" altLang="en-US" smtClean="0"/>
              <a:t>18</a:t>
            </a:fld>
            <a:endParaRPr lang="zh-CN" altLang="en-US"/>
          </a:p>
        </p:txBody>
      </p:sp>
    </p:spTree>
    <p:extLst>
      <p:ext uri="{BB962C8B-B14F-4D97-AF65-F5344CB8AC3E}">
        <p14:creationId xmlns:p14="http://schemas.microsoft.com/office/powerpoint/2010/main" val="168389413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1259632" y="768275"/>
            <a:ext cx="7128470" cy="752875"/>
          </a:xfrm>
        </p:spPr>
        <p:txBody>
          <a:bodyPr/>
          <a:lstStyle/>
          <a:p>
            <a:r>
              <a:rPr lang="zh-CN" altLang="en-US" dirty="0"/>
              <a:t>视频的获取与简单处理</a:t>
            </a:r>
          </a:p>
        </p:txBody>
      </p:sp>
      <p:sp>
        <p:nvSpPr>
          <p:cNvPr id="3" name="内容占位符 2"/>
          <p:cNvSpPr>
            <a:spLocks noGrp="1"/>
          </p:cNvSpPr>
          <p:nvPr>
            <p:ph idx="1"/>
            <p:custDataLst>
              <p:tags r:id="rId2"/>
            </p:custDataLst>
          </p:nvPr>
        </p:nvSpPr>
        <p:spPr>
          <a:xfrm>
            <a:off x="1077357" y="1751337"/>
            <a:ext cx="7455084" cy="4374827"/>
          </a:xfrm>
        </p:spPr>
        <p:txBody>
          <a:bodyPr/>
          <a:lstStyle/>
          <a:p>
            <a:r>
              <a:rPr lang="zh-CN" altLang="en-US" b="1" dirty="0" smtClean="0"/>
              <a:t>（</a:t>
            </a:r>
            <a:r>
              <a:rPr lang="en-US" altLang="zh-CN" b="1" dirty="0" smtClean="0"/>
              <a:t>1</a:t>
            </a:r>
            <a:r>
              <a:rPr lang="zh-CN" altLang="en-US" b="1" dirty="0" smtClean="0"/>
              <a:t>）获取已有的视频</a:t>
            </a:r>
            <a:endParaRPr lang="en-US" altLang="zh-CN" b="1" dirty="0" smtClean="0"/>
          </a:p>
          <a:p>
            <a:pPr lvl="1"/>
            <a:r>
              <a:rPr lang="zh-CN" altLang="en-US" dirty="0"/>
              <a:t>实</a:t>
            </a:r>
            <a:r>
              <a:rPr lang="zh-CN" altLang="en-US" dirty="0" smtClean="0"/>
              <a:t>时流式传输：网络电视、视频会议等</a:t>
            </a:r>
            <a:endParaRPr lang="en-US" altLang="zh-CN" dirty="0" smtClean="0"/>
          </a:p>
          <a:p>
            <a:pPr lvl="1"/>
            <a:r>
              <a:rPr lang="zh-CN" altLang="en-US" dirty="0" smtClean="0"/>
              <a:t>顺序流式传输：常见的有</a:t>
            </a:r>
            <a:r>
              <a:rPr lang="en-US" altLang="zh-CN" dirty="0" err="1" smtClean="0"/>
              <a:t>wmv</a:t>
            </a:r>
            <a:r>
              <a:rPr lang="en-US" altLang="zh-CN" dirty="0" smtClean="0"/>
              <a:t>\</a:t>
            </a:r>
            <a:r>
              <a:rPr lang="en-US" altLang="zh-CN" dirty="0" err="1" smtClean="0"/>
              <a:t>asf</a:t>
            </a:r>
            <a:r>
              <a:rPr lang="en-US" altLang="zh-CN" dirty="0" smtClean="0"/>
              <a:t>\</a:t>
            </a:r>
            <a:r>
              <a:rPr lang="en-US" altLang="zh-CN" dirty="0" err="1" smtClean="0"/>
              <a:t>flv</a:t>
            </a:r>
            <a:r>
              <a:rPr lang="zh-CN" altLang="en-US" dirty="0" smtClean="0"/>
              <a:t>等</a:t>
            </a:r>
            <a:endParaRPr lang="en-US" altLang="zh-CN" dirty="0" smtClean="0"/>
          </a:p>
          <a:p>
            <a:r>
              <a:rPr lang="zh-CN" altLang="en-US" b="1" dirty="0" smtClean="0"/>
              <a:t>（</a:t>
            </a:r>
            <a:r>
              <a:rPr lang="en-US" altLang="zh-CN" b="1" dirty="0"/>
              <a:t>2</a:t>
            </a:r>
            <a:r>
              <a:rPr lang="zh-CN" altLang="en-US" b="1" dirty="0"/>
              <a:t>）录制</a:t>
            </a:r>
            <a:r>
              <a:rPr lang="zh-CN" altLang="en-US" b="1" dirty="0" smtClean="0"/>
              <a:t>视频</a:t>
            </a:r>
            <a:endParaRPr lang="en-US" altLang="zh-CN" b="1" dirty="0" smtClean="0"/>
          </a:p>
          <a:p>
            <a:r>
              <a:rPr lang="zh-CN" altLang="en-US" b="1" dirty="0" smtClean="0"/>
              <a:t>（</a:t>
            </a:r>
            <a:r>
              <a:rPr lang="en-US" altLang="zh-CN" b="1" dirty="0" smtClean="0"/>
              <a:t>3</a:t>
            </a:r>
            <a:r>
              <a:rPr lang="zh-CN" altLang="en-US" b="1" dirty="0" smtClean="0"/>
              <a:t>）编辑视频</a:t>
            </a:r>
            <a:endParaRPr lang="en-US" altLang="zh-CN" b="1" dirty="0" smtClean="0"/>
          </a:p>
          <a:p>
            <a:endParaRPr lang="en-US" altLang="zh-CN" dirty="0"/>
          </a:p>
        </p:txBody>
      </p:sp>
      <p:sp>
        <p:nvSpPr>
          <p:cNvPr id="4" name="日期占位符 3"/>
          <p:cNvSpPr>
            <a:spLocks noGrp="1"/>
          </p:cNvSpPr>
          <p:nvPr>
            <p:ph type="dt" sz="half" idx="10"/>
            <p:custDataLst>
              <p:tags r:id="rId3"/>
            </p:custDataLst>
          </p:nvPr>
        </p:nvSpPr>
        <p:spPr>
          <a:xfrm>
            <a:off x="457200" y="6356351"/>
            <a:ext cx="2133600" cy="366183"/>
          </a:xfrm>
        </p:spPr>
        <p:txBody>
          <a:bodyPr/>
          <a:lstStyle/>
          <a:p>
            <a:fld id="{B4B021ED-7F49-4AB3-8725-41F7BD205588}" type="datetime1">
              <a:rPr lang="zh-CN" altLang="en-US" smtClean="0"/>
              <a:t>2018/12/15</a:t>
            </a:fld>
            <a:endParaRPr lang="zh-CN" altLang="en-US"/>
          </a:p>
        </p:txBody>
      </p:sp>
      <p:sp>
        <p:nvSpPr>
          <p:cNvPr id="5" name="灯片编号占位符 4"/>
          <p:cNvSpPr>
            <a:spLocks noGrp="1"/>
          </p:cNvSpPr>
          <p:nvPr>
            <p:ph type="sldNum" sz="quarter" idx="11"/>
            <p:custDataLst>
              <p:tags r:id="rId4"/>
            </p:custDataLst>
          </p:nvPr>
        </p:nvSpPr>
        <p:spPr>
          <a:xfrm>
            <a:off x="6788150" y="6307667"/>
            <a:ext cx="2133600" cy="364067"/>
          </a:xfrm>
        </p:spPr>
        <p:txBody>
          <a:bodyPr/>
          <a:lstStyle/>
          <a:p>
            <a:fld id="{1E0BA58B-103A-46B6-A109-3DF0890384A4}" type="slidenum">
              <a:rPr lang="zh-CN" altLang="en-US" smtClean="0"/>
              <a:t>19</a:t>
            </a:fld>
            <a:endParaRPr lang="zh-CN" altLang="en-US"/>
          </a:p>
        </p:txBody>
      </p:sp>
    </p:spTree>
    <p:extLst>
      <p:ext uri="{BB962C8B-B14F-4D97-AF65-F5344CB8AC3E}">
        <p14:creationId xmlns:p14="http://schemas.microsoft.com/office/powerpoint/2010/main" val="165306482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457200" y="6356351"/>
            <a:ext cx="2133600" cy="366183"/>
          </a:xfrm>
        </p:spPr>
        <p:txBody>
          <a:bodyPr/>
          <a:lstStyle/>
          <a:p>
            <a:fld id="{8B081A65-8FBD-4255-BBA9-2DE5D4B7ED2F}" type="datetime1">
              <a:rPr lang="zh-CN" altLang="en-US" smtClean="0"/>
              <a:t>2018/12/15</a:t>
            </a:fld>
            <a:endParaRPr lang="zh-CN" altLang="en-US"/>
          </a:p>
        </p:txBody>
      </p:sp>
      <p:sp>
        <p:nvSpPr>
          <p:cNvPr id="3" name="灯片编号占位符 2"/>
          <p:cNvSpPr>
            <a:spLocks noGrp="1"/>
          </p:cNvSpPr>
          <p:nvPr>
            <p:ph type="sldNum" sz="quarter" idx="12"/>
            <p:custDataLst>
              <p:tags r:id="rId2"/>
            </p:custDataLst>
          </p:nvPr>
        </p:nvSpPr>
        <p:spPr>
          <a:xfrm>
            <a:off x="6553200" y="6356351"/>
            <a:ext cx="2133600" cy="366183"/>
          </a:xfrm>
        </p:spPr>
        <p:txBody>
          <a:bodyPr/>
          <a:lstStyle/>
          <a:p>
            <a:fld id="{1E0BA58B-103A-46B6-A109-3DF0890384A4}" type="slidenum">
              <a:rPr lang="zh-CN" altLang="en-US" smtClean="0"/>
              <a:t>2</a:t>
            </a:fld>
            <a:endParaRPr lang="zh-CN" altLang="en-US"/>
          </a:p>
        </p:txBody>
      </p:sp>
      <p:sp>
        <p:nvSpPr>
          <p:cNvPr id="4" name="文本占位符 3"/>
          <p:cNvSpPr>
            <a:spLocks noGrp="1"/>
          </p:cNvSpPr>
          <p:nvPr>
            <p:ph type="body" sz="quarter" idx="13"/>
            <p:custDataLst>
              <p:tags r:id="rId3"/>
            </p:custDataLst>
          </p:nvPr>
        </p:nvSpPr>
        <p:spPr>
          <a:xfrm>
            <a:off x="2843808" y="2204864"/>
            <a:ext cx="5472608" cy="3364043"/>
          </a:xfrm>
        </p:spPr>
        <p:txBody>
          <a:bodyPr/>
          <a:lstStyle/>
          <a:p>
            <a:pPr marL="0" indent="0">
              <a:lnSpc>
                <a:spcPct val="150000"/>
              </a:lnSpc>
              <a:buNone/>
            </a:pPr>
            <a:r>
              <a:rPr lang="zh-CN" altLang="en-US" sz="3200" dirty="0" smtClean="0"/>
              <a:t>音频和</a:t>
            </a:r>
            <a:r>
              <a:rPr lang="zh-CN" altLang="en-US" sz="3200" dirty="0"/>
              <a:t>视频</a:t>
            </a:r>
            <a:r>
              <a:rPr lang="zh-CN" altLang="en-US" sz="3200" dirty="0" smtClean="0"/>
              <a:t>的基础知识</a:t>
            </a:r>
            <a:endParaRPr lang="en-US" altLang="zh-CN" sz="3200" dirty="0" smtClean="0"/>
          </a:p>
          <a:p>
            <a:pPr marL="0" indent="0">
              <a:lnSpc>
                <a:spcPct val="150000"/>
              </a:lnSpc>
              <a:buNone/>
            </a:pPr>
            <a:r>
              <a:rPr lang="zh-CN" altLang="en-US" sz="3200" dirty="0" smtClean="0"/>
              <a:t>了解微课</a:t>
            </a:r>
            <a:endParaRPr lang="en-US" altLang="zh-CN" sz="3200" dirty="0" smtClean="0"/>
          </a:p>
          <a:p>
            <a:pPr marL="0" indent="0">
              <a:lnSpc>
                <a:spcPct val="150000"/>
              </a:lnSpc>
              <a:buNone/>
            </a:pPr>
            <a:r>
              <a:rPr lang="zh-CN" altLang="en-US" sz="3200" dirty="0" smtClean="0"/>
              <a:t>微课教学资源的开发</a:t>
            </a:r>
            <a:endParaRPr lang="zh-CN" altLang="en-US" sz="3200" dirty="0"/>
          </a:p>
        </p:txBody>
      </p:sp>
      <p:sp>
        <p:nvSpPr>
          <p:cNvPr id="5" name="矩形 4"/>
          <p:cNvSpPr/>
          <p:nvPr>
            <p:custDataLst>
              <p:tags r:id="rId4"/>
            </p:custDataLst>
          </p:nvPr>
        </p:nvSpPr>
        <p:spPr>
          <a:xfrm>
            <a:off x="2422307" y="2171395"/>
            <a:ext cx="373820"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altLang="zh-CN" sz="5400" b="1" cap="none" spc="0" dirty="0" smtClean="0">
                <a:ln/>
                <a:solidFill>
                  <a:schemeClr val="accent3"/>
                </a:solidFill>
                <a:effectLst/>
                <a:latin typeface="华文行楷" panose="02010800040101010101" pitchFamily="2" charset="-122"/>
                <a:ea typeface="华文行楷" panose="02010800040101010101" pitchFamily="2" charset="-122"/>
              </a:rPr>
              <a:t>1</a:t>
            </a:r>
            <a:endParaRPr lang="zh-CN" altLang="en-US" sz="5400" b="1" cap="none" spc="0" dirty="0">
              <a:ln/>
              <a:solidFill>
                <a:schemeClr val="accent3"/>
              </a:solidFill>
              <a:effectLst/>
              <a:latin typeface="华文行楷" panose="02010800040101010101" pitchFamily="2" charset="-122"/>
              <a:ea typeface="华文行楷" panose="02010800040101010101" pitchFamily="2" charset="-122"/>
            </a:endParaRPr>
          </a:p>
        </p:txBody>
      </p:sp>
      <p:sp>
        <p:nvSpPr>
          <p:cNvPr id="6" name="矩形 5"/>
          <p:cNvSpPr/>
          <p:nvPr>
            <p:custDataLst>
              <p:tags r:id="rId5"/>
            </p:custDataLst>
          </p:nvPr>
        </p:nvSpPr>
        <p:spPr>
          <a:xfrm>
            <a:off x="2364598" y="3026719"/>
            <a:ext cx="489238"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altLang="zh-CN" sz="5400" b="1" cap="none" spc="0" dirty="0" smtClean="0">
                <a:ln/>
                <a:solidFill>
                  <a:schemeClr val="accent3"/>
                </a:solidFill>
                <a:effectLst/>
                <a:latin typeface="华文行楷" panose="02010800040101010101" pitchFamily="2" charset="-122"/>
                <a:ea typeface="华文行楷" panose="02010800040101010101" pitchFamily="2" charset="-122"/>
              </a:rPr>
              <a:t>2</a:t>
            </a:r>
            <a:endParaRPr lang="zh-CN" altLang="en-US" sz="5400" b="1" cap="none" spc="0" dirty="0">
              <a:ln/>
              <a:solidFill>
                <a:schemeClr val="accent3"/>
              </a:solidFill>
              <a:effectLst/>
              <a:latin typeface="华文行楷" panose="02010800040101010101" pitchFamily="2" charset="-122"/>
              <a:ea typeface="华文行楷" panose="02010800040101010101" pitchFamily="2" charset="-122"/>
            </a:endParaRPr>
          </a:p>
        </p:txBody>
      </p:sp>
      <p:sp>
        <p:nvSpPr>
          <p:cNvPr id="7" name="矩形 6"/>
          <p:cNvSpPr/>
          <p:nvPr>
            <p:custDataLst>
              <p:tags r:id="rId6"/>
            </p:custDataLst>
          </p:nvPr>
        </p:nvSpPr>
        <p:spPr>
          <a:xfrm>
            <a:off x="2339752" y="3882043"/>
            <a:ext cx="538930"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altLang="zh-CN" sz="5400" b="1" cap="none" spc="0" dirty="0" smtClean="0">
                <a:ln/>
                <a:solidFill>
                  <a:schemeClr val="accent3"/>
                </a:solidFill>
                <a:effectLst/>
                <a:latin typeface="华文行楷" panose="02010800040101010101" pitchFamily="2" charset="-122"/>
                <a:ea typeface="华文行楷" panose="02010800040101010101" pitchFamily="2" charset="-122"/>
              </a:rPr>
              <a:t>3</a:t>
            </a:r>
            <a:endParaRPr lang="zh-CN" altLang="en-US" sz="5400" b="1" cap="none" spc="0" dirty="0">
              <a:ln/>
              <a:solidFill>
                <a:schemeClr val="accent3"/>
              </a:solidFill>
              <a:effectLst/>
              <a:latin typeface="华文行楷" panose="02010800040101010101" pitchFamily="2" charset="-122"/>
              <a:ea typeface="华文行楷" panose="02010800040101010101" pitchFamily="2" charset="-122"/>
            </a:endParaRPr>
          </a:p>
        </p:txBody>
      </p:sp>
    </p:spTree>
    <p:extLst>
      <p:ext uri="{BB962C8B-B14F-4D97-AF65-F5344CB8AC3E}">
        <p14:creationId xmlns:p14="http://schemas.microsoft.com/office/powerpoint/2010/main" val="81584777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1259632" y="768275"/>
            <a:ext cx="7128470" cy="752875"/>
          </a:xfrm>
        </p:spPr>
        <p:txBody>
          <a:bodyPr/>
          <a:lstStyle/>
          <a:p>
            <a:r>
              <a:rPr lang="zh-CN" altLang="en-US" dirty="0"/>
              <a:t>视频的获取与简单处理</a:t>
            </a:r>
          </a:p>
        </p:txBody>
      </p:sp>
      <p:sp>
        <p:nvSpPr>
          <p:cNvPr id="3" name="内容占位符 2"/>
          <p:cNvSpPr>
            <a:spLocks noGrp="1"/>
          </p:cNvSpPr>
          <p:nvPr>
            <p:ph idx="1"/>
            <p:custDataLst>
              <p:tags r:id="rId2"/>
            </p:custDataLst>
          </p:nvPr>
        </p:nvSpPr>
        <p:spPr>
          <a:xfrm>
            <a:off x="1077357" y="1751337"/>
            <a:ext cx="7455084" cy="4374827"/>
          </a:xfrm>
        </p:spPr>
        <p:txBody>
          <a:bodyPr/>
          <a:lstStyle/>
          <a:p>
            <a:r>
              <a:rPr lang="zh-CN" altLang="en-US" b="1" dirty="0" smtClean="0"/>
              <a:t>（</a:t>
            </a:r>
            <a:r>
              <a:rPr lang="en-US" altLang="zh-CN" b="1" dirty="0" smtClean="0"/>
              <a:t>1</a:t>
            </a:r>
            <a:r>
              <a:rPr lang="zh-CN" altLang="en-US" b="1" dirty="0" smtClean="0"/>
              <a:t>）获取已有的视频</a:t>
            </a:r>
            <a:endParaRPr lang="en-US" altLang="zh-CN" b="1" dirty="0" smtClean="0"/>
          </a:p>
          <a:p>
            <a:endParaRPr lang="en-US" altLang="zh-CN" sz="2000" dirty="0" smtClean="0"/>
          </a:p>
          <a:p>
            <a:r>
              <a:rPr lang="zh-CN" altLang="en-US" sz="2000" dirty="0" smtClean="0"/>
              <a:t>    录制的软件：</a:t>
            </a:r>
            <a:r>
              <a:rPr lang="en-US" altLang="zh-CN" sz="2000" dirty="0" err="1" smtClean="0"/>
              <a:t>UUSee</a:t>
            </a:r>
            <a:r>
              <a:rPr lang="en-US" altLang="zh-CN" sz="2000" dirty="0" smtClean="0"/>
              <a:t>\</a:t>
            </a:r>
            <a:r>
              <a:rPr lang="en-US" altLang="zh-CN" sz="2000" dirty="0" err="1" smtClean="0"/>
              <a:t>PPLive</a:t>
            </a:r>
            <a:endParaRPr lang="en-US" altLang="zh-CN" sz="2000" dirty="0" smtClean="0"/>
          </a:p>
          <a:p>
            <a:r>
              <a:rPr lang="zh-CN" altLang="en-US" sz="2000" dirty="0" smtClean="0"/>
              <a:t>    采用录屏软件录制：</a:t>
            </a:r>
            <a:r>
              <a:rPr lang="en-US" altLang="zh-CN" sz="2000" dirty="0"/>
              <a:t>Camtasia </a:t>
            </a:r>
            <a:r>
              <a:rPr lang="en-US" altLang="zh-CN" sz="2000" dirty="0" smtClean="0"/>
              <a:t>Studio</a:t>
            </a:r>
            <a:endParaRPr lang="zh-CN" altLang="en-US" sz="2000" dirty="0"/>
          </a:p>
        </p:txBody>
      </p:sp>
      <p:sp>
        <p:nvSpPr>
          <p:cNvPr id="4" name="日期占位符 3"/>
          <p:cNvSpPr>
            <a:spLocks noGrp="1"/>
          </p:cNvSpPr>
          <p:nvPr>
            <p:ph type="dt" sz="half" idx="10"/>
            <p:custDataLst>
              <p:tags r:id="rId3"/>
            </p:custDataLst>
          </p:nvPr>
        </p:nvSpPr>
        <p:spPr>
          <a:xfrm>
            <a:off x="457200" y="6356351"/>
            <a:ext cx="2133600" cy="366183"/>
          </a:xfrm>
        </p:spPr>
        <p:txBody>
          <a:bodyPr/>
          <a:lstStyle/>
          <a:p>
            <a:fld id="{B4B021ED-7F49-4AB3-8725-41F7BD205588}" type="datetime1">
              <a:rPr lang="zh-CN" altLang="en-US" smtClean="0"/>
              <a:t>2018/12/15</a:t>
            </a:fld>
            <a:endParaRPr lang="zh-CN" altLang="en-US"/>
          </a:p>
        </p:txBody>
      </p:sp>
      <p:sp>
        <p:nvSpPr>
          <p:cNvPr id="5" name="灯片编号占位符 4"/>
          <p:cNvSpPr>
            <a:spLocks noGrp="1"/>
          </p:cNvSpPr>
          <p:nvPr>
            <p:ph type="sldNum" sz="quarter" idx="11"/>
            <p:custDataLst>
              <p:tags r:id="rId4"/>
            </p:custDataLst>
          </p:nvPr>
        </p:nvSpPr>
        <p:spPr>
          <a:xfrm>
            <a:off x="6788150" y="6307667"/>
            <a:ext cx="2133600" cy="364067"/>
          </a:xfrm>
        </p:spPr>
        <p:txBody>
          <a:bodyPr/>
          <a:lstStyle/>
          <a:p>
            <a:fld id="{1E0BA58B-103A-46B6-A109-3DF0890384A4}" type="slidenum">
              <a:rPr lang="zh-CN" altLang="en-US" smtClean="0"/>
              <a:t>20</a:t>
            </a:fld>
            <a:endParaRPr lang="zh-CN" altLang="en-US"/>
          </a:p>
        </p:txBody>
      </p:sp>
      <p:pic>
        <p:nvPicPr>
          <p:cNvPr id="6" name="图片 17"/>
          <p:cNvPicPr>
            <a:picLocks noChangeAspect="1"/>
          </p:cNvPicPr>
          <p:nvPr>
            <p:custDataLst>
              <p:tags r:id="rId5"/>
            </p:custDataLst>
          </p:nvPr>
        </p:nvPicPr>
        <p:blipFill>
          <a:blip r:embed="rId9">
            <a:extLst>
              <a:ext uri="{28A0092B-C50C-407E-A947-70E740481C1C}">
                <a14:useLocalDpi xmlns:a14="http://schemas.microsoft.com/office/drawing/2010/main" val="0"/>
              </a:ext>
            </a:extLst>
          </a:blip>
          <a:srcRect/>
          <a:stretch>
            <a:fillRect/>
          </a:stretch>
        </p:blipFill>
        <p:spPr bwMode="auto">
          <a:xfrm>
            <a:off x="3080452" y="3963119"/>
            <a:ext cx="3219740" cy="2058169"/>
          </a:xfrm>
          <a:prstGeom prst="rect">
            <a:avLst/>
          </a:prstGeom>
          <a:solidFill>
            <a:srgbClr val="FFFFFF">
              <a:shade val="85000"/>
            </a:srgbClr>
          </a:solidFill>
          <a:ln w="38100"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8" name="TextBox 7"/>
          <p:cNvSpPr txBox="1"/>
          <p:nvPr>
            <p:custDataLst>
              <p:tags r:id="rId6"/>
            </p:custDataLst>
          </p:nvPr>
        </p:nvSpPr>
        <p:spPr>
          <a:xfrm>
            <a:off x="3467865" y="6125234"/>
            <a:ext cx="2066591" cy="400110"/>
          </a:xfrm>
          <a:prstGeom prst="rect">
            <a:avLst/>
          </a:prstGeom>
          <a:noFill/>
        </p:spPr>
        <p:txBody>
          <a:bodyPr wrap="none" rtlCol="0">
            <a:spAutoFit/>
          </a:bodyPr>
          <a:lstStyle/>
          <a:p>
            <a:r>
              <a:rPr lang="en-US" altLang="zh-CN" sz="2000" dirty="0" err="1" smtClean="0"/>
              <a:t>Camtasia</a:t>
            </a:r>
            <a:r>
              <a:rPr lang="en-US" altLang="zh-CN" sz="2000" dirty="0" smtClean="0"/>
              <a:t> Studio</a:t>
            </a:r>
            <a:endParaRPr lang="zh-CN" altLang="en-US" sz="2000" dirty="0"/>
          </a:p>
        </p:txBody>
      </p:sp>
      <p:sp>
        <p:nvSpPr>
          <p:cNvPr id="10" name="矩形 9"/>
          <p:cNvSpPr/>
          <p:nvPr>
            <p:custDataLst>
              <p:tags r:id="rId7"/>
            </p:custDataLst>
          </p:nvPr>
        </p:nvSpPr>
        <p:spPr>
          <a:xfrm>
            <a:off x="1259632" y="2387173"/>
            <a:ext cx="6480720" cy="400110"/>
          </a:xfrm>
          <a:prstGeom prst="rect">
            <a:avLst/>
          </a:prstGeom>
        </p:spPr>
        <p:style>
          <a:lnRef idx="1">
            <a:schemeClr val="accent2"/>
          </a:lnRef>
          <a:fillRef idx="3">
            <a:schemeClr val="accent2"/>
          </a:fillRef>
          <a:effectRef idx="2">
            <a:schemeClr val="accent2"/>
          </a:effectRef>
          <a:fontRef idx="minor">
            <a:schemeClr val="lt1"/>
          </a:fontRef>
        </p:style>
        <p:txBody>
          <a:bodyPr wrap="square" anchor="ctr">
            <a:spAutoFit/>
          </a:bodyPr>
          <a:lstStyle/>
          <a:p>
            <a:pPr lvl="0" algn="ctr" fontAlgn="base">
              <a:spcBef>
                <a:spcPct val="0"/>
              </a:spcBef>
              <a:spcAft>
                <a:spcPct val="0"/>
              </a:spcAft>
            </a:pPr>
            <a:r>
              <a:rPr lang="zh-CN" altLang="en-US" sz="2000" b="1" dirty="0">
                <a:solidFill>
                  <a:schemeClr val="bg1"/>
                </a:solidFill>
                <a:latin typeface="等线" panose="02010600030101010101" pitchFamily="2" charset="-122"/>
                <a:ea typeface="等线" panose="02010600030101010101" pitchFamily="2" charset="-122"/>
                <a:cs typeface="+mj-cs"/>
              </a:rPr>
              <a:t>对于实时流式传输的视频流</a:t>
            </a:r>
            <a:r>
              <a:rPr lang="zh-CN" altLang="en-US" sz="2000" b="1" dirty="0" smtClean="0">
                <a:solidFill>
                  <a:schemeClr val="bg1"/>
                </a:solidFill>
                <a:latin typeface="等线" panose="02010600030101010101" pitchFamily="2" charset="-122"/>
                <a:ea typeface="等线" panose="02010600030101010101" pitchFamily="2" charset="-122"/>
                <a:cs typeface="+mj-cs"/>
              </a:rPr>
              <a:t>媒体 </a:t>
            </a:r>
            <a:r>
              <a:rPr lang="en-US" altLang="zh-CN" sz="2000" b="1" dirty="0" smtClean="0">
                <a:solidFill>
                  <a:schemeClr val="bg1"/>
                </a:solidFill>
                <a:latin typeface="等线" panose="02010600030101010101" pitchFamily="2" charset="-122"/>
                <a:ea typeface="等线" panose="02010600030101010101" pitchFamily="2" charset="-122"/>
                <a:cs typeface="+mj-cs"/>
              </a:rPr>
              <a:t>—— </a:t>
            </a:r>
            <a:r>
              <a:rPr lang="zh-CN" altLang="en-US" sz="2000" b="1" dirty="0" smtClean="0">
                <a:solidFill>
                  <a:schemeClr val="bg1"/>
                </a:solidFill>
                <a:latin typeface="等线" panose="02010600030101010101" pitchFamily="2" charset="-122"/>
                <a:ea typeface="等线" panose="02010600030101010101" pitchFamily="2" charset="-122"/>
                <a:cs typeface="+mj-cs"/>
              </a:rPr>
              <a:t>一边</a:t>
            </a:r>
            <a:r>
              <a:rPr lang="zh-CN" altLang="en-US" sz="2000" b="1" dirty="0">
                <a:solidFill>
                  <a:schemeClr val="bg1"/>
                </a:solidFill>
                <a:latin typeface="等线" panose="02010600030101010101" pitchFamily="2" charset="-122"/>
                <a:ea typeface="等线" panose="02010600030101010101" pitchFamily="2" charset="-122"/>
                <a:cs typeface="+mj-cs"/>
              </a:rPr>
              <a:t>收看一边录制</a:t>
            </a:r>
            <a:endParaRPr lang="en-US" altLang="zh-CN" sz="2000" b="1" dirty="0">
              <a:solidFill>
                <a:schemeClr val="bg1"/>
              </a:solidFill>
              <a:latin typeface="等线" panose="02010600030101010101" pitchFamily="2" charset="-122"/>
              <a:ea typeface="等线" panose="02010600030101010101" pitchFamily="2" charset="-122"/>
              <a:cs typeface="+mj-cs"/>
            </a:endParaRPr>
          </a:p>
        </p:txBody>
      </p:sp>
    </p:spTree>
    <p:extLst>
      <p:ext uri="{BB962C8B-B14F-4D97-AF65-F5344CB8AC3E}">
        <p14:creationId xmlns:p14="http://schemas.microsoft.com/office/powerpoint/2010/main" val="308103609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1259632" y="768275"/>
            <a:ext cx="7128470" cy="752875"/>
          </a:xfrm>
        </p:spPr>
        <p:txBody>
          <a:bodyPr/>
          <a:lstStyle/>
          <a:p>
            <a:r>
              <a:rPr lang="zh-CN" altLang="en-US" dirty="0"/>
              <a:t>视频的获取与简单处理</a:t>
            </a:r>
          </a:p>
        </p:txBody>
      </p:sp>
      <p:sp>
        <p:nvSpPr>
          <p:cNvPr id="3" name="内容占位符 2"/>
          <p:cNvSpPr>
            <a:spLocks noGrp="1"/>
          </p:cNvSpPr>
          <p:nvPr>
            <p:ph idx="1"/>
            <p:custDataLst>
              <p:tags r:id="rId2"/>
            </p:custDataLst>
          </p:nvPr>
        </p:nvSpPr>
        <p:spPr>
          <a:xfrm>
            <a:off x="1077357" y="1751337"/>
            <a:ext cx="7455084" cy="4374827"/>
          </a:xfrm>
        </p:spPr>
        <p:txBody>
          <a:bodyPr/>
          <a:lstStyle/>
          <a:p>
            <a:r>
              <a:rPr lang="zh-CN" altLang="en-US" b="1" dirty="0" smtClean="0"/>
              <a:t>（</a:t>
            </a:r>
            <a:r>
              <a:rPr lang="en-US" altLang="zh-CN" b="1" dirty="0" smtClean="0"/>
              <a:t>1</a:t>
            </a:r>
            <a:r>
              <a:rPr lang="zh-CN" altLang="en-US" b="1" dirty="0" smtClean="0"/>
              <a:t>）获取已有的视频</a:t>
            </a:r>
            <a:endParaRPr lang="en-US" altLang="zh-CN" b="1" dirty="0" smtClean="0"/>
          </a:p>
        </p:txBody>
      </p:sp>
      <p:sp>
        <p:nvSpPr>
          <p:cNvPr id="4" name="日期占位符 3"/>
          <p:cNvSpPr>
            <a:spLocks noGrp="1"/>
          </p:cNvSpPr>
          <p:nvPr>
            <p:ph type="dt" sz="half" idx="10"/>
            <p:custDataLst>
              <p:tags r:id="rId3"/>
            </p:custDataLst>
          </p:nvPr>
        </p:nvSpPr>
        <p:spPr>
          <a:xfrm>
            <a:off x="457200" y="6356351"/>
            <a:ext cx="2133600" cy="366183"/>
          </a:xfrm>
        </p:spPr>
        <p:txBody>
          <a:bodyPr/>
          <a:lstStyle/>
          <a:p>
            <a:fld id="{B4B021ED-7F49-4AB3-8725-41F7BD205588}" type="datetime1">
              <a:rPr lang="zh-CN" altLang="en-US" smtClean="0"/>
              <a:t>2018/12/15</a:t>
            </a:fld>
            <a:endParaRPr lang="zh-CN" altLang="en-US"/>
          </a:p>
        </p:txBody>
      </p:sp>
      <p:sp>
        <p:nvSpPr>
          <p:cNvPr id="5" name="灯片编号占位符 4"/>
          <p:cNvSpPr>
            <a:spLocks noGrp="1"/>
          </p:cNvSpPr>
          <p:nvPr>
            <p:ph type="sldNum" sz="quarter" idx="11"/>
            <p:custDataLst>
              <p:tags r:id="rId4"/>
            </p:custDataLst>
          </p:nvPr>
        </p:nvSpPr>
        <p:spPr>
          <a:xfrm>
            <a:off x="6788150" y="6307667"/>
            <a:ext cx="2133600" cy="364067"/>
          </a:xfrm>
        </p:spPr>
        <p:txBody>
          <a:bodyPr/>
          <a:lstStyle/>
          <a:p>
            <a:fld id="{1E0BA58B-103A-46B6-A109-3DF0890384A4}" type="slidenum">
              <a:rPr lang="zh-CN" altLang="en-US" smtClean="0"/>
              <a:t>21</a:t>
            </a:fld>
            <a:endParaRPr lang="zh-CN" altLang="en-US"/>
          </a:p>
        </p:txBody>
      </p:sp>
      <p:pic>
        <p:nvPicPr>
          <p:cNvPr id="7" name="Picture 2"/>
          <p:cNvPicPr>
            <a:picLocks noChangeAspect="1" noChangeArrowheads="1"/>
          </p:cNvPicPr>
          <p:nvPr>
            <p:custDataLst>
              <p:tags r:id="rId5"/>
            </p:custDataLst>
          </p:nvPr>
        </p:nvPicPr>
        <p:blipFill>
          <a:blip r:embed="rId10">
            <a:extLst>
              <a:ext uri="{28A0092B-C50C-407E-A947-70E740481C1C}">
                <a14:useLocalDpi xmlns:a14="http://schemas.microsoft.com/office/drawing/2010/main" val="0"/>
              </a:ext>
            </a:extLst>
          </a:blip>
          <a:srcRect/>
          <a:stretch>
            <a:fillRect/>
          </a:stretch>
        </p:blipFill>
        <p:spPr bwMode="auto">
          <a:xfrm>
            <a:off x="514187" y="3121704"/>
            <a:ext cx="4934048" cy="210263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custDataLst>
              <p:tags r:id="rId6"/>
            </p:custDataLst>
          </p:nvPr>
        </p:nvSpPr>
        <p:spPr>
          <a:xfrm>
            <a:off x="1982421" y="5224844"/>
            <a:ext cx="1005403" cy="584775"/>
          </a:xfrm>
          <a:prstGeom prst="rect">
            <a:avLst/>
          </a:prstGeom>
          <a:noFill/>
        </p:spPr>
        <p:txBody>
          <a:bodyPr wrap="none" rtlCol="0">
            <a:spAutoFit/>
          </a:bodyPr>
          <a:lstStyle/>
          <a:p>
            <a:r>
              <a:rPr lang="zh-CN" altLang="en-US" sz="3200" dirty="0"/>
              <a:t>硕鼠</a:t>
            </a:r>
          </a:p>
        </p:txBody>
      </p:sp>
      <p:sp>
        <p:nvSpPr>
          <p:cNvPr id="10" name="TextBox 9"/>
          <p:cNvSpPr txBox="1"/>
          <p:nvPr>
            <p:custDataLst>
              <p:tags r:id="rId7"/>
            </p:custDataLst>
          </p:nvPr>
        </p:nvSpPr>
        <p:spPr>
          <a:xfrm>
            <a:off x="6069020" y="3068076"/>
            <a:ext cx="1641796" cy="584775"/>
          </a:xfrm>
          <a:prstGeom prst="rect">
            <a:avLst/>
          </a:prstGeom>
          <a:noFill/>
        </p:spPr>
        <p:txBody>
          <a:bodyPr wrap="none" rtlCol="0">
            <a:spAutoFit/>
          </a:bodyPr>
          <a:lstStyle/>
          <a:p>
            <a:r>
              <a:rPr lang="en-US" altLang="zh-CN" sz="3200" dirty="0" smtClean="0"/>
              <a:t>Chrome</a:t>
            </a:r>
            <a:endParaRPr lang="zh-CN" altLang="en-US" sz="3200" dirty="0"/>
          </a:p>
        </p:txBody>
      </p:sp>
      <p:sp>
        <p:nvSpPr>
          <p:cNvPr id="11" name="矩形 10"/>
          <p:cNvSpPr/>
          <p:nvPr>
            <p:custDataLst>
              <p:tags r:id="rId8"/>
            </p:custDataLst>
          </p:nvPr>
        </p:nvSpPr>
        <p:spPr>
          <a:xfrm>
            <a:off x="1259632" y="2420888"/>
            <a:ext cx="6048672" cy="400110"/>
          </a:xfrm>
          <a:prstGeom prst="rect">
            <a:avLst/>
          </a:prstGeom>
        </p:spPr>
        <p:style>
          <a:lnRef idx="1">
            <a:schemeClr val="accent2"/>
          </a:lnRef>
          <a:fillRef idx="3">
            <a:schemeClr val="accent2"/>
          </a:fillRef>
          <a:effectRef idx="2">
            <a:schemeClr val="accent2"/>
          </a:effectRef>
          <a:fontRef idx="minor">
            <a:schemeClr val="lt1"/>
          </a:fontRef>
        </p:style>
        <p:txBody>
          <a:bodyPr wrap="square" anchor="ctr">
            <a:spAutoFit/>
          </a:bodyPr>
          <a:lstStyle/>
          <a:p>
            <a:pPr lvl="0" algn="ctr" fontAlgn="base">
              <a:spcBef>
                <a:spcPct val="0"/>
              </a:spcBef>
              <a:spcAft>
                <a:spcPct val="0"/>
              </a:spcAft>
            </a:pPr>
            <a:r>
              <a:rPr lang="zh-CN" altLang="en-US" sz="2000" b="1" dirty="0">
                <a:solidFill>
                  <a:schemeClr val="bg1"/>
                </a:solidFill>
                <a:latin typeface="等线" panose="02010600030101010101" pitchFamily="2" charset="-122"/>
                <a:ea typeface="等线" panose="02010600030101010101" pitchFamily="2" charset="-122"/>
                <a:cs typeface="+mj-cs"/>
              </a:rPr>
              <a:t>对于顺序流式传输的视频流</a:t>
            </a:r>
            <a:r>
              <a:rPr lang="zh-CN" altLang="en-US" sz="2000" b="1" dirty="0" smtClean="0">
                <a:solidFill>
                  <a:schemeClr val="bg1"/>
                </a:solidFill>
                <a:latin typeface="等线" panose="02010600030101010101" pitchFamily="2" charset="-122"/>
                <a:ea typeface="等线" panose="02010600030101010101" pitchFamily="2" charset="-122"/>
                <a:cs typeface="+mj-cs"/>
              </a:rPr>
              <a:t>媒体 </a:t>
            </a:r>
            <a:r>
              <a:rPr lang="en-US" altLang="zh-CN" sz="2000" b="1" dirty="0" smtClean="0">
                <a:solidFill>
                  <a:schemeClr val="bg1"/>
                </a:solidFill>
                <a:latin typeface="等线" panose="02010600030101010101" pitchFamily="2" charset="-122"/>
                <a:ea typeface="等线" panose="02010600030101010101" pitchFamily="2" charset="-122"/>
                <a:cs typeface="+mj-cs"/>
              </a:rPr>
              <a:t>—— </a:t>
            </a:r>
            <a:r>
              <a:rPr lang="zh-CN" altLang="en-US" sz="2000" b="1" dirty="0" smtClean="0">
                <a:solidFill>
                  <a:schemeClr val="bg1"/>
                </a:solidFill>
                <a:latin typeface="等线" panose="02010600030101010101" pitchFamily="2" charset="-122"/>
                <a:ea typeface="等线" panose="02010600030101010101" pitchFamily="2" charset="-122"/>
                <a:cs typeface="+mj-cs"/>
              </a:rPr>
              <a:t>第三</a:t>
            </a:r>
            <a:r>
              <a:rPr lang="zh-CN" altLang="en-US" sz="2000" b="1" dirty="0">
                <a:solidFill>
                  <a:schemeClr val="bg1"/>
                </a:solidFill>
                <a:latin typeface="等线" panose="02010600030101010101" pitchFamily="2" charset="-122"/>
                <a:ea typeface="等线" panose="02010600030101010101" pitchFamily="2" charset="-122"/>
                <a:cs typeface="+mj-cs"/>
              </a:rPr>
              <a:t>方软件</a:t>
            </a:r>
          </a:p>
        </p:txBody>
      </p:sp>
      <p:pic>
        <p:nvPicPr>
          <p:cNvPr id="9" name="图片 8"/>
          <p:cNvPicPr>
            <a:picLocks noChangeAspect="1"/>
          </p:cNvPicPr>
          <p:nvPr/>
        </p:nvPicPr>
        <p:blipFill>
          <a:blip r:embed="rId11"/>
          <a:stretch>
            <a:fillRect/>
          </a:stretch>
        </p:blipFill>
        <p:spPr>
          <a:xfrm>
            <a:off x="3822554" y="3729045"/>
            <a:ext cx="4492931" cy="235945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413266420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457200" y="6356351"/>
            <a:ext cx="2133600" cy="366183"/>
          </a:xfrm>
        </p:spPr>
        <p:txBody>
          <a:bodyPr/>
          <a:lstStyle/>
          <a:p>
            <a:fld id="{95BAF69F-218D-4873-B3C3-23F886D290E0}" type="datetime1">
              <a:rPr lang="zh-CN" altLang="en-US" smtClean="0"/>
              <a:t>2018/12/15</a:t>
            </a:fld>
            <a:endParaRPr lang="zh-CN" altLang="en-US"/>
          </a:p>
        </p:txBody>
      </p:sp>
      <p:sp>
        <p:nvSpPr>
          <p:cNvPr id="4" name="灯片编号占位符 3"/>
          <p:cNvSpPr>
            <a:spLocks noGrp="1"/>
          </p:cNvSpPr>
          <p:nvPr>
            <p:ph type="sldNum" sz="quarter" idx="11"/>
            <p:custDataLst>
              <p:tags r:id="rId2"/>
            </p:custDataLst>
          </p:nvPr>
        </p:nvSpPr>
        <p:spPr>
          <a:xfrm>
            <a:off x="6788150" y="6307667"/>
            <a:ext cx="2133600" cy="364067"/>
          </a:xfrm>
        </p:spPr>
        <p:txBody>
          <a:bodyPr/>
          <a:lstStyle/>
          <a:p>
            <a:fld id="{1E0BA58B-103A-46B6-A109-3DF0890384A4}" type="slidenum">
              <a:rPr lang="zh-CN" altLang="en-US" smtClean="0"/>
              <a:t>22</a:t>
            </a:fld>
            <a:endParaRPr lang="zh-CN" altLang="en-US"/>
          </a:p>
        </p:txBody>
      </p:sp>
      <p:sp>
        <p:nvSpPr>
          <p:cNvPr id="2" name="标题 1"/>
          <p:cNvSpPr>
            <a:spLocks noGrp="1"/>
          </p:cNvSpPr>
          <p:nvPr>
            <p:ph type="title" idx="4294967295"/>
            <p:custDataLst>
              <p:tags r:id="rId3"/>
            </p:custDataLst>
          </p:nvPr>
        </p:nvSpPr>
        <p:spPr>
          <a:xfrm>
            <a:off x="1763688" y="548680"/>
            <a:ext cx="7128792" cy="684856"/>
          </a:xfrm>
        </p:spPr>
        <p:txBody>
          <a:bodyPr rtlCol="0"/>
          <a:lstStyle/>
          <a:p>
            <a:pPr algn="l" eaLnBrk="1" fontAlgn="auto" hangingPunct="1">
              <a:spcAft>
                <a:spcPts val="0"/>
              </a:spcAft>
              <a:defRPr/>
            </a:pPr>
            <a:r>
              <a:rPr lang="zh-CN" altLang="en-US" sz="2400" dirty="0" smtClean="0"/>
              <a:t>第一步，打开视频网站，找到在线观看的视频地址</a:t>
            </a:r>
            <a:endParaRPr lang="zh-CN" altLang="en-US" sz="2400" dirty="0"/>
          </a:p>
        </p:txBody>
      </p:sp>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31640" y="1484784"/>
            <a:ext cx="6885386" cy="4259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1500140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457200" y="6356351"/>
            <a:ext cx="2133600" cy="366183"/>
          </a:xfrm>
        </p:spPr>
        <p:txBody>
          <a:bodyPr/>
          <a:lstStyle/>
          <a:p>
            <a:fld id="{ECFBAF8B-CE41-4037-800A-501A4D034C49}" type="datetime1">
              <a:rPr lang="zh-CN" altLang="en-US" smtClean="0"/>
              <a:t>2018/12/15</a:t>
            </a:fld>
            <a:endParaRPr lang="zh-CN" altLang="en-US"/>
          </a:p>
        </p:txBody>
      </p:sp>
      <p:sp>
        <p:nvSpPr>
          <p:cNvPr id="4" name="灯片编号占位符 3"/>
          <p:cNvSpPr>
            <a:spLocks noGrp="1"/>
          </p:cNvSpPr>
          <p:nvPr>
            <p:ph type="sldNum" sz="quarter" idx="11"/>
            <p:custDataLst>
              <p:tags r:id="rId2"/>
            </p:custDataLst>
          </p:nvPr>
        </p:nvSpPr>
        <p:spPr>
          <a:xfrm>
            <a:off x="6788150" y="6307667"/>
            <a:ext cx="2133600" cy="364067"/>
          </a:xfrm>
        </p:spPr>
        <p:txBody>
          <a:bodyPr/>
          <a:lstStyle/>
          <a:p>
            <a:fld id="{1E0BA58B-103A-46B6-A109-3DF0890384A4}" type="slidenum">
              <a:rPr lang="zh-CN" altLang="en-US" smtClean="0"/>
              <a:t>23</a:t>
            </a:fld>
            <a:endParaRPr lang="zh-CN" altLang="en-US"/>
          </a:p>
        </p:txBody>
      </p:sp>
      <p:sp>
        <p:nvSpPr>
          <p:cNvPr id="2" name="标题 1"/>
          <p:cNvSpPr>
            <a:spLocks noGrp="1"/>
          </p:cNvSpPr>
          <p:nvPr>
            <p:ph type="title" idx="4294967295"/>
            <p:custDataLst>
              <p:tags r:id="rId3"/>
            </p:custDataLst>
          </p:nvPr>
        </p:nvSpPr>
        <p:spPr>
          <a:xfrm>
            <a:off x="1368425" y="476672"/>
            <a:ext cx="7775575" cy="863054"/>
          </a:xfrm>
        </p:spPr>
        <p:txBody>
          <a:bodyPr rtlCol="0"/>
          <a:lstStyle/>
          <a:p>
            <a:pPr algn="l" eaLnBrk="1" fontAlgn="auto" hangingPunct="1">
              <a:spcAft>
                <a:spcPts val="0"/>
              </a:spcAft>
              <a:defRPr/>
            </a:pPr>
            <a:r>
              <a:rPr lang="zh-CN" altLang="en-US" sz="2400" dirty="0" smtClean="0"/>
              <a:t>第二步，复制该地址，然后粘贴到</a:t>
            </a:r>
            <a:r>
              <a:rPr lang="en-US" altLang="zh-CN" sz="2400" dirty="0" smtClean="0"/>
              <a:t>flvcd.com</a:t>
            </a:r>
            <a:r>
              <a:rPr lang="zh-CN" altLang="en-US" sz="2400" dirty="0" smtClean="0"/>
              <a:t>里</a:t>
            </a:r>
            <a:endParaRPr lang="zh-CN" altLang="en-US" sz="2400" dirty="0"/>
          </a:p>
        </p:txBody>
      </p:sp>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7584" y="1556792"/>
            <a:ext cx="7455719" cy="44113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9502647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457200" y="6356351"/>
            <a:ext cx="2133600" cy="366183"/>
          </a:xfrm>
        </p:spPr>
        <p:txBody>
          <a:bodyPr/>
          <a:lstStyle/>
          <a:p>
            <a:fld id="{ECFBAF8B-CE41-4037-800A-501A4D034C49}" type="datetime1">
              <a:rPr lang="zh-CN" altLang="en-US" smtClean="0"/>
              <a:t>2018/12/15</a:t>
            </a:fld>
            <a:endParaRPr lang="zh-CN" altLang="en-US"/>
          </a:p>
        </p:txBody>
      </p:sp>
      <p:sp>
        <p:nvSpPr>
          <p:cNvPr id="4" name="灯片编号占位符 3"/>
          <p:cNvSpPr>
            <a:spLocks noGrp="1"/>
          </p:cNvSpPr>
          <p:nvPr>
            <p:ph type="sldNum" sz="quarter" idx="11"/>
            <p:custDataLst>
              <p:tags r:id="rId2"/>
            </p:custDataLst>
          </p:nvPr>
        </p:nvSpPr>
        <p:spPr>
          <a:xfrm>
            <a:off x="6788150" y="6307667"/>
            <a:ext cx="2133600" cy="364067"/>
          </a:xfrm>
        </p:spPr>
        <p:txBody>
          <a:bodyPr/>
          <a:lstStyle/>
          <a:p>
            <a:fld id="{1E0BA58B-103A-46B6-A109-3DF0890384A4}" type="slidenum">
              <a:rPr lang="zh-CN" altLang="en-US" smtClean="0"/>
              <a:t>24</a:t>
            </a:fld>
            <a:endParaRPr lang="zh-CN" altLang="en-US"/>
          </a:p>
        </p:txBody>
      </p:sp>
      <p:sp>
        <p:nvSpPr>
          <p:cNvPr id="2" name="标题 1"/>
          <p:cNvSpPr>
            <a:spLocks noGrp="1"/>
          </p:cNvSpPr>
          <p:nvPr>
            <p:ph type="title" idx="4294967295"/>
            <p:custDataLst>
              <p:tags r:id="rId3"/>
            </p:custDataLst>
          </p:nvPr>
        </p:nvSpPr>
        <p:spPr>
          <a:xfrm>
            <a:off x="1368425" y="692696"/>
            <a:ext cx="7775575" cy="863054"/>
          </a:xfrm>
        </p:spPr>
        <p:txBody>
          <a:bodyPr rtlCol="0"/>
          <a:lstStyle/>
          <a:p>
            <a:pPr algn="l" eaLnBrk="1" fontAlgn="auto" hangingPunct="1">
              <a:spcAft>
                <a:spcPts val="0"/>
              </a:spcAft>
              <a:defRPr/>
            </a:pPr>
            <a:r>
              <a:rPr lang="zh-CN" altLang="en-US" sz="2400" dirty="0" smtClean="0"/>
              <a:t>第三步，用硕鼠下载视频</a:t>
            </a:r>
            <a:endParaRPr lang="zh-CN" altLang="en-US" sz="2400" dirty="0"/>
          </a:p>
        </p:txBody>
      </p:sp>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9632" y="1772816"/>
            <a:ext cx="7113240" cy="41256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417787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浏览器下载</a:t>
            </a:r>
            <a:endParaRPr lang="zh-CN" altLang="en-US" dirty="0"/>
          </a:p>
        </p:txBody>
      </p:sp>
      <p:sp>
        <p:nvSpPr>
          <p:cNvPr id="4" name="日期占位符 3"/>
          <p:cNvSpPr>
            <a:spLocks noGrp="1"/>
          </p:cNvSpPr>
          <p:nvPr>
            <p:ph type="dt" sz="half" idx="10"/>
          </p:nvPr>
        </p:nvSpPr>
        <p:spPr/>
        <p:txBody>
          <a:bodyPr/>
          <a:lstStyle/>
          <a:p>
            <a:fld id="{5A6E931D-714F-46CC-8A48-2A5EA4AB0C0B}" type="datetime1">
              <a:rPr lang="zh-CN" altLang="en-US" smtClean="0"/>
              <a:pPr/>
              <a:t>2018/12/15</a:t>
            </a:fld>
            <a:endParaRPr lang="zh-CN" altLang="en-US"/>
          </a:p>
        </p:txBody>
      </p:sp>
      <p:sp>
        <p:nvSpPr>
          <p:cNvPr id="5" name="灯片编号占位符 4"/>
          <p:cNvSpPr>
            <a:spLocks noGrp="1"/>
          </p:cNvSpPr>
          <p:nvPr>
            <p:ph type="sldNum" sz="quarter" idx="11"/>
          </p:nvPr>
        </p:nvSpPr>
        <p:spPr/>
        <p:txBody>
          <a:bodyPr/>
          <a:lstStyle/>
          <a:p>
            <a:fld id="{1E0BA58B-103A-46B6-A109-3DF0890384A4}" type="slidenum">
              <a:rPr lang="zh-CN" altLang="en-US" smtClean="0"/>
              <a:pPr/>
              <a:t>25</a:t>
            </a:fld>
            <a:endParaRPr lang="zh-CN" altLang="en-US" dirty="0"/>
          </a:p>
        </p:txBody>
      </p:sp>
      <p:sp>
        <p:nvSpPr>
          <p:cNvPr id="6" name="文本框 5"/>
          <p:cNvSpPr txBox="1"/>
          <p:nvPr/>
        </p:nvSpPr>
        <p:spPr>
          <a:xfrm>
            <a:off x="1259632" y="5710020"/>
            <a:ext cx="8064896" cy="646331"/>
          </a:xfrm>
          <a:prstGeom prst="rect">
            <a:avLst/>
          </a:prstGeom>
          <a:noFill/>
        </p:spPr>
        <p:txBody>
          <a:bodyPr wrap="square" rtlCol="0">
            <a:spAutoFit/>
          </a:bodyPr>
          <a:lstStyle/>
          <a:p>
            <a:r>
              <a:rPr lang="en-US" altLang="zh-CN" dirty="0"/>
              <a:t>https://chrome.google.com/webstore/detail/flash-video-downloader/aiimdkdngfcipjohbjenkahhlhccpdbc/related?hl=zh-CN</a:t>
            </a:r>
            <a:endParaRPr lang="zh-CN" altLang="en-US" dirty="0"/>
          </a:p>
        </p:txBody>
      </p:sp>
      <p:pic>
        <p:nvPicPr>
          <p:cNvPr id="7" name="图片 6"/>
          <p:cNvPicPr>
            <a:picLocks noChangeAspect="1"/>
          </p:cNvPicPr>
          <p:nvPr/>
        </p:nvPicPr>
        <p:blipFill>
          <a:blip r:embed="rId2"/>
          <a:stretch>
            <a:fillRect/>
          </a:stretch>
        </p:blipFill>
        <p:spPr>
          <a:xfrm>
            <a:off x="1122883" y="1742808"/>
            <a:ext cx="4810233" cy="3619371"/>
          </a:xfrm>
          <a:prstGeom prst="rect">
            <a:avLst/>
          </a:prstGeom>
        </p:spPr>
      </p:pic>
      <p:pic>
        <p:nvPicPr>
          <p:cNvPr id="8" name="图片 7"/>
          <p:cNvPicPr>
            <a:picLocks noChangeAspect="1"/>
          </p:cNvPicPr>
          <p:nvPr/>
        </p:nvPicPr>
        <p:blipFill>
          <a:blip r:embed="rId3"/>
          <a:stretch>
            <a:fillRect/>
          </a:stretch>
        </p:blipFill>
        <p:spPr>
          <a:xfrm>
            <a:off x="5945854" y="4077072"/>
            <a:ext cx="3190276" cy="1010660"/>
          </a:xfrm>
          <a:prstGeom prst="rect">
            <a:avLst/>
          </a:prstGeom>
        </p:spPr>
      </p:pic>
      <p:sp>
        <p:nvSpPr>
          <p:cNvPr id="9" name="文本框 8"/>
          <p:cNvSpPr txBox="1"/>
          <p:nvPr/>
        </p:nvSpPr>
        <p:spPr>
          <a:xfrm>
            <a:off x="6156176" y="3615838"/>
            <a:ext cx="2621230" cy="369332"/>
          </a:xfrm>
          <a:prstGeom prst="rect">
            <a:avLst/>
          </a:prstGeom>
          <a:noFill/>
        </p:spPr>
        <p:txBody>
          <a:bodyPr wrap="none" rtlCol="0">
            <a:spAutoFit/>
          </a:bodyPr>
          <a:lstStyle/>
          <a:p>
            <a:r>
              <a:rPr lang="zh-CN" altLang="en-US" dirty="0" smtClean="0"/>
              <a:t>安装</a:t>
            </a:r>
            <a:r>
              <a:rPr lang="en-US" altLang="zh-CN" dirty="0" smtClean="0"/>
              <a:t>Chrome</a:t>
            </a:r>
            <a:r>
              <a:rPr lang="zh-CN" altLang="en-US" dirty="0" smtClean="0"/>
              <a:t>浏览器插件</a:t>
            </a:r>
            <a:endParaRPr lang="zh-CN" altLang="en-US" dirty="0"/>
          </a:p>
        </p:txBody>
      </p:sp>
    </p:spTree>
    <p:extLst>
      <p:ext uri="{BB962C8B-B14F-4D97-AF65-F5344CB8AC3E}">
        <p14:creationId xmlns:p14="http://schemas.microsoft.com/office/powerpoint/2010/main" val="35319055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1259632" y="768275"/>
            <a:ext cx="7128470" cy="752875"/>
          </a:xfrm>
        </p:spPr>
        <p:txBody>
          <a:bodyPr/>
          <a:lstStyle/>
          <a:p>
            <a:r>
              <a:rPr lang="zh-CN" altLang="en-US" dirty="0"/>
              <a:t>视频的获取与简单处理</a:t>
            </a:r>
          </a:p>
        </p:txBody>
      </p:sp>
      <p:sp>
        <p:nvSpPr>
          <p:cNvPr id="3" name="内容占位符 2"/>
          <p:cNvSpPr>
            <a:spLocks noGrp="1"/>
          </p:cNvSpPr>
          <p:nvPr>
            <p:ph idx="1"/>
            <p:custDataLst>
              <p:tags r:id="rId2"/>
            </p:custDataLst>
          </p:nvPr>
        </p:nvSpPr>
        <p:spPr>
          <a:xfrm>
            <a:off x="1077357" y="1751337"/>
            <a:ext cx="7455084" cy="4374827"/>
          </a:xfrm>
        </p:spPr>
        <p:txBody>
          <a:bodyPr/>
          <a:lstStyle/>
          <a:p>
            <a:r>
              <a:rPr lang="zh-CN" altLang="en-US" b="1" dirty="0" smtClean="0"/>
              <a:t>（</a:t>
            </a:r>
            <a:r>
              <a:rPr lang="en-US" altLang="zh-CN" b="1" dirty="0" smtClean="0"/>
              <a:t>2</a:t>
            </a:r>
            <a:r>
              <a:rPr lang="zh-CN" altLang="en-US" b="1" dirty="0" smtClean="0"/>
              <a:t>）录制视频</a:t>
            </a:r>
            <a:r>
              <a:rPr lang="zh-CN" altLang="en-US" dirty="0" smtClean="0"/>
              <a:t>（摄像机、照相机、手机）</a:t>
            </a:r>
            <a:endParaRPr lang="en-US" altLang="zh-CN" dirty="0" smtClean="0"/>
          </a:p>
        </p:txBody>
      </p:sp>
      <p:pic>
        <p:nvPicPr>
          <p:cNvPr id="512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3528" y="2904509"/>
            <a:ext cx="3409832" cy="2952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4" name="表格 3"/>
          <p:cNvGraphicFramePr>
            <a:graphicFrameLocks noGrp="1"/>
          </p:cNvGraphicFramePr>
          <p:nvPr>
            <p:custDataLst>
              <p:tags r:id="rId3"/>
            </p:custDataLst>
            <p:extLst>
              <p:ext uri="{D42A27DB-BD31-4B8C-83A1-F6EECF244321}">
                <p14:modId xmlns:p14="http://schemas.microsoft.com/office/powerpoint/2010/main" val="1422558555"/>
              </p:ext>
            </p:extLst>
          </p:nvPr>
        </p:nvGraphicFramePr>
        <p:xfrm>
          <a:off x="3972272" y="3068960"/>
          <a:ext cx="5171728" cy="2225040"/>
        </p:xfrm>
        <a:graphic>
          <a:graphicData uri="http://schemas.openxmlformats.org/drawingml/2006/table">
            <a:tbl>
              <a:tblPr firstRow="1" bandRow="1">
                <a:tableStyleId>{B301B821-A1FF-4177-AEE7-76D212191A09}</a:tableStyleId>
              </a:tblPr>
              <a:tblGrid>
                <a:gridCol w="1302970"/>
                <a:gridCol w="3868758"/>
              </a:tblGrid>
              <a:tr h="370840">
                <a:tc>
                  <a:txBody>
                    <a:bodyPr/>
                    <a:lstStyle/>
                    <a:p>
                      <a:pPr algn="ctr"/>
                      <a:r>
                        <a:rPr lang="zh-CN" altLang="en-US" dirty="0" smtClean="0"/>
                        <a:t>景别</a:t>
                      </a:r>
                      <a:endParaRPr lang="zh-CN" altLang="en-US" dirty="0"/>
                    </a:p>
                  </a:txBody>
                  <a:tcPr/>
                </a:tc>
                <a:tc>
                  <a:txBody>
                    <a:bodyPr/>
                    <a:lstStyle/>
                    <a:p>
                      <a:pPr algn="ctr"/>
                      <a:r>
                        <a:rPr lang="zh-CN" altLang="en-US" dirty="0" smtClean="0"/>
                        <a:t>教学中的用法</a:t>
                      </a:r>
                      <a:endParaRPr lang="zh-CN" altLang="en-US" dirty="0"/>
                    </a:p>
                  </a:txBody>
                  <a:tcPr/>
                </a:tc>
              </a:tr>
              <a:tr h="370840">
                <a:tc>
                  <a:txBody>
                    <a:bodyPr/>
                    <a:lstStyle/>
                    <a:p>
                      <a:pPr algn="ctr"/>
                      <a:r>
                        <a:rPr lang="zh-CN" altLang="en-US" dirty="0" smtClean="0"/>
                        <a:t>远景</a:t>
                      </a:r>
                      <a:endParaRPr lang="zh-CN" altLang="en-US" dirty="0"/>
                    </a:p>
                  </a:txBody>
                  <a:tcPr/>
                </a:tc>
                <a:tc>
                  <a:txBody>
                    <a:bodyPr/>
                    <a:lstStyle/>
                    <a:p>
                      <a:pPr algn="ctr"/>
                      <a:r>
                        <a:rPr lang="zh-CN" altLang="en-US" dirty="0" smtClean="0"/>
                        <a:t>表现事物的整体概貌（交代场景）</a:t>
                      </a:r>
                      <a:endParaRPr lang="zh-CN" altLang="en-US" dirty="0"/>
                    </a:p>
                  </a:txBody>
                  <a:tcPr/>
                </a:tc>
              </a:tr>
              <a:tr h="370840">
                <a:tc>
                  <a:txBody>
                    <a:bodyPr/>
                    <a:lstStyle/>
                    <a:p>
                      <a:pPr algn="ctr"/>
                      <a:r>
                        <a:rPr lang="zh-CN" altLang="en-US" dirty="0" smtClean="0"/>
                        <a:t>全景</a:t>
                      </a:r>
                      <a:endParaRPr lang="zh-CN" altLang="en-US" dirty="0"/>
                    </a:p>
                  </a:txBody>
                  <a:tcPr/>
                </a:tc>
                <a:tc>
                  <a:txBody>
                    <a:bodyPr/>
                    <a:lstStyle/>
                    <a:p>
                      <a:pPr algn="ctr"/>
                      <a:r>
                        <a:rPr lang="zh-CN" altLang="en-US" dirty="0" smtClean="0"/>
                        <a:t>介绍事物整体结构或任务的整体动作</a:t>
                      </a:r>
                      <a:endParaRPr lang="zh-CN" altLang="en-US" dirty="0"/>
                    </a:p>
                  </a:txBody>
                  <a:tcPr/>
                </a:tc>
              </a:tr>
              <a:tr h="370840">
                <a:tc>
                  <a:txBody>
                    <a:bodyPr/>
                    <a:lstStyle/>
                    <a:p>
                      <a:pPr algn="ctr"/>
                      <a:r>
                        <a:rPr lang="zh-CN" altLang="en-US" dirty="0" smtClean="0"/>
                        <a:t>中景</a:t>
                      </a:r>
                      <a:endParaRPr lang="zh-CN" altLang="en-US" dirty="0"/>
                    </a:p>
                  </a:txBody>
                  <a:tcPr/>
                </a:tc>
                <a:tc>
                  <a:txBody>
                    <a:bodyPr/>
                    <a:lstStyle/>
                    <a:p>
                      <a:pPr algn="ctr"/>
                      <a:r>
                        <a:rPr lang="zh-CN" altLang="en-US" dirty="0" smtClean="0"/>
                        <a:t>表现人物的上半身动作，如操作仪器</a:t>
                      </a:r>
                      <a:endParaRPr lang="zh-CN" altLang="en-US" dirty="0"/>
                    </a:p>
                  </a:txBody>
                  <a:tcPr/>
                </a:tc>
              </a:tr>
              <a:tr h="370840">
                <a:tc>
                  <a:txBody>
                    <a:bodyPr/>
                    <a:lstStyle/>
                    <a:p>
                      <a:pPr algn="ctr"/>
                      <a:r>
                        <a:rPr lang="zh-CN" altLang="en-US" dirty="0" smtClean="0"/>
                        <a:t>近景</a:t>
                      </a:r>
                      <a:endParaRPr lang="zh-CN" altLang="en-US" dirty="0"/>
                    </a:p>
                  </a:txBody>
                  <a:tcPr/>
                </a:tc>
                <a:tc>
                  <a:txBody>
                    <a:bodyPr/>
                    <a:lstStyle/>
                    <a:p>
                      <a:pPr algn="ctr"/>
                      <a:r>
                        <a:rPr lang="zh-CN" altLang="en-US" dirty="0" smtClean="0"/>
                        <a:t>表现事物的细节，如教师的面部神态</a:t>
                      </a:r>
                      <a:endParaRPr lang="zh-CN" altLang="en-US" dirty="0"/>
                    </a:p>
                  </a:txBody>
                  <a:tcPr/>
                </a:tc>
              </a:tr>
              <a:tr h="370840">
                <a:tc>
                  <a:txBody>
                    <a:bodyPr/>
                    <a:lstStyle/>
                    <a:p>
                      <a:pPr algn="ctr"/>
                      <a:r>
                        <a:rPr lang="zh-CN" altLang="en-US" dirty="0" smtClean="0"/>
                        <a:t>特写</a:t>
                      </a:r>
                      <a:endParaRPr lang="zh-CN" altLang="en-US" dirty="0"/>
                    </a:p>
                  </a:txBody>
                  <a:tcPr/>
                </a:tc>
                <a:tc>
                  <a:txBody>
                    <a:bodyPr/>
                    <a:lstStyle/>
                    <a:p>
                      <a:pPr algn="ctr"/>
                      <a:r>
                        <a:rPr lang="zh-CN" altLang="en-US" dirty="0" smtClean="0"/>
                        <a:t>放大细节、突出事物的主要特征</a:t>
                      </a:r>
                      <a:endParaRPr lang="zh-CN" altLang="en-US" dirty="0"/>
                    </a:p>
                  </a:txBody>
                  <a:tcPr/>
                </a:tc>
              </a:tr>
            </a:tbl>
          </a:graphicData>
        </a:graphic>
      </p:graphicFrame>
      <p:sp>
        <p:nvSpPr>
          <p:cNvPr id="5" name="日期占位符 4"/>
          <p:cNvSpPr>
            <a:spLocks noGrp="1"/>
          </p:cNvSpPr>
          <p:nvPr>
            <p:ph type="dt" sz="half" idx="10"/>
            <p:custDataLst>
              <p:tags r:id="rId4"/>
            </p:custDataLst>
          </p:nvPr>
        </p:nvSpPr>
        <p:spPr>
          <a:xfrm>
            <a:off x="457200" y="6356351"/>
            <a:ext cx="2133600" cy="366183"/>
          </a:xfrm>
        </p:spPr>
        <p:txBody>
          <a:bodyPr/>
          <a:lstStyle/>
          <a:p>
            <a:fld id="{52D1981C-02C8-433E-B093-0D88A06810B5}" type="datetime1">
              <a:rPr lang="zh-CN" altLang="en-US" smtClean="0"/>
              <a:t>2018/12/15</a:t>
            </a:fld>
            <a:endParaRPr lang="zh-CN" altLang="en-US"/>
          </a:p>
        </p:txBody>
      </p:sp>
      <p:sp>
        <p:nvSpPr>
          <p:cNvPr id="6" name="灯片编号占位符 5"/>
          <p:cNvSpPr>
            <a:spLocks noGrp="1"/>
          </p:cNvSpPr>
          <p:nvPr>
            <p:ph type="sldNum" sz="quarter" idx="11"/>
            <p:custDataLst>
              <p:tags r:id="rId5"/>
            </p:custDataLst>
          </p:nvPr>
        </p:nvSpPr>
        <p:spPr>
          <a:xfrm>
            <a:off x="6788150" y="6307667"/>
            <a:ext cx="2133600" cy="364067"/>
          </a:xfrm>
        </p:spPr>
        <p:txBody>
          <a:bodyPr/>
          <a:lstStyle/>
          <a:p>
            <a:fld id="{1E0BA58B-103A-46B6-A109-3DF0890384A4}" type="slidenum">
              <a:rPr lang="zh-CN" altLang="en-US" smtClean="0"/>
              <a:t>26</a:t>
            </a:fld>
            <a:endParaRPr lang="zh-CN" altLang="en-US"/>
          </a:p>
        </p:txBody>
      </p:sp>
    </p:spTree>
    <p:extLst>
      <p:ext uri="{BB962C8B-B14F-4D97-AF65-F5344CB8AC3E}">
        <p14:creationId xmlns:p14="http://schemas.microsoft.com/office/powerpoint/2010/main" val="271989845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期占位符 3"/>
          <p:cNvSpPr>
            <a:spLocks noGrp="1"/>
          </p:cNvSpPr>
          <p:nvPr>
            <p:ph type="dt" sz="half" idx="10"/>
            <p:custDataLst>
              <p:tags r:id="rId1"/>
            </p:custDataLst>
          </p:nvPr>
        </p:nvSpPr>
        <p:spPr>
          <a:xfrm>
            <a:off x="457200" y="6356351"/>
            <a:ext cx="2133600" cy="366183"/>
          </a:xfrm>
        </p:spPr>
        <p:txBody>
          <a:bodyPr/>
          <a:lstStyle/>
          <a:p>
            <a:fld id="{DA352806-07B7-495F-8726-AB6E82D19D1D}" type="datetime1">
              <a:rPr lang="zh-CN" altLang="en-US" smtClean="0"/>
              <a:t>2018/12/15</a:t>
            </a:fld>
            <a:endParaRPr lang="zh-CN" altLang="en-US"/>
          </a:p>
        </p:txBody>
      </p:sp>
      <p:sp>
        <p:nvSpPr>
          <p:cNvPr id="5" name="灯片编号占位符 4"/>
          <p:cNvSpPr>
            <a:spLocks noGrp="1"/>
          </p:cNvSpPr>
          <p:nvPr>
            <p:ph type="sldNum" sz="quarter" idx="11"/>
            <p:custDataLst>
              <p:tags r:id="rId2"/>
            </p:custDataLst>
          </p:nvPr>
        </p:nvSpPr>
        <p:spPr>
          <a:xfrm>
            <a:off x="6788150" y="6307667"/>
            <a:ext cx="2133600" cy="364067"/>
          </a:xfrm>
        </p:spPr>
        <p:txBody>
          <a:bodyPr/>
          <a:lstStyle/>
          <a:p>
            <a:fld id="{1E0BA58B-103A-46B6-A109-3DF0890384A4}" type="slidenum">
              <a:rPr lang="zh-CN" altLang="en-US" smtClean="0"/>
              <a:t>27</a:t>
            </a:fld>
            <a:endParaRPr lang="zh-CN" altLang="en-US" dirty="0"/>
          </a:p>
        </p:txBody>
      </p:sp>
      <p:sp>
        <p:nvSpPr>
          <p:cNvPr id="2" name="标题 1"/>
          <p:cNvSpPr>
            <a:spLocks noGrp="1"/>
          </p:cNvSpPr>
          <p:nvPr>
            <p:ph type="title"/>
            <p:custDataLst>
              <p:tags r:id="rId3"/>
            </p:custDataLst>
          </p:nvPr>
        </p:nvSpPr>
        <p:spPr>
          <a:xfrm>
            <a:off x="1259632" y="768275"/>
            <a:ext cx="7128470" cy="752875"/>
          </a:xfrm>
        </p:spPr>
        <p:txBody>
          <a:bodyPr/>
          <a:lstStyle/>
          <a:p>
            <a:r>
              <a:rPr lang="zh-CN" altLang="en-US" dirty="0"/>
              <a:t>视频的获取与简单处理</a:t>
            </a:r>
          </a:p>
        </p:txBody>
      </p:sp>
      <p:grpSp>
        <p:nvGrpSpPr>
          <p:cNvPr id="8" name="组合 7"/>
          <p:cNvGrpSpPr/>
          <p:nvPr>
            <p:custDataLst>
              <p:tags r:id="rId4"/>
            </p:custDataLst>
          </p:nvPr>
        </p:nvGrpSpPr>
        <p:grpSpPr>
          <a:xfrm>
            <a:off x="3059832" y="2564904"/>
            <a:ext cx="3600400" cy="792088"/>
            <a:chOff x="2590800" y="3146662"/>
            <a:chExt cx="3600400" cy="792088"/>
          </a:xfrm>
        </p:grpSpPr>
        <p:sp>
          <p:nvSpPr>
            <p:cNvPr id="6" name="圆角矩形 5"/>
            <p:cNvSpPr/>
            <p:nvPr>
              <p:custDataLst>
                <p:tags r:id="rId12"/>
              </p:custDataLst>
            </p:nvPr>
          </p:nvSpPr>
          <p:spPr>
            <a:xfrm>
              <a:off x="2590800" y="3146662"/>
              <a:ext cx="3600400" cy="792088"/>
            </a:xfrm>
            <a:prstGeom prst="roundRect">
              <a:avLst>
                <a:gd name="adj" fmla="val 0"/>
              </a:avLst>
            </a:prstGeom>
            <a:solidFill>
              <a:schemeClr val="accent1"/>
            </a:solidFill>
            <a:ln w="25400" cap="flat" cmpd="sng" algn="ctr">
              <a:solidFill>
                <a:schemeClr val="accent1">
                  <a:shade val="50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t>Adobe </a:t>
              </a:r>
              <a:r>
                <a:rPr lang="en-US" altLang="zh-CN" sz="2400" dirty="0" smtClean="0"/>
                <a:t>Premiere/</a:t>
              </a:r>
              <a:r>
                <a:rPr lang="en-US" altLang="zh-CN" sz="2400" dirty="0" err="1" smtClean="0"/>
                <a:t>Edius</a:t>
              </a:r>
              <a:endParaRPr lang="zh-CN" altLang="en-US" sz="2400" dirty="0"/>
            </a:p>
          </p:txBody>
        </p:sp>
        <p:sp>
          <p:nvSpPr>
            <p:cNvPr id="7" name="直角三角形 6"/>
            <p:cNvSpPr/>
            <p:nvPr>
              <p:custDataLst>
                <p:tags r:id="rId13"/>
              </p:custDataLst>
            </p:nvPr>
          </p:nvSpPr>
          <p:spPr>
            <a:xfrm flipV="1">
              <a:off x="2590800" y="3146662"/>
              <a:ext cx="397024" cy="396044"/>
            </a:xfrm>
            <a:prstGeom prst="rtTriangle">
              <a:avLst/>
            </a:prstGeom>
            <a:solidFill>
              <a:schemeClr val="bg1"/>
            </a:solidFill>
            <a:ln w="25400" cap="flat" cmpd="sng" algn="ctr">
              <a:solidFill>
                <a:schemeClr val="accent1">
                  <a:shade val="50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grpSp>
        <p:nvGrpSpPr>
          <p:cNvPr id="9" name="组合 8"/>
          <p:cNvGrpSpPr/>
          <p:nvPr>
            <p:custDataLst>
              <p:tags r:id="rId5"/>
            </p:custDataLst>
          </p:nvPr>
        </p:nvGrpSpPr>
        <p:grpSpPr>
          <a:xfrm>
            <a:off x="3059832" y="3855354"/>
            <a:ext cx="3600400" cy="792088"/>
            <a:chOff x="2590800" y="3146662"/>
            <a:chExt cx="3600400" cy="792088"/>
          </a:xfrm>
        </p:grpSpPr>
        <p:sp>
          <p:nvSpPr>
            <p:cNvPr id="10" name="圆角矩形 9"/>
            <p:cNvSpPr/>
            <p:nvPr>
              <p:custDataLst>
                <p:tags r:id="rId10"/>
              </p:custDataLst>
            </p:nvPr>
          </p:nvSpPr>
          <p:spPr>
            <a:xfrm>
              <a:off x="2590800" y="3146662"/>
              <a:ext cx="3600400" cy="792088"/>
            </a:xfrm>
            <a:prstGeom prst="roundRect">
              <a:avLst>
                <a:gd name="adj" fmla="val 0"/>
              </a:avLst>
            </a:prstGeom>
            <a:solidFill>
              <a:schemeClr val="accent1"/>
            </a:solidFill>
            <a:ln w="25400" cap="flat" cmpd="sng" algn="ctr">
              <a:solidFill>
                <a:schemeClr val="accent1">
                  <a:shade val="50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smtClean="0"/>
                <a:t>Camtasia </a:t>
              </a:r>
              <a:r>
                <a:rPr lang="en-US" altLang="zh-CN" sz="2400" dirty="0"/>
                <a:t>Studio</a:t>
              </a:r>
              <a:endParaRPr lang="zh-CN" altLang="en-US" sz="2400" dirty="0"/>
            </a:p>
          </p:txBody>
        </p:sp>
        <p:sp>
          <p:nvSpPr>
            <p:cNvPr id="11" name="直角三角形 10"/>
            <p:cNvSpPr/>
            <p:nvPr>
              <p:custDataLst>
                <p:tags r:id="rId11"/>
              </p:custDataLst>
            </p:nvPr>
          </p:nvSpPr>
          <p:spPr>
            <a:xfrm flipV="1">
              <a:off x="2590800" y="3146662"/>
              <a:ext cx="397024" cy="396044"/>
            </a:xfrm>
            <a:prstGeom prst="rtTriangle">
              <a:avLst/>
            </a:prstGeom>
            <a:solidFill>
              <a:schemeClr val="bg1"/>
            </a:solidFill>
            <a:ln w="25400" cap="flat" cmpd="sng" algn="ctr">
              <a:solidFill>
                <a:schemeClr val="accent1">
                  <a:shade val="50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grpSp>
        <p:nvGrpSpPr>
          <p:cNvPr id="12" name="组合 11"/>
          <p:cNvGrpSpPr/>
          <p:nvPr>
            <p:custDataLst>
              <p:tags r:id="rId6"/>
            </p:custDataLst>
          </p:nvPr>
        </p:nvGrpSpPr>
        <p:grpSpPr>
          <a:xfrm>
            <a:off x="3059832" y="5115854"/>
            <a:ext cx="3600400" cy="792088"/>
            <a:chOff x="2590800" y="3146662"/>
            <a:chExt cx="3600400" cy="792088"/>
          </a:xfrm>
        </p:grpSpPr>
        <p:sp>
          <p:nvSpPr>
            <p:cNvPr id="13" name="圆角矩形 12"/>
            <p:cNvSpPr/>
            <p:nvPr>
              <p:custDataLst>
                <p:tags r:id="rId8"/>
              </p:custDataLst>
            </p:nvPr>
          </p:nvSpPr>
          <p:spPr>
            <a:xfrm>
              <a:off x="2590800" y="3146662"/>
              <a:ext cx="3600400" cy="792088"/>
            </a:xfrm>
            <a:prstGeom prst="roundRect">
              <a:avLst>
                <a:gd name="adj" fmla="val 0"/>
              </a:avLst>
            </a:prstGeom>
            <a:solidFill>
              <a:schemeClr val="accent1"/>
            </a:solidFill>
            <a:ln w="25400" cap="flat" cmpd="sng" algn="ctr">
              <a:solidFill>
                <a:schemeClr val="accent1">
                  <a:shade val="50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t>爱剪辑</a:t>
              </a:r>
            </a:p>
          </p:txBody>
        </p:sp>
        <p:sp>
          <p:nvSpPr>
            <p:cNvPr id="14" name="直角三角形 13"/>
            <p:cNvSpPr/>
            <p:nvPr>
              <p:custDataLst>
                <p:tags r:id="rId9"/>
              </p:custDataLst>
            </p:nvPr>
          </p:nvSpPr>
          <p:spPr>
            <a:xfrm flipV="1">
              <a:off x="2590800" y="3146662"/>
              <a:ext cx="397024" cy="396044"/>
            </a:xfrm>
            <a:prstGeom prst="rtTriangle">
              <a:avLst/>
            </a:prstGeom>
            <a:solidFill>
              <a:schemeClr val="bg1"/>
            </a:solidFill>
            <a:ln w="25400" cap="flat" cmpd="sng" algn="ctr">
              <a:solidFill>
                <a:schemeClr val="accent1">
                  <a:shade val="50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sp>
        <p:nvSpPr>
          <p:cNvPr id="15" name="内容占位符 2"/>
          <p:cNvSpPr txBox="1">
            <a:spLocks/>
          </p:cNvSpPr>
          <p:nvPr>
            <p:custDataLst>
              <p:tags r:id="rId7"/>
            </p:custDataLst>
          </p:nvPr>
        </p:nvSpPr>
        <p:spPr>
          <a:xfrm>
            <a:off x="1077357" y="1751337"/>
            <a:ext cx="7455084" cy="4374827"/>
          </a:xfrm>
          <a:prstGeom prst="rect">
            <a:avLst/>
          </a:prstGeom>
        </p:spPr>
        <p:txBody>
          <a:bodyPr/>
          <a:lstStyle>
            <a:lvl1pPr marL="342900" indent="-34290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zh-CN" altLang="en-US" b="1" dirty="0" smtClean="0"/>
              <a:t>（</a:t>
            </a:r>
            <a:r>
              <a:rPr lang="en-US" altLang="zh-CN" b="1" dirty="0" smtClean="0"/>
              <a:t>3</a:t>
            </a:r>
            <a:r>
              <a:rPr lang="zh-CN" altLang="en-US" b="1" dirty="0" smtClean="0"/>
              <a:t>）编辑视频</a:t>
            </a:r>
            <a:r>
              <a:rPr lang="zh-CN" altLang="en-US" dirty="0" smtClean="0"/>
              <a:t>（专业</a:t>
            </a:r>
            <a:r>
              <a:rPr lang="en-US" altLang="zh-CN" dirty="0" smtClean="0"/>
              <a:t>-&gt;</a:t>
            </a:r>
            <a:r>
              <a:rPr lang="zh-CN" altLang="en-US" dirty="0" smtClean="0"/>
              <a:t>业余）</a:t>
            </a:r>
            <a:endParaRPr lang="en-US" altLang="zh-CN" dirty="0" smtClean="0"/>
          </a:p>
        </p:txBody>
      </p:sp>
    </p:spTree>
    <p:extLst>
      <p:ext uri="{BB962C8B-B14F-4D97-AF65-F5344CB8AC3E}">
        <p14:creationId xmlns:p14="http://schemas.microsoft.com/office/powerpoint/2010/main" val="421691872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457200" y="6356351"/>
            <a:ext cx="2133600" cy="366183"/>
          </a:xfrm>
        </p:spPr>
        <p:txBody>
          <a:bodyPr/>
          <a:lstStyle/>
          <a:p>
            <a:fld id="{273103E2-0981-437A-8D68-39C6E7A28C41}" type="datetime1">
              <a:rPr lang="zh-CN" altLang="en-US" smtClean="0"/>
              <a:t>2018/12/15</a:t>
            </a:fld>
            <a:endParaRPr lang="zh-CN" altLang="en-US"/>
          </a:p>
        </p:txBody>
      </p:sp>
      <p:sp>
        <p:nvSpPr>
          <p:cNvPr id="3" name="灯片编号占位符 2"/>
          <p:cNvSpPr>
            <a:spLocks noGrp="1"/>
          </p:cNvSpPr>
          <p:nvPr>
            <p:ph type="sldNum" sz="quarter" idx="12"/>
            <p:custDataLst>
              <p:tags r:id="rId2"/>
            </p:custDataLst>
          </p:nvPr>
        </p:nvSpPr>
        <p:spPr>
          <a:xfrm>
            <a:off x="6553200" y="6356351"/>
            <a:ext cx="2133600" cy="366183"/>
          </a:xfrm>
        </p:spPr>
        <p:txBody>
          <a:bodyPr/>
          <a:lstStyle/>
          <a:p>
            <a:fld id="{1E0BA58B-103A-46B6-A109-3DF0890384A4}" type="slidenum">
              <a:rPr lang="zh-CN" altLang="en-US" smtClean="0"/>
              <a:t>28</a:t>
            </a:fld>
            <a:endParaRPr lang="zh-CN" altLang="en-US"/>
          </a:p>
        </p:txBody>
      </p:sp>
      <p:pic>
        <p:nvPicPr>
          <p:cNvPr id="4098" name="Picture 2" descr="http://www.xftjzx.com/images/mfyhaltxnb4s4y3pnuxgg3q/epaper/shzk/images/2012-05/29/A08/p39_b.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95936" y="3573016"/>
            <a:ext cx="3810000" cy="2295526"/>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p:custDataLst>
              <p:tags r:id="rId3"/>
            </p:custDataLst>
          </p:nvPr>
        </p:nvSpPr>
        <p:spPr>
          <a:xfrm>
            <a:off x="1653181" y="2348880"/>
            <a:ext cx="4472699" cy="1015663"/>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zh-CN" altLang="en-US" sz="60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休息</a:t>
            </a:r>
            <a:r>
              <a:rPr lang="en-US" altLang="zh-CN" sz="60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5</a:t>
            </a:r>
            <a:r>
              <a:rPr lang="zh-CN" altLang="en-US" sz="60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分钟</a:t>
            </a:r>
            <a:r>
              <a:rPr lang="en-US" altLang="zh-CN" sz="60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zh-CN" altLang="en-US" sz="6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2900186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after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type="body" sz="quarter" idx="13"/>
            <p:custDataLst>
              <p:tags r:id="rId1"/>
            </p:custDataLst>
          </p:nvPr>
        </p:nvSpPr>
        <p:spPr>
          <a:xfrm>
            <a:off x="2974048" y="3140968"/>
            <a:ext cx="5551828" cy="3364043"/>
          </a:xfrm>
        </p:spPr>
        <p:txBody>
          <a:bodyPr/>
          <a:lstStyle/>
          <a:p>
            <a:pPr>
              <a:lnSpc>
                <a:spcPct val="150000"/>
              </a:lnSpc>
            </a:pPr>
            <a:r>
              <a:rPr lang="zh-CN" altLang="en-US" dirty="0" smtClean="0"/>
              <a:t>何为微课？</a:t>
            </a:r>
            <a:endParaRPr lang="en-US" altLang="zh-CN" dirty="0" smtClean="0"/>
          </a:p>
          <a:p>
            <a:pPr>
              <a:lnSpc>
                <a:spcPct val="150000"/>
              </a:lnSpc>
            </a:pPr>
            <a:r>
              <a:rPr lang="zh-CN" altLang="en-US" dirty="0"/>
              <a:t>微</a:t>
            </a:r>
            <a:r>
              <a:rPr lang="zh-CN" altLang="en-US" dirty="0" smtClean="0"/>
              <a:t>课的设计原则</a:t>
            </a:r>
            <a:endParaRPr lang="en-US" altLang="zh-CN" dirty="0" smtClean="0"/>
          </a:p>
          <a:p>
            <a:pPr>
              <a:lnSpc>
                <a:spcPct val="150000"/>
              </a:lnSpc>
            </a:pPr>
            <a:r>
              <a:rPr lang="zh-CN" altLang="en-US" dirty="0"/>
              <a:t>微</a:t>
            </a:r>
            <a:r>
              <a:rPr lang="zh-CN" altLang="en-US" dirty="0" smtClean="0"/>
              <a:t>课的设计模式</a:t>
            </a:r>
            <a:endParaRPr lang="zh-CN" altLang="en-US" dirty="0"/>
          </a:p>
        </p:txBody>
      </p:sp>
      <p:sp>
        <p:nvSpPr>
          <p:cNvPr id="4" name="日期占位符 3"/>
          <p:cNvSpPr>
            <a:spLocks noGrp="1"/>
          </p:cNvSpPr>
          <p:nvPr>
            <p:ph type="dt" sz="half" idx="14"/>
            <p:custDataLst>
              <p:tags r:id="rId2"/>
            </p:custDataLst>
          </p:nvPr>
        </p:nvSpPr>
        <p:spPr>
          <a:xfrm>
            <a:off x="457200" y="6356351"/>
            <a:ext cx="2133600" cy="366183"/>
          </a:xfrm>
        </p:spPr>
        <p:txBody>
          <a:bodyPr/>
          <a:lstStyle/>
          <a:p>
            <a:fld id="{9EE549E2-E17C-4708-B622-48D81752AA41}" type="datetime1">
              <a:rPr lang="zh-CN" altLang="en-US" smtClean="0"/>
              <a:t>2018/12/15</a:t>
            </a:fld>
            <a:endParaRPr lang="zh-CN" altLang="en-US"/>
          </a:p>
        </p:txBody>
      </p:sp>
      <p:sp>
        <p:nvSpPr>
          <p:cNvPr id="5" name="灯片编号占位符 4"/>
          <p:cNvSpPr>
            <a:spLocks noGrp="1"/>
          </p:cNvSpPr>
          <p:nvPr>
            <p:ph type="sldNum" sz="quarter" idx="16"/>
            <p:custDataLst>
              <p:tags r:id="rId3"/>
            </p:custDataLst>
          </p:nvPr>
        </p:nvSpPr>
        <p:spPr>
          <a:xfrm>
            <a:off x="6553200" y="6356351"/>
            <a:ext cx="2133600" cy="366183"/>
          </a:xfrm>
        </p:spPr>
        <p:txBody>
          <a:bodyPr/>
          <a:lstStyle/>
          <a:p>
            <a:fld id="{1E0BA58B-103A-46B6-A109-3DF0890384A4}" type="slidenum">
              <a:rPr lang="zh-CN" altLang="en-US" smtClean="0"/>
              <a:t>29</a:t>
            </a:fld>
            <a:endParaRPr lang="zh-CN" altLang="en-US"/>
          </a:p>
        </p:txBody>
      </p:sp>
      <p:sp>
        <p:nvSpPr>
          <p:cNvPr id="2" name="标题 1"/>
          <p:cNvSpPr>
            <a:spLocks noGrp="1"/>
          </p:cNvSpPr>
          <p:nvPr>
            <p:ph type="title"/>
            <p:custDataLst>
              <p:tags r:id="rId4"/>
            </p:custDataLst>
          </p:nvPr>
        </p:nvSpPr>
        <p:spPr>
          <a:xfrm>
            <a:off x="2123728" y="1451989"/>
            <a:ext cx="6120680" cy="752875"/>
          </a:xfrm>
        </p:spPr>
        <p:txBody>
          <a:bodyPr>
            <a:normAutofit/>
          </a:bodyPr>
          <a:lstStyle/>
          <a:p>
            <a:r>
              <a:rPr lang="en-US" altLang="zh-CN" dirty="0" smtClean="0"/>
              <a:t>2 </a:t>
            </a:r>
            <a:r>
              <a:rPr lang="zh-CN" altLang="en-US" dirty="0" smtClean="0"/>
              <a:t>了解微课</a:t>
            </a:r>
            <a:endParaRPr lang="zh-CN" altLang="en-US" dirty="0"/>
          </a:p>
        </p:txBody>
      </p:sp>
    </p:spTree>
    <p:extLst>
      <p:ext uri="{BB962C8B-B14F-4D97-AF65-F5344CB8AC3E}">
        <p14:creationId xmlns:p14="http://schemas.microsoft.com/office/powerpoint/2010/main" val="271681818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type="body" sz="quarter" idx="13"/>
            <p:custDataLst>
              <p:tags r:id="rId1"/>
            </p:custDataLst>
          </p:nvPr>
        </p:nvSpPr>
        <p:spPr>
          <a:xfrm>
            <a:off x="2974048" y="3140968"/>
            <a:ext cx="5551828" cy="3364043"/>
          </a:xfrm>
        </p:spPr>
        <p:txBody>
          <a:bodyPr/>
          <a:lstStyle/>
          <a:p>
            <a:pPr>
              <a:lnSpc>
                <a:spcPct val="150000"/>
              </a:lnSpc>
            </a:pPr>
            <a:r>
              <a:rPr lang="zh-CN" altLang="en-US" dirty="0" smtClean="0"/>
              <a:t>数字音频的基础知识</a:t>
            </a:r>
            <a:endParaRPr lang="en-US" altLang="zh-CN" dirty="0" smtClean="0"/>
          </a:p>
          <a:p>
            <a:pPr>
              <a:lnSpc>
                <a:spcPct val="150000"/>
              </a:lnSpc>
            </a:pPr>
            <a:r>
              <a:rPr lang="zh-CN" altLang="en-US" dirty="0" smtClean="0"/>
              <a:t>声音的录制与编辑</a:t>
            </a:r>
            <a:endParaRPr lang="en-US" altLang="zh-CN" dirty="0" smtClean="0"/>
          </a:p>
          <a:p>
            <a:pPr>
              <a:lnSpc>
                <a:spcPct val="150000"/>
              </a:lnSpc>
            </a:pPr>
            <a:r>
              <a:rPr lang="zh-CN" altLang="en-US" dirty="0"/>
              <a:t>数字视频的基础知识</a:t>
            </a:r>
          </a:p>
          <a:p>
            <a:pPr>
              <a:lnSpc>
                <a:spcPct val="150000"/>
              </a:lnSpc>
            </a:pPr>
            <a:r>
              <a:rPr lang="zh-CN" altLang="en-US" dirty="0" smtClean="0"/>
              <a:t>视频的获取与简单处理</a:t>
            </a:r>
            <a:endParaRPr lang="zh-CN" altLang="en-US" dirty="0"/>
          </a:p>
        </p:txBody>
      </p:sp>
      <p:sp>
        <p:nvSpPr>
          <p:cNvPr id="4" name="日期占位符 3"/>
          <p:cNvSpPr>
            <a:spLocks noGrp="1"/>
          </p:cNvSpPr>
          <p:nvPr>
            <p:ph type="dt" sz="half" idx="14"/>
            <p:custDataLst>
              <p:tags r:id="rId2"/>
            </p:custDataLst>
          </p:nvPr>
        </p:nvSpPr>
        <p:spPr>
          <a:xfrm>
            <a:off x="457200" y="6356351"/>
            <a:ext cx="2133600" cy="366183"/>
          </a:xfrm>
        </p:spPr>
        <p:txBody>
          <a:bodyPr/>
          <a:lstStyle/>
          <a:p>
            <a:fld id="{4C8D03ED-F2FE-44D7-A838-D3EE52474890}" type="datetime1">
              <a:rPr lang="zh-CN" altLang="en-US" smtClean="0"/>
              <a:t>2018/12/15</a:t>
            </a:fld>
            <a:endParaRPr lang="zh-CN" altLang="en-US"/>
          </a:p>
        </p:txBody>
      </p:sp>
      <p:sp>
        <p:nvSpPr>
          <p:cNvPr id="5" name="灯片编号占位符 4"/>
          <p:cNvSpPr>
            <a:spLocks noGrp="1"/>
          </p:cNvSpPr>
          <p:nvPr>
            <p:ph type="sldNum" sz="quarter" idx="16"/>
            <p:custDataLst>
              <p:tags r:id="rId3"/>
            </p:custDataLst>
          </p:nvPr>
        </p:nvSpPr>
        <p:spPr>
          <a:xfrm>
            <a:off x="6553200" y="6356351"/>
            <a:ext cx="2133600" cy="366183"/>
          </a:xfrm>
        </p:spPr>
        <p:txBody>
          <a:bodyPr/>
          <a:lstStyle/>
          <a:p>
            <a:fld id="{1E0BA58B-103A-46B6-A109-3DF0890384A4}" type="slidenum">
              <a:rPr lang="zh-CN" altLang="en-US" smtClean="0"/>
              <a:t>3</a:t>
            </a:fld>
            <a:endParaRPr lang="zh-CN" altLang="en-US"/>
          </a:p>
        </p:txBody>
      </p:sp>
      <p:sp>
        <p:nvSpPr>
          <p:cNvPr id="2" name="标题 1"/>
          <p:cNvSpPr>
            <a:spLocks noGrp="1"/>
          </p:cNvSpPr>
          <p:nvPr>
            <p:ph type="title"/>
            <p:custDataLst>
              <p:tags r:id="rId4"/>
            </p:custDataLst>
          </p:nvPr>
        </p:nvSpPr>
        <p:spPr>
          <a:xfrm>
            <a:off x="2123728" y="1451989"/>
            <a:ext cx="6120680" cy="752875"/>
          </a:xfrm>
        </p:spPr>
        <p:txBody>
          <a:bodyPr/>
          <a:lstStyle/>
          <a:p>
            <a:r>
              <a:rPr lang="en-US" altLang="zh-CN" dirty="0" smtClean="0"/>
              <a:t>1</a:t>
            </a:r>
            <a:r>
              <a:rPr lang="zh-CN" altLang="en-US" dirty="0"/>
              <a:t>音频和视频的基础</a:t>
            </a:r>
            <a:r>
              <a:rPr lang="zh-CN" altLang="en-US" dirty="0" smtClean="0"/>
              <a:t>知识</a:t>
            </a:r>
            <a:endParaRPr lang="zh-CN" altLang="en-US" dirty="0"/>
          </a:p>
        </p:txBody>
      </p:sp>
    </p:spTree>
    <p:extLst>
      <p:ext uri="{BB962C8B-B14F-4D97-AF65-F5344CB8AC3E}">
        <p14:creationId xmlns:p14="http://schemas.microsoft.com/office/powerpoint/2010/main" val="317011227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a:xfrm>
            <a:off x="457200" y="6356351"/>
            <a:ext cx="2133600" cy="366183"/>
          </a:xfrm>
        </p:spPr>
        <p:txBody>
          <a:bodyPr/>
          <a:lstStyle/>
          <a:p>
            <a:fld id="{5D76C6A8-542B-4C51-8B25-ACCF50DD939C}" type="datetime1">
              <a:rPr lang="zh-CN" altLang="en-US" smtClean="0"/>
              <a:t>2018/12/15</a:t>
            </a:fld>
            <a:endParaRPr lang="zh-CN" altLang="en-US"/>
          </a:p>
        </p:txBody>
      </p:sp>
      <p:sp>
        <p:nvSpPr>
          <p:cNvPr id="3" name="灯片编号占位符 2"/>
          <p:cNvSpPr>
            <a:spLocks noGrp="1"/>
          </p:cNvSpPr>
          <p:nvPr>
            <p:ph type="sldNum" sz="quarter" idx="11"/>
            <p:custDataLst>
              <p:tags r:id="rId3"/>
            </p:custDataLst>
          </p:nvPr>
        </p:nvSpPr>
        <p:spPr>
          <a:xfrm>
            <a:off x="6788150" y="6307667"/>
            <a:ext cx="2133600" cy="364067"/>
          </a:xfrm>
        </p:spPr>
        <p:txBody>
          <a:bodyPr/>
          <a:lstStyle/>
          <a:p>
            <a:fld id="{1E0BA58B-103A-46B6-A109-3DF0890384A4}" type="slidenum">
              <a:rPr lang="zh-CN" altLang="en-US" smtClean="0"/>
              <a:t>30</a:t>
            </a:fld>
            <a:endParaRPr lang="zh-CN" altLang="en-US"/>
          </a:p>
        </p:txBody>
      </p:sp>
      <p:sp>
        <p:nvSpPr>
          <p:cNvPr id="4" name="标题 3"/>
          <p:cNvSpPr>
            <a:spLocks noGrp="1"/>
          </p:cNvSpPr>
          <p:nvPr>
            <p:ph type="title"/>
            <p:custDataLst>
              <p:tags r:id="rId4"/>
            </p:custDataLst>
          </p:nvPr>
        </p:nvSpPr>
        <p:spPr>
          <a:xfrm>
            <a:off x="1259632" y="768275"/>
            <a:ext cx="7128470" cy="752875"/>
          </a:xfrm>
        </p:spPr>
        <p:txBody>
          <a:bodyPr/>
          <a:lstStyle/>
          <a:p>
            <a:r>
              <a:rPr lang="zh-CN" altLang="en-US" dirty="0"/>
              <a:t>何</a:t>
            </a:r>
            <a:r>
              <a:rPr lang="zh-CN" altLang="en-US" dirty="0" smtClean="0"/>
              <a:t>为微课？</a:t>
            </a:r>
            <a:endParaRPr lang="zh-CN" altLang="en-US" dirty="0"/>
          </a:p>
        </p:txBody>
      </p:sp>
      <p:sp>
        <p:nvSpPr>
          <p:cNvPr id="5" name="椭圆 4">
            <a:hlinkClick r:id="rId12" action="ppaction://hlinkfile"/>
          </p:cNvPr>
          <p:cNvSpPr/>
          <p:nvPr>
            <p:custDataLst>
              <p:tags r:id="rId5"/>
            </p:custDataLst>
          </p:nvPr>
        </p:nvSpPr>
        <p:spPr>
          <a:xfrm>
            <a:off x="1691680" y="2563279"/>
            <a:ext cx="1170101" cy="1170101"/>
          </a:xfrm>
          <a:prstGeom prst="ellipse">
            <a:avLst/>
          </a:prstGeom>
          <a:solidFill>
            <a:schemeClr val="accent1"/>
          </a:solidFill>
          <a:ln w="25400" cap="flat" cmpd="sng" algn="ctr">
            <a:solidFill>
              <a:schemeClr val="accent1">
                <a:shade val="50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a:t>可汗学院</a:t>
            </a:r>
          </a:p>
        </p:txBody>
      </p:sp>
      <p:sp>
        <p:nvSpPr>
          <p:cNvPr id="11" name="椭圆 10">
            <a:hlinkClick r:id="rId13" action="ppaction://hlinkfile"/>
          </p:cNvPr>
          <p:cNvSpPr/>
          <p:nvPr>
            <p:custDataLst>
              <p:tags r:id="rId6"/>
            </p:custDataLst>
          </p:nvPr>
        </p:nvSpPr>
        <p:spPr>
          <a:xfrm>
            <a:off x="3818237" y="4629879"/>
            <a:ext cx="1726472" cy="1726472"/>
          </a:xfrm>
          <a:prstGeom prst="ellipse">
            <a:avLst/>
          </a:prstGeom>
          <a:solidFill>
            <a:schemeClr val="accent1"/>
          </a:solidFill>
          <a:ln w="25400" cap="flat" cmpd="sng" algn="ctr">
            <a:solidFill>
              <a:schemeClr val="accent1">
                <a:shade val="50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dirty="0"/>
              <a:t>翻转课堂</a:t>
            </a:r>
          </a:p>
        </p:txBody>
      </p:sp>
      <p:sp>
        <p:nvSpPr>
          <p:cNvPr id="14" name="椭圆 13">
            <a:hlinkClick r:id="rId14" action="ppaction://hlinkfile"/>
          </p:cNvPr>
          <p:cNvSpPr/>
          <p:nvPr>
            <p:custDataLst>
              <p:tags r:id="rId7"/>
            </p:custDataLst>
          </p:nvPr>
        </p:nvSpPr>
        <p:spPr>
          <a:xfrm>
            <a:off x="6174521" y="3867266"/>
            <a:ext cx="1726472" cy="1726472"/>
          </a:xfrm>
          <a:prstGeom prst="ellipse">
            <a:avLst/>
          </a:prstGeom>
          <a:solidFill>
            <a:schemeClr val="accent1"/>
          </a:solidFill>
          <a:ln w="25400" cap="flat" cmpd="sng" algn="ctr">
            <a:solidFill>
              <a:schemeClr val="accent1">
                <a:shade val="50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dirty="0"/>
              <a:t>慕课</a:t>
            </a:r>
          </a:p>
        </p:txBody>
      </p:sp>
      <p:sp>
        <p:nvSpPr>
          <p:cNvPr id="12" name="椭圆 11"/>
          <p:cNvSpPr/>
          <p:nvPr>
            <p:custDataLst>
              <p:tags r:id="rId8"/>
            </p:custDataLst>
          </p:nvPr>
        </p:nvSpPr>
        <p:spPr>
          <a:xfrm>
            <a:off x="3926508" y="1703876"/>
            <a:ext cx="2628838" cy="2480746"/>
          </a:xfrm>
          <a:prstGeom prst="ellipse">
            <a:avLst/>
          </a:prstGeom>
          <a:solidFill>
            <a:schemeClr val="accent1"/>
          </a:solidFill>
          <a:ln w="25400" cap="flat" cmpd="sng" algn="ctr">
            <a:solidFill>
              <a:schemeClr val="accent1">
                <a:shade val="50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dirty="0" smtClean="0"/>
              <a:t>混合</a:t>
            </a:r>
            <a:endParaRPr lang="en-US" altLang="zh-CN" sz="3200" dirty="0" smtClean="0"/>
          </a:p>
          <a:p>
            <a:pPr algn="ctr"/>
            <a:r>
              <a:rPr lang="zh-CN" altLang="en-US" sz="3200" dirty="0" smtClean="0"/>
              <a:t>教学</a:t>
            </a:r>
            <a:endParaRPr lang="zh-CN" altLang="en-US" sz="3200" dirty="0"/>
          </a:p>
        </p:txBody>
      </p:sp>
      <p:sp>
        <p:nvSpPr>
          <p:cNvPr id="23" name="椭圆 22"/>
          <p:cNvSpPr/>
          <p:nvPr>
            <p:custDataLst>
              <p:tags r:id="rId9"/>
            </p:custDataLst>
          </p:nvPr>
        </p:nvSpPr>
        <p:spPr>
          <a:xfrm>
            <a:off x="395536" y="4149080"/>
            <a:ext cx="1800200" cy="1800200"/>
          </a:xfrm>
          <a:prstGeom prst="ellipse">
            <a:avLst/>
          </a:prstGeom>
          <a:solidFill>
            <a:schemeClr val="accent1"/>
          </a:solidFill>
          <a:ln w="25400" cap="flat" cmpd="sng" algn="ctr">
            <a:solidFill>
              <a:schemeClr val="tx1">
                <a:lumMod val="50000"/>
                <a:lumOff val="50000"/>
              </a:schemeClr>
            </a:solidFill>
            <a:prstDash val="lgDash"/>
          </a:ln>
          <a:effectLst/>
        </p:spPr>
        <p:style>
          <a:lnRef idx="2">
            <a:schemeClr val="accent2"/>
          </a:lnRef>
          <a:fillRef idx="1">
            <a:schemeClr val="lt1"/>
          </a:fillRef>
          <a:effectRef idx="0">
            <a:schemeClr val="accent2"/>
          </a:effectRef>
          <a:fontRef idx="minor">
            <a:schemeClr val="dk1"/>
          </a:fontRef>
        </p:style>
        <p:txBody>
          <a:bodyPr rtlCol="0" anchor="ctr"/>
          <a:lstStyle/>
          <a:p>
            <a:pPr algn="ctr"/>
            <a:r>
              <a:rPr lang="zh-CN" altLang="en-US" sz="2800" dirty="0">
                <a:solidFill>
                  <a:schemeClr val="bg1"/>
                </a:solidFill>
              </a:rPr>
              <a:t>微</a:t>
            </a:r>
            <a:r>
              <a:rPr lang="zh-CN" altLang="en-US" sz="2800" dirty="0" smtClean="0">
                <a:solidFill>
                  <a:schemeClr val="bg1"/>
                </a:solidFill>
              </a:rPr>
              <a:t>课</a:t>
            </a:r>
            <a:endParaRPr lang="en-US" altLang="zh-CN" sz="2800" dirty="0" smtClean="0">
              <a:solidFill>
                <a:schemeClr val="bg1"/>
              </a:solidFill>
            </a:endParaRPr>
          </a:p>
          <a:p>
            <a:pPr algn="ctr"/>
            <a:r>
              <a:rPr lang="zh-CN" altLang="en-US" sz="2800" dirty="0" smtClean="0">
                <a:solidFill>
                  <a:schemeClr val="bg1"/>
                </a:solidFill>
              </a:rPr>
              <a:t>兴起</a:t>
            </a:r>
            <a:endParaRPr lang="zh-CN" altLang="en-US" sz="2800" dirty="0">
              <a:solidFill>
                <a:schemeClr val="bg1"/>
              </a:solidFill>
            </a:endParaRPr>
          </a:p>
        </p:txBody>
      </p:sp>
    </p:spTree>
    <p:custDataLst>
      <p:tags r:id="rId1"/>
    </p:custDataLst>
    <p:extLst>
      <p:ext uri="{BB962C8B-B14F-4D97-AF65-F5344CB8AC3E}">
        <p14:creationId xmlns:p14="http://schemas.microsoft.com/office/powerpoint/2010/main" val="523314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1000" fill="hold"/>
                                        <p:tgtEl>
                                          <p:spTgt spid="11"/>
                                        </p:tgtEl>
                                        <p:attrNameLst>
                                          <p:attrName>ppt_w</p:attrName>
                                        </p:attrNameLst>
                                      </p:cBhvr>
                                      <p:tavLst>
                                        <p:tav tm="0">
                                          <p:val>
                                            <p:fltVal val="0"/>
                                          </p:val>
                                        </p:tav>
                                        <p:tav tm="100000">
                                          <p:val>
                                            <p:strVal val="#ppt_w"/>
                                          </p:val>
                                        </p:tav>
                                      </p:tavLst>
                                    </p:anim>
                                    <p:anim calcmode="lin" valueType="num">
                                      <p:cBhvr>
                                        <p:cTn id="15" dur="1000" fill="hold"/>
                                        <p:tgtEl>
                                          <p:spTgt spid="11"/>
                                        </p:tgtEl>
                                        <p:attrNameLst>
                                          <p:attrName>ppt_h</p:attrName>
                                        </p:attrNameLst>
                                      </p:cBhvr>
                                      <p:tavLst>
                                        <p:tav tm="0">
                                          <p:val>
                                            <p:fltVal val="0"/>
                                          </p:val>
                                        </p:tav>
                                        <p:tav tm="100000">
                                          <p:val>
                                            <p:strVal val="#ppt_h"/>
                                          </p:val>
                                        </p:tav>
                                      </p:tavLst>
                                    </p:anim>
                                    <p:anim calcmode="lin" valueType="num">
                                      <p:cBhvr>
                                        <p:cTn id="16" dur="1000" fill="hold"/>
                                        <p:tgtEl>
                                          <p:spTgt spid="11"/>
                                        </p:tgtEl>
                                        <p:attrNameLst>
                                          <p:attrName>style.rotation</p:attrName>
                                        </p:attrNameLst>
                                      </p:cBhvr>
                                      <p:tavLst>
                                        <p:tav tm="0">
                                          <p:val>
                                            <p:fltVal val="90"/>
                                          </p:val>
                                        </p:tav>
                                        <p:tav tm="100000">
                                          <p:val>
                                            <p:fltVal val="0"/>
                                          </p:val>
                                        </p:tav>
                                      </p:tavLst>
                                    </p:anim>
                                    <p:animEffect transition="in" filter="fade">
                                      <p:cBhvr>
                                        <p:cTn id="17" dur="10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p:cTn id="22" dur="1000" fill="hold"/>
                                        <p:tgtEl>
                                          <p:spTgt spid="14"/>
                                        </p:tgtEl>
                                        <p:attrNameLst>
                                          <p:attrName>ppt_w</p:attrName>
                                        </p:attrNameLst>
                                      </p:cBhvr>
                                      <p:tavLst>
                                        <p:tav tm="0">
                                          <p:val>
                                            <p:fltVal val="0"/>
                                          </p:val>
                                        </p:tav>
                                        <p:tav tm="100000">
                                          <p:val>
                                            <p:strVal val="#ppt_w"/>
                                          </p:val>
                                        </p:tav>
                                      </p:tavLst>
                                    </p:anim>
                                    <p:anim calcmode="lin" valueType="num">
                                      <p:cBhvr>
                                        <p:cTn id="23" dur="1000" fill="hold"/>
                                        <p:tgtEl>
                                          <p:spTgt spid="14"/>
                                        </p:tgtEl>
                                        <p:attrNameLst>
                                          <p:attrName>ppt_h</p:attrName>
                                        </p:attrNameLst>
                                      </p:cBhvr>
                                      <p:tavLst>
                                        <p:tav tm="0">
                                          <p:val>
                                            <p:fltVal val="0"/>
                                          </p:val>
                                        </p:tav>
                                        <p:tav tm="100000">
                                          <p:val>
                                            <p:strVal val="#ppt_h"/>
                                          </p:val>
                                        </p:tav>
                                      </p:tavLst>
                                    </p:anim>
                                    <p:anim calcmode="lin" valueType="num">
                                      <p:cBhvr>
                                        <p:cTn id="24" dur="1000" fill="hold"/>
                                        <p:tgtEl>
                                          <p:spTgt spid="14"/>
                                        </p:tgtEl>
                                        <p:attrNameLst>
                                          <p:attrName>style.rotation</p:attrName>
                                        </p:attrNameLst>
                                      </p:cBhvr>
                                      <p:tavLst>
                                        <p:tav tm="0">
                                          <p:val>
                                            <p:fltVal val="90"/>
                                          </p:val>
                                        </p:tav>
                                        <p:tav tm="100000">
                                          <p:val>
                                            <p:fltVal val="0"/>
                                          </p:val>
                                        </p:tav>
                                      </p:tavLst>
                                    </p:anim>
                                    <p:animEffect transition="in" filter="fade">
                                      <p:cBhvr>
                                        <p:cTn id="25" dur="10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circle(in)">
                                      <p:cBhvr>
                                        <p:cTn id="30" dur="20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5"/>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11"/>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14"/>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12"/>
                                        </p:tgtEl>
                                        <p:attrNameLst>
                                          <p:attrName>style.visibility</p:attrName>
                                        </p:attrNameLst>
                                      </p:cBhvr>
                                      <p:to>
                                        <p:strVal val="hidden"/>
                                      </p:to>
                                    </p:set>
                                  </p:childTnLst>
                                </p:cTn>
                              </p:par>
                            </p:childTnLst>
                          </p:cTn>
                        </p:par>
                        <p:par>
                          <p:cTn id="41" fill="hold">
                            <p:stCondLst>
                              <p:cond delay="0"/>
                            </p:stCondLst>
                            <p:childTnLst>
                              <p:par>
                                <p:cTn id="42" presetID="10" presetClass="entr" presetSubtype="0" fill="hold" grpId="0" nodeType="after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fade">
                                      <p:cBhvr>
                                        <p:cTn id="4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11" grpId="0" animBg="1"/>
      <p:bldP spid="11" grpId="1" animBg="1"/>
      <p:bldP spid="14" grpId="0" animBg="1"/>
      <p:bldP spid="14" grpId="1" animBg="1"/>
      <p:bldP spid="12" grpId="0" animBg="1"/>
      <p:bldP spid="12" grpId="1" animBg="1"/>
      <p:bldP spid="2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custDataLst>
              <p:tags r:id="rId2"/>
            </p:custDataLst>
          </p:nvPr>
        </p:nvSpPr>
        <p:spPr>
          <a:xfrm>
            <a:off x="1259632" y="768275"/>
            <a:ext cx="7128470" cy="752875"/>
          </a:xfrm>
        </p:spPr>
        <p:txBody>
          <a:bodyPr/>
          <a:lstStyle/>
          <a:p>
            <a:r>
              <a:rPr lang="zh-CN" altLang="en-US" dirty="0"/>
              <a:t>何</a:t>
            </a:r>
            <a:r>
              <a:rPr lang="zh-CN" altLang="en-US" dirty="0" smtClean="0"/>
              <a:t>为微课？</a:t>
            </a:r>
            <a:endParaRPr lang="zh-CN" altLang="en-US" dirty="0"/>
          </a:p>
        </p:txBody>
      </p:sp>
      <p:sp>
        <p:nvSpPr>
          <p:cNvPr id="7" name="内容占位符 6"/>
          <p:cNvSpPr>
            <a:spLocks noGrp="1"/>
          </p:cNvSpPr>
          <p:nvPr>
            <p:ph idx="1"/>
            <p:custDataLst>
              <p:tags r:id="rId3"/>
            </p:custDataLst>
          </p:nvPr>
        </p:nvSpPr>
        <p:spPr bwMode="auto">
          <a:xfrm>
            <a:off x="1472893" y="1751338"/>
            <a:ext cx="6951027" cy="3170996"/>
          </a:xfrm>
          <a:prstGeom prst="rect">
            <a:avLst/>
          </a:prstGeom>
          <a:noFill/>
          <a:ln w="28575">
            <a:solidFill>
              <a:schemeClr val="tx1">
                <a:lumMod val="50000"/>
                <a:lumOff val="50000"/>
              </a:schemeClr>
            </a:solidFill>
            <a:prstDash val="sysDash"/>
          </a:ln>
          <a:extLst>
            <a:ext uri="{909E8E84-426E-40DD-AFC4-6F175D3DCCD1}">
              <a14:hiddenFill xmlns:a14="http://schemas.microsoft.com/office/drawing/2010/main">
                <a:solidFill>
                  <a:srgbClr val="FFFFFF"/>
                </a:solidFill>
              </a14:hiddenFill>
            </a:ext>
          </a:extLst>
        </p:spPr>
        <p:txBody>
          <a:bodyPr/>
          <a:lstStyle/>
          <a:p>
            <a:pPr>
              <a:lnSpc>
                <a:spcPct val="200000"/>
              </a:lnSpc>
            </a:pPr>
            <a:r>
              <a:rPr lang="zh-CN" altLang="en-US" sz="2400" dirty="0" smtClean="0"/>
              <a:t>互联网</a:t>
            </a:r>
            <a:r>
              <a:rPr lang="en-US" altLang="zh-CN" sz="2400" dirty="0" smtClean="0"/>
              <a:t>+</a:t>
            </a:r>
            <a:r>
              <a:rPr lang="zh-CN" altLang="en-US" sz="2400" dirty="0" smtClean="0"/>
              <a:t>环境下，课堂实录视频收效甚微；</a:t>
            </a:r>
            <a:endParaRPr lang="en-US" altLang="zh-CN" sz="2400" dirty="0" smtClean="0"/>
          </a:p>
          <a:p>
            <a:pPr>
              <a:lnSpc>
                <a:spcPct val="200000"/>
              </a:lnSpc>
            </a:pPr>
            <a:r>
              <a:rPr lang="zh-CN" altLang="en-US" sz="2400" dirty="0" smtClean="0"/>
              <a:t>互联网进入“微时代”，微信、微视</a:t>
            </a:r>
            <a:r>
              <a:rPr lang="en-US" altLang="zh-CN" sz="2400" dirty="0" smtClean="0"/>
              <a:t>……</a:t>
            </a:r>
          </a:p>
          <a:p>
            <a:pPr>
              <a:lnSpc>
                <a:spcPct val="200000"/>
              </a:lnSpc>
            </a:pPr>
            <a:r>
              <a:rPr lang="zh-CN" altLang="en-US" sz="2400" dirty="0"/>
              <a:t>碎片化</a:t>
            </a:r>
            <a:r>
              <a:rPr lang="zh-CN" altLang="en-US" sz="2400" dirty="0" smtClean="0"/>
              <a:t>学习、泛在学习、终身学习理念深入人心</a:t>
            </a:r>
            <a:endParaRPr lang="en-US" altLang="zh-CN" sz="2400" dirty="0" smtClean="0"/>
          </a:p>
          <a:p>
            <a:endParaRPr lang="zh-CN" altLang="en-US" dirty="0"/>
          </a:p>
        </p:txBody>
      </p:sp>
      <p:sp>
        <p:nvSpPr>
          <p:cNvPr id="2" name="日期占位符 1"/>
          <p:cNvSpPr>
            <a:spLocks noGrp="1"/>
          </p:cNvSpPr>
          <p:nvPr>
            <p:ph type="dt" sz="half" idx="10"/>
            <p:custDataLst>
              <p:tags r:id="rId4"/>
            </p:custDataLst>
          </p:nvPr>
        </p:nvSpPr>
        <p:spPr>
          <a:xfrm>
            <a:off x="457200" y="6356351"/>
            <a:ext cx="2133600" cy="366183"/>
          </a:xfrm>
        </p:spPr>
        <p:txBody>
          <a:bodyPr/>
          <a:lstStyle/>
          <a:p>
            <a:fld id="{5D76C6A8-542B-4C51-8B25-ACCF50DD939C}" type="datetime1">
              <a:rPr lang="zh-CN" altLang="en-US" smtClean="0"/>
              <a:t>2018/12/15</a:t>
            </a:fld>
            <a:endParaRPr lang="zh-CN" altLang="en-US"/>
          </a:p>
        </p:txBody>
      </p:sp>
      <p:sp>
        <p:nvSpPr>
          <p:cNvPr id="3" name="灯片编号占位符 2"/>
          <p:cNvSpPr>
            <a:spLocks noGrp="1"/>
          </p:cNvSpPr>
          <p:nvPr>
            <p:ph type="sldNum" sz="quarter" idx="11"/>
            <p:custDataLst>
              <p:tags r:id="rId5"/>
            </p:custDataLst>
          </p:nvPr>
        </p:nvSpPr>
        <p:spPr>
          <a:xfrm>
            <a:off x="6788150" y="6307667"/>
            <a:ext cx="2133600" cy="364067"/>
          </a:xfrm>
        </p:spPr>
        <p:txBody>
          <a:bodyPr/>
          <a:lstStyle/>
          <a:p>
            <a:fld id="{1E0BA58B-103A-46B6-A109-3DF0890384A4}" type="slidenum">
              <a:rPr lang="zh-CN" altLang="en-US" smtClean="0"/>
              <a:t>31</a:t>
            </a:fld>
            <a:endParaRPr lang="zh-CN" altLang="en-US"/>
          </a:p>
        </p:txBody>
      </p:sp>
      <p:sp>
        <p:nvSpPr>
          <p:cNvPr id="13" name="椭圆 12"/>
          <p:cNvSpPr/>
          <p:nvPr>
            <p:custDataLst>
              <p:tags r:id="rId6"/>
            </p:custDataLst>
          </p:nvPr>
        </p:nvSpPr>
        <p:spPr>
          <a:xfrm>
            <a:off x="395536" y="4149080"/>
            <a:ext cx="1800200" cy="1800200"/>
          </a:xfrm>
          <a:prstGeom prst="ellipse">
            <a:avLst/>
          </a:prstGeom>
          <a:solidFill>
            <a:schemeClr val="lt1"/>
          </a:solidFill>
          <a:ln w="25400" cap="flat" cmpd="sng" algn="ctr">
            <a:solidFill>
              <a:schemeClr val="tx1">
                <a:lumMod val="50000"/>
                <a:lumOff val="50000"/>
              </a:schemeClr>
            </a:solidFill>
            <a:prstDash val="lgDash"/>
          </a:ln>
          <a:effectLst/>
        </p:spPr>
        <p:style>
          <a:lnRef idx="2">
            <a:schemeClr val="accent2"/>
          </a:lnRef>
          <a:fillRef idx="1">
            <a:schemeClr val="lt1"/>
          </a:fillRef>
          <a:effectRef idx="0">
            <a:schemeClr val="accent2"/>
          </a:effectRef>
          <a:fontRef idx="minor">
            <a:schemeClr val="dk1"/>
          </a:fontRef>
        </p:style>
        <p:txBody>
          <a:bodyPr rtlCol="0" anchor="ctr"/>
          <a:lstStyle/>
          <a:p>
            <a:pPr algn="ctr"/>
            <a:r>
              <a:rPr lang="zh-CN" altLang="en-US" sz="2800" dirty="0"/>
              <a:t>微</a:t>
            </a:r>
            <a:r>
              <a:rPr lang="zh-CN" altLang="en-US" sz="2800" dirty="0" smtClean="0"/>
              <a:t>课</a:t>
            </a:r>
            <a:endParaRPr lang="en-US" altLang="zh-CN" sz="2800" dirty="0" smtClean="0"/>
          </a:p>
          <a:p>
            <a:pPr algn="ctr"/>
            <a:r>
              <a:rPr lang="zh-CN" altLang="en-US" sz="2800" dirty="0" smtClean="0"/>
              <a:t>兴起</a:t>
            </a:r>
            <a:endParaRPr lang="zh-CN" altLang="en-US" sz="2800" dirty="0"/>
          </a:p>
        </p:txBody>
      </p:sp>
    </p:spTree>
    <p:custDataLst>
      <p:tags r:id="rId1"/>
    </p:custDataLst>
    <p:extLst>
      <p:ext uri="{BB962C8B-B14F-4D97-AF65-F5344CB8AC3E}">
        <p14:creationId xmlns:p14="http://schemas.microsoft.com/office/powerpoint/2010/main" val="139771711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p:cNvSpPr>
            <a:spLocks noGrp="1"/>
          </p:cNvSpPr>
          <p:nvPr>
            <p:ph type="title"/>
            <p:custDataLst>
              <p:tags r:id="rId1"/>
            </p:custDataLst>
          </p:nvPr>
        </p:nvSpPr>
        <p:spPr>
          <a:xfrm>
            <a:off x="1259632" y="768275"/>
            <a:ext cx="7128470" cy="752875"/>
          </a:xfrm>
        </p:spPr>
        <p:txBody>
          <a:bodyPr/>
          <a:lstStyle/>
          <a:p>
            <a:r>
              <a:rPr lang="zh-CN" altLang="en-US" dirty="0" smtClean="0"/>
              <a:t>何为微课？</a:t>
            </a:r>
            <a:endParaRPr lang="zh-CN" altLang="en-US" dirty="0"/>
          </a:p>
        </p:txBody>
      </p:sp>
      <p:sp>
        <p:nvSpPr>
          <p:cNvPr id="3" name="内容占位符 2"/>
          <p:cNvSpPr>
            <a:spLocks noGrp="1"/>
          </p:cNvSpPr>
          <p:nvPr>
            <p:ph idx="1"/>
            <p:custDataLst>
              <p:tags r:id="rId2"/>
            </p:custDataLst>
          </p:nvPr>
        </p:nvSpPr>
        <p:spPr>
          <a:xfrm>
            <a:off x="1077357" y="1751337"/>
            <a:ext cx="7455084" cy="4374827"/>
          </a:xfrm>
        </p:spPr>
        <p:txBody>
          <a:bodyPr/>
          <a:lstStyle/>
          <a:p>
            <a:pPr marL="457200" indent="-457200">
              <a:spcBef>
                <a:spcPts val="0"/>
              </a:spcBef>
              <a:spcAft>
                <a:spcPts val="1200"/>
              </a:spcAft>
              <a:buFont typeface="Wingdings" pitchFamily="2" charset="2"/>
              <a:buChar char="u"/>
            </a:pPr>
            <a:r>
              <a:rPr lang="zh-CN" altLang="en-US" sz="2400" b="1" dirty="0" smtClean="0"/>
              <a:t>微课（</a:t>
            </a:r>
            <a:r>
              <a:rPr lang="en-US" altLang="zh-CN" sz="2400" b="1" dirty="0" smtClean="0"/>
              <a:t>Micro-course</a:t>
            </a:r>
            <a:r>
              <a:rPr lang="zh-CN" altLang="en-US" sz="2400" b="1" dirty="0" smtClean="0"/>
              <a:t>）</a:t>
            </a:r>
            <a:r>
              <a:rPr lang="zh-CN" altLang="en-US" sz="2400" dirty="0" smtClean="0"/>
              <a:t>一</a:t>
            </a:r>
            <a:r>
              <a:rPr lang="zh-CN" altLang="en-US" sz="2400" dirty="0"/>
              <a:t>般指</a:t>
            </a:r>
            <a:r>
              <a:rPr lang="en-US" altLang="zh-CN" sz="2400" dirty="0"/>
              <a:t>10</a:t>
            </a:r>
            <a:r>
              <a:rPr lang="zh-CN" altLang="en-US" sz="2400" dirty="0"/>
              <a:t>分钟以内</a:t>
            </a:r>
            <a:r>
              <a:rPr lang="zh-CN" altLang="en-US" sz="2400" dirty="0" smtClean="0"/>
              <a:t>，以学习或教学应用为目的，</a:t>
            </a:r>
            <a:r>
              <a:rPr lang="zh-CN" altLang="en-US" sz="2400" dirty="0"/>
              <a:t>内容短小精悍，有针对性地讲解一个知识点的短视频</a:t>
            </a:r>
            <a:r>
              <a:rPr lang="zh-CN" altLang="en-US" sz="2400" dirty="0" smtClean="0"/>
              <a:t>。</a:t>
            </a:r>
            <a:endParaRPr lang="en-US" altLang="zh-CN" sz="2400" dirty="0" smtClean="0"/>
          </a:p>
          <a:p>
            <a:pPr marL="457200" indent="-457200">
              <a:spcBef>
                <a:spcPts val="0"/>
              </a:spcBef>
              <a:spcAft>
                <a:spcPts val="1200"/>
              </a:spcAft>
              <a:buFont typeface="Wingdings" pitchFamily="2" charset="2"/>
              <a:buChar char="u"/>
            </a:pPr>
            <a:r>
              <a:rPr lang="zh-CN" altLang="en-US" sz="2400" b="1" dirty="0" smtClean="0"/>
              <a:t>优势：</a:t>
            </a:r>
            <a:r>
              <a:rPr lang="zh-CN" altLang="en-US" sz="2400" dirty="0" smtClean="0"/>
              <a:t>节约讲授时间，将时间聚焦在学生问题解决和应用上，适合学习者移动学习、泛在学习和碎片化学习。</a:t>
            </a:r>
            <a:endParaRPr lang="zh-CN" altLang="en-US" sz="2400" dirty="0"/>
          </a:p>
        </p:txBody>
      </p:sp>
      <p:sp>
        <p:nvSpPr>
          <p:cNvPr id="4" name="日期占位符 3"/>
          <p:cNvSpPr>
            <a:spLocks noGrp="1"/>
          </p:cNvSpPr>
          <p:nvPr>
            <p:ph type="dt" sz="half" idx="10"/>
            <p:custDataLst>
              <p:tags r:id="rId3"/>
            </p:custDataLst>
          </p:nvPr>
        </p:nvSpPr>
        <p:spPr>
          <a:xfrm>
            <a:off x="457200" y="6356351"/>
            <a:ext cx="2133600" cy="366183"/>
          </a:xfrm>
        </p:spPr>
        <p:txBody>
          <a:bodyPr/>
          <a:lstStyle/>
          <a:p>
            <a:fld id="{310D5C10-7059-4298-8B5C-A4C0B7264E5E}" type="datetime1">
              <a:rPr lang="zh-CN" altLang="en-US" smtClean="0"/>
              <a:t>2018/12/15</a:t>
            </a:fld>
            <a:endParaRPr lang="zh-CN" altLang="en-US"/>
          </a:p>
        </p:txBody>
      </p:sp>
      <p:sp>
        <p:nvSpPr>
          <p:cNvPr id="5" name="灯片编号占位符 4"/>
          <p:cNvSpPr>
            <a:spLocks noGrp="1"/>
          </p:cNvSpPr>
          <p:nvPr>
            <p:ph type="sldNum" sz="quarter" idx="11"/>
            <p:custDataLst>
              <p:tags r:id="rId4"/>
            </p:custDataLst>
          </p:nvPr>
        </p:nvSpPr>
        <p:spPr>
          <a:xfrm>
            <a:off x="6788150" y="6307667"/>
            <a:ext cx="2133600" cy="364067"/>
          </a:xfrm>
        </p:spPr>
        <p:txBody>
          <a:bodyPr/>
          <a:lstStyle/>
          <a:p>
            <a:fld id="{1E0BA58B-103A-46B6-A109-3DF0890384A4}" type="slidenum">
              <a:rPr lang="zh-CN" altLang="en-US" smtClean="0"/>
              <a:t>32</a:t>
            </a:fld>
            <a:endParaRPr lang="zh-CN" altLang="en-US"/>
          </a:p>
        </p:txBody>
      </p:sp>
    </p:spTree>
    <p:extLst>
      <p:ext uri="{BB962C8B-B14F-4D97-AF65-F5344CB8AC3E}">
        <p14:creationId xmlns:p14="http://schemas.microsoft.com/office/powerpoint/2010/main" val="96081523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a:xfrm>
            <a:off x="457200" y="6356351"/>
            <a:ext cx="2133600" cy="366183"/>
          </a:xfrm>
        </p:spPr>
        <p:txBody>
          <a:bodyPr/>
          <a:lstStyle/>
          <a:p>
            <a:fld id="{5D76C6A8-542B-4C51-8B25-ACCF50DD939C}" type="datetime1">
              <a:rPr lang="zh-CN" altLang="en-US" smtClean="0"/>
              <a:t>2018/12/15</a:t>
            </a:fld>
            <a:endParaRPr lang="zh-CN" altLang="en-US"/>
          </a:p>
        </p:txBody>
      </p:sp>
      <p:sp>
        <p:nvSpPr>
          <p:cNvPr id="3" name="灯片编号占位符 2"/>
          <p:cNvSpPr>
            <a:spLocks noGrp="1"/>
          </p:cNvSpPr>
          <p:nvPr>
            <p:ph type="sldNum" sz="quarter" idx="11"/>
            <p:custDataLst>
              <p:tags r:id="rId3"/>
            </p:custDataLst>
          </p:nvPr>
        </p:nvSpPr>
        <p:spPr>
          <a:xfrm>
            <a:off x="6788150" y="6307667"/>
            <a:ext cx="2133600" cy="364067"/>
          </a:xfrm>
        </p:spPr>
        <p:txBody>
          <a:bodyPr/>
          <a:lstStyle/>
          <a:p>
            <a:fld id="{1E0BA58B-103A-46B6-A109-3DF0890384A4}" type="slidenum">
              <a:rPr lang="zh-CN" altLang="en-US" smtClean="0"/>
              <a:t>33</a:t>
            </a:fld>
            <a:endParaRPr lang="zh-CN" altLang="en-US"/>
          </a:p>
        </p:txBody>
      </p:sp>
      <p:sp>
        <p:nvSpPr>
          <p:cNvPr id="4" name="标题 3"/>
          <p:cNvSpPr>
            <a:spLocks noGrp="1"/>
          </p:cNvSpPr>
          <p:nvPr>
            <p:ph type="title"/>
            <p:custDataLst>
              <p:tags r:id="rId4"/>
            </p:custDataLst>
          </p:nvPr>
        </p:nvSpPr>
        <p:spPr>
          <a:xfrm>
            <a:off x="1259632" y="768275"/>
            <a:ext cx="7128470" cy="752875"/>
          </a:xfrm>
        </p:spPr>
        <p:txBody>
          <a:bodyPr/>
          <a:lstStyle/>
          <a:p>
            <a:r>
              <a:rPr lang="zh-CN" altLang="en-US" dirty="0" smtClean="0"/>
              <a:t>何为微课？</a:t>
            </a:r>
            <a:endParaRPr lang="zh-CN" altLang="en-US" dirty="0"/>
          </a:p>
        </p:txBody>
      </p:sp>
      <p:graphicFrame>
        <p:nvGraphicFramePr>
          <p:cNvPr id="5" name="图示 4"/>
          <p:cNvGraphicFramePr/>
          <p:nvPr>
            <p:custDataLst>
              <p:tags r:id="rId5"/>
            </p:custDataLst>
            <p:extLst>
              <p:ext uri="{D42A27DB-BD31-4B8C-83A1-F6EECF244321}">
                <p14:modId xmlns:p14="http://schemas.microsoft.com/office/powerpoint/2010/main" val="2962672561"/>
              </p:ext>
            </p:extLst>
          </p:nvPr>
        </p:nvGraphicFramePr>
        <p:xfrm>
          <a:off x="1619672" y="1680820"/>
          <a:ext cx="5976664" cy="477251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custDataLst>
      <p:tags r:id="rId1"/>
    </p:custDataLst>
    <p:extLst>
      <p:ext uri="{BB962C8B-B14F-4D97-AF65-F5344CB8AC3E}">
        <p14:creationId xmlns:p14="http://schemas.microsoft.com/office/powerpoint/2010/main" val="303066585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a:xfrm>
            <a:off x="457200" y="6356351"/>
            <a:ext cx="2133600" cy="366183"/>
          </a:xfrm>
        </p:spPr>
        <p:txBody>
          <a:bodyPr/>
          <a:lstStyle/>
          <a:p>
            <a:fld id="{5D76C6A8-542B-4C51-8B25-ACCF50DD939C}" type="datetime1">
              <a:rPr lang="zh-CN" altLang="en-US" smtClean="0"/>
              <a:t>2018/12/15</a:t>
            </a:fld>
            <a:endParaRPr lang="zh-CN" altLang="en-US"/>
          </a:p>
        </p:txBody>
      </p:sp>
      <p:sp>
        <p:nvSpPr>
          <p:cNvPr id="3" name="灯片编号占位符 2"/>
          <p:cNvSpPr>
            <a:spLocks noGrp="1"/>
          </p:cNvSpPr>
          <p:nvPr>
            <p:ph type="sldNum" sz="quarter" idx="11"/>
            <p:custDataLst>
              <p:tags r:id="rId3"/>
            </p:custDataLst>
          </p:nvPr>
        </p:nvSpPr>
        <p:spPr>
          <a:xfrm>
            <a:off x="6788150" y="6307667"/>
            <a:ext cx="2133600" cy="364067"/>
          </a:xfrm>
        </p:spPr>
        <p:txBody>
          <a:bodyPr/>
          <a:lstStyle/>
          <a:p>
            <a:fld id="{1E0BA58B-103A-46B6-A109-3DF0890384A4}" type="slidenum">
              <a:rPr lang="zh-CN" altLang="en-US" smtClean="0"/>
              <a:t>34</a:t>
            </a:fld>
            <a:endParaRPr lang="zh-CN" altLang="en-US"/>
          </a:p>
        </p:txBody>
      </p:sp>
      <p:sp>
        <p:nvSpPr>
          <p:cNvPr id="4" name="标题 3"/>
          <p:cNvSpPr>
            <a:spLocks noGrp="1"/>
          </p:cNvSpPr>
          <p:nvPr>
            <p:ph type="title"/>
            <p:custDataLst>
              <p:tags r:id="rId4"/>
            </p:custDataLst>
          </p:nvPr>
        </p:nvSpPr>
        <p:spPr>
          <a:xfrm>
            <a:off x="1259632" y="768275"/>
            <a:ext cx="7128470" cy="752875"/>
          </a:xfrm>
        </p:spPr>
        <p:txBody>
          <a:bodyPr/>
          <a:lstStyle/>
          <a:p>
            <a:r>
              <a:rPr lang="zh-CN" altLang="en-US" dirty="0"/>
              <a:t>何</a:t>
            </a:r>
            <a:r>
              <a:rPr lang="zh-CN" altLang="en-US" dirty="0" smtClean="0"/>
              <a:t>为微课？</a:t>
            </a:r>
            <a:endParaRPr lang="zh-CN" altLang="en-US" dirty="0"/>
          </a:p>
        </p:txBody>
      </p:sp>
      <p:grpSp>
        <p:nvGrpSpPr>
          <p:cNvPr id="9" name="组合 8"/>
          <p:cNvGrpSpPr/>
          <p:nvPr>
            <p:custDataLst>
              <p:tags r:id="rId5"/>
            </p:custDataLst>
          </p:nvPr>
        </p:nvGrpSpPr>
        <p:grpSpPr>
          <a:xfrm>
            <a:off x="2843808" y="2189875"/>
            <a:ext cx="4364534" cy="3399365"/>
            <a:chOff x="2843808" y="1991238"/>
            <a:chExt cx="4364534" cy="3399365"/>
          </a:xfrm>
        </p:grpSpPr>
        <p:sp>
          <p:nvSpPr>
            <p:cNvPr id="10" name="任意多边形 9"/>
            <p:cNvSpPr/>
            <p:nvPr>
              <p:custDataLst>
                <p:tags r:id="rId7"/>
              </p:custDataLst>
            </p:nvPr>
          </p:nvSpPr>
          <p:spPr>
            <a:xfrm>
              <a:off x="2843808" y="1991238"/>
              <a:ext cx="720080" cy="760016"/>
            </a:xfrm>
            <a:custGeom>
              <a:avLst/>
              <a:gdLst>
                <a:gd name="connsiteX0" fmla="*/ 0 w 760015"/>
                <a:gd name="connsiteY0" fmla="*/ 0 h 532010"/>
                <a:gd name="connsiteX1" fmla="*/ 494010 w 760015"/>
                <a:gd name="connsiteY1" fmla="*/ 0 h 532010"/>
                <a:gd name="connsiteX2" fmla="*/ 760015 w 760015"/>
                <a:gd name="connsiteY2" fmla="*/ 266005 h 532010"/>
                <a:gd name="connsiteX3" fmla="*/ 494010 w 760015"/>
                <a:gd name="connsiteY3" fmla="*/ 532010 h 532010"/>
                <a:gd name="connsiteX4" fmla="*/ 0 w 760015"/>
                <a:gd name="connsiteY4" fmla="*/ 532010 h 532010"/>
                <a:gd name="connsiteX5" fmla="*/ 266005 w 760015"/>
                <a:gd name="connsiteY5" fmla="*/ 266005 h 532010"/>
                <a:gd name="connsiteX6" fmla="*/ 0 w 760015"/>
                <a:gd name="connsiteY6" fmla="*/ 0 h 532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0015" h="532010">
                  <a:moveTo>
                    <a:pt x="760014" y="0"/>
                  </a:moveTo>
                  <a:lnTo>
                    <a:pt x="760014" y="345807"/>
                  </a:lnTo>
                  <a:lnTo>
                    <a:pt x="380008" y="532010"/>
                  </a:lnTo>
                  <a:lnTo>
                    <a:pt x="1" y="345807"/>
                  </a:lnTo>
                  <a:lnTo>
                    <a:pt x="1" y="0"/>
                  </a:lnTo>
                  <a:lnTo>
                    <a:pt x="380008" y="186203"/>
                  </a:lnTo>
                  <a:lnTo>
                    <a:pt x="760014" y="0"/>
                  </a:lnTo>
                  <a:close/>
                </a:path>
              </a:pathLst>
            </a:cu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526" tIns="275530" rIns="9525" bIns="275531" numCol="1" spcCol="1270" anchor="ctr" anchorCtr="0">
              <a:noAutofit/>
            </a:bodyPr>
            <a:lstStyle/>
            <a:p>
              <a:pPr lvl="0" algn="ctr" defTabSz="666750">
                <a:lnSpc>
                  <a:spcPct val="90000"/>
                </a:lnSpc>
                <a:spcBef>
                  <a:spcPct val="0"/>
                </a:spcBef>
                <a:spcAft>
                  <a:spcPct val="35000"/>
                </a:spcAft>
              </a:pPr>
              <a:r>
                <a:rPr lang="en-US" altLang="zh-CN" sz="1500" kern="1200" dirty="0" smtClean="0"/>
                <a:t>1</a:t>
              </a:r>
              <a:endParaRPr lang="zh-CN" altLang="en-US" sz="1500" kern="1200" dirty="0"/>
            </a:p>
          </p:txBody>
        </p:sp>
        <p:sp>
          <p:nvSpPr>
            <p:cNvPr id="11" name="任意多边形 10"/>
            <p:cNvSpPr/>
            <p:nvPr>
              <p:custDataLst>
                <p:tags r:id="rId8"/>
              </p:custDataLst>
            </p:nvPr>
          </p:nvSpPr>
          <p:spPr>
            <a:xfrm>
              <a:off x="3563888" y="1991239"/>
              <a:ext cx="3644454" cy="494011"/>
            </a:xfrm>
            <a:custGeom>
              <a:avLst/>
              <a:gdLst>
                <a:gd name="connsiteX0" fmla="*/ 82337 w 494010"/>
                <a:gd name="connsiteY0" fmla="*/ 0 h 3860477"/>
                <a:gd name="connsiteX1" fmla="*/ 411673 w 494010"/>
                <a:gd name="connsiteY1" fmla="*/ 0 h 3860477"/>
                <a:gd name="connsiteX2" fmla="*/ 494010 w 494010"/>
                <a:gd name="connsiteY2" fmla="*/ 82337 h 3860477"/>
                <a:gd name="connsiteX3" fmla="*/ 494010 w 494010"/>
                <a:gd name="connsiteY3" fmla="*/ 3860477 h 3860477"/>
                <a:gd name="connsiteX4" fmla="*/ 494010 w 494010"/>
                <a:gd name="connsiteY4" fmla="*/ 3860477 h 3860477"/>
                <a:gd name="connsiteX5" fmla="*/ 0 w 494010"/>
                <a:gd name="connsiteY5" fmla="*/ 3860477 h 3860477"/>
                <a:gd name="connsiteX6" fmla="*/ 0 w 494010"/>
                <a:gd name="connsiteY6" fmla="*/ 3860477 h 3860477"/>
                <a:gd name="connsiteX7" fmla="*/ 0 w 494010"/>
                <a:gd name="connsiteY7" fmla="*/ 82337 h 3860477"/>
                <a:gd name="connsiteX8" fmla="*/ 82337 w 494010"/>
                <a:gd name="connsiteY8" fmla="*/ 0 h 3860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4010" h="3860477">
                  <a:moveTo>
                    <a:pt x="494010" y="643431"/>
                  </a:moveTo>
                  <a:lnTo>
                    <a:pt x="494010" y="3217046"/>
                  </a:lnTo>
                  <a:cubicBezTo>
                    <a:pt x="494010" y="3572397"/>
                    <a:pt x="489293" y="3860473"/>
                    <a:pt x="483474" y="3860473"/>
                  </a:cubicBezTo>
                  <a:lnTo>
                    <a:pt x="0" y="3860473"/>
                  </a:lnTo>
                  <a:lnTo>
                    <a:pt x="0" y="3860473"/>
                  </a:lnTo>
                  <a:lnTo>
                    <a:pt x="0" y="4"/>
                  </a:lnTo>
                  <a:lnTo>
                    <a:pt x="0" y="4"/>
                  </a:lnTo>
                  <a:lnTo>
                    <a:pt x="483474" y="4"/>
                  </a:lnTo>
                  <a:cubicBezTo>
                    <a:pt x="489293" y="4"/>
                    <a:pt x="494010" y="288080"/>
                    <a:pt x="494010" y="643431"/>
                  </a:cubicBezTo>
                  <a:close/>
                </a:path>
              </a:pathLst>
            </a:cu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92025" tIns="41261" rIns="41261" bIns="41262" numCol="1" spcCol="1270" anchor="ctr" anchorCtr="0">
              <a:noAutofit/>
            </a:bodyPr>
            <a:lstStyle/>
            <a:p>
              <a:pPr marL="228600" lvl="1" indent="-228600" algn="ctr" defTabSz="1200150">
                <a:lnSpc>
                  <a:spcPct val="90000"/>
                </a:lnSpc>
                <a:spcBef>
                  <a:spcPct val="0"/>
                </a:spcBef>
                <a:spcAft>
                  <a:spcPct val="15000"/>
                </a:spcAft>
                <a:buChar char="••"/>
              </a:pPr>
              <a:r>
                <a:rPr lang="zh-CN" altLang="en-US" sz="2700" kern="1200" dirty="0" smtClean="0"/>
                <a:t>理论讲授型</a:t>
              </a:r>
              <a:endParaRPr lang="zh-CN" altLang="en-US" sz="2700" kern="1200" dirty="0"/>
            </a:p>
          </p:txBody>
        </p:sp>
        <p:sp>
          <p:nvSpPr>
            <p:cNvPr id="12" name="任意多边形 11"/>
            <p:cNvSpPr/>
            <p:nvPr>
              <p:custDataLst>
                <p:tags r:id="rId9"/>
              </p:custDataLst>
            </p:nvPr>
          </p:nvSpPr>
          <p:spPr>
            <a:xfrm>
              <a:off x="2843808" y="2651075"/>
              <a:ext cx="720080" cy="760016"/>
            </a:xfrm>
            <a:custGeom>
              <a:avLst/>
              <a:gdLst>
                <a:gd name="connsiteX0" fmla="*/ 0 w 760015"/>
                <a:gd name="connsiteY0" fmla="*/ 0 h 532010"/>
                <a:gd name="connsiteX1" fmla="*/ 494010 w 760015"/>
                <a:gd name="connsiteY1" fmla="*/ 0 h 532010"/>
                <a:gd name="connsiteX2" fmla="*/ 760015 w 760015"/>
                <a:gd name="connsiteY2" fmla="*/ 266005 h 532010"/>
                <a:gd name="connsiteX3" fmla="*/ 494010 w 760015"/>
                <a:gd name="connsiteY3" fmla="*/ 532010 h 532010"/>
                <a:gd name="connsiteX4" fmla="*/ 0 w 760015"/>
                <a:gd name="connsiteY4" fmla="*/ 532010 h 532010"/>
                <a:gd name="connsiteX5" fmla="*/ 266005 w 760015"/>
                <a:gd name="connsiteY5" fmla="*/ 266005 h 532010"/>
                <a:gd name="connsiteX6" fmla="*/ 0 w 760015"/>
                <a:gd name="connsiteY6" fmla="*/ 0 h 532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0015" h="532010">
                  <a:moveTo>
                    <a:pt x="760014" y="0"/>
                  </a:moveTo>
                  <a:lnTo>
                    <a:pt x="760014" y="345807"/>
                  </a:lnTo>
                  <a:lnTo>
                    <a:pt x="380008" y="532010"/>
                  </a:lnTo>
                  <a:lnTo>
                    <a:pt x="1" y="345807"/>
                  </a:lnTo>
                  <a:lnTo>
                    <a:pt x="1" y="0"/>
                  </a:lnTo>
                  <a:lnTo>
                    <a:pt x="380008" y="186203"/>
                  </a:lnTo>
                  <a:lnTo>
                    <a:pt x="760014" y="0"/>
                  </a:lnTo>
                  <a:close/>
                </a:path>
              </a:pathLst>
            </a:cu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526" tIns="275530" rIns="9525" bIns="275531" numCol="1" spcCol="1270" anchor="ctr" anchorCtr="0">
              <a:noAutofit/>
            </a:bodyPr>
            <a:lstStyle/>
            <a:p>
              <a:pPr lvl="0" algn="ctr" defTabSz="666750">
                <a:lnSpc>
                  <a:spcPct val="90000"/>
                </a:lnSpc>
                <a:spcBef>
                  <a:spcPct val="0"/>
                </a:spcBef>
                <a:spcAft>
                  <a:spcPct val="35000"/>
                </a:spcAft>
              </a:pPr>
              <a:r>
                <a:rPr lang="en-US" altLang="zh-CN" sz="1500" kern="1200" dirty="0" smtClean="0"/>
                <a:t>2</a:t>
              </a:r>
              <a:endParaRPr lang="zh-CN" altLang="en-US" sz="1500" kern="1200" dirty="0"/>
            </a:p>
          </p:txBody>
        </p:sp>
        <p:sp>
          <p:nvSpPr>
            <p:cNvPr id="13" name="任意多边形 12"/>
            <p:cNvSpPr/>
            <p:nvPr>
              <p:custDataLst>
                <p:tags r:id="rId10"/>
              </p:custDataLst>
            </p:nvPr>
          </p:nvSpPr>
          <p:spPr>
            <a:xfrm>
              <a:off x="3563888" y="2651076"/>
              <a:ext cx="3644454" cy="494011"/>
            </a:xfrm>
            <a:custGeom>
              <a:avLst/>
              <a:gdLst>
                <a:gd name="connsiteX0" fmla="*/ 82337 w 494010"/>
                <a:gd name="connsiteY0" fmla="*/ 0 h 3860477"/>
                <a:gd name="connsiteX1" fmla="*/ 411673 w 494010"/>
                <a:gd name="connsiteY1" fmla="*/ 0 h 3860477"/>
                <a:gd name="connsiteX2" fmla="*/ 494010 w 494010"/>
                <a:gd name="connsiteY2" fmla="*/ 82337 h 3860477"/>
                <a:gd name="connsiteX3" fmla="*/ 494010 w 494010"/>
                <a:gd name="connsiteY3" fmla="*/ 3860477 h 3860477"/>
                <a:gd name="connsiteX4" fmla="*/ 494010 w 494010"/>
                <a:gd name="connsiteY4" fmla="*/ 3860477 h 3860477"/>
                <a:gd name="connsiteX5" fmla="*/ 0 w 494010"/>
                <a:gd name="connsiteY5" fmla="*/ 3860477 h 3860477"/>
                <a:gd name="connsiteX6" fmla="*/ 0 w 494010"/>
                <a:gd name="connsiteY6" fmla="*/ 3860477 h 3860477"/>
                <a:gd name="connsiteX7" fmla="*/ 0 w 494010"/>
                <a:gd name="connsiteY7" fmla="*/ 82337 h 3860477"/>
                <a:gd name="connsiteX8" fmla="*/ 82337 w 494010"/>
                <a:gd name="connsiteY8" fmla="*/ 0 h 3860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4010" h="3860477">
                  <a:moveTo>
                    <a:pt x="494010" y="643431"/>
                  </a:moveTo>
                  <a:lnTo>
                    <a:pt x="494010" y="3217046"/>
                  </a:lnTo>
                  <a:cubicBezTo>
                    <a:pt x="494010" y="3572397"/>
                    <a:pt x="489293" y="3860473"/>
                    <a:pt x="483474" y="3860473"/>
                  </a:cubicBezTo>
                  <a:lnTo>
                    <a:pt x="0" y="3860473"/>
                  </a:lnTo>
                  <a:lnTo>
                    <a:pt x="0" y="3860473"/>
                  </a:lnTo>
                  <a:lnTo>
                    <a:pt x="0" y="4"/>
                  </a:lnTo>
                  <a:lnTo>
                    <a:pt x="0" y="4"/>
                  </a:lnTo>
                  <a:lnTo>
                    <a:pt x="483474" y="4"/>
                  </a:lnTo>
                  <a:cubicBezTo>
                    <a:pt x="489293" y="4"/>
                    <a:pt x="494010" y="288080"/>
                    <a:pt x="494010" y="643431"/>
                  </a:cubicBezTo>
                  <a:close/>
                </a:path>
              </a:pathLst>
            </a:cu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92025" tIns="41261" rIns="41261" bIns="41262" numCol="1" spcCol="1270" anchor="ctr" anchorCtr="0">
              <a:noAutofit/>
            </a:bodyPr>
            <a:lstStyle/>
            <a:p>
              <a:pPr marL="228600" lvl="1" indent="-228600" algn="ctr" defTabSz="1200150">
                <a:lnSpc>
                  <a:spcPct val="90000"/>
                </a:lnSpc>
                <a:spcBef>
                  <a:spcPct val="0"/>
                </a:spcBef>
                <a:spcAft>
                  <a:spcPct val="15000"/>
                </a:spcAft>
                <a:buChar char="••"/>
              </a:pPr>
              <a:r>
                <a:rPr lang="zh-CN" altLang="en-US" sz="2700" kern="1200" dirty="0" smtClean="0"/>
                <a:t>推理演算型</a:t>
              </a:r>
              <a:endParaRPr lang="zh-CN" altLang="en-US" sz="2700" kern="1200" dirty="0"/>
            </a:p>
          </p:txBody>
        </p:sp>
        <p:sp>
          <p:nvSpPr>
            <p:cNvPr id="14" name="任意多边形 13"/>
            <p:cNvSpPr/>
            <p:nvPr>
              <p:custDataLst>
                <p:tags r:id="rId11"/>
              </p:custDataLst>
            </p:nvPr>
          </p:nvSpPr>
          <p:spPr>
            <a:xfrm>
              <a:off x="2843808" y="3310912"/>
              <a:ext cx="720080" cy="760016"/>
            </a:xfrm>
            <a:custGeom>
              <a:avLst/>
              <a:gdLst>
                <a:gd name="connsiteX0" fmla="*/ 0 w 760015"/>
                <a:gd name="connsiteY0" fmla="*/ 0 h 532010"/>
                <a:gd name="connsiteX1" fmla="*/ 494010 w 760015"/>
                <a:gd name="connsiteY1" fmla="*/ 0 h 532010"/>
                <a:gd name="connsiteX2" fmla="*/ 760015 w 760015"/>
                <a:gd name="connsiteY2" fmla="*/ 266005 h 532010"/>
                <a:gd name="connsiteX3" fmla="*/ 494010 w 760015"/>
                <a:gd name="connsiteY3" fmla="*/ 532010 h 532010"/>
                <a:gd name="connsiteX4" fmla="*/ 0 w 760015"/>
                <a:gd name="connsiteY4" fmla="*/ 532010 h 532010"/>
                <a:gd name="connsiteX5" fmla="*/ 266005 w 760015"/>
                <a:gd name="connsiteY5" fmla="*/ 266005 h 532010"/>
                <a:gd name="connsiteX6" fmla="*/ 0 w 760015"/>
                <a:gd name="connsiteY6" fmla="*/ 0 h 532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0015" h="532010">
                  <a:moveTo>
                    <a:pt x="760014" y="0"/>
                  </a:moveTo>
                  <a:lnTo>
                    <a:pt x="760014" y="345807"/>
                  </a:lnTo>
                  <a:lnTo>
                    <a:pt x="380008" y="532010"/>
                  </a:lnTo>
                  <a:lnTo>
                    <a:pt x="1" y="345807"/>
                  </a:lnTo>
                  <a:lnTo>
                    <a:pt x="1" y="0"/>
                  </a:lnTo>
                  <a:lnTo>
                    <a:pt x="380008" y="186203"/>
                  </a:lnTo>
                  <a:lnTo>
                    <a:pt x="760014" y="0"/>
                  </a:lnTo>
                  <a:close/>
                </a:path>
              </a:pathLst>
            </a:cu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526" tIns="275530" rIns="9525" bIns="275531" numCol="1" spcCol="1270" anchor="ctr" anchorCtr="0">
              <a:noAutofit/>
            </a:bodyPr>
            <a:lstStyle/>
            <a:p>
              <a:pPr lvl="0" algn="ctr" defTabSz="666750">
                <a:lnSpc>
                  <a:spcPct val="90000"/>
                </a:lnSpc>
                <a:spcBef>
                  <a:spcPct val="0"/>
                </a:spcBef>
                <a:spcAft>
                  <a:spcPct val="35000"/>
                </a:spcAft>
              </a:pPr>
              <a:r>
                <a:rPr lang="en-US" altLang="zh-CN" sz="1500" kern="1200" dirty="0" smtClean="0"/>
                <a:t>3</a:t>
              </a:r>
              <a:endParaRPr lang="zh-CN" altLang="en-US" sz="1500" kern="1200" dirty="0"/>
            </a:p>
          </p:txBody>
        </p:sp>
        <p:sp>
          <p:nvSpPr>
            <p:cNvPr id="15" name="任意多边形 14"/>
            <p:cNvSpPr/>
            <p:nvPr>
              <p:custDataLst>
                <p:tags r:id="rId12"/>
              </p:custDataLst>
            </p:nvPr>
          </p:nvSpPr>
          <p:spPr>
            <a:xfrm>
              <a:off x="3563888" y="3310914"/>
              <a:ext cx="3644454" cy="494011"/>
            </a:xfrm>
            <a:custGeom>
              <a:avLst/>
              <a:gdLst>
                <a:gd name="connsiteX0" fmla="*/ 82337 w 494010"/>
                <a:gd name="connsiteY0" fmla="*/ 0 h 3860477"/>
                <a:gd name="connsiteX1" fmla="*/ 411673 w 494010"/>
                <a:gd name="connsiteY1" fmla="*/ 0 h 3860477"/>
                <a:gd name="connsiteX2" fmla="*/ 494010 w 494010"/>
                <a:gd name="connsiteY2" fmla="*/ 82337 h 3860477"/>
                <a:gd name="connsiteX3" fmla="*/ 494010 w 494010"/>
                <a:gd name="connsiteY3" fmla="*/ 3860477 h 3860477"/>
                <a:gd name="connsiteX4" fmla="*/ 494010 w 494010"/>
                <a:gd name="connsiteY4" fmla="*/ 3860477 h 3860477"/>
                <a:gd name="connsiteX5" fmla="*/ 0 w 494010"/>
                <a:gd name="connsiteY5" fmla="*/ 3860477 h 3860477"/>
                <a:gd name="connsiteX6" fmla="*/ 0 w 494010"/>
                <a:gd name="connsiteY6" fmla="*/ 3860477 h 3860477"/>
                <a:gd name="connsiteX7" fmla="*/ 0 w 494010"/>
                <a:gd name="connsiteY7" fmla="*/ 82337 h 3860477"/>
                <a:gd name="connsiteX8" fmla="*/ 82337 w 494010"/>
                <a:gd name="connsiteY8" fmla="*/ 0 h 3860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4010" h="3860477">
                  <a:moveTo>
                    <a:pt x="494010" y="643431"/>
                  </a:moveTo>
                  <a:lnTo>
                    <a:pt x="494010" y="3217046"/>
                  </a:lnTo>
                  <a:cubicBezTo>
                    <a:pt x="494010" y="3572397"/>
                    <a:pt x="489293" y="3860473"/>
                    <a:pt x="483474" y="3860473"/>
                  </a:cubicBezTo>
                  <a:lnTo>
                    <a:pt x="0" y="3860473"/>
                  </a:lnTo>
                  <a:lnTo>
                    <a:pt x="0" y="3860473"/>
                  </a:lnTo>
                  <a:lnTo>
                    <a:pt x="0" y="4"/>
                  </a:lnTo>
                  <a:lnTo>
                    <a:pt x="0" y="4"/>
                  </a:lnTo>
                  <a:lnTo>
                    <a:pt x="483474" y="4"/>
                  </a:lnTo>
                  <a:cubicBezTo>
                    <a:pt x="489293" y="4"/>
                    <a:pt x="494010" y="288080"/>
                    <a:pt x="494010" y="643431"/>
                  </a:cubicBezTo>
                  <a:close/>
                </a:path>
              </a:pathLst>
            </a:cu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92025" tIns="41261" rIns="41261" bIns="41262" numCol="1" spcCol="1270" anchor="ctr" anchorCtr="0">
              <a:noAutofit/>
            </a:bodyPr>
            <a:lstStyle/>
            <a:p>
              <a:pPr marL="228600" lvl="1" indent="-228600" algn="ctr" defTabSz="1200150">
                <a:lnSpc>
                  <a:spcPct val="90000"/>
                </a:lnSpc>
                <a:spcBef>
                  <a:spcPct val="0"/>
                </a:spcBef>
                <a:spcAft>
                  <a:spcPct val="15000"/>
                </a:spcAft>
                <a:buChar char="••"/>
              </a:pPr>
              <a:r>
                <a:rPr lang="zh-CN" altLang="en-US" sz="2700" dirty="0" smtClean="0"/>
                <a:t>操作示范型</a:t>
              </a:r>
              <a:endParaRPr lang="zh-CN" altLang="en-US" sz="2700" dirty="0"/>
            </a:p>
          </p:txBody>
        </p:sp>
        <p:sp>
          <p:nvSpPr>
            <p:cNvPr id="16" name="任意多边形 15"/>
            <p:cNvSpPr/>
            <p:nvPr>
              <p:custDataLst>
                <p:tags r:id="rId13"/>
              </p:custDataLst>
            </p:nvPr>
          </p:nvSpPr>
          <p:spPr>
            <a:xfrm>
              <a:off x="2843808" y="3970750"/>
              <a:ext cx="720080" cy="760016"/>
            </a:xfrm>
            <a:custGeom>
              <a:avLst/>
              <a:gdLst>
                <a:gd name="connsiteX0" fmla="*/ 0 w 760015"/>
                <a:gd name="connsiteY0" fmla="*/ 0 h 532010"/>
                <a:gd name="connsiteX1" fmla="*/ 494010 w 760015"/>
                <a:gd name="connsiteY1" fmla="*/ 0 h 532010"/>
                <a:gd name="connsiteX2" fmla="*/ 760015 w 760015"/>
                <a:gd name="connsiteY2" fmla="*/ 266005 h 532010"/>
                <a:gd name="connsiteX3" fmla="*/ 494010 w 760015"/>
                <a:gd name="connsiteY3" fmla="*/ 532010 h 532010"/>
                <a:gd name="connsiteX4" fmla="*/ 0 w 760015"/>
                <a:gd name="connsiteY4" fmla="*/ 532010 h 532010"/>
                <a:gd name="connsiteX5" fmla="*/ 266005 w 760015"/>
                <a:gd name="connsiteY5" fmla="*/ 266005 h 532010"/>
                <a:gd name="connsiteX6" fmla="*/ 0 w 760015"/>
                <a:gd name="connsiteY6" fmla="*/ 0 h 532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0015" h="532010">
                  <a:moveTo>
                    <a:pt x="760014" y="0"/>
                  </a:moveTo>
                  <a:lnTo>
                    <a:pt x="760014" y="345807"/>
                  </a:lnTo>
                  <a:lnTo>
                    <a:pt x="380008" y="532010"/>
                  </a:lnTo>
                  <a:lnTo>
                    <a:pt x="1" y="345807"/>
                  </a:lnTo>
                  <a:lnTo>
                    <a:pt x="1" y="0"/>
                  </a:lnTo>
                  <a:lnTo>
                    <a:pt x="380008" y="186203"/>
                  </a:lnTo>
                  <a:lnTo>
                    <a:pt x="760014" y="0"/>
                  </a:lnTo>
                  <a:close/>
                </a:path>
              </a:pathLst>
            </a:cu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526" tIns="275530" rIns="9525" bIns="275531" numCol="1" spcCol="1270" anchor="ctr" anchorCtr="0">
              <a:noAutofit/>
            </a:bodyPr>
            <a:lstStyle/>
            <a:p>
              <a:pPr lvl="0" algn="ctr" defTabSz="666750">
                <a:lnSpc>
                  <a:spcPct val="90000"/>
                </a:lnSpc>
                <a:spcBef>
                  <a:spcPct val="0"/>
                </a:spcBef>
                <a:spcAft>
                  <a:spcPct val="35000"/>
                </a:spcAft>
              </a:pPr>
              <a:r>
                <a:rPr lang="en-US" altLang="zh-CN" sz="1500" kern="1200" dirty="0" smtClean="0"/>
                <a:t>4</a:t>
              </a:r>
              <a:endParaRPr lang="zh-CN" altLang="en-US" sz="1500" kern="1200" dirty="0"/>
            </a:p>
          </p:txBody>
        </p:sp>
        <p:sp>
          <p:nvSpPr>
            <p:cNvPr id="17" name="任意多边形 16"/>
            <p:cNvSpPr/>
            <p:nvPr>
              <p:custDataLst>
                <p:tags r:id="rId14"/>
              </p:custDataLst>
            </p:nvPr>
          </p:nvSpPr>
          <p:spPr>
            <a:xfrm>
              <a:off x="3563888" y="3970750"/>
              <a:ext cx="3644454" cy="494011"/>
            </a:xfrm>
            <a:custGeom>
              <a:avLst/>
              <a:gdLst>
                <a:gd name="connsiteX0" fmla="*/ 82337 w 494010"/>
                <a:gd name="connsiteY0" fmla="*/ 0 h 3860477"/>
                <a:gd name="connsiteX1" fmla="*/ 411673 w 494010"/>
                <a:gd name="connsiteY1" fmla="*/ 0 h 3860477"/>
                <a:gd name="connsiteX2" fmla="*/ 494010 w 494010"/>
                <a:gd name="connsiteY2" fmla="*/ 82337 h 3860477"/>
                <a:gd name="connsiteX3" fmla="*/ 494010 w 494010"/>
                <a:gd name="connsiteY3" fmla="*/ 3860477 h 3860477"/>
                <a:gd name="connsiteX4" fmla="*/ 494010 w 494010"/>
                <a:gd name="connsiteY4" fmla="*/ 3860477 h 3860477"/>
                <a:gd name="connsiteX5" fmla="*/ 0 w 494010"/>
                <a:gd name="connsiteY5" fmla="*/ 3860477 h 3860477"/>
                <a:gd name="connsiteX6" fmla="*/ 0 w 494010"/>
                <a:gd name="connsiteY6" fmla="*/ 3860477 h 3860477"/>
                <a:gd name="connsiteX7" fmla="*/ 0 w 494010"/>
                <a:gd name="connsiteY7" fmla="*/ 82337 h 3860477"/>
                <a:gd name="connsiteX8" fmla="*/ 82337 w 494010"/>
                <a:gd name="connsiteY8" fmla="*/ 0 h 3860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4010" h="3860477">
                  <a:moveTo>
                    <a:pt x="494010" y="643431"/>
                  </a:moveTo>
                  <a:lnTo>
                    <a:pt x="494010" y="3217046"/>
                  </a:lnTo>
                  <a:cubicBezTo>
                    <a:pt x="494010" y="3572397"/>
                    <a:pt x="489293" y="3860473"/>
                    <a:pt x="483474" y="3860473"/>
                  </a:cubicBezTo>
                  <a:lnTo>
                    <a:pt x="0" y="3860473"/>
                  </a:lnTo>
                  <a:lnTo>
                    <a:pt x="0" y="3860473"/>
                  </a:lnTo>
                  <a:lnTo>
                    <a:pt x="0" y="4"/>
                  </a:lnTo>
                  <a:lnTo>
                    <a:pt x="0" y="4"/>
                  </a:lnTo>
                  <a:lnTo>
                    <a:pt x="483474" y="4"/>
                  </a:lnTo>
                  <a:cubicBezTo>
                    <a:pt x="489293" y="4"/>
                    <a:pt x="494010" y="288080"/>
                    <a:pt x="494010" y="643431"/>
                  </a:cubicBezTo>
                  <a:close/>
                </a:path>
              </a:pathLst>
            </a:cu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92025" tIns="41261" rIns="41261" bIns="41262" numCol="1" spcCol="1270" anchor="ctr" anchorCtr="0">
              <a:noAutofit/>
            </a:bodyPr>
            <a:lstStyle/>
            <a:p>
              <a:pPr marL="228600" lvl="1" indent="-228600" algn="ctr" defTabSz="1200150">
                <a:lnSpc>
                  <a:spcPct val="90000"/>
                </a:lnSpc>
                <a:spcBef>
                  <a:spcPct val="0"/>
                </a:spcBef>
                <a:spcAft>
                  <a:spcPct val="15000"/>
                </a:spcAft>
                <a:buChar char="••"/>
              </a:pPr>
              <a:r>
                <a:rPr lang="zh-CN" altLang="en-US" sz="2700" kern="1200" dirty="0" smtClean="0"/>
                <a:t>实验探究型</a:t>
              </a:r>
              <a:endParaRPr lang="zh-CN" altLang="en-US" sz="2700" kern="1200" dirty="0"/>
            </a:p>
          </p:txBody>
        </p:sp>
        <p:sp>
          <p:nvSpPr>
            <p:cNvPr id="18" name="任意多边形 17"/>
            <p:cNvSpPr/>
            <p:nvPr>
              <p:custDataLst>
                <p:tags r:id="rId15"/>
              </p:custDataLst>
            </p:nvPr>
          </p:nvSpPr>
          <p:spPr>
            <a:xfrm>
              <a:off x="2843808" y="4630587"/>
              <a:ext cx="720080" cy="760016"/>
            </a:xfrm>
            <a:custGeom>
              <a:avLst/>
              <a:gdLst>
                <a:gd name="connsiteX0" fmla="*/ 0 w 760015"/>
                <a:gd name="connsiteY0" fmla="*/ 0 h 532010"/>
                <a:gd name="connsiteX1" fmla="*/ 494010 w 760015"/>
                <a:gd name="connsiteY1" fmla="*/ 0 h 532010"/>
                <a:gd name="connsiteX2" fmla="*/ 760015 w 760015"/>
                <a:gd name="connsiteY2" fmla="*/ 266005 h 532010"/>
                <a:gd name="connsiteX3" fmla="*/ 494010 w 760015"/>
                <a:gd name="connsiteY3" fmla="*/ 532010 h 532010"/>
                <a:gd name="connsiteX4" fmla="*/ 0 w 760015"/>
                <a:gd name="connsiteY4" fmla="*/ 532010 h 532010"/>
                <a:gd name="connsiteX5" fmla="*/ 266005 w 760015"/>
                <a:gd name="connsiteY5" fmla="*/ 266005 h 532010"/>
                <a:gd name="connsiteX6" fmla="*/ 0 w 760015"/>
                <a:gd name="connsiteY6" fmla="*/ 0 h 532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0015" h="532010">
                  <a:moveTo>
                    <a:pt x="760014" y="0"/>
                  </a:moveTo>
                  <a:lnTo>
                    <a:pt x="760014" y="345807"/>
                  </a:lnTo>
                  <a:lnTo>
                    <a:pt x="380008" y="532010"/>
                  </a:lnTo>
                  <a:lnTo>
                    <a:pt x="1" y="345807"/>
                  </a:lnTo>
                  <a:lnTo>
                    <a:pt x="1" y="0"/>
                  </a:lnTo>
                  <a:lnTo>
                    <a:pt x="380008" y="186203"/>
                  </a:lnTo>
                  <a:lnTo>
                    <a:pt x="760014" y="0"/>
                  </a:lnTo>
                  <a:close/>
                </a:path>
              </a:pathLst>
            </a:cu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526" tIns="275530" rIns="9525" bIns="275531" numCol="1" spcCol="1270" anchor="ctr" anchorCtr="0">
              <a:noAutofit/>
            </a:bodyPr>
            <a:lstStyle/>
            <a:p>
              <a:pPr lvl="0" algn="ctr" defTabSz="666750">
                <a:lnSpc>
                  <a:spcPct val="90000"/>
                </a:lnSpc>
                <a:spcBef>
                  <a:spcPct val="0"/>
                </a:spcBef>
                <a:spcAft>
                  <a:spcPct val="35000"/>
                </a:spcAft>
              </a:pPr>
              <a:r>
                <a:rPr lang="en-US" altLang="zh-CN" sz="1500" kern="1200" dirty="0" smtClean="0"/>
                <a:t>5</a:t>
              </a:r>
              <a:endParaRPr lang="zh-CN" altLang="en-US" sz="1500" kern="1200" dirty="0"/>
            </a:p>
          </p:txBody>
        </p:sp>
        <p:sp>
          <p:nvSpPr>
            <p:cNvPr id="19" name="任意多边形 18"/>
            <p:cNvSpPr/>
            <p:nvPr>
              <p:custDataLst>
                <p:tags r:id="rId16"/>
              </p:custDataLst>
            </p:nvPr>
          </p:nvSpPr>
          <p:spPr>
            <a:xfrm>
              <a:off x="3563888" y="4630587"/>
              <a:ext cx="3644454" cy="494011"/>
            </a:xfrm>
            <a:custGeom>
              <a:avLst/>
              <a:gdLst>
                <a:gd name="connsiteX0" fmla="*/ 82337 w 494010"/>
                <a:gd name="connsiteY0" fmla="*/ 0 h 3860477"/>
                <a:gd name="connsiteX1" fmla="*/ 411673 w 494010"/>
                <a:gd name="connsiteY1" fmla="*/ 0 h 3860477"/>
                <a:gd name="connsiteX2" fmla="*/ 494010 w 494010"/>
                <a:gd name="connsiteY2" fmla="*/ 82337 h 3860477"/>
                <a:gd name="connsiteX3" fmla="*/ 494010 w 494010"/>
                <a:gd name="connsiteY3" fmla="*/ 3860477 h 3860477"/>
                <a:gd name="connsiteX4" fmla="*/ 494010 w 494010"/>
                <a:gd name="connsiteY4" fmla="*/ 3860477 h 3860477"/>
                <a:gd name="connsiteX5" fmla="*/ 0 w 494010"/>
                <a:gd name="connsiteY5" fmla="*/ 3860477 h 3860477"/>
                <a:gd name="connsiteX6" fmla="*/ 0 w 494010"/>
                <a:gd name="connsiteY6" fmla="*/ 3860477 h 3860477"/>
                <a:gd name="connsiteX7" fmla="*/ 0 w 494010"/>
                <a:gd name="connsiteY7" fmla="*/ 82337 h 3860477"/>
                <a:gd name="connsiteX8" fmla="*/ 82337 w 494010"/>
                <a:gd name="connsiteY8" fmla="*/ 0 h 3860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4010" h="3860477">
                  <a:moveTo>
                    <a:pt x="494010" y="643431"/>
                  </a:moveTo>
                  <a:lnTo>
                    <a:pt x="494010" y="3217046"/>
                  </a:lnTo>
                  <a:cubicBezTo>
                    <a:pt x="494010" y="3572397"/>
                    <a:pt x="489293" y="3860473"/>
                    <a:pt x="483474" y="3860473"/>
                  </a:cubicBezTo>
                  <a:lnTo>
                    <a:pt x="0" y="3860473"/>
                  </a:lnTo>
                  <a:lnTo>
                    <a:pt x="0" y="3860473"/>
                  </a:lnTo>
                  <a:lnTo>
                    <a:pt x="0" y="4"/>
                  </a:lnTo>
                  <a:lnTo>
                    <a:pt x="0" y="4"/>
                  </a:lnTo>
                  <a:lnTo>
                    <a:pt x="483474" y="4"/>
                  </a:lnTo>
                  <a:cubicBezTo>
                    <a:pt x="489293" y="4"/>
                    <a:pt x="494010" y="288080"/>
                    <a:pt x="494010" y="643431"/>
                  </a:cubicBezTo>
                  <a:close/>
                </a:path>
              </a:pathLst>
            </a:cu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92025" tIns="41261" rIns="41261" bIns="41262" numCol="1" spcCol="1270" anchor="ctr" anchorCtr="0">
              <a:noAutofit/>
            </a:bodyPr>
            <a:lstStyle/>
            <a:p>
              <a:pPr marL="228600" lvl="1" indent="-228600" algn="ctr" defTabSz="1200150">
                <a:lnSpc>
                  <a:spcPct val="90000"/>
                </a:lnSpc>
                <a:spcBef>
                  <a:spcPct val="0"/>
                </a:spcBef>
                <a:spcAft>
                  <a:spcPct val="15000"/>
                </a:spcAft>
                <a:buChar char="••"/>
              </a:pPr>
              <a:r>
                <a:rPr lang="zh-CN" altLang="en-US" sz="2700" dirty="0"/>
                <a:t>情感感悟型</a:t>
              </a:r>
            </a:p>
          </p:txBody>
        </p:sp>
      </p:grpSp>
      <p:sp>
        <p:nvSpPr>
          <p:cNvPr id="29" name="任意多边形 28"/>
          <p:cNvSpPr/>
          <p:nvPr>
            <p:custDataLst>
              <p:tags r:id="rId6"/>
            </p:custDataLst>
          </p:nvPr>
        </p:nvSpPr>
        <p:spPr>
          <a:xfrm>
            <a:off x="2051720" y="2189876"/>
            <a:ext cx="720080" cy="3133360"/>
          </a:xfrm>
          <a:custGeom>
            <a:avLst/>
            <a:gdLst>
              <a:gd name="connsiteX0" fmla="*/ 0 w 576064"/>
              <a:gd name="connsiteY0" fmla="*/ 0 h 3793197"/>
              <a:gd name="connsiteX1" fmla="*/ 576064 w 576064"/>
              <a:gd name="connsiteY1" fmla="*/ 0 h 3793197"/>
              <a:gd name="connsiteX2" fmla="*/ 576064 w 576064"/>
              <a:gd name="connsiteY2" fmla="*/ 3793197 h 3793197"/>
              <a:gd name="connsiteX3" fmla="*/ 0 w 576064"/>
              <a:gd name="connsiteY3" fmla="*/ 3299186 h 3793197"/>
              <a:gd name="connsiteX4" fmla="*/ 0 w 576064"/>
              <a:gd name="connsiteY4" fmla="*/ 0 h 37931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6064" h="3793197">
                <a:moveTo>
                  <a:pt x="0" y="0"/>
                </a:moveTo>
                <a:lnTo>
                  <a:pt x="576064" y="0"/>
                </a:lnTo>
                <a:lnTo>
                  <a:pt x="576064" y="3793197"/>
                </a:lnTo>
                <a:lnTo>
                  <a:pt x="0" y="3299186"/>
                </a:lnTo>
                <a:lnTo>
                  <a:pt x="0" y="0"/>
                </a:lnTo>
                <a:close/>
              </a:path>
            </a:pathLst>
          </a:custGeom>
          <a:solidFill>
            <a:schemeClr val="accent1"/>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dirty="0" smtClean="0"/>
              <a:t>微课的分类</a:t>
            </a:r>
            <a:endParaRPr lang="zh-CN" altLang="en-US" sz="2800" dirty="0"/>
          </a:p>
        </p:txBody>
      </p:sp>
    </p:spTree>
    <p:custDataLst>
      <p:tags r:id="rId1"/>
    </p:custDataLst>
    <p:extLst>
      <p:ext uri="{BB962C8B-B14F-4D97-AF65-F5344CB8AC3E}">
        <p14:creationId xmlns:p14="http://schemas.microsoft.com/office/powerpoint/2010/main" val="368331785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期占位符 3"/>
          <p:cNvSpPr>
            <a:spLocks noGrp="1"/>
          </p:cNvSpPr>
          <p:nvPr>
            <p:ph type="dt" sz="half" idx="10"/>
            <p:custDataLst>
              <p:tags r:id="rId1"/>
            </p:custDataLst>
          </p:nvPr>
        </p:nvSpPr>
        <p:spPr>
          <a:xfrm>
            <a:off x="457200" y="6356351"/>
            <a:ext cx="2133600" cy="366183"/>
          </a:xfrm>
        </p:spPr>
        <p:txBody>
          <a:bodyPr/>
          <a:lstStyle/>
          <a:p>
            <a:fld id="{5A6E931D-714F-46CC-8A48-2A5EA4AB0C0B}" type="datetime1">
              <a:rPr lang="zh-CN" altLang="en-US" smtClean="0"/>
              <a:t>2018/12/15</a:t>
            </a:fld>
            <a:endParaRPr lang="zh-CN" altLang="en-US"/>
          </a:p>
        </p:txBody>
      </p:sp>
      <p:sp>
        <p:nvSpPr>
          <p:cNvPr id="5" name="灯片编号占位符 4"/>
          <p:cNvSpPr>
            <a:spLocks noGrp="1"/>
          </p:cNvSpPr>
          <p:nvPr>
            <p:ph type="sldNum" sz="quarter" idx="11"/>
            <p:custDataLst>
              <p:tags r:id="rId2"/>
            </p:custDataLst>
          </p:nvPr>
        </p:nvSpPr>
        <p:spPr>
          <a:xfrm>
            <a:off x="6788150" y="6307667"/>
            <a:ext cx="2133600" cy="364067"/>
          </a:xfrm>
        </p:spPr>
        <p:txBody>
          <a:bodyPr/>
          <a:lstStyle/>
          <a:p>
            <a:fld id="{1E0BA58B-103A-46B6-A109-3DF0890384A4}" type="slidenum">
              <a:rPr lang="zh-CN" altLang="en-US" smtClean="0"/>
              <a:t>35</a:t>
            </a:fld>
            <a:endParaRPr lang="zh-CN" altLang="en-US"/>
          </a:p>
        </p:txBody>
      </p:sp>
      <p:sp>
        <p:nvSpPr>
          <p:cNvPr id="2" name="标题 1"/>
          <p:cNvSpPr>
            <a:spLocks noGrp="1"/>
          </p:cNvSpPr>
          <p:nvPr>
            <p:ph type="title"/>
            <p:custDataLst>
              <p:tags r:id="rId3"/>
            </p:custDataLst>
          </p:nvPr>
        </p:nvSpPr>
        <p:spPr>
          <a:xfrm>
            <a:off x="1259632" y="768275"/>
            <a:ext cx="7128470" cy="752875"/>
          </a:xfrm>
        </p:spPr>
        <p:txBody>
          <a:bodyPr/>
          <a:lstStyle/>
          <a:p>
            <a:r>
              <a:rPr lang="zh-CN" altLang="en-US" dirty="0"/>
              <a:t>案</a:t>
            </a:r>
            <a:r>
              <a:rPr lang="zh-CN" altLang="en-US" dirty="0" smtClean="0"/>
              <a:t>例分享</a:t>
            </a:r>
            <a:endParaRPr lang="zh-CN" altLang="en-US" dirty="0"/>
          </a:p>
        </p:txBody>
      </p:sp>
      <p:sp>
        <p:nvSpPr>
          <p:cNvPr id="3" name="内容占位符 2"/>
          <p:cNvSpPr>
            <a:spLocks noGrp="1"/>
          </p:cNvSpPr>
          <p:nvPr>
            <p:ph idx="4294967295"/>
            <p:custDataLst>
              <p:tags r:id="rId4"/>
            </p:custDataLst>
          </p:nvPr>
        </p:nvSpPr>
        <p:spPr>
          <a:xfrm>
            <a:off x="755576" y="1751013"/>
            <a:ext cx="7454900" cy="4375150"/>
          </a:xfrm>
        </p:spPr>
        <p:txBody>
          <a:bodyPr/>
          <a:lstStyle/>
          <a:p>
            <a:r>
              <a:rPr lang="zh-CN" altLang="en-US" sz="2000" dirty="0" smtClean="0"/>
              <a:t>全国高校为课教学比赛：</a:t>
            </a:r>
            <a:r>
              <a:rPr lang="en-US" altLang="zh-CN" sz="2000" dirty="0" smtClean="0">
                <a:hlinkClick r:id="rId6"/>
              </a:rPr>
              <a:t>http</a:t>
            </a:r>
            <a:r>
              <a:rPr lang="en-US" altLang="zh-CN" sz="2000" dirty="0">
                <a:hlinkClick r:id="rId6"/>
              </a:rPr>
              <a:t>://weike.enetedu.com</a:t>
            </a:r>
            <a:r>
              <a:rPr lang="en-US" altLang="zh-CN" sz="2000" dirty="0" smtClean="0">
                <a:hlinkClick r:id="rId6"/>
              </a:rPr>
              <a:t>/</a:t>
            </a:r>
            <a:endParaRPr lang="en-US" altLang="zh-CN" sz="2000" dirty="0" smtClean="0"/>
          </a:p>
          <a:p>
            <a:r>
              <a:rPr lang="zh-CN" altLang="en-US" sz="2000" dirty="0" smtClean="0"/>
              <a:t>一等奖</a:t>
            </a:r>
            <a:r>
              <a:rPr lang="en-US" altLang="zh-CN" sz="2000" dirty="0"/>
              <a:t>《</a:t>
            </a:r>
            <a:r>
              <a:rPr lang="zh-CN" altLang="en-US" sz="2000" dirty="0"/>
              <a:t>洪水神话的文化比较</a:t>
            </a:r>
            <a:r>
              <a:rPr lang="en-US" altLang="zh-CN" sz="2000" dirty="0"/>
              <a:t>》</a:t>
            </a:r>
            <a:r>
              <a:rPr lang="zh-CN" altLang="en-US" sz="2000" dirty="0"/>
              <a:t>：惟妙惟肖的运用视频制作技术；</a:t>
            </a:r>
            <a:r>
              <a:rPr lang="en-US" altLang="zh-CN" sz="2000" dirty="0">
                <a:hlinkClick r:id="rId7"/>
              </a:rPr>
              <a:t>http://</a:t>
            </a:r>
            <a:r>
              <a:rPr lang="en-US" altLang="zh-CN" sz="2000" dirty="0" smtClean="0">
                <a:hlinkClick r:id="rId7"/>
              </a:rPr>
              <a:t>weike.enetedu.com/play.asp?vodid=180123&amp;e=3</a:t>
            </a:r>
            <a:endParaRPr lang="en-US" altLang="zh-CN" sz="2000" dirty="0" smtClean="0"/>
          </a:p>
          <a:p>
            <a:r>
              <a:rPr lang="zh-CN" altLang="en-US" sz="2000" dirty="0" smtClean="0"/>
              <a:t>一</a:t>
            </a:r>
            <a:r>
              <a:rPr lang="zh-CN" altLang="en-US" sz="2000" dirty="0"/>
              <a:t>等奖</a:t>
            </a:r>
            <a:r>
              <a:rPr lang="en-US" altLang="zh-CN" sz="2000" dirty="0"/>
              <a:t>《</a:t>
            </a:r>
            <a:r>
              <a:rPr lang="zh-CN" altLang="en-US" sz="2000" dirty="0"/>
              <a:t>为什么“青年马克思”是一个虚假的概念？</a:t>
            </a:r>
            <a:r>
              <a:rPr lang="en-US" altLang="zh-CN" sz="2000" dirty="0"/>
              <a:t>》</a:t>
            </a:r>
            <a:r>
              <a:rPr lang="zh-CN" altLang="en-US" sz="2000" dirty="0"/>
              <a:t>：教师的讲课艺术很重要；</a:t>
            </a:r>
            <a:r>
              <a:rPr lang="en-US" altLang="zh-CN" sz="2000" dirty="0">
                <a:hlinkClick r:id="rId8"/>
              </a:rPr>
              <a:t>http://</a:t>
            </a:r>
            <a:r>
              <a:rPr lang="en-US" altLang="zh-CN" sz="2000" dirty="0" smtClean="0">
                <a:hlinkClick r:id="rId8"/>
              </a:rPr>
              <a:t>weike.enetedu.com/play.asp?vodid=180175&amp;e=3</a:t>
            </a:r>
            <a:endParaRPr lang="en-US" altLang="zh-CN" sz="2000" dirty="0" smtClean="0"/>
          </a:p>
          <a:p>
            <a:endParaRPr lang="zh-CN" altLang="en-US" sz="2000" dirty="0"/>
          </a:p>
        </p:txBody>
      </p:sp>
      <p:pic>
        <p:nvPicPr>
          <p:cNvPr id="1026" name="Picture 2" descr="C:\Users\Administrator\Pictures\QQ群头像.jpg">
            <a:hlinkClick r:id="rId9" action="ppaction://hlinkfile"/>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336596" y="4813386"/>
            <a:ext cx="974542" cy="109009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Administrator\Pictures\QQ群头像.jpg">
            <a:hlinkClick r:id="rId11" action="ppaction://hlinkfile"/>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652120" y="4813386"/>
            <a:ext cx="974542" cy="10900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520396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457200" y="6356351"/>
            <a:ext cx="2133600" cy="366183"/>
          </a:xfrm>
        </p:spPr>
        <p:txBody>
          <a:bodyPr/>
          <a:lstStyle/>
          <a:p>
            <a:fld id="{273103E2-0981-437A-8D68-39C6E7A28C41}" type="datetime1">
              <a:rPr lang="zh-CN" altLang="en-US" smtClean="0"/>
              <a:t>2018/12/15</a:t>
            </a:fld>
            <a:endParaRPr lang="zh-CN" altLang="en-US"/>
          </a:p>
        </p:txBody>
      </p:sp>
      <p:sp>
        <p:nvSpPr>
          <p:cNvPr id="3" name="灯片编号占位符 2"/>
          <p:cNvSpPr>
            <a:spLocks noGrp="1"/>
          </p:cNvSpPr>
          <p:nvPr>
            <p:ph type="sldNum" sz="quarter" idx="11"/>
            <p:custDataLst>
              <p:tags r:id="rId2"/>
            </p:custDataLst>
          </p:nvPr>
        </p:nvSpPr>
        <p:spPr>
          <a:xfrm>
            <a:off x="6788150" y="6307667"/>
            <a:ext cx="2133600" cy="364067"/>
          </a:xfrm>
        </p:spPr>
        <p:txBody>
          <a:bodyPr/>
          <a:lstStyle/>
          <a:p>
            <a:fld id="{1E0BA58B-103A-46B6-A109-3DF0890384A4}" type="slidenum">
              <a:rPr lang="zh-CN" altLang="en-US" smtClean="0"/>
              <a:t>36</a:t>
            </a:fld>
            <a:endParaRPr lang="zh-CN" altLang="en-US"/>
          </a:p>
        </p:txBody>
      </p:sp>
      <p:sp>
        <p:nvSpPr>
          <p:cNvPr id="4" name="TextBox 3"/>
          <p:cNvSpPr txBox="1"/>
          <p:nvPr>
            <p:custDataLst>
              <p:tags r:id="rId3"/>
            </p:custDataLst>
          </p:nvPr>
        </p:nvSpPr>
        <p:spPr>
          <a:xfrm>
            <a:off x="1619672" y="2700209"/>
            <a:ext cx="5262979" cy="646331"/>
          </a:xfrm>
          <a:prstGeom prst="rect">
            <a:avLst/>
          </a:prstGeom>
          <a:noFill/>
        </p:spPr>
        <p:txBody>
          <a:bodyPr wrap="none" rtlCol="0">
            <a:spAutoFit/>
          </a:bodyPr>
          <a:lstStyle/>
          <a:p>
            <a:r>
              <a:rPr lang="zh-CN" altLang="en-US" sz="3600" dirty="0" smtClean="0"/>
              <a:t>微课的设计原则是什么？</a:t>
            </a:r>
            <a:endParaRPr lang="zh-CN" altLang="en-US" sz="3600" dirty="0"/>
          </a:p>
        </p:txBody>
      </p:sp>
      <p:pic>
        <p:nvPicPr>
          <p:cNvPr id="3074" name="Picture 2" descr="http://img2.zxxk.com/2014-6/ZXXKCOM201406131710228493563.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28184" y="3789040"/>
            <a:ext cx="2438400" cy="243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2753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mph" presetSubtype="0" fill="hold" grpId="0" nodeType="afterEffect">
                                  <p:stCondLst>
                                    <p:cond delay="500"/>
                                  </p:stCondLst>
                                  <p:iterate type="lt">
                                    <p:tmPct val="4000"/>
                                  </p:iterate>
                                  <p:childTnLst>
                                    <p:set>
                                      <p:cBhvr override="childStyle">
                                        <p:cTn id="6" dur="1500" fill="hold"/>
                                        <p:tgtEl>
                                          <p:spTgt spid="4"/>
                                        </p:tgtEl>
                                        <p:attrNameLst>
                                          <p:attrName>style.color</p:attrName>
                                        </p:attrNameLst>
                                      </p:cBhvr>
                                      <p:to>
                                        <p:clrVal>
                                          <a:schemeClr val="accent2"/>
                                        </p:clrVal>
                                      </p:to>
                                    </p:set>
                                    <p:set>
                                      <p:cBhvr>
                                        <p:cTn id="7" dur="1500" fill="hold"/>
                                        <p:tgtEl>
                                          <p:spTgt spid="4"/>
                                        </p:tgtEl>
                                        <p:attrNameLst>
                                          <p:attrName>fillcolor</p:attrName>
                                        </p:attrNameLst>
                                      </p:cBhvr>
                                      <p:to>
                                        <p:clrVal>
                                          <a:schemeClr val="accent2"/>
                                        </p:clrVal>
                                      </p:to>
                                    </p:set>
                                    <p:set>
                                      <p:cBhvr>
                                        <p:cTn id="8" dur="1500" fill="hold"/>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期占位符 3"/>
          <p:cNvSpPr>
            <a:spLocks noGrp="1"/>
          </p:cNvSpPr>
          <p:nvPr>
            <p:ph type="dt" sz="half" idx="10"/>
            <p:custDataLst>
              <p:tags r:id="rId1"/>
            </p:custDataLst>
          </p:nvPr>
        </p:nvSpPr>
        <p:spPr>
          <a:xfrm>
            <a:off x="457200" y="6356351"/>
            <a:ext cx="2133600" cy="366183"/>
          </a:xfrm>
        </p:spPr>
        <p:txBody>
          <a:bodyPr/>
          <a:lstStyle/>
          <a:p>
            <a:fld id="{7B6FBF49-F9F1-465F-AC00-A59CE40E9C1C}" type="datetime1">
              <a:rPr lang="zh-CN" altLang="en-US" smtClean="0"/>
              <a:t>2018/12/15</a:t>
            </a:fld>
            <a:endParaRPr lang="zh-CN" altLang="en-US"/>
          </a:p>
        </p:txBody>
      </p:sp>
      <p:sp>
        <p:nvSpPr>
          <p:cNvPr id="5" name="灯片编号占位符 4"/>
          <p:cNvSpPr>
            <a:spLocks noGrp="1"/>
          </p:cNvSpPr>
          <p:nvPr>
            <p:ph type="sldNum" sz="quarter" idx="11"/>
            <p:custDataLst>
              <p:tags r:id="rId2"/>
            </p:custDataLst>
          </p:nvPr>
        </p:nvSpPr>
        <p:spPr>
          <a:xfrm>
            <a:off x="6788150" y="6307667"/>
            <a:ext cx="2133600" cy="364067"/>
          </a:xfrm>
        </p:spPr>
        <p:txBody>
          <a:bodyPr/>
          <a:lstStyle/>
          <a:p>
            <a:fld id="{1E0BA58B-103A-46B6-A109-3DF0890384A4}" type="slidenum">
              <a:rPr lang="zh-CN" altLang="en-US" smtClean="0"/>
              <a:t>37</a:t>
            </a:fld>
            <a:endParaRPr lang="zh-CN" altLang="en-US"/>
          </a:p>
        </p:txBody>
      </p:sp>
      <p:sp>
        <p:nvSpPr>
          <p:cNvPr id="2" name="标题 1"/>
          <p:cNvSpPr>
            <a:spLocks noGrp="1"/>
          </p:cNvSpPr>
          <p:nvPr>
            <p:ph type="title" idx="4294967295"/>
            <p:custDataLst>
              <p:tags r:id="rId3"/>
            </p:custDataLst>
          </p:nvPr>
        </p:nvSpPr>
        <p:spPr>
          <a:xfrm>
            <a:off x="1073993" y="1031756"/>
            <a:ext cx="7127875" cy="752475"/>
          </a:xfrm>
        </p:spPr>
        <p:txBody>
          <a:bodyPr>
            <a:normAutofit/>
          </a:bodyPr>
          <a:lstStyle/>
          <a:p>
            <a:pPr eaLnBrk="1" hangingPunct="1">
              <a:defRPr/>
            </a:pPr>
            <a:r>
              <a:rPr lang="en-US" altLang="zh-CN" dirty="0" smtClean="0"/>
              <a:t>1 </a:t>
            </a:r>
            <a:r>
              <a:rPr lang="zh-CN" altLang="en-US" dirty="0" smtClean="0"/>
              <a:t>时间一般不超过</a:t>
            </a:r>
            <a:r>
              <a:rPr lang="en-US" altLang="zh-CN" dirty="0" smtClean="0"/>
              <a:t>10</a:t>
            </a:r>
            <a:r>
              <a:rPr lang="zh-CN" altLang="en-US" dirty="0" smtClean="0"/>
              <a:t>分钟</a:t>
            </a:r>
            <a:endParaRPr lang="zh-CN" altLang="en-US" dirty="0"/>
          </a:p>
        </p:txBody>
      </p:sp>
      <p:pic>
        <p:nvPicPr>
          <p:cNvPr id="70659" name="图片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563888" y="1993207"/>
            <a:ext cx="4637980" cy="3896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0" name="图片 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48531" y="3088216"/>
            <a:ext cx="2135188" cy="3219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03410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日期占位符 4"/>
          <p:cNvSpPr>
            <a:spLocks noGrp="1"/>
          </p:cNvSpPr>
          <p:nvPr>
            <p:ph type="dt" sz="half" idx="10"/>
            <p:custDataLst>
              <p:tags r:id="rId1"/>
            </p:custDataLst>
          </p:nvPr>
        </p:nvSpPr>
        <p:spPr>
          <a:xfrm>
            <a:off x="457200" y="6356351"/>
            <a:ext cx="2133600" cy="366183"/>
          </a:xfrm>
        </p:spPr>
        <p:txBody>
          <a:bodyPr/>
          <a:lstStyle/>
          <a:p>
            <a:fld id="{2FF203E9-1D7F-4F38-8883-4D1029B85314}" type="datetime1">
              <a:rPr lang="zh-CN" altLang="en-US" smtClean="0"/>
              <a:t>2018/12/15</a:t>
            </a:fld>
            <a:endParaRPr lang="zh-CN" altLang="en-US"/>
          </a:p>
        </p:txBody>
      </p:sp>
      <p:sp>
        <p:nvSpPr>
          <p:cNvPr id="6" name="灯片编号占位符 5"/>
          <p:cNvSpPr>
            <a:spLocks noGrp="1"/>
          </p:cNvSpPr>
          <p:nvPr>
            <p:ph type="sldNum" sz="quarter" idx="11"/>
            <p:custDataLst>
              <p:tags r:id="rId2"/>
            </p:custDataLst>
          </p:nvPr>
        </p:nvSpPr>
        <p:spPr>
          <a:xfrm>
            <a:off x="6788150" y="6307667"/>
            <a:ext cx="2133600" cy="364067"/>
          </a:xfrm>
        </p:spPr>
        <p:txBody>
          <a:bodyPr/>
          <a:lstStyle/>
          <a:p>
            <a:fld id="{1E0BA58B-103A-46B6-A109-3DF0890384A4}" type="slidenum">
              <a:rPr lang="zh-CN" altLang="en-US" smtClean="0"/>
              <a:t>38</a:t>
            </a:fld>
            <a:endParaRPr lang="zh-CN" altLang="en-US"/>
          </a:p>
        </p:txBody>
      </p:sp>
      <p:sp>
        <p:nvSpPr>
          <p:cNvPr id="2" name="标题 1"/>
          <p:cNvSpPr>
            <a:spLocks noGrp="1"/>
          </p:cNvSpPr>
          <p:nvPr>
            <p:ph type="title" idx="4294967295"/>
            <p:custDataLst>
              <p:tags r:id="rId3"/>
            </p:custDataLst>
          </p:nvPr>
        </p:nvSpPr>
        <p:spPr>
          <a:xfrm>
            <a:off x="971600" y="817034"/>
            <a:ext cx="7127875" cy="752475"/>
          </a:xfrm>
        </p:spPr>
        <p:txBody>
          <a:bodyPr>
            <a:normAutofit/>
          </a:bodyPr>
          <a:lstStyle/>
          <a:p>
            <a:pPr eaLnBrk="1" hangingPunct="1">
              <a:defRPr/>
            </a:pPr>
            <a:r>
              <a:rPr lang="en-US" altLang="zh-CN" dirty="0" smtClean="0"/>
              <a:t>2 </a:t>
            </a:r>
            <a:r>
              <a:rPr lang="zh-CN" altLang="en-US" dirty="0" smtClean="0"/>
              <a:t>只讲一个知识点或技能点</a:t>
            </a:r>
            <a:r>
              <a:rPr lang="en-US" altLang="zh-CN" dirty="0" smtClean="0"/>
              <a:t> </a:t>
            </a:r>
            <a:endParaRPr lang="zh-CN" altLang="en-US" dirty="0"/>
          </a:p>
        </p:txBody>
      </p:sp>
      <p:sp>
        <p:nvSpPr>
          <p:cNvPr id="3" name="内容占位符 2"/>
          <p:cNvSpPr>
            <a:spLocks noGrp="1"/>
          </p:cNvSpPr>
          <p:nvPr>
            <p:ph idx="4294967295"/>
            <p:custDataLst>
              <p:tags r:id="rId4"/>
            </p:custDataLst>
          </p:nvPr>
        </p:nvSpPr>
        <p:spPr>
          <a:xfrm>
            <a:off x="1357313" y="1751013"/>
            <a:ext cx="7786687" cy="4375150"/>
          </a:xfrm>
        </p:spPr>
        <p:txBody>
          <a:bodyPr/>
          <a:lstStyle/>
          <a:p>
            <a:pPr marL="514350" indent="-514350">
              <a:lnSpc>
                <a:spcPct val="150000"/>
              </a:lnSpc>
              <a:buFont typeface="Wingdings" pitchFamily="2" charset="2"/>
              <a:buChar char="ü"/>
              <a:defRPr/>
            </a:pPr>
            <a:r>
              <a:rPr lang="zh-CN" altLang="en-US" dirty="0" smtClean="0"/>
              <a:t>把握学习者的先前知识</a:t>
            </a:r>
            <a:endParaRPr lang="en-US" dirty="0" smtClean="0"/>
          </a:p>
          <a:p>
            <a:pPr marL="514350" indent="-514350">
              <a:lnSpc>
                <a:spcPct val="150000"/>
              </a:lnSpc>
              <a:buFont typeface="Wingdings" pitchFamily="2" charset="2"/>
              <a:buChar char="ü"/>
              <a:defRPr/>
            </a:pPr>
            <a:r>
              <a:rPr dirty="0" err="1" smtClean="0"/>
              <a:t>不是学科知识系统讲解</a:t>
            </a:r>
            <a:endParaRPr lang="en-US" altLang="zh-CN" dirty="0"/>
          </a:p>
          <a:p>
            <a:pPr marL="514350" indent="-514350">
              <a:lnSpc>
                <a:spcPct val="150000"/>
              </a:lnSpc>
              <a:buFont typeface="Wingdings" pitchFamily="2" charset="2"/>
              <a:buChar char="ü"/>
              <a:defRPr/>
            </a:pPr>
            <a:r>
              <a:rPr b="1" dirty="0" err="1" smtClean="0">
                <a:latin typeface="+mj-ea"/>
                <a:ea typeface="+mj-ea"/>
              </a:rPr>
              <a:t>是清晰简约的</a:t>
            </a:r>
            <a:r>
              <a:rPr lang="zh-CN" altLang="en-US" b="1" dirty="0" smtClean="0">
                <a:latin typeface="+mj-ea"/>
                <a:ea typeface="+mj-ea"/>
              </a:rPr>
              <a:t>单个</a:t>
            </a:r>
            <a:r>
              <a:rPr b="1" dirty="0" err="1" smtClean="0">
                <a:latin typeface="+mj-ea"/>
                <a:ea typeface="+mj-ea"/>
              </a:rPr>
              <a:t>知识讲解</a:t>
            </a:r>
            <a:endParaRPr lang="en-US" altLang="zh-CN" b="1" dirty="0">
              <a:latin typeface="+mj-ea"/>
              <a:ea typeface="+mj-ea"/>
            </a:endParaRPr>
          </a:p>
          <a:p>
            <a:pPr marL="514350" indent="-514350">
              <a:lnSpc>
                <a:spcPct val="150000"/>
              </a:lnSpc>
              <a:buFont typeface="Wingdings" pitchFamily="2" charset="2"/>
              <a:buChar char="ü"/>
              <a:defRPr/>
            </a:pPr>
            <a:r>
              <a:rPr b="1" dirty="0" smtClean="0">
                <a:latin typeface="+mj-ea"/>
                <a:ea typeface="+mj-ea"/>
              </a:rPr>
              <a:t>是</a:t>
            </a:r>
            <a:r>
              <a:rPr lang="zh-CN" altLang="en-US" b="1" dirty="0" smtClean="0">
                <a:latin typeface="+mj-ea"/>
                <a:ea typeface="+mj-ea"/>
              </a:rPr>
              <a:t>对重难点和抽象点的</a:t>
            </a:r>
            <a:r>
              <a:rPr b="1" dirty="0" err="1" smtClean="0">
                <a:latin typeface="+mj-ea"/>
                <a:ea typeface="+mj-ea"/>
              </a:rPr>
              <a:t>剖析</a:t>
            </a:r>
            <a:endParaRPr lang="en-US" altLang="zh-CN" b="1" dirty="0">
              <a:latin typeface="+mj-ea"/>
              <a:ea typeface="+mj-ea"/>
            </a:endParaRPr>
          </a:p>
        </p:txBody>
      </p:sp>
      <p:sp>
        <p:nvSpPr>
          <p:cNvPr id="4" name="文本框 3"/>
          <p:cNvSpPr txBox="1"/>
          <p:nvPr>
            <p:custDataLst>
              <p:tags r:id="rId5"/>
            </p:custDataLst>
          </p:nvPr>
        </p:nvSpPr>
        <p:spPr>
          <a:xfrm rot="20278663">
            <a:off x="2981304" y="5105130"/>
            <a:ext cx="5751019" cy="700192"/>
          </a:xfrm>
          <a:prstGeom prst="rect">
            <a:avLst/>
          </a:prstGeom>
          <a:noFill/>
        </p:spPr>
        <p:txBody>
          <a:bodyPr lIns="68580" tIns="34290" rIns="68580" bIns="34290">
            <a:spAutoFit/>
          </a:bodyPr>
          <a:lstStyle/>
          <a:p>
            <a:pPr>
              <a:defRPr/>
            </a:pPr>
            <a:r>
              <a:rPr lang="zh-CN" altLang="en-US" sz="4100" b="1" dirty="0">
                <a:ln w="22225">
                  <a:solidFill>
                    <a:schemeClr val="accent2"/>
                  </a:solidFill>
                  <a:prstDash val="solid"/>
                </a:ln>
                <a:solidFill>
                  <a:schemeClr val="accent2">
                    <a:lumMod val="40000"/>
                    <a:lumOff val="60000"/>
                  </a:schemeClr>
                </a:solidFill>
                <a:latin typeface="+mj-ea"/>
                <a:ea typeface="+mj-ea"/>
              </a:rPr>
              <a:t>提前规划，语言简练</a:t>
            </a:r>
          </a:p>
        </p:txBody>
      </p:sp>
    </p:spTree>
    <p:extLst>
      <p:ext uri="{BB962C8B-B14F-4D97-AF65-F5344CB8AC3E}">
        <p14:creationId xmlns:p14="http://schemas.microsoft.com/office/powerpoint/2010/main" val="1471477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p:cTn id="27" dur="1000" fill="hold"/>
                                        <p:tgtEl>
                                          <p:spTgt spid="4"/>
                                        </p:tgtEl>
                                        <p:attrNameLst>
                                          <p:attrName>ppt_w</p:attrName>
                                        </p:attrNameLst>
                                      </p:cBhvr>
                                      <p:tavLst>
                                        <p:tav tm="0">
                                          <p:val>
                                            <p:fltVal val="0"/>
                                          </p:val>
                                        </p:tav>
                                        <p:tav tm="100000">
                                          <p:val>
                                            <p:strVal val="#ppt_w"/>
                                          </p:val>
                                        </p:tav>
                                      </p:tavLst>
                                    </p:anim>
                                    <p:anim calcmode="lin" valueType="num">
                                      <p:cBhvr>
                                        <p:cTn id="28" dur="1000" fill="hold"/>
                                        <p:tgtEl>
                                          <p:spTgt spid="4"/>
                                        </p:tgtEl>
                                        <p:attrNameLst>
                                          <p:attrName>ppt_h</p:attrName>
                                        </p:attrNameLst>
                                      </p:cBhvr>
                                      <p:tavLst>
                                        <p:tav tm="0">
                                          <p:val>
                                            <p:fltVal val="0"/>
                                          </p:val>
                                        </p:tav>
                                        <p:tav tm="100000">
                                          <p:val>
                                            <p:strVal val="#ppt_h"/>
                                          </p:val>
                                        </p:tav>
                                      </p:tavLst>
                                    </p:anim>
                                    <p:anim calcmode="lin" valueType="num">
                                      <p:cBhvr>
                                        <p:cTn id="29" dur="1000" fill="hold"/>
                                        <p:tgtEl>
                                          <p:spTgt spid="4"/>
                                        </p:tgtEl>
                                        <p:attrNameLst>
                                          <p:attrName>style.rotation</p:attrName>
                                        </p:attrNameLst>
                                      </p:cBhvr>
                                      <p:tavLst>
                                        <p:tav tm="0">
                                          <p:val>
                                            <p:fltVal val="90"/>
                                          </p:val>
                                        </p:tav>
                                        <p:tav tm="100000">
                                          <p:val>
                                            <p:fltVal val="0"/>
                                          </p:val>
                                        </p:tav>
                                      </p:tavLst>
                                    </p:anim>
                                    <p:animEffect transition="in" filter="fade">
                                      <p:cBhvr>
                                        <p:cTn id="3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期占位符 3"/>
          <p:cNvSpPr>
            <a:spLocks noGrp="1"/>
          </p:cNvSpPr>
          <p:nvPr>
            <p:ph type="dt" sz="half" idx="10"/>
            <p:custDataLst>
              <p:tags r:id="rId1"/>
            </p:custDataLst>
          </p:nvPr>
        </p:nvSpPr>
        <p:spPr>
          <a:xfrm>
            <a:off x="457200" y="6356351"/>
            <a:ext cx="2133600" cy="366183"/>
          </a:xfrm>
        </p:spPr>
        <p:txBody>
          <a:bodyPr/>
          <a:lstStyle/>
          <a:p>
            <a:fld id="{578E71D4-5E8B-4CDB-ACB3-AD29E24785CE}" type="datetime1">
              <a:rPr lang="zh-CN" altLang="en-US" smtClean="0"/>
              <a:t>2018/12/15</a:t>
            </a:fld>
            <a:endParaRPr lang="zh-CN" altLang="en-US"/>
          </a:p>
        </p:txBody>
      </p:sp>
      <p:sp>
        <p:nvSpPr>
          <p:cNvPr id="5" name="灯片编号占位符 4"/>
          <p:cNvSpPr>
            <a:spLocks noGrp="1"/>
          </p:cNvSpPr>
          <p:nvPr>
            <p:ph type="sldNum" sz="quarter" idx="11"/>
            <p:custDataLst>
              <p:tags r:id="rId2"/>
            </p:custDataLst>
          </p:nvPr>
        </p:nvSpPr>
        <p:spPr>
          <a:xfrm>
            <a:off x="6788150" y="6307667"/>
            <a:ext cx="2133600" cy="364067"/>
          </a:xfrm>
        </p:spPr>
        <p:txBody>
          <a:bodyPr/>
          <a:lstStyle/>
          <a:p>
            <a:fld id="{1E0BA58B-103A-46B6-A109-3DF0890384A4}" type="slidenum">
              <a:rPr lang="zh-CN" altLang="en-US" smtClean="0"/>
              <a:t>39</a:t>
            </a:fld>
            <a:endParaRPr lang="zh-CN" altLang="en-US"/>
          </a:p>
        </p:txBody>
      </p:sp>
      <p:sp>
        <p:nvSpPr>
          <p:cNvPr id="2" name="标题 1"/>
          <p:cNvSpPr>
            <a:spLocks noGrp="1"/>
          </p:cNvSpPr>
          <p:nvPr>
            <p:ph type="title" idx="4294967295"/>
            <p:custDataLst>
              <p:tags r:id="rId3"/>
            </p:custDataLst>
          </p:nvPr>
        </p:nvSpPr>
        <p:spPr>
          <a:xfrm>
            <a:off x="1524000" y="768350"/>
            <a:ext cx="7127875" cy="752475"/>
          </a:xfrm>
        </p:spPr>
        <p:txBody>
          <a:bodyPr>
            <a:normAutofit/>
          </a:bodyPr>
          <a:lstStyle/>
          <a:p>
            <a:pPr algn="l" eaLnBrk="1" hangingPunct="1">
              <a:defRPr/>
            </a:pPr>
            <a:r>
              <a:rPr lang="en-US" altLang="zh-CN" dirty="0" smtClean="0"/>
              <a:t>3 </a:t>
            </a:r>
            <a:r>
              <a:rPr lang="zh-CN" altLang="en-US" dirty="0" smtClean="0"/>
              <a:t>制造一对一氛围</a:t>
            </a:r>
            <a:r>
              <a:rPr lang="en-US" altLang="zh-CN" dirty="0" smtClean="0"/>
              <a:t> </a:t>
            </a:r>
            <a:endParaRPr lang="zh-CN" altLang="en-US" dirty="0"/>
          </a:p>
        </p:txBody>
      </p:sp>
      <p:sp>
        <p:nvSpPr>
          <p:cNvPr id="3" name="内容占位符 2"/>
          <p:cNvSpPr>
            <a:spLocks noGrp="1"/>
          </p:cNvSpPr>
          <p:nvPr>
            <p:ph idx="4294967295"/>
            <p:custDataLst>
              <p:tags r:id="rId4"/>
            </p:custDataLst>
          </p:nvPr>
        </p:nvSpPr>
        <p:spPr>
          <a:xfrm>
            <a:off x="1357313" y="1751013"/>
            <a:ext cx="6599063" cy="4375150"/>
          </a:xfrm>
        </p:spPr>
        <p:txBody>
          <a:bodyPr/>
          <a:lstStyle/>
          <a:p>
            <a:pPr marL="428625" indent="-428625">
              <a:lnSpc>
                <a:spcPct val="150000"/>
              </a:lnSpc>
              <a:buFont typeface="Wingdings" panose="05000000000000000000" pitchFamily="2" charset="2"/>
              <a:buChar char="ü"/>
              <a:defRPr/>
            </a:pPr>
            <a:r>
              <a:rPr dirty="0" err="1"/>
              <a:t>与学生所处的学习环境，即坐在电脑前学习的情境契合</a:t>
            </a:r>
            <a:endParaRPr lang="en-US" altLang="zh-CN" dirty="0"/>
          </a:p>
          <a:p>
            <a:pPr marL="428625" indent="-428625">
              <a:lnSpc>
                <a:spcPct val="150000"/>
              </a:lnSpc>
              <a:buFont typeface="Wingdings" panose="05000000000000000000" pitchFamily="2" charset="2"/>
              <a:buChar char="ü"/>
              <a:defRPr/>
            </a:pPr>
            <a:r>
              <a:rPr lang="zh-CN" altLang="en-US" dirty="0" smtClean="0"/>
              <a:t>拍摄角度</a:t>
            </a:r>
            <a:r>
              <a:rPr dirty="0" err="1" smtClean="0"/>
              <a:t>制造单独辅导的讲课效果</a:t>
            </a:r>
            <a:endParaRPr lang="en-US" altLang="zh-CN" dirty="0" smtClean="0"/>
          </a:p>
          <a:p>
            <a:pPr marL="428625" indent="-428625">
              <a:lnSpc>
                <a:spcPct val="150000"/>
              </a:lnSpc>
              <a:buFont typeface="Wingdings" panose="05000000000000000000" pitchFamily="2" charset="2"/>
              <a:buChar char="ü"/>
              <a:defRPr/>
            </a:pPr>
            <a:r>
              <a:rPr dirty="0" smtClean="0"/>
              <a:t>语言上多用“你”而不是“</a:t>
            </a:r>
            <a:r>
              <a:rPr dirty="0" err="1" smtClean="0"/>
              <a:t>你们</a:t>
            </a:r>
            <a:r>
              <a:rPr dirty="0" smtClean="0"/>
              <a:t>”，用“咱们”而不是“</a:t>
            </a:r>
            <a:r>
              <a:rPr dirty="0" err="1" smtClean="0"/>
              <a:t>大家</a:t>
            </a:r>
            <a:r>
              <a:rPr dirty="0" smtClean="0"/>
              <a:t>”、“</a:t>
            </a:r>
            <a:r>
              <a:rPr dirty="0" err="1" smtClean="0"/>
              <a:t>同学们</a:t>
            </a:r>
            <a:r>
              <a:rPr dirty="0" smtClean="0"/>
              <a:t>”</a:t>
            </a:r>
            <a:endParaRPr lang="en-US" altLang="zh-CN" dirty="0"/>
          </a:p>
        </p:txBody>
      </p:sp>
    </p:spTree>
    <p:extLst>
      <p:ext uri="{BB962C8B-B14F-4D97-AF65-F5344CB8AC3E}">
        <p14:creationId xmlns:p14="http://schemas.microsoft.com/office/powerpoint/2010/main" val="154280995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1259632" y="768275"/>
            <a:ext cx="7128470" cy="752875"/>
          </a:xfrm>
        </p:spPr>
        <p:txBody>
          <a:bodyPr>
            <a:normAutofit/>
          </a:bodyPr>
          <a:lstStyle/>
          <a:p>
            <a:r>
              <a:rPr lang="zh-CN" altLang="en-US" dirty="0" smtClean="0"/>
              <a:t>数字音频的基础知识</a:t>
            </a:r>
            <a:endParaRPr lang="zh-CN" altLang="en-US" dirty="0"/>
          </a:p>
        </p:txBody>
      </p:sp>
      <p:sp>
        <p:nvSpPr>
          <p:cNvPr id="3" name="内容占位符 2"/>
          <p:cNvSpPr>
            <a:spLocks noGrp="1"/>
          </p:cNvSpPr>
          <p:nvPr>
            <p:ph idx="1"/>
            <p:custDataLst>
              <p:tags r:id="rId2"/>
            </p:custDataLst>
          </p:nvPr>
        </p:nvSpPr>
        <p:spPr>
          <a:xfrm>
            <a:off x="1077357" y="1751337"/>
            <a:ext cx="7455084" cy="4374827"/>
          </a:xfrm>
        </p:spPr>
        <p:txBody>
          <a:bodyPr/>
          <a:lstStyle/>
          <a:p>
            <a:r>
              <a:rPr lang="zh-CN" altLang="en-US" sz="2400" b="1" dirty="0" smtClean="0"/>
              <a:t>数字音频</a:t>
            </a:r>
            <a:r>
              <a:rPr lang="zh-CN" altLang="en-US" sz="2400" dirty="0" smtClean="0"/>
              <a:t>是一种利用数字化手段对声音进行录制、存放、编辑、压缩或播放的技术，它是随着数字音频信号处理技术、计算机技术、多媒体技术的发展而形成的一种全新的声音处理手段。</a:t>
            </a:r>
            <a:endParaRPr lang="en-US" altLang="zh-CN" sz="2400" dirty="0" smtClean="0"/>
          </a:p>
        </p:txBody>
      </p:sp>
      <p:sp>
        <p:nvSpPr>
          <p:cNvPr id="4" name="日期占位符 3"/>
          <p:cNvSpPr>
            <a:spLocks noGrp="1"/>
          </p:cNvSpPr>
          <p:nvPr>
            <p:ph type="dt" sz="half" idx="10"/>
            <p:custDataLst>
              <p:tags r:id="rId3"/>
            </p:custDataLst>
          </p:nvPr>
        </p:nvSpPr>
        <p:spPr>
          <a:xfrm>
            <a:off x="457200" y="6356351"/>
            <a:ext cx="2133600" cy="366183"/>
          </a:xfrm>
        </p:spPr>
        <p:txBody>
          <a:bodyPr/>
          <a:lstStyle/>
          <a:p>
            <a:fld id="{9281ABEE-5CAD-4742-BD14-21CD4CE40910}" type="datetime1">
              <a:rPr lang="zh-CN" altLang="en-US" smtClean="0"/>
              <a:t>2018/12/15</a:t>
            </a:fld>
            <a:endParaRPr lang="zh-CN" altLang="en-US"/>
          </a:p>
        </p:txBody>
      </p:sp>
      <p:sp>
        <p:nvSpPr>
          <p:cNvPr id="5" name="灯片编号占位符 4"/>
          <p:cNvSpPr>
            <a:spLocks noGrp="1"/>
          </p:cNvSpPr>
          <p:nvPr>
            <p:ph type="sldNum" sz="quarter" idx="11"/>
            <p:custDataLst>
              <p:tags r:id="rId4"/>
            </p:custDataLst>
          </p:nvPr>
        </p:nvSpPr>
        <p:spPr>
          <a:xfrm>
            <a:off x="6788150" y="6307667"/>
            <a:ext cx="2133600" cy="364067"/>
          </a:xfrm>
        </p:spPr>
        <p:txBody>
          <a:bodyPr/>
          <a:lstStyle/>
          <a:p>
            <a:fld id="{1E0BA58B-103A-46B6-A109-3DF0890384A4}" type="slidenum">
              <a:rPr lang="zh-CN" altLang="en-US" smtClean="0"/>
              <a:t>4</a:t>
            </a:fld>
            <a:endParaRPr lang="zh-CN" altLang="en-US"/>
          </a:p>
        </p:txBody>
      </p:sp>
      <p:pic>
        <p:nvPicPr>
          <p:cNvPr id="2050" name="Picture 2" descr="http://p0.so.qhimgs1.com/t01e4d25486026d76a0.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25616" y="4250769"/>
            <a:ext cx="2873896" cy="1911142"/>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343000" y="4221088"/>
            <a:ext cx="3373016" cy="19408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068717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期占位符 3"/>
          <p:cNvSpPr>
            <a:spLocks noGrp="1"/>
          </p:cNvSpPr>
          <p:nvPr>
            <p:ph type="dt" sz="half" idx="10"/>
            <p:custDataLst>
              <p:tags r:id="rId1"/>
            </p:custDataLst>
          </p:nvPr>
        </p:nvSpPr>
        <p:spPr>
          <a:xfrm>
            <a:off x="457200" y="6356351"/>
            <a:ext cx="2133600" cy="366183"/>
          </a:xfrm>
        </p:spPr>
        <p:txBody>
          <a:bodyPr/>
          <a:lstStyle/>
          <a:p>
            <a:fld id="{7908960E-4414-4F56-A5B3-283FBEDACA5C}" type="datetime1">
              <a:rPr lang="zh-CN" altLang="en-US" smtClean="0"/>
              <a:t>2018/12/15</a:t>
            </a:fld>
            <a:endParaRPr lang="zh-CN" altLang="en-US"/>
          </a:p>
        </p:txBody>
      </p:sp>
      <p:sp>
        <p:nvSpPr>
          <p:cNvPr id="5" name="灯片编号占位符 4"/>
          <p:cNvSpPr>
            <a:spLocks noGrp="1"/>
          </p:cNvSpPr>
          <p:nvPr>
            <p:ph type="sldNum" sz="quarter" idx="11"/>
            <p:custDataLst>
              <p:tags r:id="rId2"/>
            </p:custDataLst>
          </p:nvPr>
        </p:nvSpPr>
        <p:spPr>
          <a:xfrm>
            <a:off x="6788150" y="6307667"/>
            <a:ext cx="2133600" cy="364067"/>
          </a:xfrm>
        </p:spPr>
        <p:txBody>
          <a:bodyPr/>
          <a:lstStyle/>
          <a:p>
            <a:fld id="{1E0BA58B-103A-46B6-A109-3DF0890384A4}" type="slidenum">
              <a:rPr lang="zh-CN" altLang="en-US" smtClean="0"/>
              <a:t>40</a:t>
            </a:fld>
            <a:endParaRPr lang="zh-CN" altLang="en-US"/>
          </a:p>
        </p:txBody>
      </p:sp>
      <p:sp>
        <p:nvSpPr>
          <p:cNvPr id="2" name="标题 1"/>
          <p:cNvSpPr>
            <a:spLocks noGrp="1"/>
          </p:cNvSpPr>
          <p:nvPr>
            <p:ph type="title" idx="4294967295"/>
            <p:custDataLst>
              <p:tags r:id="rId3"/>
            </p:custDataLst>
          </p:nvPr>
        </p:nvSpPr>
        <p:spPr>
          <a:xfrm>
            <a:off x="1357313" y="768350"/>
            <a:ext cx="7127875" cy="752475"/>
          </a:xfrm>
        </p:spPr>
        <p:txBody>
          <a:bodyPr>
            <a:normAutofit/>
          </a:bodyPr>
          <a:lstStyle/>
          <a:p>
            <a:pPr algn="l" eaLnBrk="1" hangingPunct="1">
              <a:defRPr/>
            </a:pPr>
            <a:r>
              <a:rPr lang="en-US" altLang="zh-CN" dirty="0" smtClean="0"/>
              <a:t>4 </a:t>
            </a:r>
            <a:r>
              <a:rPr lang="zh-CN" altLang="zh-CN" dirty="0" smtClean="0"/>
              <a:t>不要</a:t>
            </a:r>
            <a:r>
              <a:rPr lang="zh-CN" altLang="zh-CN" dirty="0"/>
              <a:t>轻易跳过教学步骤</a:t>
            </a:r>
            <a:endParaRPr lang="zh-CN" altLang="en-US" dirty="0"/>
          </a:p>
        </p:txBody>
      </p:sp>
      <p:sp>
        <p:nvSpPr>
          <p:cNvPr id="3" name="内容占位符 2"/>
          <p:cNvSpPr>
            <a:spLocks noGrp="1"/>
          </p:cNvSpPr>
          <p:nvPr>
            <p:ph idx="4294967295"/>
            <p:custDataLst>
              <p:tags r:id="rId4"/>
            </p:custDataLst>
          </p:nvPr>
        </p:nvSpPr>
        <p:spPr>
          <a:xfrm>
            <a:off x="1357313" y="1751013"/>
            <a:ext cx="7786687" cy="4375150"/>
          </a:xfrm>
        </p:spPr>
        <p:txBody>
          <a:bodyPr/>
          <a:lstStyle/>
          <a:p>
            <a:pPr marL="457200" indent="-457200">
              <a:lnSpc>
                <a:spcPct val="150000"/>
              </a:lnSpc>
              <a:buFont typeface="Wingdings" pitchFamily="2" charset="2"/>
              <a:buChar char="ü"/>
              <a:defRPr/>
            </a:pPr>
            <a:r>
              <a:rPr dirty="0" err="1"/>
              <a:t>兼顾学生的认知差异</a:t>
            </a:r>
            <a:endParaRPr lang="en-US" altLang="zh-CN" dirty="0"/>
          </a:p>
          <a:p>
            <a:pPr marL="457200" indent="-457200">
              <a:lnSpc>
                <a:spcPct val="150000"/>
              </a:lnSpc>
              <a:buFont typeface="Wingdings" pitchFamily="2" charset="2"/>
              <a:buChar char="ü"/>
              <a:defRPr/>
            </a:pPr>
            <a:r>
              <a:rPr dirty="0" err="1"/>
              <a:t>符合学生认知的循序渐进规律</a:t>
            </a:r>
            <a:endParaRPr lang="en-US" altLang="zh-CN" dirty="0"/>
          </a:p>
          <a:p>
            <a:pPr marL="457200" indent="-457200">
              <a:lnSpc>
                <a:spcPct val="150000"/>
              </a:lnSpc>
              <a:buFont typeface="Wingdings" pitchFamily="2" charset="2"/>
              <a:buChar char="ü"/>
              <a:defRPr/>
            </a:pPr>
            <a:r>
              <a:rPr dirty="0" err="1"/>
              <a:t>即使是很容易很简单的步骤</a:t>
            </a:r>
            <a:endParaRPr dirty="0"/>
          </a:p>
          <a:p>
            <a:pPr marL="457200" indent="-457200">
              <a:lnSpc>
                <a:spcPct val="150000"/>
              </a:lnSpc>
              <a:buFont typeface="Wingdings" pitchFamily="2" charset="2"/>
              <a:buChar char="ü"/>
              <a:defRPr/>
            </a:pPr>
            <a:endParaRPr lang="en-US" altLang="zh-CN" dirty="0"/>
          </a:p>
          <a:p>
            <a:pPr marL="457200" indent="-457200">
              <a:lnSpc>
                <a:spcPct val="150000"/>
              </a:lnSpc>
              <a:buFont typeface="Wingdings" pitchFamily="2" charset="2"/>
              <a:buChar char="ü"/>
              <a:defRPr/>
            </a:pPr>
            <a:endParaRPr lang="en-US" altLang="zh-CN" dirty="0"/>
          </a:p>
          <a:p>
            <a:pPr marL="457200" indent="-457200">
              <a:lnSpc>
                <a:spcPct val="150000"/>
              </a:lnSpc>
              <a:buFont typeface="Wingdings" pitchFamily="2" charset="2"/>
              <a:buChar char="ü"/>
              <a:defRPr/>
            </a:pPr>
            <a:endParaRPr lang="en-US" altLang="zh-CN" dirty="0"/>
          </a:p>
        </p:txBody>
      </p:sp>
    </p:spTree>
    <p:extLst>
      <p:ext uri="{BB962C8B-B14F-4D97-AF65-F5344CB8AC3E}">
        <p14:creationId xmlns:p14="http://schemas.microsoft.com/office/powerpoint/2010/main" val="362223768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椭圆形标注 7"/>
          <p:cNvSpPr/>
          <p:nvPr>
            <p:custDataLst>
              <p:tags r:id="rId1"/>
            </p:custDataLst>
          </p:nvPr>
        </p:nvSpPr>
        <p:spPr>
          <a:xfrm>
            <a:off x="3086100" y="2010834"/>
            <a:ext cx="965200" cy="929217"/>
          </a:xfrm>
          <a:prstGeom prst="wedgeEllipseCallout">
            <a:avLst/>
          </a:prstGeom>
        </p:spPr>
        <p:style>
          <a:lnRef idx="2">
            <a:schemeClr val="accent4">
              <a:shade val="50000"/>
            </a:schemeClr>
          </a:lnRef>
          <a:fillRef idx="1">
            <a:schemeClr val="accent4"/>
          </a:fillRef>
          <a:effectRef idx="0">
            <a:schemeClr val="accent4"/>
          </a:effectRef>
          <a:fontRef idx="minor">
            <a:schemeClr val="lt1"/>
          </a:fontRef>
        </p:style>
        <p:txBody>
          <a:bodyPr lIns="68580" tIns="34290" rIns="68580" bIns="34290" anchor="ctr"/>
          <a:lstStyle/>
          <a:p>
            <a:pPr algn="ctr">
              <a:defRPr/>
            </a:pPr>
            <a:endParaRPr lang="zh-CN" altLang="en-US"/>
          </a:p>
        </p:txBody>
      </p:sp>
      <p:sp>
        <p:nvSpPr>
          <p:cNvPr id="2" name="标题 1"/>
          <p:cNvSpPr>
            <a:spLocks noGrp="1"/>
          </p:cNvSpPr>
          <p:nvPr>
            <p:ph type="title"/>
            <p:custDataLst>
              <p:tags r:id="rId2"/>
            </p:custDataLst>
          </p:nvPr>
        </p:nvSpPr>
        <p:spPr>
          <a:xfrm>
            <a:off x="251520" y="4711616"/>
            <a:ext cx="7469117" cy="1090483"/>
          </a:xfrm>
        </p:spPr>
        <p:txBody>
          <a:bodyPr>
            <a:normAutofit/>
          </a:bodyPr>
          <a:lstStyle/>
          <a:p>
            <a:pPr eaLnBrk="1" hangingPunct="1">
              <a:defRPr/>
            </a:pPr>
            <a:r>
              <a:rPr lang="en-US" altLang="zh-CN" sz="4400" dirty="0" smtClean="0"/>
              <a:t>5 </a:t>
            </a:r>
            <a:r>
              <a:rPr lang="zh-CN" altLang="en-US" sz="4400" dirty="0" smtClean="0"/>
              <a:t>画面呈现</a:t>
            </a:r>
            <a:r>
              <a:rPr lang="zh-CN" altLang="zh-CN" sz="4400" dirty="0" smtClean="0"/>
              <a:t>给</a:t>
            </a:r>
            <a:r>
              <a:rPr lang="zh-CN" altLang="zh-CN" sz="4400" dirty="0"/>
              <a:t>学生提示性</a:t>
            </a:r>
            <a:r>
              <a:rPr lang="zh-CN" altLang="zh-CN" sz="4400" dirty="0" smtClean="0"/>
              <a:t>信息</a:t>
            </a:r>
            <a:endParaRPr lang="zh-CN" altLang="en-US" sz="4400" dirty="0"/>
          </a:p>
        </p:txBody>
      </p:sp>
      <p:graphicFrame>
        <p:nvGraphicFramePr>
          <p:cNvPr id="7" name="图示 6"/>
          <p:cNvGraphicFramePr/>
          <p:nvPr>
            <p:custDataLst>
              <p:tags r:id="rId3"/>
            </p:custDataLst>
          </p:nvPr>
        </p:nvGraphicFramePr>
        <p:xfrm>
          <a:off x="1145158" y="422695"/>
          <a:ext cx="6372764" cy="418540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3" name="日期占位符 2"/>
          <p:cNvSpPr>
            <a:spLocks noGrp="1"/>
          </p:cNvSpPr>
          <p:nvPr>
            <p:ph type="dt" sz="half" idx="14"/>
            <p:custDataLst>
              <p:tags r:id="rId4"/>
            </p:custDataLst>
          </p:nvPr>
        </p:nvSpPr>
        <p:spPr>
          <a:xfrm>
            <a:off x="457200" y="6356351"/>
            <a:ext cx="2133600" cy="366183"/>
          </a:xfrm>
        </p:spPr>
        <p:txBody>
          <a:bodyPr/>
          <a:lstStyle/>
          <a:p>
            <a:pPr>
              <a:defRPr/>
            </a:pPr>
            <a:fld id="{E0F17912-C6F1-4E89-9A4A-CFE474DBAB59}" type="datetime1">
              <a:rPr lang="zh-CN" altLang="en-US" smtClean="0"/>
              <a:t>2018/12/15</a:t>
            </a:fld>
            <a:endParaRPr lang="zh-CN" altLang="en-US"/>
          </a:p>
        </p:txBody>
      </p:sp>
      <p:sp>
        <p:nvSpPr>
          <p:cNvPr id="4" name="灯片编号占位符 3"/>
          <p:cNvSpPr>
            <a:spLocks noGrp="1"/>
          </p:cNvSpPr>
          <p:nvPr>
            <p:ph type="sldNum" sz="quarter" idx="15"/>
            <p:custDataLst>
              <p:tags r:id="rId5"/>
            </p:custDataLst>
          </p:nvPr>
        </p:nvSpPr>
        <p:spPr>
          <a:xfrm>
            <a:off x="8047039" y="4711701"/>
            <a:ext cx="865187" cy="1090084"/>
          </a:xfrm>
        </p:spPr>
        <p:txBody>
          <a:bodyPr/>
          <a:lstStyle/>
          <a:p>
            <a:fld id="{C54996B1-F403-4D85-AC7B-073CBACE8FB0}" type="slidenum">
              <a:rPr lang="zh-CN" altLang="en-US" smtClean="0"/>
              <a:pPr/>
              <a:t>41</a:t>
            </a:fld>
            <a:endParaRPr lang="en-US" altLang="zh-CN" dirty="0"/>
          </a:p>
        </p:txBody>
      </p:sp>
    </p:spTree>
    <p:extLst>
      <p:ext uri="{BB962C8B-B14F-4D97-AF65-F5344CB8AC3E}">
        <p14:creationId xmlns:p14="http://schemas.microsoft.com/office/powerpoint/2010/main" val="2424222582"/>
      </p:ext>
    </p:extLst>
  </p:cSld>
  <p:clrMapOvr>
    <a:masterClrMapping/>
  </p:clrMapOvr>
  <p:transition spd="slow">
    <p:wip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725613" y="4711701"/>
            <a:ext cx="6294659" cy="1090084"/>
          </a:xfrm>
        </p:spPr>
        <p:txBody>
          <a:bodyPr>
            <a:noAutofit/>
          </a:bodyPr>
          <a:lstStyle/>
          <a:p>
            <a:pPr eaLnBrk="1" hangingPunct="1">
              <a:defRPr/>
            </a:pPr>
            <a:r>
              <a:rPr lang="en-US" altLang="zh-CN" sz="3200" dirty="0" smtClean="0"/>
              <a:t>6 </a:t>
            </a:r>
            <a:r>
              <a:rPr lang="zh-CN" altLang="zh-CN" sz="3200" dirty="0" smtClean="0"/>
              <a:t>用字幕补充不容易说</a:t>
            </a:r>
            <a:r>
              <a:rPr lang="zh-CN" altLang="zh-CN" sz="3200" dirty="0"/>
              <a:t>清楚</a:t>
            </a:r>
            <a:r>
              <a:rPr lang="zh-CN" altLang="zh-CN" sz="3200" dirty="0" smtClean="0"/>
              <a:t>的</a:t>
            </a:r>
            <a:r>
              <a:rPr lang="zh-CN" altLang="en-US" sz="3200" dirty="0" smtClean="0"/>
              <a:t>地方</a:t>
            </a:r>
            <a:endParaRPr lang="zh-CN" altLang="en-US" sz="3200" dirty="0"/>
          </a:p>
        </p:txBody>
      </p:sp>
      <p:pic>
        <p:nvPicPr>
          <p:cNvPr id="82947" name="图片 4"/>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289426" y="188640"/>
            <a:ext cx="4221163" cy="4375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文本框 2"/>
          <p:cNvSpPr txBox="1"/>
          <p:nvPr>
            <p:custDataLst>
              <p:tags r:id="rId2"/>
            </p:custDataLst>
          </p:nvPr>
        </p:nvSpPr>
        <p:spPr>
          <a:xfrm>
            <a:off x="2025030" y="182300"/>
            <a:ext cx="4131146" cy="1302484"/>
          </a:xfrm>
          <a:prstGeom prst="wedgeRoundRectCallout">
            <a:avLst>
              <a:gd name="adj1" fmla="val 60702"/>
              <a:gd name="adj2" fmla="val 46187"/>
              <a:gd name="adj3" fmla="val 16667"/>
            </a:avLst>
          </a:prstGeom>
          <a:solidFill>
            <a:schemeClr val="lt1"/>
          </a:solidFill>
          <a:ln w="19050" cap="flat" cmpd="sng" algn="ctr">
            <a:solidFill>
              <a:schemeClr val="accent6">
                <a:lumMod val="50000"/>
              </a:schemeClr>
            </a:solidFill>
            <a:prstDash val="solid"/>
          </a:ln>
          <a:effectLst/>
        </p:spPr>
        <p:style>
          <a:lnRef idx="2">
            <a:schemeClr val="dk1"/>
          </a:lnRef>
          <a:fillRef idx="1">
            <a:schemeClr val="lt1"/>
          </a:fillRef>
          <a:effectRef idx="0">
            <a:schemeClr val="dk1"/>
          </a:effectRef>
          <a:fontRef idx="minor">
            <a:schemeClr val="dk1"/>
          </a:fontRef>
        </p:style>
        <p:txBody>
          <a:bodyPr wrap="square" lIns="68580" tIns="34290" rIns="68580" bIns="34290">
            <a:spAutoFit/>
          </a:bodyPr>
          <a:lstStyle/>
          <a:p>
            <a:pPr>
              <a:defRPr/>
            </a:pPr>
            <a:r>
              <a:rPr lang="zh-CN" altLang="en-US" dirty="0">
                <a:latin typeface="+mj-ea"/>
                <a:ea typeface="+mj-ea"/>
              </a:rPr>
              <a:t>买家：你什么时候发火啊？（发货）</a:t>
            </a:r>
          </a:p>
          <a:p>
            <a:pPr>
              <a:defRPr/>
            </a:pPr>
            <a:r>
              <a:rPr lang="zh-CN" altLang="en-US" dirty="0">
                <a:latin typeface="+mj-ea"/>
                <a:ea typeface="+mj-ea"/>
              </a:rPr>
              <a:t>卖家：给差评的时候！</a:t>
            </a:r>
          </a:p>
          <a:p>
            <a:pPr>
              <a:defRPr/>
            </a:pPr>
            <a:r>
              <a:rPr lang="zh-CN" altLang="en-US" dirty="0">
                <a:latin typeface="+mj-ea"/>
                <a:ea typeface="+mj-ea"/>
              </a:rPr>
              <a:t>买家：你们有尸体店吗？（实体店）</a:t>
            </a:r>
          </a:p>
          <a:p>
            <a:pPr>
              <a:defRPr/>
            </a:pPr>
            <a:r>
              <a:rPr lang="zh-CN" altLang="en-US" dirty="0">
                <a:latin typeface="+mj-ea"/>
                <a:ea typeface="+mj-ea"/>
              </a:rPr>
              <a:t>卖家：亲，淘宝不让卖那个</a:t>
            </a:r>
            <a:r>
              <a:rPr lang="en-US" altLang="zh-CN" dirty="0">
                <a:latin typeface="+mj-ea"/>
                <a:ea typeface="+mj-ea"/>
              </a:rPr>
              <a:t>……</a:t>
            </a:r>
            <a:endParaRPr lang="zh-CN" altLang="en-US" dirty="0">
              <a:latin typeface="+mj-ea"/>
              <a:ea typeface="+mj-ea"/>
            </a:endParaRPr>
          </a:p>
        </p:txBody>
      </p:sp>
      <p:sp>
        <p:nvSpPr>
          <p:cNvPr id="4" name="日期占位符 3"/>
          <p:cNvSpPr>
            <a:spLocks noGrp="1"/>
          </p:cNvSpPr>
          <p:nvPr>
            <p:ph type="dt" sz="half" idx="14"/>
            <p:custDataLst>
              <p:tags r:id="rId3"/>
            </p:custDataLst>
          </p:nvPr>
        </p:nvSpPr>
        <p:spPr>
          <a:xfrm>
            <a:off x="457200" y="6356351"/>
            <a:ext cx="2133600" cy="366183"/>
          </a:xfrm>
        </p:spPr>
        <p:txBody>
          <a:bodyPr/>
          <a:lstStyle/>
          <a:p>
            <a:pPr>
              <a:defRPr/>
            </a:pPr>
            <a:fld id="{8FA36121-C5AF-4AC5-A67C-90ABC90F5DFF}" type="datetime1">
              <a:rPr lang="zh-CN" altLang="en-US" smtClean="0"/>
              <a:t>2018/12/15</a:t>
            </a:fld>
            <a:endParaRPr lang="zh-CN" altLang="en-US"/>
          </a:p>
        </p:txBody>
      </p:sp>
      <p:sp>
        <p:nvSpPr>
          <p:cNvPr id="5" name="灯片编号占位符 4"/>
          <p:cNvSpPr>
            <a:spLocks noGrp="1"/>
          </p:cNvSpPr>
          <p:nvPr>
            <p:ph type="sldNum" sz="quarter" idx="15"/>
            <p:custDataLst>
              <p:tags r:id="rId4"/>
            </p:custDataLst>
          </p:nvPr>
        </p:nvSpPr>
        <p:spPr>
          <a:xfrm>
            <a:off x="8047039" y="4711701"/>
            <a:ext cx="865187" cy="1090084"/>
          </a:xfrm>
        </p:spPr>
        <p:txBody>
          <a:bodyPr/>
          <a:lstStyle/>
          <a:p>
            <a:fld id="{C54996B1-F403-4D85-AC7B-073CBACE8FB0}" type="slidenum">
              <a:rPr lang="zh-CN" altLang="en-US" smtClean="0"/>
              <a:pPr/>
              <a:t>42</a:t>
            </a:fld>
            <a:endParaRPr lang="en-US" altLang="zh-CN"/>
          </a:p>
        </p:txBody>
      </p:sp>
    </p:spTree>
    <p:extLst>
      <p:ext uri="{BB962C8B-B14F-4D97-AF65-F5344CB8AC3E}">
        <p14:creationId xmlns:p14="http://schemas.microsoft.com/office/powerpoint/2010/main" val="2728884440"/>
      </p:ext>
    </p:extLst>
  </p:cSld>
  <p:clrMapOvr>
    <a:masterClrMapping/>
  </p:clrMapOvr>
  <p:transition spd="slow">
    <p:wip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期占位符 3"/>
          <p:cNvSpPr>
            <a:spLocks noGrp="1"/>
          </p:cNvSpPr>
          <p:nvPr>
            <p:ph type="dt" sz="half" idx="10"/>
            <p:custDataLst>
              <p:tags r:id="rId1"/>
            </p:custDataLst>
          </p:nvPr>
        </p:nvSpPr>
        <p:spPr>
          <a:xfrm>
            <a:off x="457200" y="6356351"/>
            <a:ext cx="2133600" cy="366183"/>
          </a:xfrm>
        </p:spPr>
        <p:txBody>
          <a:bodyPr/>
          <a:lstStyle/>
          <a:p>
            <a:fld id="{98CB2942-5661-4FAE-ACB9-63C420DF7EF8}" type="datetime1">
              <a:rPr lang="zh-CN" altLang="en-US" smtClean="0"/>
              <a:t>2018/12/15</a:t>
            </a:fld>
            <a:endParaRPr lang="zh-CN" altLang="en-US"/>
          </a:p>
        </p:txBody>
      </p:sp>
      <p:sp>
        <p:nvSpPr>
          <p:cNvPr id="5" name="灯片编号占位符 4"/>
          <p:cNvSpPr>
            <a:spLocks noGrp="1"/>
          </p:cNvSpPr>
          <p:nvPr>
            <p:ph type="sldNum" sz="quarter" idx="11"/>
            <p:custDataLst>
              <p:tags r:id="rId2"/>
            </p:custDataLst>
          </p:nvPr>
        </p:nvSpPr>
        <p:spPr>
          <a:xfrm>
            <a:off x="6788150" y="6307667"/>
            <a:ext cx="2133600" cy="364067"/>
          </a:xfrm>
        </p:spPr>
        <p:txBody>
          <a:bodyPr/>
          <a:lstStyle/>
          <a:p>
            <a:fld id="{1E0BA58B-103A-46B6-A109-3DF0890384A4}" type="slidenum">
              <a:rPr lang="zh-CN" altLang="en-US" smtClean="0"/>
              <a:t>43</a:t>
            </a:fld>
            <a:endParaRPr lang="zh-CN" altLang="en-US"/>
          </a:p>
        </p:txBody>
      </p:sp>
      <p:sp>
        <p:nvSpPr>
          <p:cNvPr id="2" name="标题 1"/>
          <p:cNvSpPr>
            <a:spLocks noGrp="1"/>
          </p:cNvSpPr>
          <p:nvPr>
            <p:ph type="title" idx="4294967295"/>
            <p:custDataLst>
              <p:tags r:id="rId3"/>
            </p:custDataLst>
          </p:nvPr>
        </p:nvSpPr>
        <p:spPr>
          <a:xfrm>
            <a:off x="1300636" y="681902"/>
            <a:ext cx="7127875" cy="752475"/>
          </a:xfrm>
        </p:spPr>
        <p:txBody>
          <a:bodyPr>
            <a:normAutofit/>
          </a:bodyPr>
          <a:lstStyle/>
          <a:p>
            <a:pPr algn="l" eaLnBrk="1" hangingPunct="1">
              <a:defRPr/>
            </a:pPr>
            <a:r>
              <a:rPr lang="en-US" altLang="zh-CN" sz="3600" dirty="0" smtClean="0"/>
              <a:t>7 </a:t>
            </a:r>
            <a:r>
              <a:rPr lang="zh-CN" altLang="en-US" sz="3600" dirty="0" smtClean="0"/>
              <a:t>加强交互和学生思维的参与</a:t>
            </a:r>
            <a:endParaRPr lang="zh-CN" altLang="en-US" sz="3600" dirty="0"/>
          </a:p>
        </p:txBody>
      </p:sp>
      <p:pic>
        <p:nvPicPr>
          <p:cNvPr id="7" name="互动视频">
            <a:hlinkClick r:id="" action="ppaction://media"/>
          </p:cNvPr>
          <p:cNvPicPr>
            <a:picLocks noChangeAspect="1"/>
          </p:cNvPicPr>
          <p:nvPr>
            <p:custDataLst>
              <p:tags r:id="rId4"/>
            </p:custDataLst>
          </p:nvPr>
        </p:nvPicPr>
        <p:blipFill rotWithShape="1">
          <a:blip r:embed="rId7"/>
          <a:srcRect l="723"/>
          <a:stretch/>
        </p:blipFill>
        <p:spPr>
          <a:xfrm>
            <a:off x="1315484" y="1728291"/>
            <a:ext cx="6056687" cy="4572000"/>
          </a:xfrm>
          <a:prstGeom prst="rect">
            <a:avLst/>
          </a:prstGeom>
          <a:ln w="107950" cap="rnd">
            <a:solidFill>
              <a:srgbClr val="C8C6BD"/>
            </a:solidFill>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171450" prst="hardEdge"/>
            <a:extrusionClr>
              <a:srgbClr val="FFFFFF"/>
            </a:extrusionClr>
          </a:sp3d>
        </p:spPr>
      </p:pic>
      <p:sp>
        <p:nvSpPr>
          <p:cNvPr id="8" name="文本框 7"/>
          <p:cNvSpPr txBox="1"/>
          <p:nvPr>
            <p:custDataLst>
              <p:tags r:id="rId5"/>
            </p:custDataLst>
          </p:nvPr>
        </p:nvSpPr>
        <p:spPr>
          <a:xfrm>
            <a:off x="6553201" y="3570817"/>
            <a:ext cx="2373313" cy="2785259"/>
          </a:xfrm>
          <a:prstGeom prst="wedgeRoundRectCallout">
            <a:avLst>
              <a:gd name="adj1" fmla="val -52167"/>
              <a:gd name="adj2" fmla="val -75721"/>
              <a:gd name="adj3" fmla="val 16667"/>
            </a:avLst>
          </a:prstGeom>
          <a:solidFill>
            <a:schemeClr val="accent1">
              <a:lumMod val="20000"/>
              <a:lumOff val="80000"/>
            </a:schemeClr>
          </a:solidFill>
          <a:ln w="25400" cap="flat" cmpd="sng" algn="ctr">
            <a:solidFill>
              <a:schemeClr val="accent1">
                <a:shade val="50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spAutoFit/>
          </a:bodyPr>
          <a:lstStyle/>
          <a:p>
            <a:pPr>
              <a:defRPr/>
            </a:pPr>
            <a:r>
              <a:rPr lang="zh-CN" altLang="zh-CN" dirty="0">
                <a:solidFill>
                  <a:schemeClr val="tx1"/>
                </a:solidFill>
                <a:latin typeface="+mj-ea"/>
                <a:ea typeface="+mj-ea"/>
              </a:rPr>
              <a:t>在单向的视频中加入暂停，提出一些问题，让学生及时回忆课程要点。或者在操作过程中暂停，让学生点击一下按钮才能继续，这些小互动都能吸引学生的注意力。</a:t>
            </a:r>
            <a:endParaRPr lang="zh-CN" altLang="en-US" dirty="0">
              <a:solidFill>
                <a:schemeClr val="tx1"/>
              </a:solidFill>
              <a:latin typeface="+mj-ea"/>
              <a:ea typeface="+mj-ea"/>
            </a:endParaRPr>
          </a:p>
        </p:txBody>
      </p:sp>
    </p:spTree>
    <p:extLst>
      <p:ext uri="{BB962C8B-B14F-4D97-AF65-F5344CB8AC3E}">
        <p14:creationId xmlns:p14="http://schemas.microsoft.com/office/powerpoint/2010/main" val="185044016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期占位符 3"/>
          <p:cNvSpPr>
            <a:spLocks noGrp="1"/>
          </p:cNvSpPr>
          <p:nvPr>
            <p:ph type="dt" sz="half" idx="10"/>
            <p:custDataLst>
              <p:tags r:id="rId1"/>
            </p:custDataLst>
          </p:nvPr>
        </p:nvSpPr>
        <p:spPr>
          <a:xfrm>
            <a:off x="457200" y="6356351"/>
            <a:ext cx="2133600" cy="366183"/>
          </a:xfrm>
        </p:spPr>
        <p:txBody>
          <a:bodyPr/>
          <a:lstStyle/>
          <a:p>
            <a:fld id="{98CB2942-5661-4FAE-ACB9-63C420DF7EF8}" type="datetime1">
              <a:rPr lang="zh-CN" altLang="en-US" smtClean="0"/>
              <a:t>2018/12/15</a:t>
            </a:fld>
            <a:endParaRPr lang="zh-CN" altLang="en-US"/>
          </a:p>
        </p:txBody>
      </p:sp>
      <p:sp>
        <p:nvSpPr>
          <p:cNvPr id="5" name="灯片编号占位符 4"/>
          <p:cNvSpPr>
            <a:spLocks noGrp="1"/>
          </p:cNvSpPr>
          <p:nvPr>
            <p:ph type="sldNum" sz="quarter" idx="11"/>
            <p:custDataLst>
              <p:tags r:id="rId2"/>
            </p:custDataLst>
          </p:nvPr>
        </p:nvSpPr>
        <p:spPr>
          <a:xfrm>
            <a:off x="6788150" y="6307667"/>
            <a:ext cx="2133600" cy="364067"/>
          </a:xfrm>
        </p:spPr>
        <p:txBody>
          <a:bodyPr/>
          <a:lstStyle/>
          <a:p>
            <a:fld id="{1E0BA58B-103A-46B6-A109-3DF0890384A4}" type="slidenum">
              <a:rPr lang="zh-CN" altLang="en-US" smtClean="0"/>
              <a:t>44</a:t>
            </a:fld>
            <a:endParaRPr lang="zh-CN" altLang="en-US"/>
          </a:p>
        </p:txBody>
      </p:sp>
      <p:graphicFrame>
        <p:nvGraphicFramePr>
          <p:cNvPr id="9" name="内容占位符 3"/>
          <p:cNvGraphicFramePr>
            <a:graphicFrameLocks/>
          </p:cNvGraphicFramePr>
          <p:nvPr>
            <p:custDataLst>
              <p:tags r:id="rId3"/>
            </p:custDataLst>
            <p:extLst>
              <p:ext uri="{D42A27DB-BD31-4B8C-83A1-F6EECF244321}">
                <p14:modId xmlns:p14="http://schemas.microsoft.com/office/powerpoint/2010/main" val="1956208680"/>
              </p:ext>
            </p:extLst>
          </p:nvPr>
        </p:nvGraphicFramePr>
        <p:xfrm>
          <a:off x="3059832" y="2348880"/>
          <a:ext cx="6000750" cy="384175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0" name="云形 9"/>
          <p:cNvSpPr/>
          <p:nvPr>
            <p:custDataLst>
              <p:tags r:id="rId4"/>
            </p:custDataLst>
          </p:nvPr>
        </p:nvSpPr>
        <p:spPr>
          <a:xfrm>
            <a:off x="539552" y="1556792"/>
            <a:ext cx="2925762" cy="2597151"/>
          </a:xfrm>
          <a:prstGeom prst="cloud">
            <a:avLst/>
          </a:prstGeom>
          <a:solidFill>
            <a:schemeClr val="lt1"/>
          </a:solidFill>
          <a:ln w="25400" cap="flat" cmpd="sng" algn="ctr">
            <a:solidFill>
              <a:schemeClr val="accent3"/>
            </a:solidFill>
            <a:prstDash val="solid"/>
          </a:ln>
          <a:effectLst/>
        </p:spPr>
        <p:style>
          <a:lnRef idx="2">
            <a:schemeClr val="accent3"/>
          </a:lnRef>
          <a:fillRef idx="1">
            <a:schemeClr val="lt1"/>
          </a:fillRef>
          <a:effectRef idx="0">
            <a:schemeClr val="accent3"/>
          </a:effectRef>
          <a:fontRef idx="minor">
            <a:schemeClr val="dk1"/>
          </a:fontRef>
        </p:style>
        <p:txBody>
          <a:bodyPr lIns="68580" tIns="34290" rIns="68580" bIns="34290" anchor="ctr"/>
          <a:lstStyle/>
          <a:p>
            <a:pPr algn="ctr">
              <a:defRPr/>
            </a:pPr>
            <a:r>
              <a:rPr lang="zh-CN" altLang="en-US" sz="2100" dirty="0"/>
              <a:t>配合使用一些页面效果，如暂停</a:t>
            </a:r>
          </a:p>
        </p:txBody>
      </p:sp>
      <p:sp>
        <p:nvSpPr>
          <p:cNvPr id="7" name="标题 1"/>
          <p:cNvSpPr txBox="1">
            <a:spLocks/>
          </p:cNvSpPr>
          <p:nvPr>
            <p:custDataLst>
              <p:tags r:id="rId5"/>
            </p:custDataLst>
          </p:nvPr>
        </p:nvSpPr>
        <p:spPr bwMode="auto">
          <a:xfrm>
            <a:off x="1300636" y="681902"/>
            <a:ext cx="7127875"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ctr" rtl="0" eaLnBrk="1" fontAlgn="base" hangingPunct="1">
              <a:spcBef>
                <a:spcPct val="0"/>
              </a:spcBef>
              <a:spcAft>
                <a:spcPct val="0"/>
              </a:spcAft>
              <a:defRPr sz="4000" b="1" kern="1200">
                <a:solidFill>
                  <a:schemeClr val="tx1"/>
                </a:solidFill>
                <a:latin typeface="+mj-lt"/>
                <a:ea typeface="+mj-ea"/>
                <a:cs typeface="+mj-cs"/>
              </a:defRPr>
            </a:lvl1pPr>
            <a:lvl2pPr algn="ctr" rtl="0" eaLnBrk="1" fontAlgn="base" hangingPunct="1">
              <a:spcBef>
                <a:spcPct val="0"/>
              </a:spcBef>
              <a:spcAft>
                <a:spcPct val="0"/>
              </a:spcAft>
              <a:defRPr sz="4000" b="1">
                <a:solidFill>
                  <a:schemeClr val="tx1"/>
                </a:solidFill>
                <a:latin typeface="Arial Black" panose="020B0A04020102020204" pitchFamily="34" charset="0"/>
              </a:defRPr>
            </a:lvl2pPr>
            <a:lvl3pPr algn="ctr" rtl="0" eaLnBrk="1" fontAlgn="base" hangingPunct="1">
              <a:spcBef>
                <a:spcPct val="0"/>
              </a:spcBef>
              <a:spcAft>
                <a:spcPct val="0"/>
              </a:spcAft>
              <a:defRPr sz="4000" b="1">
                <a:solidFill>
                  <a:schemeClr val="tx1"/>
                </a:solidFill>
                <a:latin typeface="Arial Black" panose="020B0A04020102020204" pitchFamily="34" charset="0"/>
              </a:defRPr>
            </a:lvl3pPr>
            <a:lvl4pPr algn="ctr" rtl="0" eaLnBrk="1" fontAlgn="base" hangingPunct="1">
              <a:spcBef>
                <a:spcPct val="0"/>
              </a:spcBef>
              <a:spcAft>
                <a:spcPct val="0"/>
              </a:spcAft>
              <a:defRPr sz="4000" b="1">
                <a:solidFill>
                  <a:schemeClr val="tx1"/>
                </a:solidFill>
                <a:latin typeface="Arial Black" panose="020B0A04020102020204" pitchFamily="34" charset="0"/>
              </a:defRPr>
            </a:lvl4pPr>
            <a:lvl5pPr algn="ctr" rtl="0" eaLnBrk="1" fontAlgn="base" hangingPunct="1">
              <a:spcBef>
                <a:spcPct val="0"/>
              </a:spcBef>
              <a:spcAft>
                <a:spcPct val="0"/>
              </a:spcAft>
              <a:defRPr sz="4000" b="1">
                <a:solidFill>
                  <a:schemeClr val="tx1"/>
                </a:solidFill>
                <a:latin typeface="Arial Black" panose="020B0A04020102020204" pitchFamily="34" charset="0"/>
              </a:defRPr>
            </a:lvl5pPr>
            <a:lvl6pPr marL="457200" algn="ctr" rtl="0" eaLnBrk="1" fontAlgn="base" hangingPunct="1">
              <a:spcBef>
                <a:spcPct val="0"/>
              </a:spcBef>
              <a:spcAft>
                <a:spcPct val="0"/>
              </a:spcAft>
              <a:defRPr sz="4000" b="1">
                <a:solidFill>
                  <a:schemeClr val="tx1"/>
                </a:solidFill>
                <a:latin typeface="Arial Black" panose="020B0A04020102020204" pitchFamily="34" charset="0"/>
              </a:defRPr>
            </a:lvl6pPr>
            <a:lvl7pPr marL="914400" algn="ctr" rtl="0" eaLnBrk="1" fontAlgn="base" hangingPunct="1">
              <a:spcBef>
                <a:spcPct val="0"/>
              </a:spcBef>
              <a:spcAft>
                <a:spcPct val="0"/>
              </a:spcAft>
              <a:defRPr sz="4000" b="1">
                <a:solidFill>
                  <a:schemeClr val="tx1"/>
                </a:solidFill>
                <a:latin typeface="Arial Black" panose="020B0A04020102020204" pitchFamily="34" charset="0"/>
              </a:defRPr>
            </a:lvl7pPr>
            <a:lvl8pPr marL="1371600" algn="ctr" rtl="0" eaLnBrk="1" fontAlgn="base" hangingPunct="1">
              <a:spcBef>
                <a:spcPct val="0"/>
              </a:spcBef>
              <a:spcAft>
                <a:spcPct val="0"/>
              </a:spcAft>
              <a:defRPr sz="4000" b="1">
                <a:solidFill>
                  <a:schemeClr val="tx1"/>
                </a:solidFill>
                <a:latin typeface="Arial Black" panose="020B0A04020102020204" pitchFamily="34" charset="0"/>
              </a:defRPr>
            </a:lvl8pPr>
            <a:lvl9pPr marL="1828800" algn="ctr" rtl="0" eaLnBrk="1" fontAlgn="base" hangingPunct="1">
              <a:spcBef>
                <a:spcPct val="0"/>
              </a:spcBef>
              <a:spcAft>
                <a:spcPct val="0"/>
              </a:spcAft>
              <a:defRPr sz="4000" b="1">
                <a:solidFill>
                  <a:schemeClr val="tx1"/>
                </a:solidFill>
                <a:latin typeface="Arial Black" panose="020B0A04020102020204" pitchFamily="34" charset="0"/>
              </a:defRPr>
            </a:lvl9pPr>
          </a:lstStyle>
          <a:p>
            <a:pPr algn="l">
              <a:defRPr/>
            </a:pPr>
            <a:r>
              <a:rPr lang="en-US" altLang="zh-CN" sz="3600" dirty="0" smtClean="0"/>
              <a:t>7 </a:t>
            </a:r>
            <a:r>
              <a:rPr lang="zh-CN" altLang="en-US" sz="3600" dirty="0" smtClean="0"/>
              <a:t>加强交互和学生思维的参与</a:t>
            </a:r>
            <a:endParaRPr lang="zh-CN" altLang="en-US" sz="3600" dirty="0"/>
          </a:p>
        </p:txBody>
      </p:sp>
    </p:spTree>
    <p:extLst>
      <p:ext uri="{BB962C8B-B14F-4D97-AF65-F5344CB8AC3E}">
        <p14:creationId xmlns:p14="http://schemas.microsoft.com/office/powerpoint/2010/main" val="101358541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323528" y="4711701"/>
            <a:ext cx="7167563" cy="1090084"/>
          </a:xfrm>
        </p:spPr>
        <p:txBody>
          <a:bodyPr>
            <a:noAutofit/>
          </a:bodyPr>
          <a:lstStyle/>
          <a:p>
            <a:pPr eaLnBrk="1" hangingPunct="1">
              <a:defRPr/>
            </a:pPr>
            <a:r>
              <a:rPr lang="en-US" altLang="zh-CN" sz="3200" dirty="0" smtClean="0"/>
              <a:t>8 </a:t>
            </a:r>
            <a:r>
              <a:rPr lang="zh-CN" altLang="en-US" sz="3200" dirty="0" smtClean="0"/>
              <a:t>结束时要</a:t>
            </a:r>
            <a:r>
              <a:rPr lang="zh-CN" altLang="en-US" sz="3200" dirty="0"/>
              <a:t>有简短的回顾和总结</a:t>
            </a:r>
          </a:p>
        </p:txBody>
      </p:sp>
      <p:pic>
        <p:nvPicPr>
          <p:cNvPr id="84995" name="内容占位符 3"/>
          <p:cNvPicPr>
            <a:picLocks noGrp="1" noChangeAspect="1"/>
          </p:cNvPicPr>
          <p:nvPr>
            <p:ph sz="quarter" idx="13"/>
          </p:nvPr>
        </p:nvPicPr>
        <p:blipFill>
          <a:blip r:embed="rId7">
            <a:extLst>
              <a:ext uri="{28A0092B-C50C-407E-A947-70E740481C1C}">
                <a14:useLocalDpi xmlns:a14="http://schemas.microsoft.com/office/drawing/2010/main" val="0"/>
              </a:ext>
            </a:extLst>
          </a:blip>
          <a:stretch>
            <a:fillRect/>
          </a:stretch>
        </p:blipFill>
        <p:spPr>
          <a:xfrm>
            <a:off x="5004048" y="1556792"/>
            <a:ext cx="3895864" cy="2441968"/>
          </a:xfrm>
        </p:spPr>
      </p:pic>
      <p:graphicFrame>
        <p:nvGraphicFramePr>
          <p:cNvPr id="5" name="图示 4"/>
          <p:cNvGraphicFramePr/>
          <p:nvPr>
            <p:custDataLst>
              <p:tags r:id="rId2"/>
            </p:custDataLst>
          </p:nvPr>
        </p:nvGraphicFramePr>
        <p:xfrm>
          <a:off x="987007" y="457200"/>
          <a:ext cx="3528923" cy="403348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3" name="日期占位符 2"/>
          <p:cNvSpPr>
            <a:spLocks noGrp="1"/>
          </p:cNvSpPr>
          <p:nvPr>
            <p:ph type="dt" sz="half" idx="14"/>
            <p:custDataLst>
              <p:tags r:id="rId3"/>
            </p:custDataLst>
          </p:nvPr>
        </p:nvSpPr>
        <p:spPr>
          <a:xfrm>
            <a:off x="457200" y="6356351"/>
            <a:ext cx="2133600" cy="366183"/>
          </a:xfrm>
        </p:spPr>
        <p:txBody>
          <a:bodyPr/>
          <a:lstStyle/>
          <a:p>
            <a:pPr>
              <a:defRPr/>
            </a:pPr>
            <a:fld id="{5458E5F2-8FE2-4430-BE7E-CECA94FA72DE}" type="datetime1">
              <a:rPr lang="zh-CN" altLang="en-US" smtClean="0"/>
              <a:t>2018/12/15</a:t>
            </a:fld>
            <a:endParaRPr lang="zh-CN" altLang="en-US"/>
          </a:p>
        </p:txBody>
      </p:sp>
      <p:sp>
        <p:nvSpPr>
          <p:cNvPr id="4" name="灯片编号占位符 3"/>
          <p:cNvSpPr>
            <a:spLocks noGrp="1"/>
          </p:cNvSpPr>
          <p:nvPr>
            <p:ph type="sldNum" sz="quarter" idx="15"/>
            <p:custDataLst>
              <p:tags r:id="rId4"/>
            </p:custDataLst>
          </p:nvPr>
        </p:nvSpPr>
        <p:spPr>
          <a:xfrm>
            <a:off x="8047039" y="4711701"/>
            <a:ext cx="865187" cy="1090084"/>
          </a:xfrm>
        </p:spPr>
        <p:txBody>
          <a:bodyPr/>
          <a:lstStyle/>
          <a:p>
            <a:fld id="{C54996B1-F403-4D85-AC7B-073CBACE8FB0}" type="slidenum">
              <a:rPr lang="zh-CN" altLang="en-US" smtClean="0"/>
              <a:pPr/>
              <a:t>45</a:t>
            </a:fld>
            <a:endParaRPr lang="en-US" altLang="zh-CN"/>
          </a:p>
        </p:txBody>
      </p:sp>
    </p:spTree>
    <p:extLst>
      <p:ext uri="{BB962C8B-B14F-4D97-AF65-F5344CB8AC3E}">
        <p14:creationId xmlns:p14="http://schemas.microsoft.com/office/powerpoint/2010/main" val="279831659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p:nvPr>
        </p:nvSpPr>
        <p:spPr/>
        <p:txBody>
          <a:bodyPr/>
          <a:lstStyle/>
          <a:p>
            <a:r>
              <a:rPr lang="zh-CN" altLang="en-US" dirty="0"/>
              <a:t>微课的设计原则是什么</a:t>
            </a:r>
            <a:r>
              <a:rPr lang="zh-CN" altLang="en-US" dirty="0" smtClean="0"/>
              <a:t>？</a:t>
            </a:r>
            <a:endParaRPr lang="zh-CN" altLang="en-US" dirty="0"/>
          </a:p>
        </p:txBody>
      </p:sp>
      <p:sp>
        <p:nvSpPr>
          <p:cNvPr id="6" name="内容占位符 5"/>
          <p:cNvSpPr>
            <a:spLocks noGrp="1"/>
          </p:cNvSpPr>
          <p:nvPr>
            <p:ph idx="1"/>
          </p:nvPr>
        </p:nvSpPr>
        <p:spPr/>
        <p:txBody>
          <a:bodyPr/>
          <a:lstStyle/>
          <a:p>
            <a:r>
              <a:rPr lang="en-US" altLang="zh-CN" dirty="0" smtClean="0"/>
              <a:t>1</a:t>
            </a:r>
            <a:r>
              <a:rPr lang="zh-CN" altLang="en-US" dirty="0" smtClean="0"/>
              <a:t>、时间不超过</a:t>
            </a:r>
            <a:r>
              <a:rPr lang="en-US" altLang="zh-CN" dirty="0" smtClean="0"/>
              <a:t>10</a:t>
            </a:r>
            <a:r>
              <a:rPr lang="zh-CN" altLang="en-US" dirty="0" smtClean="0"/>
              <a:t>分钟</a:t>
            </a:r>
            <a:endParaRPr lang="en-US" altLang="zh-CN" dirty="0" smtClean="0"/>
          </a:p>
          <a:p>
            <a:r>
              <a:rPr lang="en-US" altLang="zh-CN" dirty="0" smtClean="0"/>
              <a:t>2</a:t>
            </a:r>
            <a:r>
              <a:rPr lang="zh-CN" altLang="en-US" dirty="0" smtClean="0"/>
              <a:t>、只讲一个知识点或技能点</a:t>
            </a:r>
            <a:endParaRPr lang="en-US" altLang="zh-CN" dirty="0" smtClean="0"/>
          </a:p>
          <a:p>
            <a:r>
              <a:rPr lang="en-US" altLang="zh-CN" dirty="0" smtClean="0"/>
              <a:t>3</a:t>
            </a:r>
            <a:r>
              <a:rPr lang="zh-CN" altLang="en-US" dirty="0" smtClean="0"/>
              <a:t>、制造一对一氛围</a:t>
            </a:r>
            <a:endParaRPr lang="en-US" altLang="zh-CN" dirty="0" smtClean="0"/>
          </a:p>
          <a:p>
            <a:r>
              <a:rPr lang="en-US" altLang="zh-CN" dirty="0" smtClean="0"/>
              <a:t>4</a:t>
            </a:r>
            <a:r>
              <a:rPr lang="zh-CN" altLang="en-US" dirty="0" smtClean="0"/>
              <a:t>、不要轻易跳过教学步骤</a:t>
            </a:r>
            <a:endParaRPr lang="en-US" altLang="zh-CN" dirty="0" smtClean="0"/>
          </a:p>
          <a:p>
            <a:r>
              <a:rPr lang="en-US" altLang="zh-CN" dirty="0" smtClean="0"/>
              <a:t>5</a:t>
            </a:r>
            <a:r>
              <a:rPr lang="zh-CN" altLang="en-US" dirty="0" smtClean="0"/>
              <a:t>、给学生提示性信息</a:t>
            </a:r>
            <a:endParaRPr lang="en-US" altLang="zh-CN" dirty="0" smtClean="0"/>
          </a:p>
          <a:p>
            <a:r>
              <a:rPr lang="en-US" altLang="zh-CN" dirty="0" smtClean="0"/>
              <a:t>6</a:t>
            </a:r>
            <a:r>
              <a:rPr lang="zh-CN" altLang="en-US" dirty="0" smtClean="0"/>
              <a:t>、用</a:t>
            </a:r>
            <a:r>
              <a:rPr lang="zh-CN" altLang="en-US" dirty="0"/>
              <a:t>字幕补充不容易说清楚的</a:t>
            </a:r>
            <a:r>
              <a:rPr lang="zh-CN" altLang="en-US" dirty="0" smtClean="0"/>
              <a:t>地方</a:t>
            </a:r>
            <a:endParaRPr lang="en-US" altLang="zh-CN" dirty="0" smtClean="0"/>
          </a:p>
          <a:p>
            <a:r>
              <a:rPr lang="en-US" altLang="zh-CN" dirty="0" smtClean="0"/>
              <a:t>7</a:t>
            </a:r>
            <a:r>
              <a:rPr lang="zh-CN" altLang="en-US" dirty="0" smtClean="0"/>
              <a:t>、加强交互和学生思维的参与</a:t>
            </a:r>
            <a:endParaRPr lang="en-US" altLang="zh-CN" dirty="0" smtClean="0"/>
          </a:p>
          <a:p>
            <a:r>
              <a:rPr lang="en-US" altLang="zh-CN" dirty="0" smtClean="0"/>
              <a:t>8</a:t>
            </a:r>
            <a:r>
              <a:rPr lang="zh-CN" altLang="en-US" dirty="0" smtClean="0"/>
              <a:t>、结束时要有简短的回顾和总结</a:t>
            </a:r>
            <a:endParaRPr lang="en-US" altLang="zh-CN" dirty="0" smtClean="0"/>
          </a:p>
          <a:p>
            <a:endParaRPr lang="en-US" altLang="zh-CN" dirty="0" smtClean="0"/>
          </a:p>
          <a:p>
            <a:endParaRPr lang="en-US" altLang="zh-CN" dirty="0" smtClean="0"/>
          </a:p>
          <a:p>
            <a:endParaRPr lang="zh-CN" altLang="en-US" dirty="0"/>
          </a:p>
        </p:txBody>
      </p:sp>
      <p:sp>
        <p:nvSpPr>
          <p:cNvPr id="2" name="日期占位符 1"/>
          <p:cNvSpPr>
            <a:spLocks noGrp="1"/>
          </p:cNvSpPr>
          <p:nvPr>
            <p:ph type="dt" sz="half" idx="10"/>
            <p:custDataLst>
              <p:tags r:id="rId1"/>
            </p:custDataLst>
          </p:nvPr>
        </p:nvSpPr>
        <p:spPr/>
        <p:txBody>
          <a:bodyPr/>
          <a:lstStyle/>
          <a:p>
            <a:fld id="{273103E2-0981-437A-8D68-39C6E7A28C41}" type="datetime1">
              <a:rPr lang="zh-CN" altLang="en-US" smtClean="0"/>
              <a:t>2018/12/15</a:t>
            </a:fld>
            <a:endParaRPr lang="zh-CN" altLang="en-US"/>
          </a:p>
        </p:txBody>
      </p:sp>
      <p:sp>
        <p:nvSpPr>
          <p:cNvPr id="3" name="灯片编号占位符 2"/>
          <p:cNvSpPr>
            <a:spLocks noGrp="1"/>
          </p:cNvSpPr>
          <p:nvPr>
            <p:ph type="sldNum" sz="quarter" idx="11"/>
            <p:custDataLst>
              <p:tags r:id="rId2"/>
            </p:custDataLst>
          </p:nvPr>
        </p:nvSpPr>
        <p:spPr/>
        <p:txBody>
          <a:bodyPr/>
          <a:lstStyle/>
          <a:p>
            <a:fld id="{1E0BA58B-103A-46B6-A109-3DF0890384A4}" type="slidenum">
              <a:rPr lang="zh-CN" altLang="en-US" smtClean="0"/>
              <a:t>46</a:t>
            </a:fld>
            <a:endParaRPr lang="zh-CN" altLang="en-US"/>
          </a:p>
        </p:txBody>
      </p:sp>
      <p:pic>
        <p:nvPicPr>
          <p:cNvPr id="3074" name="Picture 2" descr="http://img2.zxxk.com/2014-6/ZXXKCOM201406131710228493563.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8184" y="3789040"/>
            <a:ext cx="2438400" cy="243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478809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1259632" y="768275"/>
            <a:ext cx="7128470" cy="752875"/>
          </a:xfrm>
        </p:spPr>
        <p:txBody>
          <a:bodyPr/>
          <a:lstStyle/>
          <a:p>
            <a:r>
              <a:rPr lang="zh-CN" altLang="en-US" dirty="0"/>
              <a:t>如何设计微课？</a:t>
            </a:r>
          </a:p>
        </p:txBody>
      </p:sp>
      <p:sp>
        <p:nvSpPr>
          <p:cNvPr id="3" name="内容占位符 2"/>
          <p:cNvSpPr>
            <a:spLocks noGrp="1"/>
          </p:cNvSpPr>
          <p:nvPr>
            <p:ph idx="1"/>
            <p:custDataLst>
              <p:tags r:id="rId2"/>
            </p:custDataLst>
          </p:nvPr>
        </p:nvSpPr>
        <p:spPr>
          <a:xfrm>
            <a:off x="1077357" y="1751337"/>
            <a:ext cx="7455084" cy="4374827"/>
          </a:xfrm>
        </p:spPr>
        <p:txBody>
          <a:bodyPr/>
          <a:lstStyle/>
          <a:p>
            <a:pPr marL="457200" indent="-457200">
              <a:buFont typeface="Wingdings" pitchFamily="2" charset="2"/>
              <a:buChar char="u"/>
            </a:pPr>
            <a:r>
              <a:rPr lang="zh-CN" altLang="en-US" dirty="0"/>
              <a:t>基于课程标准</a:t>
            </a:r>
          </a:p>
          <a:p>
            <a:pPr marL="457200" indent="-457200">
              <a:buFont typeface="Wingdings" pitchFamily="2" charset="2"/>
              <a:buChar char="u"/>
            </a:pPr>
            <a:r>
              <a:rPr lang="zh-CN" altLang="en-US" dirty="0"/>
              <a:t>做好系统规划</a:t>
            </a:r>
          </a:p>
          <a:p>
            <a:pPr marL="457200" indent="-457200">
              <a:buFont typeface="Wingdings" pitchFamily="2" charset="2"/>
              <a:buChar char="u"/>
            </a:pPr>
            <a:r>
              <a:rPr lang="zh-CN" altLang="en-US" dirty="0"/>
              <a:t>聚焦一个知识点（选择相对固定的知识点</a:t>
            </a:r>
            <a:r>
              <a:rPr lang="zh-CN" altLang="en-US" dirty="0" smtClean="0"/>
              <a:t>）</a:t>
            </a:r>
          </a:p>
          <a:p>
            <a:pPr marL="457200" indent="-457200">
              <a:buFont typeface="Wingdings" pitchFamily="2" charset="2"/>
              <a:buChar char="u"/>
            </a:pPr>
            <a:endParaRPr lang="zh-CN" altLang="en-US" dirty="0"/>
          </a:p>
        </p:txBody>
      </p:sp>
      <p:sp>
        <p:nvSpPr>
          <p:cNvPr id="4" name="日期占位符 3"/>
          <p:cNvSpPr>
            <a:spLocks noGrp="1"/>
          </p:cNvSpPr>
          <p:nvPr>
            <p:ph type="dt" sz="half" idx="10"/>
            <p:custDataLst>
              <p:tags r:id="rId3"/>
            </p:custDataLst>
          </p:nvPr>
        </p:nvSpPr>
        <p:spPr>
          <a:xfrm>
            <a:off x="457200" y="6356351"/>
            <a:ext cx="2133600" cy="366183"/>
          </a:xfrm>
        </p:spPr>
        <p:txBody>
          <a:bodyPr/>
          <a:lstStyle/>
          <a:p>
            <a:fld id="{5A6E931D-714F-46CC-8A48-2A5EA4AB0C0B}" type="datetime1">
              <a:rPr lang="zh-CN" altLang="en-US" smtClean="0"/>
              <a:t>2018/12/15</a:t>
            </a:fld>
            <a:endParaRPr lang="zh-CN" altLang="en-US"/>
          </a:p>
        </p:txBody>
      </p:sp>
      <p:sp>
        <p:nvSpPr>
          <p:cNvPr id="5" name="灯片编号占位符 4"/>
          <p:cNvSpPr>
            <a:spLocks noGrp="1"/>
          </p:cNvSpPr>
          <p:nvPr>
            <p:ph type="sldNum" sz="quarter" idx="11"/>
            <p:custDataLst>
              <p:tags r:id="rId4"/>
            </p:custDataLst>
          </p:nvPr>
        </p:nvSpPr>
        <p:spPr>
          <a:xfrm>
            <a:off x="6788150" y="6307667"/>
            <a:ext cx="2133600" cy="364067"/>
          </a:xfrm>
        </p:spPr>
        <p:txBody>
          <a:bodyPr/>
          <a:lstStyle/>
          <a:p>
            <a:fld id="{1E0BA58B-103A-46B6-A109-3DF0890384A4}" type="slidenum">
              <a:rPr lang="zh-CN" altLang="en-US" smtClean="0"/>
              <a:t>47</a:t>
            </a:fld>
            <a:endParaRPr lang="zh-CN" altLang="en-US"/>
          </a:p>
        </p:txBody>
      </p:sp>
      <p:graphicFrame>
        <p:nvGraphicFramePr>
          <p:cNvPr id="6" name="图示 5"/>
          <p:cNvGraphicFramePr/>
          <p:nvPr>
            <p:custDataLst>
              <p:tags r:id="rId5"/>
            </p:custDataLst>
            <p:extLst>
              <p:ext uri="{D42A27DB-BD31-4B8C-83A1-F6EECF244321}">
                <p14:modId xmlns:p14="http://schemas.microsoft.com/office/powerpoint/2010/main" val="474460699"/>
              </p:ext>
            </p:extLst>
          </p:nvPr>
        </p:nvGraphicFramePr>
        <p:xfrm>
          <a:off x="1259632" y="3861048"/>
          <a:ext cx="7272809" cy="288032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7" name="文本框 6"/>
          <p:cNvSpPr txBox="1"/>
          <p:nvPr>
            <p:custDataLst>
              <p:tags r:id="rId6"/>
            </p:custDataLst>
          </p:nvPr>
        </p:nvSpPr>
        <p:spPr>
          <a:xfrm>
            <a:off x="3347864" y="4365104"/>
            <a:ext cx="2031325" cy="461665"/>
          </a:xfrm>
          <a:prstGeom prst="rect">
            <a:avLst/>
          </a:prstGeom>
          <a:noFill/>
        </p:spPr>
        <p:txBody>
          <a:bodyPr wrap="none" rtlCol="0">
            <a:spAutoFit/>
          </a:bodyPr>
          <a:lstStyle/>
          <a:p>
            <a:r>
              <a:rPr lang="zh-CN" altLang="en-US" sz="2400" b="1" dirty="0" smtClean="0">
                <a:solidFill>
                  <a:schemeClr val="accent1"/>
                </a:solidFill>
                <a:latin typeface="等线" panose="02010600030101010101" pitchFamily="2" charset="-122"/>
                <a:ea typeface="等线" panose="02010600030101010101" pitchFamily="2" charset="-122"/>
              </a:rPr>
              <a:t>一般设计流程</a:t>
            </a:r>
            <a:endParaRPr lang="zh-CN" altLang="en-US" sz="2400" b="1" dirty="0">
              <a:solidFill>
                <a:schemeClr val="accent1"/>
              </a:solidFill>
              <a:latin typeface="等线" panose="02010600030101010101" pitchFamily="2" charset="-122"/>
              <a:ea typeface="等线" panose="02010600030101010101" pitchFamily="2" charset="-122"/>
            </a:endParaRPr>
          </a:p>
        </p:txBody>
      </p:sp>
    </p:spTree>
    <p:extLst>
      <p:ext uri="{BB962C8B-B14F-4D97-AF65-F5344CB8AC3E}">
        <p14:creationId xmlns:p14="http://schemas.microsoft.com/office/powerpoint/2010/main" val="225390626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ADDIE</a:t>
            </a:r>
            <a:r>
              <a:rPr lang="zh-CN" altLang="en-US" dirty="0" smtClean="0"/>
              <a:t>模型</a:t>
            </a:r>
            <a:endParaRPr lang="zh-CN" altLang="en-US" dirty="0"/>
          </a:p>
        </p:txBody>
      </p:sp>
      <p:grpSp>
        <p:nvGrpSpPr>
          <p:cNvPr id="19" name="组合 18"/>
          <p:cNvGrpSpPr/>
          <p:nvPr/>
        </p:nvGrpSpPr>
        <p:grpSpPr>
          <a:xfrm>
            <a:off x="1475656" y="2348880"/>
            <a:ext cx="6153884" cy="3905250"/>
            <a:chOff x="1469136" y="1466726"/>
            <a:chExt cx="7223760" cy="4584192"/>
          </a:xfrm>
        </p:grpSpPr>
        <p:sp>
          <p:nvSpPr>
            <p:cNvPr id="14" name="矩形 13"/>
            <p:cNvSpPr/>
            <p:nvPr/>
          </p:nvSpPr>
          <p:spPr>
            <a:xfrm>
              <a:off x="5388864" y="1475941"/>
              <a:ext cx="1828800" cy="459610"/>
            </a:xfrm>
            <a:prstGeom prst="rect">
              <a:avLst/>
            </a:prstGeom>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zh-CN" dirty="0"/>
                <a:t>Analysis</a:t>
              </a:r>
              <a:endParaRPr lang="zh-CN" altLang="en-US" dirty="0"/>
            </a:p>
          </p:txBody>
        </p:sp>
        <p:sp>
          <p:nvSpPr>
            <p:cNvPr id="12" name="椭圆 11"/>
            <p:cNvSpPr/>
            <p:nvPr/>
          </p:nvSpPr>
          <p:spPr>
            <a:xfrm>
              <a:off x="4608576" y="1466726"/>
              <a:ext cx="1170432" cy="1170432"/>
            </a:xfrm>
            <a:prstGeom prst="ellipse">
              <a:avLst/>
            </a:prstGeom>
            <a:ln w="76200">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5400" dirty="0"/>
                <a:t>A</a:t>
              </a:r>
              <a:endParaRPr lang="zh-CN" altLang="en-US" sz="5400" dirty="0"/>
            </a:p>
          </p:txBody>
        </p:sp>
        <p:sp>
          <p:nvSpPr>
            <p:cNvPr id="32" name="矩形 31"/>
            <p:cNvSpPr/>
            <p:nvPr/>
          </p:nvSpPr>
          <p:spPr>
            <a:xfrm>
              <a:off x="6864096" y="2938981"/>
              <a:ext cx="1828800" cy="459610"/>
            </a:xfrm>
            <a:prstGeom prst="rect">
              <a:avLst/>
            </a:prstGeom>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zh-CN" dirty="0"/>
                <a:t>Design</a:t>
              </a:r>
              <a:endParaRPr lang="zh-CN" altLang="en-US" dirty="0"/>
            </a:p>
          </p:txBody>
        </p:sp>
        <p:sp>
          <p:nvSpPr>
            <p:cNvPr id="25" name="椭圆 24"/>
            <p:cNvSpPr/>
            <p:nvPr/>
          </p:nvSpPr>
          <p:spPr>
            <a:xfrm>
              <a:off x="6132576" y="2945644"/>
              <a:ext cx="1170432" cy="1170432"/>
            </a:xfrm>
            <a:prstGeom prst="ellipse">
              <a:avLst/>
            </a:prstGeom>
            <a:ln w="76200">
              <a:solidFill>
                <a:schemeClr val="bg1">
                  <a:lumMod val="85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altLang="zh-CN" sz="5400" dirty="0"/>
                <a:t>D</a:t>
              </a:r>
              <a:endParaRPr lang="zh-CN" altLang="en-US" sz="5400" dirty="0"/>
            </a:p>
          </p:txBody>
        </p:sp>
        <p:sp>
          <p:nvSpPr>
            <p:cNvPr id="33" name="矩形 32"/>
            <p:cNvSpPr/>
            <p:nvPr/>
          </p:nvSpPr>
          <p:spPr>
            <a:xfrm>
              <a:off x="6388608" y="4904870"/>
              <a:ext cx="1828800" cy="459610"/>
            </a:xfrm>
            <a:prstGeom prst="rect">
              <a:avLst/>
            </a:prstGeom>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zh-CN" dirty="0"/>
                <a:t>Develop</a:t>
              </a:r>
              <a:endParaRPr lang="zh-CN" altLang="en-US" dirty="0"/>
            </a:p>
          </p:txBody>
        </p:sp>
        <p:sp>
          <p:nvSpPr>
            <p:cNvPr id="35" name="矩形 34"/>
            <p:cNvSpPr/>
            <p:nvPr/>
          </p:nvSpPr>
          <p:spPr>
            <a:xfrm>
              <a:off x="1950720" y="4904870"/>
              <a:ext cx="2121408" cy="459610"/>
            </a:xfrm>
            <a:prstGeom prst="rect">
              <a:avLst/>
            </a:prstGeom>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zh-CN" dirty="0"/>
                <a:t>Implement </a:t>
              </a:r>
              <a:endParaRPr lang="zh-CN" altLang="en-US" dirty="0"/>
            </a:p>
          </p:txBody>
        </p:sp>
        <p:sp>
          <p:nvSpPr>
            <p:cNvPr id="37" name="矩形 36"/>
            <p:cNvSpPr/>
            <p:nvPr/>
          </p:nvSpPr>
          <p:spPr>
            <a:xfrm>
              <a:off x="1469136" y="2938981"/>
              <a:ext cx="1828800" cy="459610"/>
            </a:xfrm>
            <a:prstGeom prst="rect">
              <a:avLst/>
            </a:prstGeom>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zh-CN" dirty="0"/>
                <a:t>Evaluate</a:t>
              </a:r>
              <a:endParaRPr lang="zh-CN" altLang="en-US" dirty="0"/>
            </a:p>
          </p:txBody>
        </p:sp>
        <p:sp>
          <p:nvSpPr>
            <p:cNvPr id="27" name="椭圆 26"/>
            <p:cNvSpPr/>
            <p:nvPr/>
          </p:nvSpPr>
          <p:spPr>
            <a:xfrm>
              <a:off x="5562600" y="4880486"/>
              <a:ext cx="1170432" cy="1170432"/>
            </a:xfrm>
            <a:prstGeom prst="ellipse">
              <a:avLst/>
            </a:prstGeom>
            <a:ln w="76200">
              <a:solidFill>
                <a:schemeClr val="bg1">
                  <a:lumMod val="85000"/>
                </a:schemeClr>
              </a:solidFill>
            </a:ln>
          </p:spPr>
          <p:style>
            <a:lnRef idx="1">
              <a:schemeClr val="accent3"/>
            </a:lnRef>
            <a:fillRef idx="3">
              <a:schemeClr val="accent3"/>
            </a:fillRef>
            <a:effectRef idx="2">
              <a:schemeClr val="accent3"/>
            </a:effectRef>
            <a:fontRef idx="minor">
              <a:schemeClr val="lt1"/>
            </a:fontRef>
          </p:style>
          <p:txBody>
            <a:bodyPr rtlCol="0" anchor="ctr"/>
            <a:lstStyle/>
            <a:p>
              <a:pPr algn="ctr"/>
              <a:r>
                <a:rPr lang="en-US" altLang="zh-CN" sz="5400" dirty="0"/>
                <a:t>D</a:t>
              </a:r>
              <a:endParaRPr lang="zh-CN" altLang="en-US" sz="5400" dirty="0"/>
            </a:p>
          </p:txBody>
        </p:sp>
        <p:sp>
          <p:nvSpPr>
            <p:cNvPr id="29" name="椭圆 28"/>
            <p:cNvSpPr/>
            <p:nvPr/>
          </p:nvSpPr>
          <p:spPr>
            <a:xfrm>
              <a:off x="3718560" y="4880486"/>
              <a:ext cx="1170432" cy="1170432"/>
            </a:xfrm>
            <a:prstGeom prst="ellipse">
              <a:avLst/>
            </a:prstGeom>
            <a:ln w="76200">
              <a:solidFill>
                <a:schemeClr val="bg1">
                  <a:lumMod val="85000"/>
                </a:schemeClr>
              </a:solidFill>
            </a:ln>
          </p:spPr>
          <p:style>
            <a:lnRef idx="1">
              <a:schemeClr val="accent4"/>
            </a:lnRef>
            <a:fillRef idx="3">
              <a:schemeClr val="accent4"/>
            </a:fillRef>
            <a:effectRef idx="2">
              <a:schemeClr val="accent4"/>
            </a:effectRef>
            <a:fontRef idx="minor">
              <a:schemeClr val="lt1"/>
            </a:fontRef>
          </p:style>
          <p:txBody>
            <a:bodyPr rtlCol="0" anchor="ctr"/>
            <a:lstStyle/>
            <a:p>
              <a:pPr algn="ctr"/>
              <a:r>
                <a:rPr lang="en-US" altLang="zh-CN" sz="5400" dirty="0"/>
                <a:t>I</a:t>
              </a:r>
              <a:endParaRPr lang="zh-CN" altLang="en-US" sz="5400" dirty="0"/>
            </a:p>
          </p:txBody>
        </p:sp>
        <p:sp>
          <p:nvSpPr>
            <p:cNvPr id="31" name="椭圆 30"/>
            <p:cNvSpPr/>
            <p:nvPr/>
          </p:nvSpPr>
          <p:spPr>
            <a:xfrm>
              <a:off x="2901696" y="2945644"/>
              <a:ext cx="1170432" cy="1170432"/>
            </a:xfrm>
            <a:prstGeom prst="ellipse">
              <a:avLst/>
            </a:prstGeom>
            <a:ln w="76200">
              <a:solidFill>
                <a:schemeClr val="bg1">
                  <a:lumMod val="85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r>
                <a:rPr lang="en-US" altLang="zh-CN" sz="5400" dirty="0"/>
                <a:t>E</a:t>
              </a:r>
              <a:endParaRPr lang="zh-CN" altLang="en-US" sz="5400" dirty="0"/>
            </a:p>
          </p:txBody>
        </p:sp>
        <p:sp>
          <p:nvSpPr>
            <p:cNvPr id="15" name="左箭头 14"/>
            <p:cNvSpPr/>
            <p:nvPr/>
          </p:nvSpPr>
          <p:spPr>
            <a:xfrm>
              <a:off x="4998720" y="5364480"/>
              <a:ext cx="390144" cy="390144"/>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38" name="左箭头 37"/>
            <p:cNvSpPr/>
            <p:nvPr/>
          </p:nvSpPr>
          <p:spPr>
            <a:xfrm rot="7943392">
              <a:off x="4096950" y="2457264"/>
              <a:ext cx="390144" cy="390144"/>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39" name="左箭头 38"/>
            <p:cNvSpPr/>
            <p:nvPr/>
          </p:nvSpPr>
          <p:spPr>
            <a:xfrm rot="13392279">
              <a:off x="5917950" y="2504889"/>
              <a:ext cx="390144" cy="390144"/>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40" name="左箭头 39"/>
            <p:cNvSpPr/>
            <p:nvPr/>
          </p:nvSpPr>
          <p:spPr>
            <a:xfrm rot="17935341">
              <a:off x="6280391" y="4303208"/>
              <a:ext cx="390144" cy="390144"/>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41" name="左箭头 40"/>
            <p:cNvSpPr/>
            <p:nvPr/>
          </p:nvSpPr>
          <p:spPr>
            <a:xfrm rot="3803605">
              <a:off x="3615276" y="4285141"/>
              <a:ext cx="390144" cy="390144"/>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grpSp>
      <p:sp>
        <p:nvSpPr>
          <p:cNvPr id="17" name="灯片编号占位符 16"/>
          <p:cNvSpPr>
            <a:spLocks noGrp="1"/>
          </p:cNvSpPr>
          <p:nvPr>
            <p:ph type="sldNum" sz="quarter" idx="4294967295"/>
          </p:nvPr>
        </p:nvSpPr>
        <p:spPr>
          <a:xfrm>
            <a:off x="8483346" y="5561838"/>
            <a:ext cx="480060" cy="273844"/>
          </a:xfrm>
          <a:prstGeom prst="rect">
            <a:avLst/>
          </a:prstGeom>
        </p:spPr>
        <p:txBody>
          <a:bodyPr/>
          <a:lstStyle/>
          <a:p>
            <a:fld id="{4FAB73BC-B049-4115-A692-8D63A059BFB8}" type="slidenum">
              <a:rPr lang="en-US" smtClean="0"/>
              <a:t>48</a:t>
            </a:fld>
            <a:endParaRPr lang="en-US" dirty="0"/>
          </a:p>
        </p:txBody>
      </p:sp>
    </p:spTree>
    <p:extLst>
      <p:ext uri="{BB962C8B-B14F-4D97-AF65-F5344CB8AC3E}">
        <p14:creationId xmlns:p14="http://schemas.microsoft.com/office/powerpoint/2010/main" val="96104715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期占位符 3"/>
          <p:cNvSpPr>
            <a:spLocks noGrp="1"/>
          </p:cNvSpPr>
          <p:nvPr>
            <p:ph type="dt" sz="half" idx="10"/>
            <p:custDataLst>
              <p:tags r:id="rId1"/>
            </p:custDataLst>
          </p:nvPr>
        </p:nvSpPr>
        <p:spPr>
          <a:xfrm>
            <a:off x="457200" y="6356351"/>
            <a:ext cx="2133600" cy="366183"/>
          </a:xfrm>
        </p:spPr>
        <p:txBody>
          <a:bodyPr/>
          <a:lstStyle/>
          <a:p>
            <a:fld id="{5A6E931D-714F-46CC-8A48-2A5EA4AB0C0B}" type="datetime1">
              <a:rPr lang="zh-CN" altLang="en-US" smtClean="0"/>
              <a:t>2018/12/15</a:t>
            </a:fld>
            <a:endParaRPr lang="zh-CN" altLang="en-US"/>
          </a:p>
        </p:txBody>
      </p:sp>
      <p:sp>
        <p:nvSpPr>
          <p:cNvPr id="5" name="灯片编号占位符 4"/>
          <p:cNvSpPr>
            <a:spLocks noGrp="1"/>
          </p:cNvSpPr>
          <p:nvPr>
            <p:ph type="sldNum" sz="quarter" idx="11"/>
            <p:custDataLst>
              <p:tags r:id="rId2"/>
            </p:custDataLst>
          </p:nvPr>
        </p:nvSpPr>
        <p:spPr>
          <a:xfrm>
            <a:off x="6788150" y="6307667"/>
            <a:ext cx="2133600" cy="364067"/>
          </a:xfrm>
        </p:spPr>
        <p:txBody>
          <a:bodyPr/>
          <a:lstStyle/>
          <a:p>
            <a:fld id="{1E0BA58B-103A-46B6-A109-3DF0890384A4}" type="slidenum">
              <a:rPr lang="zh-CN" altLang="en-US" smtClean="0"/>
              <a:t>49</a:t>
            </a:fld>
            <a:endParaRPr lang="zh-CN" altLang="en-US"/>
          </a:p>
        </p:txBody>
      </p:sp>
      <p:sp>
        <p:nvSpPr>
          <p:cNvPr id="10" name="标题 9"/>
          <p:cNvSpPr>
            <a:spLocks noGrp="1"/>
          </p:cNvSpPr>
          <p:nvPr>
            <p:ph type="title"/>
            <p:custDataLst>
              <p:tags r:id="rId3"/>
            </p:custDataLst>
          </p:nvPr>
        </p:nvSpPr>
        <p:spPr>
          <a:xfrm>
            <a:off x="1259632" y="768275"/>
            <a:ext cx="7128470" cy="752875"/>
          </a:xfrm>
        </p:spPr>
        <p:txBody>
          <a:bodyPr/>
          <a:lstStyle/>
          <a:p>
            <a:r>
              <a:rPr lang="zh-CN" altLang="en-US" dirty="0"/>
              <a:t>微课</a:t>
            </a:r>
            <a:r>
              <a:rPr lang="zh-CN" altLang="en-US" dirty="0" smtClean="0"/>
              <a:t>的设计模型</a:t>
            </a:r>
            <a:endParaRPr lang="zh-CN" altLang="en-US" dirty="0"/>
          </a:p>
        </p:txBody>
      </p:sp>
      <p:sp>
        <p:nvSpPr>
          <p:cNvPr id="11" name="矩形 10"/>
          <p:cNvSpPr/>
          <p:nvPr>
            <p:custDataLst>
              <p:tags r:id="rId4"/>
            </p:custDataLst>
          </p:nvPr>
        </p:nvSpPr>
        <p:spPr>
          <a:xfrm>
            <a:off x="467544" y="2326039"/>
            <a:ext cx="8208912" cy="2479824"/>
          </a:xfrm>
          <a:prstGeom prst="rect">
            <a:avLst/>
          </a:prstGeom>
          <a:ln w="6350"/>
        </p:spPr>
        <p:txBody>
          <a:bodyPr/>
          <a:lstStyle/>
          <a:p>
            <a:endParaRPr lang="zh-CN" altLang="en-US"/>
          </a:p>
        </p:txBody>
      </p:sp>
      <p:sp>
        <p:nvSpPr>
          <p:cNvPr id="12" name="任意多边形 11"/>
          <p:cNvSpPr/>
          <p:nvPr>
            <p:custDataLst>
              <p:tags r:id="rId5"/>
            </p:custDataLst>
          </p:nvPr>
        </p:nvSpPr>
        <p:spPr>
          <a:xfrm>
            <a:off x="471552" y="3193183"/>
            <a:ext cx="1242559" cy="745535"/>
          </a:xfrm>
          <a:custGeom>
            <a:avLst/>
            <a:gdLst>
              <a:gd name="connsiteX0" fmla="*/ 0 w 1242559"/>
              <a:gd name="connsiteY0" fmla="*/ 74554 h 745535"/>
              <a:gd name="connsiteX1" fmla="*/ 74554 w 1242559"/>
              <a:gd name="connsiteY1" fmla="*/ 0 h 745535"/>
              <a:gd name="connsiteX2" fmla="*/ 1168006 w 1242559"/>
              <a:gd name="connsiteY2" fmla="*/ 0 h 745535"/>
              <a:gd name="connsiteX3" fmla="*/ 1242560 w 1242559"/>
              <a:gd name="connsiteY3" fmla="*/ 74554 h 745535"/>
              <a:gd name="connsiteX4" fmla="*/ 1242559 w 1242559"/>
              <a:gd name="connsiteY4" fmla="*/ 670982 h 745535"/>
              <a:gd name="connsiteX5" fmla="*/ 1168005 w 1242559"/>
              <a:gd name="connsiteY5" fmla="*/ 745536 h 745535"/>
              <a:gd name="connsiteX6" fmla="*/ 74554 w 1242559"/>
              <a:gd name="connsiteY6" fmla="*/ 745535 h 745535"/>
              <a:gd name="connsiteX7" fmla="*/ 0 w 1242559"/>
              <a:gd name="connsiteY7" fmla="*/ 670981 h 745535"/>
              <a:gd name="connsiteX8" fmla="*/ 0 w 1242559"/>
              <a:gd name="connsiteY8" fmla="*/ 74554 h 745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559" h="745535">
                <a:moveTo>
                  <a:pt x="0" y="74554"/>
                </a:moveTo>
                <a:cubicBezTo>
                  <a:pt x="0" y="33379"/>
                  <a:pt x="33379" y="0"/>
                  <a:pt x="74554" y="0"/>
                </a:cubicBezTo>
                <a:lnTo>
                  <a:pt x="1168006" y="0"/>
                </a:lnTo>
                <a:cubicBezTo>
                  <a:pt x="1209181" y="0"/>
                  <a:pt x="1242560" y="33379"/>
                  <a:pt x="1242560" y="74554"/>
                </a:cubicBezTo>
                <a:cubicBezTo>
                  <a:pt x="1242560" y="273363"/>
                  <a:pt x="1242559" y="472173"/>
                  <a:pt x="1242559" y="670982"/>
                </a:cubicBezTo>
                <a:cubicBezTo>
                  <a:pt x="1242559" y="712157"/>
                  <a:pt x="1209180" y="745536"/>
                  <a:pt x="1168005" y="745536"/>
                </a:cubicBezTo>
                <a:lnTo>
                  <a:pt x="74554" y="745535"/>
                </a:lnTo>
                <a:cubicBezTo>
                  <a:pt x="33379" y="745535"/>
                  <a:pt x="0" y="712156"/>
                  <a:pt x="0" y="670981"/>
                </a:cubicBezTo>
                <a:lnTo>
                  <a:pt x="0" y="74554"/>
                </a:lnTo>
                <a:close/>
              </a:path>
            </a:pathLst>
          </a:cu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2326" tIns="132326" rIns="132326" bIns="132326" numCol="1" spcCol="1270" anchor="ctr" anchorCtr="0">
            <a:noAutofit/>
          </a:bodyPr>
          <a:lstStyle/>
          <a:p>
            <a:pPr lvl="0" algn="ctr" defTabSz="1289050">
              <a:lnSpc>
                <a:spcPct val="90000"/>
              </a:lnSpc>
              <a:spcBef>
                <a:spcPct val="0"/>
              </a:spcBef>
              <a:spcAft>
                <a:spcPct val="35000"/>
              </a:spcAft>
            </a:pPr>
            <a:r>
              <a:rPr lang="zh-CN" altLang="en-US" sz="2900" b="1" kern="1200" dirty="0" smtClean="0">
                <a:latin typeface="等线" panose="02010600030101010101" pitchFamily="2" charset="-122"/>
                <a:ea typeface="等线" panose="02010600030101010101" pitchFamily="2" charset="-122"/>
              </a:rPr>
              <a:t>分析</a:t>
            </a:r>
            <a:endParaRPr lang="zh-CN" altLang="en-US" sz="2900" b="1" kern="1200" dirty="0">
              <a:latin typeface="等线" panose="02010600030101010101" pitchFamily="2" charset="-122"/>
              <a:ea typeface="等线" panose="02010600030101010101" pitchFamily="2" charset="-122"/>
            </a:endParaRPr>
          </a:p>
        </p:txBody>
      </p:sp>
      <p:sp>
        <p:nvSpPr>
          <p:cNvPr id="13" name="任意多边形 12"/>
          <p:cNvSpPr/>
          <p:nvPr>
            <p:custDataLst>
              <p:tags r:id="rId6"/>
            </p:custDataLst>
          </p:nvPr>
        </p:nvSpPr>
        <p:spPr>
          <a:xfrm>
            <a:off x="1838368" y="3411873"/>
            <a:ext cx="263422" cy="308154"/>
          </a:xfrm>
          <a:custGeom>
            <a:avLst/>
            <a:gdLst>
              <a:gd name="connsiteX0" fmla="*/ 0 w 263422"/>
              <a:gd name="connsiteY0" fmla="*/ 61631 h 308154"/>
              <a:gd name="connsiteX1" fmla="*/ 131711 w 263422"/>
              <a:gd name="connsiteY1" fmla="*/ 61631 h 308154"/>
              <a:gd name="connsiteX2" fmla="*/ 131711 w 263422"/>
              <a:gd name="connsiteY2" fmla="*/ 0 h 308154"/>
              <a:gd name="connsiteX3" fmla="*/ 263422 w 263422"/>
              <a:gd name="connsiteY3" fmla="*/ 154077 h 308154"/>
              <a:gd name="connsiteX4" fmla="*/ 131711 w 263422"/>
              <a:gd name="connsiteY4" fmla="*/ 308154 h 308154"/>
              <a:gd name="connsiteX5" fmla="*/ 131711 w 263422"/>
              <a:gd name="connsiteY5" fmla="*/ 246523 h 308154"/>
              <a:gd name="connsiteX6" fmla="*/ 0 w 263422"/>
              <a:gd name="connsiteY6" fmla="*/ 246523 h 308154"/>
              <a:gd name="connsiteX7" fmla="*/ 0 w 263422"/>
              <a:gd name="connsiteY7" fmla="*/ 61631 h 308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422" h="308154">
                <a:moveTo>
                  <a:pt x="0" y="61631"/>
                </a:moveTo>
                <a:lnTo>
                  <a:pt x="131711" y="61631"/>
                </a:lnTo>
                <a:lnTo>
                  <a:pt x="131711" y="0"/>
                </a:lnTo>
                <a:lnTo>
                  <a:pt x="263422" y="154077"/>
                </a:lnTo>
                <a:lnTo>
                  <a:pt x="131711" y="308154"/>
                </a:lnTo>
                <a:lnTo>
                  <a:pt x="131711" y="246523"/>
                </a:lnTo>
                <a:lnTo>
                  <a:pt x="0" y="246523"/>
                </a:lnTo>
                <a:lnTo>
                  <a:pt x="0" y="6163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61631" rIns="79027" bIns="61631" numCol="1" spcCol="1270" anchor="ctr" anchorCtr="0">
            <a:noAutofit/>
          </a:bodyPr>
          <a:lstStyle/>
          <a:p>
            <a:pPr lvl="0" algn="ctr" defTabSz="488950">
              <a:lnSpc>
                <a:spcPct val="90000"/>
              </a:lnSpc>
              <a:spcBef>
                <a:spcPct val="0"/>
              </a:spcBef>
              <a:spcAft>
                <a:spcPct val="35000"/>
              </a:spcAft>
            </a:pPr>
            <a:endParaRPr lang="zh-CN" altLang="en-US" sz="1100" b="1" kern="1200">
              <a:latin typeface="等线" panose="02010600030101010101" pitchFamily="2" charset="-122"/>
              <a:ea typeface="等线" panose="02010600030101010101" pitchFamily="2" charset="-122"/>
            </a:endParaRPr>
          </a:p>
        </p:txBody>
      </p:sp>
      <p:sp>
        <p:nvSpPr>
          <p:cNvPr id="14" name="任意多边形 13"/>
          <p:cNvSpPr/>
          <p:nvPr>
            <p:custDataLst>
              <p:tags r:id="rId7"/>
            </p:custDataLst>
          </p:nvPr>
        </p:nvSpPr>
        <p:spPr>
          <a:xfrm>
            <a:off x="2211136" y="3193183"/>
            <a:ext cx="1242559" cy="745535"/>
          </a:xfrm>
          <a:custGeom>
            <a:avLst/>
            <a:gdLst>
              <a:gd name="connsiteX0" fmla="*/ 0 w 1242559"/>
              <a:gd name="connsiteY0" fmla="*/ 74554 h 745535"/>
              <a:gd name="connsiteX1" fmla="*/ 74554 w 1242559"/>
              <a:gd name="connsiteY1" fmla="*/ 0 h 745535"/>
              <a:gd name="connsiteX2" fmla="*/ 1168006 w 1242559"/>
              <a:gd name="connsiteY2" fmla="*/ 0 h 745535"/>
              <a:gd name="connsiteX3" fmla="*/ 1242560 w 1242559"/>
              <a:gd name="connsiteY3" fmla="*/ 74554 h 745535"/>
              <a:gd name="connsiteX4" fmla="*/ 1242559 w 1242559"/>
              <a:gd name="connsiteY4" fmla="*/ 670982 h 745535"/>
              <a:gd name="connsiteX5" fmla="*/ 1168005 w 1242559"/>
              <a:gd name="connsiteY5" fmla="*/ 745536 h 745535"/>
              <a:gd name="connsiteX6" fmla="*/ 74554 w 1242559"/>
              <a:gd name="connsiteY6" fmla="*/ 745535 h 745535"/>
              <a:gd name="connsiteX7" fmla="*/ 0 w 1242559"/>
              <a:gd name="connsiteY7" fmla="*/ 670981 h 745535"/>
              <a:gd name="connsiteX8" fmla="*/ 0 w 1242559"/>
              <a:gd name="connsiteY8" fmla="*/ 74554 h 745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559" h="745535">
                <a:moveTo>
                  <a:pt x="0" y="74554"/>
                </a:moveTo>
                <a:cubicBezTo>
                  <a:pt x="0" y="33379"/>
                  <a:pt x="33379" y="0"/>
                  <a:pt x="74554" y="0"/>
                </a:cubicBezTo>
                <a:lnTo>
                  <a:pt x="1168006" y="0"/>
                </a:lnTo>
                <a:cubicBezTo>
                  <a:pt x="1209181" y="0"/>
                  <a:pt x="1242560" y="33379"/>
                  <a:pt x="1242560" y="74554"/>
                </a:cubicBezTo>
                <a:cubicBezTo>
                  <a:pt x="1242560" y="273363"/>
                  <a:pt x="1242559" y="472173"/>
                  <a:pt x="1242559" y="670982"/>
                </a:cubicBezTo>
                <a:cubicBezTo>
                  <a:pt x="1242559" y="712157"/>
                  <a:pt x="1209180" y="745536"/>
                  <a:pt x="1168005" y="745536"/>
                </a:cubicBezTo>
                <a:lnTo>
                  <a:pt x="74554" y="745535"/>
                </a:lnTo>
                <a:cubicBezTo>
                  <a:pt x="33379" y="745535"/>
                  <a:pt x="0" y="712156"/>
                  <a:pt x="0" y="670981"/>
                </a:cubicBezTo>
                <a:lnTo>
                  <a:pt x="0" y="74554"/>
                </a:lnTo>
                <a:close/>
              </a:path>
            </a:pathLst>
          </a:cu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2326" tIns="132326" rIns="132326" bIns="132326" numCol="1" spcCol="1270" anchor="ctr" anchorCtr="0">
            <a:noAutofit/>
          </a:bodyPr>
          <a:lstStyle/>
          <a:p>
            <a:pPr lvl="0" algn="ctr" defTabSz="1289050">
              <a:lnSpc>
                <a:spcPct val="90000"/>
              </a:lnSpc>
              <a:spcBef>
                <a:spcPct val="0"/>
              </a:spcBef>
              <a:spcAft>
                <a:spcPct val="35000"/>
              </a:spcAft>
            </a:pPr>
            <a:r>
              <a:rPr lang="zh-CN" altLang="en-US" sz="2900" b="1" kern="1200" dirty="0" smtClean="0">
                <a:latin typeface="等线" panose="02010600030101010101" pitchFamily="2" charset="-122"/>
                <a:ea typeface="等线" panose="02010600030101010101" pitchFamily="2" charset="-122"/>
              </a:rPr>
              <a:t>设计</a:t>
            </a:r>
            <a:endParaRPr lang="zh-CN" altLang="en-US" sz="2900" b="1" kern="1200" dirty="0">
              <a:latin typeface="等线" panose="02010600030101010101" pitchFamily="2" charset="-122"/>
              <a:ea typeface="等线" panose="02010600030101010101" pitchFamily="2" charset="-122"/>
            </a:endParaRPr>
          </a:p>
        </p:txBody>
      </p:sp>
      <p:sp>
        <p:nvSpPr>
          <p:cNvPr id="15" name="任意多边形 14"/>
          <p:cNvSpPr/>
          <p:nvPr>
            <p:custDataLst>
              <p:tags r:id="rId8"/>
            </p:custDataLst>
          </p:nvPr>
        </p:nvSpPr>
        <p:spPr>
          <a:xfrm>
            <a:off x="3577952" y="3411873"/>
            <a:ext cx="263422" cy="308154"/>
          </a:xfrm>
          <a:custGeom>
            <a:avLst/>
            <a:gdLst>
              <a:gd name="connsiteX0" fmla="*/ 0 w 263422"/>
              <a:gd name="connsiteY0" fmla="*/ 61631 h 308154"/>
              <a:gd name="connsiteX1" fmla="*/ 131711 w 263422"/>
              <a:gd name="connsiteY1" fmla="*/ 61631 h 308154"/>
              <a:gd name="connsiteX2" fmla="*/ 131711 w 263422"/>
              <a:gd name="connsiteY2" fmla="*/ 0 h 308154"/>
              <a:gd name="connsiteX3" fmla="*/ 263422 w 263422"/>
              <a:gd name="connsiteY3" fmla="*/ 154077 h 308154"/>
              <a:gd name="connsiteX4" fmla="*/ 131711 w 263422"/>
              <a:gd name="connsiteY4" fmla="*/ 308154 h 308154"/>
              <a:gd name="connsiteX5" fmla="*/ 131711 w 263422"/>
              <a:gd name="connsiteY5" fmla="*/ 246523 h 308154"/>
              <a:gd name="connsiteX6" fmla="*/ 0 w 263422"/>
              <a:gd name="connsiteY6" fmla="*/ 246523 h 308154"/>
              <a:gd name="connsiteX7" fmla="*/ 0 w 263422"/>
              <a:gd name="connsiteY7" fmla="*/ 61631 h 308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422" h="308154">
                <a:moveTo>
                  <a:pt x="0" y="61631"/>
                </a:moveTo>
                <a:lnTo>
                  <a:pt x="131711" y="61631"/>
                </a:lnTo>
                <a:lnTo>
                  <a:pt x="131711" y="0"/>
                </a:lnTo>
                <a:lnTo>
                  <a:pt x="263422" y="154077"/>
                </a:lnTo>
                <a:lnTo>
                  <a:pt x="131711" y="308154"/>
                </a:lnTo>
                <a:lnTo>
                  <a:pt x="131711" y="246523"/>
                </a:lnTo>
                <a:lnTo>
                  <a:pt x="0" y="246523"/>
                </a:lnTo>
                <a:lnTo>
                  <a:pt x="0" y="6163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61631" rIns="79027" bIns="61631" numCol="1" spcCol="1270" anchor="ctr" anchorCtr="0">
            <a:noAutofit/>
          </a:bodyPr>
          <a:lstStyle/>
          <a:p>
            <a:pPr lvl="0" algn="ctr" defTabSz="488950">
              <a:lnSpc>
                <a:spcPct val="90000"/>
              </a:lnSpc>
              <a:spcBef>
                <a:spcPct val="0"/>
              </a:spcBef>
              <a:spcAft>
                <a:spcPct val="35000"/>
              </a:spcAft>
            </a:pPr>
            <a:endParaRPr lang="zh-CN" altLang="en-US" sz="1100" b="1" kern="1200">
              <a:latin typeface="等线" panose="02010600030101010101" pitchFamily="2" charset="-122"/>
              <a:ea typeface="等线" panose="02010600030101010101" pitchFamily="2" charset="-122"/>
            </a:endParaRPr>
          </a:p>
        </p:txBody>
      </p:sp>
      <p:sp>
        <p:nvSpPr>
          <p:cNvPr id="16" name="任意多边形 15"/>
          <p:cNvSpPr/>
          <p:nvPr>
            <p:custDataLst>
              <p:tags r:id="rId9"/>
            </p:custDataLst>
          </p:nvPr>
        </p:nvSpPr>
        <p:spPr>
          <a:xfrm>
            <a:off x="3950720" y="3193183"/>
            <a:ext cx="1242559" cy="745535"/>
          </a:xfrm>
          <a:custGeom>
            <a:avLst/>
            <a:gdLst>
              <a:gd name="connsiteX0" fmla="*/ 0 w 1242559"/>
              <a:gd name="connsiteY0" fmla="*/ 74554 h 745535"/>
              <a:gd name="connsiteX1" fmla="*/ 74554 w 1242559"/>
              <a:gd name="connsiteY1" fmla="*/ 0 h 745535"/>
              <a:gd name="connsiteX2" fmla="*/ 1168006 w 1242559"/>
              <a:gd name="connsiteY2" fmla="*/ 0 h 745535"/>
              <a:gd name="connsiteX3" fmla="*/ 1242560 w 1242559"/>
              <a:gd name="connsiteY3" fmla="*/ 74554 h 745535"/>
              <a:gd name="connsiteX4" fmla="*/ 1242559 w 1242559"/>
              <a:gd name="connsiteY4" fmla="*/ 670982 h 745535"/>
              <a:gd name="connsiteX5" fmla="*/ 1168005 w 1242559"/>
              <a:gd name="connsiteY5" fmla="*/ 745536 h 745535"/>
              <a:gd name="connsiteX6" fmla="*/ 74554 w 1242559"/>
              <a:gd name="connsiteY6" fmla="*/ 745535 h 745535"/>
              <a:gd name="connsiteX7" fmla="*/ 0 w 1242559"/>
              <a:gd name="connsiteY7" fmla="*/ 670981 h 745535"/>
              <a:gd name="connsiteX8" fmla="*/ 0 w 1242559"/>
              <a:gd name="connsiteY8" fmla="*/ 74554 h 745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559" h="745535">
                <a:moveTo>
                  <a:pt x="0" y="74554"/>
                </a:moveTo>
                <a:cubicBezTo>
                  <a:pt x="0" y="33379"/>
                  <a:pt x="33379" y="0"/>
                  <a:pt x="74554" y="0"/>
                </a:cubicBezTo>
                <a:lnTo>
                  <a:pt x="1168006" y="0"/>
                </a:lnTo>
                <a:cubicBezTo>
                  <a:pt x="1209181" y="0"/>
                  <a:pt x="1242560" y="33379"/>
                  <a:pt x="1242560" y="74554"/>
                </a:cubicBezTo>
                <a:cubicBezTo>
                  <a:pt x="1242560" y="273363"/>
                  <a:pt x="1242559" y="472173"/>
                  <a:pt x="1242559" y="670982"/>
                </a:cubicBezTo>
                <a:cubicBezTo>
                  <a:pt x="1242559" y="712157"/>
                  <a:pt x="1209180" y="745536"/>
                  <a:pt x="1168005" y="745536"/>
                </a:cubicBezTo>
                <a:lnTo>
                  <a:pt x="74554" y="745535"/>
                </a:lnTo>
                <a:cubicBezTo>
                  <a:pt x="33379" y="745535"/>
                  <a:pt x="0" y="712156"/>
                  <a:pt x="0" y="670981"/>
                </a:cubicBezTo>
                <a:lnTo>
                  <a:pt x="0" y="74554"/>
                </a:lnTo>
                <a:close/>
              </a:path>
            </a:pathLst>
          </a:cu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2326" tIns="132326" rIns="132326" bIns="132326" numCol="1" spcCol="1270" anchor="ctr" anchorCtr="0">
            <a:noAutofit/>
          </a:bodyPr>
          <a:lstStyle/>
          <a:p>
            <a:pPr lvl="0" algn="ctr" defTabSz="1289050">
              <a:lnSpc>
                <a:spcPct val="90000"/>
              </a:lnSpc>
              <a:spcBef>
                <a:spcPct val="0"/>
              </a:spcBef>
              <a:spcAft>
                <a:spcPct val="35000"/>
              </a:spcAft>
            </a:pPr>
            <a:r>
              <a:rPr lang="zh-CN" altLang="en-US" sz="2900" b="1" kern="1200" dirty="0" smtClean="0">
                <a:latin typeface="等线" panose="02010600030101010101" pitchFamily="2" charset="-122"/>
                <a:ea typeface="等线" panose="02010600030101010101" pitchFamily="2" charset="-122"/>
              </a:rPr>
              <a:t>开发</a:t>
            </a:r>
            <a:endParaRPr lang="zh-CN" altLang="en-US" sz="2900" b="1" kern="1200" dirty="0">
              <a:latin typeface="等线" panose="02010600030101010101" pitchFamily="2" charset="-122"/>
              <a:ea typeface="等线" panose="02010600030101010101" pitchFamily="2" charset="-122"/>
            </a:endParaRPr>
          </a:p>
        </p:txBody>
      </p:sp>
      <p:sp>
        <p:nvSpPr>
          <p:cNvPr id="17" name="任意多边形 16"/>
          <p:cNvSpPr/>
          <p:nvPr>
            <p:custDataLst>
              <p:tags r:id="rId10"/>
            </p:custDataLst>
          </p:nvPr>
        </p:nvSpPr>
        <p:spPr>
          <a:xfrm>
            <a:off x="5317535" y="3411873"/>
            <a:ext cx="263422" cy="308154"/>
          </a:xfrm>
          <a:custGeom>
            <a:avLst/>
            <a:gdLst>
              <a:gd name="connsiteX0" fmla="*/ 0 w 263422"/>
              <a:gd name="connsiteY0" fmla="*/ 61631 h 308154"/>
              <a:gd name="connsiteX1" fmla="*/ 131711 w 263422"/>
              <a:gd name="connsiteY1" fmla="*/ 61631 h 308154"/>
              <a:gd name="connsiteX2" fmla="*/ 131711 w 263422"/>
              <a:gd name="connsiteY2" fmla="*/ 0 h 308154"/>
              <a:gd name="connsiteX3" fmla="*/ 263422 w 263422"/>
              <a:gd name="connsiteY3" fmla="*/ 154077 h 308154"/>
              <a:gd name="connsiteX4" fmla="*/ 131711 w 263422"/>
              <a:gd name="connsiteY4" fmla="*/ 308154 h 308154"/>
              <a:gd name="connsiteX5" fmla="*/ 131711 w 263422"/>
              <a:gd name="connsiteY5" fmla="*/ 246523 h 308154"/>
              <a:gd name="connsiteX6" fmla="*/ 0 w 263422"/>
              <a:gd name="connsiteY6" fmla="*/ 246523 h 308154"/>
              <a:gd name="connsiteX7" fmla="*/ 0 w 263422"/>
              <a:gd name="connsiteY7" fmla="*/ 61631 h 308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422" h="308154">
                <a:moveTo>
                  <a:pt x="0" y="61631"/>
                </a:moveTo>
                <a:lnTo>
                  <a:pt x="131711" y="61631"/>
                </a:lnTo>
                <a:lnTo>
                  <a:pt x="131711" y="0"/>
                </a:lnTo>
                <a:lnTo>
                  <a:pt x="263422" y="154077"/>
                </a:lnTo>
                <a:lnTo>
                  <a:pt x="131711" y="308154"/>
                </a:lnTo>
                <a:lnTo>
                  <a:pt x="131711" y="246523"/>
                </a:lnTo>
                <a:lnTo>
                  <a:pt x="0" y="246523"/>
                </a:lnTo>
                <a:lnTo>
                  <a:pt x="0" y="6163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61631" rIns="79027" bIns="61631" numCol="1" spcCol="1270" anchor="ctr" anchorCtr="0">
            <a:noAutofit/>
          </a:bodyPr>
          <a:lstStyle/>
          <a:p>
            <a:pPr lvl="0" algn="ctr" defTabSz="488950">
              <a:lnSpc>
                <a:spcPct val="90000"/>
              </a:lnSpc>
              <a:spcBef>
                <a:spcPct val="0"/>
              </a:spcBef>
              <a:spcAft>
                <a:spcPct val="35000"/>
              </a:spcAft>
            </a:pPr>
            <a:endParaRPr lang="zh-CN" altLang="en-US" sz="1100" b="1" kern="1200">
              <a:latin typeface="等线" panose="02010600030101010101" pitchFamily="2" charset="-122"/>
              <a:ea typeface="等线" panose="02010600030101010101" pitchFamily="2" charset="-122"/>
            </a:endParaRPr>
          </a:p>
        </p:txBody>
      </p:sp>
      <p:sp>
        <p:nvSpPr>
          <p:cNvPr id="18" name="任意多边形 17"/>
          <p:cNvSpPr/>
          <p:nvPr>
            <p:custDataLst>
              <p:tags r:id="rId11"/>
            </p:custDataLst>
          </p:nvPr>
        </p:nvSpPr>
        <p:spPr>
          <a:xfrm>
            <a:off x="5690303" y="3193183"/>
            <a:ext cx="1242559" cy="745535"/>
          </a:xfrm>
          <a:custGeom>
            <a:avLst/>
            <a:gdLst>
              <a:gd name="connsiteX0" fmla="*/ 0 w 1242559"/>
              <a:gd name="connsiteY0" fmla="*/ 74554 h 745535"/>
              <a:gd name="connsiteX1" fmla="*/ 74554 w 1242559"/>
              <a:gd name="connsiteY1" fmla="*/ 0 h 745535"/>
              <a:gd name="connsiteX2" fmla="*/ 1168006 w 1242559"/>
              <a:gd name="connsiteY2" fmla="*/ 0 h 745535"/>
              <a:gd name="connsiteX3" fmla="*/ 1242560 w 1242559"/>
              <a:gd name="connsiteY3" fmla="*/ 74554 h 745535"/>
              <a:gd name="connsiteX4" fmla="*/ 1242559 w 1242559"/>
              <a:gd name="connsiteY4" fmla="*/ 670982 h 745535"/>
              <a:gd name="connsiteX5" fmla="*/ 1168005 w 1242559"/>
              <a:gd name="connsiteY5" fmla="*/ 745536 h 745535"/>
              <a:gd name="connsiteX6" fmla="*/ 74554 w 1242559"/>
              <a:gd name="connsiteY6" fmla="*/ 745535 h 745535"/>
              <a:gd name="connsiteX7" fmla="*/ 0 w 1242559"/>
              <a:gd name="connsiteY7" fmla="*/ 670981 h 745535"/>
              <a:gd name="connsiteX8" fmla="*/ 0 w 1242559"/>
              <a:gd name="connsiteY8" fmla="*/ 74554 h 745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559" h="745535">
                <a:moveTo>
                  <a:pt x="0" y="74554"/>
                </a:moveTo>
                <a:cubicBezTo>
                  <a:pt x="0" y="33379"/>
                  <a:pt x="33379" y="0"/>
                  <a:pt x="74554" y="0"/>
                </a:cubicBezTo>
                <a:lnTo>
                  <a:pt x="1168006" y="0"/>
                </a:lnTo>
                <a:cubicBezTo>
                  <a:pt x="1209181" y="0"/>
                  <a:pt x="1242560" y="33379"/>
                  <a:pt x="1242560" y="74554"/>
                </a:cubicBezTo>
                <a:cubicBezTo>
                  <a:pt x="1242560" y="273363"/>
                  <a:pt x="1242559" y="472173"/>
                  <a:pt x="1242559" y="670982"/>
                </a:cubicBezTo>
                <a:cubicBezTo>
                  <a:pt x="1242559" y="712157"/>
                  <a:pt x="1209180" y="745536"/>
                  <a:pt x="1168005" y="745536"/>
                </a:cubicBezTo>
                <a:lnTo>
                  <a:pt x="74554" y="745535"/>
                </a:lnTo>
                <a:cubicBezTo>
                  <a:pt x="33379" y="745535"/>
                  <a:pt x="0" y="712156"/>
                  <a:pt x="0" y="670981"/>
                </a:cubicBezTo>
                <a:lnTo>
                  <a:pt x="0" y="74554"/>
                </a:lnTo>
                <a:close/>
              </a:path>
            </a:pathLst>
          </a:cu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2326" tIns="132326" rIns="132326" bIns="132326" numCol="1" spcCol="1270" anchor="ctr" anchorCtr="0">
            <a:noAutofit/>
          </a:bodyPr>
          <a:lstStyle/>
          <a:p>
            <a:pPr lvl="0" algn="ctr" defTabSz="1289050">
              <a:lnSpc>
                <a:spcPct val="90000"/>
              </a:lnSpc>
              <a:spcBef>
                <a:spcPct val="0"/>
              </a:spcBef>
              <a:spcAft>
                <a:spcPct val="35000"/>
              </a:spcAft>
            </a:pPr>
            <a:r>
              <a:rPr lang="zh-CN" altLang="en-US" sz="2900" b="1" kern="1200" dirty="0" smtClean="0">
                <a:latin typeface="等线" panose="02010600030101010101" pitchFamily="2" charset="-122"/>
                <a:ea typeface="等线" panose="02010600030101010101" pitchFamily="2" charset="-122"/>
              </a:rPr>
              <a:t>实施</a:t>
            </a:r>
            <a:endParaRPr lang="zh-CN" altLang="en-US" sz="2900" b="1" kern="1200" dirty="0">
              <a:latin typeface="等线" panose="02010600030101010101" pitchFamily="2" charset="-122"/>
              <a:ea typeface="等线" panose="02010600030101010101" pitchFamily="2" charset="-122"/>
            </a:endParaRPr>
          </a:p>
        </p:txBody>
      </p:sp>
      <p:sp>
        <p:nvSpPr>
          <p:cNvPr id="19" name="任意多边形 18"/>
          <p:cNvSpPr/>
          <p:nvPr>
            <p:custDataLst>
              <p:tags r:id="rId12"/>
            </p:custDataLst>
          </p:nvPr>
        </p:nvSpPr>
        <p:spPr>
          <a:xfrm>
            <a:off x="7057119" y="3411873"/>
            <a:ext cx="263422" cy="308154"/>
          </a:xfrm>
          <a:custGeom>
            <a:avLst/>
            <a:gdLst>
              <a:gd name="connsiteX0" fmla="*/ 0 w 263422"/>
              <a:gd name="connsiteY0" fmla="*/ 61631 h 308154"/>
              <a:gd name="connsiteX1" fmla="*/ 131711 w 263422"/>
              <a:gd name="connsiteY1" fmla="*/ 61631 h 308154"/>
              <a:gd name="connsiteX2" fmla="*/ 131711 w 263422"/>
              <a:gd name="connsiteY2" fmla="*/ 0 h 308154"/>
              <a:gd name="connsiteX3" fmla="*/ 263422 w 263422"/>
              <a:gd name="connsiteY3" fmla="*/ 154077 h 308154"/>
              <a:gd name="connsiteX4" fmla="*/ 131711 w 263422"/>
              <a:gd name="connsiteY4" fmla="*/ 308154 h 308154"/>
              <a:gd name="connsiteX5" fmla="*/ 131711 w 263422"/>
              <a:gd name="connsiteY5" fmla="*/ 246523 h 308154"/>
              <a:gd name="connsiteX6" fmla="*/ 0 w 263422"/>
              <a:gd name="connsiteY6" fmla="*/ 246523 h 308154"/>
              <a:gd name="connsiteX7" fmla="*/ 0 w 263422"/>
              <a:gd name="connsiteY7" fmla="*/ 61631 h 308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422" h="308154">
                <a:moveTo>
                  <a:pt x="0" y="61631"/>
                </a:moveTo>
                <a:lnTo>
                  <a:pt x="131711" y="61631"/>
                </a:lnTo>
                <a:lnTo>
                  <a:pt x="131711" y="0"/>
                </a:lnTo>
                <a:lnTo>
                  <a:pt x="263422" y="154077"/>
                </a:lnTo>
                <a:lnTo>
                  <a:pt x="131711" y="308154"/>
                </a:lnTo>
                <a:lnTo>
                  <a:pt x="131711" y="246523"/>
                </a:lnTo>
                <a:lnTo>
                  <a:pt x="0" y="246523"/>
                </a:lnTo>
                <a:lnTo>
                  <a:pt x="0" y="6163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61631" rIns="79027" bIns="61631" numCol="1" spcCol="1270" anchor="ctr" anchorCtr="0">
            <a:noAutofit/>
          </a:bodyPr>
          <a:lstStyle/>
          <a:p>
            <a:pPr lvl="0" algn="ctr" defTabSz="488950">
              <a:lnSpc>
                <a:spcPct val="90000"/>
              </a:lnSpc>
              <a:spcBef>
                <a:spcPct val="0"/>
              </a:spcBef>
              <a:spcAft>
                <a:spcPct val="35000"/>
              </a:spcAft>
            </a:pPr>
            <a:endParaRPr lang="zh-CN" altLang="en-US" sz="1100" b="1" kern="1200">
              <a:latin typeface="等线" panose="02010600030101010101" pitchFamily="2" charset="-122"/>
              <a:ea typeface="等线" panose="02010600030101010101" pitchFamily="2" charset="-122"/>
            </a:endParaRPr>
          </a:p>
        </p:txBody>
      </p:sp>
      <p:sp>
        <p:nvSpPr>
          <p:cNvPr id="20" name="任意多边形 19"/>
          <p:cNvSpPr/>
          <p:nvPr>
            <p:custDataLst>
              <p:tags r:id="rId13"/>
            </p:custDataLst>
          </p:nvPr>
        </p:nvSpPr>
        <p:spPr>
          <a:xfrm>
            <a:off x="7429887" y="3193183"/>
            <a:ext cx="1242559" cy="745535"/>
          </a:xfrm>
          <a:custGeom>
            <a:avLst/>
            <a:gdLst>
              <a:gd name="connsiteX0" fmla="*/ 0 w 1242559"/>
              <a:gd name="connsiteY0" fmla="*/ 74554 h 745535"/>
              <a:gd name="connsiteX1" fmla="*/ 74554 w 1242559"/>
              <a:gd name="connsiteY1" fmla="*/ 0 h 745535"/>
              <a:gd name="connsiteX2" fmla="*/ 1168006 w 1242559"/>
              <a:gd name="connsiteY2" fmla="*/ 0 h 745535"/>
              <a:gd name="connsiteX3" fmla="*/ 1242560 w 1242559"/>
              <a:gd name="connsiteY3" fmla="*/ 74554 h 745535"/>
              <a:gd name="connsiteX4" fmla="*/ 1242559 w 1242559"/>
              <a:gd name="connsiteY4" fmla="*/ 670982 h 745535"/>
              <a:gd name="connsiteX5" fmla="*/ 1168005 w 1242559"/>
              <a:gd name="connsiteY5" fmla="*/ 745536 h 745535"/>
              <a:gd name="connsiteX6" fmla="*/ 74554 w 1242559"/>
              <a:gd name="connsiteY6" fmla="*/ 745535 h 745535"/>
              <a:gd name="connsiteX7" fmla="*/ 0 w 1242559"/>
              <a:gd name="connsiteY7" fmla="*/ 670981 h 745535"/>
              <a:gd name="connsiteX8" fmla="*/ 0 w 1242559"/>
              <a:gd name="connsiteY8" fmla="*/ 74554 h 745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559" h="745535">
                <a:moveTo>
                  <a:pt x="0" y="74554"/>
                </a:moveTo>
                <a:cubicBezTo>
                  <a:pt x="0" y="33379"/>
                  <a:pt x="33379" y="0"/>
                  <a:pt x="74554" y="0"/>
                </a:cubicBezTo>
                <a:lnTo>
                  <a:pt x="1168006" y="0"/>
                </a:lnTo>
                <a:cubicBezTo>
                  <a:pt x="1209181" y="0"/>
                  <a:pt x="1242560" y="33379"/>
                  <a:pt x="1242560" y="74554"/>
                </a:cubicBezTo>
                <a:cubicBezTo>
                  <a:pt x="1242560" y="273363"/>
                  <a:pt x="1242559" y="472173"/>
                  <a:pt x="1242559" y="670982"/>
                </a:cubicBezTo>
                <a:cubicBezTo>
                  <a:pt x="1242559" y="712157"/>
                  <a:pt x="1209180" y="745536"/>
                  <a:pt x="1168005" y="745536"/>
                </a:cubicBezTo>
                <a:lnTo>
                  <a:pt x="74554" y="745535"/>
                </a:lnTo>
                <a:cubicBezTo>
                  <a:pt x="33379" y="745535"/>
                  <a:pt x="0" y="712156"/>
                  <a:pt x="0" y="670981"/>
                </a:cubicBezTo>
                <a:lnTo>
                  <a:pt x="0" y="74554"/>
                </a:lnTo>
                <a:close/>
              </a:path>
            </a:pathLst>
          </a:cu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2326" tIns="132326" rIns="132326" bIns="132326" numCol="1" spcCol="1270" anchor="ctr" anchorCtr="0">
            <a:noAutofit/>
          </a:bodyPr>
          <a:lstStyle/>
          <a:p>
            <a:pPr lvl="0" algn="ctr" defTabSz="1289050">
              <a:lnSpc>
                <a:spcPct val="90000"/>
              </a:lnSpc>
              <a:spcBef>
                <a:spcPct val="0"/>
              </a:spcBef>
              <a:spcAft>
                <a:spcPct val="35000"/>
              </a:spcAft>
            </a:pPr>
            <a:r>
              <a:rPr lang="zh-CN" altLang="en-US" sz="2900" b="1" kern="1200" dirty="0" smtClean="0">
                <a:latin typeface="等线" panose="02010600030101010101" pitchFamily="2" charset="-122"/>
                <a:ea typeface="等线" panose="02010600030101010101" pitchFamily="2" charset="-122"/>
              </a:rPr>
              <a:t>评价</a:t>
            </a:r>
            <a:endParaRPr lang="zh-CN" altLang="en-US" sz="2900" b="1" kern="1200" dirty="0">
              <a:latin typeface="等线" panose="02010600030101010101" pitchFamily="2" charset="-122"/>
              <a:ea typeface="等线" panose="02010600030101010101" pitchFamily="2" charset="-122"/>
            </a:endParaRPr>
          </a:p>
        </p:txBody>
      </p:sp>
      <p:cxnSp>
        <p:nvCxnSpPr>
          <p:cNvPr id="8" name="直接箭头连接符 7"/>
          <p:cNvCxnSpPr/>
          <p:nvPr/>
        </p:nvCxnSpPr>
        <p:spPr>
          <a:xfrm>
            <a:off x="1475656" y="2861647"/>
            <a:ext cx="5976664" cy="0"/>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a:off x="8028384" y="3869758"/>
            <a:ext cx="0" cy="61200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1043608" y="4445823"/>
            <a:ext cx="6984776" cy="3049"/>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3" name="直接箭头连接符 32"/>
          <p:cNvCxnSpPr/>
          <p:nvPr/>
        </p:nvCxnSpPr>
        <p:spPr>
          <a:xfrm flipV="1">
            <a:off x="1043608" y="3938719"/>
            <a:ext cx="0" cy="54000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21" name="矩形 20"/>
          <p:cNvSpPr/>
          <p:nvPr>
            <p:custDataLst>
              <p:tags r:id="rId14"/>
            </p:custDataLst>
          </p:nvPr>
        </p:nvSpPr>
        <p:spPr>
          <a:xfrm>
            <a:off x="1547664" y="2060848"/>
            <a:ext cx="6048672" cy="584775"/>
          </a:xfrm>
          <a:prstGeom prst="rect">
            <a:avLst/>
          </a:prstGeom>
        </p:spPr>
        <p:txBody>
          <a:bodyPr wrap="square">
            <a:spAutoFit/>
          </a:bodyPr>
          <a:lstStyle/>
          <a:p>
            <a:pPr lvl="0" fontAlgn="base">
              <a:spcBef>
                <a:spcPct val="0"/>
              </a:spcBef>
              <a:spcAft>
                <a:spcPct val="0"/>
              </a:spcAft>
            </a:pPr>
            <a:r>
              <a:rPr lang="zh-CN" altLang="en-US" sz="3200" b="1" dirty="0">
                <a:solidFill>
                  <a:prstClr val="black"/>
                </a:solidFill>
                <a:latin typeface="楷体" pitchFamily="49" charset="-122"/>
                <a:ea typeface="楷体" pitchFamily="49" charset="-122"/>
                <a:cs typeface="+mj-cs"/>
              </a:rPr>
              <a:t>微课</a:t>
            </a:r>
            <a:r>
              <a:rPr lang="zh-CN" altLang="en-US" sz="3200" b="1" dirty="0" smtClean="0">
                <a:solidFill>
                  <a:prstClr val="black"/>
                </a:solidFill>
                <a:latin typeface="楷体" pitchFamily="49" charset="-122"/>
                <a:ea typeface="楷体" pitchFamily="49" charset="-122"/>
                <a:cs typeface="+mj-cs"/>
              </a:rPr>
              <a:t>的设计模型（</a:t>
            </a:r>
            <a:r>
              <a:rPr lang="en-US" altLang="zh-CN" sz="3200" b="1" dirty="0" smtClean="0">
                <a:solidFill>
                  <a:prstClr val="black"/>
                </a:solidFill>
                <a:latin typeface="楷体" pitchFamily="49" charset="-122"/>
                <a:ea typeface="楷体" pitchFamily="49" charset="-122"/>
                <a:cs typeface="+mj-cs"/>
              </a:rPr>
              <a:t>ADDIE </a:t>
            </a:r>
            <a:r>
              <a:rPr lang="zh-CN" altLang="en-US" sz="3200" b="1" dirty="0" smtClean="0">
                <a:solidFill>
                  <a:prstClr val="black"/>
                </a:solidFill>
                <a:latin typeface="楷体" pitchFamily="49" charset="-122"/>
                <a:ea typeface="楷体" pitchFamily="49" charset="-122"/>
                <a:cs typeface="+mj-cs"/>
              </a:rPr>
              <a:t>模式）</a:t>
            </a:r>
            <a:endParaRPr lang="zh-CN" altLang="en-US" sz="3200" b="1" dirty="0">
              <a:solidFill>
                <a:prstClr val="black"/>
              </a:solidFill>
              <a:latin typeface="楷体" pitchFamily="49" charset="-122"/>
              <a:ea typeface="楷体" pitchFamily="49" charset="-122"/>
              <a:cs typeface="+mj-cs"/>
            </a:endParaRPr>
          </a:p>
        </p:txBody>
      </p:sp>
    </p:spTree>
    <p:extLst>
      <p:ext uri="{BB962C8B-B14F-4D97-AF65-F5344CB8AC3E}">
        <p14:creationId xmlns:p14="http://schemas.microsoft.com/office/powerpoint/2010/main" val="197490622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1259632" y="768275"/>
            <a:ext cx="7128470" cy="752875"/>
          </a:xfrm>
        </p:spPr>
        <p:txBody>
          <a:bodyPr/>
          <a:lstStyle/>
          <a:p>
            <a:r>
              <a:rPr lang="zh-CN" altLang="en-US" dirty="0" smtClean="0"/>
              <a:t>数字音频的基础知识</a:t>
            </a:r>
            <a:endParaRPr lang="zh-CN" altLang="en-US" dirty="0"/>
          </a:p>
        </p:txBody>
      </p:sp>
      <p:sp>
        <p:nvSpPr>
          <p:cNvPr id="3" name="内容占位符 2"/>
          <p:cNvSpPr>
            <a:spLocks noGrp="1"/>
          </p:cNvSpPr>
          <p:nvPr>
            <p:ph idx="1"/>
            <p:custDataLst>
              <p:tags r:id="rId2"/>
            </p:custDataLst>
          </p:nvPr>
        </p:nvSpPr>
        <p:spPr>
          <a:xfrm>
            <a:off x="1077357" y="1751337"/>
            <a:ext cx="7455084" cy="4374827"/>
          </a:xfrm>
        </p:spPr>
        <p:txBody>
          <a:bodyPr/>
          <a:lstStyle/>
          <a:p>
            <a:r>
              <a:rPr lang="zh-CN" altLang="en-US" sz="2400" dirty="0" smtClean="0"/>
              <a:t>数字音频的基本参数</a:t>
            </a:r>
            <a:endParaRPr lang="en-US" altLang="zh-CN" sz="2400" dirty="0" smtClean="0"/>
          </a:p>
          <a:p>
            <a:pPr lvl="1"/>
            <a:r>
              <a:rPr lang="zh-CN" altLang="en-US" sz="2000" dirty="0"/>
              <a:t>采样</a:t>
            </a:r>
            <a:r>
              <a:rPr lang="zh-CN" altLang="en-US" sz="2000" dirty="0" smtClean="0"/>
              <a:t>率：一秒钟内需要的数据个数，如采样率</a:t>
            </a:r>
            <a:r>
              <a:rPr lang="en-US" altLang="zh-CN" sz="2000" dirty="0" smtClean="0"/>
              <a:t>44KHz</a:t>
            </a:r>
            <a:r>
              <a:rPr lang="zh-CN" altLang="en-US" sz="2000" dirty="0" smtClean="0"/>
              <a:t>。</a:t>
            </a:r>
            <a:endParaRPr lang="en-US" altLang="zh-CN" sz="2000" dirty="0" smtClean="0"/>
          </a:p>
          <a:p>
            <a:pPr lvl="1"/>
            <a:r>
              <a:rPr lang="zh-CN" altLang="en-US" sz="2000" dirty="0"/>
              <a:t>一</a:t>
            </a:r>
            <a:r>
              <a:rPr lang="zh-CN" altLang="en-US" sz="2000" dirty="0" smtClean="0"/>
              <a:t>般采样率越高，声音质量越好。</a:t>
            </a:r>
            <a:endParaRPr lang="zh-CN" altLang="en-US" sz="2000" dirty="0"/>
          </a:p>
        </p:txBody>
      </p:sp>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7584" y="3731734"/>
            <a:ext cx="3134494" cy="2330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39521" y="3938750"/>
            <a:ext cx="4248581" cy="20085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日期占位符 3"/>
          <p:cNvSpPr>
            <a:spLocks noGrp="1"/>
          </p:cNvSpPr>
          <p:nvPr>
            <p:ph type="dt" sz="half" idx="10"/>
            <p:custDataLst>
              <p:tags r:id="rId3"/>
            </p:custDataLst>
          </p:nvPr>
        </p:nvSpPr>
        <p:spPr>
          <a:xfrm>
            <a:off x="457200" y="6356351"/>
            <a:ext cx="2133600" cy="366183"/>
          </a:xfrm>
        </p:spPr>
        <p:txBody>
          <a:bodyPr/>
          <a:lstStyle/>
          <a:p>
            <a:fld id="{6A800ADF-C2EA-45A5-98C4-D6859159A80C}" type="datetime1">
              <a:rPr lang="zh-CN" altLang="en-US" smtClean="0"/>
              <a:t>2018/12/15</a:t>
            </a:fld>
            <a:endParaRPr lang="zh-CN" altLang="en-US"/>
          </a:p>
        </p:txBody>
      </p:sp>
      <p:sp>
        <p:nvSpPr>
          <p:cNvPr id="5" name="灯片编号占位符 4"/>
          <p:cNvSpPr>
            <a:spLocks noGrp="1"/>
          </p:cNvSpPr>
          <p:nvPr>
            <p:ph type="sldNum" sz="quarter" idx="11"/>
            <p:custDataLst>
              <p:tags r:id="rId4"/>
            </p:custDataLst>
          </p:nvPr>
        </p:nvSpPr>
        <p:spPr>
          <a:xfrm>
            <a:off x="6788150" y="6307667"/>
            <a:ext cx="2133600" cy="364067"/>
          </a:xfrm>
        </p:spPr>
        <p:txBody>
          <a:bodyPr/>
          <a:lstStyle/>
          <a:p>
            <a:fld id="{1E0BA58B-103A-46B6-A109-3DF0890384A4}" type="slidenum">
              <a:rPr lang="zh-CN" altLang="en-US" smtClean="0"/>
              <a:t>5</a:t>
            </a:fld>
            <a:endParaRPr lang="zh-CN" altLang="en-US"/>
          </a:p>
        </p:txBody>
      </p:sp>
    </p:spTree>
    <p:extLst>
      <p:ext uri="{BB962C8B-B14F-4D97-AF65-F5344CB8AC3E}">
        <p14:creationId xmlns:p14="http://schemas.microsoft.com/office/powerpoint/2010/main" val="10779021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期占位符 3"/>
          <p:cNvSpPr>
            <a:spLocks noGrp="1"/>
          </p:cNvSpPr>
          <p:nvPr>
            <p:ph type="dt" sz="half" idx="10"/>
            <p:custDataLst>
              <p:tags r:id="rId1"/>
            </p:custDataLst>
          </p:nvPr>
        </p:nvSpPr>
        <p:spPr>
          <a:xfrm>
            <a:off x="457200" y="6356351"/>
            <a:ext cx="2133600" cy="366183"/>
          </a:xfrm>
        </p:spPr>
        <p:txBody>
          <a:bodyPr/>
          <a:lstStyle/>
          <a:p>
            <a:fld id="{5A6E931D-714F-46CC-8A48-2A5EA4AB0C0B}" type="datetime1">
              <a:rPr lang="zh-CN" altLang="en-US" smtClean="0"/>
              <a:t>2018/12/15</a:t>
            </a:fld>
            <a:endParaRPr lang="zh-CN" altLang="en-US"/>
          </a:p>
        </p:txBody>
      </p:sp>
      <p:sp>
        <p:nvSpPr>
          <p:cNvPr id="5" name="灯片编号占位符 4"/>
          <p:cNvSpPr>
            <a:spLocks noGrp="1"/>
          </p:cNvSpPr>
          <p:nvPr>
            <p:ph type="sldNum" sz="quarter" idx="11"/>
            <p:custDataLst>
              <p:tags r:id="rId2"/>
            </p:custDataLst>
          </p:nvPr>
        </p:nvSpPr>
        <p:spPr>
          <a:xfrm>
            <a:off x="6788150" y="6307667"/>
            <a:ext cx="2133600" cy="364067"/>
          </a:xfrm>
        </p:spPr>
        <p:txBody>
          <a:bodyPr/>
          <a:lstStyle/>
          <a:p>
            <a:fld id="{1E0BA58B-103A-46B6-A109-3DF0890384A4}" type="slidenum">
              <a:rPr lang="zh-CN" altLang="en-US" smtClean="0"/>
              <a:t>50</a:t>
            </a:fld>
            <a:endParaRPr lang="zh-CN" altLang="en-US"/>
          </a:p>
        </p:txBody>
      </p:sp>
      <p:sp>
        <p:nvSpPr>
          <p:cNvPr id="10" name="标题 9"/>
          <p:cNvSpPr>
            <a:spLocks noGrp="1"/>
          </p:cNvSpPr>
          <p:nvPr>
            <p:ph type="title"/>
            <p:custDataLst>
              <p:tags r:id="rId3"/>
            </p:custDataLst>
          </p:nvPr>
        </p:nvSpPr>
        <p:spPr>
          <a:xfrm>
            <a:off x="1259632" y="768275"/>
            <a:ext cx="7128470" cy="752875"/>
          </a:xfrm>
        </p:spPr>
        <p:txBody>
          <a:bodyPr/>
          <a:lstStyle/>
          <a:p>
            <a:r>
              <a:rPr lang="zh-CN" altLang="en-US" dirty="0"/>
              <a:t>微课的设计模型</a:t>
            </a:r>
          </a:p>
        </p:txBody>
      </p:sp>
      <p:sp>
        <p:nvSpPr>
          <p:cNvPr id="11" name="矩形 10"/>
          <p:cNvSpPr/>
          <p:nvPr>
            <p:custDataLst>
              <p:tags r:id="rId4"/>
            </p:custDataLst>
          </p:nvPr>
        </p:nvSpPr>
        <p:spPr>
          <a:xfrm>
            <a:off x="467544" y="2326039"/>
            <a:ext cx="8208912" cy="2479824"/>
          </a:xfrm>
          <a:prstGeom prst="rect">
            <a:avLst/>
          </a:prstGeom>
          <a:ln w="6350"/>
        </p:spPr>
        <p:txBody>
          <a:bodyPr/>
          <a:lstStyle/>
          <a:p>
            <a:endParaRPr lang="zh-CN" altLang="en-US"/>
          </a:p>
        </p:txBody>
      </p:sp>
      <p:sp>
        <p:nvSpPr>
          <p:cNvPr id="12" name="任意多边形 11"/>
          <p:cNvSpPr/>
          <p:nvPr>
            <p:custDataLst>
              <p:tags r:id="rId5"/>
            </p:custDataLst>
          </p:nvPr>
        </p:nvSpPr>
        <p:spPr>
          <a:xfrm>
            <a:off x="471552" y="3193183"/>
            <a:ext cx="1242559" cy="745535"/>
          </a:xfrm>
          <a:custGeom>
            <a:avLst/>
            <a:gdLst>
              <a:gd name="connsiteX0" fmla="*/ 0 w 1242559"/>
              <a:gd name="connsiteY0" fmla="*/ 74554 h 745535"/>
              <a:gd name="connsiteX1" fmla="*/ 74554 w 1242559"/>
              <a:gd name="connsiteY1" fmla="*/ 0 h 745535"/>
              <a:gd name="connsiteX2" fmla="*/ 1168006 w 1242559"/>
              <a:gd name="connsiteY2" fmla="*/ 0 h 745535"/>
              <a:gd name="connsiteX3" fmla="*/ 1242560 w 1242559"/>
              <a:gd name="connsiteY3" fmla="*/ 74554 h 745535"/>
              <a:gd name="connsiteX4" fmla="*/ 1242559 w 1242559"/>
              <a:gd name="connsiteY4" fmla="*/ 670982 h 745535"/>
              <a:gd name="connsiteX5" fmla="*/ 1168005 w 1242559"/>
              <a:gd name="connsiteY5" fmla="*/ 745536 h 745535"/>
              <a:gd name="connsiteX6" fmla="*/ 74554 w 1242559"/>
              <a:gd name="connsiteY6" fmla="*/ 745535 h 745535"/>
              <a:gd name="connsiteX7" fmla="*/ 0 w 1242559"/>
              <a:gd name="connsiteY7" fmla="*/ 670981 h 745535"/>
              <a:gd name="connsiteX8" fmla="*/ 0 w 1242559"/>
              <a:gd name="connsiteY8" fmla="*/ 74554 h 745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559" h="745535">
                <a:moveTo>
                  <a:pt x="0" y="74554"/>
                </a:moveTo>
                <a:cubicBezTo>
                  <a:pt x="0" y="33379"/>
                  <a:pt x="33379" y="0"/>
                  <a:pt x="74554" y="0"/>
                </a:cubicBezTo>
                <a:lnTo>
                  <a:pt x="1168006" y="0"/>
                </a:lnTo>
                <a:cubicBezTo>
                  <a:pt x="1209181" y="0"/>
                  <a:pt x="1242560" y="33379"/>
                  <a:pt x="1242560" y="74554"/>
                </a:cubicBezTo>
                <a:cubicBezTo>
                  <a:pt x="1242560" y="273363"/>
                  <a:pt x="1242559" y="472173"/>
                  <a:pt x="1242559" y="670982"/>
                </a:cubicBezTo>
                <a:cubicBezTo>
                  <a:pt x="1242559" y="712157"/>
                  <a:pt x="1209180" y="745536"/>
                  <a:pt x="1168005" y="745536"/>
                </a:cubicBezTo>
                <a:lnTo>
                  <a:pt x="74554" y="745535"/>
                </a:lnTo>
                <a:cubicBezTo>
                  <a:pt x="33379" y="745535"/>
                  <a:pt x="0" y="712156"/>
                  <a:pt x="0" y="670981"/>
                </a:cubicBezTo>
                <a:lnTo>
                  <a:pt x="0" y="74554"/>
                </a:lnTo>
                <a:close/>
              </a:path>
            </a:pathLst>
          </a:custGeom>
          <a:solidFill>
            <a:srgbClr val="FFC000"/>
          </a:solidFill>
          <a:ln w="25400" cap="flat" cmpd="sng" algn="ctr">
            <a:solidFill>
              <a:schemeClr val="lt1">
                <a:hueOff val="0"/>
                <a:satOff val="0"/>
                <a:lumOff val="0"/>
                <a:alphaOff val="0"/>
              </a:schemeClr>
            </a:solidFill>
            <a:prstDash val="solid"/>
          </a:ln>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2326" tIns="132326" rIns="132326" bIns="132326" numCol="1" spcCol="1270" anchor="ctr" anchorCtr="0">
            <a:noAutofit/>
          </a:bodyPr>
          <a:lstStyle/>
          <a:p>
            <a:pPr lvl="0" algn="ctr" defTabSz="1289050">
              <a:lnSpc>
                <a:spcPct val="90000"/>
              </a:lnSpc>
              <a:spcBef>
                <a:spcPct val="0"/>
              </a:spcBef>
              <a:spcAft>
                <a:spcPct val="35000"/>
              </a:spcAft>
            </a:pPr>
            <a:r>
              <a:rPr lang="zh-CN" altLang="en-US" sz="2900" b="1" kern="1200" dirty="0" smtClean="0">
                <a:solidFill>
                  <a:schemeClr val="bg1"/>
                </a:solidFill>
                <a:latin typeface="等线" panose="02010600030101010101" pitchFamily="2" charset="-122"/>
                <a:ea typeface="等线" panose="02010600030101010101" pitchFamily="2" charset="-122"/>
              </a:rPr>
              <a:t>分析</a:t>
            </a:r>
            <a:endParaRPr lang="zh-CN" altLang="en-US" sz="2900" b="1" kern="1200" dirty="0">
              <a:solidFill>
                <a:schemeClr val="bg1"/>
              </a:solidFill>
              <a:latin typeface="等线" panose="02010600030101010101" pitchFamily="2" charset="-122"/>
              <a:ea typeface="等线" panose="02010600030101010101" pitchFamily="2" charset="-122"/>
            </a:endParaRPr>
          </a:p>
        </p:txBody>
      </p:sp>
      <p:sp>
        <p:nvSpPr>
          <p:cNvPr id="13" name="任意多边形 12"/>
          <p:cNvSpPr/>
          <p:nvPr>
            <p:custDataLst>
              <p:tags r:id="rId6"/>
            </p:custDataLst>
          </p:nvPr>
        </p:nvSpPr>
        <p:spPr>
          <a:xfrm>
            <a:off x="1838368" y="3411873"/>
            <a:ext cx="263422" cy="308154"/>
          </a:xfrm>
          <a:custGeom>
            <a:avLst/>
            <a:gdLst>
              <a:gd name="connsiteX0" fmla="*/ 0 w 263422"/>
              <a:gd name="connsiteY0" fmla="*/ 61631 h 308154"/>
              <a:gd name="connsiteX1" fmla="*/ 131711 w 263422"/>
              <a:gd name="connsiteY1" fmla="*/ 61631 h 308154"/>
              <a:gd name="connsiteX2" fmla="*/ 131711 w 263422"/>
              <a:gd name="connsiteY2" fmla="*/ 0 h 308154"/>
              <a:gd name="connsiteX3" fmla="*/ 263422 w 263422"/>
              <a:gd name="connsiteY3" fmla="*/ 154077 h 308154"/>
              <a:gd name="connsiteX4" fmla="*/ 131711 w 263422"/>
              <a:gd name="connsiteY4" fmla="*/ 308154 h 308154"/>
              <a:gd name="connsiteX5" fmla="*/ 131711 w 263422"/>
              <a:gd name="connsiteY5" fmla="*/ 246523 h 308154"/>
              <a:gd name="connsiteX6" fmla="*/ 0 w 263422"/>
              <a:gd name="connsiteY6" fmla="*/ 246523 h 308154"/>
              <a:gd name="connsiteX7" fmla="*/ 0 w 263422"/>
              <a:gd name="connsiteY7" fmla="*/ 61631 h 308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422" h="308154">
                <a:moveTo>
                  <a:pt x="0" y="61631"/>
                </a:moveTo>
                <a:lnTo>
                  <a:pt x="131711" y="61631"/>
                </a:lnTo>
                <a:lnTo>
                  <a:pt x="131711" y="0"/>
                </a:lnTo>
                <a:lnTo>
                  <a:pt x="263422" y="154077"/>
                </a:lnTo>
                <a:lnTo>
                  <a:pt x="131711" y="308154"/>
                </a:lnTo>
                <a:lnTo>
                  <a:pt x="131711" y="246523"/>
                </a:lnTo>
                <a:lnTo>
                  <a:pt x="0" y="246523"/>
                </a:lnTo>
                <a:lnTo>
                  <a:pt x="0" y="6163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61631" rIns="79027" bIns="61631" numCol="1" spcCol="1270" anchor="ctr" anchorCtr="0">
            <a:noAutofit/>
          </a:bodyPr>
          <a:lstStyle/>
          <a:p>
            <a:pPr lvl="0" algn="ctr" defTabSz="488950">
              <a:lnSpc>
                <a:spcPct val="90000"/>
              </a:lnSpc>
              <a:spcBef>
                <a:spcPct val="0"/>
              </a:spcBef>
              <a:spcAft>
                <a:spcPct val="35000"/>
              </a:spcAft>
            </a:pPr>
            <a:endParaRPr lang="zh-CN" altLang="en-US" sz="1100" b="1" kern="1200">
              <a:solidFill>
                <a:schemeClr val="bg1"/>
              </a:solidFill>
              <a:latin typeface="等线" panose="02010600030101010101" pitchFamily="2" charset="-122"/>
              <a:ea typeface="等线" panose="02010600030101010101" pitchFamily="2" charset="-122"/>
            </a:endParaRPr>
          </a:p>
        </p:txBody>
      </p:sp>
      <p:sp>
        <p:nvSpPr>
          <p:cNvPr id="14" name="任意多边形 13"/>
          <p:cNvSpPr/>
          <p:nvPr>
            <p:custDataLst>
              <p:tags r:id="rId7"/>
            </p:custDataLst>
          </p:nvPr>
        </p:nvSpPr>
        <p:spPr>
          <a:xfrm>
            <a:off x="2211136" y="3193183"/>
            <a:ext cx="1242559" cy="745535"/>
          </a:xfrm>
          <a:custGeom>
            <a:avLst/>
            <a:gdLst>
              <a:gd name="connsiteX0" fmla="*/ 0 w 1242559"/>
              <a:gd name="connsiteY0" fmla="*/ 74554 h 745535"/>
              <a:gd name="connsiteX1" fmla="*/ 74554 w 1242559"/>
              <a:gd name="connsiteY1" fmla="*/ 0 h 745535"/>
              <a:gd name="connsiteX2" fmla="*/ 1168006 w 1242559"/>
              <a:gd name="connsiteY2" fmla="*/ 0 h 745535"/>
              <a:gd name="connsiteX3" fmla="*/ 1242560 w 1242559"/>
              <a:gd name="connsiteY3" fmla="*/ 74554 h 745535"/>
              <a:gd name="connsiteX4" fmla="*/ 1242559 w 1242559"/>
              <a:gd name="connsiteY4" fmla="*/ 670982 h 745535"/>
              <a:gd name="connsiteX5" fmla="*/ 1168005 w 1242559"/>
              <a:gd name="connsiteY5" fmla="*/ 745536 h 745535"/>
              <a:gd name="connsiteX6" fmla="*/ 74554 w 1242559"/>
              <a:gd name="connsiteY6" fmla="*/ 745535 h 745535"/>
              <a:gd name="connsiteX7" fmla="*/ 0 w 1242559"/>
              <a:gd name="connsiteY7" fmla="*/ 670981 h 745535"/>
              <a:gd name="connsiteX8" fmla="*/ 0 w 1242559"/>
              <a:gd name="connsiteY8" fmla="*/ 74554 h 745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559" h="745535">
                <a:moveTo>
                  <a:pt x="0" y="74554"/>
                </a:moveTo>
                <a:cubicBezTo>
                  <a:pt x="0" y="33379"/>
                  <a:pt x="33379" y="0"/>
                  <a:pt x="74554" y="0"/>
                </a:cubicBezTo>
                <a:lnTo>
                  <a:pt x="1168006" y="0"/>
                </a:lnTo>
                <a:cubicBezTo>
                  <a:pt x="1209181" y="0"/>
                  <a:pt x="1242560" y="33379"/>
                  <a:pt x="1242560" y="74554"/>
                </a:cubicBezTo>
                <a:cubicBezTo>
                  <a:pt x="1242560" y="273363"/>
                  <a:pt x="1242559" y="472173"/>
                  <a:pt x="1242559" y="670982"/>
                </a:cubicBezTo>
                <a:cubicBezTo>
                  <a:pt x="1242559" y="712157"/>
                  <a:pt x="1209180" y="745536"/>
                  <a:pt x="1168005" y="745536"/>
                </a:cubicBezTo>
                <a:lnTo>
                  <a:pt x="74554" y="745535"/>
                </a:lnTo>
                <a:cubicBezTo>
                  <a:pt x="33379" y="745535"/>
                  <a:pt x="0" y="712156"/>
                  <a:pt x="0" y="670981"/>
                </a:cubicBezTo>
                <a:lnTo>
                  <a:pt x="0" y="74554"/>
                </a:lnTo>
                <a:close/>
              </a:path>
            </a:pathLst>
          </a:cu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2326" tIns="132326" rIns="132326" bIns="132326" numCol="1" spcCol="1270" anchor="ctr" anchorCtr="0">
            <a:noAutofit/>
          </a:bodyPr>
          <a:lstStyle/>
          <a:p>
            <a:pPr lvl="0" algn="ctr" defTabSz="1289050">
              <a:lnSpc>
                <a:spcPct val="90000"/>
              </a:lnSpc>
              <a:spcBef>
                <a:spcPct val="0"/>
              </a:spcBef>
              <a:spcAft>
                <a:spcPct val="35000"/>
              </a:spcAft>
            </a:pPr>
            <a:r>
              <a:rPr lang="zh-CN" altLang="en-US" sz="2900" b="1" kern="1200" dirty="0" smtClean="0">
                <a:solidFill>
                  <a:schemeClr val="bg1"/>
                </a:solidFill>
                <a:latin typeface="等线" panose="02010600030101010101" pitchFamily="2" charset="-122"/>
                <a:ea typeface="等线" panose="02010600030101010101" pitchFamily="2" charset="-122"/>
              </a:rPr>
              <a:t>设计</a:t>
            </a:r>
            <a:endParaRPr lang="zh-CN" altLang="en-US" sz="2900" b="1" kern="1200" dirty="0">
              <a:solidFill>
                <a:schemeClr val="bg1"/>
              </a:solidFill>
              <a:latin typeface="等线" panose="02010600030101010101" pitchFamily="2" charset="-122"/>
              <a:ea typeface="等线" panose="02010600030101010101" pitchFamily="2" charset="-122"/>
            </a:endParaRPr>
          </a:p>
        </p:txBody>
      </p:sp>
      <p:sp>
        <p:nvSpPr>
          <p:cNvPr id="15" name="任意多边形 14"/>
          <p:cNvSpPr/>
          <p:nvPr>
            <p:custDataLst>
              <p:tags r:id="rId8"/>
            </p:custDataLst>
          </p:nvPr>
        </p:nvSpPr>
        <p:spPr>
          <a:xfrm>
            <a:off x="3577952" y="3411873"/>
            <a:ext cx="263422" cy="308154"/>
          </a:xfrm>
          <a:custGeom>
            <a:avLst/>
            <a:gdLst>
              <a:gd name="connsiteX0" fmla="*/ 0 w 263422"/>
              <a:gd name="connsiteY0" fmla="*/ 61631 h 308154"/>
              <a:gd name="connsiteX1" fmla="*/ 131711 w 263422"/>
              <a:gd name="connsiteY1" fmla="*/ 61631 h 308154"/>
              <a:gd name="connsiteX2" fmla="*/ 131711 w 263422"/>
              <a:gd name="connsiteY2" fmla="*/ 0 h 308154"/>
              <a:gd name="connsiteX3" fmla="*/ 263422 w 263422"/>
              <a:gd name="connsiteY3" fmla="*/ 154077 h 308154"/>
              <a:gd name="connsiteX4" fmla="*/ 131711 w 263422"/>
              <a:gd name="connsiteY4" fmla="*/ 308154 h 308154"/>
              <a:gd name="connsiteX5" fmla="*/ 131711 w 263422"/>
              <a:gd name="connsiteY5" fmla="*/ 246523 h 308154"/>
              <a:gd name="connsiteX6" fmla="*/ 0 w 263422"/>
              <a:gd name="connsiteY6" fmla="*/ 246523 h 308154"/>
              <a:gd name="connsiteX7" fmla="*/ 0 w 263422"/>
              <a:gd name="connsiteY7" fmla="*/ 61631 h 308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422" h="308154">
                <a:moveTo>
                  <a:pt x="0" y="61631"/>
                </a:moveTo>
                <a:lnTo>
                  <a:pt x="131711" y="61631"/>
                </a:lnTo>
                <a:lnTo>
                  <a:pt x="131711" y="0"/>
                </a:lnTo>
                <a:lnTo>
                  <a:pt x="263422" y="154077"/>
                </a:lnTo>
                <a:lnTo>
                  <a:pt x="131711" y="308154"/>
                </a:lnTo>
                <a:lnTo>
                  <a:pt x="131711" y="246523"/>
                </a:lnTo>
                <a:lnTo>
                  <a:pt x="0" y="246523"/>
                </a:lnTo>
                <a:lnTo>
                  <a:pt x="0" y="6163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61631" rIns="79027" bIns="61631" numCol="1" spcCol="1270" anchor="ctr" anchorCtr="0">
            <a:noAutofit/>
          </a:bodyPr>
          <a:lstStyle/>
          <a:p>
            <a:pPr lvl="0" algn="ctr" defTabSz="488950">
              <a:lnSpc>
                <a:spcPct val="90000"/>
              </a:lnSpc>
              <a:spcBef>
                <a:spcPct val="0"/>
              </a:spcBef>
              <a:spcAft>
                <a:spcPct val="35000"/>
              </a:spcAft>
            </a:pPr>
            <a:endParaRPr lang="zh-CN" altLang="en-US" sz="1100" b="1" kern="1200">
              <a:solidFill>
                <a:schemeClr val="bg1"/>
              </a:solidFill>
              <a:latin typeface="等线" panose="02010600030101010101" pitchFamily="2" charset="-122"/>
              <a:ea typeface="等线" panose="02010600030101010101" pitchFamily="2" charset="-122"/>
            </a:endParaRPr>
          </a:p>
        </p:txBody>
      </p:sp>
      <p:sp>
        <p:nvSpPr>
          <p:cNvPr id="16" name="任意多边形 15"/>
          <p:cNvSpPr/>
          <p:nvPr>
            <p:custDataLst>
              <p:tags r:id="rId9"/>
            </p:custDataLst>
          </p:nvPr>
        </p:nvSpPr>
        <p:spPr>
          <a:xfrm>
            <a:off x="3950720" y="3193183"/>
            <a:ext cx="1242559" cy="745535"/>
          </a:xfrm>
          <a:custGeom>
            <a:avLst/>
            <a:gdLst>
              <a:gd name="connsiteX0" fmla="*/ 0 w 1242559"/>
              <a:gd name="connsiteY0" fmla="*/ 74554 h 745535"/>
              <a:gd name="connsiteX1" fmla="*/ 74554 w 1242559"/>
              <a:gd name="connsiteY1" fmla="*/ 0 h 745535"/>
              <a:gd name="connsiteX2" fmla="*/ 1168006 w 1242559"/>
              <a:gd name="connsiteY2" fmla="*/ 0 h 745535"/>
              <a:gd name="connsiteX3" fmla="*/ 1242560 w 1242559"/>
              <a:gd name="connsiteY3" fmla="*/ 74554 h 745535"/>
              <a:gd name="connsiteX4" fmla="*/ 1242559 w 1242559"/>
              <a:gd name="connsiteY4" fmla="*/ 670982 h 745535"/>
              <a:gd name="connsiteX5" fmla="*/ 1168005 w 1242559"/>
              <a:gd name="connsiteY5" fmla="*/ 745536 h 745535"/>
              <a:gd name="connsiteX6" fmla="*/ 74554 w 1242559"/>
              <a:gd name="connsiteY6" fmla="*/ 745535 h 745535"/>
              <a:gd name="connsiteX7" fmla="*/ 0 w 1242559"/>
              <a:gd name="connsiteY7" fmla="*/ 670981 h 745535"/>
              <a:gd name="connsiteX8" fmla="*/ 0 w 1242559"/>
              <a:gd name="connsiteY8" fmla="*/ 74554 h 745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559" h="745535">
                <a:moveTo>
                  <a:pt x="0" y="74554"/>
                </a:moveTo>
                <a:cubicBezTo>
                  <a:pt x="0" y="33379"/>
                  <a:pt x="33379" y="0"/>
                  <a:pt x="74554" y="0"/>
                </a:cubicBezTo>
                <a:lnTo>
                  <a:pt x="1168006" y="0"/>
                </a:lnTo>
                <a:cubicBezTo>
                  <a:pt x="1209181" y="0"/>
                  <a:pt x="1242560" y="33379"/>
                  <a:pt x="1242560" y="74554"/>
                </a:cubicBezTo>
                <a:cubicBezTo>
                  <a:pt x="1242560" y="273363"/>
                  <a:pt x="1242559" y="472173"/>
                  <a:pt x="1242559" y="670982"/>
                </a:cubicBezTo>
                <a:cubicBezTo>
                  <a:pt x="1242559" y="712157"/>
                  <a:pt x="1209180" y="745536"/>
                  <a:pt x="1168005" y="745536"/>
                </a:cubicBezTo>
                <a:lnTo>
                  <a:pt x="74554" y="745535"/>
                </a:lnTo>
                <a:cubicBezTo>
                  <a:pt x="33379" y="745535"/>
                  <a:pt x="0" y="712156"/>
                  <a:pt x="0" y="670981"/>
                </a:cubicBezTo>
                <a:lnTo>
                  <a:pt x="0" y="74554"/>
                </a:lnTo>
                <a:close/>
              </a:path>
            </a:pathLst>
          </a:cu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2326" tIns="132326" rIns="132326" bIns="132326" numCol="1" spcCol="1270" anchor="ctr" anchorCtr="0">
            <a:noAutofit/>
          </a:bodyPr>
          <a:lstStyle/>
          <a:p>
            <a:pPr lvl="0" algn="ctr" defTabSz="1289050">
              <a:lnSpc>
                <a:spcPct val="90000"/>
              </a:lnSpc>
              <a:spcBef>
                <a:spcPct val="0"/>
              </a:spcBef>
              <a:spcAft>
                <a:spcPct val="35000"/>
              </a:spcAft>
            </a:pPr>
            <a:r>
              <a:rPr lang="zh-CN" altLang="en-US" sz="2900" b="1" kern="1200" dirty="0" smtClean="0">
                <a:solidFill>
                  <a:schemeClr val="bg1"/>
                </a:solidFill>
                <a:latin typeface="等线" panose="02010600030101010101" pitchFamily="2" charset="-122"/>
                <a:ea typeface="等线" panose="02010600030101010101" pitchFamily="2" charset="-122"/>
              </a:rPr>
              <a:t>开发</a:t>
            </a:r>
            <a:endParaRPr lang="zh-CN" altLang="en-US" sz="2900" b="1" kern="1200" dirty="0">
              <a:solidFill>
                <a:schemeClr val="bg1"/>
              </a:solidFill>
              <a:latin typeface="等线" panose="02010600030101010101" pitchFamily="2" charset="-122"/>
              <a:ea typeface="等线" panose="02010600030101010101" pitchFamily="2" charset="-122"/>
            </a:endParaRPr>
          </a:p>
        </p:txBody>
      </p:sp>
      <p:sp>
        <p:nvSpPr>
          <p:cNvPr id="17" name="任意多边形 16"/>
          <p:cNvSpPr/>
          <p:nvPr>
            <p:custDataLst>
              <p:tags r:id="rId10"/>
            </p:custDataLst>
          </p:nvPr>
        </p:nvSpPr>
        <p:spPr>
          <a:xfrm>
            <a:off x="5317535" y="3411873"/>
            <a:ext cx="263422" cy="308154"/>
          </a:xfrm>
          <a:custGeom>
            <a:avLst/>
            <a:gdLst>
              <a:gd name="connsiteX0" fmla="*/ 0 w 263422"/>
              <a:gd name="connsiteY0" fmla="*/ 61631 h 308154"/>
              <a:gd name="connsiteX1" fmla="*/ 131711 w 263422"/>
              <a:gd name="connsiteY1" fmla="*/ 61631 h 308154"/>
              <a:gd name="connsiteX2" fmla="*/ 131711 w 263422"/>
              <a:gd name="connsiteY2" fmla="*/ 0 h 308154"/>
              <a:gd name="connsiteX3" fmla="*/ 263422 w 263422"/>
              <a:gd name="connsiteY3" fmla="*/ 154077 h 308154"/>
              <a:gd name="connsiteX4" fmla="*/ 131711 w 263422"/>
              <a:gd name="connsiteY4" fmla="*/ 308154 h 308154"/>
              <a:gd name="connsiteX5" fmla="*/ 131711 w 263422"/>
              <a:gd name="connsiteY5" fmla="*/ 246523 h 308154"/>
              <a:gd name="connsiteX6" fmla="*/ 0 w 263422"/>
              <a:gd name="connsiteY6" fmla="*/ 246523 h 308154"/>
              <a:gd name="connsiteX7" fmla="*/ 0 w 263422"/>
              <a:gd name="connsiteY7" fmla="*/ 61631 h 308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422" h="308154">
                <a:moveTo>
                  <a:pt x="0" y="61631"/>
                </a:moveTo>
                <a:lnTo>
                  <a:pt x="131711" y="61631"/>
                </a:lnTo>
                <a:lnTo>
                  <a:pt x="131711" y="0"/>
                </a:lnTo>
                <a:lnTo>
                  <a:pt x="263422" y="154077"/>
                </a:lnTo>
                <a:lnTo>
                  <a:pt x="131711" y="308154"/>
                </a:lnTo>
                <a:lnTo>
                  <a:pt x="131711" y="246523"/>
                </a:lnTo>
                <a:lnTo>
                  <a:pt x="0" y="246523"/>
                </a:lnTo>
                <a:lnTo>
                  <a:pt x="0" y="6163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61631" rIns="79027" bIns="61631" numCol="1" spcCol="1270" anchor="ctr" anchorCtr="0">
            <a:noAutofit/>
          </a:bodyPr>
          <a:lstStyle/>
          <a:p>
            <a:pPr lvl="0" algn="ctr" defTabSz="488950">
              <a:lnSpc>
                <a:spcPct val="90000"/>
              </a:lnSpc>
              <a:spcBef>
                <a:spcPct val="0"/>
              </a:spcBef>
              <a:spcAft>
                <a:spcPct val="35000"/>
              </a:spcAft>
            </a:pPr>
            <a:endParaRPr lang="zh-CN" altLang="en-US" sz="1100" b="1" kern="1200">
              <a:solidFill>
                <a:schemeClr val="bg1"/>
              </a:solidFill>
              <a:latin typeface="等线" panose="02010600030101010101" pitchFamily="2" charset="-122"/>
              <a:ea typeface="等线" panose="02010600030101010101" pitchFamily="2" charset="-122"/>
            </a:endParaRPr>
          </a:p>
        </p:txBody>
      </p:sp>
      <p:sp>
        <p:nvSpPr>
          <p:cNvPr id="18" name="任意多边形 17"/>
          <p:cNvSpPr/>
          <p:nvPr>
            <p:custDataLst>
              <p:tags r:id="rId11"/>
            </p:custDataLst>
          </p:nvPr>
        </p:nvSpPr>
        <p:spPr>
          <a:xfrm>
            <a:off x="5690303" y="3193183"/>
            <a:ext cx="1242559" cy="745535"/>
          </a:xfrm>
          <a:custGeom>
            <a:avLst/>
            <a:gdLst>
              <a:gd name="connsiteX0" fmla="*/ 0 w 1242559"/>
              <a:gd name="connsiteY0" fmla="*/ 74554 h 745535"/>
              <a:gd name="connsiteX1" fmla="*/ 74554 w 1242559"/>
              <a:gd name="connsiteY1" fmla="*/ 0 h 745535"/>
              <a:gd name="connsiteX2" fmla="*/ 1168006 w 1242559"/>
              <a:gd name="connsiteY2" fmla="*/ 0 h 745535"/>
              <a:gd name="connsiteX3" fmla="*/ 1242560 w 1242559"/>
              <a:gd name="connsiteY3" fmla="*/ 74554 h 745535"/>
              <a:gd name="connsiteX4" fmla="*/ 1242559 w 1242559"/>
              <a:gd name="connsiteY4" fmla="*/ 670982 h 745535"/>
              <a:gd name="connsiteX5" fmla="*/ 1168005 w 1242559"/>
              <a:gd name="connsiteY5" fmla="*/ 745536 h 745535"/>
              <a:gd name="connsiteX6" fmla="*/ 74554 w 1242559"/>
              <a:gd name="connsiteY6" fmla="*/ 745535 h 745535"/>
              <a:gd name="connsiteX7" fmla="*/ 0 w 1242559"/>
              <a:gd name="connsiteY7" fmla="*/ 670981 h 745535"/>
              <a:gd name="connsiteX8" fmla="*/ 0 w 1242559"/>
              <a:gd name="connsiteY8" fmla="*/ 74554 h 745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559" h="745535">
                <a:moveTo>
                  <a:pt x="0" y="74554"/>
                </a:moveTo>
                <a:cubicBezTo>
                  <a:pt x="0" y="33379"/>
                  <a:pt x="33379" y="0"/>
                  <a:pt x="74554" y="0"/>
                </a:cubicBezTo>
                <a:lnTo>
                  <a:pt x="1168006" y="0"/>
                </a:lnTo>
                <a:cubicBezTo>
                  <a:pt x="1209181" y="0"/>
                  <a:pt x="1242560" y="33379"/>
                  <a:pt x="1242560" y="74554"/>
                </a:cubicBezTo>
                <a:cubicBezTo>
                  <a:pt x="1242560" y="273363"/>
                  <a:pt x="1242559" y="472173"/>
                  <a:pt x="1242559" y="670982"/>
                </a:cubicBezTo>
                <a:cubicBezTo>
                  <a:pt x="1242559" y="712157"/>
                  <a:pt x="1209180" y="745536"/>
                  <a:pt x="1168005" y="745536"/>
                </a:cubicBezTo>
                <a:lnTo>
                  <a:pt x="74554" y="745535"/>
                </a:lnTo>
                <a:cubicBezTo>
                  <a:pt x="33379" y="745535"/>
                  <a:pt x="0" y="712156"/>
                  <a:pt x="0" y="670981"/>
                </a:cubicBezTo>
                <a:lnTo>
                  <a:pt x="0" y="74554"/>
                </a:lnTo>
                <a:close/>
              </a:path>
            </a:pathLst>
          </a:cu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2326" tIns="132326" rIns="132326" bIns="132326" numCol="1" spcCol="1270" anchor="ctr" anchorCtr="0">
            <a:noAutofit/>
          </a:bodyPr>
          <a:lstStyle/>
          <a:p>
            <a:pPr lvl="0" algn="ctr" defTabSz="1289050">
              <a:lnSpc>
                <a:spcPct val="90000"/>
              </a:lnSpc>
              <a:spcBef>
                <a:spcPct val="0"/>
              </a:spcBef>
              <a:spcAft>
                <a:spcPct val="35000"/>
              </a:spcAft>
            </a:pPr>
            <a:r>
              <a:rPr lang="zh-CN" altLang="en-US" sz="2900" b="1" kern="1200" dirty="0" smtClean="0">
                <a:solidFill>
                  <a:schemeClr val="bg1"/>
                </a:solidFill>
                <a:latin typeface="等线" panose="02010600030101010101" pitchFamily="2" charset="-122"/>
                <a:ea typeface="等线" panose="02010600030101010101" pitchFamily="2" charset="-122"/>
              </a:rPr>
              <a:t>实施</a:t>
            </a:r>
            <a:endParaRPr lang="zh-CN" altLang="en-US" sz="2900" b="1" kern="1200" dirty="0">
              <a:solidFill>
                <a:schemeClr val="bg1"/>
              </a:solidFill>
              <a:latin typeface="等线" panose="02010600030101010101" pitchFamily="2" charset="-122"/>
              <a:ea typeface="等线" panose="02010600030101010101" pitchFamily="2" charset="-122"/>
            </a:endParaRPr>
          </a:p>
        </p:txBody>
      </p:sp>
      <p:sp>
        <p:nvSpPr>
          <p:cNvPr id="19" name="任意多边形 18"/>
          <p:cNvSpPr/>
          <p:nvPr>
            <p:custDataLst>
              <p:tags r:id="rId12"/>
            </p:custDataLst>
          </p:nvPr>
        </p:nvSpPr>
        <p:spPr>
          <a:xfrm>
            <a:off x="7057119" y="3411873"/>
            <a:ext cx="263422" cy="308154"/>
          </a:xfrm>
          <a:custGeom>
            <a:avLst/>
            <a:gdLst>
              <a:gd name="connsiteX0" fmla="*/ 0 w 263422"/>
              <a:gd name="connsiteY0" fmla="*/ 61631 h 308154"/>
              <a:gd name="connsiteX1" fmla="*/ 131711 w 263422"/>
              <a:gd name="connsiteY1" fmla="*/ 61631 h 308154"/>
              <a:gd name="connsiteX2" fmla="*/ 131711 w 263422"/>
              <a:gd name="connsiteY2" fmla="*/ 0 h 308154"/>
              <a:gd name="connsiteX3" fmla="*/ 263422 w 263422"/>
              <a:gd name="connsiteY3" fmla="*/ 154077 h 308154"/>
              <a:gd name="connsiteX4" fmla="*/ 131711 w 263422"/>
              <a:gd name="connsiteY4" fmla="*/ 308154 h 308154"/>
              <a:gd name="connsiteX5" fmla="*/ 131711 w 263422"/>
              <a:gd name="connsiteY5" fmla="*/ 246523 h 308154"/>
              <a:gd name="connsiteX6" fmla="*/ 0 w 263422"/>
              <a:gd name="connsiteY6" fmla="*/ 246523 h 308154"/>
              <a:gd name="connsiteX7" fmla="*/ 0 w 263422"/>
              <a:gd name="connsiteY7" fmla="*/ 61631 h 308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422" h="308154">
                <a:moveTo>
                  <a:pt x="0" y="61631"/>
                </a:moveTo>
                <a:lnTo>
                  <a:pt x="131711" y="61631"/>
                </a:lnTo>
                <a:lnTo>
                  <a:pt x="131711" y="0"/>
                </a:lnTo>
                <a:lnTo>
                  <a:pt x="263422" y="154077"/>
                </a:lnTo>
                <a:lnTo>
                  <a:pt x="131711" y="308154"/>
                </a:lnTo>
                <a:lnTo>
                  <a:pt x="131711" y="246523"/>
                </a:lnTo>
                <a:lnTo>
                  <a:pt x="0" y="246523"/>
                </a:lnTo>
                <a:lnTo>
                  <a:pt x="0" y="6163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61631" rIns="79027" bIns="61631" numCol="1" spcCol="1270" anchor="ctr" anchorCtr="0">
            <a:noAutofit/>
          </a:bodyPr>
          <a:lstStyle/>
          <a:p>
            <a:pPr lvl="0" algn="ctr" defTabSz="488950">
              <a:lnSpc>
                <a:spcPct val="90000"/>
              </a:lnSpc>
              <a:spcBef>
                <a:spcPct val="0"/>
              </a:spcBef>
              <a:spcAft>
                <a:spcPct val="35000"/>
              </a:spcAft>
            </a:pPr>
            <a:endParaRPr lang="zh-CN" altLang="en-US" sz="1100" b="1" kern="1200">
              <a:solidFill>
                <a:schemeClr val="bg1"/>
              </a:solidFill>
              <a:latin typeface="等线" panose="02010600030101010101" pitchFamily="2" charset="-122"/>
              <a:ea typeface="等线" panose="02010600030101010101" pitchFamily="2" charset="-122"/>
            </a:endParaRPr>
          </a:p>
        </p:txBody>
      </p:sp>
      <p:sp>
        <p:nvSpPr>
          <p:cNvPr id="20" name="任意多边形 19"/>
          <p:cNvSpPr/>
          <p:nvPr>
            <p:custDataLst>
              <p:tags r:id="rId13"/>
            </p:custDataLst>
          </p:nvPr>
        </p:nvSpPr>
        <p:spPr>
          <a:xfrm>
            <a:off x="7429887" y="3193183"/>
            <a:ext cx="1242559" cy="745535"/>
          </a:xfrm>
          <a:custGeom>
            <a:avLst/>
            <a:gdLst>
              <a:gd name="connsiteX0" fmla="*/ 0 w 1242559"/>
              <a:gd name="connsiteY0" fmla="*/ 74554 h 745535"/>
              <a:gd name="connsiteX1" fmla="*/ 74554 w 1242559"/>
              <a:gd name="connsiteY1" fmla="*/ 0 h 745535"/>
              <a:gd name="connsiteX2" fmla="*/ 1168006 w 1242559"/>
              <a:gd name="connsiteY2" fmla="*/ 0 h 745535"/>
              <a:gd name="connsiteX3" fmla="*/ 1242560 w 1242559"/>
              <a:gd name="connsiteY3" fmla="*/ 74554 h 745535"/>
              <a:gd name="connsiteX4" fmla="*/ 1242559 w 1242559"/>
              <a:gd name="connsiteY4" fmla="*/ 670982 h 745535"/>
              <a:gd name="connsiteX5" fmla="*/ 1168005 w 1242559"/>
              <a:gd name="connsiteY5" fmla="*/ 745536 h 745535"/>
              <a:gd name="connsiteX6" fmla="*/ 74554 w 1242559"/>
              <a:gd name="connsiteY6" fmla="*/ 745535 h 745535"/>
              <a:gd name="connsiteX7" fmla="*/ 0 w 1242559"/>
              <a:gd name="connsiteY7" fmla="*/ 670981 h 745535"/>
              <a:gd name="connsiteX8" fmla="*/ 0 w 1242559"/>
              <a:gd name="connsiteY8" fmla="*/ 74554 h 745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559" h="745535">
                <a:moveTo>
                  <a:pt x="0" y="74554"/>
                </a:moveTo>
                <a:cubicBezTo>
                  <a:pt x="0" y="33379"/>
                  <a:pt x="33379" y="0"/>
                  <a:pt x="74554" y="0"/>
                </a:cubicBezTo>
                <a:lnTo>
                  <a:pt x="1168006" y="0"/>
                </a:lnTo>
                <a:cubicBezTo>
                  <a:pt x="1209181" y="0"/>
                  <a:pt x="1242560" y="33379"/>
                  <a:pt x="1242560" y="74554"/>
                </a:cubicBezTo>
                <a:cubicBezTo>
                  <a:pt x="1242560" y="273363"/>
                  <a:pt x="1242559" y="472173"/>
                  <a:pt x="1242559" y="670982"/>
                </a:cubicBezTo>
                <a:cubicBezTo>
                  <a:pt x="1242559" y="712157"/>
                  <a:pt x="1209180" y="745536"/>
                  <a:pt x="1168005" y="745536"/>
                </a:cubicBezTo>
                <a:lnTo>
                  <a:pt x="74554" y="745535"/>
                </a:lnTo>
                <a:cubicBezTo>
                  <a:pt x="33379" y="745535"/>
                  <a:pt x="0" y="712156"/>
                  <a:pt x="0" y="670981"/>
                </a:cubicBezTo>
                <a:lnTo>
                  <a:pt x="0" y="74554"/>
                </a:lnTo>
                <a:close/>
              </a:path>
            </a:pathLst>
          </a:cu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2326" tIns="132326" rIns="132326" bIns="132326" numCol="1" spcCol="1270" anchor="ctr" anchorCtr="0">
            <a:noAutofit/>
          </a:bodyPr>
          <a:lstStyle/>
          <a:p>
            <a:pPr lvl="0" algn="ctr" defTabSz="1289050">
              <a:lnSpc>
                <a:spcPct val="90000"/>
              </a:lnSpc>
              <a:spcBef>
                <a:spcPct val="0"/>
              </a:spcBef>
              <a:spcAft>
                <a:spcPct val="35000"/>
              </a:spcAft>
            </a:pPr>
            <a:r>
              <a:rPr lang="zh-CN" altLang="en-US" sz="2900" b="1" kern="1200" dirty="0" smtClean="0">
                <a:solidFill>
                  <a:schemeClr val="bg1"/>
                </a:solidFill>
                <a:latin typeface="等线" panose="02010600030101010101" pitchFamily="2" charset="-122"/>
                <a:ea typeface="等线" panose="02010600030101010101" pitchFamily="2" charset="-122"/>
              </a:rPr>
              <a:t>评价</a:t>
            </a:r>
            <a:endParaRPr lang="zh-CN" altLang="en-US" sz="2900" b="1" kern="1200" dirty="0">
              <a:solidFill>
                <a:schemeClr val="bg1"/>
              </a:solidFill>
              <a:latin typeface="等线" panose="02010600030101010101" pitchFamily="2" charset="-122"/>
              <a:ea typeface="等线" panose="02010600030101010101" pitchFamily="2" charset="-122"/>
            </a:endParaRPr>
          </a:p>
        </p:txBody>
      </p:sp>
      <p:sp>
        <p:nvSpPr>
          <p:cNvPr id="3" name="矩形 2"/>
          <p:cNvSpPr/>
          <p:nvPr>
            <p:custDataLst>
              <p:tags r:id="rId14"/>
            </p:custDataLst>
          </p:nvPr>
        </p:nvSpPr>
        <p:spPr>
          <a:xfrm>
            <a:off x="1547664" y="2060848"/>
            <a:ext cx="6048672" cy="584775"/>
          </a:xfrm>
          <a:prstGeom prst="rect">
            <a:avLst/>
          </a:prstGeom>
        </p:spPr>
        <p:txBody>
          <a:bodyPr wrap="square">
            <a:spAutoFit/>
          </a:bodyPr>
          <a:lstStyle/>
          <a:p>
            <a:pPr lvl="0" fontAlgn="base">
              <a:spcBef>
                <a:spcPct val="0"/>
              </a:spcBef>
              <a:spcAft>
                <a:spcPct val="0"/>
              </a:spcAft>
            </a:pPr>
            <a:r>
              <a:rPr lang="zh-CN" altLang="en-US" sz="3200" b="1" dirty="0">
                <a:solidFill>
                  <a:prstClr val="black"/>
                </a:solidFill>
                <a:latin typeface="楷体" pitchFamily="49" charset="-122"/>
                <a:ea typeface="楷体" pitchFamily="49" charset="-122"/>
                <a:cs typeface="+mj-cs"/>
              </a:rPr>
              <a:t>微课</a:t>
            </a:r>
            <a:r>
              <a:rPr lang="zh-CN" altLang="en-US" sz="3200" b="1" dirty="0" smtClean="0">
                <a:solidFill>
                  <a:prstClr val="black"/>
                </a:solidFill>
                <a:latin typeface="楷体" pitchFamily="49" charset="-122"/>
                <a:ea typeface="楷体" pitchFamily="49" charset="-122"/>
                <a:cs typeface="+mj-cs"/>
              </a:rPr>
              <a:t>的设计模型（</a:t>
            </a:r>
            <a:r>
              <a:rPr lang="en-US" altLang="zh-CN" sz="3200" b="1" dirty="0" smtClean="0">
                <a:solidFill>
                  <a:prstClr val="black"/>
                </a:solidFill>
                <a:latin typeface="楷体" pitchFamily="49" charset="-122"/>
                <a:ea typeface="楷体" pitchFamily="49" charset="-122"/>
                <a:cs typeface="+mj-cs"/>
              </a:rPr>
              <a:t>ADDIE </a:t>
            </a:r>
            <a:r>
              <a:rPr lang="zh-CN" altLang="en-US" sz="3200" b="1" dirty="0" smtClean="0">
                <a:solidFill>
                  <a:prstClr val="black"/>
                </a:solidFill>
                <a:latin typeface="楷体" pitchFamily="49" charset="-122"/>
                <a:ea typeface="楷体" pitchFamily="49" charset="-122"/>
                <a:cs typeface="+mj-cs"/>
              </a:rPr>
              <a:t>模式）</a:t>
            </a:r>
            <a:endParaRPr lang="zh-CN" altLang="en-US" sz="3200" b="1" dirty="0">
              <a:solidFill>
                <a:prstClr val="black"/>
              </a:solidFill>
              <a:latin typeface="楷体" pitchFamily="49" charset="-122"/>
              <a:ea typeface="楷体" pitchFamily="49" charset="-122"/>
              <a:cs typeface="+mj-cs"/>
            </a:endParaRPr>
          </a:p>
        </p:txBody>
      </p:sp>
      <p:cxnSp>
        <p:nvCxnSpPr>
          <p:cNvPr id="8" name="直接箭头连接符 7"/>
          <p:cNvCxnSpPr/>
          <p:nvPr/>
        </p:nvCxnSpPr>
        <p:spPr>
          <a:xfrm>
            <a:off x="1475656" y="2861647"/>
            <a:ext cx="5976664" cy="0"/>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a:off x="8028384" y="3869758"/>
            <a:ext cx="0" cy="61200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1043608" y="4445823"/>
            <a:ext cx="6984776" cy="3049"/>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3" name="直接箭头连接符 32"/>
          <p:cNvCxnSpPr/>
          <p:nvPr/>
        </p:nvCxnSpPr>
        <p:spPr>
          <a:xfrm flipV="1">
            <a:off x="1043608" y="3938719"/>
            <a:ext cx="0" cy="54000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2" name="文本框 1"/>
          <p:cNvSpPr txBox="1"/>
          <p:nvPr>
            <p:custDataLst>
              <p:tags r:id="rId15"/>
            </p:custDataLst>
          </p:nvPr>
        </p:nvSpPr>
        <p:spPr>
          <a:xfrm>
            <a:off x="737186" y="5426086"/>
            <a:ext cx="1620957" cy="523220"/>
          </a:xfrm>
          <a:prstGeom prst="rect">
            <a:avLst/>
          </a:prstGeom>
          <a:solidFill>
            <a:schemeClr val="lt1"/>
          </a:solidFill>
          <a:ln w="25400" cap="flat" cmpd="sng" algn="ctr">
            <a:solidFill>
              <a:schemeClr val="accent1"/>
            </a:solidFill>
            <a:prstDash val="solid"/>
          </a:ln>
          <a:effectLst/>
        </p:spPr>
        <p:style>
          <a:lnRef idx="2">
            <a:schemeClr val="accent1"/>
          </a:lnRef>
          <a:fillRef idx="1">
            <a:schemeClr val="lt1"/>
          </a:fillRef>
          <a:effectRef idx="0">
            <a:schemeClr val="accent1"/>
          </a:effectRef>
          <a:fontRef idx="minor">
            <a:schemeClr val="dk1"/>
          </a:fontRef>
        </p:style>
        <p:txBody>
          <a:bodyPr wrap="none" rtlCol="0">
            <a:spAutoFit/>
          </a:bodyPr>
          <a:lstStyle/>
          <a:p>
            <a:pPr algn="ctr"/>
            <a:r>
              <a:rPr lang="zh-CN" altLang="en-US" sz="2800" dirty="0" smtClean="0"/>
              <a:t>为什么做</a:t>
            </a:r>
            <a:endParaRPr lang="zh-CN" altLang="en-US" sz="2800" dirty="0"/>
          </a:p>
        </p:txBody>
      </p:sp>
      <p:sp>
        <p:nvSpPr>
          <p:cNvPr id="6" name="文本框 5"/>
          <p:cNvSpPr txBox="1"/>
          <p:nvPr>
            <p:custDataLst>
              <p:tags r:id="rId16"/>
            </p:custDataLst>
          </p:nvPr>
        </p:nvSpPr>
        <p:spPr>
          <a:xfrm>
            <a:off x="2590800" y="4805863"/>
            <a:ext cx="1107996" cy="461665"/>
          </a:xfrm>
          <a:prstGeom prst="rect">
            <a:avLst/>
          </a:prstGeom>
          <a:noFill/>
        </p:spPr>
        <p:txBody>
          <a:bodyPr wrap="none" rtlCol="0">
            <a:spAutoFit/>
          </a:bodyPr>
          <a:lstStyle/>
          <a:p>
            <a:r>
              <a:rPr lang="zh-CN" altLang="en-US" sz="2400" dirty="0" smtClean="0">
                <a:latin typeface="等线" panose="02010600030101010101" pitchFamily="2" charset="-122"/>
                <a:ea typeface="等线" panose="02010600030101010101" pitchFamily="2" charset="-122"/>
              </a:rPr>
              <a:t>目标？</a:t>
            </a:r>
            <a:endParaRPr lang="zh-CN" altLang="en-US" sz="2400" dirty="0">
              <a:latin typeface="等线" panose="02010600030101010101" pitchFamily="2" charset="-122"/>
              <a:ea typeface="等线" panose="02010600030101010101" pitchFamily="2" charset="-122"/>
            </a:endParaRPr>
          </a:p>
        </p:txBody>
      </p:sp>
      <p:sp>
        <p:nvSpPr>
          <p:cNvPr id="23" name="文本框 22"/>
          <p:cNvSpPr txBox="1"/>
          <p:nvPr>
            <p:custDataLst>
              <p:tags r:id="rId17"/>
            </p:custDataLst>
          </p:nvPr>
        </p:nvSpPr>
        <p:spPr>
          <a:xfrm>
            <a:off x="3724481" y="4791054"/>
            <a:ext cx="2339102" cy="461665"/>
          </a:xfrm>
          <a:prstGeom prst="rect">
            <a:avLst/>
          </a:prstGeom>
          <a:noFill/>
        </p:spPr>
        <p:txBody>
          <a:bodyPr wrap="none" rtlCol="0">
            <a:spAutoFit/>
          </a:bodyPr>
          <a:lstStyle/>
          <a:p>
            <a:r>
              <a:rPr lang="zh-CN" altLang="en-US" sz="2400" dirty="0" smtClean="0">
                <a:latin typeface="等线" panose="02010600030101010101" pitchFamily="2" charset="-122"/>
                <a:ea typeface="等线" panose="02010600030101010101" pitchFamily="2" charset="-122"/>
              </a:rPr>
              <a:t>解决什么问题？</a:t>
            </a:r>
            <a:endParaRPr lang="zh-CN" altLang="en-US" sz="2400" dirty="0">
              <a:latin typeface="等线" panose="02010600030101010101" pitchFamily="2" charset="-122"/>
              <a:ea typeface="等线" panose="02010600030101010101" pitchFamily="2" charset="-122"/>
            </a:endParaRPr>
          </a:p>
        </p:txBody>
      </p:sp>
      <p:sp>
        <p:nvSpPr>
          <p:cNvPr id="24" name="文本框 23"/>
          <p:cNvSpPr txBox="1"/>
          <p:nvPr>
            <p:custDataLst>
              <p:tags r:id="rId18"/>
            </p:custDataLst>
          </p:nvPr>
        </p:nvSpPr>
        <p:spPr>
          <a:xfrm>
            <a:off x="3144798" y="5426086"/>
            <a:ext cx="1415772" cy="461665"/>
          </a:xfrm>
          <a:prstGeom prst="rect">
            <a:avLst/>
          </a:prstGeom>
          <a:noFill/>
        </p:spPr>
        <p:txBody>
          <a:bodyPr wrap="none" rtlCol="0">
            <a:spAutoFit/>
          </a:bodyPr>
          <a:lstStyle/>
          <a:p>
            <a:r>
              <a:rPr lang="zh-CN" altLang="en-US" sz="2400" dirty="0" smtClean="0">
                <a:latin typeface="等线" panose="02010600030101010101" pitchFamily="2" charset="-122"/>
                <a:ea typeface="等线" panose="02010600030101010101" pitchFamily="2" charset="-122"/>
              </a:rPr>
              <a:t>讲什么？</a:t>
            </a:r>
            <a:endParaRPr lang="zh-CN" altLang="en-US" sz="2400" dirty="0">
              <a:latin typeface="等线" panose="02010600030101010101" pitchFamily="2" charset="-122"/>
              <a:ea typeface="等线" panose="02010600030101010101" pitchFamily="2" charset="-122"/>
            </a:endParaRPr>
          </a:p>
        </p:txBody>
      </p:sp>
      <p:sp>
        <p:nvSpPr>
          <p:cNvPr id="25" name="文本框 24"/>
          <p:cNvSpPr txBox="1"/>
          <p:nvPr>
            <p:custDataLst>
              <p:tags r:id="rId19"/>
            </p:custDataLst>
          </p:nvPr>
        </p:nvSpPr>
        <p:spPr>
          <a:xfrm>
            <a:off x="3966754" y="6077777"/>
            <a:ext cx="1723549" cy="461665"/>
          </a:xfrm>
          <a:prstGeom prst="rect">
            <a:avLst/>
          </a:prstGeom>
          <a:noFill/>
        </p:spPr>
        <p:txBody>
          <a:bodyPr wrap="none" rtlCol="0">
            <a:spAutoFit/>
          </a:bodyPr>
          <a:lstStyle/>
          <a:p>
            <a:r>
              <a:rPr lang="zh-CN" altLang="en-US" sz="2400" dirty="0" smtClean="0">
                <a:latin typeface="等线" panose="02010600030101010101" pitchFamily="2" charset="-122"/>
                <a:ea typeface="等线" panose="02010600030101010101" pitchFamily="2" charset="-122"/>
              </a:rPr>
              <a:t>讲给谁听？</a:t>
            </a:r>
            <a:endParaRPr lang="zh-CN" altLang="en-US" sz="2400" dirty="0">
              <a:latin typeface="等线" panose="02010600030101010101" pitchFamily="2" charset="-122"/>
              <a:ea typeface="等线" panose="02010600030101010101" pitchFamily="2" charset="-122"/>
            </a:endParaRPr>
          </a:p>
        </p:txBody>
      </p:sp>
    </p:spTree>
    <p:extLst>
      <p:ext uri="{BB962C8B-B14F-4D97-AF65-F5344CB8AC3E}">
        <p14:creationId xmlns:p14="http://schemas.microsoft.com/office/powerpoint/2010/main" val="260872559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期占位符 3"/>
          <p:cNvSpPr>
            <a:spLocks noGrp="1"/>
          </p:cNvSpPr>
          <p:nvPr>
            <p:ph type="dt" sz="half" idx="10"/>
            <p:custDataLst>
              <p:tags r:id="rId1"/>
            </p:custDataLst>
          </p:nvPr>
        </p:nvSpPr>
        <p:spPr>
          <a:xfrm>
            <a:off x="457200" y="6356351"/>
            <a:ext cx="2133600" cy="366183"/>
          </a:xfrm>
        </p:spPr>
        <p:txBody>
          <a:bodyPr/>
          <a:lstStyle/>
          <a:p>
            <a:fld id="{5A6E931D-714F-46CC-8A48-2A5EA4AB0C0B}" type="datetime1">
              <a:rPr lang="zh-CN" altLang="en-US" smtClean="0"/>
              <a:t>2018/12/15</a:t>
            </a:fld>
            <a:endParaRPr lang="zh-CN" altLang="en-US"/>
          </a:p>
        </p:txBody>
      </p:sp>
      <p:sp>
        <p:nvSpPr>
          <p:cNvPr id="5" name="灯片编号占位符 4"/>
          <p:cNvSpPr>
            <a:spLocks noGrp="1"/>
          </p:cNvSpPr>
          <p:nvPr>
            <p:ph type="sldNum" sz="quarter" idx="11"/>
            <p:custDataLst>
              <p:tags r:id="rId2"/>
            </p:custDataLst>
          </p:nvPr>
        </p:nvSpPr>
        <p:spPr>
          <a:xfrm>
            <a:off x="6788150" y="6307667"/>
            <a:ext cx="2133600" cy="364067"/>
          </a:xfrm>
        </p:spPr>
        <p:txBody>
          <a:bodyPr/>
          <a:lstStyle/>
          <a:p>
            <a:fld id="{1E0BA58B-103A-46B6-A109-3DF0890384A4}" type="slidenum">
              <a:rPr lang="zh-CN" altLang="en-US" smtClean="0"/>
              <a:t>51</a:t>
            </a:fld>
            <a:endParaRPr lang="zh-CN" altLang="en-US"/>
          </a:p>
        </p:txBody>
      </p:sp>
      <p:sp>
        <p:nvSpPr>
          <p:cNvPr id="10" name="标题 9"/>
          <p:cNvSpPr>
            <a:spLocks noGrp="1"/>
          </p:cNvSpPr>
          <p:nvPr>
            <p:ph type="title"/>
            <p:custDataLst>
              <p:tags r:id="rId3"/>
            </p:custDataLst>
          </p:nvPr>
        </p:nvSpPr>
        <p:spPr>
          <a:xfrm>
            <a:off x="1259632" y="768275"/>
            <a:ext cx="7128470" cy="752875"/>
          </a:xfrm>
        </p:spPr>
        <p:txBody>
          <a:bodyPr/>
          <a:lstStyle/>
          <a:p>
            <a:r>
              <a:rPr lang="zh-CN" altLang="en-US" dirty="0"/>
              <a:t>微课的设计模型</a:t>
            </a:r>
          </a:p>
        </p:txBody>
      </p:sp>
      <p:sp>
        <p:nvSpPr>
          <p:cNvPr id="11" name="矩形 10"/>
          <p:cNvSpPr/>
          <p:nvPr>
            <p:custDataLst>
              <p:tags r:id="rId4"/>
            </p:custDataLst>
          </p:nvPr>
        </p:nvSpPr>
        <p:spPr>
          <a:xfrm>
            <a:off x="467544" y="2326039"/>
            <a:ext cx="8208912" cy="2479824"/>
          </a:xfrm>
          <a:prstGeom prst="rect">
            <a:avLst/>
          </a:prstGeom>
          <a:ln w="6350"/>
        </p:spPr>
        <p:txBody>
          <a:bodyPr/>
          <a:lstStyle/>
          <a:p>
            <a:endParaRPr lang="zh-CN" altLang="en-US"/>
          </a:p>
        </p:txBody>
      </p:sp>
      <p:sp>
        <p:nvSpPr>
          <p:cNvPr id="12" name="任意多边形 11"/>
          <p:cNvSpPr/>
          <p:nvPr>
            <p:custDataLst>
              <p:tags r:id="rId5"/>
            </p:custDataLst>
          </p:nvPr>
        </p:nvSpPr>
        <p:spPr>
          <a:xfrm>
            <a:off x="471552" y="3193183"/>
            <a:ext cx="1242559" cy="745535"/>
          </a:xfrm>
          <a:custGeom>
            <a:avLst/>
            <a:gdLst>
              <a:gd name="connsiteX0" fmla="*/ 0 w 1242559"/>
              <a:gd name="connsiteY0" fmla="*/ 74554 h 745535"/>
              <a:gd name="connsiteX1" fmla="*/ 74554 w 1242559"/>
              <a:gd name="connsiteY1" fmla="*/ 0 h 745535"/>
              <a:gd name="connsiteX2" fmla="*/ 1168006 w 1242559"/>
              <a:gd name="connsiteY2" fmla="*/ 0 h 745535"/>
              <a:gd name="connsiteX3" fmla="*/ 1242560 w 1242559"/>
              <a:gd name="connsiteY3" fmla="*/ 74554 h 745535"/>
              <a:gd name="connsiteX4" fmla="*/ 1242559 w 1242559"/>
              <a:gd name="connsiteY4" fmla="*/ 670982 h 745535"/>
              <a:gd name="connsiteX5" fmla="*/ 1168005 w 1242559"/>
              <a:gd name="connsiteY5" fmla="*/ 745536 h 745535"/>
              <a:gd name="connsiteX6" fmla="*/ 74554 w 1242559"/>
              <a:gd name="connsiteY6" fmla="*/ 745535 h 745535"/>
              <a:gd name="connsiteX7" fmla="*/ 0 w 1242559"/>
              <a:gd name="connsiteY7" fmla="*/ 670981 h 745535"/>
              <a:gd name="connsiteX8" fmla="*/ 0 w 1242559"/>
              <a:gd name="connsiteY8" fmla="*/ 74554 h 745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559" h="745535">
                <a:moveTo>
                  <a:pt x="0" y="74554"/>
                </a:moveTo>
                <a:cubicBezTo>
                  <a:pt x="0" y="33379"/>
                  <a:pt x="33379" y="0"/>
                  <a:pt x="74554" y="0"/>
                </a:cubicBezTo>
                <a:lnTo>
                  <a:pt x="1168006" y="0"/>
                </a:lnTo>
                <a:cubicBezTo>
                  <a:pt x="1209181" y="0"/>
                  <a:pt x="1242560" y="33379"/>
                  <a:pt x="1242560" y="74554"/>
                </a:cubicBezTo>
                <a:cubicBezTo>
                  <a:pt x="1242560" y="273363"/>
                  <a:pt x="1242559" y="472173"/>
                  <a:pt x="1242559" y="670982"/>
                </a:cubicBezTo>
                <a:cubicBezTo>
                  <a:pt x="1242559" y="712157"/>
                  <a:pt x="1209180" y="745536"/>
                  <a:pt x="1168005" y="745536"/>
                </a:cubicBezTo>
                <a:lnTo>
                  <a:pt x="74554" y="745535"/>
                </a:lnTo>
                <a:cubicBezTo>
                  <a:pt x="33379" y="745535"/>
                  <a:pt x="0" y="712156"/>
                  <a:pt x="0" y="670981"/>
                </a:cubicBezTo>
                <a:lnTo>
                  <a:pt x="0" y="74554"/>
                </a:lnTo>
                <a:close/>
              </a:path>
            </a:pathLst>
          </a:custGeom>
          <a:solidFill>
            <a:schemeClr val="accent1"/>
          </a:solidFill>
          <a:ln w="25400" cap="flat" cmpd="sng" algn="ctr">
            <a:solidFill>
              <a:schemeClr val="lt1">
                <a:hueOff val="0"/>
                <a:satOff val="0"/>
                <a:lumOff val="0"/>
                <a:alphaOff val="0"/>
              </a:schemeClr>
            </a:solidFill>
            <a:prstDash val="solid"/>
          </a:ln>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2326" tIns="132326" rIns="132326" bIns="132326" numCol="1" spcCol="1270" anchor="ctr" anchorCtr="0">
            <a:noAutofit/>
          </a:bodyPr>
          <a:lstStyle/>
          <a:p>
            <a:pPr lvl="0" algn="ctr" defTabSz="1289050">
              <a:lnSpc>
                <a:spcPct val="90000"/>
              </a:lnSpc>
              <a:spcBef>
                <a:spcPct val="0"/>
              </a:spcBef>
              <a:spcAft>
                <a:spcPct val="35000"/>
              </a:spcAft>
            </a:pPr>
            <a:r>
              <a:rPr lang="zh-CN" altLang="en-US" sz="2900" b="1" kern="1200" dirty="0" smtClean="0">
                <a:solidFill>
                  <a:schemeClr val="bg1"/>
                </a:solidFill>
                <a:latin typeface="等线" panose="02010600030101010101" pitchFamily="2" charset="-122"/>
                <a:ea typeface="等线" panose="02010600030101010101" pitchFamily="2" charset="-122"/>
              </a:rPr>
              <a:t>分析</a:t>
            </a:r>
            <a:endParaRPr lang="zh-CN" altLang="en-US" sz="2900" b="1" kern="1200" dirty="0">
              <a:solidFill>
                <a:schemeClr val="bg1"/>
              </a:solidFill>
              <a:latin typeface="等线" panose="02010600030101010101" pitchFamily="2" charset="-122"/>
              <a:ea typeface="等线" panose="02010600030101010101" pitchFamily="2" charset="-122"/>
            </a:endParaRPr>
          </a:p>
        </p:txBody>
      </p:sp>
      <p:sp>
        <p:nvSpPr>
          <p:cNvPr id="13" name="任意多边形 12"/>
          <p:cNvSpPr/>
          <p:nvPr>
            <p:custDataLst>
              <p:tags r:id="rId6"/>
            </p:custDataLst>
          </p:nvPr>
        </p:nvSpPr>
        <p:spPr>
          <a:xfrm>
            <a:off x="1838368" y="3411873"/>
            <a:ext cx="263422" cy="308154"/>
          </a:xfrm>
          <a:custGeom>
            <a:avLst/>
            <a:gdLst>
              <a:gd name="connsiteX0" fmla="*/ 0 w 263422"/>
              <a:gd name="connsiteY0" fmla="*/ 61631 h 308154"/>
              <a:gd name="connsiteX1" fmla="*/ 131711 w 263422"/>
              <a:gd name="connsiteY1" fmla="*/ 61631 h 308154"/>
              <a:gd name="connsiteX2" fmla="*/ 131711 w 263422"/>
              <a:gd name="connsiteY2" fmla="*/ 0 h 308154"/>
              <a:gd name="connsiteX3" fmla="*/ 263422 w 263422"/>
              <a:gd name="connsiteY3" fmla="*/ 154077 h 308154"/>
              <a:gd name="connsiteX4" fmla="*/ 131711 w 263422"/>
              <a:gd name="connsiteY4" fmla="*/ 308154 h 308154"/>
              <a:gd name="connsiteX5" fmla="*/ 131711 w 263422"/>
              <a:gd name="connsiteY5" fmla="*/ 246523 h 308154"/>
              <a:gd name="connsiteX6" fmla="*/ 0 w 263422"/>
              <a:gd name="connsiteY6" fmla="*/ 246523 h 308154"/>
              <a:gd name="connsiteX7" fmla="*/ 0 w 263422"/>
              <a:gd name="connsiteY7" fmla="*/ 61631 h 308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422" h="308154">
                <a:moveTo>
                  <a:pt x="0" y="61631"/>
                </a:moveTo>
                <a:lnTo>
                  <a:pt x="131711" y="61631"/>
                </a:lnTo>
                <a:lnTo>
                  <a:pt x="131711" y="0"/>
                </a:lnTo>
                <a:lnTo>
                  <a:pt x="263422" y="154077"/>
                </a:lnTo>
                <a:lnTo>
                  <a:pt x="131711" y="308154"/>
                </a:lnTo>
                <a:lnTo>
                  <a:pt x="131711" y="246523"/>
                </a:lnTo>
                <a:lnTo>
                  <a:pt x="0" y="246523"/>
                </a:lnTo>
                <a:lnTo>
                  <a:pt x="0" y="6163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61631" rIns="79027" bIns="61631" numCol="1" spcCol="1270" anchor="ctr" anchorCtr="0">
            <a:noAutofit/>
          </a:bodyPr>
          <a:lstStyle/>
          <a:p>
            <a:pPr lvl="0" algn="ctr" defTabSz="488950">
              <a:lnSpc>
                <a:spcPct val="90000"/>
              </a:lnSpc>
              <a:spcBef>
                <a:spcPct val="0"/>
              </a:spcBef>
              <a:spcAft>
                <a:spcPct val="35000"/>
              </a:spcAft>
            </a:pPr>
            <a:endParaRPr lang="zh-CN" altLang="en-US" sz="1100" b="1" kern="1200">
              <a:solidFill>
                <a:schemeClr val="bg1"/>
              </a:solidFill>
              <a:latin typeface="等线" panose="02010600030101010101" pitchFamily="2" charset="-122"/>
              <a:ea typeface="等线" panose="02010600030101010101" pitchFamily="2" charset="-122"/>
            </a:endParaRPr>
          </a:p>
        </p:txBody>
      </p:sp>
      <p:sp>
        <p:nvSpPr>
          <p:cNvPr id="14" name="任意多边形 13"/>
          <p:cNvSpPr/>
          <p:nvPr>
            <p:custDataLst>
              <p:tags r:id="rId7"/>
            </p:custDataLst>
          </p:nvPr>
        </p:nvSpPr>
        <p:spPr>
          <a:xfrm>
            <a:off x="2211136" y="3193183"/>
            <a:ext cx="1242559" cy="745535"/>
          </a:xfrm>
          <a:custGeom>
            <a:avLst/>
            <a:gdLst>
              <a:gd name="connsiteX0" fmla="*/ 0 w 1242559"/>
              <a:gd name="connsiteY0" fmla="*/ 74554 h 745535"/>
              <a:gd name="connsiteX1" fmla="*/ 74554 w 1242559"/>
              <a:gd name="connsiteY1" fmla="*/ 0 h 745535"/>
              <a:gd name="connsiteX2" fmla="*/ 1168006 w 1242559"/>
              <a:gd name="connsiteY2" fmla="*/ 0 h 745535"/>
              <a:gd name="connsiteX3" fmla="*/ 1242560 w 1242559"/>
              <a:gd name="connsiteY3" fmla="*/ 74554 h 745535"/>
              <a:gd name="connsiteX4" fmla="*/ 1242559 w 1242559"/>
              <a:gd name="connsiteY4" fmla="*/ 670982 h 745535"/>
              <a:gd name="connsiteX5" fmla="*/ 1168005 w 1242559"/>
              <a:gd name="connsiteY5" fmla="*/ 745536 h 745535"/>
              <a:gd name="connsiteX6" fmla="*/ 74554 w 1242559"/>
              <a:gd name="connsiteY6" fmla="*/ 745535 h 745535"/>
              <a:gd name="connsiteX7" fmla="*/ 0 w 1242559"/>
              <a:gd name="connsiteY7" fmla="*/ 670981 h 745535"/>
              <a:gd name="connsiteX8" fmla="*/ 0 w 1242559"/>
              <a:gd name="connsiteY8" fmla="*/ 74554 h 745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559" h="745535">
                <a:moveTo>
                  <a:pt x="0" y="74554"/>
                </a:moveTo>
                <a:cubicBezTo>
                  <a:pt x="0" y="33379"/>
                  <a:pt x="33379" y="0"/>
                  <a:pt x="74554" y="0"/>
                </a:cubicBezTo>
                <a:lnTo>
                  <a:pt x="1168006" y="0"/>
                </a:lnTo>
                <a:cubicBezTo>
                  <a:pt x="1209181" y="0"/>
                  <a:pt x="1242560" y="33379"/>
                  <a:pt x="1242560" y="74554"/>
                </a:cubicBezTo>
                <a:cubicBezTo>
                  <a:pt x="1242560" y="273363"/>
                  <a:pt x="1242559" y="472173"/>
                  <a:pt x="1242559" y="670982"/>
                </a:cubicBezTo>
                <a:cubicBezTo>
                  <a:pt x="1242559" y="712157"/>
                  <a:pt x="1209180" y="745536"/>
                  <a:pt x="1168005" y="745536"/>
                </a:cubicBezTo>
                <a:lnTo>
                  <a:pt x="74554" y="745535"/>
                </a:lnTo>
                <a:cubicBezTo>
                  <a:pt x="33379" y="745535"/>
                  <a:pt x="0" y="712156"/>
                  <a:pt x="0" y="670981"/>
                </a:cubicBezTo>
                <a:lnTo>
                  <a:pt x="0" y="74554"/>
                </a:lnTo>
                <a:close/>
              </a:path>
            </a:pathLst>
          </a:custGeom>
          <a:solidFill>
            <a:srgbClr val="FFC000"/>
          </a:solidFill>
          <a:ln w="25400" cap="flat" cmpd="sng" algn="ctr">
            <a:solidFill>
              <a:schemeClr val="lt1">
                <a:hueOff val="0"/>
                <a:satOff val="0"/>
                <a:lumOff val="0"/>
                <a:alphaOff val="0"/>
              </a:schemeClr>
            </a:solidFill>
            <a:prstDash val="solid"/>
          </a:ln>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2326" tIns="132326" rIns="132326" bIns="132326" numCol="1" spcCol="1270" anchor="ctr" anchorCtr="0">
            <a:noAutofit/>
          </a:bodyPr>
          <a:lstStyle/>
          <a:p>
            <a:pPr lvl="0" algn="ctr" defTabSz="1289050">
              <a:lnSpc>
                <a:spcPct val="90000"/>
              </a:lnSpc>
              <a:spcBef>
                <a:spcPct val="0"/>
              </a:spcBef>
              <a:spcAft>
                <a:spcPct val="35000"/>
              </a:spcAft>
            </a:pPr>
            <a:r>
              <a:rPr lang="zh-CN" altLang="en-US" sz="2900" b="1" kern="1200" dirty="0" smtClean="0">
                <a:solidFill>
                  <a:schemeClr val="bg1"/>
                </a:solidFill>
                <a:latin typeface="等线" panose="02010600030101010101" pitchFamily="2" charset="-122"/>
                <a:ea typeface="等线" panose="02010600030101010101" pitchFamily="2" charset="-122"/>
              </a:rPr>
              <a:t>设计</a:t>
            </a:r>
            <a:endParaRPr lang="zh-CN" altLang="en-US" sz="2900" b="1" kern="1200" dirty="0">
              <a:solidFill>
                <a:schemeClr val="bg1"/>
              </a:solidFill>
              <a:latin typeface="等线" panose="02010600030101010101" pitchFamily="2" charset="-122"/>
              <a:ea typeface="等线" panose="02010600030101010101" pitchFamily="2" charset="-122"/>
            </a:endParaRPr>
          </a:p>
        </p:txBody>
      </p:sp>
      <p:sp>
        <p:nvSpPr>
          <p:cNvPr id="15" name="任意多边形 14"/>
          <p:cNvSpPr/>
          <p:nvPr>
            <p:custDataLst>
              <p:tags r:id="rId8"/>
            </p:custDataLst>
          </p:nvPr>
        </p:nvSpPr>
        <p:spPr>
          <a:xfrm>
            <a:off x="3577952" y="3411873"/>
            <a:ext cx="263422" cy="308154"/>
          </a:xfrm>
          <a:custGeom>
            <a:avLst/>
            <a:gdLst>
              <a:gd name="connsiteX0" fmla="*/ 0 w 263422"/>
              <a:gd name="connsiteY0" fmla="*/ 61631 h 308154"/>
              <a:gd name="connsiteX1" fmla="*/ 131711 w 263422"/>
              <a:gd name="connsiteY1" fmla="*/ 61631 h 308154"/>
              <a:gd name="connsiteX2" fmla="*/ 131711 w 263422"/>
              <a:gd name="connsiteY2" fmla="*/ 0 h 308154"/>
              <a:gd name="connsiteX3" fmla="*/ 263422 w 263422"/>
              <a:gd name="connsiteY3" fmla="*/ 154077 h 308154"/>
              <a:gd name="connsiteX4" fmla="*/ 131711 w 263422"/>
              <a:gd name="connsiteY4" fmla="*/ 308154 h 308154"/>
              <a:gd name="connsiteX5" fmla="*/ 131711 w 263422"/>
              <a:gd name="connsiteY5" fmla="*/ 246523 h 308154"/>
              <a:gd name="connsiteX6" fmla="*/ 0 w 263422"/>
              <a:gd name="connsiteY6" fmla="*/ 246523 h 308154"/>
              <a:gd name="connsiteX7" fmla="*/ 0 w 263422"/>
              <a:gd name="connsiteY7" fmla="*/ 61631 h 308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422" h="308154">
                <a:moveTo>
                  <a:pt x="0" y="61631"/>
                </a:moveTo>
                <a:lnTo>
                  <a:pt x="131711" y="61631"/>
                </a:lnTo>
                <a:lnTo>
                  <a:pt x="131711" y="0"/>
                </a:lnTo>
                <a:lnTo>
                  <a:pt x="263422" y="154077"/>
                </a:lnTo>
                <a:lnTo>
                  <a:pt x="131711" y="308154"/>
                </a:lnTo>
                <a:lnTo>
                  <a:pt x="131711" y="246523"/>
                </a:lnTo>
                <a:lnTo>
                  <a:pt x="0" y="246523"/>
                </a:lnTo>
                <a:lnTo>
                  <a:pt x="0" y="6163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61631" rIns="79027" bIns="61631" numCol="1" spcCol="1270" anchor="ctr" anchorCtr="0">
            <a:noAutofit/>
          </a:bodyPr>
          <a:lstStyle/>
          <a:p>
            <a:pPr lvl="0" algn="ctr" defTabSz="488950">
              <a:lnSpc>
                <a:spcPct val="90000"/>
              </a:lnSpc>
              <a:spcBef>
                <a:spcPct val="0"/>
              </a:spcBef>
              <a:spcAft>
                <a:spcPct val="35000"/>
              </a:spcAft>
            </a:pPr>
            <a:endParaRPr lang="zh-CN" altLang="en-US" sz="1100" b="1" kern="1200">
              <a:solidFill>
                <a:schemeClr val="bg1"/>
              </a:solidFill>
              <a:latin typeface="等线" panose="02010600030101010101" pitchFamily="2" charset="-122"/>
              <a:ea typeface="等线" panose="02010600030101010101" pitchFamily="2" charset="-122"/>
            </a:endParaRPr>
          </a:p>
        </p:txBody>
      </p:sp>
      <p:sp>
        <p:nvSpPr>
          <p:cNvPr id="16" name="任意多边形 15"/>
          <p:cNvSpPr/>
          <p:nvPr>
            <p:custDataLst>
              <p:tags r:id="rId9"/>
            </p:custDataLst>
          </p:nvPr>
        </p:nvSpPr>
        <p:spPr>
          <a:xfrm>
            <a:off x="3950720" y="3193183"/>
            <a:ext cx="1242559" cy="745535"/>
          </a:xfrm>
          <a:custGeom>
            <a:avLst/>
            <a:gdLst>
              <a:gd name="connsiteX0" fmla="*/ 0 w 1242559"/>
              <a:gd name="connsiteY0" fmla="*/ 74554 h 745535"/>
              <a:gd name="connsiteX1" fmla="*/ 74554 w 1242559"/>
              <a:gd name="connsiteY1" fmla="*/ 0 h 745535"/>
              <a:gd name="connsiteX2" fmla="*/ 1168006 w 1242559"/>
              <a:gd name="connsiteY2" fmla="*/ 0 h 745535"/>
              <a:gd name="connsiteX3" fmla="*/ 1242560 w 1242559"/>
              <a:gd name="connsiteY3" fmla="*/ 74554 h 745535"/>
              <a:gd name="connsiteX4" fmla="*/ 1242559 w 1242559"/>
              <a:gd name="connsiteY4" fmla="*/ 670982 h 745535"/>
              <a:gd name="connsiteX5" fmla="*/ 1168005 w 1242559"/>
              <a:gd name="connsiteY5" fmla="*/ 745536 h 745535"/>
              <a:gd name="connsiteX6" fmla="*/ 74554 w 1242559"/>
              <a:gd name="connsiteY6" fmla="*/ 745535 h 745535"/>
              <a:gd name="connsiteX7" fmla="*/ 0 w 1242559"/>
              <a:gd name="connsiteY7" fmla="*/ 670981 h 745535"/>
              <a:gd name="connsiteX8" fmla="*/ 0 w 1242559"/>
              <a:gd name="connsiteY8" fmla="*/ 74554 h 745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559" h="745535">
                <a:moveTo>
                  <a:pt x="0" y="74554"/>
                </a:moveTo>
                <a:cubicBezTo>
                  <a:pt x="0" y="33379"/>
                  <a:pt x="33379" y="0"/>
                  <a:pt x="74554" y="0"/>
                </a:cubicBezTo>
                <a:lnTo>
                  <a:pt x="1168006" y="0"/>
                </a:lnTo>
                <a:cubicBezTo>
                  <a:pt x="1209181" y="0"/>
                  <a:pt x="1242560" y="33379"/>
                  <a:pt x="1242560" y="74554"/>
                </a:cubicBezTo>
                <a:cubicBezTo>
                  <a:pt x="1242560" y="273363"/>
                  <a:pt x="1242559" y="472173"/>
                  <a:pt x="1242559" y="670982"/>
                </a:cubicBezTo>
                <a:cubicBezTo>
                  <a:pt x="1242559" y="712157"/>
                  <a:pt x="1209180" y="745536"/>
                  <a:pt x="1168005" y="745536"/>
                </a:cubicBezTo>
                <a:lnTo>
                  <a:pt x="74554" y="745535"/>
                </a:lnTo>
                <a:cubicBezTo>
                  <a:pt x="33379" y="745535"/>
                  <a:pt x="0" y="712156"/>
                  <a:pt x="0" y="670981"/>
                </a:cubicBezTo>
                <a:lnTo>
                  <a:pt x="0" y="74554"/>
                </a:lnTo>
                <a:close/>
              </a:path>
            </a:pathLst>
          </a:cu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2326" tIns="132326" rIns="132326" bIns="132326" numCol="1" spcCol="1270" anchor="ctr" anchorCtr="0">
            <a:noAutofit/>
          </a:bodyPr>
          <a:lstStyle/>
          <a:p>
            <a:pPr lvl="0" algn="ctr" defTabSz="1289050">
              <a:lnSpc>
                <a:spcPct val="90000"/>
              </a:lnSpc>
              <a:spcBef>
                <a:spcPct val="0"/>
              </a:spcBef>
              <a:spcAft>
                <a:spcPct val="35000"/>
              </a:spcAft>
            </a:pPr>
            <a:r>
              <a:rPr lang="zh-CN" altLang="en-US" sz="2900" b="1" kern="1200" dirty="0" smtClean="0">
                <a:solidFill>
                  <a:schemeClr val="bg1"/>
                </a:solidFill>
                <a:latin typeface="等线" panose="02010600030101010101" pitchFamily="2" charset="-122"/>
                <a:ea typeface="等线" panose="02010600030101010101" pitchFamily="2" charset="-122"/>
              </a:rPr>
              <a:t>开发</a:t>
            </a:r>
            <a:endParaRPr lang="zh-CN" altLang="en-US" sz="2900" b="1" kern="1200" dirty="0">
              <a:solidFill>
                <a:schemeClr val="bg1"/>
              </a:solidFill>
              <a:latin typeface="等线" panose="02010600030101010101" pitchFamily="2" charset="-122"/>
              <a:ea typeface="等线" panose="02010600030101010101" pitchFamily="2" charset="-122"/>
            </a:endParaRPr>
          </a:p>
        </p:txBody>
      </p:sp>
      <p:sp>
        <p:nvSpPr>
          <p:cNvPr id="17" name="任意多边形 16"/>
          <p:cNvSpPr/>
          <p:nvPr>
            <p:custDataLst>
              <p:tags r:id="rId10"/>
            </p:custDataLst>
          </p:nvPr>
        </p:nvSpPr>
        <p:spPr>
          <a:xfrm>
            <a:off x="5317535" y="3411873"/>
            <a:ext cx="263422" cy="308154"/>
          </a:xfrm>
          <a:custGeom>
            <a:avLst/>
            <a:gdLst>
              <a:gd name="connsiteX0" fmla="*/ 0 w 263422"/>
              <a:gd name="connsiteY0" fmla="*/ 61631 h 308154"/>
              <a:gd name="connsiteX1" fmla="*/ 131711 w 263422"/>
              <a:gd name="connsiteY1" fmla="*/ 61631 h 308154"/>
              <a:gd name="connsiteX2" fmla="*/ 131711 w 263422"/>
              <a:gd name="connsiteY2" fmla="*/ 0 h 308154"/>
              <a:gd name="connsiteX3" fmla="*/ 263422 w 263422"/>
              <a:gd name="connsiteY3" fmla="*/ 154077 h 308154"/>
              <a:gd name="connsiteX4" fmla="*/ 131711 w 263422"/>
              <a:gd name="connsiteY4" fmla="*/ 308154 h 308154"/>
              <a:gd name="connsiteX5" fmla="*/ 131711 w 263422"/>
              <a:gd name="connsiteY5" fmla="*/ 246523 h 308154"/>
              <a:gd name="connsiteX6" fmla="*/ 0 w 263422"/>
              <a:gd name="connsiteY6" fmla="*/ 246523 h 308154"/>
              <a:gd name="connsiteX7" fmla="*/ 0 w 263422"/>
              <a:gd name="connsiteY7" fmla="*/ 61631 h 308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422" h="308154">
                <a:moveTo>
                  <a:pt x="0" y="61631"/>
                </a:moveTo>
                <a:lnTo>
                  <a:pt x="131711" y="61631"/>
                </a:lnTo>
                <a:lnTo>
                  <a:pt x="131711" y="0"/>
                </a:lnTo>
                <a:lnTo>
                  <a:pt x="263422" y="154077"/>
                </a:lnTo>
                <a:lnTo>
                  <a:pt x="131711" y="308154"/>
                </a:lnTo>
                <a:lnTo>
                  <a:pt x="131711" y="246523"/>
                </a:lnTo>
                <a:lnTo>
                  <a:pt x="0" y="246523"/>
                </a:lnTo>
                <a:lnTo>
                  <a:pt x="0" y="6163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61631" rIns="79027" bIns="61631" numCol="1" spcCol="1270" anchor="ctr" anchorCtr="0">
            <a:noAutofit/>
          </a:bodyPr>
          <a:lstStyle/>
          <a:p>
            <a:pPr lvl="0" algn="ctr" defTabSz="488950">
              <a:lnSpc>
                <a:spcPct val="90000"/>
              </a:lnSpc>
              <a:spcBef>
                <a:spcPct val="0"/>
              </a:spcBef>
              <a:spcAft>
                <a:spcPct val="35000"/>
              </a:spcAft>
            </a:pPr>
            <a:endParaRPr lang="zh-CN" altLang="en-US" sz="1100" b="1" kern="1200">
              <a:solidFill>
                <a:schemeClr val="bg1"/>
              </a:solidFill>
              <a:latin typeface="等线" panose="02010600030101010101" pitchFamily="2" charset="-122"/>
              <a:ea typeface="等线" panose="02010600030101010101" pitchFamily="2" charset="-122"/>
            </a:endParaRPr>
          </a:p>
        </p:txBody>
      </p:sp>
      <p:sp>
        <p:nvSpPr>
          <p:cNvPr id="18" name="任意多边形 17"/>
          <p:cNvSpPr/>
          <p:nvPr>
            <p:custDataLst>
              <p:tags r:id="rId11"/>
            </p:custDataLst>
          </p:nvPr>
        </p:nvSpPr>
        <p:spPr>
          <a:xfrm>
            <a:off x="5690303" y="3193183"/>
            <a:ext cx="1242559" cy="745535"/>
          </a:xfrm>
          <a:custGeom>
            <a:avLst/>
            <a:gdLst>
              <a:gd name="connsiteX0" fmla="*/ 0 w 1242559"/>
              <a:gd name="connsiteY0" fmla="*/ 74554 h 745535"/>
              <a:gd name="connsiteX1" fmla="*/ 74554 w 1242559"/>
              <a:gd name="connsiteY1" fmla="*/ 0 h 745535"/>
              <a:gd name="connsiteX2" fmla="*/ 1168006 w 1242559"/>
              <a:gd name="connsiteY2" fmla="*/ 0 h 745535"/>
              <a:gd name="connsiteX3" fmla="*/ 1242560 w 1242559"/>
              <a:gd name="connsiteY3" fmla="*/ 74554 h 745535"/>
              <a:gd name="connsiteX4" fmla="*/ 1242559 w 1242559"/>
              <a:gd name="connsiteY4" fmla="*/ 670982 h 745535"/>
              <a:gd name="connsiteX5" fmla="*/ 1168005 w 1242559"/>
              <a:gd name="connsiteY5" fmla="*/ 745536 h 745535"/>
              <a:gd name="connsiteX6" fmla="*/ 74554 w 1242559"/>
              <a:gd name="connsiteY6" fmla="*/ 745535 h 745535"/>
              <a:gd name="connsiteX7" fmla="*/ 0 w 1242559"/>
              <a:gd name="connsiteY7" fmla="*/ 670981 h 745535"/>
              <a:gd name="connsiteX8" fmla="*/ 0 w 1242559"/>
              <a:gd name="connsiteY8" fmla="*/ 74554 h 745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559" h="745535">
                <a:moveTo>
                  <a:pt x="0" y="74554"/>
                </a:moveTo>
                <a:cubicBezTo>
                  <a:pt x="0" y="33379"/>
                  <a:pt x="33379" y="0"/>
                  <a:pt x="74554" y="0"/>
                </a:cubicBezTo>
                <a:lnTo>
                  <a:pt x="1168006" y="0"/>
                </a:lnTo>
                <a:cubicBezTo>
                  <a:pt x="1209181" y="0"/>
                  <a:pt x="1242560" y="33379"/>
                  <a:pt x="1242560" y="74554"/>
                </a:cubicBezTo>
                <a:cubicBezTo>
                  <a:pt x="1242560" y="273363"/>
                  <a:pt x="1242559" y="472173"/>
                  <a:pt x="1242559" y="670982"/>
                </a:cubicBezTo>
                <a:cubicBezTo>
                  <a:pt x="1242559" y="712157"/>
                  <a:pt x="1209180" y="745536"/>
                  <a:pt x="1168005" y="745536"/>
                </a:cubicBezTo>
                <a:lnTo>
                  <a:pt x="74554" y="745535"/>
                </a:lnTo>
                <a:cubicBezTo>
                  <a:pt x="33379" y="745535"/>
                  <a:pt x="0" y="712156"/>
                  <a:pt x="0" y="670981"/>
                </a:cubicBezTo>
                <a:lnTo>
                  <a:pt x="0" y="74554"/>
                </a:lnTo>
                <a:close/>
              </a:path>
            </a:pathLst>
          </a:cu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2326" tIns="132326" rIns="132326" bIns="132326" numCol="1" spcCol="1270" anchor="ctr" anchorCtr="0">
            <a:noAutofit/>
          </a:bodyPr>
          <a:lstStyle/>
          <a:p>
            <a:pPr lvl="0" algn="ctr" defTabSz="1289050">
              <a:lnSpc>
                <a:spcPct val="90000"/>
              </a:lnSpc>
              <a:spcBef>
                <a:spcPct val="0"/>
              </a:spcBef>
              <a:spcAft>
                <a:spcPct val="35000"/>
              </a:spcAft>
            </a:pPr>
            <a:r>
              <a:rPr lang="zh-CN" altLang="en-US" sz="2900" b="1" kern="1200" dirty="0" smtClean="0">
                <a:solidFill>
                  <a:schemeClr val="bg1"/>
                </a:solidFill>
                <a:latin typeface="等线" panose="02010600030101010101" pitchFamily="2" charset="-122"/>
                <a:ea typeface="等线" panose="02010600030101010101" pitchFamily="2" charset="-122"/>
              </a:rPr>
              <a:t>实施</a:t>
            </a:r>
            <a:endParaRPr lang="zh-CN" altLang="en-US" sz="2900" b="1" kern="1200" dirty="0">
              <a:solidFill>
                <a:schemeClr val="bg1"/>
              </a:solidFill>
              <a:latin typeface="等线" panose="02010600030101010101" pitchFamily="2" charset="-122"/>
              <a:ea typeface="等线" panose="02010600030101010101" pitchFamily="2" charset="-122"/>
            </a:endParaRPr>
          </a:p>
        </p:txBody>
      </p:sp>
      <p:sp>
        <p:nvSpPr>
          <p:cNvPr id="19" name="任意多边形 18"/>
          <p:cNvSpPr/>
          <p:nvPr>
            <p:custDataLst>
              <p:tags r:id="rId12"/>
            </p:custDataLst>
          </p:nvPr>
        </p:nvSpPr>
        <p:spPr>
          <a:xfrm>
            <a:off x="7057119" y="3411873"/>
            <a:ext cx="263422" cy="308154"/>
          </a:xfrm>
          <a:custGeom>
            <a:avLst/>
            <a:gdLst>
              <a:gd name="connsiteX0" fmla="*/ 0 w 263422"/>
              <a:gd name="connsiteY0" fmla="*/ 61631 h 308154"/>
              <a:gd name="connsiteX1" fmla="*/ 131711 w 263422"/>
              <a:gd name="connsiteY1" fmla="*/ 61631 h 308154"/>
              <a:gd name="connsiteX2" fmla="*/ 131711 w 263422"/>
              <a:gd name="connsiteY2" fmla="*/ 0 h 308154"/>
              <a:gd name="connsiteX3" fmla="*/ 263422 w 263422"/>
              <a:gd name="connsiteY3" fmla="*/ 154077 h 308154"/>
              <a:gd name="connsiteX4" fmla="*/ 131711 w 263422"/>
              <a:gd name="connsiteY4" fmla="*/ 308154 h 308154"/>
              <a:gd name="connsiteX5" fmla="*/ 131711 w 263422"/>
              <a:gd name="connsiteY5" fmla="*/ 246523 h 308154"/>
              <a:gd name="connsiteX6" fmla="*/ 0 w 263422"/>
              <a:gd name="connsiteY6" fmla="*/ 246523 h 308154"/>
              <a:gd name="connsiteX7" fmla="*/ 0 w 263422"/>
              <a:gd name="connsiteY7" fmla="*/ 61631 h 308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422" h="308154">
                <a:moveTo>
                  <a:pt x="0" y="61631"/>
                </a:moveTo>
                <a:lnTo>
                  <a:pt x="131711" y="61631"/>
                </a:lnTo>
                <a:lnTo>
                  <a:pt x="131711" y="0"/>
                </a:lnTo>
                <a:lnTo>
                  <a:pt x="263422" y="154077"/>
                </a:lnTo>
                <a:lnTo>
                  <a:pt x="131711" y="308154"/>
                </a:lnTo>
                <a:lnTo>
                  <a:pt x="131711" y="246523"/>
                </a:lnTo>
                <a:lnTo>
                  <a:pt x="0" y="246523"/>
                </a:lnTo>
                <a:lnTo>
                  <a:pt x="0" y="6163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61631" rIns="79027" bIns="61631" numCol="1" spcCol="1270" anchor="ctr" anchorCtr="0">
            <a:noAutofit/>
          </a:bodyPr>
          <a:lstStyle/>
          <a:p>
            <a:pPr lvl="0" algn="ctr" defTabSz="488950">
              <a:lnSpc>
                <a:spcPct val="90000"/>
              </a:lnSpc>
              <a:spcBef>
                <a:spcPct val="0"/>
              </a:spcBef>
              <a:spcAft>
                <a:spcPct val="35000"/>
              </a:spcAft>
            </a:pPr>
            <a:endParaRPr lang="zh-CN" altLang="en-US" sz="1100" b="1" kern="1200">
              <a:solidFill>
                <a:schemeClr val="bg1"/>
              </a:solidFill>
              <a:latin typeface="等线" panose="02010600030101010101" pitchFamily="2" charset="-122"/>
              <a:ea typeface="等线" panose="02010600030101010101" pitchFamily="2" charset="-122"/>
            </a:endParaRPr>
          </a:p>
        </p:txBody>
      </p:sp>
      <p:sp>
        <p:nvSpPr>
          <p:cNvPr id="20" name="任意多边形 19"/>
          <p:cNvSpPr/>
          <p:nvPr>
            <p:custDataLst>
              <p:tags r:id="rId13"/>
            </p:custDataLst>
          </p:nvPr>
        </p:nvSpPr>
        <p:spPr>
          <a:xfrm>
            <a:off x="7429887" y="3193183"/>
            <a:ext cx="1242559" cy="745535"/>
          </a:xfrm>
          <a:custGeom>
            <a:avLst/>
            <a:gdLst>
              <a:gd name="connsiteX0" fmla="*/ 0 w 1242559"/>
              <a:gd name="connsiteY0" fmla="*/ 74554 h 745535"/>
              <a:gd name="connsiteX1" fmla="*/ 74554 w 1242559"/>
              <a:gd name="connsiteY1" fmla="*/ 0 h 745535"/>
              <a:gd name="connsiteX2" fmla="*/ 1168006 w 1242559"/>
              <a:gd name="connsiteY2" fmla="*/ 0 h 745535"/>
              <a:gd name="connsiteX3" fmla="*/ 1242560 w 1242559"/>
              <a:gd name="connsiteY3" fmla="*/ 74554 h 745535"/>
              <a:gd name="connsiteX4" fmla="*/ 1242559 w 1242559"/>
              <a:gd name="connsiteY4" fmla="*/ 670982 h 745535"/>
              <a:gd name="connsiteX5" fmla="*/ 1168005 w 1242559"/>
              <a:gd name="connsiteY5" fmla="*/ 745536 h 745535"/>
              <a:gd name="connsiteX6" fmla="*/ 74554 w 1242559"/>
              <a:gd name="connsiteY6" fmla="*/ 745535 h 745535"/>
              <a:gd name="connsiteX7" fmla="*/ 0 w 1242559"/>
              <a:gd name="connsiteY7" fmla="*/ 670981 h 745535"/>
              <a:gd name="connsiteX8" fmla="*/ 0 w 1242559"/>
              <a:gd name="connsiteY8" fmla="*/ 74554 h 745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559" h="745535">
                <a:moveTo>
                  <a:pt x="0" y="74554"/>
                </a:moveTo>
                <a:cubicBezTo>
                  <a:pt x="0" y="33379"/>
                  <a:pt x="33379" y="0"/>
                  <a:pt x="74554" y="0"/>
                </a:cubicBezTo>
                <a:lnTo>
                  <a:pt x="1168006" y="0"/>
                </a:lnTo>
                <a:cubicBezTo>
                  <a:pt x="1209181" y="0"/>
                  <a:pt x="1242560" y="33379"/>
                  <a:pt x="1242560" y="74554"/>
                </a:cubicBezTo>
                <a:cubicBezTo>
                  <a:pt x="1242560" y="273363"/>
                  <a:pt x="1242559" y="472173"/>
                  <a:pt x="1242559" y="670982"/>
                </a:cubicBezTo>
                <a:cubicBezTo>
                  <a:pt x="1242559" y="712157"/>
                  <a:pt x="1209180" y="745536"/>
                  <a:pt x="1168005" y="745536"/>
                </a:cubicBezTo>
                <a:lnTo>
                  <a:pt x="74554" y="745535"/>
                </a:lnTo>
                <a:cubicBezTo>
                  <a:pt x="33379" y="745535"/>
                  <a:pt x="0" y="712156"/>
                  <a:pt x="0" y="670981"/>
                </a:cubicBezTo>
                <a:lnTo>
                  <a:pt x="0" y="74554"/>
                </a:lnTo>
                <a:close/>
              </a:path>
            </a:pathLst>
          </a:cu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2326" tIns="132326" rIns="132326" bIns="132326" numCol="1" spcCol="1270" anchor="ctr" anchorCtr="0">
            <a:noAutofit/>
          </a:bodyPr>
          <a:lstStyle/>
          <a:p>
            <a:pPr lvl="0" algn="ctr" defTabSz="1289050">
              <a:lnSpc>
                <a:spcPct val="90000"/>
              </a:lnSpc>
              <a:spcBef>
                <a:spcPct val="0"/>
              </a:spcBef>
              <a:spcAft>
                <a:spcPct val="35000"/>
              </a:spcAft>
            </a:pPr>
            <a:r>
              <a:rPr lang="zh-CN" altLang="en-US" sz="2900" b="1" kern="1200" dirty="0" smtClean="0">
                <a:solidFill>
                  <a:schemeClr val="bg1"/>
                </a:solidFill>
                <a:latin typeface="等线" panose="02010600030101010101" pitchFamily="2" charset="-122"/>
                <a:ea typeface="等线" panose="02010600030101010101" pitchFamily="2" charset="-122"/>
              </a:rPr>
              <a:t>评价</a:t>
            </a:r>
            <a:endParaRPr lang="zh-CN" altLang="en-US" sz="2900" b="1" kern="1200" dirty="0">
              <a:solidFill>
                <a:schemeClr val="bg1"/>
              </a:solidFill>
              <a:latin typeface="等线" panose="02010600030101010101" pitchFamily="2" charset="-122"/>
              <a:ea typeface="等线" panose="02010600030101010101" pitchFamily="2" charset="-122"/>
            </a:endParaRPr>
          </a:p>
        </p:txBody>
      </p:sp>
      <p:sp>
        <p:nvSpPr>
          <p:cNvPr id="3" name="矩形 2"/>
          <p:cNvSpPr/>
          <p:nvPr>
            <p:custDataLst>
              <p:tags r:id="rId14"/>
            </p:custDataLst>
          </p:nvPr>
        </p:nvSpPr>
        <p:spPr>
          <a:xfrm>
            <a:off x="1547664" y="2060848"/>
            <a:ext cx="6048672" cy="584775"/>
          </a:xfrm>
          <a:prstGeom prst="rect">
            <a:avLst/>
          </a:prstGeom>
        </p:spPr>
        <p:txBody>
          <a:bodyPr wrap="square">
            <a:spAutoFit/>
          </a:bodyPr>
          <a:lstStyle/>
          <a:p>
            <a:pPr lvl="0" fontAlgn="base">
              <a:spcBef>
                <a:spcPct val="0"/>
              </a:spcBef>
              <a:spcAft>
                <a:spcPct val="0"/>
              </a:spcAft>
            </a:pPr>
            <a:r>
              <a:rPr lang="zh-CN" altLang="en-US" sz="3200" b="1" dirty="0">
                <a:solidFill>
                  <a:prstClr val="black"/>
                </a:solidFill>
                <a:latin typeface="楷体" pitchFamily="49" charset="-122"/>
                <a:ea typeface="楷体" pitchFamily="49" charset="-122"/>
                <a:cs typeface="+mj-cs"/>
              </a:rPr>
              <a:t>微课</a:t>
            </a:r>
            <a:r>
              <a:rPr lang="zh-CN" altLang="en-US" sz="3200" b="1" dirty="0" smtClean="0">
                <a:solidFill>
                  <a:prstClr val="black"/>
                </a:solidFill>
                <a:latin typeface="楷体" pitchFamily="49" charset="-122"/>
                <a:ea typeface="楷体" pitchFamily="49" charset="-122"/>
                <a:cs typeface="+mj-cs"/>
              </a:rPr>
              <a:t>的设计模型（</a:t>
            </a:r>
            <a:r>
              <a:rPr lang="en-US" altLang="zh-CN" sz="3200" b="1" dirty="0" smtClean="0">
                <a:solidFill>
                  <a:prstClr val="black"/>
                </a:solidFill>
                <a:latin typeface="楷体" pitchFamily="49" charset="-122"/>
                <a:ea typeface="楷体" pitchFamily="49" charset="-122"/>
                <a:cs typeface="+mj-cs"/>
              </a:rPr>
              <a:t>ADDIE </a:t>
            </a:r>
            <a:r>
              <a:rPr lang="zh-CN" altLang="en-US" sz="3200" b="1" dirty="0" smtClean="0">
                <a:solidFill>
                  <a:prstClr val="black"/>
                </a:solidFill>
                <a:latin typeface="楷体" pitchFamily="49" charset="-122"/>
                <a:ea typeface="楷体" pitchFamily="49" charset="-122"/>
                <a:cs typeface="+mj-cs"/>
              </a:rPr>
              <a:t>模式）</a:t>
            </a:r>
            <a:endParaRPr lang="zh-CN" altLang="en-US" sz="3200" b="1" dirty="0">
              <a:solidFill>
                <a:prstClr val="black"/>
              </a:solidFill>
              <a:latin typeface="楷体" pitchFamily="49" charset="-122"/>
              <a:ea typeface="楷体" pitchFamily="49" charset="-122"/>
              <a:cs typeface="+mj-cs"/>
            </a:endParaRPr>
          </a:p>
        </p:txBody>
      </p:sp>
      <p:cxnSp>
        <p:nvCxnSpPr>
          <p:cNvPr id="8" name="直接箭头连接符 7"/>
          <p:cNvCxnSpPr/>
          <p:nvPr/>
        </p:nvCxnSpPr>
        <p:spPr>
          <a:xfrm>
            <a:off x="1475656" y="2861647"/>
            <a:ext cx="5976664" cy="0"/>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a:off x="8028384" y="3869758"/>
            <a:ext cx="0" cy="61200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1043608" y="4445823"/>
            <a:ext cx="6984776" cy="3049"/>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3" name="直接箭头连接符 32"/>
          <p:cNvCxnSpPr/>
          <p:nvPr/>
        </p:nvCxnSpPr>
        <p:spPr>
          <a:xfrm flipV="1">
            <a:off x="1043608" y="3938719"/>
            <a:ext cx="0" cy="54000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2" name="文本框 1"/>
          <p:cNvSpPr txBox="1"/>
          <p:nvPr>
            <p:custDataLst>
              <p:tags r:id="rId15"/>
            </p:custDataLst>
          </p:nvPr>
        </p:nvSpPr>
        <p:spPr>
          <a:xfrm>
            <a:off x="916723" y="5426086"/>
            <a:ext cx="1261884" cy="523220"/>
          </a:xfrm>
          <a:prstGeom prst="rect">
            <a:avLst/>
          </a:prstGeom>
          <a:solidFill>
            <a:schemeClr val="lt1"/>
          </a:solidFill>
          <a:ln w="25400" cap="flat" cmpd="sng" algn="ctr">
            <a:solidFill>
              <a:schemeClr val="accent1"/>
            </a:solidFill>
            <a:prstDash val="solid"/>
          </a:ln>
          <a:effectLst/>
        </p:spPr>
        <p:style>
          <a:lnRef idx="2">
            <a:schemeClr val="accent1"/>
          </a:lnRef>
          <a:fillRef idx="1">
            <a:schemeClr val="lt1"/>
          </a:fillRef>
          <a:effectRef idx="0">
            <a:schemeClr val="accent1"/>
          </a:effectRef>
          <a:fontRef idx="minor">
            <a:schemeClr val="dk1"/>
          </a:fontRef>
        </p:style>
        <p:txBody>
          <a:bodyPr wrap="none" rtlCol="0">
            <a:spAutoFit/>
          </a:bodyPr>
          <a:lstStyle/>
          <a:p>
            <a:pPr algn="ctr"/>
            <a:r>
              <a:rPr lang="zh-CN" altLang="en-US" sz="2800" dirty="0" smtClean="0"/>
              <a:t>做什么</a:t>
            </a:r>
            <a:endParaRPr lang="zh-CN" altLang="en-US" sz="2800" dirty="0"/>
          </a:p>
        </p:txBody>
      </p:sp>
      <p:sp>
        <p:nvSpPr>
          <p:cNvPr id="24" name="文本框 23"/>
          <p:cNvSpPr txBox="1"/>
          <p:nvPr>
            <p:custDataLst>
              <p:tags r:id="rId16"/>
            </p:custDataLst>
          </p:nvPr>
        </p:nvSpPr>
        <p:spPr>
          <a:xfrm>
            <a:off x="2847233" y="5433020"/>
            <a:ext cx="3570208" cy="461665"/>
          </a:xfrm>
          <a:prstGeom prst="rect">
            <a:avLst/>
          </a:prstGeom>
          <a:noFill/>
        </p:spPr>
        <p:txBody>
          <a:bodyPr wrap="none" rtlCol="0">
            <a:spAutoFit/>
          </a:bodyPr>
          <a:lstStyle/>
          <a:p>
            <a:r>
              <a:rPr lang="zh-CN" altLang="en-US" sz="2400" dirty="0" smtClean="0">
                <a:latin typeface="等线" panose="02010600030101010101" pitchFamily="2" charset="-122"/>
                <a:ea typeface="等线" panose="02010600030101010101" pitchFamily="2" charset="-122"/>
              </a:rPr>
              <a:t>采用什么样的表现形式？</a:t>
            </a:r>
            <a:endParaRPr lang="zh-CN" altLang="en-US" sz="2400" dirty="0">
              <a:latin typeface="等线" panose="02010600030101010101" pitchFamily="2" charset="-122"/>
              <a:ea typeface="等线" panose="02010600030101010101" pitchFamily="2" charset="-122"/>
            </a:endParaRPr>
          </a:p>
        </p:txBody>
      </p:sp>
      <p:sp>
        <p:nvSpPr>
          <p:cNvPr id="25" name="文本框 24"/>
          <p:cNvSpPr txBox="1"/>
          <p:nvPr>
            <p:custDataLst>
              <p:tags r:id="rId17"/>
            </p:custDataLst>
          </p:nvPr>
        </p:nvSpPr>
        <p:spPr>
          <a:xfrm>
            <a:off x="3254286" y="6076834"/>
            <a:ext cx="3877985" cy="461665"/>
          </a:xfrm>
          <a:prstGeom prst="rect">
            <a:avLst/>
          </a:prstGeom>
          <a:noFill/>
        </p:spPr>
        <p:txBody>
          <a:bodyPr wrap="none" rtlCol="0">
            <a:spAutoFit/>
          </a:bodyPr>
          <a:lstStyle/>
          <a:p>
            <a:r>
              <a:rPr lang="zh-CN" altLang="en-US" sz="2400" dirty="0" smtClean="0">
                <a:latin typeface="等线" panose="02010600030101010101" pitchFamily="2" charset="-122"/>
                <a:ea typeface="等线" panose="02010600030101010101" pitchFamily="2" charset="-122"/>
              </a:rPr>
              <a:t>需要提供什么活动和练习？</a:t>
            </a:r>
            <a:endParaRPr lang="zh-CN" altLang="en-US" sz="2400" dirty="0">
              <a:latin typeface="等线" panose="02010600030101010101" pitchFamily="2" charset="-122"/>
              <a:ea typeface="等线" panose="02010600030101010101" pitchFamily="2" charset="-122"/>
            </a:endParaRPr>
          </a:p>
        </p:txBody>
      </p:sp>
      <p:sp>
        <p:nvSpPr>
          <p:cNvPr id="27" name="文本框 26"/>
          <p:cNvSpPr txBox="1"/>
          <p:nvPr>
            <p:custDataLst>
              <p:tags r:id="rId18"/>
            </p:custDataLst>
          </p:nvPr>
        </p:nvSpPr>
        <p:spPr>
          <a:xfrm>
            <a:off x="2339752" y="4805863"/>
            <a:ext cx="3570208" cy="461665"/>
          </a:xfrm>
          <a:prstGeom prst="rect">
            <a:avLst/>
          </a:prstGeom>
          <a:noFill/>
        </p:spPr>
        <p:txBody>
          <a:bodyPr wrap="none" rtlCol="0">
            <a:spAutoFit/>
          </a:bodyPr>
          <a:lstStyle/>
          <a:p>
            <a:r>
              <a:rPr lang="zh-CN" altLang="en-US" sz="2400" dirty="0" smtClean="0">
                <a:latin typeface="等线" panose="02010600030101010101" pitchFamily="2" charset="-122"/>
                <a:ea typeface="等线" panose="02010600030101010101" pitchFamily="2" charset="-122"/>
              </a:rPr>
              <a:t>听众需要从中获得什么？</a:t>
            </a:r>
            <a:endParaRPr lang="zh-CN" altLang="en-US" sz="2400" dirty="0">
              <a:latin typeface="等线" panose="02010600030101010101" pitchFamily="2" charset="-122"/>
              <a:ea typeface="等线" panose="02010600030101010101" pitchFamily="2" charset="-122"/>
            </a:endParaRPr>
          </a:p>
        </p:txBody>
      </p:sp>
    </p:spTree>
    <p:extLst>
      <p:ext uri="{BB962C8B-B14F-4D97-AF65-F5344CB8AC3E}">
        <p14:creationId xmlns:p14="http://schemas.microsoft.com/office/powerpoint/2010/main" val="221082965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期占位符 3"/>
          <p:cNvSpPr>
            <a:spLocks noGrp="1"/>
          </p:cNvSpPr>
          <p:nvPr>
            <p:ph type="dt" sz="half" idx="10"/>
            <p:custDataLst>
              <p:tags r:id="rId1"/>
            </p:custDataLst>
          </p:nvPr>
        </p:nvSpPr>
        <p:spPr>
          <a:xfrm>
            <a:off x="457200" y="6356351"/>
            <a:ext cx="2133600" cy="366183"/>
          </a:xfrm>
        </p:spPr>
        <p:txBody>
          <a:bodyPr/>
          <a:lstStyle/>
          <a:p>
            <a:fld id="{5A6E931D-714F-46CC-8A48-2A5EA4AB0C0B}" type="datetime1">
              <a:rPr lang="zh-CN" altLang="en-US" smtClean="0"/>
              <a:t>2018/12/15</a:t>
            </a:fld>
            <a:endParaRPr lang="zh-CN" altLang="en-US"/>
          </a:p>
        </p:txBody>
      </p:sp>
      <p:sp>
        <p:nvSpPr>
          <p:cNvPr id="5" name="灯片编号占位符 4"/>
          <p:cNvSpPr>
            <a:spLocks noGrp="1"/>
          </p:cNvSpPr>
          <p:nvPr>
            <p:ph type="sldNum" sz="quarter" idx="11"/>
            <p:custDataLst>
              <p:tags r:id="rId2"/>
            </p:custDataLst>
          </p:nvPr>
        </p:nvSpPr>
        <p:spPr>
          <a:xfrm>
            <a:off x="6788150" y="6307667"/>
            <a:ext cx="2133600" cy="364067"/>
          </a:xfrm>
        </p:spPr>
        <p:txBody>
          <a:bodyPr/>
          <a:lstStyle/>
          <a:p>
            <a:fld id="{1E0BA58B-103A-46B6-A109-3DF0890384A4}" type="slidenum">
              <a:rPr lang="zh-CN" altLang="en-US" smtClean="0"/>
              <a:t>52</a:t>
            </a:fld>
            <a:endParaRPr lang="zh-CN" altLang="en-US"/>
          </a:p>
        </p:txBody>
      </p:sp>
      <p:sp>
        <p:nvSpPr>
          <p:cNvPr id="10" name="标题 9"/>
          <p:cNvSpPr>
            <a:spLocks noGrp="1"/>
          </p:cNvSpPr>
          <p:nvPr>
            <p:ph type="title"/>
            <p:custDataLst>
              <p:tags r:id="rId3"/>
            </p:custDataLst>
          </p:nvPr>
        </p:nvSpPr>
        <p:spPr>
          <a:xfrm>
            <a:off x="1259632" y="768275"/>
            <a:ext cx="7128470" cy="752875"/>
          </a:xfrm>
        </p:spPr>
        <p:txBody>
          <a:bodyPr/>
          <a:lstStyle/>
          <a:p>
            <a:r>
              <a:rPr lang="zh-CN" altLang="en-US" dirty="0"/>
              <a:t>微课的设计模型</a:t>
            </a:r>
          </a:p>
        </p:txBody>
      </p:sp>
      <p:sp>
        <p:nvSpPr>
          <p:cNvPr id="11" name="矩形 10"/>
          <p:cNvSpPr/>
          <p:nvPr>
            <p:custDataLst>
              <p:tags r:id="rId4"/>
            </p:custDataLst>
          </p:nvPr>
        </p:nvSpPr>
        <p:spPr>
          <a:xfrm>
            <a:off x="467544" y="2326039"/>
            <a:ext cx="8208912" cy="2479824"/>
          </a:xfrm>
          <a:prstGeom prst="rect">
            <a:avLst/>
          </a:prstGeom>
          <a:ln w="6350"/>
        </p:spPr>
        <p:txBody>
          <a:bodyPr/>
          <a:lstStyle/>
          <a:p>
            <a:endParaRPr lang="zh-CN" altLang="en-US"/>
          </a:p>
        </p:txBody>
      </p:sp>
      <p:sp>
        <p:nvSpPr>
          <p:cNvPr id="12" name="任意多边形 11"/>
          <p:cNvSpPr/>
          <p:nvPr>
            <p:custDataLst>
              <p:tags r:id="rId5"/>
            </p:custDataLst>
          </p:nvPr>
        </p:nvSpPr>
        <p:spPr>
          <a:xfrm>
            <a:off x="471552" y="3193183"/>
            <a:ext cx="1242559" cy="745535"/>
          </a:xfrm>
          <a:custGeom>
            <a:avLst/>
            <a:gdLst>
              <a:gd name="connsiteX0" fmla="*/ 0 w 1242559"/>
              <a:gd name="connsiteY0" fmla="*/ 74554 h 745535"/>
              <a:gd name="connsiteX1" fmla="*/ 74554 w 1242559"/>
              <a:gd name="connsiteY1" fmla="*/ 0 h 745535"/>
              <a:gd name="connsiteX2" fmla="*/ 1168006 w 1242559"/>
              <a:gd name="connsiteY2" fmla="*/ 0 h 745535"/>
              <a:gd name="connsiteX3" fmla="*/ 1242560 w 1242559"/>
              <a:gd name="connsiteY3" fmla="*/ 74554 h 745535"/>
              <a:gd name="connsiteX4" fmla="*/ 1242559 w 1242559"/>
              <a:gd name="connsiteY4" fmla="*/ 670982 h 745535"/>
              <a:gd name="connsiteX5" fmla="*/ 1168005 w 1242559"/>
              <a:gd name="connsiteY5" fmla="*/ 745536 h 745535"/>
              <a:gd name="connsiteX6" fmla="*/ 74554 w 1242559"/>
              <a:gd name="connsiteY6" fmla="*/ 745535 h 745535"/>
              <a:gd name="connsiteX7" fmla="*/ 0 w 1242559"/>
              <a:gd name="connsiteY7" fmla="*/ 670981 h 745535"/>
              <a:gd name="connsiteX8" fmla="*/ 0 w 1242559"/>
              <a:gd name="connsiteY8" fmla="*/ 74554 h 745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559" h="745535">
                <a:moveTo>
                  <a:pt x="0" y="74554"/>
                </a:moveTo>
                <a:cubicBezTo>
                  <a:pt x="0" y="33379"/>
                  <a:pt x="33379" y="0"/>
                  <a:pt x="74554" y="0"/>
                </a:cubicBezTo>
                <a:lnTo>
                  <a:pt x="1168006" y="0"/>
                </a:lnTo>
                <a:cubicBezTo>
                  <a:pt x="1209181" y="0"/>
                  <a:pt x="1242560" y="33379"/>
                  <a:pt x="1242560" y="74554"/>
                </a:cubicBezTo>
                <a:cubicBezTo>
                  <a:pt x="1242560" y="273363"/>
                  <a:pt x="1242559" y="472173"/>
                  <a:pt x="1242559" y="670982"/>
                </a:cubicBezTo>
                <a:cubicBezTo>
                  <a:pt x="1242559" y="712157"/>
                  <a:pt x="1209180" y="745536"/>
                  <a:pt x="1168005" y="745536"/>
                </a:cubicBezTo>
                <a:lnTo>
                  <a:pt x="74554" y="745535"/>
                </a:lnTo>
                <a:cubicBezTo>
                  <a:pt x="33379" y="745535"/>
                  <a:pt x="0" y="712156"/>
                  <a:pt x="0" y="670981"/>
                </a:cubicBezTo>
                <a:lnTo>
                  <a:pt x="0" y="74554"/>
                </a:lnTo>
                <a:close/>
              </a:path>
            </a:pathLst>
          </a:custGeom>
          <a:solidFill>
            <a:schemeClr val="accent1"/>
          </a:solidFill>
          <a:ln w="25400" cap="flat" cmpd="sng" algn="ctr">
            <a:solidFill>
              <a:schemeClr val="lt1">
                <a:hueOff val="0"/>
                <a:satOff val="0"/>
                <a:lumOff val="0"/>
                <a:alphaOff val="0"/>
              </a:schemeClr>
            </a:solidFill>
            <a:prstDash val="solid"/>
          </a:ln>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2326" tIns="132326" rIns="132326" bIns="132326" numCol="1" spcCol="1270" anchor="ctr" anchorCtr="0">
            <a:noAutofit/>
          </a:bodyPr>
          <a:lstStyle/>
          <a:p>
            <a:pPr lvl="0" algn="ctr" defTabSz="1289050">
              <a:lnSpc>
                <a:spcPct val="90000"/>
              </a:lnSpc>
              <a:spcBef>
                <a:spcPct val="0"/>
              </a:spcBef>
              <a:spcAft>
                <a:spcPct val="35000"/>
              </a:spcAft>
            </a:pPr>
            <a:r>
              <a:rPr lang="zh-CN" altLang="en-US" sz="2900" b="1" kern="1200" dirty="0" smtClean="0">
                <a:solidFill>
                  <a:schemeClr val="bg1"/>
                </a:solidFill>
                <a:latin typeface="等线" panose="02010600030101010101" pitchFamily="2" charset="-122"/>
                <a:ea typeface="等线" panose="02010600030101010101" pitchFamily="2" charset="-122"/>
              </a:rPr>
              <a:t>分析</a:t>
            </a:r>
            <a:endParaRPr lang="zh-CN" altLang="en-US" sz="2900" b="1" kern="1200" dirty="0">
              <a:solidFill>
                <a:schemeClr val="bg1"/>
              </a:solidFill>
              <a:latin typeface="等线" panose="02010600030101010101" pitchFamily="2" charset="-122"/>
              <a:ea typeface="等线" panose="02010600030101010101" pitchFamily="2" charset="-122"/>
            </a:endParaRPr>
          </a:p>
        </p:txBody>
      </p:sp>
      <p:sp>
        <p:nvSpPr>
          <p:cNvPr id="13" name="任意多边形 12"/>
          <p:cNvSpPr/>
          <p:nvPr>
            <p:custDataLst>
              <p:tags r:id="rId6"/>
            </p:custDataLst>
          </p:nvPr>
        </p:nvSpPr>
        <p:spPr>
          <a:xfrm>
            <a:off x="1838368" y="3411873"/>
            <a:ext cx="263422" cy="308154"/>
          </a:xfrm>
          <a:custGeom>
            <a:avLst/>
            <a:gdLst>
              <a:gd name="connsiteX0" fmla="*/ 0 w 263422"/>
              <a:gd name="connsiteY0" fmla="*/ 61631 h 308154"/>
              <a:gd name="connsiteX1" fmla="*/ 131711 w 263422"/>
              <a:gd name="connsiteY1" fmla="*/ 61631 h 308154"/>
              <a:gd name="connsiteX2" fmla="*/ 131711 w 263422"/>
              <a:gd name="connsiteY2" fmla="*/ 0 h 308154"/>
              <a:gd name="connsiteX3" fmla="*/ 263422 w 263422"/>
              <a:gd name="connsiteY3" fmla="*/ 154077 h 308154"/>
              <a:gd name="connsiteX4" fmla="*/ 131711 w 263422"/>
              <a:gd name="connsiteY4" fmla="*/ 308154 h 308154"/>
              <a:gd name="connsiteX5" fmla="*/ 131711 w 263422"/>
              <a:gd name="connsiteY5" fmla="*/ 246523 h 308154"/>
              <a:gd name="connsiteX6" fmla="*/ 0 w 263422"/>
              <a:gd name="connsiteY6" fmla="*/ 246523 h 308154"/>
              <a:gd name="connsiteX7" fmla="*/ 0 w 263422"/>
              <a:gd name="connsiteY7" fmla="*/ 61631 h 308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422" h="308154">
                <a:moveTo>
                  <a:pt x="0" y="61631"/>
                </a:moveTo>
                <a:lnTo>
                  <a:pt x="131711" y="61631"/>
                </a:lnTo>
                <a:lnTo>
                  <a:pt x="131711" y="0"/>
                </a:lnTo>
                <a:lnTo>
                  <a:pt x="263422" y="154077"/>
                </a:lnTo>
                <a:lnTo>
                  <a:pt x="131711" y="308154"/>
                </a:lnTo>
                <a:lnTo>
                  <a:pt x="131711" y="246523"/>
                </a:lnTo>
                <a:lnTo>
                  <a:pt x="0" y="246523"/>
                </a:lnTo>
                <a:lnTo>
                  <a:pt x="0" y="6163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61631" rIns="79027" bIns="61631" numCol="1" spcCol="1270" anchor="ctr" anchorCtr="0">
            <a:noAutofit/>
          </a:bodyPr>
          <a:lstStyle/>
          <a:p>
            <a:pPr lvl="0" algn="ctr" defTabSz="488950">
              <a:lnSpc>
                <a:spcPct val="90000"/>
              </a:lnSpc>
              <a:spcBef>
                <a:spcPct val="0"/>
              </a:spcBef>
              <a:spcAft>
                <a:spcPct val="35000"/>
              </a:spcAft>
            </a:pPr>
            <a:endParaRPr lang="zh-CN" altLang="en-US" sz="1100" b="1" kern="1200">
              <a:solidFill>
                <a:schemeClr val="bg1"/>
              </a:solidFill>
              <a:latin typeface="等线" panose="02010600030101010101" pitchFamily="2" charset="-122"/>
              <a:ea typeface="等线" panose="02010600030101010101" pitchFamily="2" charset="-122"/>
            </a:endParaRPr>
          </a:p>
        </p:txBody>
      </p:sp>
      <p:sp>
        <p:nvSpPr>
          <p:cNvPr id="14" name="任意多边形 13"/>
          <p:cNvSpPr/>
          <p:nvPr>
            <p:custDataLst>
              <p:tags r:id="rId7"/>
            </p:custDataLst>
          </p:nvPr>
        </p:nvSpPr>
        <p:spPr>
          <a:xfrm>
            <a:off x="2211136" y="3193183"/>
            <a:ext cx="1242559" cy="745535"/>
          </a:xfrm>
          <a:custGeom>
            <a:avLst/>
            <a:gdLst>
              <a:gd name="connsiteX0" fmla="*/ 0 w 1242559"/>
              <a:gd name="connsiteY0" fmla="*/ 74554 h 745535"/>
              <a:gd name="connsiteX1" fmla="*/ 74554 w 1242559"/>
              <a:gd name="connsiteY1" fmla="*/ 0 h 745535"/>
              <a:gd name="connsiteX2" fmla="*/ 1168006 w 1242559"/>
              <a:gd name="connsiteY2" fmla="*/ 0 h 745535"/>
              <a:gd name="connsiteX3" fmla="*/ 1242560 w 1242559"/>
              <a:gd name="connsiteY3" fmla="*/ 74554 h 745535"/>
              <a:gd name="connsiteX4" fmla="*/ 1242559 w 1242559"/>
              <a:gd name="connsiteY4" fmla="*/ 670982 h 745535"/>
              <a:gd name="connsiteX5" fmla="*/ 1168005 w 1242559"/>
              <a:gd name="connsiteY5" fmla="*/ 745536 h 745535"/>
              <a:gd name="connsiteX6" fmla="*/ 74554 w 1242559"/>
              <a:gd name="connsiteY6" fmla="*/ 745535 h 745535"/>
              <a:gd name="connsiteX7" fmla="*/ 0 w 1242559"/>
              <a:gd name="connsiteY7" fmla="*/ 670981 h 745535"/>
              <a:gd name="connsiteX8" fmla="*/ 0 w 1242559"/>
              <a:gd name="connsiteY8" fmla="*/ 74554 h 745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559" h="745535">
                <a:moveTo>
                  <a:pt x="0" y="74554"/>
                </a:moveTo>
                <a:cubicBezTo>
                  <a:pt x="0" y="33379"/>
                  <a:pt x="33379" y="0"/>
                  <a:pt x="74554" y="0"/>
                </a:cubicBezTo>
                <a:lnTo>
                  <a:pt x="1168006" y="0"/>
                </a:lnTo>
                <a:cubicBezTo>
                  <a:pt x="1209181" y="0"/>
                  <a:pt x="1242560" y="33379"/>
                  <a:pt x="1242560" y="74554"/>
                </a:cubicBezTo>
                <a:cubicBezTo>
                  <a:pt x="1242560" y="273363"/>
                  <a:pt x="1242559" y="472173"/>
                  <a:pt x="1242559" y="670982"/>
                </a:cubicBezTo>
                <a:cubicBezTo>
                  <a:pt x="1242559" y="712157"/>
                  <a:pt x="1209180" y="745536"/>
                  <a:pt x="1168005" y="745536"/>
                </a:cubicBezTo>
                <a:lnTo>
                  <a:pt x="74554" y="745535"/>
                </a:lnTo>
                <a:cubicBezTo>
                  <a:pt x="33379" y="745535"/>
                  <a:pt x="0" y="712156"/>
                  <a:pt x="0" y="670981"/>
                </a:cubicBezTo>
                <a:lnTo>
                  <a:pt x="0" y="74554"/>
                </a:lnTo>
                <a:close/>
              </a:path>
            </a:pathLst>
          </a:custGeom>
          <a:solidFill>
            <a:schemeClr val="accent1"/>
          </a:solidFill>
          <a:ln w="25400" cap="flat" cmpd="sng" algn="ctr">
            <a:solidFill>
              <a:schemeClr val="lt1">
                <a:hueOff val="0"/>
                <a:satOff val="0"/>
                <a:lumOff val="0"/>
                <a:alphaOff val="0"/>
              </a:schemeClr>
            </a:solidFill>
            <a:prstDash val="solid"/>
          </a:ln>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2326" tIns="132326" rIns="132326" bIns="132326" numCol="1" spcCol="1270" anchor="ctr" anchorCtr="0">
            <a:noAutofit/>
          </a:bodyPr>
          <a:lstStyle/>
          <a:p>
            <a:pPr lvl="0" algn="ctr" defTabSz="1289050">
              <a:lnSpc>
                <a:spcPct val="90000"/>
              </a:lnSpc>
              <a:spcBef>
                <a:spcPct val="0"/>
              </a:spcBef>
              <a:spcAft>
                <a:spcPct val="35000"/>
              </a:spcAft>
            </a:pPr>
            <a:r>
              <a:rPr lang="zh-CN" altLang="en-US" sz="2900" b="1" kern="1200" dirty="0" smtClean="0">
                <a:solidFill>
                  <a:schemeClr val="bg1"/>
                </a:solidFill>
                <a:latin typeface="等线" panose="02010600030101010101" pitchFamily="2" charset="-122"/>
                <a:ea typeface="等线" panose="02010600030101010101" pitchFamily="2" charset="-122"/>
              </a:rPr>
              <a:t>设计</a:t>
            </a:r>
            <a:endParaRPr lang="zh-CN" altLang="en-US" sz="2900" b="1" kern="1200" dirty="0">
              <a:solidFill>
                <a:schemeClr val="bg1"/>
              </a:solidFill>
              <a:latin typeface="等线" panose="02010600030101010101" pitchFamily="2" charset="-122"/>
              <a:ea typeface="等线" panose="02010600030101010101" pitchFamily="2" charset="-122"/>
            </a:endParaRPr>
          </a:p>
        </p:txBody>
      </p:sp>
      <p:sp>
        <p:nvSpPr>
          <p:cNvPr id="15" name="任意多边形 14"/>
          <p:cNvSpPr/>
          <p:nvPr>
            <p:custDataLst>
              <p:tags r:id="rId8"/>
            </p:custDataLst>
          </p:nvPr>
        </p:nvSpPr>
        <p:spPr>
          <a:xfrm>
            <a:off x="3577952" y="3411873"/>
            <a:ext cx="263422" cy="308154"/>
          </a:xfrm>
          <a:custGeom>
            <a:avLst/>
            <a:gdLst>
              <a:gd name="connsiteX0" fmla="*/ 0 w 263422"/>
              <a:gd name="connsiteY0" fmla="*/ 61631 h 308154"/>
              <a:gd name="connsiteX1" fmla="*/ 131711 w 263422"/>
              <a:gd name="connsiteY1" fmla="*/ 61631 h 308154"/>
              <a:gd name="connsiteX2" fmla="*/ 131711 w 263422"/>
              <a:gd name="connsiteY2" fmla="*/ 0 h 308154"/>
              <a:gd name="connsiteX3" fmla="*/ 263422 w 263422"/>
              <a:gd name="connsiteY3" fmla="*/ 154077 h 308154"/>
              <a:gd name="connsiteX4" fmla="*/ 131711 w 263422"/>
              <a:gd name="connsiteY4" fmla="*/ 308154 h 308154"/>
              <a:gd name="connsiteX5" fmla="*/ 131711 w 263422"/>
              <a:gd name="connsiteY5" fmla="*/ 246523 h 308154"/>
              <a:gd name="connsiteX6" fmla="*/ 0 w 263422"/>
              <a:gd name="connsiteY6" fmla="*/ 246523 h 308154"/>
              <a:gd name="connsiteX7" fmla="*/ 0 w 263422"/>
              <a:gd name="connsiteY7" fmla="*/ 61631 h 308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422" h="308154">
                <a:moveTo>
                  <a:pt x="0" y="61631"/>
                </a:moveTo>
                <a:lnTo>
                  <a:pt x="131711" y="61631"/>
                </a:lnTo>
                <a:lnTo>
                  <a:pt x="131711" y="0"/>
                </a:lnTo>
                <a:lnTo>
                  <a:pt x="263422" y="154077"/>
                </a:lnTo>
                <a:lnTo>
                  <a:pt x="131711" y="308154"/>
                </a:lnTo>
                <a:lnTo>
                  <a:pt x="131711" y="246523"/>
                </a:lnTo>
                <a:lnTo>
                  <a:pt x="0" y="246523"/>
                </a:lnTo>
                <a:lnTo>
                  <a:pt x="0" y="6163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61631" rIns="79027" bIns="61631" numCol="1" spcCol="1270" anchor="ctr" anchorCtr="0">
            <a:noAutofit/>
          </a:bodyPr>
          <a:lstStyle/>
          <a:p>
            <a:pPr lvl="0" algn="ctr" defTabSz="488950">
              <a:lnSpc>
                <a:spcPct val="90000"/>
              </a:lnSpc>
              <a:spcBef>
                <a:spcPct val="0"/>
              </a:spcBef>
              <a:spcAft>
                <a:spcPct val="35000"/>
              </a:spcAft>
            </a:pPr>
            <a:endParaRPr lang="zh-CN" altLang="en-US" sz="1100" b="1" kern="1200">
              <a:solidFill>
                <a:schemeClr val="bg1"/>
              </a:solidFill>
              <a:latin typeface="等线" panose="02010600030101010101" pitchFamily="2" charset="-122"/>
              <a:ea typeface="等线" panose="02010600030101010101" pitchFamily="2" charset="-122"/>
            </a:endParaRPr>
          </a:p>
        </p:txBody>
      </p:sp>
      <p:sp>
        <p:nvSpPr>
          <p:cNvPr id="16" name="任意多边形 15"/>
          <p:cNvSpPr/>
          <p:nvPr>
            <p:custDataLst>
              <p:tags r:id="rId9"/>
            </p:custDataLst>
          </p:nvPr>
        </p:nvSpPr>
        <p:spPr>
          <a:xfrm>
            <a:off x="3950720" y="3193183"/>
            <a:ext cx="1242559" cy="745535"/>
          </a:xfrm>
          <a:custGeom>
            <a:avLst/>
            <a:gdLst>
              <a:gd name="connsiteX0" fmla="*/ 0 w 1242559"/>
              <a:gd name="connsiteY0" fmla="*/ 74554 h 745535"/>
              <a:gd name="connsiteX1" fmla="*/ 74554 w 1242559"/>
              <a:gd name="connsiteY1" fmla="*/ 0 h 745535"/>
              <a:gd name="connsiteX2" fmla="*/ 1168006 w 1242559"/>
              <a:gd name="connsiteY2" fmla="*/ 0 h 745535"/>
              <a:gd name="connsiteX3" fmla="*/ 1242560 w 1242559"/>
              <a:gd name="connsiteY3" fmla="*/ 74554 h 745535"/>
              <a:gd name="connsiteX4" fmla="*/ 1242559 w 1242559"/>
              <a:gd name="connsiteY4" fmla="*/ 670982 h 745535"/>
              <a:gd name="connsiteX5" fmla="*/ 1168005 w 1242559"/>
              <a:gd name="connsiteY5" fmla="*/ 745536 h 745535"/>
              <a:gd name="connsiteX6" fmla="*/ 74554 w 1242559"/>
              <a:gd name="connsiteY6" fmla="*/ 745535 h 745535"/>
              <a:gd name="connsiteX7" fmla="*/ 0 w 1242559"/>
              <a:gd name="connsiteY7" fmla="*/ 670981 h 745535"/>
              <a:gd name="connsiteX8" fmla="*/ 0 w 1242559"/>
              <a:gd name="connsiteY8" fmla="*/ 74554 h 745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559" h="745535">
                <a:moveTo>
                  <a:pt x="0" y="74554"/>
                </a:moveTo>
                <a:cubicBezTo>
                  <a:pt x="0" y="33379"/>
                  <a:pt x="33379" y="0"/>
                  <a:pt x="74554" y="0"/>
                </a:cubicBezTo>
                <a:lnTo>
                  <a:pt x="1168006" y="0"/>
                </a:lnTo>
                <a:cubicBezTo>
                  <a:pt x="1209181" y="0"/>
                  <a:pt x="1242560" y="33379"/>
                  <a:pt x="1242560" y="74554"/>
                </a:cubicBezTo>
                <a:cubicBezTo>
                  <a:pt x="1242560" y="273363"/>
                  <a:pt x="1242559" y="472173"/>
                  <a:pt x="1242559" y="670982"/>
                </a:cubicBezTo>
                <a:cubicBezTo>
                  <a:pt x="1242559" y="712157"/>
                  <a:pt x="1209180" y="745536"/>
                  <a:pt x="1168005" y="745536"/>
                </a:cubicBezTo>
                <a:lnTo>
                  <a:pt x="74554" y="745535"/>
                </a:lnTo>
                <a:cubicBezTo>
                  <a:pt x="33379" y="745535"/>
                  <a:pt x="0" y="712156"/>
                  <a:pt x="0" y="670981"/>
                </a:cubicBezTo>
                <a:lnTo>
                  <a:pt x="0" y="74554"/>
                </a:lnTo>
                <a:close/>
              </a:path>
            </a:pathLst>
          </a:custGeom>
          <a:solidFill>
            <a:srgbClr val="FFC000"/>
          </a:solidFill>
          <a:ln w="25400" cap="flat" cmpd="sng" algn="ctr">
            <a:solidFill>
              <a:schemeClr val="lt1">
                <a:hueOff val="0"/>
                <a:satOff val="0"/>
                <a:lumOff val="0"/>
                <a:alphaOff val="0"/>
              </a:schemeClr>
            </a:solidFill>
            <a:prstDash val="solid"/>
          </a:ln>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2326" tIns="132326" rIns="132326" bIns="132326" numCol="1" spcCol="1270" anchor="ctr" anchorCtr="0">
            <a:noAutofit/>
          </a:bodyPr>
          <a:lstStyle/>
          <a:p>
            <a:pPr lvl="0" algn="ctr" defTabSz="1289050">
              <a:lnSpc>
                <a:spcPct val="90000"/>
              </a:lnSpc>
              <a:spcBef>
                <a:spcPct val="0"/>
              </a:spcBef>
              <a:spcAft>
                <a:spcPct val="35000"/>
              </a:spcAft>
            </a:pPr>
            <a:r>
              <a:rPr lang="zh-CN" altLang="en-US" sz="2900" b="1" kern="1200" dirty="0" smtClean="0">
                <a:solidFill>
                  <a:schemeClr val="bg1"/>
                </a:solidFill>
                <a:latin typeface="等线" panose="02010600030101010101" pitchFamily="2" charset="-122"/>
                <a:ea typeface="等线" panose="02010600030101010101" pitchFamily="2" charset="-122"/>
              </a:rPr>
              <a:t>开发</a:t>
            </a:r>
            <a:endParaRPr lang="zh-CN" altLang="en-US" sz="2900" b="1" kern="1200" dirty="0">
              <a:solidFill>
                <a:schemeClr val="bg1"/>
              </a:solidFill>
              <a:latin typeface="等线" panose="02010600030101010101" pitchFamily="2" charset="-122"/>
              <a:ea typeface="等线" panose="02010600030101010101" pitchFamily="2" charset="-122"/>
            </a:endParaRPr>
          </a:p>
        </p:txBody>
      </p:sp>
      <p:sp>
        <p:nvSpPr>
          <p:cNvPr id="17" name="任意多边形 16"/>
          <p:cNvSpPr/>
          <p:nvPr>
            <p:custDataLst>
              <p:tags r:id="rId10"/>
            </p:custDataLst>
          </p:nvPr>
        </p:nvSpPr>
        <p:spPr>
          <a:xfrm>
            <a:off x="5317535" y="3411873"/>
            <a:ext cx="263422" cy="308154"/>
          </a:xfrm>
          <a:custGeom>
            <a:avLst/>
            <a:gdLst>
              <a:gd name="connsiteX0" fmla="*/ 0 w 263422"/>
              <a:gd name="connsiteY0" fmla="*/ 61631 h 308154"/>
              <a:gd name="connsiteX1" fmla="*/ 131711 w 263422"/>
              <a:gd name="connsiteY1" fmla="*/ 61631 h 308154"/>
              <a:gd name="connsiteX2" fmla="*/ 131711 w 263422"/>
              <a:gd name="connsiteY2" fmla="*/ 0 h 308154"/>
              <a:gd name="connsiteX3" fmla="*/ 263422 w 263422"/>
              <a:gd name="connsiteY3" fmla="*/ 154077 h 308154"/>
              <a:gd name="connsiteX4" fmla="*/ 131711 w 263422"/>
              <a:gd name="connsiteY4" fmla="*/ 308154 h 308154"/>
              <a:gd name="connsiteX5" fmla="*/ 131711 w 263422"/>
              <a:gd name="connsiteY5" fmla="*/ 246523 h 308154"/>
              <a:gd name="connsiteX6" fmla="*/ 0 w 263422"/>
              <a:gd name="connsiteY6" fmla="*/ 246523 h 308154"/>
              <a:gd name="connsiteX7" fmla="*/ 0 w 263422"/>
              <a:gd name="connsiteY7" fmla="*/ 61631 h 308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422" h="308154">
                <a:moveTo>
                  <a:pt x="0" y="61631"/>
                </a:moveTo>
                <a:lnTo>
                  <a:pt x="131711" y="61631"/>
                </a:lnTo>
                <a:lnTo>
                  <a:pt x="131711" y="0"/>
                </a:lnTo>
                <a:lnTo>
                  <a:pt x="263422" y="154077"/>
                </a:lnTo>
                <a:lnTo>
                  <a:pt x="131711" y="308154"/>
                </a:lnTo>
                <a:lnTo>
                  <a:pt x="131711" y="246523"/>
                </a:lnTo>
                <a:lnTo>
                  <a:pt x="0" y="246523"/>
                </a:lnTo>
                <a:lnTo>
                  <a:pt x="0" y="6163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61631" rIns="79027" bIns="61631" numCol="1" spcCol="1270" anchor="ctr" anchorCtr="0">
            <a:noAutofit/>
          </a:bodyPr>
          <a:lstStyle/>
          <a:p>
            <a:pPr lvl="0" algn="ctr" defTabSz="488950">
              <a:lnSpc>
                <a:spcPct val="90000"/>
              </a:lnSpc>
              <a:spcBef>
                <a:spcPct val="0"/>
              </a:spcBef>
              <a:spcAft>
                <a:spcPct val="35000"/>
              </a:spcAft>
            </a:pPr>
            <a:endParaRPr lang="zh-CN" altLang="en-US" sz="1100" b="1" kern="1200">
              <a:solidFill>
                <a:schemeClr val="bg1"/>
              </a:solidFill>
              <a:latin typeface="等线" panose="02010600030101010101" pitchFamily="2" charset="-122"/>
              <a:ea typeface="等线" panose="02010600030101010101" pitchFamily="2" charset="-122"/>
            </a:endParaRPr>
          </a:p>
        </p:txBody>
      </p:sp>
      <p:sp>
        <p:nvSpPr>
          <p:cNvPr id="18" name="任意多边形 17"/>
          <p:cNvSpPr/>
          <p:nvPr>
            <p:custDataLst>
              <p:tags r:id="rId11"/>
            </p:custDataLst>
          </p:nvPr>
        </p:nvSpPr>
        <p:spPr>
          <a:xfrm>
            <a:off x="5690303" y="3193183"/>
            <a:ext cx="1242559" cy="745535"/>
          </a:xfrm>
          <a:custGeom>
            <a:avLst/>
            <a:gdLst>
              <a:gd name="connsiteX0" fmla="*/ 0 w 1242559"/>
              <a:gd name="connsiteY0" fmla="*/ 74554 h 745535"/>
              <a:gd name="connsiteX1" fmla="*/ 74554 w 1242559"/>
              <a:gd name="connsiteY1" fmla="*/ 0 h 745535"/>
              <a:gd name="connsiteX2" fmla="*/ 1168006 w 1242559"/>
              <a:gd name="connsiteY2" fmla="*/ 0 h 745535"/>
              <a:gd name="connsiteX3" fmla="*/ 1242560 w 1242559"/>
              <a:gd name="connsiteY3" fmla="*/ 74554 h 745535"/>
              <a:gd name="connsiteX4" fmla="*/ 1242559 w 1242559"/>
              <a:gd name="connsiteY4" fmla="*/ 670982 h 745535"/>
              <a:gd name="connsiteX5" fmla="*/ 1168005 w 1242559"/>
              <a:gd name="connsiteY5" fmla="*/ 745536 h 745535"/>
              <a:gd name="connsiteX6" fmla="*/ 74554 w 1242559"/>
              <a:gd name="connsiteY6" fmla="*/ 745535 h 745535"/>
              <a:gd name="connsiteX7" fmla="*/ 0 w 1242559"/>
              <a:gd name="connsiteY7" fmla="*/ 670981 h 745535"/>
              <a:gd name="connsiteX8" fmla="*/ 0 w 1242559"/>
              <a:gd name="connsiteY8" fmla="*/ 74554 h 745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559" h="745535">
                <a:moveTo>
                  <a:pt x="0" y="74554"/>
                </a:moveTo>
                <a:cubicBezTo>
                  <a:pt x="0" y="33379"/>
                  <a:pt x="33379" y="0"/>
                  <a:pt x="74554" y="0"/>
                </a:cubicBezTo>
                <a:lnTo>
                  <a:pt x="1168006" y="0"/>
                </a:lnTo>
                <a:cubicBezTo>
                  <a:pt x="1209181" y="0"/>
                  <a:pt x="1242560" y="33379"/>
                  <a:pt x="1242560" y="74554"/>
                </a:cubicBezTo>
                <a:cubicBezTo>
                  <a:pt x="1242560" y="273363"/>
                  <a:pt x="1242559" y="472173"/>
                  <a:pt x="1242559" y="670982"/>
                </a:cubicBezTo>
                <a:cubicBezTo>
                  <a:pt x="1242559" y="712157"/>
                  <a:pt x="1209180" y="745536"/>
                  <a:pt x="1168005" y="745536"/>
                </a:cubicBezTo>
                <a:lnTo>
                  <a:pt x="74554" y="745535"/>
                </a:lnTo>
                <a:cubicBezTo>
                  <a:pt x="33379" y="745535"/>
                  <a:pt x="0" y="712156"/>
                  <a:pt x="0" y="670981"/>
                </a:cubicBezTo>
                <a:lnTo>
                  <a:pt x="0" y="74554"/>
                </a:lnTo>
                <a:close/>
              </a:path>
            </a:pathLst>
          </a:cu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2326" tIns="132326" rIns="132326" bIns="132326" numCol="1" spcCol="1270" anchor="ctr" anchorCtr="0">
            <a:noAutofit/>
          </a:bodyPr>
          <a:lstStyle/>
          <a:p>
            <a:pPr lvl="0" algn="ctr" defTabSz="1289050">
              <a:lnSpc>
                <a:spcPct val="90000"/>
              </a:lnSpc>
              <a:spcBef>
                <a:spcPct val="0"/>
              </a:spcBef>
              <a:spcAft>
                <a:spcPct val="35000"/>
              </a:spcAft>
            </a:pPr>
            <a:r>
              <a:rPr lang="zh-CN" altLang="en-US" sz="2900" b="1" kern="1200" dirty="0" smtClean="0">
                <a:solidFill>
                  <a:schemeClr val="bg1"/>
                </a:solidFill>
                <a:latin typeface="等线" panose="02010600030101010101" pitchFamily="2" charset="-122"/>
                <a:ea typeface="等线" panose="02010600030101010101" pitchFamily="2" charset="-122"/>
              </a:rPr>
              <a:t>实施</a:t>
            </a:r>
            <a:endParaRPr lang="zh-CN" altLang="en-US" sz="2900" b="1" kern="1200" dirty="0">
              <a:solidFill>
                <a:schemeClr val="bg1"/>
              </a:solidFill>
              <a:latin typeface="等线" panose="02010600030101010101" pitchFamily="2" charset="-122"/>
              <a:ea typeface="等线" panose="02010600030101010101" pitchFamily="2" charset="-122"/>
            </a:endParaRPr>
          </a:p>
        </p:txBody>
      </p:sp>
      <p:sp>
        <p:nvSpPr>
          <p:cNvPr id="19" name="任意多边形 18"/>
          <p:cNvSpPr/>
          <p:nvPr>
            <p:custDataLst>
              <p:tags r:id="rId12"/>
            </p:custDataLst>
          </p:nvPr>
        </p:nvSpPr>
        <p:spPr>
          <a:xfrm>
            <a:off x="7057119" y="3411873"/>
            <a:ext cx="263422" cy="308154"/>
          </a:xfrm>
          <a:custGeom>
            <a:avLst/>
            <a:gdLst>
              <a:gd name="connsiteX0" fmla="*/ 0 w 263422"/>
              <a:gd name="connsiteY0" fmla="*/ 61631 h 308154"/>
              <a:gd name="connsiteX1" fmla="*/ 131711 w 263422"/>
              <a:gd name="connsiteY1" fmla="*/ 61631 h 308154"/>
              <a:gd name="connsiteX2" fmla="*/ 131711 w 263422"/>
              <a:gd name="connsiteY2" fmla="*/ 0 h 308154"/>
              <a:gd name="connsiteX3" fmla="*/ 263422 w 263422"/>
              <a:gd name="connsiteY3" fmla="*/ 154077 h 308154"/>
              <a:gd name="connsiteX4" fmla="*/ 131711 w 263422"/>
              <a:gd name="connsiteY4" fmla="*/ 308154 h 308154"/>
              <a:gd name="connsiteX5" fmla="*/ 131711 w 263422"/>
              <a:gd name="connsiteY5" fmla="*/ 246523 h 308154"/>
              <a:gd name="connsiteX6" fmla="*/ 0 w 263422"/>
              <a:gd name="connsiteY6" fmla="*/ 246523 h 308154"/>
              <a:gd name="connsiteX7" fmla="*/ 0 w 263422"/>
              <a:gd name="connsiteY7" fmla="*/ 61631 h 308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422" h="308154">
                <a:moveTo>
                  <a:pt x="0" y="61631"/>
                </a:moveTo>
                <a:lnTo>
                  <a:pt x="131711" y="61631"/>
                </a:lnTo>
                <a:lnTo>
                  <a:pt x="131711" y="0"/>
                </a:lnTo>
                <a:lnTo>
                  <a:pt x="263422" y="154077"/>
                </a:lnTo>
                <a:lnTo>
                  <a:pt x="131711" y="308154"/>
                </a:lnTo>
                <a:lnTo>
                  <a:pt x="131711" y="246523"/>
                </a:lnTo>
                <a:lnTo>
                  <a:pt x="0" y="246523"/>
                </a:lnTo>
                <a:lnTo>
                  <a:pt x="0" y="6163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61631" rIns="79027" bIns="61631" numCol="1" spcCol="1270" anchor="ctr" anchorCtr="0">
            <a:noAutofit/>
          </a:bodyPr>
          <a:lstStyle/>
          <a:p>
            <a:pPr lvl="0" algn="ctr" defTabSz="488950">
              <a:lnSpc>
                <a:spcPct val="90000"/>
              </a:lnSpc>
              <a:spcBef>
                <a:spcPct val="0"/>
              </a:spcBef>
              <a:spcAft>
                <a:spcPct val="35000"/>
              </a:spcAft>
            </a:pPr>
            <a:endParaRPr lang="zh-CN" altLang="en-US" sz="1100" b="1" kern="1200">
              <a:solidFill>
                <a:schemeClr val="bg1"/>
              </a:solidFill>
              <a:latin typeface="等线" panose="02010600030101010101" pitchFamily="2" charset="-122"/>
              <a:ea typeface="等线" panose="02010600030101010101" pitchFamily="2" charset="-122"/>
            </a:endParaRPr>
          </a:p>
        </p:txBody>
      </p:sp>
      <p:sp>
        <p:nvSpPr>
          <p:cNvPr id="20" name="任意多边形 19"/>
          <p:cNvSpPr/>
          <p:nvPr>
            <p:custDataLst>
              <p:tags r:id="rId13"/>
            </p:custDataLst>
          </p:nvPr>
        </p:nvSpPr>
        <p:spPr>
          <a:xfrm>
            <a:off x="7429887" y="3193183"/>
            <a:ext cx="1242559" cy="745535"/>
          </a:xfrm>
          <a:custGeom>
            <a:avLst/>
            <a:gdLst>
              <a:gd name="connsiteX0" fmla="*/ 0 w 1242559"/>
              <a:gd name="connsiteY0" fmla="*/ 74554 h 745535"/>
              <a:gd name="connsiteX1" fmla="*/ 74554 w 1242559"/>
              <a:gd name="connsiteY1" fmla="*/ 0 h 745535"/>
              <a:gd name="connsiteX2" fmla="*/ 1168006 w 1242559"/>
              <a:gd name="connsiteY2" fmla="*/ 0 h 745535"/>
              <a:gd name="connsiteX3" fmla="*/ 1242560 w 1242559"/>
              <a:gd name="connsiteY3" fmla="*/ 74554 h 745535"/>
              <a:gd name="connsiteX4" fmla="*/ 1242559 w 1242559"/>
              <a:gd name="connsiteY4" fmla="*/ 670982 h 745535"/>
              <a:gd name="connsiteX5" fmla="*/ 1168005 w 1242559"/>
              <a:gd name="connsiteY5" fmla="*/ 745536 h 745535"/>
              <a:gd name="connsiteX6" fmla="*/ 74554 w 1242559"/>
              <a:gd name="connsiteY6" fmla="*/ 745535 h 745535"/>
              <a:gd name="connsiteX7" fmla="*/ 0 w 1242559"/>
              <a:gd name="connsiteY7" fmla="*/ 670981 h 745535"/>
              <a:gd name="connsiteX8" fmla="*/ 0 w 1242559"/>
              <a:gd name="connsiteY8" fmla="*/ 74554 h 745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559" h="745535">
                <a:moveTo>
                  <a:pt x="0" y="74554"/>
                </a:moveTo>
                <a:cubicBezTo>
                  <a:pt x="0" y="33379"/>
                  <a:pt x="33379" y="0"/>
                  <a:pt x="74554" y="0"/>
                </a:cubicBezTo>
                <a:lnTo>
                  <a:pt x="1168006" y="0"/>
                </a:lnTo>
                <a:cubicBezTo>
                  <a:pt x="1209181" y="0"/>
                  <a:pt x="1242560" y="33379"/>
                  <a:pt x="1242560" y="74554"/>
                </a:cubicBezTo>
                <a:cubicBezTo>
                  <a:pt x="1242560" y="273363"/>
                  <a:pt x="1242559" y="472173"/>
                  <a:pt x="1242559" y="670982"/>
                </a:cubicBezTo>
                <a:cubicBezTo>
                  <a:pt x="1242559" y="712157"/>
                  <a:pt x="1209180" y="745536"/>
                  <a:pt x="1168005" y="745536"/>
                </a:cubicBezTo>
                <a:lnTo>
                  <a:pt x="74554" y="745535"/>
                </a:lnTo>
                <a:cubicBezTo>
                  <a:pt x="33379" y="745535"/>
                  <a:pt x="0" y="712156"/>
                  <a:pt x="0" y="670981"/>
                </a:cubicBezTo>
                <a:lnTo>
                  <a:pt x="0" y="74554"/>
                </a:lnTo>
                <a:close/>
              </a:path>
            </a:pathLst>
          </a:cu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2326" tIns="132326" rIns="132326" bIns="132326" numCol="1" spcCol="1270" anchor="ctr" anchorCtr="0">
            <a:noAutofit/>
          </a:bodyPr>
          <a:lstStyle/>
          <a:p>
            <a:pPr lvl="0" algn="ctr" defTabSz="1289050">
              <a:lnSpc>
                <a:spcPct val="90000"/>
              </a:lnSpc>
              <a:spcBef>
                <a:spcPct val="0"/>
              </a:spcBef>
              <a:spcAft>
                <a:spcPct val="35000"/>
              </a:spcAft>
            </a:pPr>
            <a:r>
              <a:rPr lang="zh-CN" altLang="en-US" sz="2900" b="1" kern="1200" dirty="0" smtClean="0">
                <a:solidFill>
                  <a:schemeClr val="bg1"/>
                </a:solidFill>
                <a:latin typeface="等线" panose="02010600030101010101" pitchFamily="2" charset="-122"/>
                <a:ea typeface="等线" panose="02010600030101010101" pitchFamily="2" charset="-122"/>
              </a:rPr>
              <a:t>评价</a:t>
            </a:r>
            <a:endParaRPr lang="zh-CN" altLang="en-US" sz="2900" b="1" kern="1200" dirty="0">
              <a:solidFill>
                <a:schemeClr val="bg1"/>
              </a:solidFill>
              <a:latin typeface="等线" panose="02010600030101010101" pitchFamily="2" charset="-122"/>
              <a:ea typeface="等线" panose="02010600030101010101" pitchFamily="2" charset="-122"/>
            </a:endParaRPr>
          </a:p>
        </p:txBody>
      </p:sp>
      <p:sp>
        <p:nvSpPr>
          <p:cNvPr id="3" name="矩形 2"/>
          <p:cNvSpPr/>
          <p:nvPr>
            <p:custDataLst>
              <p:tags r:id="rId14"/>
            </p:custDataLst>
          </p:nvPr>
        </p:nvSpPr>
        <p:spPr>
          <a:xfrm>
            <a:off x="1547664" y="2060848"/>
            <a:ext cx="6048672" cy="584775"/>
          </a:xfrm>
          <a:prstGeom prst="rect">
            <a:avLst/>
          </a:prstGeom>
        </p:spPr>
        <p:txBody>
          <a:bodyPr wrap="square">
            <a:spAutoFit/>
          </a:bodyPr>
          <a:lstStyle/>
          <a:p>
            <a:pPr lvl="0" fontAlgn="base">
              <a:spcBef>
                <a:spcPct val="0"/>
              </a:spcBef>
              <a:spcAft>
                <a:spcPct val="0"/>
              </a:spcAft>
            </a:pPr>
            <a:r>
              <a:rPr lang="zh-CN" altLang="en-US" sz="3200" b="1" dirty="0">
                <a:solidFill>
                  <a:prstClr val="black"/>
                </a:solidFill>
                <a:latin typeface="楷体" pitchFamily="49" charset="-122"/>
                <a:ea typeface="楷体" pitchFamily="49" charset="-122"/>
                <a:cs typeface="+mj-cs"/>
              </a:rPr>
              <a:t>微课</a:t>
            </a:r>
            <a:r>
              <a:rPr lang="zh-CN" altLang="en-US" sz="3200" b="1" dirty="0" smtClean="0">
                <a:solidFill>
                  <a:prstClr val="black"/>
                </a:solidFill>
                <a:latin typeface="楷体" pitchFamily="49" charset="-122"/>
                <a:ea typeface="楷体" pitchFamily="49" charset="-122"/>
                <a:cs typeface="+mj-cs"/>
              </a:rPr>
              <a:t>的设计模型（</a:t>
            </a:r>
            <a:r>
              <a:rPr lang="en-US" altLang="zh-CN" sz="3200" b="1" dirty="0" smtClean="0">
                <a:solidFill>
                  <a:prstClr val="black"/>
                </a:solidFill>
                <a:latin typeface="楷体" pitchFamily="49" charset="-122"/>
                <a:ea typeface="楷体" pitchFamily="49" charset="-122"/>
                <a:cs typeface="+mj-cs"/>
              </a:rPr>
              <a:t>ADDIE </a:t>
            </a:r>
            <a:r>
              <a:rPr lang="zh-CN" altLang="en-US" sz="3200" b="1" dirty="0" smtClean="0">
                <a:solidFill>
                  <a:prstClr val="black"/>
                </a:solidFill>
                <a:latin typeface="楷体" pitchFamily="49" charset="-122"/>
                <a:ea typeface="楷体" pitchFamily="49" charset="-122"/>
                <a:cs typeface="+mj-cs"/>
              </a:rPr>
              <a:t>模式）</a:t>
            </a:r>
            <a:endParaRPr lang="zh-CN" altLang="en-US" sz="3200" b="1" dirty="0">
              <a:solidFill>
                <a:prstClr val="black"/>
              </a:solidFill>
              <a:latin typeface="楷体" pitchFamily="49" charset="-122"/>
              <a:ea typeface="楷体" pitchFamily="49" charset="-122"/>
              <a:cs typeface="+mj-cs"/>
            </a:endParaRPr>
          </a:p>
        </p:txBody>
      </p:sp>
      <p:cxnSp>
        <p:nvCxnSpPr>
          <p:cNvPr id="8" name="直接箭头连接符 7"/>
          <p:cNvCxnSpPr/>
          <p:nvPr/>
        </p:nvCxnSpPr>
        <p:spPr>
          <a:xfrm>
            <a:off x="1475656" y="2861647"/>
            <a:ext cx="5976664" cy="0"/>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a:off x="8028384" y="3869758"/>
            <a:ext cx="0" cy="61200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1043608" y="4445823"/>
            <a:ext cx="6984776" cy="3049"/>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3" name="直接箭头连接符 32"/>
          <p:cNvCxnSpPr/>
          <p:nvPr/>
        </p:nvCxnSpPr>
        <p:spPr>
          <a:xfrm flipV="1">
            <a:off x="1043608" y="3938719"/>
            <a:ext cx="0" cy="54000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2" name="文本框 1"/>
          <p:cNvSpPr txBox="1"/>
          <p:nvPr>
            <p:custDataLst>
              <p:tags r:id="rId15"/>
            </p:custDataLst>
          </p:nvPr>
        </p:nvSpPr>
        <p:spPr>
          <a:xfrm>
            <a:off x="916722" y="5426086"/>
            <a:ext cx="1261885" cy="523220"/>
          </a:xfrm>
          <a:prstGeom prst="rect">
            <a:avLst/>
          </a:prstGeom>
          <a:solidFill>
            <a:schemeClr val="lt1"/>
          </a:solidFill>
          <a:ln w="25400" cap="flat" cmpd="sng" algn="ctr">
            <a:solidFill>
              <a:schemeClr val="accent1"/>
            </a:solidFill>
            <a:prstDash val="solid"/>
          </a:ln>
          <a:effectLst/>
        </p:spPr>
        <p:style>
          <a:lnRef idx="2">
            <a:schemeClr val="accent1"/>
          </a:lnRef>
          <a:fillRef idx="1">
            <a:schemeClr val="lt1"/>
          </a:fillRef>
          <a:effectRef idx="0">
            <a:schemeClr val="accent1"/>
          </a:effectRef>
          <a:fontRef idx="minor">
            <a:schemeClr val="dk1"/>
          </a:fontRef>
        </p:style>
        <p:txBody>
          <a:bodyPr wrap="none" rtlCol="0">
            <a:spAutoFit/>
          </a:bodyPr>
          <a:lstStyle/>
          <a:p>
            <a:pPr algn="ctr"/>
            <a:r>
              <a:rPr lang="zh-CN" altLang="en-US" sz="2800" dirty="0" smtClean="0"/>
              <a:t>怎么做</a:t>
            </a:r>
            <a:endParaRPr lang="zh-CN" altLang="en-US" sz="2800" dirty="0"/>
          </a:p>
        </p:txBody>
      </p:sp>
      <p:sp>
        <p:nvSpPr>
          <p:cNvPr id="24" name="文本框 23"/>
          <p:cNvSpPr txBox="1"/>
          <p:nvPr>
            <p:custDataLst>
              <p:tags r:id="rId16"/>
            </p:custDataLst>
          </p:nvPr>
        </p:nvSpPr>
        <p:spPr>
          <a:xfrm>
            <a:off x="2847233" y="5433020"/>
            <a:ext cx="3570208" cy="461665"/>
          </a:xfrm>
          <a:prstGeom prst="rect">
            <a:avLst/>
          </a:prstGeom>
          <a:noFill/>
        </p:spPr>
        <p:txBody>
          <a:bodyPr wrap="none" rtlCol="0">
            <a:spAutoFit/>
          </a:bodyPr>
          <a:lstStyle/>
          <a:p>
            <a:r>
              <a:rPr lang="zh-CN" altLang="en-US" sz="2400" dirty="0" smtClean="0">
                <a:latin typeface="等线" panose="02010600030101010101" pitchFamily="2" charset="-122"/>
                <a:ea typeface="等线" panose="02010600030101010101" pitchFamily="2" charset="-122"/>
              </a:rPr>
              <a:t>采用什么样的录制形式？</a:t>
            </a:r>
            <a:endParaRPr lang="zh-CN" altLang="en-US" sz="2400" dirty="0">
              <a:latin typeface="等线" panose="02010600030101010101" pitchFamily="2" charset="-122"/>
              <a:ea typeface="等线" panose="02010600030101010101" pitchFamily="2" charset="-122"/>
            </a:endParaRPr>
          </a:p>
        </p:txBody>
      </p:sp>
      <p:sp>
        <p:nvSpPr>
          <p:cNvPr id="25" name="文本框 24"/>
          <p:cNvSpPr txBox="1"/>
          <p:nvPr>
            <p:custDataLst>
              <p:tags r:id="rId17"/>
            </p:custDataLst>
          </p:nvPr>
        </p:nvSpPr>
        <p:spPr>
          <a:xfrm>
            <a:off x="3254286" y="6076834"/>
            <a:ext cx="3570208" cy="461665"/>
          </a:xfrm>
          <a:prstGeom prst="rect">
            <a:avLst/>
          </a:prstGeom>
          <a:noFill/>
        </p:spPr>
        <p:txBody>
          <a:bodyPr wrap="none" rtlCol="0">
            <a:spAutoFit/>
          </a:bodyPr>
          <a:lstStyle/>
          <a:p>
            <a:r>
              <a:rPr lang="zh-CN" altLang="en-US" sz="2400" dirty="0" smtClean="0">
                <a:latin typeface="等线" panose="02010600030101010101" pitchFamily="2" charset="-122"/>
                <a:ea typeface="等线" panose="02010600030101010101" pitchFamily="2" charset="-122"/>
              </a:rPr>
              <a:t>做出什么样的资源效果？</a:t>
            </a:r>
            <a:endParaRPr lang="zh-CN" altLang="en-US" sz="2400" dirty="0">
              <a:latin typeface="等线" panose="02010600030101010101" pitchFamily="2" charset="-122"/>
              <a:ea typeface="等线" panose="02010600030101010101" pitchFamily="2" charset="-122"/>
            </a:endParaRPr>
          </a:p>
        </p:txBody>
      </p:sp>
      <p:sp>
        <p:nvSpPr>
          <p:cNvPr id="27" name="文本框 26"/>
          <p:cNvSpPr txBox="1"/>
          <p:nvPr>
            <p:custDataLst>
              <p:tags r:id="rId18"/>
            </p:custDataLst>
          </p:nvPr>
        </p:nvSpPr>
        <p:spPr>
          <a:xfrm>
            <a:off x="2339752" y="4805863"/>
            <a:ext cx="2646878" cy="461665"/>
          </a:xfrm>
          <a:prstGeom prst="rect">
            <a:avLst/>
          </a:prstGeom>
          <a:noFill/>
        </p:spPr>
        <p:txBody>
          <a:bodyPr wrap="none" rtlCol="0">
            <a:spAutoFit/>
          </a:bodyPr>
          <a:lstStyle/>
          <a:p>
            <a:r>
              <a:rPr lang="zh-CN" altLang="en-US" sz="2400" dirty="0" smtClean="0">
                <a:latin typeface="等线" panose="02010600030101010101" pitchFamily="2" charset="-122"/>
                <a:ea typeface="等线" panose="02010600030101010101" pitchFamily="2" charset="-122"/>
              </a:rPr>
              <a:t>需要什么软硬件？</a:t>
            </a:r>
            <a:endParaRPr lang="zh-CN" altLang="en-US" sz="2400" dirty="0">
              <a:latin typeface="等线" panose="02010600030101010101" pitchFamily="2" charset="-122"/>
              <a:ea typeface="等线" panose="02010600030101010101" pitchFamily="2" charset="-122"/>
            </a:endParaRPr>
          </a:p>
        </p:txBody>
      </p:sp>
    </p:spTree>
    <p:extLst>
      <p:ext uri="{BB962C8B-B14F-4D97-AF65-F5344CB8AC3E}">
        <p14:creationId xmlns:p14="http://schemas.microsoft.com/office/powerpoint/2010/main" val="303541850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期占位符 3"/>
          <p:cNvSpPr>
            <a:spLocks noGrp="1"/>
          </p:cNvSpPr>
          <p:nvPr>
            <p:ph type="dt" sz="half" idx="10"/>
            <p:custDataLst>
              <p:tags r:id="rId1"/>
            </p:custDataLst>
          </p:nvPr>
        </p:nvSpPr>
        <p:spPr>
          <a:xfrm>
            <a:off x="457200" y="6356351"/>
            <a:ext cx="2133600" cy="366183"/>
          </a:xfrm>
        </p:spPr>
        <p:txBody>
          <a:bodyPr/>
          <a:lstStyle/>
          <a:p>
            <a:fld id="{5A6E931D-714F-46CC-8A48-2A5EA4AB0C0B}" type="datetime1">
              <a:rPr lang="zh-CN" altLang="en-US" smtClean="0"/>
              <a:t>2018/12/15</a:t>
            </a:fld>
            <a:endParaRPr lang="zh-CN" altLang="en-US"/>
          </a:p>
        </p:txBody>
      </p:sp>
      <p:sp>
        <p:nvSpPr>
          <p:cNvPr id="5" name="灯片编号占位符 4"/>
          <p:cNvSpPr>
            <a:spLocks noGrp="1"/>
          </p:cNvSpPr>
          <p:nvPr>
            <p:ph type="sldNum" sz="quarter" idx="11"/>
            <p:custDataLst>
              <p:tags r:id="rId2"/>
            </p:custDataLst>
          </p:nvPr>
        </p:nvSpPr>
        <p:spPr>
          <a:xfrm>
            <a:off x="6788150" y="6307667"/>
            <a:ext cx="2133600" cy="364067"/>
          </a:xfrm>
        </p:spPr>
        <p:txBody>
          <a:bodyPr/>
          <a:lstStyle/>
          <a:p>
            <a:fld id="{1E0BA58B-103A-46B6-A109-3DF0890384A4}" type="slidenum">
              <a:rPr lang="zh-CN" altLang="en-US" smtClean="0"/>
              <a:t>53</a:t>
            </a:fld>
            <a:endParaRPr lang="zh-CN" altLang="en-US"/>
          </a:p>
        </p:txBody>
      </p:sp>
      <p:sp>
        <p:nvSpPr>
          <p:cNvPr id="10" name="标题 9"/>
          <p:cNvSpPr>
            <a:spLocks noGrp="1"/>
          </p:cNvSpPr>
          <p:nvPr>
            <p:ph type="title"/>
            <p:custDataLst>
              <p:tags r:id="rId3"/>
            </p:custDataLst>
          </p:nvPr>
        </p:nvSpPr>
        <p:spPr>
          <a:xfrm>
            <a:off x="1259632" y="768275"/>
            <a:ext cx="7128470" cy="752875"/>
          </a:xfrm>
        </p:spPr>
        <p:txBody>
          <a:bodyPr/>
          <a:lstStyle/>
          <a:p>
            <a:r>
              <a:rPr lang="zh-CN" altLang="en-US" dirty="0"/>
              <a:t>微课的设计模型</a:t>
            </a:r>
          </a:p>
        </p:txBody>
      </p:sp>
      <p:sp>
        <p:nvSpPr>
          <p:cNvPr id="11" name="矩形 10"/>
          <p:cNvSpPr/>
          <p:nvPr>
            <p:custDataLst>
              <p:tags r:id="rId4"/>
            </p:custDataLst>
          </p:nvPr>
        </p:nvSpPr>
        <p:spPr>
          <a:xfrm>
            <a:off x="467544" y="2326039"/>
            <a:ext cx="8208912" cy="2479824"/>
          </a:xfrm>
          <a:prstGeom prst="rect">
            <a:avLst/>
          </a:prstGeom>
          <a:ln w="6350"/>
        </p:spPr>
        <p:txBody>
          <a:bodyPr/>
          <a:lstStyle/>
          <a:p>
            <a:endParaRPr lang="zh-CN" altLang="en-US"/>
          </a:p>
        </p:txBody>
      </p:sp>
      <p:sp>
        <p:nvSpPr>
          <p:cNvPr id="12" name="任意多边形 11"/>
          <p:cNvSpPr/>
          <p:nvPr>
            <p:custDataLst>
              <p:tags r:id="rId5"/>
            </p:custDataLst>
          </p:nvPr>
        </p:nvSpPr>
        <p:spPr>
          <a:xfrm>
            <a:off x="471552" y="3193183"/>
            <a:ext cx="1242559" cy="745535"/>
          </a:xfrm>
          <a:custGeom>
            <a:avLst/>
            <a:gdLst>
              <a:gd name="connsiteX0" fmla="*/ 0 w 1242559"/>
              <a:gd name="connsiteY0" fmla="*/ 74554 h 745535"/>
              <a:gd name="connsiteX1" fmla="*/ 74554 w 1242559"/>
              <a:gd name="connsiteY1" fmla="*/ 0 h 745535"/>
              <a:gd name="connsiteX2" fmla="*/ 1168006 w 1242559"/>
              <a:gd name="connsiteY2" fmla="*/ 0 h 745535"/>
              <a:gd name="connsiteX3" fmla="*/ 1242560 w 1242559"/>
              <a:gd name="connsiteY3" fmla="*/ 74554 h 745535"/>
              <a:gd name="connsiteX4" fmla="*/ 1242559 w 1242559"/>
              <a:gd name="connsiteY4" fmla="*/ 670982 h 745535"/>
              <a:gd name="connsiteX5" fmla="*/ 1168005 w 1242559"/>
              <a:gd name="connsiteY5" fmla="*/ 745536 h 745535"/>
              <a:gd name="connsiteX6" fmla="*/ 74554 w 1242559"/>
              <a:gd name="connsiteY6" fmla="*/ 745535 h 745535"/>
              <a:gd name="connsiteX7" fmla="*/ 0 w 1242559"/>
              <a:gd name="connsiteY7" fmla="*/ 670981 h 745535"/>
              <a:gd name="connsiteX8" fmla="*/ 0 w 1242559"/>
              <a:gd name="connsiteY8" fmla="*/ 74554 h 745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559" h="745535">
                <a:moveTo>
                  <a:pt x="0" y="74554"/>
                </a:moveTo>
                <a:cubicBezTo>
                  <a:pt x="0" y="33379"/>
                  <a:pt x="33379" y="0"/>
                  <a:pt x="74554" y="0"/>
                </a:cubicBezTo>
                <a:lnTo>
                  <a:pt x="1168006" y="0"/>
                </a:lnTo>
                <a:cubicBezTo>
                  <a:pt x="1209181" y="0"/>
                  <a:pt x="1242560" y="33379"/>
                  <a:pt x="1242560" y="74554"/>
                </a:cubicBezTo>
                <a:cubicBezTo>
                  <a:pt x="1242560" y="273363"/>
                  <a:pt x="1242559" y="472173"/>
                  <a:pt x="1242559" y="670982"/>
                </a:cubicBezTo>
                <a:cubicBezTo>
                  <a:pt x="1242559" y="712157"/>
                  <a:pt x="1209180" y="745536"/>
                  <a:pt x="1168005" y="745536"/>
                </a:cubicBezTo>
                <a:lnTo>
                  <a:pt x="74554" y="745535"/>
                </a:lnTo>
                <a:cubicBezTo>
                  <a:pt x="33379" y="745535"/>
                  <a:pt x="0" y="712156"/>
                  <a:pt x="0" y="670981"/>
                </a:cubicBezTo>
                <a:lnTo>
                  <a:pt x="0" y="74554"/>
                </a:lnTo>
                <a:close/>
              </a:path>
            </a:pathLst>
          </a:custGeom>
          <a:solidFill>
            <a:schemeClr val="accent1"/>
          </a:solidFill>
          <a:ln w="25400" cap="flat" cmpd="sng" algn="ctr">
            <a:solidFill>
              <a:schemeClr val="lt1">
                <a:hueOff val="0"/>
                <a:satOff val="0"/>
                <a:lumOff val="0"/>
                <a:alphaOff val="0"/>
              </a:schemeClr>
            </a:solidFill>
            <a:prstDash val="solid"/>
          </a:ln>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2326" tIns="132326" rIns="132326" bIns="132326" numCol="1" spcCol="1270" anchor="ctr" anchorCtr="0">
            <a:noAutofit/>
          </a:bodyPr>
          <a:lstStyle/>
          <a:p>
            <a:pPr lvl="0" algn="ctr" defTabSz="1289050">
              <a:lnSpc>
                <a:spcPct val="90000"/>
              </a:lnSpc>
              <a:spcBef>
                <a:spcPct val="0"/>
              </a:spcBef>
              <a:spcAft>
                <a:spcPct val="35000"/>
              </a:spcAft>
            </a:pPr>
            <a:r>
              <a:rPr lang="zh-CN" altLang="en-US" sz="2900" b="1" kern="1200" dirty="0" smtClean="0">
                <a:solidFill>
                  <a:schemeClr val="bg1"/>
                </a:solidFill>
                <a:latin typeface="等线" panose="02010600030101010101" pitchFamily="2" charset="-122"/>
                <a:ea typeface="等线" panose="02010600030101010101" pitchFamily="2" charset="-122"/>
              </a:rPr>
              <a:t>分析</a:t>
            </a:r>
            <a:endParaRPr lang="zh-CN" altLang="en-US" sz="2900" b="1" kern="1200" dirty="0">
              <a:solidFill>
                <a:schemeClr val="bg1"/>
              </a:solidFill>
              <a:latin typeface="等线" panose="02010600030101010101" pitchFamily="2" charset="-122"/>
              <a:ea typeface="等线" panose="02010600030101010101" pitchFamily="2" charset="-122"/>
            </a:endParaRPr>
          </a:p>
        </p:txBody>
      </p:sp>
      <p:sp>
        <p:nvSpPr>
          <p:cNvPr id="13" name="任意多边形 12"/>
          <p:cNvSpPr/>
          <p:nvPr>
            <p:custDataLst>
              <p:tags r:id="rId6"/>
            </p:custDataLst>
          </p:nvPr>
        </p:nvSpPr>
        <p:spPr>
          <a:xfrm>
            <a:off x="1838368" y="3411873"/>
            <a:ext cx="263422" cy="308154"/>
          </a:xfrm>
          <a:custGeom>
            <a:avLst/>
            <a:gdLst>
              <a:gd name="connsiteX0" fmla="*/ 0 w 263422"/>
              <a:gd name="connsiteY0" fmla="*/ 61631 h 308154"/>
              <a:gd name="connsiteX1" fmla="*/ 131711 w 263422"/>
              <a:gd name="connsiteY1" fmla="*/ 61631 h 308154"/>
              <a:gd name="connsiteX2" fmla="*/ 131711 w 263422"/>
              <a:gd name="connsiteY2" fmla="*/ 0 h 308154"/>
              <a:gd name="connsiteX3" fmla="*/ 263422 w 263422"/>
              <a:gd name="connsiteY3" fmla="*/ 154077 h 308154"/>
              <a:gd name="connsiteX4" fmla="*/ 131711 w 263422"/>
              <a:gd name="connsiteY4" fmla="*/ 308154 h 308154"/>
              <a:gd name="connsiteX5" fmla="*/ 131711 w 263422"/>
              <a:gd name="connsiteY5" fmla="*/ 246523 h 308154"/>
              <a:gd name="connsiteX6" fmla="*/ 0 w 263422"/>
              <a:gd name="connsiteY6" fmla="*/ 246523 h 308154"/>
              <a:gd name="connsiteX7" fmla="*/ 0 w 263422"/>
              <a:gd name="connsiteY7" fmla="*/ 61631 h 308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422" h="308154">
                <a:moveTo>
                  <a:pt x="0" y="61631"/>
                </a:moveTo>
                <a:lnTo>
                  <a:pt x="131711" y="61631"/>
                </a:lnTo>
                <a:lnTo>
                  <a:pt x="131711" y="0"/>
                </a:lnTo>
                <a:lnTo>
                  <a:pt x="263422" y="154077"/>
                </a:lnTo>
                <a:lnTo>
                  <a:pt x="131711" y="308154"/>
                </a:lnTo>
                <a:lnTo>
                  <a:pt x="131711" y="246523"/>
                </a:lnTo>
                <a:lnTo>
                  <a:pt x="0" y="246523"/>
                </a:lnTo>
                <a:lnTo>
                  <a:pt x="0" y="6163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61631" rIns="79027" bIns="61631" numCol="1" spcCol="1270" anchor="ctr" anchorCtr="0">
            <a:noAutofit/>
          </a:bodyPr>
          <a:lstStyle/>
          <a:p>
            <a:pPr lvl="0" algn="ctr" defTabSz="488950">
              <a:lnSpc>
                <a:spcPct val="90000"/>
              </a:lnSpc>
              <a:spcBef>
                <a:spcPct val="0"/>
              </a:spcBef>
              <a:spcAft>
                <a:spcPct val="35000"/>
              </a:spcAft>
            </a:pPr>
            <a:endParaRPr lang="zh-CN" altLang="en-US" sz="1100" b="1" kern="1200">
              <a:solidFill>
                <a:schemeClr val="bg1"/>
              </a:solidFill>
              <a:latin typeface="等线" panose="02010600030101010101" pitchFamily="2" charset="-122"/>
              <a:ea typeface="等线" panose="02010600030101010101" pitchFamily="2" charset="-122"/>
            </a:endParaRPr>
          </a:p>
        </p:txBody>
      </p:sp>
      <p:sp>
        <p:nvSpPr>
          <p:cNvPr id="14" name="任意多边形 13"/>
          <p:cNvSpPr/>
          <p:nvPr>
            <p:custDataLst>
              <p:tags r:id="rId7"/>
            </p:custDataLst>
          </p:nvPr>
        </p:nvSpPr>
        <p:spPr>
          <a:xfrm>
            <a:off x="2211136" y="3193183"/>
            <a:ext cx="1242559" cy="745535"/>
          </a:xfrm>
          <a:custGeom>
            <a:avLst/>
            <a:gdLst>
              <a:gd name="connsiteX0" fmla="*/ 0 w 1242559"/>
              <a:gd name="connsiteY0" fmla="*/ 74554 h 745535"/>
              <a:gd name="connsiteX1" fmla="*/ 74554 w 1242559"/>
              <a:gd name="connsiteY1" fmla="*/ 0 h 745535"/>
              <a:gd name="connsiteX2" fmla="*/ 1168006 w 1242559"/>
              <a:gd name="connsiteY2" fmla="*/ 0 h 745535"/>
              <a:gd name="connsiteX3" fmla="*/ 1242560 w 1242559"/>
              <a:gd name="connsiteY3" fmla="*/ 74554 h 745535"/>
              <a:gd name="connsiteX4" fmla="*/ 1242559 w 1242559"/>
              <a:gd name="connsiteY4" fmla="*/ 670982 h 745535"/>
              <a:gd name="connsiteX5" fmla="*/ 1168005 w 1242559"/>
              <a:gd name="connsiteY5" fmla="*/ 745536 h 745535"/>
              <a:gd name="connsiteX6" fmla="*/ 74554 w 1242559"/>
              <a:gd name="connsiteY6" fmla="*/ 745535 h 745535"/>
              <a:gd name="connsiteX7" fmla="*/ 0 w 1242559"/>
              <a:gd name="connsiteY7" fmla="*/ 670981 h 745535"/>
              <a:gd name="connsiteX8" fmla="*/ 0 w 1242559"/>
              <a:gd name="connsiteY8" fmla="*/ 74554 h 745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559" h="745535">
                <a:moveTo>
                  <a:pt x="0" y="74554"/>
                </a:moveTo>
                <a:cubicBezTo>
                  <a:pt x="0" y="33379"/>
                  <a:pt x="33379" y="0"/>
                  <a:pt x="74554" y="0"/>
                </a:cubicBezTo>
                <a:lnTo>
                  <a:pt x="1168006" y="0"/>
                </a:lnTo>
                <a:cubicBezTo>
                  <a:pt x="1209181" y="0"/>
                  <a:pt x="1242560" y="33379"/>
                  <a:pt x="1242560" y="74554"/>
                </a:cubicBezTo>
                <a:cubicBezTo>
                  <a:pt x="1242560" y="273363"/>
                  <a:pt x="1242559" y="472173"/>
                  <a:pt x="1242559" y="670982"/>
                </a:cubicBezTo>
                <a:cubicBezTo>
                  <a:pt x="1242559" y="712157"/>
                  <a:pt x="1209180" y="745536"/>
                  <a:pt x="1168005" y="745536"/>
                </a:cubicBezTo>
                <a:lnTo>
                  <a:pt x="74554" y="745535"/>
                </a:lnTo>
                <a:cubicBezTo>
                  <a:pt x="33379" y="745535"/>
                  <a:pt x="0" y="712156"/>
                  <a:pt x="0" y="670981"/>
                </a:cubicBezTo>
                <a:lnTo>
                  <a:pt x="0" y="74554"/>
                </a:lnTo>
                <a:close/>
              </a:path>
            </a:pathLst>
          </a:custGeom>
          <a:solidFill>
            <a:schemeClr val="accent1"/>
          </a:solidFill>
          <a:ln w="25400" cap="flat" cmpd="sng" algn="ctr">
            <a:solidFill>
              <a:schemeClr val="lt1">
                <a:hueOff val="0"/>
                <a:satOff val="0"/>
                <a:lumOff val="0"/>
                <a:alphaOff val="0"/>
              </a:schemeClr>
            </a:solidFill>
            <a:prstDash val="solid"/>
          </a:ln>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2326" tIns="132326" rIns="132326" bIns="132326" numCol="1" spcCol="1270" anchor="ctr" anchorCtr="0">
            <a:noAutofit/>
          </a:bodyPr>
          <a:lstStyle/>
          <a:p>
            <a:pPr lvl="0" algn="ctr" defTabSz="1289050">
              <a:lnSpc>
                <a:spcPct val="90000"/>
              </a:lnSpc>
              <a:spcBef>
                <a:spcPct val="0"/>
              </a:spcBef>
              <a:spcAft>
                <a:spcPct val="35000"/>
              </a:spcAft>
            </a:pPr>
            <a:r>
              <a:rPr lang="zh-CN" altLang="en-US" sz="2900" b="1" kern="1200" dirty="0" smtClean="0">
                <a:solidFill>
                  <a:schemeClr val="bg1"/>
                </a:solidFill>
                <a:latin typeface="等线" panose="02010600030101010101" pitchFamily="2" charset="-122"/>
                <a:ea typeface="等线" panose="02010600030101010101" pitchFamily="2" charset="-122"/>
              </a:rPr>
              <a:t>设计</a:t>
            </a:r>
            <a:endParaRPr lang="zh-CN" altLang="en-US" sz="2900" b="1" kern="1200" dirty="0">
              <a:solidFill>
                <a:schemeClr val="bg1"/>
              </a:solidFill>
              <a:latin typeface="等线" panose="02010600030101010101" pitchFamily="2" charset="-122"/>
              <a:ea typeface="等线" panose="02010600030101010101" pitchFamily="2" charset="-122"/>
            </a:endParaRPr>
          </a:p>
        </p:txBody>
      </p:sp>
      <p:sp>
        <p:nvSpPr>
          <p:cNvPr id="15" name="任意多边形 14"/>
          <p:cNvSpPr/>
          <p:nvPr>
            <p:custDataLst>
              <p:tags r:id="rId8"/>
            </p:custDataLst>
          </p:nvPr>
        </p:nvSpPr>
        <p:spPr>
          <a:xfrm>
            <a:off x="3577952" y="3411873"/>
            <a:ext cx="263422" cy="308154"/>
          </a:xfrm>
          <a:custGeom>
            <a:avLst/>
            <a:gdLst>
              <a:gd name="connsiteX0" fmla="*/ 0 w 263422"/>
              <a:gd name="connsiteY0" fmla="*/ 61631 h 308154"/>
              <a:gd name="connsiteX1" fmla="*/ 131711 w 263422"/>
              <a:gd name="connsiteY1" fmla="*/ 61631 h 308154"/>
              <a:gd name="connsiteX2" fmla="*/ 131711 w 263422"/>
              <a:gd name="connsiteY2" fmla="*/ 0 h 308154"/>
              <a:gd name="connsiteX3" fmla="*/ 263422 w 263422"/>
              <a:gd name="connsiteY3" fmla="*/ 154077 h 308154"/>
              <a:gd name="connsiteX4" fmla="*/ 131711 w 263422"/>
              <a:gd name="connsiteY4" fmla="*/ 308154 h 308154"/>
              <a:gd name="connsiteX5" fmla="*/ 131711 w 263422"/>
              <a:gd name="connsiteY5" fmla="*/ 246523 h 308154"/>
              <a:gd name="connsiteX6" fmla="*/ 0 w 263422"/>
              <a:gd name="connsiteY6" fmla="*/ 246523 h 308154"/>
              <a:gd name="connsiteX7" fmla="*/ 0 w 263422"/>
              <a:gd name="connsiteY7" fmla="*/ 61631 h 308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422" h="308154">
                <a:moveTo>
                  <a:pt x="0" y="61631"/>
                </a:moveTo>
                <a:lnTo>
                  <a:pt x="131711" y="61631"/>
                </a:lnTo>
                <a:lnTo>
                  <a:pt x="131711" y="0"/>
                </a:lnTo>
                <a:lnTo>
                  <a:pt x="263422" y="154077"/>
                </a:lnTo>
                <a:lnTo>
                  <a:pt x="131711" y="308154"/>
                </a:lnTo>
                <a:lnTo>
                  <a:pt x="131711" y="246523"/>
                </a:lnTo>
                <a:lnTo>
                  <a:pt x="0" y="246523"/>
                </a:lnTo>
                <a:lnTo>
                  <a:pt x="0" y="6163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61631" rIns="79027" bIns="61631" numCol="1" spcCol="1270" anchor="ctr" anchorCtr="0">
            <a:noAutofit/>
          </a:bodyPr>
          <a:lstStyle/>
          <a:p>
            <a:pPr lvl="0" algn="ctr" defTabSz="488950">
              <a:lnSpc>
                <a:spcPct val="90000"/>
              </a:lnSpc>
              <a:spcBef>
                <a:spcPct val="0"/>
              </a:spcBef>
              <a:spcAft>
                <a:spcPct val="35000"/>
              </a:spcAft>
            </a:pPr>
            <a:endParaRPr lang="zh-CN" altLang="en-US" sz="1100" b="1" kern="1200">
              <a:solidFill>
                <a:schemeClr val="bg1"/>
              </a:solidFill>
              <a:latin typeface="等线" panose="02010600030101010101" pitchFamily="2" charset="-122"/>
              <a:ea typeface="等线" panose="02010600030101010101" pitchFamily="2" charset="-122"/>
            </a:endParaRPr>
          </a:p>
        </p:txBody>
      </p:sp>
      <p:sp>
        <p:nvSpPr>
          <p:cNvPr id="16" name="任意多边形 15"/>
          <p:cNvSpPr/>
          <p:nvPr>
            <p:custDataLst>
              <p:tags r:id="rId9"/>
            </p:custDataLst>
          </p:nvPr>
        </p:nvSpPr>
        <p:spPr>
          <a:xfrm>
            <a:off x="3950720" y="3193183"/>
            <a:ext cx="1242559" cy="745535"/>
          </a:xfrm>
          <a:custGeom>
            <a:avLst/>
            <a:gdLst>
              <a:gd name="connsiteX0" fmla="*/ 0 w 1242559"/>
              <a:gd name="connsiteY0" fmla="*/ 74554 h 745535"/>
              <a:gd name="connsiteX1" fmla="*/ 74554 w 1242559"/>
              <a:gd name="connsiteY1" fmla="*/ 0 h 745535"/>
              <a:gd name="connsiteX2" fmla="*/ 1168006 w 1242559"/>
              <a:gd name="connsiteY2" fmla="*/ 0 h 745535"/>
              <a:gd name="connsiteX3" fmla="*/ 1242560 w 1242559"/>
              <a:gd name="connsiteY3" fmla="*/ 74554 h 745535"/>
              <a:gd name="connsiteX4" fmla="*/ 1242559 w 1242559"/>
              <a:gd name="connsiteY4" fmla="*/ 670982 h 745535"/>
              <a:gd name="connsiteX5" fmla="*/ 1168005 w 1242559"/>
              <a:gd name="connsiteY5" fmla="*/ 745536 h 745535"/>
              <a:gd name="connsiteX6" fmla="*/ 74554 w 1242559"/>
              <a:gd name="connsiteY6" fmla="*/ 745535 h 745535"/>
              <a:gd name="connsiteX7" fmla="*/ 0 w 1242559"/>
              <a:gd name="connsiteY7" fmla="*/ 670981 h 745535"/>
              <a:gd name="connsiteX8" fmla="*/ 0 w 1242559"/>
              <a:gd name="connsiteY8" fmla="*/ 74554 h 745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559" h="745535">
                <a:moveTo>
                  <a:pt x="0" y="74554"/>
                </a:moveTo>
                <a:cubicBezTo>
                  <a:pt x="0" y="33379"/>
                  <a:pt x="33379" y="0"/>
                  <a:pt x="74554" y="0"/>
                </a:cubicBezTo>
                <a:lnTo>
                  <a:pt x="1168006" y="0"/>
                </a:lnTo>
                <a:cubicBezTo>
                  <a:pt x="1209181" y="0"/>
                  <a:pt x="1242560" y="33379"/>
                  <a:pt x="1242560" y="74554"/>
                </a:cubicBezTo>
                <a:cubicBezTo>
                  <a:pt x="1242560" y="273363"/>
                  <a:pt x="1242559" y="472173"/>
                  <a:pt x="1242559" y="670982"/>
                </a:cubicBezTo>
                <a:cubicBezTo>
                  <a:pt x="1242559" y="712157"/>
                  <a:pt x="1209180" y="745536"/>
                  <a:pt x="1168005" y="745536"/>
                </a:cubicBezTo>
                <a:lnTo>
                  <a:pt x="74554" y="745535"/>
                </a:lnTo>
                <a:cubicBezTo>
                  <a:pt x="33379" y="745535"/>
                  <a:pt x="0" y="712156"/>
                  <a:pt x="0" y="670981"/>
                </a:cubicBezTo>
                <a:lnTo>
                  <a:pt x="0" y="74554"/>
                </a:lnTo>
                <a:close/>
              </a:path>
            </a:pathLst>
          </a:custGeom>
          <a:solidFill>
            <a:schemeClr val="accent1"/>
          </a:solidFill>
          <a:ln w="25400" cap="flat" cmpd="sng" algn="ctr">
            <a:solidFill>
              <a:schemeClr val="lt1">
                <a:hueOff val="0"/>
                <a:satOff val="0"/>
                <a:lumOff val="0"/>
                <a:alphaOff val="0"/>
              </a:schemeClr>
            </a:solidFill>
            <a:prstDash val="solid"/>
          </a:ln>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2326" tIns="132326" rIns="132326" bIns="132326" numCol="1" spcCol="1270" anchor="ctr" anchorCtr="0">
            <a:noAutofit/>
          </a:bodyPr>
          <a:lstStyle/>
          <a:p>
            <a:pPr lvl="0" algn="ctr" defTabSz="1289050">
              <a:lnSpc>
                <a:spcPct val="90000"/>
              </a:lnSpc>
              <a:spcBef>
                <a:spcPct val="0"/>
              </a:spcBef>
              <a:spcAft>
                <a:spcPct val="35000"/>
              </a:spcAft>
            </a:pPr>
            <a:r>
              <a:rPr lang="zh-CN" altLang="en-US" sz="2900" b="1" kern="1200" dirty="0" smtClean="0">
                <a:solidFill>
                  <a:schemeClr val="bg1"/>
                </a:solidFill>
                <a:latin typeface="等线" panose="02010600030101010101" pitchFamily="2" charset="-122"/>
                <a:ea typeface="等线" panose="02010600030101010101" pitchFamily="2" charset="-122"/>
              </a:rPr>
              <a:t>开发</a:t>
            </a:r>
            <a:endParaRPr lang="zh-CN" altLang="en-US" sz="2900" b="1" kern="1200" dirty="0">
              <a:solidFill>
                <a:schemeClr val="bg1"/>
              </a:solidFill>
              <a:latin typeface="等线" panose="02010600030101010101" pitchFamily="2" charset="-122"/>
              <a:ea typeface="等线" panose="02010600030101010101" pitchFamily="2" charset="-122"/>
            </a:endParaRPr>
          </a:p>
        </p:txBody>
      </p:sp>
      <p:sp>
        <p:nvSpPr>
          <p:cNvPr id="17" name="任意多边形 16"/>
          <p:cNvSpPr/>
          <p:nvPr>
            <p:custDataLst>
              <p:tags r:id="rId10"/>
            </p:custDataLst>
          </p:nvPr>
        </p:nvSpPr>
        <p:spPr>
          <a:xfrm>
            <a:off x="5317535" y="3411873"/>
            <a:ext cx="263422" cy="308154"/>
          </a:xfrm>
          <a:custGeom>
            <a:avLst/>
            <a:gdLst>
              <a:gd name="connsiteX0" fmla="*/ 0 w 263422"/>
              <a:gd name="connsiteY0" fmla="*/ 61631 h 308154"/>
              <a:gd name="connsiteX1" fmla="*/ 131711 w 263422"/>
              <a:gd name="connsiteY1" fmla="*/ 61631 h 308154"/>
              <a:gd name="connsiteX2" fmla="*/ 131711 w 263422"/>
              <a:gd name="connsiteY2" fmla="*/ 0 h 308154"/>
              <a:gd name="connsiteX3" fmla="*/ 263422 w 263422"/>
              <a:gd name="connsiteY3" fmla="*/ 154077 h 308154"/>
              <a:gd name="connsiteX4" fmla="*/ 131711 w 263422"/>
              <a:gd name="connsiteY4" fmla="*/ 308154 h 308154"/>
              <a:gd name="connsiteX5" fmla="*/ 131711 w 263422"/>
              <a:gd name="connsiteY5" fmla="*/ 246523 h 308154"/>
              <a:gd name="connsiteX6" fmla="*/ 0 w 263422"/>
              <a:gd name="connsiteY6" fmla="*/ 246523 h 308154"/>
              <a:gd name="connsiteX7" fmla="*/ 0 w 263422"/>
              <a:gd name="connsiteY7" fmla="*/ 61631 h 308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422" h="308154">
                <a:moveTo>
                  <a:pt x="0" y="61631"/>
                </a:moveTo>
                <a:lnTo>
                  <a:pt x="131711" y="61631"/>
                </a:lnTo>
                <a:lnTo>
                  <a:pt x="131711" y="0"/>
                </a:lnTo>
                <a:lnTo>
                  <a:pt x="263422" y="154077"/>
                </a:lnTo>
                <a:lnTo>
                  <a:pt x="131711" y="308154"/>
                </a:lnTo>
                <a:lnTo>
                  <a:pt x="131711" y="246523"/>
                </a:lnTo>
                <a:lnTo>
                  <a:pt x="0" y="246523"/>
                </a:lnTo>
                <a:lnTo>
                  <a:pt x="0" y="6163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61631" rIns="79027" bIns="61631" numCol="1" spcCol="1270" anchor="ctr" anchorCtr="0">
            <a:noAutofit/>
          </a:bodyPr>
          <a:lstStyle/>
          <a:p>
            <a:pPr lvl="0" algn="ctr" defTabSz="488950">
              <a:lnSpc>
                <a:spcPct val="90000"/>
              </a:lnSpc>
              <a:spcBef>
                <a:spcPct val="0"/>
              </a:spcBef>
              <a:spcAft>
                <a:spcPct val="35000"/>
              </a:spcAft>
            </a:pPr>
            <a:endParaRPr lang="zh-CN" altLang="en-US" sz="1100" b="1" kern="1200">
              <a:solidFill>
                <a:schemeClr val="bg1"/>
              </a:solidFill>
              <a:latin typeface="等线" panose="02010600030101010101" pitchFamily="2" charset="-122"/>
              <a:ea typeface="等线" panose="02010600030101010101" pitchFamily="2" charset="-122"/>
            </a:endParaRPr>
          </a:p>
        </p:txBody>
      </p:sp>
      <p:sp>
        <p:nvSpPr>
          <p:cNvPr id="18" name="任意多边形 17"/>
          <p:cNvSpPr/>
          <p:nvPr>
            <p:custDataLst>
              <p:tags r:id="rId11"/>
            </p:custDataLst>
          </p:nvPr>
        </p:nvSpPr>
        <p:spPr>
          <a:xfrm>
            <a:off x="5690303" y="3193183"/>
            <a:ext cx="1242559" cy="745535"/>
          </a:xfrm>
          <a:custGeom>
            <a:avLst/>
            <a:gdLst>
              <a:gd name="connsiteX0" fmla="*/ 0 w 1242559"/>
              <a:gd name="connsiteY0" fmla="*/ 74554 h 745535"/>
              <a:gd name="connsiteX1" fmla="*/ 74554 w 1242559"/>
              <a:gd name="connsiteY1" fmla="*/ 0 h 745535"/>
              <a:gd name="connsiteX2" fmla="*/ 1168006 w 1242559"/>
              <a:gd name="connsiteY2" fmla="*/ 0 h 745535"/>
              <a:gd name="connsiteX3" fmla="*/ 1242560 w 1242559"/>
              <a:gd name="connsiteY3" fmla="*/ 74554 h 745535"/>
              <a:gd name="connsiteX4" fmla="*/ 1242559 w 1242559"/>
              <a:gd name="connsiteY4" fmla="*/ 670982 h 745535"/>
              <a:gd name="connsiteX5" fmla="*/ 1168005 w 1242559"/>
              <a:gd name="connsiteY5" fmla="*/ 745536 h 745535"/>
              <a:gd name="connsiteX6" fmla="*/ 74554 w 1242559"/>
              <a:gd name="connsiteY6" fmla="*/ 745535 h 745535"/>
              <a:gd name="connsiteX7" fmla="*/ 0 w 1242559"/>
              <a:gd name="connsiteY7" fmla="*/ 670981 h 745535"/>
              <a:gd name="connsiteX8" fmla="*/ 0 w 1242559"/>
              <a:gd name="connsiteY8" fmla="*/ 74554 h 745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559" h="745535">
                <a:moveTo>
                  <a:pt x="0" y="74554"/>
                </a:moveTo>
                <a:cubicBezTo>
                  <a:pt x="0" y="33379"/>
                  <a:pt x="33379" y="0"/>
                  <a:pt x="74554" y="0"/>
                </a:cubicBezTo>
                <a:lnTo>
                  <a:pt x="1168006" y="0"/>
                </a:lnTo>
                <a:cubicBezTo>
                  <a:pt x="1209181" y="0"/>
                  <a:pt x="1242560" y="33379"/>
                  <a:pt x="1242560" y="74554"/>
                </a:cubicBezTo>
                <a:cubicBezTo>
                  <a:pt x="1242560" y="273363"/>
                  <a:pt x="1242559" y="472173"/>
                  <a:pt x="1242559" y="670982"/>
                </a:cubicBezTo>
                <a:cubicBezTo>
                  <a:pt x="1242559" y="712157"/>
                  <a:pt x="1209180" y="745536"/>
                  <a:pt x="1168005" y="745536"/>
                </a:cubicBezTo>
                <a:lnTo>
                  <a:pt x="74554" y="745535"/>
                </a:lnTo>
                <a:cubicBezTo>
                  <a:pt x="33379" y="745535"/>
                  <a:pt x="0" y="712156"/>
                  <a:pt x="0" y="670981"/>
                </a:cubicBezTo>
                <a:lnTo>
                  <a:pt x="0" y="74554"/>
                </a:lnTo>
                <a:close/>
              </a:path>
            </a:pathLst>
          </a:custGeom>
          <a:solidFill>
            <a:srgbClr val="FFC000"/>
          </a:solidFill>
          <a:ln w="25400" cap="flat" cmpd="sng" algn="ctr">
            <a:solidFill>
              <a:schemeClr val="lt1">
                <a:hueOff val="0"/>
                <a:satOff val="0"/>
                <a:lumOff val="0"/>
                <a:alphaOff val="0"/>
              </a:schemeClr>
            </a:solidFill>
            <a:prstDash val="solid"/>
          </a:ln>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2326" tIns="132326" rIns="132326" bIns="132326" numCol="1" spcCol="1270" anchor="ctr" anchorCtr="0">
            <a:noAutofit/>
          </a:bodyPr>
          <a:lstStyle/>
          <a:p>
            <a:pPr lvl="0" algn="ctr" defTabSz="1289050">
              <a:lnSpc>
                <a:spcPct val="90000"/>
              </a:lnSpc>
              <a:spcBef>
                <a:spcPct val="0"/>
              </a:spcBef>
              <a:spcAft>
                <a:spcPct val="35000"/>
              </a:spcAft>
            </a:pPr>
            <a:r>
              <a:rPr lang="zh-CN" altLang="en-US" sz="2900" b="1" kern="1200" dirty="0" smtClean="0">
                <a:solidFill>
                  <a:schemeClr val="bg1"/>
                </a:solidFill>
                <a:latin typeface="等线" panose="02010600030101010101" pitchFamily="2" charset="-122"/>
                <a:ea typeface="等线" panose="02010600030101010101" pitchFamily="2" charset="-122"/>
              </a:rPr>
              <a:t>实施</a:t>
            </a:r>
            <a:endParaRPr lang="zh-CN" altLang="en-US" sz="2900" b="1" kern="1200" dirty="0">
              <a:solidFill>
                <a:schemeClr val="bg1"/>
              </a:solidFill>
              <a:latin typeface="等线" panose="02010600030101010101" pitchFamily="2" charset="-122"/>
              <a:ea typeface="等线" panose="02010600030101010101" pitchFamily="2" charset="-122"/>
            </a:endParaRPr>
          </a:p>
        </p:txBody>
      </p:sp>
      <p:sp>
        <p:nvSpPr>
          <p:cNvPr id="19" name="任意多边形 18"/>
          <p:cNvSpPr/>
          <p:nvPr>
            <p:custDataLst>
              <p:tags r:id="rId12"/>
            </p:custDataLst>
          </p:nvPr>
        </p:nvSpPr>
        <p:spPr>
          <a:xfrm>
            <a:off x="7057119" y="3411873"/>
            <a:ext cx="263422" cy="308154"/>
          </a:xfrm>
          <a:custGeom>
            <a:avLst/>
            <a:gdLst>
              <a:gd name="connsiteX0" fmla="*/ 0 w 263422"/>
              <a:gd name="connsiteY0" fmla="*/ 61631 h 308154"/>
              <a:gd name="connsiteX1" fmla="*/ 131711 w 263422"/>
              <a:gd name="connsiteY1" fmla="*/ 61631 h 308154"/>
              <a:gd name="connsiteX2" fmla="*/ 131711 w 263422"/>
              <a:gd name="connsiteY2" fmla="*/ 0 h 308154"/>
              <a:gd name="connsiteX3" fmla="*/ 263422 w 263422"/>
              <a:gd name="connsiteY3" fmla="*/ 154077 h 308154"/>
              <a:gd name="connsiteX4" fmla="*/ 131711 w 263422"/>
              <a:gd name="connsiteY4" fmla="*/ 308154 h 308154"/>
              <a:gd name="connsiteX5" fmla="*/ 131711 w 263422"/>
              <a:gd name="connsiteY5" fmla="*/ 246523 h 308154"/>
              <a:gd name="connsiteX6" fmla="*/ 0 w 263422"/>
              <a:gd name="connsiteY6" fmla="*/ 246523 h 308154"/>
              <a:gd name="connsiteX7" fmla="*/ 0 w 263422"/>
              <a:gd name="connsiteY7" fmla="*/ 61631 h 308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422" h="308154">
                <a:moveTo>
                  <a:pt x="0" y="61631"/>
                </a:moveTo>
                <a:lnTo>
                  <a:pt x="131711" y="61631"/>
                </a:lnTo>
                <a:lnTo>
                  <a:pt x="131711" y="0"/>
                </a:lnTo>
                <a:lnTo>
                  <a:pt x="263422" y="154077"/>
                </a:lnTo>
                <a:lnTo>
                  <a:pt x="131711" y="308154"/>
                </a:lnTo>
                <a:lnTo>
                  <a:pt x="131711" y="246523"/>
                </a:lnTo>
                <a:lnTo>
                  <a:pt x="0" y="246523"/>
                </a:lnTo>
                <a:lnTo>
                  <a:pt x="0" y="6163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61631" rIns="79027" bIns="61631" numCol="1" spcCol="1270" anchor="ctr" anchorCtr="0">
            <a:noAutofit/>
          </a:bodyPr>
          <a:lstStyle/>
          <a:p>
            <a:pPr lvl="0" algn="ctr" defTabSz="488950">
              <a:lnSpc>
                <a:spcPct val="90000"/>
              </a:lnSpc>
              <a:spcBef>
                <a:spcPct val="0"/>
              </a:spcBef>
              <a:spcAft>
                <a:spcPct val="35000"/>
              </a:spcAft>
            </a:pPr>
            <a:endParaRPr lang="zh-CN" altLang="en-US" sz="1100" b="1" kern="1200">
              <a:solidFill>
                <a:schemeClr val="bg1"/>
              </a:solidFill>
              <a:latin typeface="等线" panose="02010600030101010101" pitchFamily="2" charset="-122"/>
              <a:ea typeface="等线" panose="02010600030101010101" pitchFamily="2" charset="-122"/>
            </a:endParaRPr>
          </a:p>
        </p:txBody>
      </p:sp>
      <p:sp>
        <p:nvSpPr>
          <p:cNvPr id="20" name="任意多边形 19"/>
          <p:cNvSpPr/>
          <p:nvPr>
            <p:custDataLst>
              <p:tags r:id="rId13"/>
            </p:custDataLst>
          </p:nvPr>
        </p:nvSpPr>
        <p:spPr>
          <a:xfrm>
            <a:off x="7429887" y="3193183"/>
            <a:ext cx="1242559" cy="745535"/>
          </a:xfrm>
          <a:custGeom>
            <a:avLst/>
            <a:gdLst>
              <a:gd name="connsiteX0" fmla="*/ 0 w 1242559"/>
              <a:gd name="connsiteY0" fmla="*/ 74554 h 745535"/>
              <a:gd name="connsiteX1" fmla="*/ 74554 w 1242559"/>
              <a:gd name="connsiteY1" fmla="*/ 0 h 745535"/>
              <a:gd name="connsiteX2" fmla="*/ 1168006 w 1242559"/>
              <a:gd name="connsiteY2" fmla="*/ 0 h 745535"/>
              <a:gd name="connsiteX3" fmla="*/ 1242560 w 1242559"/>
              <a:gd name="connsiteY3" fmla="*/ 74554 h 745535"/>
              <a:gd name="connsiteX4" fmla="*/ 1242559 w 1242559"/>
              <a:gd name="connsiteY4" fmla="*/ 670982 h 745535"/>
              <a:gd name="connsiteX5" fmla="*/ 1168005 w 1242559"/>
              <a:gd name="connsiteY5" fmla="*/ 745536 h 745535"/>
              <a:gd name="connsiteX6" fmla="*/ 74554 w 1242559"/>
              <a:gd name="connsiteY6" fmla="*/ 745535 h 745535"/>
              <a:gd name="connsiteX7" fmla="*/ 0 w 1242559"/>
              <a:gd name="connsiteY7" fmla="*/ 670981 h 745535"/>
              <a:gd name="connsiteX8" fmla="*/ 0 w 1242559"/>
              <a:gd name="connsiteY8" fmla="*/ 74554 h 745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559" h="745535">
                <a:moveTo>
                  <a:pt x="0" y="74554"/>
                </a:moveTo>
                <a:cubicBezTo>
                  <a:pt x="0" y="33379"/>
                  <a:pt x="33379" y="0"/>
                  <a:pt x="74554" y="0"/>
                </a:cubicBezTo>
                <a:lnTo>
                  <a:pt x="1168006" y="0"/>
                </a:lnTo>
                <a:cubicBezTo>
                  <a:pt x="1209181" y="0"/>
                  <a:pt x="1242560" y="33379"/>
                  <a:pt x="1242560" y="74554"/>
                </a:cubicBezTo>
                <a:cubicBezTo>
                  <a:pt x="1242560" y="273363"/>
                  <a:pt x="1242559" y="472173"/>
                  <a:pt x="1242559" y="670982"/>
                </a:cubicBezTo>
                <a:cubicBezTo>
                  <a:pt x="1242559" y="712157"/>
                  <a:pt x="1209180" y="745536"/>
                  <a:pt x="1168005" y="745536"/>
                </a:cubicBezTo>
                <a:lnTo>
                  <a:pt x="74554" y="745535"/>
                </a:lnTo>
                <a:cubicBezTo>
                  <a:pt x="33379" y="745535"/>
                  <a:pt x="0" y="712156"/>
                  <a:pt x="0" y="670981"/>
                </a:cubicBezTo>
                <a:lnTo>
                  <a:pt x="0" y="74554"/>
                </a:lnTo>
                <a:close/>
              </a:path>
            </a:pathLst>
          </a:cu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2326" tIns="132326" rIns="132326" bIns="132326" numCol="1" spcCol="1270" anchor="ctr" anchorCtr="0">
            <a:noAutofit/>
          </a:bodyPr>
          <a:lstStyle/>
          <a:p>
            <a:pPr lvl="0" algn="ctr" defTabSz="1289050">
              <a:lnSpc>
                <a:spcPct val="90000"/>
              </a:lnSpc>
              <a:spcBef>
                <a:spcPct val="0"/>
              </a:spcBef>
              <a:spcAft>
                <a:spcPct val="35000"/>
              </a:spcAft>
            </a:pPr>
            <a:r>
              <a:rPr lang="zh-CN" altLang="en-US" sz="2900" b="1" kern="1200" dirty="0" smtClean="0">
                <a:solidFill>
                  <a:schemeClr val="bg1"/>
                </a:solidFill>
                <a:latin typeface="等线" panose="02010600030101010101" pitchFamily="2" charset="-122"/>
                <a:ea typeface="等线" panose="02010600030101010101" pitchFamily="2" charset="-122"/>
              </a:rPr>
              <a:t>评价</a:t>
            </a:r>
            <a:endParaRPr lang="zh-CN" altLang="en-US" sz="2900" b="1" kern="1200" dirty="0">
              <a:solidFill>
                <a:schemeClr val="bg1"/>
              </a:solidFill>
              <a:latin typeface="等线" panose="02010600030101010101" pitchFamily="2" charset="-122"/>
              <a:ea typeface="等线" panose="02010600030101010101" pitchFamily="2" charset="-122"/>
            </a:endParaRPr>
          </a:p>
        </p:txBody>
      </p:sp>
      <p:sp>
        <p:nvSpPr>
          <p:cNvPr id="3" name="矩形 2"/>
          <p:cNvSpPr/>
          <p:nvPr>
            <p:custDataLst>
              <p:tags r:id="rId14"/>
            </p:custDataLst>
          </p:nvPr>
        </p:nvSpPr>
        <p:spPr>
          <a:xfrm>
            <a:off x="1547664" y="2060848"/>
            <a:ext cx="6048672" cy="584775"/>
          </a:xfrm>
          <a:prstGeom prst="rect">
            <a:avLst/>
          </a:prstGeom>
        </p:spPr>
        <p:txBody>
          <a:bodyPr wrap="square">
            <a:spAutoFit/>
          </a:bodyPr>
          <a:lstStyle/>
          <a:p>
            <a:pPr lvl="0" fontAlgn="base">
              <a:spcBef>
                <a:spcPct val="0"/>
              </a:spcBef>
              <a:spcAft>
                <a:spcPct val="0"/>
              </a:spcAft>
            </a:pPr>
            <a:r>
              <a:rPr lang="zh-CN" altLang="en-US" sz="3200" b="1" dirty="0">
                <a:solidFill>
                  <a:prstClr val="black"/>
                </a:solidFill>
                <a:latin typeface="楷体" pitchFamily="49" charset="-122"/>
                <a:ea typeface="楷体" pitchFamily="49" charset="-122"/>
                <a:cs typeface="+mj-cs"/>
              </a:rPr>
              <a:t>微课</a:t>
            </a:r>
            <a:r>
              <a:rPr lang="zh-CN" altLang="en-US" sz="3200" b="1" dirty="0" smtClean="0">
                <a:solidFill>
                  <a:prstClr val="black"/>
                </a:solidFill>
                <a:latin typeface="楷体" pitchFamily="49" charset="-122"/>
                <a:ea typeface="楷体" pitchFamily="49" charset="-122"/>
                <a:cs typeface="+mj-cs"/>
              </a:rPr>
              <a:t>的设计模型（</a:t>
            </a:r>
            <a:r>
              <a:rPr lang="en-US" altLang="zh-CN" sz="3200" b="1" dirty="0" smtClean="0">
                <a:solidFill>
                  <a:prstClr val="black"/>
                </a:solidFill>
                <a:latin typeface="楷体" pitchFamily="49" charset="-122"/>
                <a:ea typeface="楷体" pitchFamily="49" charset="-122"/>
                <a:cs typeface="+mj-cs"/>
              </a:rPr>
              <a:t>ADDIE </a:t>
            </a:r>
            <a:r>
              <a:rPr lang="zh-CN" altLang="en-US" sz="3200" b="1" dirty="0" smtClean="0">
                <a:solidFill>
                  <a:prstClr val="black"/>
                </a:solidFill>
                <a:latin typeface="楷体" pitchFamily="49" charset="-122"/>
                <a:ea typeface="楷体" pitchFamily="49" charset="-122"/>
                <a:cs typeface="+mj-cs"/>
              </a:rPr>
              <a:t>模式）</a:t>
            </a:r>
            <a:endParaRPr lang="zh-CN" altLang="en-US" sz="3200" b="1" dirty="0">
              <a:solidFill>
                <a:prstClr val="black"/>
              </a:solidFill>
              <a:latin typeface="楷体" pitchFamily="49" charset="-122"/>
              <a:ea typeface="楷体" pitchFamily="49" charset="-122"/>
              <a:cs typeface="+mj-cs"/>
            </a:endParaRPr>
          </a:p>
        </p:txBody>
      </p:sp>
      <p:cxnSp>
        <p:nvCxnSpPr>
          <p:cNvPr id="8" name="直接箭头连接符 7"/>
          <p:cNvCxnSpPr/>
          <p:nvPr/>
        </p:nvCxnSpPr>
        <p:spPr>
          <a:xfrm>
            <a:off x="1475656" y="2861647"/>
            <a:ext cx="5976664" cy="0"/>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a:off x="8028384" y="3869758"/>
            <a:ext cx="0" cy="61200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1043608" y="4445823"/>
            <a:ext cx="6984776" cy="3049"/>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3" name="直接箭头连接符 32"/>
          <p:cNvCxnSpPr/>
          <p:nvPr/>
        </p:nvCxnSpPr>
        <p:spPr>
          <a:xfrm flipV="1">
            <a:off x="1043608" y="3938719"/>
            <a:ext cx="0" cy="54000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2" name="文本框 1"/>
          <p:cNvSpPr txBox="1"/>
          <p:nvPr>
            <p:custDataLst>
              <p:tags r:id="rId15"/>
            </p:custDataLst>
          </p:nvPr>
        </p:nvSpPr>
        <p:spPr>
          <a:xfrm>
            <a:off x="916722" y="5426086"/>
            <a:ext cx="1261885" cy="523220"/>
          </a:xfrm>
          <a:prstGeom prst="rect">
            <a:avLst/>
          </a:prstGeom>
          <a:solidFill>
            <a:schemeClr val="lt1"/>
          </a:solidFill>
          <a:ln w="25400" cap="flat" cmpd="sng" algn="ctr">
            <a:solidFill>
              <a:schemeClr val="accent1"/>
            </a:solidFill>
            <a:prstDash val="solid"/>
          </a:ln>
          <a:effectLst/>
        </p:spPr>
        <p:style>
          <a:lnRef idx="2">
            <a:schemeClr val="accent1"/>
          </a:lnRef>
          <a:fillRef idx="1">
            <a:schemeClr val="lt1"/>
          </a:fillRef>
          <a:effectRef idx="0">
            <a:schemeClr val="accent1"/>
          </a:effectRef>
          <a:fontRef idx="minor">
            <a:schemeClr val="dk1"/>
          </a:fontRef>
        </p:style>
        <p:txBody>
          <a:bodyPr wrap="none" rtlCol="0">
            <a:spAutoFit/>
          </a:bodyPr>
          <a:lstStyle/>
          <a:p>
            <a:pPr algn="ctr"/>
            <a:r>
              <a:rPr lang="zh-CN" altLang="en-US" sz="2800" dirty="0" smtClean="0"/>
              <a:t>怎么用</a:t>
            </a:r>
            <a:endParaRPr lang="zh-CN" altLang="en-US" sz="2800" dirty="0"/>
          </a:p>
        </p:txBody>
      </p:sp>
      <p:sp>
        <p:nvSpPr>
          <p:cNvPr id="27" name="文本框 26"/>
          <p:cNvSpPr txBox="1"/>
          <p:nvPr>
            <p:custDataLst>
              <p:tags r:id="rId16"/>
            </p:custDataLst>
          </p:nvPr>
        </p:nvSpPr>
        <p:spPr>
          <a:xfrm>
            <a:off x="3043425" y="5456863"/>
            <a:ext cx="2646878" cy="461665"/>
          </a:xfrm>
          <a:prstGeom prst="rect">
            <a:avLst/>
          </a:prstGeom>
          <a:noFill/>
        </p:spPr>
        <p:txBody>
          <a:bodyPr wrap="none" rtlCol="0">
            <a:spAutoFit/>
          </a:bodyPr>
          <a:lstStyle/>
          <a:p>
            <a:r>
              <a:rPr lang="zh-CN" altLang="en-US" sz="2400" dirty="0" smtClean="0">
                <a:latin typeface="等线" panose="02010600030101010101" pitchFamily="2" charset="-122"/>
                <a:ea typeface="等线" panose="02010600030101010101" pitchFamily="2" charset="-122"/>
              </a:rPr>
              <a:t>在什么环境使用？</a:t>
            </a:r>
            <a:endParaRPr lang="zh-CN" altLang="en-US" sz="2400" dirty="0">
              <a:latin typeface="等线" panose="02010600030101010101" pitchFamily="2" charset="-122"/>
              <a:ea typeface="等线" panose="02010600030101010101" pitchFamily="2" charset="-122"/>
            </a:endParaRPr>
          </a:p>
        </p:txBody>
      </p:sp>
    </p:spTree>
    <p:extLst>
      <p:ext uri="{BB962C8B-B14F-4D97-AF65-F5344CB8AC3E}">
        <p14:creationId xmlns:p14="http://schemas.microsoft.com/office/powerpoint/2010/main" val="358016553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期占位符 3"/>
          <p:cNvSpPr>
            <a:spLocks noGrp="1"/>
          </p:cNvSpPr>
          <p:nvPr>
            <p:ph type="dt" sz="half" idx="10"/>
            <p:custDataLst>
              <p:tags r:id="rId1"/>
            </p:custDataLst>
          </p:nvPr>
        </p:nvSpPr>
        <p:spPr>
          <a:xfrm>
            <a:off x="457200" y="6356351"/>
            <a:ext cx="2133600" cy="366183"/>
          </a:xfrm>
        </p:spPr>
        <p:txBody>
          <a:bodyPr/>
          <a:lstStyle/>
          <a:p>
            <a:fld id="{5A6E931D-714F-46CC-8A48-2A5EA4AB0C0B}" type="datetime1">
              <a:rPr lang="zh-CN" altLang="en-US" smtClean="0"/>
              <a:t>2018/12/15</a:t>
            </a:fld>
            <a:endParaRPr lang="zh-CN" altLang="en-US"/>
          </a:p>
        </p:txBody>
      </p:sp>
      <p:sp>
        <p:nvSpPr>
          <p:cNvPr id="5" name="灯片编号占位符 4"/>
          <p:cNvSpPr>
            <a:spLocks noGrp="1"/>
          </p:cNvSpPr>
          <p:nvPr>
            <p:ph type="sldNum" sz="quarter" idx="11"/>
            <p:custDataLst>
              <p:tags r:id="rId2"/>
            </p:custDataLst>
          </p:nvPr>
        </p:nvSpPr>
        <p:spPr>
          <a:xfrm>
            <a:off x="6788150" y="6307667"/>
            <a:ext cx="2133600" cy="364067"/>
          </a:xfrm>
        </p:spPr>
        <p:txBody>
          <a:bodyPr/>
          <a:lstStyle/>
          <a:p>
            <a:fld id="{1E0BA58B-103A-46B6-A109-3DF0890384A4}" type="slidenum">
              <a:rPr lang="zh-CN" altLang="en-US" smtClean="0"/>
              <a:t>54</a:t>
            </a:fld>
            <a:endParaRPr lang="zh-CN" altLang="en-US"/>
          </a:p>
        </p:txBody>
      </p:sp>
      <p:sp>
        <p:nvSpPr>
          <p:cNvPr id="10" name="标题 9"/>
          <p:cNvSpPr>
            <a:spLocks noGrp="1"/>
          </p:cNvSpPr>
          <p:nvPr>
            <p:ph type="title"/>
            <p:custDataLst>
              <p:tags r:id="rId3"/>
            </p:custDataLst>
          </p:nvPr>
        </p:nvSpPr>
        <p:spPr>
          <a:xfrm>
            <a:off x="1259632" y="768275"/>
            <a:ext cx="7128470" cy="752875"/>
          </a:xfrm>
        </p:spPr>
        <p:txBody>
          <a:bodyPr/>
          <a:lstStyle/>
          <a:p>
            <a:r>
              <a:rPr lang="zh-CN" altLang="en-US" dirty="0"/>
              <a:t>微课的设计模型</a:t>
            </a:r>
          </a:p>
        </p:txBody>
      </p:sp>
      <p:sp>
        <p:nvSpPr>
          <p:cNvPr id="11" name="矩形 10"/>
          <p:cNvSpPr/>
          <p:nvPr>
            <p:custDataLst>
              <p:tags r:id="rId4"/>
            </p:custDataLst>
          </p:nvPr>
        </p:nvSpPr>
        <p:spPr>
          <a:xfrm>
            <a:off x="467544" y="2326039"/>
            <a:ext cx="8208912" cy="2479824"/>
          </a:xfrm>
          <a:prstGeom prst="rect">
            <a:avLst/>
          </a:prstGeom>
          <a:ln w="6350"/>
        </p:spPr>
        <p:txBody>
          <a:bodyPr/>
          <a:lstStyle/>
          <a:p>
            <a:endParaRPr lang="zh-CN" altLang="en-US"/>
          </a:p>
        </p:txBody>
      </p:sp>
      <p:sp>
        <p:nvSpPr>
          <p:cNvPr id="12" name="任意多边形 11"/>
          <p:cNvSpPr/>
          <p:nvPr>
            <p:custDataLst>
              <p:tags r:id="rId5"/>
            </p:custDataLst>
          </p:nvPr>
        </p:nvSpPr>
        <p:spPr>
          <a:xfrm>
            <a:off x="471552" y="3193183"/>
            <a:ext cx="1242559" cy="745535"/>
          </a:xfrm>
          <a:custGeom>
            <a:avLst/>
            <a:gdLst>
              <a:gd name="connsiteX0" fmla="*/ 0 w 1242559"/>
              <a:gd name="connsiteY0" fmla="*/ 74554 h 745535"/>
              <a:gd name="connsiteX1" fmla="*/ 74554 w 1242559"/>
              <a:gd name="connsiteY1" fmla="*/ 0 h 745535"/>
              <a:gd name="connsiteX2" fmla="*/ 1168006 w 1242559"/>
              <a:gd name="connsiteY2" fmla="*/ 0 h 745535"/>
              <a:gd name="connsiteX3" fmla="*/ 1242560 w 1242559"/>
              <a:gd name="connsiteY3" fmla="*/ 74554 h 745535"/>
              <a:gd name="connsiteX4" fmla="*/ 1242559 w 1242559"/>
              <a:gd name="connsiteY4" fmla="*/ 670982 h 745535"/>
              <a:gd name="connsiteX5" fmla="*/ 1168005 w 1242559"/>
              <a:gd name="connsiteY5" fmla="*/ 745536 h 745535"/>
              <a:gd name="connsiteX6" fmla="*/ 74554 w 1242559"/>
              <a:gd name="connsiteY6" fmla="*/ 745535 h 745535"/>
              <a:gd name="connsiteX7" fmla="*/ 0 w 1242559"/>
              <a:gd name="connsiteY7" fmla="*/ 670981 h 745535"/>
              <a:gd name="connsiteX8" fmla="*/ 0 w 1242559"/>
              <a:gd name="connsiteY8" fmla="*/ 74554 h 745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559" h="745535">
                <a:moveTo>
                  <a:pt x="0" y="74554"/>
                </a:moveTo>
                <a:cubicBezTo>
                  <a:pt x="0" y="33379"/>
                  <a:pt x="33379" y="0"/>
                  <a:pt x="74554" y="0"/>
                </a:cubicBezTo>
                <a:lnTo>
                  <a:pt x="1168006" y="0"/>
                </a:lnTo>
                <a:cubicBezTo>
                  <a:pt x="1209181" y="0"/>
                  <a:pt x="1242560" y="33379"/>
                  <a:pt x="1242560" y="74554"/>
                </a:cubicBezTo>
                <a:cubicBezTo>
                  <a:pt x="1242560" y="273363"/>
                  <a:pt x="1242559" y="472173"/>
                  <a:pt x="1242559" y="670982"/>
                </a:cubicBezTo>
                <a:cubicBezTo>
                  <a:pt x="1242559" y="712157"/>
                  <a:pt x="1209180" y="745536"/>
                  <a:pt x="1168005" y="745536"/>
                </a:cubicBezTo>
                <a:lnTo>
                  <a:pt x="74554" y="745535"/>
                </a:lnTo>
                <a:cubicBezTo>
                  <a:pt x="33379" y="745535"/>
                  <a:pt x="0" y="712156"/>
                  <a:pt x="0" y="670981"/>
                </a:cubicBezTo>
                <a:lnTo>
                  <a:pt x="0" y="74554"/>
                </a:lnTo>
                <a:close/>
              </a:path>
            </a:pathLst>
          </a:custGeom>
          <a:solidFill>
            <a:schemeClr val="accent1"/>
          </a:solidFill>
          <a:ln w="25400" cap="flat" cmpd="sng" algn="ctr">
            <a:solidFill>
              <a:schemeClr val="lt1">
                <a:hueOff val="0"/>
                <a:satOff val="0"/>
                <a:lumOff val="0"/>
                <a:alphaOff val="0"/>
              </a:schemeClr>
            </a:solidFill>
            <a:prstDash val="solid"/>
          </a:ln>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2326" tIns="132326" rIns="132326" bIns="132326" numCol="1" spcCol="1270" anchor="ctr" anchorCtr="0">
            <a:noAutofit/>
          </a:bodyPr>
          <a:lstStyle/>
          <a:p>
            <a:pPr lvl="0" algn="ctr" defTabSz="1289050">
              <a:lnSpc>
                <a:spcPct val="90000"/>
              </a:lnSpc>
              <a:spcBef>
                <a:spcPct val="0"/>
              </a:spcBef>
              <a:spcAft>
                <a:spcPct val="35000"/>
              </a:spcAft>
            </a:pPr>
            <a:r>
              <a:rPr lang="zh-CN" altLang="en-US" sz="2900" b="1" kern="1200" dirty="0" smtClean="0">
                <a:solidFill>
                  <a:schemeClr val="bg1"/>
                </a:solidFill>
                <a:latin typeface="等线" panose="02010600030101010101" pitchFamily="2" charset="-122"/>
                <a:ea typeface="等线" panose="02010600030101010101" pitchFamily="2" charset="-122"/>
              </a:rPr>
              <a:t>分析</a:t>
            </a:r>
            <a:endParaRPr lang="zh-CN" altLang="en-US" sz="2900" b="1" kern="1200" dirty="0">
              <a:solidFill>
                <a:schemeClr val="bg1"/>
              </a:solidFill>
              <a:latin typeface="等线" panose="02010600030101010101" pitchFamily="2" charset="-122"/>
              <a:ea typeface="等线" panose="02010600030101010101" pitchFamily="2" charset="-122"/>
            </a:endParaRPr>
          </a:p>
        </p:txBody>
      </p:sp>
      <p:sp>
        <p:nvSpPr>
          <p:cNvPr id="13" name="任意多边形 12"/>
          <p:cNvSpPr/>
          <p:nvPr>
            <p:custDataLst>
              <p:tags r:id="rId6"/>
            </p:custDataLst>
          </p:nvPr>
        </p:nvSpPr>
        <p:spPr>
          <a:xfrm>
            <a:off x="1838368" y="3411873"/>
            <a:ext cx="263422" cy="308154"/>
          </a:xfrm>
          <a:custGeom>
            <a:avLst/>
            <a:gdLst>
              <a:gd name="connsiteX0" fmla="*/ 0 w 263422"/>
              <a:gd name="connsiteY0" fmla="*/ 61631 h 308154"/>
              <a:gd name="connsiteX1" fmla="*/ 131711 w 263422"/>
              <a:gd name="connsiteY1" fmla="*/ 61631 h 308154"/>
              <a:gd name="connsiteX2" fmla="*/ 131711 w 263422"/>
              <a:gd name="connsiteY2" fmla="*/ 0 h 308154"/>
              <a:gd name="connsiteX3" fmla="*/ 263422 w 263422"/>
              <a:gd name="connsiteY3" fmla="*/ 154077 h 308154"/>
              <a:gd name="connsiteX4" fmla="*/ 131711 w 263422"/>
              <a:gd name="connsiteY4" fmla="*/ 308154 h 308154"/>
              <a:gd name="connsiteX5" fmla="*/ 131711 w 263422"/>
              <a:gd name="connsiteY5" fmla="*/ 246523 h 308154"/>
              <a:gd name="connsiteX6" fmla="*/ 0 w 263422"/>
              <a:gd name="connsiteY6" fmla="*/ 246523 h 308154"/>
              <a:gd name="connsiteX7" fmla="*/ 0 w 263422"/>
              <a:gd name="connsiteY7" fmla="*/ 61631 h 308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422" h="308154">
                <a:moveTo>
                  <a:pt x="0" y="61631"/>
                </a:moveTo>
                <a:lnTo>
                  <a:pt x="131711" y="61631"/>
                </a:lnTo>
                <a:lnTo>
                  <a:pt x="131711" y="0"/>
                </a:lnTo>
                <a:lnTo>
                  <a:pt x="263422" y="154077"/>
                </a:lnTo>
                <a:lnTo>
                  <a:pt x="131711" y="308154"/>
                </a:lnTo>
                <a:lnTo>
                  <a:pt x="131711" y="246523"/>
                </a:lnTo>
                <a:lnTo>
                  <a:pt x="0" y="246523"/>
                </a:lnTo>
                <a:lnTo>
                  <a:pt x="0" y="6163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61631" rIns="79027" bIns="61631" numCol="1" spcCol="1270" anchor="ctr" anchorCtr="0">
            <a:noAutofit/>
          </a:bodyPr>
          <a:lstStyle/>
          <a:p>
            <a:pPr lvl="0" algn="ctr" defTabSz="488950">
              <a:lnSpc>
                <a:spcPct val="90000"/>
              </a:lnSpc>
              <a:spcBef>
                <a:spcPct val="0"/>
              </a:spcBef>
              <a:spcAft>
                <a:spcPct val="35000"/>
              </a:spcAft>
            </a:pPr>
            <a:endParaRPr lang="zh-CN" altLang="en-US" sz="1100" b="1" kern="1200">
              <a:solidFill>
                <a:schemeClr val="bg1"/>
              </a:solidFill>
              <a:latin typeface="等线" panose="02010600030101010101" pitchFamily="2" charset="-122"/>
              <a:ea typeface="等线" panose="02010600030101010101" pitchFamily="2" charset="-122"/>
            </a:endParaRPr>
          </a:p>
        </p:txBody>
      </p:sp>
      <p:sp>
        <p:nvSpPr>
          <p:cNvPr id="14" name="任意多边形 13"/>
          <p:cNvSpPr/>
          <p:nvPr>
            <p:custDataLst>
              <p:tags r:id="rId7"/>
            </p:custDataLst>
          </p:nvPr>
        </p:nvSpPr>
        <p:spPr>
          <a:xfrm>
            <a:off x="2211136" y="3193183"/>
            <a:ext cx="1242559" cy="745535"/>
          </a:xfrm>
          <a:custGeom>
            <a:avLst/>
            <a:gdLst>
              <a:gd name="connsiteX0" fmla="*/ 0 w 1242559"/>
              <a:gd name="connsiteY0" fmla="*/ 74554 h 745535"/>
              <a:gd name="connsiteX1" fmla="*/ 74554 w 1242559"/>
              <a:gd name="connsiteY1" fmla="*/ 0 h 745535"/>
              <a:gd name="connsiteX2" fmla="*/ 1168006 w 1242559"/>
              <a:gd name="connsiteY2" fmla="*/ 0 h 745535"/>
              <a:gd name="connsiteX3" fmla="*/ 1242560 w 1242559"/>
              <a:gd name="connsiteY3" fmla="*/ 74554 h 745535"/>
              <a:gd name="connsiteX4" fmla="*/ 1242559 w 1242559"/>
              <a:gd name="connsiteY4" fmla="*/ 670982 h 745535"/>
              <a:gd name="connsiteX5" fmla="*/ 1168005 w 1242559"/>
              <a:gd name="connsiteY5" fmla="*/ 745536 h 745535"/>
              <a:gd name="connsiteX6" fmla="*/ 74554 w 1242559"/>
              <a:gd name="connsiteY6" fmla="*/ 745535 h 745535"/>
              <a:gd name="connsiteX7" fmla="*/ 0 w 1242559"/>
              <a:gd name="connsiteY7" fmla="*/ 670981 h 745535"/>
              <a:gd name="connsiteX8" fmla="*/ 0 w 1242559"/>
              <a:gd name="connsiteY8" fmla="*/ 74554 h 745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559" h="745535">
                <a:moveTo>
                  <a:pt x="0" y="74554"/>
                </a:moveTo>
                <a:cubicBezTo>
                  <a:pt x="0" y="33379"/>
                  <a:pt x="33379" y="0"/>
                  <a:pt x="74554" y="0"/>
                </a:cubicBezTo>
                <a:lnTo>
                  <a:pt x="1168006" y="0"/>
                </a:lnTo>
                <a:cubicBezTo>
                  <a:pt x="1209181" y="0"/>
                  <a:pt x="1242560" y="33379"/>
                  <a:pt x="1242560" y="74554"/>
                </a:cubicBezTo>
                <a:cubicBezTo>
                  <a:pt x="1242560" y="273363"/>
                  <a:pt x="1242559" y="472173"/>
                  <a:pt x="1242559" y="670982"/>
                </a:cubicBezTo>
                <a:cubicBezTo>
                  <a:pt x="1242559" y="712157"/>
                  <a:pt x="1209180" y="745536"/>
                  <a:pt x="1168005" y="745536"/>
                </a:cubicBezTo>
                <a:lnTo>
                  <a:pt x="74554" y="745535"/>
                </a:lnTo>
                <a:cubicBezTo>
                  <a:pt x="33379" y="745535"/>
                  <a:pt x="0" y="712156"/>
                  <a:pt x="0" y="670981"/>
                </a:cubicBezTo>
                <a:lnTo>
                  <a:pt x="0" y="74554"/>
                </a:lnTo>
                <a:close/>
              </a:path>
            </a:pathLst>
          </a:custGeom>
          <a:solidFill>
            <a:schemeClr val="accent1"/>
          </a:solidFill>
          <a:ln w="25400" cap="flat" cmpd="sng" algn="ctr">
            <a:solidFill>
              <a:schemeClr val="lt1">
                <a:hueOff val="0"/>
                <a:satOff val="0"/>
                <a:lumOff val="0"/>
                <a:alphaOff val="0"/>
              </a:schemeClr>
            </a:solidFill>
            <a:prstDash val="solid"/>
          </a:ln>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2326" tIns="132326" rIns="132326" bIns="132326" numCol="1" spcCol="1270" anchor="ctr" anchorCtr="0">
            <a:noAutofit/>
          </a:bodyPr>
          <a:lstStyle/>
          <a:p>
            <a:pPr lvl="0" algn="ctr" defTabSz="1289050">
              <a:lnSpc>
                <a:spcPct val="90000"/>
              </a:lnSpc>
              <a:spcBef>
                <a:spcPct val="0"/>
              </a:spcBef>
              <a:spcAft>
                <a:spcPct val="35000"/>
              </a:spcAft>
            </a:pPr>
            <a:r>
              <a:rPr lang="zh-CN" altLang="en-US" sz="2900" b="1" kern="1200" dirty="0" smtClean="0">
                <a:solidFill>
                  <a:schemeClr val="bg1"/>
                </a:solidFill>
                <a:latin typeface="等线" panose="02010600030101010101" pitchFamily="2" charset="-122"/>
                <a:ea typeface="等线" panose="02010600030101010101" pitchFamily="2" charset="-122"/>
              </a:rPr>
              <a:t>设计</a:t>
            </a:r>
            <a:endParaRPr lang="zh-CN" altLang="en-US" sz="2900" b="1" kern="1200" dirty="0">
              <a:solidFill>
                <a:schemeClr val="bg1"/>
              </a:solidFill>
              <a:latin typeface="等线" panose="02010600030101010101" pitchFamily="2" charset="-122"/>
              <a:ea typeface="等线" panose="02010600030101010101" pitchFamily="2" charset="-122"/>
            </a:endParaRPr>
          </a:p>
        </p:txBody>
      </p:sp>
      <p:sp>
        <p:nvSpPr>
          <p:cNvPr id="15" name="任意多边形 14"/>
          <p:cNvSpPr/>
          <p:nvPr>
            <p:custDataLst>
              <p:tags r:id="rId8"/>
            </p:custDataLst>
          </p:nvPr>
        </p:nvSpPr>
        <p:spPr>
          <a:xfrm>
            <a:off x="3577952" y="3411873"/>
            <a:ext cx="263422" cy="308154"/>
          </a:xfrm>
          <a:custGeom>
            <a:avLst/>
            <a:gdLst>
              <a:gd name="connsiteX0" fmla="*/ 0 w 263422"/>
              <a:gd name="connsiteY0" fmla="*/ 61631 h 308154"/>
              <a:gd name="connsiteX1" fmla="*/ 131711 w 263422"/>
              <a:gd name="connsiteY1" fmla="*/ 61631 h 308154"/>
              <a:gd name="connsiteX2" fmla="*/ 131711 w 263422"/>
              <a:gd name="connsiteY2" fmla="*/ 0 h 308154"/>
              <a:gd name="connsiteX3" fmla="*/ 263422 w 263422"/>
              <a:gd name="connsiteY3" fmla="*/ 154077 h 308154"/>
              <a:gd name="connsiteX4" fmla="*/ 131711 w 263422"/>
              <a:gd name="connsiteY4" fmla="*/ 308154 h 308154"/>
              <a:gd name="connsiteX5" fmla="*/ 131711 w 263422"/>
              <a:gd name="connsiteY5" fmla="*/ 246523 h 308154"/>
              <a:gd name="connsiteX6" fmla="*/ 0 w 263422"/>
              <a:gd name="connsiteY6" fmla="*/ 246523 h 308154"/>
              <a:gd name="connsiteX7" fmla="*/ 0 w 263422"/>
              <a:gd name="connsiteY7" fmla="*/ 61631 h 308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422" h="308154">
                <a:moveTo>
                  <a:pt x="0" y="61631"/>
                </a:moveTo>
                <a:lnTo>
                  <a:pt x="131711" y="61631"/>
                </a:lnTo>
                <a:lnTo>
                  <a:pt x="131711" y="0"/>
                </a:lnTo>
                <a:lnTo>
                  <a:pt x="263422" y="154077"/>
                </a:lnTo>
                <a:lnTo>
                  <a:pt x="131711" y="308154"/>
                </a:lnTo>
                <a:lnTo>
                  <a:pt x="131711" y="246523"/>
                </a:lnTo>
                <a:lnTo>
                  <a:pt x="0" y="246523"/>
                </a:lnTo>
                <a:lnTo>
                  <a:pt x="0" y="6163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61631" rIns="79027" bIns="61631" numCol="1" spcCol="1270" anchor="ctr" anchorCtr="0">
            <a:noAutofit/>
          </a:bodyPr>
          <a:lstStyle/>
          <a:p>
            <a:pPr lvl="0" algn="ctr" defTabSz="488950">
              <a:lnSpc>
                <a:spcPct val="90000"/>
              </a:lnSpc>
              <a:spcBef>
                <a:spcPct val="0"/>
              </a:spcBef>
              <a:spcAft>
                <a:spcPct val="35000"/>
              </a:spcAft>
            </a:pPr>
            <a:endParaRPr lang="zh-CN" altLang="en-US" sz="1100" b="1" kern="1200">
              <a:solidFill>
                <a:schemeClr val="bg1"/>
              </a:solidFill>
              <a:latin typeface="等线" panose="02010600030101010101" pitchFamily="2" charset="-122"/>
              <a:ea typeface="等线" panose="02010600030101010101" pitchFamily="2" charset="-122"/>
            </a:endParaRPr>
          </a:p>
        </p:txBody>
      </p:sp>
      <p:sp>
        <p:nvSpPr>
          <p:cNvPr id="16" name="任意多边形 15"/>
          <p:cNvSpPr/>
          <p:nvPr>
            <p:custDataLst>
              <p:tags r:id="rId9"/>
            </p:custDataLst>
          </p:nvPr>
        </p:nvSpPr>
        <p:spPr>
          <a:xfrm>
            <a:off x="3950720" y="3193183"/>
            <a:ext cx="1242559" cy="745535"/>
          </a:xfrm>
          <a:custGeom>
            <a:avLst/>
            <a:gdLst>
              <a:gd name="connsiteX0" fmla="*/ 0 w 1242559"/>
              <a:gd name="connsiteY0" fmla="*/ 74554 h 745535"/>
              <a:gd name="connsiteX1" fmla="*/ 74554 w 1242559"/>
              <a:gd name="connsiteY1" fmla="*/ 0 h 745535"/>
              <a:gd name="connsiteX2" fmla="*/ 1168006 w 1242559"/>
              <a:gd name="connsiteY2" fmla="*/ 0 h 745535"/>
              <a:gd name="connsiteX3" fmla="*/ 1242560 w 1242559"/>
              <a:gd name="connsiteY3" fmla="*/ 74554 h 745535"/>
              <a:gd name="connsiteX4" fmla="*/ 1242559 w 1242559"/>
              <a:gd name="connsiteY4" fmla="*/ 670982 h 745535"/>
              <a:gd name="connsiteX5" fmla="*/ 1168005 w 1242559"/>
              <a:gd name="connsiteY5" fmla="*/ 745536 h 745535"/>
              <a:gd name="connsiteX6" fmla="*/ 74554 w 1242559"/>
              <a:gd name="connsiteY6" fmla="*/ 745535 h 745535"/>
              <a:gd name="connsiteX7" fmla="*/ 0 w 1242559"/>
              <a:gd name="connsiteY7" fmla="*/ 670981 h 745535"/>
              <a:gd name="connsiteX8" fmla="*/ 0 w 1242559"/>
              <a:gd name="connsiteY8" fmla="*/ 74554 h 745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559" h="745535">
                <a:moveTo>
                  <a:pt x="0" y="74554"/>
                </a:moveTo>
                <a:cubicBezTo>
                  <a:pt x="0" y="33379"/>
                  <a:pt x="33379" y="0"/>
                  <a:pt x="74554" y="0"/>
                </a:cubicBezTo>
                <a:lnTo>
                  <a:pt x="1168006" y="0"/>
                </a:lnTo>
                <a:cubicBezTo>
                  <a:pt x="1209181" y="0"/>
                  <a:pt x="1242560" y="33379"/>
                  <a:pt x="1242560" y="74554"/>
                </a:cubicBezTo>
                <a:cubicBezTo>
                  <a:pt x="1242560" y="273363"/>
                  <a:pt x="1242559" y="472173"/>
                  <a:pt x="1242559" y="670982"/>
                </a:cubicBezTo>
                <a:cubicBezTo>
                  <a:pt x="1242559" y="712157"/>
                  <a:pt x="1209180" y="745536"/>
                  <a:pt x="1168005" y="745536"/>
                </a:cubicBezTo>
                <a:lnTo>
                  <a:pt x="74554" y="745535"/>
                </a:lnTo>
                <a:cubicBezTo>
                  <a:pt x="33379" y="745535"/>
                  <a:pt x="0" y="712156"/>
                  <a:pt x="0" y="670981"/>
                </a:cubicBezTo>
                <a:lnTo>
                  <a:pt x="0" y="74554"/>
                </a:lnTo>
                <a:close/>
              </a:path>
            </a:pathLst>
          </a:custGeom>
          <a:solidFill>
            <a:schemeClr val="accent1"/>
          </a:solidFill>
          <a:ln w="25400" cap="flat" cmpd="sng" algn="ctr">
            <a:solidFill>
              <a:schemeClr val="lt1">
                <a:hueOff val="0"/>
                <a:satOff val="0"/>
                <a:lumOff val="0"/>
                <a:alphaOff val="0"/>
              </a:schemeClr>
            </a:solidFill>
            <a:prstDash val="solid"/>
          </a:ln>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2326" tIns="132326" rIns="132326" bIns="132326" numCol="1" spcCol="1270" anchor="ctr" anchorCtr="0">
            <a:noAutofit/>
          </a:bodyPr>
          <a:lstStyle/>
          <a:p>
            <a:pPr lvl="0" algn="ctr" defTabSz="1289050">
              <a:lnSpc>
                <a:spcPct val="90000"/>
              </a:lnSpc>
              <a:spcBef>
                <a:spcPct val="0"/>
              </a:spcBef>
              <a:spcAft>
                <a:spcPct val="35000"/>
              </a:spcAft>
            </a:pPr>
            <a:r>
              <a:rPr lang="zh-CN" altLang="en-US" sz="2900" b="1" kern="1200" dirty="0" smtClean="0">
                <a:solidFill>
                  <a:schemeClr val="bg1"/>
                </a:solidFill>
                <a:latin typeface="等线" panose="02010600030101010101" pitchFamily="2" charset="-122"/>
                <a:ea typeface="等线" panose="02010600030101010101" pitchFamily="2" charset="-122"/>
              </a:rPr>
              <a:t>开发</a:t>
            </a:r>
            <a:endParaRPr lang="zh-CN" altLang="en-US" sz="2900" b="1" kern="1200" dirty="0">
              <a:solidFill>
                <a:schemeClr val="bg1"/>
              </a:solidFill>
              <a:latin typeface="等线" panose="02010600030101010101" pitchFamily="2" charset="-122"/>
              <a:ea typeface="等线" panose="02010600030101010101" pitchFamily="2" charset="-122"/>
            </a:endParaRPr>
          </a:p>
        </p:txBody>
      </p:sp>
      <p:sp>
        <p:nvSpPr>
          <p:cNvPr id="17" name="任意多边形 16"/>
          <p:cNvSpPr/>
          <p:nvPr>
            <p:custDataLst>
              <p:tags r:id="rId10"/>
            </p:custDataLst>
          </p:nvPr>
        </p:nvSpPr>
        <p:spPr>
          <a:xfrm>
            <a:off x="5317535" y="3411873"/>
            <a:ext cx="263422" cy="308154"/>
          </a:xfrm>
          <a:custGeom>
            <a:avLst/>
            <a:gdLst>
              <a:gd name="connsiteX0" fmla="*/ 0 w 263422"/>
              <a:gd name="connsiteY0" fmla="*/ 61631 h 308154"/>
              <a:gd name="connsiteX1" fmla="*/ 131711 w 263422"/>
              <a:gd name="connsiteY1" fmla="*/ 61631 h 308154"/>
              <a:gd name="connsiteX2" fmla="*/ 131711 w 263422"/>
              <a:gd name="connsiteY2" fmla="*/ 0 h 308154"/>
              <a:gd name="connsiteX3" fmla="*/ 263422 w 263422"/>
              <a:gd name="connsiteY3" fmla="*/ 154077 h 308154"/>
              <a:gd name="connsiteX4" fmla="*/ 131711 w 263422"/>
              <a:gd name="connsiteY4" fmla="*/ 308154 h 308154"/>
              <a:gd name="connsiteX5" fmla="*/ 131711 w 263422"/>
              <a:gd name="connsiteY5" fmla="*/ 246523 h 308154"/>
              <a:gd name="connsiteX6" fmla="*/ 0 w 263422"/>
              <a:gd name="connsiteY6" fmla="*/ 246523 h 308154"/>
              <a:gd name="connsiteX7" fmla="*/ 0 w 263422"/>
              <a:gd name="connsiteY7" fmla="*/ 61631 h 308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422" h="308154">
                <a:moveTo>
                  <a:pt x="0" y="61631"/>
                </a:moveTo>
                <a:lnTo>
                  <a:pt x="131711" y="61631"/>
                </a:lnTo>
                <a:lnTo>
                  <a:pt x="131711" y="0"/>
                </a:lnTo>
                <a:lnTo>
                  <a:pt x="263422" y="154077"/>
                </a:lnTo>
                <a:lnTo>
                  <a:pt x="131711" y="308154"/>
                </a:lnTo>
                <a:lnTo>
                  <a:pt x="131711" y="246523"/>
                </a:lnTo>
                <a:lnTo>
                  <a:pt x="0" y="246523"/>
                </a:lnTo>
                <a:lnTo>
                  <a:pt x="0" y="6163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61631" rIns="79027" bIns="61631" numCol="1" spcCol="1270" anchor="ctr" anchorCtr="0">
            <a:noAutofit/>
          </a:bodyPr>
          <a:lstStyle/>
          <a:p>
            <a:pPr lvl="0" algn="ctr" defTabSz="488950">
              <a:lnSpc>
                <a:spcPct val="90000"/>
              </a:lnSpc>
              <a:spcBef>
                <a:spcPct val="0"/>
              </a:spcBef>
              <a:spcAft>
                <a:spcPct val="35000"/>
              </a:spcAft>
            </a:pPr>
            <a:endParaRPr lang="zh-CN" altLang="en-US" sz="1100" b="1" kern="1200">
              <a:solidFill>
                <a:schemeClr val="bg1"/>
              </a:solidFill>
              <a:latin typeface="等线" panose="02010600030101010101" pitchFamily="2" charset="-122"/>
              <a:ea typeface="等线" panose="02010600030101010101" pitchFamily="2" charset="-122"/>
            </a:endParaRPr>
          </a:p>
        </p:txBody>
      </p:sp>
      <p:sp>
        <p:nvSpPr>
          <p:cNvPr id="18" name="任意多边形 17"/>
          <p:cNvSpPr/>
          <p:nvPr>
            <p:custDataLst>
              <p:tags r:id="rId11"/>
            </p:custDataLst>
          </p:nvPr>
        </p:nvSpPr>
        <p:spPr>
          <a:xfrm>
            <a:off x="5690303" y="3193183"/>
            <a:ext cx="1242559" cy="745535"/>
          </a:xfrm>
          <a:custGeom>
            <a:avLst/>
            <a:gdLst>
              <a:gd name="connsiteX0" fmla="*/ 0 w 1242559"/>
              <a:gd name="connsiteY0" fmla="*/ 74554 h 745535"/>
              <a:gd name="connsiteX1" fmla="*/ 74554 w 1242559"/>
              <a:gd name="connsiteY1" fmla="*/ 0 h 745535"/>
              <a:gd name="connsiteX2" fmla="*/ 1168006 w 1242559"/>
              <a:gd name="connsiteY2" fmla="*/ 0 h 745535"/>
              <a:gd name="connsiteX3" fmla="*/ 1242560 w 1242559"/>
              <a:gd name="connsiteY3" fmla="*/ 74554 h 745535"/>
              <a:gd name="connsiteX4" fmla="*/ 1242559 w 1242559"/>
              <a:gd name="connsiteY4" fmla="*/ 670982 h 745535"/>
              <a:gd name="connsiteX5" fmla="*/ 1168005 w 1242559"/>
              <a:gd name="connsiteY5" fmla="*/ 745536 h 745535"/>
              <a:gd name="connsiteX6" fmla="*/ 74554 w 1242559"/>
              <a:gd name="connsiteY6" fmla="*/ 745535 h 745535"/>
              <a:gd name="connsiteX7" fmla="*/ 0 w 1242559"/>
              <a:gd name="connsiteY7" fmla="*/ 670981 h 745535"/>
              <a:gd name="connsiteX8" fmla="*/ 0 w 1242559"/>
              <a:gd name="connsiteY8" fmla="*/ 74554 h 745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559" h="745535">
                <a:moveTo>
                  <a:pt x="0" y="74554"/>
                </a:moveTo>
                <a:cubicBezTo>
                  <a:pt x="0" y="33379"/>
                  <a:pt x="33379" y="0"/>
                  <a:pt x="74554" y="0"/>
                </a:cubicBezTo>
                <a:lnTo>
                  <a:pt x="1168006" y="0"/>
                </a:lnTo>
                <a:cubicBezTo>
                  <a:pt x="1209181" y="0"/>
                  <a:pt x="1242560" y="33379"/>
                  <a:pt x="1242560" y="74554"/>
                </a:cubicBezTo>
                <a:cubicBezTo>
                  <a:pt x="1242560" y="273363"/>
                  <a:pt x="1242559" y="472173"/>
                  <a:pt x="1242559" y="670982"/>
                </a:cubicBezTo>
                <a:cubicBezTo>
                  <a:pt x="1242559" y="712157"/>
                  <a:pt x="1209180" y="745536"/>
                  <a:pt x="1168005" y="745536"/>
                </a:cubicBezTo>
                <a:lnTo>
                  <a:pt x="74554" y="745535"/>
                </a:lnTo>
                <a:cubicBezTo>
                  <a:pt x="33379" y="745535"/>
                  <a:pt x="0" y="712156"/>
                  <a:pt x="0" y="670981"/>
                </a:cubicBezTo>
                <a:lnTo>
                  <a:pt x="0" y="74554"/>
                </a:lnTo>
                <a:close/>
              </a:path>
            </a:pathLst>
          </a:custGeom>
          <a:solidFill>
            <a:schemeClr val="accent1"/>
          </a:solidFill>
          <a:ln w="25400" cap="flat" cmpd="sng" algn="ctr">
            <a:solidFill>
              <a:schemeClr val="lt1">
                <a:hueOff val="0"/>
                <a:satOff val="0"/>
                <a:lumOff val="0"/>
                <a:alphaOff val="0"/>
              </a:schemeClr>
            </a:solidFill>
            <a:prstDash val="solid"/>
          </a:ln>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2326" tIns="132326" rIns="132326" bIns="132326" numCol="1" spcCol="1270" anchor="ctr" anchorCtr="0">
            <a:noAutofit/>
          </a:bodyPr>
          <a:lstStyle/>
          <a:p>
            <a:pPr lvl="0" algn="ctr" defTabSz="1289050">
              <a:lnSpc>
                <a:spcPct val="90000"/>
              </a:lnSpc>
              <a:spcBef>
                <a:spcPct val="0"/>
              </a:spcBef>
              <a:spcAft>
                <a:spcPct val="35000"/>
              </a:spcAft>
            </a:pPr>
            <a:r>
              <a:rPr lang="zh-CN" altLang="en-US" sz="2900" b="1" kern="1200" dirty="0" smtClean="0">
                <a:solidFill>
                  <a:schemeClr val="bg1"/>
                </a:solidFill>
                <a:latin typeface="等线" panose="02010600030101010101" pitchFamily="2" charset="-122"/>
                <a:ea typeface="等线" panose="02010600030101010101" pitchFamily="2" charset="-122"/>
              </a:rPr>
              <a:t>实施</a:t>
            </a:r>
            <a:endParaRPr lang="zh-CN" altLang="en-US" sz="2900" b="1" kern="1200" dirty="0">
              <a:solidFill>
                <a:schemeClr val="bg1"/>
              </a:solidFill>
              <a:latin typeface="等线" panose="02010600030101010101" pitchFamily="2" charset="-122"/>
              <a:ea typeface="等线" panose="02010600030101010101" pitchFamily="2" charset="-122"/>
            </a:endParaRPr>
          </a:p>
        </p:txBody>
      </p:sp>
      <p:sp>
        <p:nvSpPr>
          <p:cNvPr id="19" name="任意多边形 18"/>
          <p:cNvSpPr/>
          <p:nvPr>
            <p:custDataLst>
              <p:tags r:id="rId12"/>
            </p:custDataLst>
          </p:nvPr>
        </p:nvSpPr>
        <p:spPr>
          <a:xfrm>
            <a:off x="7057119" y="3411873"/>
            <a:ext cx="263422" cy="308154"/>
          </a:xfrm>
          <a:custGeom>
            <a:avLst/>
            <a:gdLst>
              <a:gd name="connsiteX0" fmla="*/ 0 w 263422"/>
              <a:gd name="connsiteY0" fmla="*/ 61631 h 308154"/>
              <a:gd name="connsiteX1" fmla="*/ 131711 w 263422"/>
              <a:gd name="connsiteY1" fmla="*/ 61631 h 308154"/>
              <a:gd name="connsiteX2" fmla="*/ 131711 w 263422"/>
              <a:gd name="connsiteY2" fmla="*/ 0 h 308154"/>
              <a:gd name="connsiteX3" fmla="*/ 263422 w 263422"/>
              <a:gd name="connsiteY3" fmla="*/ 154077 h 308154"/>
              <a:gd name="connsiteX4" fmla="*/ 131711 w 263422"/>
              <a:gd name="connsiteY4" fmla="*/ 308154 h 308154"/>
              <a:gd name="connsiteX5" fmla="*/ 131711 w 263422"/>
              <a:gd name="connsiteY5" fmla="*/ 246523 h 308154"/>
              <a:gd name="connsiteX6" fmla="*/ 0 w 263422"/>
              <a:gd name="connsiteY6" fmla="*/ 246523 h 308154"/>
              <a:gd name="connsiteX7" fmla="*/ 0 w 263422"/>
              <a:gd name="connsiteY7" fmla="*/ 61631 h 308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422" h="308154">
                <a:moveTo>
                  <a:pt x="0" y="61631"/>
                </a:moveTo>
                <a:lnTo>
                  <a:pt x="131711" y="61631"/>
                </a:lnTo>
                <a:lnTo>
                  <a:pt x="131711" y="0"/>
                </a:lnTo>
                <a:lnTo>
                  <a:pt x="263422" y="154077"/>
                </a:lnTo>
                <a:lnTo>
                  <a:pt x="131711" y="308154"/>
                </a:lnTo>
                <a:lnTo>
                  <a:pt x="131711" y="246523"/>
                </a:lnTo>
                <a:lnTo>
                  <a:pt x="0" y="246523"/>
                </a:lnTo>
                <a:lnTo>
                  <a:pt x="0" y="6163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61631" rIns="79027" bIns="61631" numCol="1" spcCol="1270" anchor="ctr" anchorCtr="0">
            <a:noAutofit/>
          </a:bodyPr>
          <a:lstStyle/>
          <a:p>
            <a:pPr lvl="0" algn="ctr" defTabSz="488950">
              <a:lnSpc>
                <a:spcPct val="90000"/>
              </a:lnSpc>
              <a:spcBef>
                <a:spcPct val="0"/>
              </a:spcBef>
              <a:spcAft>
                <a:spcPct val="35000"/>
              </a:spcAft>
            </a:pPr>
            <a:endParaRPr lang="zh-CN" altLang="en-US" sz="1100" b="1" kern="1200">
              <a:solidFill>
                <a:schemeClr val="bg1"/>
              </a:solidFill>
              <a:latin typeface="等线" panose="02010600030101010101" pitchFamily="2" charset="-122"/>
              <a:ea typeface="等线" panose="02010600030101010101" pitchFamily="2" charset="-122"/>
            </a:endParaRPr>
          </a:p>
        </p:txBody>
      </p:sp>
      <p:sp>
        <p:nvSpPr>
          <p:cNvPr id="20" name="任意多边形 19"/>
          <p:cNvSpPr/>
          <p:nvPr>
            <p:custDataLst>
              <p:tags r:id="rId13"/>
            </p:custDataLst>
          </p:nvPr>
        </p:nvSpPr>
        <p:spPr>
          <a:xfrm>
            <a:off x="7429887" y="3193183"/>
            <a:ext cx="1242559" cy="745535"/>
          </a:xfrm>
          <a:custGeom>
            <a:avLst/>
            <a:gdLst>
              <a:gd name="connsiteX0" fmla="*/ 0 w 1242559"/>
              <a:gd name="connsiteY0" fmla="*/ 74554 h 745535"/>
              <a:gd name="connsiteX1" fmla="*/ 74554 w 1242559"/>
              <a:gd name="connsiteY1" fmla="*/ 0 h 745535"/>
              <a:gd name="connsiteX2" fmla="*/ 1168006 w 1242559"/>
              <a:gd name="connsiteY2" fmla="*/ 0 h 745535"/>
              <a:gd name="connsiteX3" fmla="*/ 1242560 w 1242559"/>
              <a:gd name="connsiteY3" fmla="*/ 74554 h 745535"/>
              <a:gd name="connsiteX4" fmla="*/ 1242559 w 1242559"/>
              <a:gd name="connsiteY4" fmla="*/ 670982 h 745535"/>
              <a:gd name="connsiteX5" fmla="*/ 1168005 w 1242559"/>
              <a:gd name="connsiteY5" fmla="*/ 745536 h 745535"/>
              <a:gd name="connsiteX6" fmla="*/ 74554 w 1242559"/>
              <a:gd name="connsiteY6" fmla="*/ 745535 h 745535"/>
              <a:gd name="connsiteX7" fmla="*/ 0 w 1242559"/>
              <a:gd name="connsiteY7" fmla="*/ 670981 h 745535"/>
              <a:gd name="connsiteX8" fmla="*/ 0 w 1242559"/>
              <a:gd name="connsiteY8" fmla="*/ 74554 h 745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559" h="745535">
                <a:moveTo>
                  <a:pt x="0" y="74554"/>
                </a:moveTo>
                <a:cubicBezTo>
                  <a:pt x="0" y="33379"/>
                  <a:pt x="33379" y="0"/>
                  <a:pt x="74554" y="0"/>
                </a:cubicBezTo>
                <a:lnTo>
                  <a:pt x="1168006" y="0"/>
                </a:lnTo>
                <a:cubicBezTo>
                  <a:pt x="1209181" y="0"/>
                  <a:pt x="1242560" y="33379"/>
                  <a:pt x="1242560" y="74554"/>
                </a:cubicBezTo>
                <a:cubicBezTo>
                  <a:pt x="1242560" y="273363"/>
                  <a:pt x="1242559" y="472173"/>
                  <a:pt x="1242559" y="670982"/>
                </a:cubicBezTo>
                <a:cubicBezTo>
                  <a:pt x="1242559" y="712157"/>
                  <a:pt x="1209180" y="745536"/>
                  <a:pt x="1168005" y="745536"/>
                </a:cubicBezTo>
                <a:lnTo>
                  <a:pt x="74554" y="745535"/>
                </a:lnTo>
                <a:cubicBezTo>
                  <a:pt x="33379" y="745535"/>
                  <a:pt x="0" y="712156"/>
                  <a:pt x="0" y="670981"/>
                </a:cubicBezTo>
                <a:lnTo>
                  <a:pt x="0" y="74554"/>
                </a:lnTo>
                <a:close/>
              </a:path>
            </a:pathLst>
          </a:custGeom>
          <a:solidFill>
            <a:srgbClr val="FFC000"/>
          </a:solidFill>
          <a:ln w="25400" cap="flat" cmpd="sng" algn="ctr">
            <a:solidFill>
              <a:schemeClr val="lt1">
                <a:hueOff val="0"/>
                <a:satOff val="0"/>
                <a:lumOff val="0"/>
                <a:alphaOff val="0"/>
              </a:schemeClr>
            </a:solidFill>
            <a:prstDash val="solid"/>
          </a:ln>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2326" tIns="132326" rIns="132326" bIns="132326" numCol="1" spcCol="1270" anchor="ctr" anchorCtr="0">
            <a:noAutofit/>
          </a:bodyPr>
          <a:lstStyle/>
          <a:p>
            <a:pPr lvl="0" algn="ctr" defTabSz="1289050">
              <a:lnSpc>
                <a:spcPct val="90000"/>
              </a:lnSpc>
              <a:spcBef>
                <a:spcPct val="0"/>
              </a:spcBef>
              <a:spcAft>
                <a:spcPct val="35000"/>
              </a:spcAft>
            </a:pPr>
            <a:r>
              <a:rPr lang="zh-CN" altLang="en-US" sz="2900" b="1" kern="1200" dirty="0" smtClean="0">
                <a:solidFill>
                  <a:schemeClr val="bg1"/>
                </a:solidFill>
                <a:latin typeface="等线" panose="02010600030101010101" pitchFamily="2" charset="-122"/>
                <a:ea typeface="等线" panose="02010600030101010101" pitchFamily="2" charset="-122"/>
              </a:rPr>
              <a:t>评价</a:t>
            </a:r>
            <a:endParaRPr lang="zh-CN" altLang="en-US" sz="2900" b="1" kern="1200" dirty="0">
              <a:solidFill>
                <a:schemeClr val="bg1"/>
              </a:solidFill>
              <a:latin typeface="等线" panose="02010600030101010101" pitchFamily="2" charset="-122"/>
              <a:ea typeface="等线" panose="02010600030101010101" pitchFamily="2" charset="-122"/>
            </a:endParaRPr>
          </a:p>
        </p:txBody>
      </p:sp>
      <p:sp>
        <p:nvSpPr>
          <p:cNvPr id="3" name="矩形 2"/>
          <p:cNvSpPr/>
          <p:nvPr>
            <p:custDataLst>
              <p:tags r:id="rId14"/>
            </p:custDataLst>
          </p:nvPr>
        </p:nvSpPr>
        <p:spPr>
          <a:xfrm>
            <a:off x="1547664" y="2060848"/>
            <a:ext cx="6048672" cy="584775"/>
          </a:xfrm>
          <a:prstGeom prst="rect">
            <a:avLst/>
          </a:prstGeom>
        </p:spPr>
        <p:txBody>
          <a:bodyPr wrap="square">
            <a:spAutoFit/>
          </a:bodyPr>
          <a:lstStyle/>
          <a:p>
            <a:pPr lvl="0" fontAlgn="base">
              <a:spcBef>
                <a:spcPct val="0"/>
              </a:spcBef>
              <a:spcAft>
                <a:spcPct val="0"/>
              </a:spcAft>
            </a:pPr>
            <a:r>
              <a:rPr lang="zh-CN" altLang="en-US" sz="3200" b="1" dirty="0">
                <a:solidFill>
                  <a:prstClr val="black"/>
                </a:solidFill>
                <a:latin typeface="楷体" pitchFamily="49" charset="-122"/>
                <a:ea typeface="楷体" pitchFamily="49" charset="-122"/>
                <a:cs typeface="+mj-cs"/>
              </a:rPr>
              <a:t>微课</a:t>
            </a:r>
            <a:r>
              <a:rPr lang="zh-CN" altLang="en-US" sz="3200" b="1" dirty="0" smtClean="0">
                <a:solidFill>
                  <a:prstClr val="black"/>
                </a:solidFill>
                <a:latin typeface="楷体" pitchFamily="49" charset="-122"/>
                <a:ea typeface="楷体" pitchFamily="49" charset="-122"/>
                <a:cs typeface="+mj-cs"/>
              </a:rPr>
              <a:t>的设计模型（</a:t>
            </a:r>
            <a:r>
              <a:rPr lang="en-US" altLang="zh-CN" sz="3200" b="1" dirty="0" smtClean="0">
                <a:solidFill>
                  <a:prstClr val="black"/>
                </a:solidFill>
                <a:latin typeface="楷体" pitchFamily="49" charset="-122"/>
                <a:ea typeface="楷体" pitchFamily="49" charset="-122"/>
                <a:cs typeface="+mj-cs"/>
              </a:rPr>
              <a:t>ADDIE </a:t>
            </a:r>
            <a:r>
              <a:rPr lang="zh-CN" altLang="en-US" sz="3200" b="1" dirty="0" smtClean="0">
                <a:solidFill>
                  <a:prstClr val="black"/>
                </a:solidFill>
                <a:latin typeface="楷体" pitchFamily="49" charset="-122"/>
                <a:ea typeface="楷体" pitchFamily="49" charset="-122"/>
                <a:cs typeface="+mj-cs"/>
              </a:rPr>
              <a:t>模式）</a:t>
            </a:r>
            <a:endParaRPr lang="zh-CN" altLang="en-US" sz="3200" b="1" dirty="0">
              <a:solidFill>
                <a:prstClr val="black"/>
              </a:solidFill>
              <a:latin typeface="楷体" pitchFamily="49" charset="-122"/>
              <a:ea typeface="楷体" pitchFamily="49" charset="-122"/>
              <a:cs typeface="+mj-cs"/>
            </a:endParaRPr>
          </a:p>
        </p:txBody>
      </p:sp>
      <p:cxnSp>
        <p:nvCxnSpPr>
          <p:cNvPr id="8" name="直接箭头连接符 7"/>
          <p:cNvCxnSpPr/>
          <p:nvPr/>
        </p:nvCxnSpPr>
        <p:spPr>
          <a:xfrm>
            <a:off x="1475656" y="2861647"/>
            <a:ext cx="5976664" cy="0"/>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a:off x="8028384" y="3869758"/>
            <a:ext cx="0" cy="61200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1043608" y="4445823"/>
            <a:ext cx="6984776" cy="3049"/>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3" name="直接箭头连接符 32"/>
          <p:cNvCxnSpPr/>
          <p:nvPr/>
        </p:nvCxnSpPr>
        <p:spPr>
          <a:xfrm flipV="1">
            <a:off x="1043608" y="3938719"/>
            <a:ext cx="0" cy="54000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2" name="文本框 1"/>
          <p:cNvSpPr txBox="1"/>
          <p:nvPr>
            <p:custDataLst>
              <p:tags r:id="rId15"/>
            </p:custDataLst>
          </p:nvPr>
        </p:nvSpPr>
        <p:spPr>
          <a:xfrm>
            <a:off x="737186" y="5426086"/>
            <a:ext cx="1620957" cy="523220"/>
          </a:xfrm>
          <a:prstGeom prst="rect">
            <a:avLst/>
          </a:prstGeom>
          <a:solidFill>
            <a:schemeClr val="lt1"/>
          </a:solidFill>
          <a:ln w="25400" cap="flat" cmpd="sng" algn="ctr">
            <a:solidFill>
              <a:schemeClr val="accent1"/>
            </a:solidFill>
            <a:prstDash val="solid"/>
          </a:ln>
          <a:effectLst/>
        </p:spPr>
        <p:style>
          <a:lnRef idx="2">
            <a:schemeClr val="accent1"/>
          </a:lnRef>
          <a:fillRef idx="1">
            <a:schemeClr val="lt1"/>
          </a:fillRef>
          <a:effectRef idx="0">
            <a:schemeClr val="accent1"/>
          </a:effectRef>
          <a:fontRef idx="minor">
            <a:schemeClr val="dk1"/>
          </a:fontRef>
        </p:style>
        <p:txBody>
          <a:bodyPr wrap="none" rtlCol="0">
            <a:spAutoFit/>
          </a:bodyPr>
          <a:lstStyle/>
          <a:p>
            <a:pPr algn="ctr"/>
            <a:r>
              <a:rPr lang="zh-CN" altLang="en-US" sz="2800" dirty="0" smtClean="0"/>
              <a:t>用的效果</a:t>
            </a:r>
            <a:endParaRPr lang="zh-CN" altLang="en-US" sz="2800" dirty="0"/>
          </a:p>
        </p:txBody>
      </p:sp>
      <p:sp>
        <p:nvSpPr>
          <p:cNvPr id="27" name="文本框 26"/>
          <p:cNvSpPr txBox="1"/>
          <p:nvPr>
            <p:custDataLst>
              <p:tags r:id="rId16"/>
            </p:custDataLst>
          </p:nvPr>
        </p:nvSpPr>
        <p:spPr>
          <a:xfrm>
            <a:off x="3826393" y="5426086"/>
            <a:ext cx="1415772" cy="461665"/>
          </a:xfrm>
          <a:prstGeom prst="rect">
            <a:avLst/>
          </a:prstGeom>
          <a:noFill/>
        </p:spPr>
        <p:txBody>
          <a:bodyPr wrap="none" rtlCol="0">
            <a:spAutoFit/>
          </a:bodyPr>
          <a:lstStyle/>
          <a:p>
            <a:r>
              <a:rPr lang="zh-CN" altLang="en-US" sz="2400" dirty="0" smtClean="0">
                <a:latin typeface="等线" panose="02010600030101010101" pitchFamily="2" charset="-122"/>
                <a:ea typeface="等线" panose="02010600030101010101" pitchFamily="2" charset="-122"/>
              </a:rPr>
              <a:t>效果评价</a:t>
            </a:r>
            <a:endParaRPr lang="zh-CN" altLang="en-US" sz="2400" dirty="0">
              <a:latin typeface="等线" panose="02010600030101010101" pitchFamily="2" charset="-122"/>
              <a:ea typeface="等线" panose="02010600030101010101" pitchFamily="2" charset="-122"/>
            </a:endParaRPr>
          </a:p>
        </p:txBody>
      </p:sp>
      <p:sp>
        <p:nvSpPr>
          <p:cNvPr id="22" name="文本框 21"/>
          <p:cNvSpPr txBox="1"/>
          <p:nvPr>
            <p:custDataLst>
              <p:tags r:id="rId17"/>
            </p:custDataLst>
          </p:nvPr>
        </p:nvSpPr>
        <p:spPr>
          <a:xfrm>
            <a:off x="3043425" y="4828583"/>
            <a:ext cx="1415772" cy="461665"/>
          </a:xfrm>
          <a:prstGeom prst="rect">
            <a:avLst/>
          </a:prstGeom>
          <a:noFill/>
        </p:spPr>
        <p:txBody>
          <a:bodyPr wrap="none" rtlCol="0">
            <a:spAutoFit/>
          </a:bodyPr>
          <a:lstStyle/>
          <a:p>
            <a:r>
              <a:rPr lang="zh-CN" altLang="en-US" sz="2400" dirty="0" smtClean="0">
                <a:latin typeface="等线" panose="02010600030101010101" pitchFamily="2" charset="-122"/>
                <a:ea typeface="等线" panose="02010600030101010101" pitchFamily="2" charset="-122"/>
              </a:rPr>
              <a:t>过程评价</a:t>
            </a:r>
            <a:endParaRPr lang="zh-CN" altLang="en-US" sz="2400" dirty="0">
              <a:latin typeface="等线" panose="02010600030101010101" pitchFamily="2" charset="-122"/>
              <a:ea typeface="等线" panose="02010600030101010101" pitchFamily="2" charset="-122"/>
            </a:endParaRPr>
          </a:p>
        </p:txBody>
      </p:sp>
      <p:sp>
        <p:nvSpPr>
          <p:cNvPr id="23" name="文本框 22"/>
          <p:cNvSpPr txBox="1"/>
          <p:nvPr>
            <p:custDataLst>
              <p:tags r:id="rId18"/>
            </p:custDataLst>
          </p:nvPr>
        </p:nvSpPr>
        <p:spPr>
          <a:xfrm>
            <a:off x="4741360" y="6165008"/>
            <a:ext cx="1415772" cy="461665"/>
          </a:xfrm>
          <a:prstGeom prst="rect">
            <a:avLst/>
          </a:prstGeom>
          <a:noFill/>
        </p:spPr>
        <p:txBody>
          <a:bodyPr wrap="none" rtlCol="0">
            <a:spAutoFit/>
          </a:bodyPr>
          <a:lstStyle/>
          <a:p>
            <a:r>
              <a:rPr lang="zh-CN" altLang="en-US" sz="2400" dirty="0" smtClean="0">
                <a:latin typeface="等线" panose="02010600030101010101" pitchFamily="2" charset="-122"/>
                <a:ea typeface="等线" panose="02010600030101010101" pitchFamily="2" charset="-122"/>
              </a:rPr>
              <a:t>反思完善</a:t>
            </a:r>
            <a:endParaRPr lang="zh-CN" altLang="en-US" sz="2400" dirty="0">
              <a:latin typeface="等线" panose="02010600030101010101" pitchFamily="2" charset="-122"/>
              <a:ea typeface="等线" panose="02010600030101010101" pitchFamily="2" charset="-122"/>
            </a:endParaRPr>
          </a:p>
        </p:txBody>
      </p:sp>
    </p:spTree>
    <p:extLst>
      <p:ext uri="{BB962C8B-B14F-4D97-AF65-F5344CB8AC3E}">
        <p14:creationId xmlns:p14="http://schemas.microsoft.com/office/powerpoint/2010/main" val="166804693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457200" y="6356351"/>
            <a:ext cx="2133600" cy="366183"/>
          </a:xfrm>
        </p:spPr>
        <p:txBody>
          <a:bodyPr/>
          <a:lstStyle/>
          <a:p>
            <a:fld id="{273103E2-0981-437A-8D68-39C6E7A28C41}" type="datetime1">
              <a:rPr lang="zh-CN" altLang="en-US" smtClean="0"/>
              <a:t>2018/12/15</a:t>
            </a:fld>
            <a:endParaRPr lang="zh-CN" altLang="en-US"/>
          </a:p>
        </p:txBody>
      </p:sp>
      <p:sp>
        <p:nvSpPr>
          <p:cNvPr id="3" name="灯片编号占位符 2"/>
          <p:cNvSpPr>
            <a:spLocks noGrp="1"/>
          </p:cNvSpPr>
          <p:nvPr>
            <p:ph type="sldNum" sz="quarter" idx="12"/>
            <p:custDataLst>
              <p:tags r:id="rId2"/>
            </p:custDataLst>
          </p:nvPr>
        </p:nvSpPr>
        <p:spPr>
          <a:xfrm>
            <a:off x="6553200" y="6356351"/>
            <a:ext cx="2133600" cy="366183"/>
          </a:xfrm>
        </p:spPr>
        <p:txBody>
          <a:bodyPr/>
          <a:lstStyle/>
          <a:p>
            <a:fld id="{1E0BA58B-103A-46B6-A109-3DF0890384A4}" type="slidenum">
              <a:rPr lang="zh-CN" altLang="en-US" smtClean="0"/>
              <a:t>55</a:t>
            </a:fld>
            <a:endParaRPr lang="zh-CN" altLang="en-US"/>
          </a:p>
        </p:txBody>
      </p:sp>
      <p:pic>
        <p:nvPicPr>
          <p:cNvPr id="4098" name="Picture 2" descr="http://www.xftjzx.com/images/mfyhaltxnb4s4y3pnuxgg3q/epaper/shzk/images/2012-05/29/A08/p39_b.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95936" y="3573016"/>
            <a:ext cx="3810000" cy="2295526"/>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p:custDataLst>
              <p:tags r:id="rId3"/>
            </p:custDataLst>
          </p:nvPr>
        </p:nvSpPr>
        <p:spPr>
          <a:xfrm>
            <a:off x="1653181" y="2348880"/>
            <a:ext cx="4472699" cy="1015663"/>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zh-CN" altLang="en-US" sz="60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休息</a:t>
            </a:r>
            <a:r>
              <a:rPr lang="en-US" altLang="zh-CN" sz="60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5</a:t>
            </a:r>
            <a:r>
              <a:rPr lang="zh-CN" altLang="en-US" sz="60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分钟</a:t>
            </a:r>
            <a:r>
              <a:rPr lang="en-US" altLang="zh-CN" sz="60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zh-CN" altLang="en-US" sz="6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2530969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after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type="body" sz="quarter" idx="13"/>
            <p:custDataLst>
              <p:tags r:id="rId1"/>
            </p:custDataLst>
          </p:nvPr>
        </p:nvSpPr>
        <p:spPr>
          <a:xfrm>
            <a:off x="2974048" y="3140968"/>
            <a:ext cx="5551828" cy="3364043"/>
          </a:xfrm>
        </p:spPr>
        <p:txBody>
          <a:bodyPr/>
          <a:lstStyle/>
          <a:p>
            <a:pPr>
              <a:lnSpc>
                <a:spcPct val="150000"/>
              </a:lnSpc>
            </a:pPr>
            <a:r>
              <a:rPr lang="zh-CN" altLang="en-US" dirty="0" smtClean="0"/>
              <a:t>前期准备工作</a:t>
            </a:r>
            <a:endParaRPr lang="en-US" altLang="zh-CN" dirty="0" smtClean="0"/>
          </a:p>
          <a:p>
            <a:pPr>
              <a:lnSpc>
                <a:spcPct val="150000"/>
              </a:lnSpc>
            </a:pPr>
            <a:r>
              <a:rPr lang="zh-CN" altLang="en-US" dirty="0"/>
              <a:t>微</a:t>
            </a:r>
            <a:r>
              <a:rPr lang="zh-CN" altLang="en-US" dirty="0" smtClean="0"/>
              <a:t>课制作方式</a:t>
            </a:r>
            <a:endParaRPr lang="zh-CN" altLang="en-US" dirty="0"/>
          </a:p>
        </p:txBody>
      </p:sp>
      <p:sp>
        <p:nvSpPr>
          <p:cNvPr id="4" name="日期占位符 3"/>
          <p:cNvSpPr>
            <a:spLocks noGrp="1"/>
          </p:cNvSpPr>
          <p:nvPr>
            <p:ph type="dt" sz="half" idx="14"/>
            <p:custDataLst>
              <p:tags r:id="rId2"/>
            </p:custDataLst>
          </p:nvPr>
        </p:nvSpPr>
        <p:spPr>
          <a:xfrm>
            <a:off x="457200" y="6356351"/>
            <a:ext cx="2133600" cy="366183"/>
          </a:xfrm>
        </p:spPr>
        <p:txBody>
          <a:bodyPr/>
          <a:lstStyle/>
          <a:p>
            <a:fld id="{9EE549E2-E17C-4708-B622-48D81752AA41}" type="datetime1">
              <a:rPr lang="zh-CN" altLang="en-US" smtClean="0"/>
              <a:t>2018/12/15</a:t>
            </a:fld>
            <a:endParaRPr lang="zh-CN" altLang="en-US"/>
          </a:p>
        </p:txBody>
      </p:sp>
      <p:sp>
        <p:nvSpPr>
          <p:cNvPr id="5" name="灯片编号占位符 4"/>
          <p:cNvSpPr>
            <a:spLocks noGrp="1"/>
          </p:cNvSpPr>
          <p:nvPr>
            <p:ph type="sldNum" sz="quarter" idx="16"/>
            <p:custDataLst>
              <p:tags r:id="rId3"/>
            </p:custDataLst>
          </p:nvPr>
        </p:nvSpPr>
        <p:spPr>
          <a:xfrm>
            <a:off x="6553200" y="6356351"/>
            <a:ext cx="2133600" cy="366183"/>
          </a:xfrm>
        </p:spPr>
        <p:txBody>
          <a:bodyPr/>
          <a:lstStyle/>
          <a:p>
            <a:fld id="{1E0BA58B-103A-46B6-A109-3DF0890384A4}" type="slidenum">
              <a:rPr lang="zh-CN" altLang="en-US" smtClean="0"/>
              <a:t>56</a:t>
            </a:fld>
            <a:endParaRPr lang="zh-CN" altLang="en-US"/>
          </a:p>
        </p:txBody>
      </p:sp>
      <p:sp>
        <p:nvSpPr>
          <p:cNvPr id="2" name="标题 1"/>
          <p:cNvSpPr>
            <a:spLocks noGrp="1"/>
          </p:cNvSpPr>
          <p:nvPr>
            <p:ph type="title"/>
            <p:custDataLst>
              <p:tags r:id="rId4"/>
            </p:custDataLst>
          </p:nvPr>
        </p:nvSpPr>
        <p:spPr>
          <a:xfrm>
            <a:off x="2123728" y="1451989"/>
            <a:ext cx="6120680" cy="752875"/>
          </a:xfrm>
        </p:spPr>
        <p:txBody>
          <a:bodyPr>
            <a:normAutofit/>
          </a:bodyPr>
          <a:lstStyle/>
          <a:p>
            <a:r>
              <a:rPr lang="en-US" altLang="zh-CN" dirty="0" smtClean="0"/>
              <a:t>3 </a:t>
            </a:r>
            <a:r>
              <a:rPr lang="zh-CN" altLang="en-US" dirty="0" smtClean="0"/>
              <a:t>微</a:t>
            </a:r>
            <a:r>
              <a:rPr lang="zh-CN" altLang="en-US" dirty="0"/>
              <a:t>课</a:t>
            </a:r>
            <a:r>
              <a:rPr lang="zh-CN" altLang="en-US" dirty="0" smtClean="0"/>
              <a:t>教学资源的制作</a:t>
            </a:r>
            <a:endParaRPr lang="zh-CN" altLang="en-US" dirty="0"/>
          </a:p>
        </p:txBody>
      </p:sp>
    </p:spTree>
    <p:extLst>
      <p:ext uri="{BB962C8B-B14F-4D97-AF65-F5344CB8AC3E}">
        <p14:creationId xmlns:p14="http://schemas.microsoft.com/office/powerpoint/2010/main" val="288458251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占位符 3"/>
          <p:cNvSpPr>
            <a:spLocks noGrp="1"/>
          </p:cNvSpPr>
          <p:nvPr>
            <p:ph type="body" sz="quarter" idx="13"/>
          </p:nvPr>
        </p:nvSpPr>
        <p:spPr/>
        <p:txBody>
          <a:bodyPr/>
          <a:lstStyle/>
          <a:p>
            <a:r>
              <a:rPr lang="zh-CN" altLang="en-US" dirty="0" smtClean="0"/>
              <a:t>材料准备</a:t>
            </a:r>
            <a:endParaRPr lang="en-US" altLang="zh-CN" dirty="0" smtClean="0"/>
          </a:p>
          <a:p>
            <a:r>
              <a:rPr lang="zh-CN" altLang="en-US" dirty="0" smtClean="0"/>
              <a:t>设备调试</a:t>
            </a:r>
            <a:endParaRPr lang="en-US" altLang="zh-CN" dirty="0" smtClean="0"/>
          </a:p>
          <a:p>
            <a:r>
              <a:rPr lang="zh-CN" altLang="en-US" dirty="0" smtClean="0"/>
              <a:t>环境与着装</a:t>
            </a:r>
            <a:endParaRPr lang="zh-CN" altLang="en-US" dirty="0"/>
          </a:p>
        </p:txBody>
      </p:sp>
      <p:sp>
        <p:nvSpPr>
          <p:cNvPr id="2" name="日期占位符 1"/>
          <p:cNvSpPr>
            <a:spLocks noGrp="1"/>
          </p:cNvSpPr>
          <p:nvPr>
            <p:ph type="dt" sz="half" idx="14"/>
          </p:nvPr>
        </p:nvSpPr>
        <p:spPr/>
        <p:txBody>
          <a:bodyPr/>
          <a:lstStyle/>
          <a:p>
            <a:fld id="{8B081A65-8FBD-4255-BBA9-2DE5D4B7ED2F}" type="datetime1">
              <a:rPr lang="zh-CN" altLang="en-US" smtClean="0"/>
              <a:t>2018/12/15</a:t>
            </a:fld>
            <a:endParaRPr lang="zh-CN" altLang="en-US"/>
          </a:p>
        </p:txBody>
      </p:sp>
      <p:sp>
        <p:nvSpPr>
          <p:cNvPr id="3" name="灯片编号占位符 2"/>
          <p:cNvSpPr>
            <a:spLocks noGrp="1"/>
          </p:cNvSpPr>
          <p:nvPr>
            <p:ph type="sldNum" sz="quarter" idx="16"/>
          </p:nvPr>
        </p:nvSpPr>
        <p:spPr/>
        <p:txBody>
          <a:bodyPr/>
          <a:lstStyle/>
          <a:p>
            <a:fld id="{1E0BA58B-103A-46B6-A109-3DF0890384A4}" type="slidenum">
              <a:rPr lang="zh-CN" altLang="en-US" smtClean="0"/>
              <a:t>57</a:t>
            </a:fld>
            <a:endParaRPr lang="zh-CN" altLang="en-US"/>
          </a:p>
        </p:txBody>
      </p:sp>
      <p:sp>
        <p:nvSpPr>
          <p:cNvPr id="5" name="标题 4"/>
          <p:cNvSpPr>
            <a:spLocks noGrp="1"/>
          </p:cNvSpPr>
          <p:nvPr>
            <p:ph type="title"/>
          </p:nvPr>
        </p:nvSpPr>
        <p:spPr/>
        <p:txBody>
          <a:bodyPr/>
          <a:lstStyle/>
          <a:p>
            <a:r>
              <a:rPr lang="zh-CN" altLang="en-US" dirty="0" smtClean="0"/>
              <a:t>前期准备工作</a:t>
            </a:r>
            <a:endParaRPr lang="zh-CN" altLang="en-US" dirty="0"/>
          </a:p>
        </p:txBody>
      </p:sp>
    </p:spTree>
    <p:extLst>
      <p:ext uri="{BB962C8B-B14F-4D97-AF65-F5344CB8AC3E}">
        <p14:creationId xmlns:p14="http://schemas.microsoft.com/office/powerpoint/2010/main" val="93633432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材料准备</a:t>
            </a:r>
            <a:endParaRPr lang="zh-CN" altLang="en-US" dirty="0"/>
          </a:p>
        </p:txBody>
      </p:sp>
      <p:sp>
        <p:nvSpPr>
          <p:cNvPr id="4" name="日期占位符 3"/>
          <p:cNvSpPr>
            <a:spLocks noGrp="1"/>
          </p:cNvSpPr>
          <p:nvPr>
            <p:ph type="dt" sz="half" idx="10"/>
          </p:nvPr>
        </p:nvSpPr>
        <p:spPr/>
        <p:txBody>
          <a:bodyPr/>
          <a:lstStyle/>
          <a:p>
            <a:fld id="{5A6E931D-714F-46CC-8A48-2A5EA4AB0C0B}" type="datetime1">
              <a:rPr lang="zh-CN" altLang="en-US" smtClean="0"/>
              <a:pPr/>
              <a:t>2018/12/15</a:t>
            </a:fld>
            <a:endParaRPr lang="zh-CN" altLang="en-US"/>
          </a:p>
        </p:txBody>
      </p:sp>
      <p:sp>
        <p:nvSpPr>
          <p:cNvPr id="5" name="灯片编号占位符 4"/>
          <p:cNvSpPr>
            <a:spLocks noGrp="1"/>
          </p:cNvSpPr>
          <p:nvPr>
            <p:ph type="sldNum" sz="quarter" idx="11"/>
          </p:nvPr>
        </p:nvSpPr>
        <p:spPr/>
        <p:txBody>
          <a:bodyPr/>
          <a:lstStyle/>
          <a:p>
            <a:fld id="{1E0BA58B-103A-46B6-A109-3DF0890384A4}" type="slidenum">
              <a:rPr lang="zh-CN" altLang="en-US" smtClean="0"/>
              <a:pPr/>
              <a:t>58</a:t>
            </a:fld>
            <a:endParaRPr lang="zh-CN" altLang="en-US" dirty="0"/>
          </a:p>
        </p:txBody>
      </p:sp>
      <p:graphicFrame>
        <p:nvGraphicFramePr>
          <p:cNvPr id="6" name="内容占位符 3"/>
          <p:cNvGraphicFramePr>
            <a:graphicFrameLocks/>
          </p:cNvGraphicFramePr>
          <p:nvPr>
            <p:custDataLst>
              <p:tags r:id="rId1"/>
            </p:custDataLst>
            <p:extLst>
              <p:ext uri="{D42A27DB-BD31-4B8C-83A1-F6EECF244321}">
                <p14:modId xmlns:p14="http://schemas.microsoft.com/office/powerpoint/2010/main" val="2744638064"/>
              </p:ext>
            </p:extLst>
          </p:nvPr>
        </p:nvGraphicFramePr>
        <p:xfrm>
          <a:off x="1619672" y="2132856"/>
          <a:ext cx="6000750" cy="38417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09161394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设备调试</a:t>
            </a:r>
            <a:endParaRPr lang="zh-CN" altLang="en-US" dirty="0"/>
          </a:p>
        </p:txBody>
      </p:sp>
      <p:sp>
        <p:nvSpPr>
          <p:cNvPr id="3" name="内容占位符 2"/>
          <p:cNvSpPr>
            <a:spLocks noGrp="1"/>
          </p:cNvSpPr>
          <p:nvPr>
            <p:ph idx="1"/>
          </p:nvPr>
        </p:nvSpPr>
        <p:spPr/>
        <p:txBody>
          <a:bodyPr/>
          <a:lstStyle/>
          <a:p>
            <a:pPr marL="342900" indent="-342900">
              <a:buFont typeface="Wingdings" panose="05000000000000000000" pitchFamily="2" charset="2"/>
              <a:buChar char="u"/>
            </a:pPr>
            <a:r>
              <a:rPr lang="zh-CN" altLang="en-US" dirty="0" smtClean="0"/>
              <a:t>拍摄设备调试</a:t>
            </a:r>
            <a:r>
              <a:rPr lang="en-US" altLang="zh-CN" dirty="0" smtClean="0"/>
              <a:t>——</a:t>
            </a:r>
            <a:r>
              <a:rPr lang="zh-CN" altLang="en-US" dirty="0" smtClean="0"/>
              <a:t>具体设备具体分析</a:t>
            </a:r>
            <a:endParaRPr lang="en-US" altLang="zh-CN" dirty="0" smtClean="0"/>
          </a:p>
          <a:p>
            <a:pPr marL="342900" indent="-342900">
              <a:buFont typeface="Wingdings" panose="05000000000000000000" pitchFamily="2" charset="2"/>
              <a:buChar char="u"/>
            </a:pPr>
            <a:r>
              <a:rPr lang="zh-CN" altLang="en-US" dirty="0"/>
              <a:t>录</a:t>
            </a:r>
            <a:r>
              <a:rPr lang="zh-CN" altLang="en-US" dirty="0" smtClean="0"/>
              <a:t>屏设备调试</a:t>
            </a:r>
            <a:endParaRPr lang="en-US" altLang="zh-CN" dirty="0" smtClean="0"/>
          </a:p>
          <a:p>
            <a:pPr marL="1085850" lvl="1" indent="-342900">
              <a:buFont typeface="Wingdings" panose="05000000000000000000" pitchFamily="2" charset="2"/>
              <a:buChar char="u"/>
            </a:pPr>
            <a:r>
              <a:rPr lang="zh-CN" altLang="en-US" dirty="0" smtClean="0"/>
              <a:t>清理计算机桌面</a:t>
            </a:r>
            <a:endParaRPr lang="en-US" altLang="zh-CN" dirty="0" smtClean="0"/>
          </a:p>
          <a:p>
            <a:pPr marL="1085850" lvl="1" indent="-342900">
              <a:buFont typeface="Wingdings" panose="05000000000000000000" pitchFamily="2" charset="2"/>
              <a:buChar char="u"/>
            </a:pPr>
            <a:r>
              <a:rPr lang="zh-CN" altLang="en-US" dirty="0" smtClean="0"/>
              <a:t>设</a:t>
            </a:r>
            <a:r>
              <a:rPr lang="zh-CN" altLang="en-US" dirty="0"/>
              <a:t>好</a:t>
            </a:r>
            <a:r>
              <a:rPr lang="zh-CN" altLang="en-US" dirty="0" smtClean="0"/>
              <a:t>屏幕分辨率</a:t>
            </a:r>
            <a:endParaRPr lang="en-US" altLang="zh-CN" dirty="0" smtClean="0"/>
          </a:p>
          <a:p>
            <a:pPr marL="1085850" lvl="1" indent="-342900">
              <a:buFont typeface="Wingdings" panose="05000000000000000000" pitchFamily="2" charset="2"/>
              <a:buChar char="u"/>
            </a:pPr>
            <a:r>
              <a:rPr lang="zh-CN" altLang="en-US" dirty="0" smtClean="0"/>
              <a:t>选择麦克风与摄像头</a:t>
            </a:r>
            <a:endParaRPr lang="en-US" altLang="zh-CN" dirty="0" smtClean="0"/>
          </a:p>
          <a:p>
            <a:pPr marL="1085850" lvl="1" indent="-342900">
              <a:buFont typeface="Wingdings" panose="05000000000000000000" pitchFamily="2" charset="2"/>
              <a:buChar char="u"/>
            </a:pPr>
            <a:r>
              <a:rPr lang="zh-CN" altLang="en-US" dirty="0" smtClean="0"/>
              <a:t>设置录音设备</a:t>
            </a:r>
            <a:endParaRPr lang="en-US" altLang="zh-CN" dirty="0" smtClean="0"/>
          </a:p>
          <a:p>
            <a:pPr marL="1085850" lvl="1" indent="-342900">
              <a:buFont typeface="Wingdings" panose="05000000000000000000" pitchFamily="2" charset="2"/>
              <a:buChar char="u"/>
            </a:pPr>
            <a:r>
              <a:rPr lang="zh-CN" altLang="en-US" dirty="0" smtClean="0"/>
              <a:t>选择熟悉的软件</a:t>
            </a:r>
            <a:endParaRPr lang="en-US" altLang="zh-CN" dirty="0" smtClean="0"/>
          </a:p>
          <a:p>
            <a:pPr marL="1085850" lvl="1" indent="-342900">
              <a:buFont typeface="Wingdings" panose="05000000000000000000" pitchFamily="2" charset="2"/>
              <a:buChar char="u"/>
            </a:pPr>
            <a:r>
              <a:rPr lang="zh-CN" altLang="en-US" dirty="0"/>
              <a:t>试</a:t>
            </a:r>
            <a:r>
              <a:rPr lang="zh-CN" altLang="en-US" dirty="0" smtClean="0"/>
              <a:t>录，检测效果</a:t>
            </a:r>
            <a:endParaRPr lang="en-US" altLang="zh-CN" dirty="0" smtClean="0"/>
          </a:p>
          <a:p>
            <a:endParaRPr lang="zh-CN" altLang="en-US" dirty="0"/>
          </a:p>
        </p:txBody>
      </p:sp>
      <p:sp>
        <p:nvSpPr>
          <p:cNvPr id="4" name="日期占位符 3"/>
          <p:cNvSpPr>
            <a:spLocks noGrp="1"/>
          </p:cNvSpPr>
          <p:nvPr>
            <p:ph type="dt" sz="half" idx="10"/>
          </p:nvPr>
        </p:nvSpPr>
        <p:spPr/>
        <p:txBody>
          <a:bodyPr/>
          <a:lstStyle/>
          <a:p>
            <a:fld id="{5A6E931D-714F-46CC-8A48-2A5EA4AB0C0B}" type="datetime1">
              <a:rPr lang="zh-CN" altLang="en-US" smtClean="0"/>
              <a:pPr/>
              <a:t>2018/12/15</a:t>
            </a:fld>
            <a:endParaRPr lang="zh-CN" altLang="en-US"/>
          </a:p>
        </p:txBody>
      </p:sp>
      <p:sp>
        <p:nvSpPr>
          <p:cNvPr id="5" name="灯片编号占位符 4"/>
          <p:cNvSpPr>
            <a:spLocks noGrp="1"/>
          </p:cNvSpPr>
          <p:nvPr>
            <p:ph type="sldNum" sz="quarter" idx="11"/>
          </p:nvPr>
        </p:nvSpPr>
        <p:spPr/>
        <p:txBody>
          <a:bodyPr/>
          <a:lstStyle/>
          <a:p>
            <a:fld id="{1E0BA58B-103A-46B6-A109-3DF0890384A4}" type="slidenum">
              <a:rPr lang="zh-CN" altLang="en-US" smtClean="0"/>
              <a:pPr/>
              <a:t>59</a:t>
            </a:fld>
            <a:endParaRPr lang="zh-CN" altLang="en-US" dirty="0"/>
          </a:p>
        </p:txBody>
      </p:sp>
    </p:spTree>
    <p:extLst>
      <p:ext uri="{BB962C8B-B14F-4D97-AF65-F5344CB8AC3E}">
        <p14:creationId xmlns:p14="http://schemas.microsoft.com/office/powerpoint/2010/main" val="7770636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1259632" y="768275"/>
            <a:ext cx="7128470" cy="752875"/>
          </a:xfrm>
        </p:spPr>
        <p:txBody>
          <a:bodyPr/>
          <a:lstStyle/>
          <a:p>
            <a:r>
              <a:rPr lang="zh-CN" altLang="en-US" dirty="0" smtClean="0"/>
              <a:t>数字音频的基础知识</a:t>
            </a:r>
            <a:endParaRPr lang="zh-CN" altLang="en-US" dirty="0"/>
          </a:p>
        </p:txBody>
      </p:sp>
      <p:sp>
        <p:nvSpPr>
          <p:cNvPr id="3" name="内容占位符 2"/>
          <p:cNvSpPr>
            <a:spLocks noGrp="1"/>
          </p:cNvSpPr>
          <p:nvPr>
            <p:ph idx="1"/>
            <p:custDataLst>
              <p:tags r:id="rId2"/>
            </p:custDataLst>
          </p:nvPr>
        </p:nvSpPr>
        <p:spPr>
          <a:xfrm>
            <a:off x="1077357" y="1751337"/>
            <a:ext cx="7455084" cy="4374827"/>
          </a:xfrm>
        </p:spPr>
        <p:txBody>
          <a:bodyPr/>
          <a:lstStyle/>
          <a:p>
            <a:r>
              <a:rPr lang="zh-CN" altLang="en-US" sz="2400" dirty="0" smtClean="0"/>
              <a:t>数字音频的基本参数</a:t>
            </a:r>
            <a:endParaRPr lang="en-US" altLang="zh-CN" sz="2400" dirty="0" smtClean="0"/>
          </a:p>
          <a:p>
            <a:pPr lvl="1"/>
            <a:r>
              <a:rPr lang="zh-CN" altLang="en-US" sz="2000" dirty="0" smtClean="0"/>
              <a:t>量化位数：用多少位二进制数据来表示声音波形的采样点数据。通常用</a:t>
            </a:r>
            <a:r>
              <a:rPr lang="en-US" altLang="zh-CN" sz="2000" dirty="0" smtClean="0"/>
              <a:t>bit</a:t>
            </a:r>
            <a:r>
              <a:rPr lang="zh-CN" altLang="en-US" sz="2000" dirty="0" smtClean="0"/>
              <a:t>做单位。</a:t>
            </a:r>
            <a:endParaRPr lang="en-US" altLang="zh-CN" sz="2000" dirty="0" smtClean="0"/>
          </a:p>
          <a:p>
            <a:pPr lvl="1"/>
            <a:r>
              <a:rPr lang="zh-CN" altLang="en-US" sz="2000" dirty="0"/>
              <a:t>量</a:t>
            </a:r>
            <a:r>
              <a:rPr lang="zh-CN" altLang="en-US" sz="2000" dirty="0" smtClean="0"/>
              <a:t>化</a:t>
            </a:r>
            <a:r>
              <a:rPr lang="zh-CN" altLang="en-US" sz="2000" dirty="0"/>
              <a:t>位</a:t>
            </a:r>
            <a:r>
              <a:rPr lang="zh-CN" altLang="en-US" sz="2000" dirty="0" smtClean="0"/>
              <a:t>数越高，误差越小，对声音的还原性越好。</a:t>
            </a:r>
            <a:endParaRPr lang="zh-CN" altLang="en-US" sz="2000" dirty="0"/>
          </a:p>
        </p:txBody>
      </p:sp>
      <p:pic>
        <p:nvPicPr>
          <p:cNvPr id="20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45680" y="3849782"/>
            <a:ext cx="5509270" cy="2367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日期占位符 3"/>
          <p:cNvSpPr>
            <a:spLocks noGrp="1"/>
          </p:cNvSpPr>
          <p:nvPr>
            <p:ph type="dt" sz="half" idx="10"/>
            <p:custDataLst>
              <p:tags r:id="rId3"/>
            </p:custDataLst>
          </p:nvPr>
        </p:nvSpPr>
        <p:spPr>
          <a:xfrm>
            <a:off x="457200" y="6356351"/>
            <a:ext cx="2133600" cy="366183"/>
          </a:xfrm>
        </p:spPr>
        <p:txBody>
          <a:bodyPr/>
          <a:lstStyle/>
          <a:p>
            <a:fld id="{2E292480-3301-4DE2-A31F-3C7085206A69}" type="datetime1">
              <a:rPr lang="zh-CN" altLang="en-US" smtClean="0"/>
              <a:t>2018/12/15</a:t>
            </a:fld>
            <a:endParaRPr lang="zh-CN" altLang="en-US"/>
          </a:p>
        </p:txBody>
      </p:sp>
      <p:sp>
        <p:nvSpPr>
          <p:cNvPr id="5" name="灯片编号占位符 4"/>
          <p:cNvSpPr>
            <a:spLocks noGrp="1"/>
          </p:cNvSpPr>
          <p:nvPr>
            <p:ph type="sldNum" sz="quarter" idx="11"/>
            <p:custDataLst>
              <p:tags r:id="rId4"/>
            </p:custDataLst>
          </p:nvPr>
        </p:nvSpPr>
        <p:spPr>
          <a:xfrm>
            <a:off x="6788150" y="6307667"/>
            <a:ext cx="2133600" cy="364067"/>
          </a:xfrm>
        </p:spPr>
        <p:txBody>
          <a:bodyPr/>
          <a:lstStyle/>
          <a:p>
            <a:fld id="{1E0BA58B-103A-46B6-A109-3DF0890384A4}" type="slidenum">
              <a:rPr lang="zh-CN" altLang="en-US" smtClean="0"/>
              <a:t>6</a:t>
            </a:fld>
            <a:endParaRPr lang="zh-CN" altLang="en-US"/>
          </a:p>
        </p:txBody>
      </p:sp>
    </p:spTree>
    <p:extLst>
      <p:ext uri="{BB962C8B-B14F-4D97-AF65-F5344CB8AC3E}">
        <p14:creationId xmlns:p14="http://schemas.microsoft.com/office/powerpoint/2010/main" val="402051455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环境与着装</a:t>
            </a:r>
            <a:endParaRPr lang="zh-CN" altLang="en-US" dirty="0"/>
          </a:p>
        </p:txBody>
      </p:sp>
      <p:sp>
        <p:nvSpPr>
          <p:cNvPr id="3" name="内容占位符 2"/>
          <p:cNvSpPr>
            <a:spLocks noGrp="1"/>
          </p:cNvSpPr>
          <p:nvPr>
            <p:ph idx="1"/>
          </p:nvPr>
        </p:nvSpPr>
        <p:spPr/>
        <p:txBody>
          <a:bodyPr/>
          <a:lstStyle/>
          <a:p>
            <a:pPr marL="342900" indent="-342900">
              <a:buFont typeface="Wingdings" panose="05000000000000000000" pitchFamily="2" charset="2"/>
              <a:buChar char="u"/>
            </a:pPr>
            <a:r>
              <a:rPr lang="zh-CN" altLang="en-US" dirty="0" smtClean="0"/>
              <a:t>环境</a:t>
            </a:r>
            <a:endParaRPr lang="en-US" altLang="zh-CN" dirty="0" smtClean="0"/>
          </a:p>
          <a:p>
            <a:r>
              <a:rPr lang="zh-CN" altLang="en-US" dirty="0" smtClean="0"/>
              <a:t>选择安静的环境，为了保证画面内容，注意拍摄背景的选择。</a:t>
            </a:r>
            <a:endParaRPr lang="en-US" altLang="zh-CN" dirty="0" smtClean="0"/>
          </a:p>
          <a:p>
            <a:pPr marL="342900" indent="-342900">
              <a:buFont typeface="Wingdings" panose="05000000000000000000" pitchFamily="2" charset="2"/>
              <a:buChar char="u"/>
            </a:pPr>
            <a:r>
              <a:rPr lang="zh-CN" altLang="en-US" dirty="0" smtClean="0"/>
              <a:t>着装</a:t>
            </a:r>
            <a:endParaRPr lang="en-US" altLang="zh-CN" dirty="0" smtClean="0"/>
          </a:p>
          <a:p>
            <a:r>
              <a:rPr lang="zh-CN" altLang="en-US" dirty="0" smtClean="0"/>
              <a:t>仪容端庄，穿戴得体、大方。可选择非正式职业装，适当化淡妆，尽量避免条纹和格子衣服，避免穿有明显品牌</a:t>
            </a:r>
            <a:r>
              <a:rPr lang="en-US" altLang="zh-CN" dirty="0" smtClean="0"/>
              <a:t>LOGO</a:t>
            </a:r>
            <a:r>
              <a:rPr lang="zh-CN" altLang="en-US" dirty="0" smtClean="0"/>
              <a:t>或花哨的衣服。</a:t>
            </a:r>
            <a:endParaRPr lang="zh-CN" altLang="en-US" dirty="0"/>
          </a:p>
        </p:txBody>
      </p:sp>
      <p:sp>
        <p:nvSpPr>
          <p:cNvPr id="4" name="日期占位符 3"/>
          <p:cNvSpPr>
            <a:spLocks noGrp="1"/>
          </p:cNvSpPr>
          <p:nvPr>
            <p:ph type="dt" sz="half" idx="10"/>
          </p:nvPr>
        </p:nvSpPr>
        <p:spPr/>
        <p:txBody>
          <a:bodyPr/>
          <a:lstStyle/>
          <a:p>
            <a:fld id="{5A6E931D-714F-46CC-8A48-2A5EA4AB0C0B}" type="datetime1">
              <a:rPr lang="zh-CN" altLang="en-US" smtClean="0"/>
              <a:pPr/>
              <a:t>2018/12/15</a:t>
            </a:fld>
            <a:endParaRPr lang="zh-CN" altLang="en-US"/>
          </a:p>
        </p:txBody>
      </p:sp>
      <p:sp>
        <p:nvSpPr>
          <p:cNvPr id="5" name="灯片编号占位符 4"/>
          <p:cNvSpPr>
            <a:spLocks noGrp="1"/>
          </p:cNvSpPr>
          <p:nvPr>
            <p:ph type="sldNum" sz="quarter" idx="11"/>
          </p:nvPr>
        </p:nvSpPr>
        <p:spPr/>
        <p:txBody>
          <a:bodyPr/>
          <a:lstStyle/>
          <a:p>
            <a:fld id="{1E0BA58B-103A-46B6-A109-3DF0890384A4}" type="slidenum">
              <a:rPr lang="zh-CN" altLang="en-US" smtClean="0"/>
              <a:pPr/>
              <a:t>60</a:t>
            </a:fld>
            <a:endParaRPr lang="zh-CN" altLang="en-US" dirty="0"/>
          </a:p>
        </p:txBody>
      </p:sp>
    </p:spTree>
    <p:extLst>
      <p:ext uri="{BB962C8B-B14F-4D97-AF65-F5344CB8AC3E}">
        <p14:creationId xmlns:p14="http://schemas.microsoft.com/office/powerpoint/2010/main" val="172699948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占位符 3"/>
          <p:cNvSpPr>
            <a:spLocks noGrp="1"/>
          </p:cNvSpPr>
          <p:nvPr>
            <p:ph type="body" sz="quarter" idx="13"/>
          </p:nvPr>
        </p:nvSpPr>
        <p:spPr/>
        <p:txBody>
          <a:bodyPr/>
          <a:lstStyle/>
          <a:p>
            <a:r>
              <a:rPr lang="zh-CN" altLang="en-US" dirty="0" smtClean="0"/>
              <a:t>拍摄</a:t>
            </a:r>
            <a:endParaRPr lang="en-US" altLang="zh-CN" dirty="0" smtClean="0"/>
          </a:p>
          <a:p>
            <a:r>
              <a:rPr lang="zh-CN" altLang="en-US" dirty="0"/>
              <a:t>录</a:t>
            </a:r>
            <a:r>
              <a:rPr lang="zh-CN" altLang="en-US" dirty="0" smtClean="0"/>
              <a:t>屏</a:t>
            </a:r>
            <a:endParaRPr lang="en-US" altLang="zh-CN" dirty="0" smtClean="0"/>
          </a:p>
          <a:p>
            <a:r>
              <a:rPr lang="zh-CN" altLang="en-US" dirty="0" smtClean="0"/>
              <a:t>动画</a:t>
            </a:r>
            <a:endParaRPr lang="en-US" altLang="zh-CN" dirty="0" smtClean="0"/>
          </a:p>
          <a:p>
            <a:r>
              <a:rPr lang="zh-CN" altLang="en-US" dirty="0"/>
              <a:t>课件</a:t>
            </a:r>
          </a:p>
        </p:txBody>
      </p:sp>
      <p:sp>
        <p:nvSpPr>
          <p:cNvPr id="2" name="日期占位符 1"/>
          <p:cNvSpPr>
            <a:spLocks noGrp="1"/>
          </p:cNvSpPr>
          <p:nvPr>
            <p:ph type="dt" sz="half" idx="14"/>
          </p:nvPr>
        </p:nvSpPr>
        <p:spPr/>
        <p:txBody>
          <a:bodyPr/>
          <a:lstStyle/>
          <a:p>
            <a:fld id="{8B081A65-8FBD-4255-BBA9-2DE5D4B7ED2F}" type="datetime1">
              <a:rPr lang="zh-CN" altLang="en-US" smtClean="0"/>
              <a:t>2018/12/15</a:t>
            </a:fld>
            <a:endParaRPr lang="zh-CN" altLang="en-US"/>
          </a:p>
        </p:txBody>
      </p:sp>
      <p:sp>
        <p:nvSpPr>
          <p:cNvPr id="3" name="灯片编号占位符 2"/>
          <p:cNvSpPr>
            <a:spLocks noGrp="1"/>
          </p:cNvSpPr>
          <p:nvPr>
            <p:ph type="sldNum" sz="quarter" idx="16"/>
          </p:nvPr>
        </p:nvSpPr>
        <p:spPr/>
        <p:txBody>
          <a:bodyPr/>
          <a:lstStyle/>
          <a:p>
            <a:fld id="{1E0BA58B-103A-46B6-A109-3DF0890384A4}" type="slidenum">
              <a:rPr lang="zh-CN" altLang="en-US" smtClean="0"/>
              <a:t>61</a:t>
            </a:fld>
            <a:endParaRPr lang="zh-CN" altLang="en-US"/>
          </a:p>
        </p:txBody>
      </p:sp>
      <p:sp>
        <p:nvSpPr>
          <p:cNvPr id="5" name="标题 4"/>
          <p:cNvSpPr>
            <a:spLocks noGrp="1"/>
          </p:cNvSpPr>
          <p:nvPr>
            <p:ph type="title"/>
          </p:nvPr>
        </p:nvSpPr>
        <p:spPr/>
        <p:txBody>
          <a:bodyPr/>
          <a:lstStyle/>
          <a:p>
            <a:r>
              <a:rPr lang="zh-CN" altLang="en-US" dirty="0" smtClean="0"/>
              <a:t>微课制作方式</a:t>
            </a:r>
            <a:endParaRPr lang="zh-CN" altLang="en-US" dirty="0"/>
          </a:p>
        </p:txBody>
      </p:sp>
    </p:spTree>
    <p:extLst>
      <p:ext uri="{BB962C8B-B14F-4D97-AF65-F5344CB8AC3E}">
        <p14:creationId xmlns:p14="http://schemas.microsoft.com/office/powerpoint/2010/main" val="297160673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期占位符 3"/>
          <p:cNvSpPr>
            <a:spLocks noGrp="1"/>
          </p:cNvSpPr>
          <p:nvPr>
            <p:ph type="dt" sz="half" idx="10"/>
            <p:custDataLst>
              <p:tags r:id="rId1"/>
            </p:custDataLst>
          </p:nvPr>
        </p:nvSpPr>
        <p:spPr>
          <a:xfrm>
            <a:off x="457200" y="6356351"/>
            <a:ext cx="2133600" cy="366183"/>
          </a:xfrm>
        </p:spPr>
        <p:txBody>
          <a:bodyPr/>
          <a:lstStyle/>
          <a:p>
            <a:fld id="{4919B6A4-C76D-4BCC-84BB-B10929B22107}" type="datetime1">
              <a:rPr lang="zh-CN" altLang="en-US" smtClean="0"/>
              <a:t>2018/12/15</a:t>
            </a:fld>
            <a:endParaRPr lang="zh-CN" altLang="en-US"/>
          </a:p>
        </p:txBody>
      </p:sp>
      <p:sp>
        <p:nvSpPr>
          <p:cNvPr id="5" name="灯片编号占位符 4"/>
          <p:cNvSpPr>
            <a:spLocks noGrp="1"/>
          </p:cNvSpPr>
          <p:nvPr>
            <p:ph type="sldNum" sz="quarter" idx="12"/>
            <p:custDataLst>
              <p:tags r:id="rId2"/>
            </p:custDataLst>
          </p:nvPr>
        </p:nvSpPr>
        <p:spPr>
          <a:xfrm>
            <a:off x="6553200" y="6356351"/>
            <a:ext cx="2133600" cy="366183"/>
          </a:xfrm>
        </p:spPr>
        <p:txBody>
          <a:bodyPr/>
          <a:lstStyle/>
          <a:p>
            <a:fld id="{1E0BA58B-103A-46B6-A109-3DF0890384A4}" type="slidenum">
              <a:rPr lang="zh-CN" altLang="en-US" smtClean="0"/>
              <a:t>62</a:t>
            </a:fld>
            <a:endParaRPr lang="zh-CN" altLang="en-US"/>
          </a:p>
        </p:txBody>
      </p:sp>
      <p:sp>
        <p:nvSpPr>
          <p:cNvPr id="2" name="文本占位符 1"/>
          <p:cNvSpPr>
            <a:spLocks noGrp="1"/>
          </p:cNvSpPr>
          <p:nvPr>
            <p:ph type="body" sz="quarter" idx="4294967295"/>
            <p:custDataLst>
              <p:tags r:id="rId3"/>
            </p:custDataLst>
          </p:nvPr>
        </p:nvSpPr>
        <p:spPr>
          <a:xfrm>
            <a:off x="2116516" y="2204864"/>
            <a:ext cx="5551828" cy="3364043"/>
          </a:xfrm>
        </p:spPr>
        <p:txBody>
          <a:bodyPr/>
          <a:lstStyle/>
          <a:p>
            <a:endParaRPr lang="zh-CN" altLang="en-US"/>
          </a:p>
        </p:txBody>
      </p:sp>
      <p:sp>
        <p:nvSpPr>
          <p:cNvPr id="3" name="标题 2"/>
          <p:cNvSpPr>
            <a:spLocks noGrp="1"/>
          </p:cNvSpPr>
          <p:nvPr>
            <p:ph type="title"/>
            <p:custDataLst>
              <p:tags r:id="rId4"/>
            </p:custDataLst>
          </p:nvPr>
        </p:nvSpPr>
        <p:spPr>
          <a:xfrm>
            <a:off x="2986088" y="2757488"/>
            <a:ext cx="6157912" cy="1265237"/>
          </a:xfrm>
        </p:spPr>
        <p:txBody>
          <a:bodyPr rtlCol="0"/>
          <a:lstStyle/>
          <a:p>
            <a:pPr eaLnBrk="1" fontAlgn="auto" hangingPunct="1">
              <a:spcAft>
                <a:spcPts val="0"/>
              </a:spcAft>
              <a:defRPr/>
            </a:pPr>
            <a:r>
              <a:rPr lang="zh-CN" altLang="en-US" dirty="0" smtClean="0"/>
              <a:t>一、拍摄</a:t>
            </a:r>
            <a:endParaRPr dirty="0"/>
          </a:p>
        </p:txBody>
      </p:sp>
    </p:spTree>
    <p:extLst>
      <p:ext uri="{BB962C8B-B14F-4D97-AF65-F5344CB8AC3E}">
        <p14:creationId xmlns:p14="http://schemas.microsoft.com/office/powerpoint/2010/main" val="49589751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23F49D3D-06A9-4766-934E-965C65614EF0}" type="datetime1">
              <a:rPr lang="zh-CN" altLang="en-US" smtClean="0"/>
              <a:t>2018/12/15</a:t>
            </a:fld>
            <a:endParaRPr lang="zh-CN" altLang="en-US"/>
          </a:p>
        </p:txBody>
      </p:sp>
      <p:sp>
        <p:nvSpPr>
          <p:cNvPr id="4" name="灯片编号占位符 3"/>
          <p:cNvSpPr>
            <a:spLocks noGrp="1"/>
          </p:cNvSpPr>
          <p:nvPr>
            <p:ph type="sldNum" sz="quarter" idx="11"/>
            <p:custDataLst>
              <p:tags r:id="rId3"/>
            </p:custDataLst>
          </p:nvPr>
        </p:nvSpPr>
        <p:spPr/>
        <p:txBody>
          <a:bodyPr/>
          <a:lstStyle/>
          <a:p>
            <a:fld id="{1E0BA58B-103A-46B6-A109-3DF0890384A4}" type="slidenum">
              <a:rPr lang="zh-CN" altLang="en-US" smtClean="0"/>
              <a:t>63</a:t>
            </a:fld>
            <a:endParaRPr lang="zh-CN" altLang="en-US"/>
          </a:p>
        </p:txBody>
      </p:sp>
      <p:sp>
        <p:nvSpPr>
          <p:cNvPr id="2" name="标题 1"/>
          <p:cNvSpPr>
            <a:spLocks noGrp="1"/>
          </p:cNvSpPr>
          <p:nvPr>
            <p:ph type="title"/>
            <p:custDataLst>
              <p:tags r:id="rId4"/>
            </p:custDataLst>
          </p:nvPr>
        </p:nvSpPr>
        <p:spPr/>
        <p:txBody>
          <a:bodyPr rtlCol="0">
            <a:normAutofit/>
          </a:bodyPr>
          <a:lstStyle/>
          <a:p>
            <a:pPr eaLnBrk="1" fontAlgn="auto" hangingPunct="1">
              <a:spcAft>
                <a:spcPts val="0"/>
              </a:spcAft>
              <a:defRPr/>
            </a:pPr>
            <a:r>
              <a:rPr lang="zh-CN" altLang="en-US" sz="3000" dirty="0" smtClean="0"/>
              <a:t>一、拍摄</a:t>
            </a:r>
            <a:endParaRPr lang="zh-CN" altLang="en-US" sz="3000" dirty="0"/>
          </a:p>
        </p:txBody>
      </p:sp>
      <p:pic>
        <p:nvPicPr>
          <p:cNvPr id="94211" name="图片 3" descr="QQ截图20140409154855.png"/>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250826" y="2660651"/>
            <a:ext cx="792163" cy="1928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2" name="图片 4" descr="QQ截图20140409155044.pn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3563491" y="3355909"/>
            <a:ext cx="1152525" cy="1060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3" name="图片 5" descr="QQ截图20140409155402.pn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1548086" y="2558537"/>
            <a:ext cx="1655762" cy="1860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4" name="图片 6" descr="QQ截图20140409155616.png"/>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4829398" y="2952752"/>
            <a:ext cx="1974850" cy="1517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5" name="图片 7" descr="QQ截图20140409155859.png"/>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6876256" y="2660651"/>
            <a:ext cx="2251075" cy="1756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矩形 8"/>
          <p:cNvSpPr/>
          <p:nvPr>
            <p:custDataLst>
              <p:tags r:id="rId5"/>
            </p:custDataLst>
          </p:nvPr>
        </p:nvSpPr>
        <p:spPr>
          <a:xfrm>
            <a:off x="251521" y="4681315"/>
            <a:ext cx="697627" cy="400110"/>
          </a:xfrm>
          <a:prstGeom prst="rect">
            <a:avLst/>
          </a:prstGeom>
        </p:spPr>
        <p:txBody>
          <a:bodyPr wrap="none">
            <a:spAutoFit/>
          </a:bodyPr>
          <a:lstStyle/>
          <a:p>
            <a:pPr eaLnBrk="1" fontAlgn="auto" hangingPunct="1">
              <a:spcBef>
                <a:spcPts val="0"/>
              </a:spcBef>
              <a:spcAft>
                <a:spcPts val="0"/>
              </a:spcAft>
              <a:defRPr/>
            </a:pPr>
            <a:r>
              <a:rPr lang="zh-CN" altLang="en-US" sz="2000" cap="all" dirty="0">
                <a:ln w="9000" cmpd="sng">
                  <a:solidFill>
                    <a:schemeClr val="accent4">
                      <a:shade val="50000"/>
                      <a:satMod val="120000"/>
                    </a:schemeClr>
                  </a:solidFill>
                  <a:prstDash val="solid"/>
                </a:ln>
                <a:effectLst>
                  <a:reflection blurRad="12700" stA="28000" endPos="45000" dist="1000" dir="5400000" sy="-100000" algn="bl" rotWithShape="0"/>
                </a:effectLst>
                <a:latin typeface="黑体" pitchFamily="49" charset="-122"/>
              </a:rPr>
              <a:t>手机</a:t>
            </a:r>
          </a:p>
        </p:txBody>
      </p:sp>
      <p:sp>
        <p:nvSpPr>
          <p:cNvPr id="10" name="矩形 9"/>
          <p:cNvSpPr/>
          <p:nvPr>
            <p:custDataLst>
              <p:tags r:id="rId6"/>
            </p:custDataLst>
          </p:nvPr>
        </p:nvSpPr>
        <p:spPr>
          <a:xfrm>
            <a:off x="3779242" y="4685074"/>
            <a:ext cx="697627" cy="400110"/>
          </a:xfrm>
          <a:prstGeom prst="rect">
            <a:avLst/>
          </a:prstGeom>
        </p:spPr>
        <p:txBody>
          <a:bodyPr wrap="none">
            <a:spAutoFit/>
          </a:bodyPr>
          <a:lstStyle/>
          <a:p>
            <a:pPr eaLnBrk="1" fontAlgn="auto" hangingPunct="1">
              <a:spcBef>
                <a:spcPts val="0"/>
              </a:spcBef>
              <a:spcAft>
                <a:spcPts val="0"/>
              </a:spcAft>
              <a:defRPr/>
            </a:pPr>
            <a:r>
              <a:rPr lang="zh-CN" altLang="en-US" sz="2000"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黑体" pitchFamily="49" charset="-122"/>
              </a:rPr>
              <a:t>相机</a:t>
            </a:r>
          </a:p>
        </p:txBody>
      </p:sp>
      <p:sp>
        <p:nvSpPr>
          <p:cNvPr id="11" name="矩形 10"/>
          <p:cNvSpPr/>
          <p:nvPr>
            <p:custDataLst>
              <p:tags r:id="rId7"/>
            </p:custDataLst>
          </p:nvPr>
        </p:nvSpPr>
        <p:spPr>
          <a:xfrm>
            <a:off x="2123604" y="4685074"/>
            <a:ext cx="697627" cy="400110"/>
          </a:xfrm>
          <a:prstGeom prst="rect">
            <a:avLst/>
          </a:prstGeom>
        </p:spPr>
        <p:txBody>
          <a:bodyPr wrap="none">
            <a:spAutoFit/>
          </a:bodyPr>
          <a:lstStyle/>
          <a:p>
            <a:pPr eaLnBrk="1" fontAlgn="auto" hangingPunct="1">
              <a:spcBef>
                <a:spcPts val="0"/>
              </a:spcBef>
              <a:spcAft>
                <a:spcPts val="0"/>
              </a:spcAft>
              <a:defRPr/>
            </a:pPr>
            <a:r>
              <a:rPr lang="zh-CN" altLang="en-US" sz="2000"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黑体" pitchFamily="49" charset="-122"/>
              </a:rPr>
              <a:t>平板</a:t>
            </a:r>
          </a:p>
        </p:txBody>
      </p:sp>
      <p:sp>
        <p:nvSpPr>
          <p:cNvPr id="12" name="矩形 11"/>
          <p:cNvSpPr/>
          <p:nvPr>
            <p:custDataLst>
              <p:tags r:id="rId8"/>
            </p:custDataLst>
          </p:nvPr>
        </p:nvSpPr>
        <p:spPr>
          <a:xfrm>
            <a:off x="5652219" y="4681315"/>
            <a:ext cx="441146" cy="400110"/>
          </a:xfrm>
          <a:prstGeom prst="rect">
            <a:avLst/>
          </a:prstGeom>
        </p:spPr>
        <p:txBody>
          <a:bodyPr wrap="none">
            <a:spAutoFit/>
          </a:bodyPr>
          <a:lstStyle/>
          <a:p>
            <a:pPr eaLnBrk="1" fontAlgn="auto" hangingPunct="1">
              <a:spcBef>
                <a:spcPts val="0"/>
              </a:spcBef>
              <a:spcAft>
                <a:spcPts val="0"/>
              </a:spcAft>
              <a:defRPr/>
            </a:pPr>
            <a:r>
              <a:rPr lang="en-US" altLang="zh-CN" sz="2000"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黑体" pitchFamily="49" charset="-122"/>
              </a:rPr>
              <a:t>DV</a:t>
            </a:r>
            <a:endParaRPr lang="zh-CN" altLang="en-US" sz="2000"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黑体" pitchFamily="49" charset="-122"/>
            </a:endParaRPr>
          </a:p>
        </p:txBody>
      </p:sp>
      <p:sp>
        <p:nvSpPr>
          <p:cNvPr id="13" name="矩形 12"/>
          <p:cNvSpPr/>
          <p:nvPr>
            <p:custDataLst>
              <p:tags r:id="rId9"/>
            </p:custDataLst>
          </p:nvPr>
        </p:nvSpPr>
        <p:spPr>
          <a:xfrm>
            <a:off x="7453113" y="4641396"/>
            <a:ext cx="954107" cy="400110"/>
          </a:xfrm>
          <a:prstGeom prst="rect">
            <a:avLst/>
          </a:prstGeom>
        </p:spPr>
        <p:txBody>
          <a:bodyPr wrap="none">
            <a:spAutoFit/>
          </a:bodyPr>
          <a:lstStyle/>
          <a:p>
            <a:pPr eaLnBrk="1" fontAlgn="auto" hangingPunct="1">
              <a:spcBef>
                <a:spcPts val="0"/>
              </a:spcBef>
              <a:spcAft>
                <a:spcPts val="0"/>
              </a:spcAft>
              <a:defRPr/>
            </a:pPr>
            <a:r>
              <a:rPr lang="zh-CN" altLang="en-US" sz="2000"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黑体" pitchFamily="49" charset="-122"/>
              </a:rPr>
              <a:t>摄像机</a:t>
            </a:r>
          </a:p>
        </p:txBody>
      </p:sp>
    </p:spTree>
    <p:custDataLst>
      <p:tags r:id="rId1"/>
    </p:custDataLst>
    <p:extLst>
      <p:ext uri="{BB962C8B-B14F-4D97-AF65-F5344CB8AC3E}">
        <p14:creationId xmlns:p14="http://schemas.microsoft.com/office/powerpoint/2010/main" val="59329392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58875" y="647701"/>
            <a:ext cx="4552950" cy="3342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标题 1"/>
          <p:cNvSpPr>
            <a:spLocks noGrp="1"/>
          </p:cNvSpPr>
          <p:nvPr>
            <p:ph type="title" idx="4294967295"/>
            <p:custDataLst>
              <p:tags r:id="rId2"/>
            </p:custDataLst>
          </p:nvPr>
        </p:nvSpPr>
        <p:spPr>
          <a:xfrm>
            <a:off x="7545388" y="1701800"/>
            <a:ext cx="1598612" cy="1439863"/>
          </a:xfrm>
          <a:solidFill>
            <a:srgbClr val="8AB833"/>
          </a:solidFill>
        </p:spPr>
        <p:txBody>
          <a:bodyPr rtlCol="0"/>
          <a:lstStyle/>
          <a:p>
            <a:pPr algn="ctr" eaLnBrk="1" fontAlgn="auto" hangingPunct="1">
              <a:spcAft>
                <a:spcPts val="0"/>
              </a:spcAft>
              <a:defRPr/>
            </a:pPr>
            <a:r>
              <a:rPr lang="zh-CN" altLang="en-US" dirty="0" smtClean="0">
                <a:solidFill>
                  <a:schemeClr val="bg1"/>
                </a:solidFill>
              </a:rPr>
              <a:t>无产</a:t>
            </a:r>
            <a:r>
              <a:rPr lang="en-US" altLang="zh-CN" dirty="0" smtClean="0">
                <a:solidFill>
                  <a:schemeClr val="bg1"/>
                </a:solidFill>
              </a:rPr>
              <a:t/>
            </a:r>
            <a:br>
              <a:rPr lang="en-US" altLang="zh-CN" dirty="0" smtClean="0">
                <a:solidFill>
                  <a:schemeClr val="bg1"/>
                </a:solidFill>
              </a:rPr>
            </a:br>
            <a:r>
              <a:rPr lang="zh-CN" altLang="en-US" dirty="0" smtClean="0">
                <a:solidFill>
                  <a:schemeClr val="bg1"/>
                </a:solidFill>
              </a:rPr>
              <a:t>阶级</a:t>
            </a:r>
            <a:endParaRPr lang="zh-CN" altLang="en-US" dirty="0">
              <a:solidFill>
                <a:schemeClr val="bg1"/>
              </a:solidFill>
            </a:endParaRPr>
          </a:p>
        </p:txBody>
      </p:sp>
      <p:sp>
        <p:nvSpPr>
          <p:cNvPr id="95236" name="内容占位符 2"/>
          <p:cNvSpPr txBox="1">
            <a:spLocks/>
          </p:cNvSpPr>
          <p:nvPr>
            <p:custDataLst>
              <p:tags r:id="rId3"/>
            </p:custDataLst>
          </p:nvPr>
        </p:nvSpPr>
        <p:spPr bwMode="auto">
          <a:xfrm>
            <a:off x="2484438" y="4389967"/>
            <a:ext cx="5543550" cy="2025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Arial" charset="0"/>
              </a:defRPr>
            </a:lvl1pPr>
            <a:lvl2pPr>
              <a:defRPr sz="2400">
                <a:solidFill>
                  <a:schemeClr val="tx1"/>
                </a:solidFill>
                <a:latin typeface="Arial" charset="0"/>
              </a:defRPr>
            </a:lvl2pPr>
            <a:lvl3pPr>
              <a:defRPr sz="2000">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eaLnBrk="0" fontAlgn="base" hangingPunct="0">
              <a:spcAft>
                <a:spcPct val="0"/>
              </a:spcAft>
              <a:buFont typeface="Arial" charset="0"/>
              <a:buChar char="»"/>
              <a:defRPr>
                <a:solidFill>
                  <a:schemeClr val="tx1"/>
                </a:solidFill>
                <a:latin typeface="Arial" charset="0"/>
              </a:defRPr>
            </a:lvl6pPr>
            <a:lvl7pPr eaLnBrk="0" fontAlgn="base" hangingPunct="0">
              <a:spcAft>
                <a:spcPct val="0"/>
              </a:spcAft>
              <a:buFont typeface="Arial" charset="0"/>
              <a:buChar char="»"/>
              <a:defRPr>
                <a:solidFill>
                  <a:schemeClr val="tx1"/>
                </a:solidFill>
                <a:latin typeface="Arial" charset="0"/>
              </a:defRPr>
            </a:lvl7pPr>
            <a:lvl8pPr eaLnBrk="0" fontAlgn="base" hangingPunct="0">
              <a:spcAft>
                <a:spcPct val="0"/>
              </a:spcAft>
              <a:buFont typeface="Arial" charset="0"/>
              <a:buChar char="»"/>
              <a:defRPr>
                <a:solidFill>
                  <a:schemeClr val="tx1"/>
                </a:solidFill>
                <a:latin typeface="Arial" charset="0"/>
              </a:defRPr>
            </a:lvl8pPr>
            <a:lvl9pPr eaLnBrk="0" fontAlgn="base" hangingPunct="0">
              <a:spcAft>
                <a:spcPct val="0"/>
              </a:spcAft>
              <a:buFont typeface="Arial" charset="0"/>
              <a:buChar char="»"/>
              <a:defRPr>
                <a:solidFill>
                  <a:schemeClr val="tx1"/>
                </a:solidFill>
                <a:latin typeface="Arial" charset="0"/>
              </a:defRPr>
            </a:lvl9pPr>
          </a:lstStyle>
          <a:p>
            <a:pPr eaLnBrk="1" hangingPunct="1">
              <a:spcBef>
                <a:spcPct val="20000"/>
              </a:spcBef>
              <a:buFont typeface="Arial" charset="0"/>
              <a:buNone/>
            </a:pPr>
            <a:r>
              <a:rPr lang="zh-CN" altLang="en-US" sz="2400" dirty="0"/>
              <a:t>装备：手机</a:t>
            </a:r>
            <a:r>
              <a:rPr lang="en-US" altLang="zh-CN" sz="2400" dirty="0" smtClean="0"/>
              <a:t>/</a:t>
            </a:r>
            <a:r>
              <a:rPr lang="en-US" altLang="zh-CN" sz="2400" dirty="0" err="1" smtClean="0"/>
              <a:t>ipad</a:t>
            </a:r>
            <a:endParaRPr lang="en-US" altLang="zh-CN" sz="2400" dirty="0"/>
          </a:p>
          <a:p>
            <a:pPr eaLnBrk="1" hangingPunct="1">
              <a:spcBef>
                <a:spcPct val="20000"/>
              </a:spcBef>
              <a:buFont typeface="Arial" charset="0"/>
              <a:buNone/>
            </a:pPr>
            <a:r>
              <a:rPr lang="zh-CN" altLang="en-US" sz="2400" dirty="0"/>
              <a:t>装备等级：</a:t>
            </a:r>
            <a:endParaRPr lang="en-US" altLang="zh-CN" sz="2400" dirty="0"/>
          </a:p>
          <a:p>
            <a:pPr eaLnBrk="1" hangingPunct="1">
              <a:spcBef>
                <a:spcPct val="20000"/>
              </a:spcBef>
              <a:buFont typeface="Arial" charset="0"/>
              <a:buNone/>
            </a:pPr>
            <a:r>
              <a:rPr lang="zh-CN" altLang="en-US" sz="2400" dirty="0"/>
              <a:t>优点：群众基础好</a:t>
            </a:r>
            <a:endParaRPr lang="en-US" altLang="zh-CN" sz="2400" dirty="0"/>
          </a:p>
        </p:txBody>
      </p:sp>
      <p:sp>
        <p:nvSpPr>
          <p:cNvPr id="16" name="五角星 15"/>
          <p:cNvSpPr/>
          <p:nvPr>
            <p:custDataLst>
              <p:tags r:id="rId4"/>
            </p:custDataLst>
          </p:nvPr>
        </p:nvSpPr>
        <p:spPr>
          <a:xfrm>
            <a:off x="3995936" y="4939216"/>
            <a:ext cx="215900" cy="289984"/>
          </a:xfrm>
          <a:prstGeom prst="star5">
            <a:avLst/>
          </a:prstGeom>
          <a:solidFill>
            <a:srgbClr val="F47123"/>
          </a:soli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7" name="五角星 16"/>
          <p:cNvSpPr/>
          <p:nvPr>
            <p:custDataLst>
              <p:tags r:id="rId5"/>
            </p:custDataLst>
          </p:nvPr>
        </p:nvSpPr>
        <p:spPr>
          <a:xfrm>
            <a:off x="4283274" y="4939216"/>
            <a:ext cx="215900" cy="289984"/>
          </a:xfrm>
          <a:prstGeom prst="star5">
            <a:avLst/>
          </a:prstGeom>
          <a:solidFill>
            <a:schemeClr val="bg1">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8" name="五角星 17"/>
          <p:cNvSpPr/>
          <p:nvPr>
            <p:custDataLst>
              <p:tags r:id="rId6"/>
            </p:custDataLst>
          </p:nvPr>
        </p:nvSpPr>
        <p:spPr>
          <a:xfrm>
            <a:off x="4572199" y="4939216"/>
            <a:ext cx="215900" cy="289984"/>
          </a:xfrm>
          <a:prstGeom prst="star5">
            <a:avLst/>
          </a:prstGeom>
          <a:solidFill>
            <a:schemeClr val="bg1">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20" name="五角星 19"/>
          <p:cNvSpPr/>
          <p:nvPr>
            <p:custDataLst>
              <p:tags r:id="rId7"/>
            </p:custDataLst>
          </p:nvPr>
        </p:nvSpPr>
        <p:spPr>
          <a:xfrm>
            <a:off x="4859536" y="4939216"/>
            <a:ext cx="215900" cy="289984"/>
          </a:xfrm>
          <a:prstGeom prst="star5">
            <a:avLst/>
          </a:prstGeom>
          <a:solidFill>
            <a:schemeClr val="bg1">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cxnSp>
        <p:nvCxnSpPr>
          <p:cNvPr id="22" name="直接连接符 21"/>
          <p:cNvCxnSpPr/>
          <p:nvPr/>
        </p:nvCxnSpPr>
        <p:spPr>
          <a:xfrm>
            <a:off x="6000750" y="1701800"/>
            <a:ext cx="0" cy="2288117"/>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95242" name="文本框 22"/>
          <p:cNvSpPr txBox="1">
            <a:spLocks noChangeArrowheads="1"/>
          </p:cNvSpPr>
          <p:nvPr>
            <p:custDataLst>
              <p:tags r:id="rId8"/>
            </p:custDataLst>
          </p:nvPr>
        </p:nvSpPr>
        <p:spPr bwMode="auto">
          <a:xfrm>
            <a:off x="5867400" y="1849967"/>
            <a:ext cx="64928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Arial" charset="0"/>
              </a:defRPr>
            </a:lvl1pPr>
            <a:lvl2pPr>
              <a:defRPr sz="2400">
                <a:solidFill>
                  <a:schemeClr val="tx1"/>
                </a:solidFill>
                <a:latin typeface="Arial" charset="0"/>
              </a:defRPr>
            </a:lvl2pPr>
            <a:lvl3pPr>
              <a:defRPr sz="2000">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eaLnBrk="0" fontAlgn="base" hangingPunct="0">
              <a:spcAft>
                <a:spcPct val="0"/>
              </a:spcAft>
              <a:buFont typeface="Arial" charset="0"/>
              <a:buChar char="»"/>
              <a:defRPr>
                <a:solidFill>
                  <a:schemeClr val="tx1"/>
                </a:solidFill>
                <a:latin typeface="Arial" charset="0"/>
              </a:defRPr>
            </a:lvl6pPr>
            <a:lvl7pPr eaLnBrk="0" fontAlgn="base" hangingPunct="0">
              <a:spcAft>
                <a:spcPct val="0"/>
              </a:spcAft>
              <a:buFont typeface="Arial" charset="0"/>
              <a:buChar char="»"/>
              <a:defRPr>
                <a:solidFill>
                  <a:schemeClr val="tx1"/>
                </a:solidFill>
                <a:latin typeface="Arial" charset="0"/>
              </a:defRPr>
            </a:lvl7pPr>
            <a:lvl8pPr eaLnBrk="0" fontAlgn="base" hangingPunct="0">
              <a:spcAft>
                <a:spcPct val="0"/>
              </a:spcAft>
              <a:buFont typeface="Arial" charset="0"/>
              <a:buChar char="»"/>
              <a:defRPr>
                <a:solidFill>
                  <a:schemeClr val="tx1"/>
                </a:solidFill>
                <a:latin typeface="Arial" charset="0"/>
              </a:defRPr>
            </a:lvl8pPr>
            <a:lvl9pPr eaLnBrk="0" fontAlgn="base" hangingPunct="0">
              <a:spcAft>
                <a:spcPct val="0"/>
              </a:spcAft>
              <a:buFont typeface="Arial" charset="0"/>
              <a:buChar char="»"/>
              <a:defRPr>
                <a:solidFill>
                  <a:schemeClr val="tx1"/>
                </a:solidFill>
                <a:latin typeface="Arial" charset="0"/>
              </a:defRPr>
            </a:lvl9pPr>
          </a:lstStyle>
          <a:p>
            <a:pPr eaLnBrk="1" hangingPunct="1"/>
            <a:r>
              <a:rPr lang="zh-CN" altLang="en-US">
                <a:solidFill>
                  <a:schemeClr val="bg1"/>
                </a:solidFill>
              </a:rPr>
              <a:t>“</a:t>
            </a:r>
          </a:p>
        </p:txBody>
      </p:sp>
      <p:sp>
        <p:nvSpPr>
          <p:cNvPr id="95243" name="文本框 23"/>
          <p:cNvSpPr txBox="1">
            <a:spLocks noChangeArrowheads="1"/>
          </p:cNvSpPr>
          <p:nvPr>
            <p:custDataLst>
              <p:tags r:id="rId9"/>
            </p:custDataLst>
          </p:nvPr>
        </p:nvSpPr>
        <p:spPr bwMode="auto">
          <a:xfrm>
            <a:off x="7231063" y="2540000"/>
            <a:ext cx="43656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Arial" charset="0"/>
              </a:defRPr>
            </a:lvl1pPr>
            <a:lvl2pPr>
              <a:defRPr sz="2400">
                <a:solidFill>
                  <a:schemeClr val="tx1"/>
                </a:solidFill>
                <a:latin typeface="Arial" charset="0"/>
              </a:defRPr>
            </a:lvl2pPr>
            <a:lvl3pPr>
              <a:defRPr sz="2000">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eaLnBrk="0" fontAlgn="base" hangingPunct="0">
              <a:spcAft>
                <a:spcPct val="0"/>
              </a:spcAft>
              <a:buFont typeface="Arial" charset="0"/>
              <a:buChar char="»"/>
              <a:defRPr>
                <a:solidFill>
                  <a:schemeClr val="tx1"/>
                </a:solidFill>
                <a:latin typeface="Arial" charset="0"/>
              </a:defRPr>
            </a:lvl6pPr>
            <a:lvl7pPr eaLnBrk="0" fontAlgn="base" hangingPunct="0">
              <a:spcAft>
                <a:spcPct val="0"/>
              </a:spcAft>
              <a:buFont typeface="Arial" charset="0"/>
              <a:buChar char="»"/>
              <a:defRPr>
                <a:solidFill>
                  <a:schemeClr val="tx1"/>
                </a:solidFill>
                <a:latin typeface="Arial" charset="0"/>
              </a:defRPr>
            </a:lvl7pPr>
            <a:lvl8pPr eaLnBrk="0" fontAlgn="base" hangingPunct="0">
              <a:spcAft>
                <a:spcPct val="0"/>
              </a:spcAft>
              <a:buFont typeface="Arial" charset="0"/>
              <a:buChar char="»"/>
              <a:defRPr>
                <a:solidFill>
                  <a:schemeClr val="tx1"/>
                </a:solidFill>
                <a:latin typeface="Arial" charset="0"/>
              </a:defRPr>
            </a:lvl8pPr>
            <a:lvl9pPr eaLnBrk="0" fontAlgn="base" hangingPunct="0">
              <a:spcAft>
                <a:spcPct val="0"/>
              </a:spcAft>
              <a:buFont typeface="Arial" charset="0"/>
              <a:buChar char="»"/>
              <a:defRPr>
                <a:solidFill>
                  <a:schemeClr val="tx1"/>
                </a:solidFill>
                <a:latin typeface="Arial" charset="0"/>
              </a:defRPr>
            </a:lvl9pPr>
          </a:lstStyle>
          <a:p>
            <a:pPr eaLnBrk="1" hangingPunct="1"/>
            <a:r>
              <a:rPr lang="zh-CN" altLang="en-US">
                <a:solidFill>
                  <a:schemeClr val="bg1"/>
                </a:solidFill>
              </a:rPr>
              <a:t>”</a:t>
            </a:r>
          </a:p>
        </p:txBody>
      </p:sp>
      <p:sp>
        <p:nvSpPr>
          <p:cNvPr id="2" name="日期占位符 1"/>
          <p:cNvSpPr>
            <a:spLocks noGrp="1"/>
          </p:cNvSpPr>
          <p:nvPr>
            <p:ph type="dt" sz="half" idx="10"/>
            <p:custDataLst>
              <p:tags r:id="rId10"/>
            </p:custDataLst>
          </p:nvPr>
        </p:nvSpPr>
        <p:spPr>
          <a:xfrm>
            <a:off x="457200" y="6356351"/>
            <a:ext cx="2133600" cy="366183"/>
          </a:xfrm>
        </p:spPr>
        <p:txBody>
          <a:bodyPr/>
          <a:lstStyle/>
          <a:p>
            <a:fld id="{2DCCFCF2-653E-4A40-A5EB-B331613871E3}" type="datetime1">
              <a:rPr lang="zh-CN" altLang="en-US" smtClean="0"/>
              <a:t>2018/12/15</a:t>
            </a:fld>
            <a:endParaRPr lang="zh-CN" altLang="en-US"/>
          </a:p>
        </p:txBody>
      </p:sp>
      <p:sp>
        <p:nvSpPr>
          <p:cNvPr id="3" name="灯片编号占位符 2"/>
          <p:cNvSpPr>
            <a:spLocks noGrp="1"/>
          </p:cNvSpPr>
          <p:nvPr>
            <p:ph type="sldNum" sz="quarter" idx="12"/>
            <p:custDataLst>
              <p:tags r:id="rId11"/>
            </p:custDataLst>
          </p:nvPr>
        </p:nvSpPr>
        <p:spPr>
          <a:xfrm>
            <a:off x="6553200" y="6356351"/>
            <a:ext cx="2133600" cy="366183"/>
          </a:xfrm>
        </p:spPr>
        <p:txBody>
          <a:bodyPr/>
          <a:lstStyle/>
          <a:p>
            <a:fld id="{1E0BA58B-103A-46B6-A109-3DF0890384A4}" type="slidenum">
              <a:rPr lang="zh-CN" altLang="en-US" smtClean="0"/>
              <a:t>64</a:t>
            </a:fld>
            <a:endParaRPr lang="zh-CN" altLang="en-US"/>
          </a:p>
        </p:txBody>
      </p:sp>
    </p:spTree>
    <p:custDataLst>
      <p:tags r:id="rId1"/>
    </p:custDataLst>
    <p:extLst>
      <p:ext uri="{BB962C8B-B14F-4D97-AF65-F5344CB8AC3E}">
        <p14:creationId xmlns:p14="http://schemas.microsoft.com/office/powerpoint/2010/main" val="272121313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457200" y="6356351"/>
            <a:ext cx="2133600" cy="366183"/>
          </a:xfrm>
        </p:spPr>
        <p:txBody>
          <a:bodyPr/>
          <a:lstStyle/>
          <a:p>
            <a:fld id="{FEC5F4D1-FC2C-4230-9515-FDD8EB513DC5}" type="datetime1">
              <a:rPr lang="zh-CN" altLang="en-US" smtClean="0"/>
              <a:t>2018/12/15</a:t>
            </a:fld>
            <a:endParaRPr lang="zh-CN" altLang="en-US"/>
          </a:p>
        </p:txBody>
      </p:sp>
      <p:sp>
        <p:nvSpPr>
          <p:cNvPr id="5" name="灯片编号占位符 4"/>
          <p:cNvSpPr>
            <a:spLocks noGrp="1"/>
          </p:cNvSpPr>
          <p:nvPr>
            <p:ph type="sldNum" sz="quarter" idx="11"/>
            <p:custDataLst>
              <p:tags r:id="rId2"/>
            </p:custDataLst>
          </p:nvPr>
        </p:nvSpPr>
        <p:spPr>
          <a:xfrm>
            <a:off x="6788150" y="6307667"/>
            <a:ext cx="2133600" cy="364067"/>
          </a:xfrm>
        </p:spPr>
        <p:txBody>
          <a:bodyPr/>
          <a:lstStyle/>
          <a:p>
            <a:fld id="{1E0BA58B-103A-46B6-A109-3DF0890384A4}" type="slidenum">
              <a:rPr lang="zh-CN" altLang="en-US" smtClean="0"/>
              <a:t>65</a:t>
            </a:fld>
            <a:endParaRPr lang="zh-CN" altLang="en-US"/>
          </a:p>
        </p:txBody>
      </p:sp>
      <p:sp>
        <p:nvSpPr>
          <p:cNvPr id="3" name="标题 2"/>
          <p:cNvSpPr>
            <a:spLocks noGrp="1"/>
          </p:cNvSpPr>
          <p:nvPr>
            <p:ph type="title"/>
            <p:custDataLst>
              <p:tags r:id="rId3"/>
            </p:custDataLst>
          </p:nvPr>
        </p:nvSpPr>
        <p:spPr>
          <a:xfrm>
            <a:off x="1259632" y="768275"/>
            <a:ext cx="7128470" cy="752875"/>
          </a:xfrm>
        </p:spPr>
        <p:txBody>
          <a:bodyPr rtlCol="0">
            <a:normAutofit/>
          </a:bodyPr>
          <a:lstStyle/>
          <a:p>
            <a:pPr eaLnBrk="1" fontAlgn="auto" hangingPunct="1">
              <a:spcAft>
                <a:spcPts val="0"/>
              </a:spcAft>
              <a:defRPr/>
            </a:pPr>
            <a:r>
              <a:rPr lang="zh-CN" altLang="en-US" dirty="0" smtClean="0"/>
              <a:t>适合演算</a:t>
            </a:r>
            <a:r>
              <a:rPr lang="zh-CN" altLang="en-US" dirty="0"/>
              <a:t>、书写的教学</a:t>
            </a:r>
          </a:p>
        </p:txBody>
      </p:sp>
      <p:sp>
        <p:nvSpPr>
          <p:cNvPr id="4" name="内容占位符 3"/>
          <p:cNvSpPr>
            <a:spLocks noGrp="1"/>
          </p:cNvSpPr>
          <p:nvPr>
            <p:ph idx="4294967295"/>
            <p:custDataLst>
              <p:tags r:id="rId4"/>
            </p:custDataLst>
          </p:nvPr>
        </p:nvSpPr>
        <p:spPr>
          <a:xfrm>
            <a:off x="827906" y="1751013"/>
            <a:ext cx="4248150" cy="4375150"/>
          </a:xfrm>
          <a:ln>
            <a:noFill/>
          </a:ln>
        </p:spPr>
        <p:txBody>
          <a:bodyPr rtlCol="0">
            <a:normAutofit/>
          </a:bodyPr>
          <a:lstStyle/>
          <a:p>
            <a:pPr marL="514350" indent="-514350" fontAlgn="auto">
              <a:spcAft>
                <a:spcPts val="0"/>
              </a:spcAft>
              <a:buFont typeface="+mj-ea"/>
              <a:buAutoNum type="circleNumDbPlain"/>
              <a:defRPr/>
            </a:pPr>
            <a:r>
              <a:rPr dirty="0" err="1"/>
              <a:t>准备教案</a:t>
            </a:r>
            <a:endParaRPr lang="en-US" altLang="zh-CN" dirty="0"/>
          </a:p>
          <a:p>
            <a:pPr marL="457200" indent="-457200" fontAlgn="auto">
              <a:spcAft>
                <a:spcPts val="0"/>
              </a:spcAft>
              <a:buFont typeface="Arial" panose="020B0604020202020204" pitchFamily="34" charset="0"/>
              <a:buAutoNum type="circleNumDbPlain"/>
              <a:defRPr/>
            </a:pPr>
            <a:r>
              <a:rPr dirty="0" err="1"/>
              <a:t>在纸上展现教学过程，可画图、书写、标记等。尽量保证语音清晰、画面稳定、演算过程逻辑性强，解答或教授过程明了易懂</a:t>
            </a:r>
            <a:r>
              <a:rPr dirty="0"/>
              <a:t>。</a:t>
            </a:r>
            <a:endParaRPr lang="en-US" altLang="zh-CN" dirty="0"/>
          </a:p>
          <a:p>
            <a:pPr marL="457200" indent="-457200" fontAlgn="auto">
              <a:spcAft>
                <a:spcPts val="0"/>
              </a:spcAft>
              <a:buFont typeface="Arial" panose="020B0604020202020204" pitchFamily="34" charset="0"/>
              <a:buAutoNum type="circleNumDbPlain"/>
              <a:defRPr/>
            </a:pPr>
            <a:r>
              <a:rPr dirty="0" err="1"/>
              <a:t>进行必要的视频编辑和美化</a:t>
            </a:r>
            <a:r>
              <a:rPr dirty="0"/>
              <a:t>。</a:t>
            </a:r>
          </a:p>
        </p:txBody>
      </p:sp>
      <p:pic>
        <p:nvPicPr>
          <p:cNvPr id="2050" name="Picture 2" descr="http://img.ishuo.cn/1606/1465198837.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20072" y="2492896"/>
            <a:ext cx="3789419" cy="28041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760963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内容占位符 2"/>
          <p:cNvSpPr>
            <a:spLocks noGrp="1"/>
          </p:cNvSpPr>
          <p:nvPr>
            <p:ph idx="4294967295"/>
            <p:custDataLst>
              <p:tags r:id="rId2"/>
            </p:custDataLst>
          </p:nvPr>
        </p:nvSpPr>
        <p:spPr>
          <a:xfrm>
            <a:off x="1981101" y="4470400"/>
            <a:ext cx="5183187" cy="2112963"/>
          </a:xfrm>
        </p:spPr>
        <p:txBody>
          <a:bodyPr/>
          <a:lstStyle/>
          <a:p>
            <a:pPr marL="0" indent="0" eaLnBrk="1" hangingPunct="1">
              <a:buFont typeface="Arial" charset="0"/>
              <a:buNone/>
            </a:pPr>
            <a:r>
              <a:rPr lang="zh-CN" altLang="en-US" sz="2400" dirty="0" smtClean="0"/>
              <a:t>装备：</a:t>
            </a:r>
            <a:r>
              <a:rPr lang="zh-CN" altLang="en-US" sz="2400" dirty="0"/>
              <a:t>相机</a:t>
            </a:r>
            <a:r>
              <a:rPr lang="en-US" altLang="zh-CN" sz="2400" dirty="0" smtClean="0"/>
              <a:t>/DV </a:t>
            </a:r>
          </a:p>
          <a:p>
            <a:pPr marL="0" indent="0" eaLnBrk="1" hangingPunct="1">
              <a:buFont typeface="Arial" charset="0"/>
              <a:buNone/>
            </a:pPr>
            <a:r>
              <a:rPr lang="zh-CN" altLang="en-US" sz="2400" dirty="0" smtClean="0"/>
              <a:t>装备等级：</a:t>
            </a:r>
            <a:endParaRPr lang="en-US" altLang="zh-CN" sz="2400" dirty="0" smtClean="0"/>
          </a:p>
          <a:p>
            <a:pPr marL="0" indent="0" eaLnBrk="1" hangingPunct="1">
              <a:buFont typeface="Arial" charset="0"/>
              <a:buNone/>
            </a:pPr>
            <a:r>
              <a:rPr lang="zh-CN" altLang="en-US" sz="2400" dirty="0" smtClean="0"/>
              <a:t>优点：导出方便，适用范围广</a:t>
            </a:r>
          </a:p>
        </p:txBody>
      </p:sp>
      <p:pic>
        <p:nvPicPr>
          <p:cNvPr id="102403" name="图片 12"/>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2339976" y="1206500"/>
            <a:ext cx="2994025" cy="3115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五角星 13"/>
          <p:cNvSpPr/>
          <p:nvPr>
            <p:custDataLst>
              <p:tags r:id="rId3"/>
            </p:custDataLst>
          </p:nvPr>
        </p:nvSpPr>
        <p:spPr>
          <a:xfrm>
            <a:off x="3454400" y="5013176"/>
            <a:ext cx="217488" cy="287867"/>
          </a:xfrm>
          <a:prstGeom prst="star5">
            <a:avLst/>
          </a:prstGeom>
          <a:solidFill>
            <a:srgbClr val="F47123"/>
          </a:soli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5" name="五角星 14"/>
          <p:cNvSpPr/>
          <p:nvPr>
            <p:custDataLst>
              <p:tags r:id="rId4"/>
            </p:custDataLst>
          </p:nvPr>
        </p:nvSpPr>
        <p:spPr>
          <a:xfrm>
            <a:off x="3743325" y="5013176"/>
            <a:ext cx="215900" cy="287867"/>
          </a:xfrm>
          <a:prstGeom prst="star5">
            <a:avLst/>
          </a:prstGeom>
          <a:solidFill>
            <a:srgbClr val="F47123"/>
          </a:soli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6" name="五角星 15"/>
          <p:cNvSpPr/>
          <p:nvPr>
            <p:custDataLst>
              <p:tags r:id="rId5"/>
            </p:custDataLst>
          </p:nvPr>
        </p:nvSpPr>
        <p:spPr>
          <a:xfrm>
            <a:off x="4030663" y="5013176"/>
            <a:ext cx="215900" cy="287867"/>
          </a:xfrm>
          <a:prstGeom prst="star5">
            <a:avLst/>
          </a:prstGeom>
          <a:solidFill>
            <a:schemeClr val="bg1">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7" name="五角星 16"/>
          <p:cNvSpPr/>
          <p:nvPr>
            <p:custDataLst>
              <p:tags r:id="rId6"/>
            </p:custDataLst>
          </p:nvPr>
        </p:nvSpPr>
        <p:spPr>
          <a:xfrm>
            <a:off x="4319588" y="5013176"/>
            <a:ext cx="215900" cy="287867"/>
          </a:xfrm>
          <a:prstGeom prst="star5">
            <a:avLst/>
          </a:prstGeom>
          <a:solidFill>
            <a:schemeClr val="bg1">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02408" name="标题 1"/>
          <p:cNvSpPr txBox="1">
            <a:spLocks/>
          </p:cNvSpPr>
          <p:nvPr>
            <p:custDataLst>
              <p:tags r:id="rId7"/>
            </p:custDataLst>
          </p:nvPr>
        </p:nvSpPr>
        <p:spPr bwMode="auto">
          <a:xfrm>
            <a:off x="5997576" y="1701800"/>
            <a:ext cx="1598613" cy="1439333"/>
          </a:xfrm>
          <a:prstGeom prst="rect">
            <a:avLst/>
          </a:prstGeom>
          <a:solidFill>
            <a:srgbClr val="8AB83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800">
                <a:solidFill>
                  <a:schemeClr val="tx1"/>
                </a:solidFill>
                <a:latin typeface="Arial" charset="0"/>
              </a:defRPr>
            </a:lvl1pPr>
            <a:lvl2pPr>
              <a:defRPr sz="2400">
                <a:solidFill>
                  <a:schemeClr val="tx1"/>
                </a:solidFill>
                <a:latin typeface="Arial" charset="0"/>
              </a:defRPr>
            </a:lvl2pPr>
            <a:lvl3pPr>
              <a:defRPr sz="2000">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eaLnBrk="0" fontAlgn="base" hangingPunct="0">
              <a:spcAft>
                <a:spcPct val="0"/>
              </a:spcAft>
              <a:buFont typeface="Arial" charset="0"/>
              <a:buChar char="»"/>
              <a:defRPr>
                <a:solidFill>
                  <a:schemeClr val="tx1"/>
                </a:solidFill>
                <a:latin typeface="Arial" charset="0"/>
              </a:defRPr>
            </a:lvl6pPr>
            <a:lvl7pPr eaLnBrk="0" fontAlgn="base" hangingPunct="0">
              <a:spcAft>
                <a:spcPct val="0"/>
              </a:spcAft>
              <a:buFont typeface="Arial" charset="0"/>
              <a:buChar char="»"/>
              <a:defRPr>
                <a:solidFill>
                  <a:schemeClr val="tx1"/>
                </a:solidFill>
                <a:latin typeface="Arial" charset="0"/>
              </a:defRPr>
            </a:lvl7pPr>
            <a:lvl8pPr eaLnBrk="0" fontAlgn="base" hangingPunct="0">
              <a:spcAft>
                <a:spcPct val="0"/>
              </a:spcAft>
              <a:buFont typeface="Arial" charset="0"/>
              <a:buChar char="»"/>
              <a:defRPr>
                <a:solidFill>
                  <a:schemeClr val="tx1"/>
                </a:solidFill>
                <a:latin typeface="Arial" charset="0"/>
              </a:defRPr>
            </a:lvl8pPr>
            <a:lvl9pPr eaLnBrk="0" fontAlgn="base" hangingPunct="0">
              <a:spcAft>
                <a:spcPct val="0"/>
              </a:spcAft>
              <a:buFont typeface="Arial" charset="0"/>
              <a:buChar char="»"/>
              <a:defRPr>
                <a:solidFill>
                  <a:schemeClr val="tx1"/>
                </a:solidFill>
                <a:latin typeface="Arial" charset="0"/>
              </a:defRPr>
            </a:lvl9pPr>
          </a:lstStyle>
          <a:p>
            <a:pPr algn="ctr" eaLnBrk="1" hangingPunct="1"/>
            <a:r>
              <a:rPr lang="zh-CN" altLang="en-US" sz="3600" b="1">
                <a:solidFill>
                  <a:schemeClr val="bg1"/>
                </a:solidFill>
                <a:latin typeface="微软雅黑" pitchFamily="34" charset="-122"/>
                <a:ea typeface="微软雅黑" pitchFamily="34" charset="-122"/>
              </a:rPr>
              <a:t>中产</a:t>
            </a:r>
            <a:r>
              <a:rPr lang="en-US" altLang="zh-CN" sz="3600" b="1">
                <a:solidFill>
                  <a:schemeClr val="bg1"/>
                </a:solidFill>
                <a:latin typeface="微软雅黑" pitchFamily="34" charset="-122"/>
                <a:ea typeface="微软雅黑" pitchFamily="34" charset="-122"/>
              </a:rPr>
              <a:t/>
            </a:r>
            <a:br>
              <a:rPr lang="en-US" altLang="zh-CN" sz="3600" b="1">
                <a:solidFill>
                  <a:schemeClr val="bg1"/>
                </a:solidFill>
                <a:latin typeface="微软雅黑" pitchFamily="34" charset="-122"/>
                <a:ea typeface="微软雅黑" pitchFamily="34" charset="-122"/>
              </a:rPr>
            </a:br>
            <a:r>
              <a:rPr lang="zh-CN" altLang="en-US" sz="3600" b="1">
                <a:solidFill>
                  <a:schemeClr val="bg1"/>
                </a:solidFill>
                <a:latin typeface="微软雅黑" pitchFamily="34" charset="-122"/>
                <a:ea typeface="微软雅黑" pitchFamily="34" charset="-122"/>
              </a:rPr>
              <a:t>阶级</a:t>
            </a:r>
          </a:p>
        </p:txBody>
      </p:sp>
      <p:cxnSp>
        <p:nvCxnSpPr>
          <p:cNvPr id="19" name="直接连接符 18"/>
          <p:cNvCxnSpPr/>
          <p:nvPr/>
        </p:nvCxnSpPr>
        <p:spPr>
          <a:xfrm>
            <a:off x="6000750" y="1701800"/>
            <a:ext cx="0" cy="2288117"/>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02410" name="文本框 19"/>
          <p:cNvSpPr txBox="1">
            <a:spLocks noChangeArrowheads="1"/>
          </p:cNvSpPr>
          <p:nvPr>
            <p:custDataLst>
              <p:tags r:id="rId8"/>
            </p:custDataLst>
          </p:nvPr>
        </p:nvSpPr>
        <p:spPr bwMode="auto">
          <a:xfrm>
            <a:off x="5867400" y="1849967"/>
            <a:ext cx="64928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Arial" charset="0"/>
              </a:defRPr>
            </a:lvl1pPr>
            <a:lvl2pPr>
              <a:defRPr sz="2400">
                <a:solidFill>
                  <a:schemeClr val="tx1"/>
                </a:solidFill>
                <a:latin typeface="Arial" charset="0"/>
              </a:defRPr>
            </a:lvl2pPr>
            <a:lvl3pPr>
              <a:defRPr sz="2000">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eaLnBrk="0" fontAlgn="base" hangingPunct="0">
              <a:spcAft>
                <a:spcPct val="0"/>
              </a:spcAft>
              <a:buFont typeface="Arial" charset="0"/>
              <a:buChar char="»"/>
              <a:defRPr>
                <a:solidFill>
                  <a:schemeClr val="tx1"/>
                </a:solidFill>
                <a:latin typeface="Arial" charset="0"/>
              </a:defRPr>
            </a:lvl6pPr>
            <a:lvl7pPr eaLnBrk="0" fontAlgn="base" hangingPunct="0">
              <a:spcAft>
                <a:spcPct val="0"/>
              </a:spcAft>
              <a:buFont typeface="Arial" charset="0"/>
              <a:buChar char="»"/>
              <a:defRPr>
                <a:solidFill>
                  <a:schemeClr val="tx1"/>
                </a:solidFill>
                <a:latin typeface="Arial" charset="0"/>
              </a:defRPr>
            </a:lvl7pPr>
            <a:lvl8pPr eaLnBrk="0" fontAlgn="base" hangingPunct="0">
              <a:spcAft>
                <a:spcPct val="0"/>
              </a:spcAft>
              <a:buFont typeface="Arial" charset="0"/>
              <a:buChar char="»"/>
              <a:defRPr>
                <a:solidFill>
                  <a:schemeClr val="tx1"/>
                </a:solidFill>
                <a:latin typeface="Arial" charset="0"/>
              </a:defRPr>
            </a:lvl8pPr>
            <a:lvl9pPr eaLnBrk="0" fontAlgn="base" hangingPunct="0">
              <a:spcAft>
                <a:spcPct val="0"/>
              </a:spcAft>
              <a:buFont typeface="Arial" charset="0"/>
              <a:buChar char="»"/>
              <a:defRPr>
                <a:solidFill>
                  <a:schemeClr val="tx1"/>
                </a:solidFill>
                <a:latin typeface="Arial" charset="0"/>
              </a:defRPr>
            </a:lvl9pPr>
          </a:lstStyle>
          <a:p>
            <a:pPr eaLnBrk="1" hangingPunct="1"/>
            <a:r>
              <a:rPr lang="zh-CN" altLang="en-US">
                <a:solidFill>
                  <a:schemeClr val="bg1"/>
                </a:solidFill>
              </a:rPr>
              <a:t>“</a:t>
            </a:r>
          </a:p>
        </p:txBody>
      </p:sp>
      <p:sp>
        <p:nvSpPr>
          <p:cNvPr id="102411" name="文本框 20"/>
          <p:cNvSpPr txBox="1">
            <a:spLocks noChangeArrowheads="1"/>
          </p:cNvSpPr>
          <p:nvPr>
            <p:custDataLst>
              <p:tags r:id="rId9"/>
            </p:custDataLst>
          </p:nvPr>
        </p:nvSpPr>
        <p:spPr bwMode="auto">
          <a:xfrm>
            <a:off x="7231063" y="2540000"/>
            <a:ext cx="43656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Arial" charset="0"/>
              </a:defRPr>
            </a:lvl1pPr>
            <a:lvl2pPr>
              <a:defRPr sz="2400">
                <a:solidFill>
                  <a:schemeClr val="tx1"/>
                </a:solidFill>
                <a:latin typeface="Arial" charset="0"/>
              </a:defRPr>
            </a:lvl2pPr>
            <a:lvl3pPr>
              <a:defRPr sz="2000">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eaLnBrk="0" fontAlgn="base" hangingPunct="0">
              <a:spcAft>
                <a:spcPct val="0"/>
              </a:spcAft>
              <a:buFont typeface="Arial" charset="0"/>
              <a:buChar char="»"/>
              <a:defRPr>
                <a:solidFill>
                  <a:schemeClr val="tx1"/>
                </a:solidFill>
                <a:latin typeface="Arial" charset="0"/>
              </a:defRPr>
            </a:lvl6pPr>
            <a:lvl7pPr eaLnBrk="0" fontAlgn="base" hangingPunct="0">
              <a:spcAft>
                <a:spcPct val="0"/>
              </a:spcAft>
              <a:buFont typeface="Arial" charset="0"/>
              <a:buChar char="»"/>
              <a:defRPr>
                <a:solidFill>
                  <a:schemeClr val="tx1"/>
                </a:solidFill>
                <a:latin typeface="Arial" charset="0"/>
              </a:defRPr>
            </a:lvl7pPr>
            <a:lvl8pPr eaLnBrk="0" fontAlgn="base" hangingPunct="0">
              <a:spcAft>
                <a:spcPct val="0"/>
              </a:spcAft>
              <a:buFont typeface="Arial" charset="0"/>
              <a:buChar char="»"/>
              <a:defRPr>
                <a:solidFill>
                  <a:schemeClr val="tx1"/>
                </a:solidFill>
                <a:latin typeface="Arial" charset="0"/>
              </a:defRPr>
            </a:lvl8pPr>
            <a:lvl9pPr eaLnBrk="0" fontAlgn="base" hangingPunct="0">
              <a:spcAft>
                <a:spcPct val="0"/>
              </a:spcAft>
              <a:buFont typeface="Arial" charset="0"/>
              <a:buChar char="»"/>
              <a:defRPr>
                <a:solidFill>
                  <a:schemeClr val="tx1"/>
                </a:solidFill>
                <a:latin typeface="Arial" charset="0"/>
              </a:defRPr>
            </a:lvl9pPr>
          </a:lstStyle>
          <a:p>
            <a:pPr eaLnBrk="1" hangingPunct="1"/>
            <a:r>
              <a:rPr lang="zh-CN" altLang="en-US">
                <a:solidFill>
                  <a:schemeClr val="bg1"/>
                </a:solidFill>
              </a:rPr>
              <a:t>”</a:t>
            </a:r>
          </a:p>
        </p:txBody>
      </p:sp>
      <p:sp>
        <p:nvSpPr>
          <p:cNvPr id="2" name="日期占位符 1"/>
          <p:cNvSpPr>
            <a:spLocks noGrp="1"/>
          </p:cNvSpPr>
          <p:nvPr>
            <p:ph type="dt" sz="half" idx="10"/>
            <p:custDataLst>
              <p:tags r:id="rId10"/>
            </p:custDataLst>
          </p:nvPr>
        </p:nvSpPr>
        <p:spPr>
          <a:xfrm>
            <a:off x="457200" y="6356351"/>
            <a:ext cx="2133600" cy="366183"/>
          </a:xfrm>
        </p:spPr>
        <p:txBody>
          <a:bodyPr/>
          <a:lstStyle/>
          <a:p>
            <a:fld id="{180EA89E-E417-4B05-819C-BE6FC215FF2E}" type="datetime1">
              <a:rPr lang="zh-CN" altLang="en-US" smtClean="0"/>
              <a:t>2018/12/15</a:t>
            </a:fld>
            <a:endParaRPr lang="zh-CN" altLang="en-US"/>
          </a:p>
        </p:txBody>
      </p:sp>
      <p:sp>
        <p:nvSpPr>
          <p:cNvPr id="3" name="灯片编号占位符 2"/>
          <p:cNvSpPr>
            <a:spLocks noGrp="1"/>
          </p:cNvSpPr>
          <p:nvPr>
            <p:ph type="sldNum" sz="quarter" idx="12"/>
            <p:custDataLst>
              <p:tags r:id="rId11"/>
            </p:custDataLst>
          </p:nvPr>
        </p:nvSpPr>
        <p:spPr>
          <a:xfrm>
            <a:off x="6553200" y="6356351"/>
            <a:ext cx="2133600" cy="366183"/>
          </a:xfrm>
        </p:spPr>
        <p:txBody>
          <a:bodyPr/>
          <a:lstStyle/>
          <a:p>
            <a:fld id="{1E0BA58B-103A-46B6-A109-3DF0890384A4}" type="slidenum">
              <a:rPr lang="zh-CN" altLang="en-US" smtClean="0"/>
              <a:t>66</a:t>
            </a:fld>
            <a:endParaRPr lang="zh-CN" altLang="en-US"/>
          </a:p>
        </p:txBody>
      </p:sp>
    </p:spTree>
    <p:custDataLst>
      <p:tags r:id="rId1"/>
    </p:custDataLst>
    <p:extLst>
      <p:ext uri="{BB962C8B-B14F-4D97-AF65-F5344CB8AC3E}">
        <p14:creationId xmlns:p14="http://schemas.microsoft.com/office/powerpoint/2010/main" val="121510510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954713" y="4114801"/>
            <a:ext cx="2519362" cy="1928284"/>
          </a:xfrm>
          <a:prstGeom prst="rect">
            <a:avLst/>
          </a:prstGeom>
          <a:noFill/>
          <a:ln w="571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6" name="图片 5"/>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951538" y="2180168"/>
            <a:ext cx="2513012" cy="1934633"/>
          </a:xfrm>
          <a:prstGeom prst="rect">
            <a:avLst/>
          </a:prstGeom>
          <a:noFill/>
          <a:ln w="571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7" name="矩形 6"/>
          <p:cNvSpPr>
            <a:spLocks noChangeArrowheads="1"/>
          </p:cNvSpPr>
          <p:nvPr>
            <p:custDataLst>
              <p:tags r:id="rId1"/>
            </p:custDataLst>
          </p:nvPr>
        </p:nvSpPr>
        <p:spPr bwMode="auto">
          <a:xfrm>
            <a:off x="5953126" y="3625851"/>
            <a:ext cx="2519363" cy="369332"/>
          </a:xfrm>
          <a:prstGeom prst="rect">
            <a:avLst/>
          </a:prstGeom>
          <a:solidFill>
            <a:srgbClr val="8AB83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zh-CN" altLang="en-US">
                <a:solidFill>
                  <a:schemeClr val="bg1"/>
                </a:solidFill>
              </a:rPr>
              <a:t>以近景突出演示的内容</a:t>
            </a:r>
          </a:p>
        </p:txBody>
      </p:sp>
      <p:sp>
        <p:nvSpPr>
          <p:cNvPr id="8" name="矩形 7"/>
          <p:cNvSpPr>
            <a:spLocks noChangeArrowheads="1"/>
          </p:cNvSpPr>
          <p:nvPr>
            <p:custDataLst>
              <p:tags r:id="rId2"/>
            </p:custDataLst>
          </p:nvPr>
        </p:nvSpPr>
        <p:spPr bwMode="auto">
          <a:xfrm>
            <a:off x="5964239" y="5571067"/>
            <a:ext cx="2509837" cy="369332"/>
          </a:xfrm>
          <a:prstGeom prst="rect">
            <a:avLst/>
          </a:prstGeom>
          <a:solidFill>
            <a:srgbClr val="8AB83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zh-CN" altLang="en-US">
                <a:solidFill>
                  <a:schemeClr val="bg1"/>
                </a:solidFill>
              </a:rPr>
              <a:t>身体勿遮挡镜头和书写</a:t>
            </a:r>
          </a:p>
        </p:txBody>
      </p:sp>
      <p:sp>
        <p:nvSpPr>
          <p:cNvPr id="2" name="日期占位符 1"/>
          <p:cNvSpPr>
            <a:spLocks noGrp="1"/>
          </p:cNvSpPr>
          <p:nvPr>
            <p:ph type="dt" sz="half" idx="10"/>
            <p:custDataLst>
              <p:tags r:id="rId3"/>
            </p:custDataLst>
          </p:nvPr>
        </p:nvSpPr>
        <p:spPr>
          <a:xfrm>
            <a:off x="457200" y="6356351"/>
            <a:ext cx="2133600" cy="366183"/>
          </a:xfrm>
        </p:spPr>
        <p:txBody>
          <a:bodyPr/>
          <a:lstStyle/>
          <a:p>
            <a:fld id="{0DB9D138-856D-4320-8C64-830C2F97B459}" type="datetime1">
              <a:rPr lang="zh-CN" altLang="en-US" smtClean="0"/>
              <a:t>2018/12/15</a:t>
            </a:fld>
            <a:endParaRPr lang="zh-CN" altLang="en-US"/>
          </a:p>
        </p:txBody>
      </p:sp>
      <p:sp>
        <p:nvSpPr>
          <p:cNvPr id="3" name="灯片编号占位符 2"/>
          <p:cNvSpPr>
            <a:spLocks noGrp="1"/>
          </p:cNvSpPr>
          <p:nvPr>
            <p:ph type="sldNum" sz="quarter" idx="12"/>
            <p:custDataLst>
              <p:tags r:id="rId4"/>
            </p:custDataLst>
          </p:nvPr>
        </p:nvSpPr>
        <p:spPr>
          <a:xfrm>
            <a:off x="6553200" y="6356351"/>
            <a:ext cx="2133600" cy="366183"/>
          </a:xfrm>
        </p:spPr>
        <p:txBody>
          <a:bodyPr/>
          <a:lstStyle/>
          <a:p>
            <a:fld id="{1E0BA58B-103A-46B6-A109-3DF0890384A4}" type="slidenum">
              <a:rPr lang="zh-CN" altLang="en-US" smtClean="0"/>
              <a:t>67</a:t>
            </a:fld>
            <a:endParaRPr lang="zh-CN" altLang="en-US"/>
          </a:p>
        </p:txBody>
      </p:sp>
      <p:sp>
        <p:nvSpPr>
          <p:cNvPr id="9" name="标题 1"/>
          <p:cNvSpPr>
            <a:spLocks noGrp="1"/>
          </p:cNvSpPr>
          <p:nvPr>
            <p:ph type="title"/>
            <p:custDataLst>
              <p:tags r:id="rId5"/>
            </p:custDataLst>
          </p:nvPr>
        </p:nvSpPr>
        <p:spPr>
          <a:xfrm>
            <a:off x="1475656" y="755912"/>
            <a:ext cx="7128470" cy="752875"/>
          </a:xfrm>
        </p:spPr>
        <p:txBody>
          <a:bodyPr rtlCol="0">
            <a:normAutofit/>
          </a:bodyPr>
          <a:lstStyle/>
          <a:p>
            <a:pPr eaLnBrk="1" fontAlgn="auto" hangingPunct="1">
              <a:spcAft>
                <a:spcPts val="0"/>
              </a:spcAft>
              <a:defRPr/>
            </a:pPr>
            <a:r>
              <a:rPr lang="en-US" altLang="zh-CN" dirty="0" smtClean="0"/>
              <a:t>DV+</a:t>
            </a:r>
            <a:r>
              <a:rPr lang="zh-CN" altLang="en-US" dirty="0" smtClean="0"/>
              <a:t>白板</a:t>
            </a:r>
            <a:endParaRPr lang="zh-CN" altLang="en-US" dirty="0"/>
          </a:p>
        </p:txBody>
      </p:sp>
      <p:pic>
        <p:nvPicPr>
          <p:cNvPr id="1026" name="Picture 2" descr="https://timgsa.baidu.com/timg?image&amp;quality=80&amp;size=b9999_10000&amp;sec=1545206547&amp;di=b1f95cdea2336d46ad5eaea808753c62&amp;imgtype=jpg&amp;er=1&amp;src=http%3A%2F%2Fs14.sinaimg.cn%2Fbmiddle%2F005XIuMAgy6PtRIhJLv8d%26amp%3B69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9195" y="2180168"/>
            <a:ext cx="5171663" cy="38629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55123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内容占位符 2"/>
          <p:cNvSpPr>
            <a:spLocks noGrp="1"/>
          </p:cNvSpPr>
          <p:nvPr>
            <p:ph idx="4294967295"/>
            <p:custDataLst>
              <p:tags r:id="rId2"/>
            </p:custDataLst>
          </p:nvPr>
        </p:nvSpPr>
        <p:spPr>
          <a:xfrm>
            <a:off x="2410916" y="4197350"/>
            <a:ext cx="5905500" cy="2112963"/>
          </a:xfrm>
        </p:spPr>
        <p:txBody>
          <a:bodyPr/>
          <a:lstStyle/>
          <a:p>
            <a:pPr marL="0" indent="0" eaLnBrk="1" hangingPunct="1">
              <a:buFont typeface="Arial" charset="0"/>
              <a:buNone/>
            </a:pPr>
            <a:r>
              <a:rPr lang="zh-CN" altLang="en-US" sz="2400" dirty="0" smtClean="0"/>
              <a:t>装备：专业摄像机</a:t>
            </a:r>
            <a:r>
              <a:rPr lang="en-US" altLang="zh-CN" sz="2400" dirty="0" smtClean="0"/>
              <a:t>/</a:t>
            </a:r>
            <a:r>
              <a:rPr lang="zh-CN" altLang="en-US" sz="2400" dirty="0" smtClean="0"/>
              <a:t>演播室</a:t>
            </a:r>
            <a:endParaRPr lang="en-US" altLang="zh-CN" sz="2400" dirty="0" smtClean="0"/>
          </a:p>
          <a:p>
            <a:pPr marL="0" indent="0" eaLnBrk="1" hangingPunct="1">
              <a:buFont typeface="Arial" charset="0"/>
              <a:buNone/>
            </a:pPr>
            <a:r>
              <a:rPr lang="zh-CN" altLang="en-US" sz="2400" dirty="0" smtClean="0"/>
              <a:t>装备等级：</a:t>
            </a:r>
            <a:endParaRPr lang="en-US" altLang="zh-CN" sz="2400" dirty="0" smtClean="0"/>
          </a:p>
          <a:p>
            <a:pPr marL="0" indent="0" eaLnBrk="1" hangingPunct="1">
              <a:buFont typeface="Arial" charset="0"/>
              <a:buNone/>
            </a:pPr>
            <a:r>
              <a:rPr lang="zh-CN" altLang="en-US" sz="2400" dirty="0" smtClean="0"/>
              <a:t>优点：高端大气上档次</a:t>
            </a:r>
            <a:endParaRPr lang="en-US" altLang="zh-CN" sz="2400" dirty="0" smtClean="0"/>
          </a:p>
        </p:txBody>
      </p:sp>
      <p:pic>
        <p:nvPicPr>
          <p:cNvPr id="106499" name="Picture 2" descr="http://www.people.com.cn/mediafile/pic/20111207/97/11944562170219465505.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670176" y="817033"/>
            <a:ext cx="2328863"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500" name="标题 1"/>
          <p:cNvSpPr txBox="1">
            <a:spLocks/>
          </p:cNvSpPr>
          <p:nvPr>
            <p:custDataLst>
              <p:tags r:id="rId3"/>
            </p:custDataLst>
          </p:nvPr>
        </p:nvSpPr>
        <p:spPr bwMode="auto">
          <a:xfrm>
            <a:off x="5364163" y="1411818"/>
            <a:ext cx="1598612" cy="1441449"/>
          </a:xfrm>
          <a:prstGeom prst="rect">
            <a:avLst/>
          </a:prstGeom>
          <a:solidFill>
            <a:srgbClr val="8AB83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800">
                <a:solidFill>
                  <a:schemeClr val="tx1"/>
                </a:solidFill>
                <a:latin typeface="Arial" charset="0"/>
              </a:defRPr>
            </a:lvl1pPr>
            <a:lvl2pPr>
              <a:defRPr sz="2400">
                <a:solidFill>
                  <a:schemeClr val="tx1"/>
                </a:solidFill>
                <a:latin typeface="Arial" charset="0"/>
              </a:defRPr>
            </a:lvl2pPr>
            <a:lvl3pPr>
              <a:defRPr sz="2000">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eaLnBrk="0" fontAlgn="base" hangingPunct="0">
              <a:spcAft>
                <a:spcPct val="0"/>
              </a:spcAft>
              <a:buFont typeface="Arial" charset="0"/>
              <a:buChar char="»"/>
              <a:defRPr>
                <a:solidFill>
                  <a:schemeClr val="tx1"/>
                </a:solidFill>
                <a:latin typeface="Arial" charset="0"/>
              </a:defRPr>
            </a:lvl6pPr>
            <a:lvl7pPr eaLnBrk="0" fontAlgn="base" hangingPunct="0">
              <a:spcAft>
                <a:spcPct val="0"/>
              </a:spcAft>
              <a:buFont typeface="Arial" charset="0"/>
              <a:buChar char="»"/>
              <a:defRPr>
                <a:solidFill>
                  <a:schemeClr val="tx1"/>
                </a:solidFill>
                <a:latin typeface="Arial" charset="0"/>
              </a:defRPr>
            </a:lvl7pPr>
            <a:lvl8pPr eaLnBrk="0" fontAlgn="base" hangingPunct="0">
              <a:spcAft>
                <a:spcPct val="0"/>
              </a:spcAft>
              <a:buFont typeface="Arial" charset="0"/>
              <a:buChar char="»"/>
              <a:defRPr>
                <a:solidFill>
                  <a:schemeClr val="tx1"/>
                </a:solidFill>
                <a:latin typeface="Arial" charset="0"/>
              </a:defRPr>
            </a:lvl8pPr>
            <a:lvl9pPr eaLnBrk="0" fontAlgn="base" hangingPunct="0">
              <a:spcAft>
                <a:spcPct val="0"/>
              </a:spcAft>
              <a:buFont typeface="Arial" charset="0"/>
              <a:buChar char="»"/>
              <a:defRPr>
                <a:solidFill>
                  <a:schemeClr val="tx1"/>
                </a:solidFill>
                <a:latin typeface="Arial" charset="0"/>
              </a:defRPr>
            </a:lvl9pPr>
          </a:lstStyle>
          <a:p>
            <a:pPr algn="ctr" eaLnBrk="1" hangingPunct="1"/>
            <a:r>
              <a:rPr lang="zh-CN" altLang="en-US" sz="3600" b="1">
                <a:solidFill>
                  <a:schemeClr val="bg1"/>
                </a:solidFill>
                <a:latin typeface="微软雅黑" pitchFamily="34" charset="-122"/>
                <a:ea typeface="微软雅黑" pitchFamily="34" charset="-122"/>
              </a:rPr>
              <a:t>资产</a:t>
            </a:r>
            <a:r>
              <a:rPr lang="en-US" altLang="zh-CN" sz="3600" b="1">
                <a:solidFill>
                  <a:schemeClr val="bg1"/>
                </a:solidFill>
                <a:latin typeface="微软雅黑" pitchFamily="34" charset="-122"/>
                <a:ea typeface="微软雅黑" pitchFamily="34" charset="-122"/>
              </a:rPr>
              <a:t/>
            </a:r>
            <a:br>
              <a:rPr lang="en-US" altLang="zh-CN" sz="3600" b="1">
                <a:solidFill>
                  <a:schemeClr val="bg1"/>
                </a:solidFill>
                <a:latin typeface="微软雅黑" pitchFamily="34" charset="-122"/>
                <a:ea typeface="微软雅黑" pitchFamily="34" charset="-122"/>
              </a:rPr>
            </a:br>
            <a:r>
              <a:rPr lang="zh-CN" altLang="en-US" sz="3600" b="1">
                <a:solidFill>
                  <a:schemeClr val="bg1"/>
                </a:solidFill>
                <a:latin typeface="微软雅黑" pitchFamily="34" charset="-122"/>
                <a:ea typeface="微软雅黑" pitchFamily="34" charset="-122"/>
              </a:rPr>
              <a:t>阶级</a:t>
            </a:r>
          </a:p>
        </p:txBody>
      </p:sp>
      <p:cxnSp>
        <p:nvCxnSpPr>
          <p:cNvPr id="14" name="直接连接符 13"/>
          <p:cNvCxnSpPr/>
          <p:nvPr/>
        </p:nvCxnSpPr>
        <p:spPr>
          <a:xfrm>
            <a:off x="5367338" y="1411818"/>
            <a:ext cx="0" cy="2290233"/>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06502" name="文本框 14"/>
          <p:cNvSpPr txBox="1">
            <a:spLocks noChangeArrowheads="1"/>
          </p:cNvSpPr>
          <p:nvPr>
            <p:custDataLst>
              <p:tags r:id="rId4"/>
            </p:custDataLst>
          </p:nvPr>
        </p:nvSpPr>
        <p:spPr bwMode="auto">
          <a:xfrm>
            <a:off x="5233988" y="1562100"/>
            <a:ext cx="6477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Arial" charset="0"/>
              </a:defRPr>
            </a:lvl1pPr>
            <a:lvl2pPr>
              <a:defRPr sz="2400">
                <a:solidFill>
                  <a:schemeClr val="tx1"/>
                </a:solidFill>
                <a:latin typeface="Arial" charset="0"/>
              </a:defRPr>
            </a:lvl2pPr>
            <a:lvl3pPr>
              <a:defRPr sz="2000">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eaLnBrk="0" fontAlgn="base" hangingPunct="0">
              <a:spcAft>
                <a:spcPct val="0"/>
              </a:spcAft>
              <a:buFont typeface="Arial" charset="0"/>
              <a:buChar char="»"/>
              <a:defRPr>
                <a:solidFill>
                  <a:schemeClr val="tx1"/>
                </a:solidFill>
                <a:latin typeface="Arial" charset="0"/>
              </a:defRPr>
            </a:lvl6pPr>
            <a:lvl7pPr eaLnBrk="0" fontAlgn="base" hangingPunct="0">
              <a:spcAft>
                <a:spcPct val="0"/>
              </a:spcAft>
              <a:buFont typeface="Arial" charset="0"/>
              <a:buChar char="»"/>
              <a:defRPr>
                <a:solidFill>
                  <a:schemeClr val="tx1"/>
                </a:solidFill>
                <a:latin typeface="Arial" charset="0"/>
              </a:defRPr>
            </a:lvl7pPr>
            <a:lvl8pPr eaLnBrk="0" fontAlgn="base" hangingPunct="0">
              <a:spcAft>
                <a:spcPct val="0"/>
              </a:spcAft>
              <a:buFont typeface="Arial" charset="0"/>
              <a:buChar char="»"/>
              <a:defRPr>
                <a:solidFill>
                  <a:schemeClr val="tx1"/>
                </a:solidFill>
                <a:latin typeface="Arial" charset="0"/>
              </a:defRPr>
            </a:lvl8pPr>
            <a:lvl9pPr eaLnBrk="0" fontAlgn="base" hangingPunct="0">
              <a:spcAft>
                <a:spcPct val="0"/>
              </a:spcAft>
              <a:buFont typeface="Arial" charset="0"/>
              <a:buChar char="»"/>
              <a:defRPr>
                <a:solidFill>
                  <a:schemeClr val="tx1"/>
                </a:solidFill>
                <a:latin typeface="Arial" charset="0"/>
              </a:defRPr>
            </a:lvl9pPr>
          </a:lstStyle>
          <a:p>
            <a:pPr eaLnBrk="1" hangingPunct="1"/>
            <a:r>
              <a:rPr lang="zh-CN" altLang="en-US">
                <a:solidFill>
                  <a:schemeClr val="bg1"/>
                </a:solidFill>
              </a:rPr>
              <a:t>“</a:t>
            </a:r>
          </a:p>
        </p:txBody>
      </p:sp>
      <p:sp>
        <p:nvSpPr>
          <p:cNvPr id="106503" name="文本框 15"/>
          <p:cNvSpPr txBox="1">
            <a:spLocks noChangeArrowheads="1"/>
          </p:cNvSpPr>
          <p:nvPr>
            <p:custDataLst>
              <p:tags r:id="rId5"/>
            </p:custDataLst>
          </p:nvPr>
        </p:nvSpPr>
        <p:spPr bwMode="auto">
          <a:xfrm>
            <a:off x="6597651" y="2252133"/>
            <a:ext cx="43656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Arial" charset="0"/>
              </a:defRPr>
            </a:lvl1pPr>
            <a:lvl2pPr>
              <a:defRPr sz="2400">
                <a:solidFill>
                  <a:schemeClr val="tx1"/>
                </a:solidFill>
                <a:latin typeface="Arial" charset="0"/>
              </a:defRPr>
            </a:lvl2pPr>
            <a:lvl3pPr>
              <a:defRPr sz="2000">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eaLnBrk="0" fontAlgn="base" hangingPunct="0">
              <a:spcAft>
                <a:spcPct val="0"/>
              </a:spcAft>
              <a:buFont typeface="Arial" charset="0"/>
              <a:buChar char="»"/>
              <a:defRPr>
                <a:solidFill>
                  <a:schemeClr val="tx1"/>
                </a:solidFill>
                <a:latin typeface="Arial" charset="0"/>
              </a:defRPr>
            </a:lvl6pPr>
            <a:lvl7pPr eaLnBrk="0" fontAlgn="base" hangingPunct="0">
              <a:spcAft>
                <a:spcPct val="0"/>
              </a:spcAft>
              <a:buFont typeface="Arial" charset="0"/>
              <a:buChar char="»"/>
              <a:defRPr>
                <a:solidFill>
                  <a:schemeClr val="tx1"/>
                </a:solidFill>
                <a:latin typeface="Arial" charset="0"/>
              </a:defRPr>
            </a:lvl7pPr>
            <a:lvl8pPr eaLnBrk="0" fontAlgn="base" hangingPunct="0">
              <a:spcAft>
                <a:spcPct val="0"/>
              </a:spcAft>
              <a:buFont typeface="Arial" charset="0"/>
              <a:buChar char="»"/>
              <a:defRPr>
                <a:solidFill>
                  <a:schemeClr val="tx1"/>
                </a:solidFill>
                <a:latin typeface="Arial" charset="0"/>
              </a:defRPr>
            </a:lvl8pPr>
            <a:lvl9pPr eaLnBrk="0" fontAlgn="base" hangingPunct="0">
              <a:spcAft>
                <a:spcPct val="0"/>
              </a:spcAft>
              <a:buFont typeface="Arial" charset="0"/>
              <a:buChar char="»"/>
              <a:defRPr>
                <a:solidFill>
                  <a:schemeClr val="tx1"/>
                </a:solidFill>
                <a:latin typeface="Arial" charset="0"/>
              </a:defRPr>
            </a:lvl9pPr>
          </a:lstStyle>
          <a:p>
            <a:pPr eaLnBrk="1" hangingPunct="1"/>
            <a:r>
              <a:rPr lang="zh-CN" altLang="en-US">
                <a:solidFill>
                  <a:schemeClr val="bg1"/>
                </a:solidFill>
              </a:rPr>
              <a:t>”</a:t>
            </a:r>
          </a:p>
        </p:txBody>
      </p:sp>
      <p:sp>
        <p:nvSpPr>
          <p:cNvPr id="17" name="五角星 16"/>
          <p:cNvSpPr/>
          <p:nvPr>
            <p:custDataLst>
              <p:tags r:id="rId6"/>
            </p:custDataLst>
          </p:nvPr>
        </p:nvSpPr>
        <p:spPr>
          <a:xfrm>
            <a:off x="3924300" y="4725144"/>
            <a:ext cx="215900" cy="287867"/>
          </a:xfrm>
          <a:prstGeom prst="star5">
            <a:avLst/>
          </a:prstGeom>
          <a:solidFill>
            <a:srgbClr val="F47123"/>
          </a:soli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8" name="五角星 17"/>
          <p:cNvSpPr/>
          <p:nvPr>
            <p:custDataLst>
              <p:tags r:id="rId7"/>
            </p:custDataLst>
          </p:nvPr>
        </p:nvSpPr>
        <p:spPr>
          <a:xfrm>
            <a:off x="4211638" y="4725144"/>
            <a:ext cx="215900" cy="287867"/>
          </a:xfrm>
          <a:prstGeom prst="star5">
            <a:avLst/>
          </a:prstGeom>
          <a:solidFill>
            <a:srgbClr val="F47123"/>
          </a:soli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9" name="五角星 18"/>
          <p:cNvSpPr/>
          <p:nvPr>
            <p:custDataLst>
              <p:tags r:id="rId8"/>
            </p:custDataLst>
          </p:nvPr>
        </p:nvSpPr>
        <p:spPr>
          <a:xfrm>
            <a:off x="4500563" y="4725144"/>
            <a:ext cx="215900" cy="287867"/>
          </a:xfrm>
          <a:prstGeom prst="star5">
            <a:avLst/>
          </a:prstGeom>
          <a:solidFill>
            <a:srgbClr val="F47123"/>
          </a:soli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20" name="五角星 19"/>
          <p:cNvSpPr/>
          <p:nvPr>
            <p:custDataLst>
              <p:tags r:id="rId9"/>
            </p:custDataLst>
          </p:nvPr>
        </p:nvSpPr>
        <p:spPr>
          <a:xfrm>
            <a:off x="4787900" y="4725144"/>
            <a:ext cx="215900" cy="287867"/>
          </a:xfrm>
          <a:prstGeom prst="star5">
            <a:avLst/>
          </a:prstGeom>
          <a:solidFill>
            <a:schemeClr val="bg1">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2" name="日期占位符 1"/>
          <p:cNvSpPr>
            <a:spLocks noGrp="1"/>
          </p:cNvSpPr>
          <p:nvPr>
            <p:ph type="dt" sz="half" idx="10"/>
            <p:custDataLst>
              <p:tags r:id="rId10"/>
            </p:custDataLst>
          </p:nvPr>
        </p:nvSpPr>
        <p:spPr>
          <a:xfrm>
            <a:off x="457200" y="6356351"/>
            <a:ext cx="2133600" cy="366183"/>
          </a:xfrm>
        </p:spPr>
        <p:txBody>
          <a:bodyPr/>
          <a:lstStyle/>
          <a:p>
            <a:fld id="{BF0EFA8D-9410-43CA-9EA3-9C1F4035D1CA}" type="datetime1">
              <a:rPr lang="zh-CN" altLang="en-US" smtClean="0"/>
              <a:t>2018/12/15</a:t>
            </a:fld>
            <a:endParaRPr lang="zh-CN" altLang="en-US"/>
          </a:p>
        </p:txBody>
      </p:sp>
      <p:sp>
        <p:nvSpPr>
          <p:cNvPr id="3" name="灯片编号占位符 2"/>
          <p:cNvSpPr>
            <a:spLocks noGrp="1"/>
          </p:cNvSpPr>
          <p:nvPr>
            <p:ph type="sldNum" sz="quarter" idx="12"/>
            <p:custDataLst>
              <p:tags r:id="rId11"/>
            </p:custDataLst>
          </p:nvPr>
        </p:nvSpPr>
        <p:spPr>
          <a:xfrm>
            <a:off x="6553200" y="6356351"/>
            <a:ext cx="2133600" cy="366183"/>
          </a:xfrm>
        </p:spPr>
        <p:txBody>
          <a:bodyPr/>
          <a:lstStyle/>
          <a:p>
            <a:fld id="{1E0BA58B-103A-46B6-A109-3DF0890384A4}" type="slidenum">
              <a:rPr lang="zh-CN" altLang="en-US" smtClean="0"/>
              <a:t>68</a:t>
            </a:fld>
            <a:endParaRPr lang="zh-CN" altLang="en-US"/>
          </a:p>
        </p:txBody>
      </p:sp>
    </p:spTree>
    <p:custDataLst>
      <p:tags r:id="rId1"/>
    </p:custDataLst>
    <p:extLst>
      <p:ext uri="{BB962C8B-B14F-4D97-AF65-F5344CB8AC3E}">
        <p14:creationId xmlns:p14="http://schemas.microsoft.com/office/powerpoint/2010/main" val="297963343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457200" y="6356351"/>
            <a:ext cx="2133600" cy="366183"/>
          </a:xfrm>
        </p:spPr>
        <p:txBody>
          <a:bodyPr/>
          <a:lstStyle/>
          <a:p>
            <a:fld id="{D6FA9A35-477A-4D78-BDD3-FCB9A520A6E2}" type="datetime1">
              <a:rPr lang="zh-CN" altLang="en-US" smtClean="0"/>
              <a:t>2018/12/15</a:t>
            </a:fld>
            <a:endParaRPr lang="zh-CN" altLang="en-US"/>
          </a:p>
        </p:txBody>
      </p:sp>
      <p:sp>
        <p:nvSpPr>
          <p:cNvPr id="3" name="灯片编号占位符 2"/>
          <p:cNvSpPr>
            <a:spLocks noGrp="1"/>
          </p:cNvSpPr>
          <p:nvPr>
            <p:ph type="sldNum" sz="quarter" idx="12"/>
            <p:custDataLst>
              <p:tags r:id="rId2"/>
            </p:custDataLst>
          </p:nvPr>
        </p:nvSpPr>
        <p:spPr>
          <a:xfrm>
            <a:off x="6553200" y="6356351"/>
            <a:ext cx="2133600" cy="366183"/>
          </a:xfrm>
        </p:spPr>
        <p:txBody>
          <a:bodyPr/>
          <a:lstStyle/>
          <a:p>
            <a:fld id="{1E0BA58B-103A-46B6-A109-3DF0890384A4}" type="slidenum">
              <a:rPr lang="zh-CN" altLang="en-US" smtClean="0"/>
              <a:t>69</a:t>
            </a:fld>
            <a:endParaRPr lang="zh-CN" altLang="en-US"/>
          </a:p>
        </p:txBody>
      </p:sp>
      <p:sp>
        <p:nvSpPr>
          <p:cNvPr id="4" name="标题 1"/>
          <p:cNvSpPr>
            <a:spLocks noGrp="1"/>
          </p:cNvSpPr>
          <p:nvPr>
            <p:ph type="title"/>
            <p:custDataLst>
              <p:tags r:id="rId3"/>
            </p:custDataLst>
          </p:nvPr>
        </p:nvSpPr>
        <p:spPr>
          <a:xfrm>
            <a:off x="1475656" y="755912"/>
            <a:ext cx="7128470" cy="752875"/>
          </a:xfrm>
        </p:spPr>
        <p:txBody>
          <a:bodyPr rtlCol="0">
            <a:normAutofit/>
          </a:bodyPr>
          <a:lstStyle/>
          <a:p>
            <a:pPr eaLnBrk="1" fontAlgn="auto" hangingPunct="1">
              <a:spcAft>
                <a:spcPts val="0"/>
              </a:spcAft>
              <a:defRPr/>
            </a:pPr>
            <a:r>
              <a:rPr lang="zh-CN" altLang="en-US" dirty="0" smtClean="0"/>
              <a:t>摄影棚专业拍摄</a:t>
            </a:r>
            <a:endParaRPr lang="zh-CN" altLang="en-US" dirty="0"/>
          </a:p>
        </p:txBody>
      </p:sp>
      <p:pic>
        <p:nvPicPr>
          <p:cNvPr id="5" name="Picture 2" descr="http://www.missionventureplan.org/wp-content/uploads/2012/08/videostudio-gree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62150" y="1700808"/>
            <a:ext cx="5400600" cy="4606963"/>
          </a:xfrm>
          <a:prstGeom prst="snip2DiagRect">
            <a:avLst>
              <a:gd name="adj1" fmla="val 0"/>
              <a:gd name="adj2" fmla="val 8107"/>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768007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1259632" y="768275"/>
            <a:ext cx="7128470" cy="752875"/>
          </a:xfrm>
        </p:spPr>
        <p:txBody>
          <a:bodyPr/>
          <a:lstStyle/>
          <a:p>
            <a:r>
              <a:rPr lang="zh-CN" altLang="en-US" dirty="0" smtClean="0"/>
              <a:t>数字音频的基础知识</a:t>
            </a:r>
            <a:endParaRPr lang="zh-CN" altLang="en-US" dirty="0"/>
          </a:p>
        </p:txBody>
      </p:sp>
      <p:sp>
        <p:nvSpPr>
          <p:cNvPr id="3" name="内容占位符 2"/>
          <p:cNvSpPr>
            <a:spLocks noGrp="1"/>
          </p:cNvSpPr>
          <p:nvPr>
            <p:ph idx="1"/>
            <p:custDataLst>
              <p:tags r:id="rId2"/>
            </p:custDataLst>
          </p:nvPr>
        </p:nvSpPr>
        <p:spPr>
          <a:xfrm>
            <a:off x="1077357" y="1751337"/>
            <a:ext cx="7455084" cy="4374827"/>
          </a:xfrm>
        </p:spPr>
        <p:txBody>
          <a:bodyPr/>
          <a:lstStyle/>
          <a:p>
            <a:r>
              <a:rPr lang="zh-CN" altLang="en-US" sz="2400" dirty="0" smtClean="0"/>
              <a:t>数字音频的基本参数</a:t>
            </a:r>
            <a:endParaRPr lang="en-US" altLang="zh-CN" sz="2400" dirty="0" smtClean="0"/>
          </a:p>
          <a:p>
            <a:pPr lvl="1"/>
            <a:r>
              <a:rPr lang="zh-CN" altLang="en-US" sz="2000" dirty="0" smtClean="0"/>
              <a:t>通道数：当声音只有一个波形表示称为单声道，当声音由两个波形表示称为双声道立体声。</a:t>
            </a:r>
            <a:endParaRPr lang="zh-CN" altLang="en-US" sz="2000" dirty="0"/>
          </a:p>
        </p:txBody>
      </p:sp>
      <p:pic>
        <p:nvPicPr>
          <p:cNvPr id="307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59633" y="3284984"/>
            <a:ext cx="7128470" cy="26696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日期占位符 3"/>
          <p:cNvSpPr>
            <a:spLocks noGrp="1"/>
          </p:cNvSpPr>
          <p:nvPr>
            <p:ph type="dt" sz="half" idx="10"/>
            <p:custDataLst>
              <p:tags r:id="rId3"/>
            </p:custDataLst>
          </p:nvPr>
        </p:nvSpPr>
        <p:spPr>
          <a:xfrm>
            <a:off x="457200" y="6356351"/>
            <a:ext cx="2133600" cy="366183"/>
          </a:xfrm>
        </p:spPr>
        <p:txBody>
          <a:bodyPr/>
          <a:lstStyle/>
          <a:p>
            <a:fld id="{FB84F0D8-5581-4D03-98ED-273F28E4DF80}" type="datetime1">
              <a:rPr lang="zh-CN" altLang="en-US" smtClean="0"/>
              <a:t>2018/12/15</a:t>
            </a:fld>
            <a:endParaRPr lang="zh-CN" altLang="en-US"/>
          </a:p>
        </p:txBody>
      </p:sp>
      <p:sp>
        <p:nvSpPr>
          <p:cNvPr id="5" name="灯片编号占位符 4"/>
          <p:cNvSpPr>
            <a:spLocks noGrp="1"/>
          </p:cNvSpPr>
          <p:nvPr>
            <p:ph type="sldNum" sz="quarter" idx="11"/>
            <p:custDataLst>
              <p:tags r:id="rId4"/>
            </p:custDataLst>
          </p:nvPr>
        </p:nvSpPr>
        <p:spPr>
          <a:xfrm>
            <a:off x="6788150" y="6307667"/>
            <a:ext cx="2133600" cy="364067"/>
          </a:xfrm>
        </p:spPr>
        <p:txBody>
          <a:bodyPr/>
          <a:lstStyle/>
          <a:p>
            <a:fld id="{1E0BA58B-103A-46B6-A109-3DF0890384A4}" type="slidenum">
              <a:rPr lang="zh-CN" altLang="en-US" smtClean="0"/>
              <a:t>7</a:t>
            </a:fld>
            <a:endParaRPr lang="zh-CN" altLang="en-US"/>
          </a:p>
        </p:txBody>
      </p:sp>
    </p:spTree>
    <p:extLst>
      <p:ext uri="{BB962C8B-B14F-4D97-AF65-F5344CB8AC3E}">
        <p14:creationId xmlns:p14="http://schemas.microsoft.com/office/powerpoint/2010/main" val="184826180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期占位符 3"/>
          <p:cNvSpPr>
            <a:spLocks noGrp="1"/>
          </p:cNvSpPr>
          <p:nvPr>
            <p:ph type="dt" sz="half" idx="10"/>
            <p:custDataLst>
              <p:tags r:id="rId1"/>
            </p:custDataLst>
          </p:nvPr>
        </p:nvSpPr>
        <p:spPr>
          <a:xfrm>
            <a:off x="457200" y="6356351"/>
            <a:ext cx="2133600" cy="366183"/>
          </a:xfrm>
        </p:spPr>
        <p:txBody>
          <a:bodyPr/>
          <a:lstStyle/>
          <a:p>
            <a:fld id="{4919B6A4-C76D-4BCC-84BB-B10929B22107}" type="datetime1">
              <a:rPr lang="zh-CN" altLang="en-US" smtClean="0"/>
              <a:t>2018/12/15</a:t>
            </a:fld>
            <a:endParaRPr lang="zh-CN" altLang="en-US"/>
          </a:p>
        </p:txBody>
      </p:sp>
      <p:sp>
        <p:nvSpPr>
          <p:cNvPr id="5" name="灯片编号占位符 4"/>
          <p:cNvSpPr>
            <a:spLocks noGrp="1"/>
          </p:cNvSpPr>
          <p:nvPr>
            <p:ph type="sldNum" sz="quarter" idx="12"/>
            <p:custDataLst>
              <p:tags r:id="rId2"/>
            </p:custDataLst>
          </p:nvPr>
        </p:nvSpPr>
        <p:spPr>
          <a:xfrm>
            <a:off x="6553200" y="6356351"/>
            <a:ext cx="2133600" cy="366183"/>
          </a:xfrm>
        </p:spPr>
        <p:txBody>
          <a:bodyPr/>
          <a:lstStyle/>
          <a:p>
            <a:fld id="{1E0BA58B-103A-46B6-A109-3DF0890384A4}" type="slidenum">
              <a:rPr lang="zh-CN" altLang="en-US" smtClean="0"/>
              <a:t>70</a:t>
            </a:fld>
            <a:endParaRPr lang="zh-CN" altLang="en-US"/>
          </a:p>
        </p:txBody>
      </p:sp>
      <p:sp>
        <p:nvSpPr>
          <p:cNvPr id="3" name="标题 2"/>
          <p:cNvSpPr>
            <a:spLocks noGrp="1"/>
          </p:cNvSpPr>
          <p:nvPr>
            <p:ph type="title"/>
            <p:custDataLst>
              <p:tags r:id="rId3"/>
            </p:custDataLst>
          </p:nvPr>
        </p:nvSpPr>
        <p:spPr>
          <a:xfrm>
            <a:off x="1763688" y="2842573"/>
            <a:ext cx="5956949" cy="1090483"/>
          </a:xfrm>
        </p:spPr>
        <p:txBody>
          <a:bodyPr rtlCol="0"/>
          <a:lstStyle/>
          <a:p>
            <a:pPr eaLnBrk="1" fontAlgn="auto" hangingPunct="1">
              <a:spcAft>
                <a:spcPts val="0"/>
              </a:spcAft>
              <a:defRPr/>
            </a:pPr>
            <a:r>
              <a:rPr dirty="0" smtClean="0"/>
              <a:t>二、录屏</a:t>
            </a:r>
            <a:endParaRPr dirty="0"/>
          </a:p>
        </p:txBody>
      </p:sp>
    </p:spTree>
    <p:extLst>
      <p:ext uri="{BB962C8B-B14F-4D97-AF65-F5344CB8AC3E}">
        <p14:creationId xmlns:p14="http://schemas.microsoft.com/office/powerpoint/2010/main" val="200470238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1746287" y="695300"/>
            <a:ext cx="5832326" cy="752875"/>
          </a:xfrm>
        </p:spPr>
        <p:txBody>
          <a:bodyPr rtlCol="0">
            <a:normAutofit/>
          </a:bodyPr>
          <a:lstStyle/>
          <a:p>
            <a:pPr eaLnBrk="1" fontAlgn="auto" hangingPunct="1">
              <a:spcAft>
                <a:spcPts val="0"/>
              </a:spcAft>
              <a:defRPr/>
            </a:pPr>
            <a:r>
              <a:rPr lang="zh-CN" altLang="en-US" sz="3000" dirty="0" smtClean="0"/>
              <a:t>录屏软件</a:t>
            </a:r>
            <a:endParaRPr lang="zh-CN" altLang="en-US" sz="3000" dirty="0"/>
          </a:p>
        </p:txBody>
      </p:sp>
      <p:sp>
        <p:nvSpPr>
          <p:cNvPr id="109571" name="矩形 3"/>
          <p:cNvSpPr>
            <a:spLocks noChangeArrowheads="1"/>
          </p:cNvSpPr>
          <p:nvPr>
            <p:custDataLst>
              <p:tags r:id="rId3"/>
            </p:custDataLst>
          </p:nvPr>
        </p:nvSpPr>
        <p:spPr bwMode="auto">
          <a:xfrm>
            <a:off x="5529263" y="2247900"/>
            <a:ext cx="185595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n-US" altLang="zh-CN" sz="2800"/>
              <a:t>Screen2swf</a:t>
            </a:r>
          </a:p>
        </p:txBody>
      </p:sp>
      <p:sp>
        <p:nvSpPr>
          <p:cNvPr id="109572" name="矩形 4"/>
          <p:cNvSpPr>
            <a:spLocks noChangeArrowheads="1"/>
          </p:cNvSpPr>
          <p:nvPr>
            <p:custDataLst>
              <p:tags r:id="rId4"/>
            </p:custDataLst>
          </p:nvPr>
        </p:nvSpPr>
        <p:spPr bwMode="auto">
          <a:xfrm>
            <a:off x="4768850" y="4398433"/>
            <a:ext cx="124604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n-US" altLang="zh-CN"/>
              <a:t>Screen CAP</a:t>
            </a:r>
          </a:p>
        </p:txBody>
      </p:sp>
      <p:sp>
        <p:nvSpPr>
          <p:cNvPr id="109573" name="矩形 5"/>
          <p:cNvSpPr>
            <a:spLocks noChangeArrowheads="1"/>
          </p:cNvSpPr>
          <p:nvPr>
            <p:custDataLst>
              <p:tags r:id="rId5"/>
            </p:custDataLst>
          </p:nvPr>
        </p:nvSpPr>
        <p:spPr bwMode="auto">
          <a:xfrm>
            <a:off x="682625" y="2269067"/>
            <a:ext cx="258750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n-US" altLang="zh-CN" sz="2800"/>
              <a:t>WebEx Recorder</a:t>
            </a:r>
          </a:p>
        </p:txBody>
      </p:sp>
      <p:sp>
        <p:nvSpPr>
          <p:cNvPr id="109574" name="矩形 6"/>
          <p:cNvSpPr>
            <a:spLocks noChangeArrowheads="1"/>
          </p:cNvSpPr>
          <p:nvPr>
            <p:custDataLst>
              <p:tags r:id="rId6"/>
            </p:custDataLst>
          </p:nvPr>
        </p:nvSpPr>
        <p:spPr bwMode="auto">
          <a:xfrm>
            <a:off x="6202364" y="4601634"/>
            <a:ext cx="223227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n-US" altLang="zh-CN" sz="4000"/>
              <a:t>Bandicam</a:t>
            </a:r>
          </a:p>
        </p:txBody>
      </p:sp>
      <p:sp>
        <p:nvSpPr>
          <p:cNvPr id="109575" name="矩形 7"/>
          <p:cNvSpPr>
            <a:spLocks noChangeArrowheads="1"/>
          </p:cNvSpPr>
          <p:nvPr>
            <p:custDataLst>
              <p:tags r:id="rId7"/>
            </p:custDataLst>
          </p:nvPr>
        </p:nvSpPr>
        <p:spPr bwMode="auto">
          <a:xfrm>
            <a:off x="2051050" y="4734985"/>
            <a:ext cx="208903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n-US" altLang="zh-CN" sz="2800"/>
              <a:t>BB FlashBack</a:t>
            </a:r>
          </a:p>
        </p:txBody>
      </p:sp>
      <p:sp>
        <p:nvSpPr>
          <p:cNvPr id="109576" name="矩形 8"/>
          <p:cNvSpPr>
            <a:spLocks noChangeArrowheads="1"/>
          </p:cNvSpPr>
          <p:nvPr>
            <p:custDataLst>
              <p:tags r:id="rId8"/>
            </p:custDataLst>
          </p:nvPr>
        </p:nvSpPr>
        <p:spPr bwMode="auto">
          <a:xfrm>
            <a:off x="1692275" y="3230034"/>
            <a:ext cx="233910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zh-CN" altLang="en-US" sz="2800">
                <a:latin typeface="黑体" pitchFamily="49" charset="-122"/>
              </a:rPr>
              <a:t>屏幕录像精灵</a:t>
            </a:r>
            <a:endParaRPr lang="en-US" altLang="zh-CN" sz="2800">
              <a:latin typeface="黑体" pitchFamily="49" charset="-122"/>
            </a:endParaRPr>
          </a:p>
        </p:txBody>
      </p:sp>
      <p:sp>
        <p:nvSpPr>
          <p:cNvPr id="109577" name="矩形 9"/>
          <p:cNvSpPr>
            <a:spLocks noChangeArrowheads="1"/>
          </p:cNvSpPr>
          <p:nvPr>
            <p:custDataLst>
              <p:tags r:id="rId9"/>
            </p:custDataLst>
          </p:nvPr>
        </p:nvSpPr>
        <p:spPr bwMode="auto">
          <a:xfrm>
            <a:off x="1587501" y="4233333"/>
            <a:ext cx="110799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zh-CN" altLang="en-US">
                <a:latin typeface="黑体" pitchFamily="49" charset="-122"/>
              </a:rPr>
              <a:t>超级录屏</a:t>
            </a:r>
            <a:endParaRPr lang="en-US" altLang="zh-CN">
              <a:latin typeface="黑体" pitchFamily="49" charset="-122"/>
            </a:endParaRPr>
          </a:p>
        </p:txBody>
      </p:sp>
      <p:sp>
        <p:nvSpPr>
          <p:cNvPr id="109578" name="矩形 10"/>
          <p:cNvSpPr>
            <a:spLocks noChangeArrowheads="1"/>
          </p:cNvSpPr>
          <p:nvPr>
            <p:custDataLst>
              <p:tags r:id="rId10"/>
            </p:custDataLst>
          </p:nvPr>
        </p:nvSpPr>
        <p:spPr bwMode="auto">
          <a:xfrm>
            <a:off x="4140201" y="3268134"/>
            <a:ext cx="324501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hangingPunct="1"/>
            <a:r>
              <a:rPr lang="en-US" altLang="zh-CN" sz="3200" dirty="0">
                <a:solidFill>
                  <a:srgbClr val="C00000"/>
                </a:solidFill>
              </a:rPr>
              <a:t>Camtasia Studio</a:t>
            </a:r>
          </a:p>
        </p:txBody>
      </p:sp>
      <p:sp>
        <p:nvSpPr>
          <p:cNvPr id="3" name="日期占位符 2"/>
          <p:cNvSpPr>
            <a:spLocks noGrp="1"/>
          </p:cNvSpPr>
          <p:nvPr>
            <p:ph type="dt" sz="half" idx="10"/>
            <p:custDataLst>
              <p:tags r:id="rId11"/>
            </p:custDataLst>
          </p:nvPr>
        </p:nvSpPr>
        <p:spPr>
          <a:xfrm>
            <a:off x="457200" y="6356351"/>
            <a:ext cx="2133600" cy="366183"/>
          </a:xfrm>
        </p:spPr>
        <p:txBody>
          <a:bodyPr/>
          <a:lstStyle/>
          <a:p>
            <a:fld id="{0B15FFD2-95AC-4EC2-8381-E1E75730FD1C}" type="datetime1">
              <a:rPr lang="zh-CN" altLang="en-US" smtClean="0"/>
              <a:t>2018/12/15</a:t>
            </a:fld>
            <a:endParaRPr lang="zh-CN" altLang="en-US"/>
          </a:p>
        </p:txBody>
      </p:sp>
      <p:sp>
        <p:nvSpPr>
          <p:cNvPr id="4" name="灯片编号占位符 3"/>
          <p:cNvSpPr>
            <a:spLocks noGrp="1"/>
          </p:cNvSpPr>
          <p:nvPr>
            <p:ph type="sldNum" sz="quarter" idx="11"/>
            <p:custDataLst>
              <p:tags r:id="rId12"/>
            </p:custDataLst>
          </p:nvPr>
        </p:nvSpPr>
        <p:spPr>
          <a:xfrm>
            <a:off x="6788150" y="6307667"/>
            <a:ext cx="2133600" cy="364067"/>
          </a:xfrm>
        </p:spPr>
        <p:txBody>
          <a:bodyPr/>
          <a:lstStyle/>
          <a:p>
            <a:fld id="{1E0BA58B-103A-46B6-A109-3DF0890384A4}" type="slidenum">
              <a:rPr lang="zh-CN" altLang="en-US" smtClean="0"/>
              <a:t>71</a:t>
            </a:fld>
            <a:endParaRPr lang="zh-CN" altLang="en-US"/>
          </a:p>
        </p:txBody>
      </p:sp>
    </p:spTree>
    <p:custDataLst>
      <p:tags r:id="rId1"/>
    </p:custDataLst>
    <p:extLst>
      <p:ext uri="{BB962C8B-B14F-4D97-AF65-F5344CB8AC3E}">
        <p14:creationId xmlns:p14="http://schemas.microsoft.com/office/powerpoint/2010/main" val="177015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109578"/>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578"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1746287" y="695300"/>
            <a:ext cx="5832326" cy="752875"/>
          </a:xfrm>
        </p:spPr>
        <p:txBody>
          <a:bodyPr rtlCol="0">
            <a:normAutofit/>
          </a:bodyPr>
          <a:lstStyle/>
          <a:p>
            <a:pPr eaLnBrk="1" fontAlgn="auto" hangingPunct="1">
              <a:spcAft>
                <a:spcPts val="0"/>
              </a:spcAft>
              <a:defRPr/>
            </a:pPr>
            <a:r>
              <a:rPr lang="zh-CN" altLang="en-US" dirty="0"/>
              <a:t>甄</a:t>
            </a:r>
            <a:r>
              <a:rPr lang="zh-CN" altLang="en-US" dirty="0" smtClean="0"/>
              <a:t>选考虑因素</a:t>
            </a:r>
            <a:endParaRPr lang="zh-CN" altLang="en-US" dirty="0"/>
          </a:p>
        </p:txBody>
      </p:sp>
      <p:sp>
        <p:nvSpPr>
          <p:cNvPr id="5" name="灯片编号占位符 2"/>
          <p:cNvSpPr>
            <a:spLocks noGrp="1"/>
          </p:cNvSpPr>
          <p:nvPr>
            <p:ph type="sldNum" sz="quarter" idx="11"/>
            <p:custDataLst>
              <p:tags r:id="rId3"/>
            </p:custDataLst>
          </p:nvPr>
        </p:nvSpPr>
        <p:spPr>
          <a:xfrm>
            <a:off x="6788150" y="6307667"/>
            <a:ext cx="2133600" cy="364067"/>
          </a:xfrm>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7C4C65B0-7E2C-4934-A9B1-A427E5494C3F}" type="slidenum">
              <a:rPr lang="zh-CN" altLang="en-US">
                <a:solidFill>
                  <a:srgbClr val="7F7F7F"/>
                </a:solidFill>
                <a:ea typeface="黑体" pitchFamily="49" charset="-122"/>
              </a:rPr>
              <a:pPr/>
              <a:t>72</a:t>
            </a:fld>
            <a:endParaRPr lang="en-US" altLang="zh-CN">
              <a:solidFill>
                <a:srgbClr val="7F7F7F"/>
              </a:solidFill>
              <a:ea typeface="黑体" pitchFamily="49" charset="-122"/>
            </a:endParaRPr>
          </a:p>
        </p:txBody>
      </p:sp>
      <p:sp>
        <p:nvSpPr>
          <p:cNvPr id="110596" name="灯片编号占位符 3"/>
          <p:cNvSpPr txBox="1">
            <a:spLocks/>
          </p:cNvSpPr>
          <p:nvPr>
            <p:custDataLst>
              <p:tags r:id="rId4"/>
            </p:custDataLst>
          </p:nvPr>
        </p:nvSpPr>
        <p:spPr bwMode="auto">
          <a:xfrm>
            <a:off x="6788150" y="6307667"/>
            <a:ext cx="2133600" cy="364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800">
                <a:solidFill>
                  <a:schemeClr val="tx1"/>
                </a:solidFill>
                <a:latin typeface="Arial" charset="0"/>
              </a:defRPr>
            </a:lvl1pPr>
            <a:lvl2pPr>
              <a:defRPr sz="2400">
                <a:solidFill>
                  <a:schemeClr val="tx1"/>
                </a:solidFill>
                <a:latin typeface="Arial" charset="0"/>
              </a:defRPr>
            </a:lvl2pPr>
            <a:lvl3pPr>
              <a:defRPr sz="2000">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eaLnBrk="0" fontAlgn="base" hangingPunct="0">
              <a:spcAft>
                <a:spcPct val="0"/>
              </a:spcAft>
              <a:buFont typeface="Arial" charset="0"/>
              <a:buChar char="»"/>
              <a:defRPr>
                <a:solidFill>
                  <a:schemeClr val="tx1"/>
                </a:solidFill>
                <a:latin typeface="Arial" charset="0"/>
              </a:defRPr>
            </a:lvl6pPr>
            <a:lvl7pPr eaLnBrk="0" fontAlgn="base" hangingPunct="0">
              <a:spcAft>
                <a:spcPct val="0"/>
              </a:spcAft>
              <a:buFont typeface="Arial" charset="0"/>
              <a:buChar char="»"/>
              <a:defRPr>
                <a:solidFill>
                  <a:schemeClr val="tx1"/>
                </a:solidFill>
                <a:latin typeface="Arial" charset="0"/>
              </a:defRPr>
            </a:lvl7pPr>
            <a:lvl8pPr eaLnBrk="0" fontAlgn="base" hangingPunct="0">
              <a:spcAft>
                <a:spcPct val="0"/>
              </a:spcAft>
              <a:buFont typeface="Arial" charset="0"/>
              <a:buChar char="»"/>
              <a:defRPr>
                <a:solidFill>
                  <a:schemeClr val="tx1"/>
                </a:solidFill>
                <a:latin typeface="Arial" charset="0"/>
              </a:defRPr>
            </a:lvl8pPr>
            <a:lvl9pPr eaLnBrk="0" fontAlgn="base" hangingPunct="0">
              <a:spcAft>
                <a:spcPct val="0"/>
              </a:spcAft>
              <a:buFont typeface="Arial" charset="0"/>
              <a:buChar char="»"/>
              <a:defRPr>
                <a:solidFill>
                  <a:schemeClr val="tx1"/>
                </a:solidFill>
                <a:latin typeface="Arial" charset="0"/>
              </a:defRPr>
            </a:lvl9pPr>
          </a:lstStyle>
          <a:p>
            <a:pPr algn="r" eaLnBrk="1" hangingPunct="1"/>
            <a:fld id="{3CC01FE8-9999-47E4-8FA6-127EDB9BE84B}" type="slidenum">
              <a:rPr lang="zh-CN" altLang="en-US" sz="2000">
                <a:solidFill>
                  <a:srgbClr val="7F7F7F"/>
                </a:solidFill>
              </a:rPr>
              <a:pPr algn="r" eaLnBrk="1" hangingPunct="1"/>
              <a:t>72</a:t>
            </a:fld>
            <a:endParaRPr lang="en-US" altLang="zh-CN" sz="2000">
              <a:solidFill>
                <a:srgbClr val="7F7F7F"/>
              </a:solidFill>
            </a:endParaRPr>
          </a:p>
        </p:txBody>
      </p:sp>
      <p:sp>
        <p:nvSpPr>
          <p:cNvPr id="7" name="矩形 6"/>
          <p:cNvSpPr/>
          <p:nvPr>
            <p:custDataLst>
              <p:tags r:id="rId5"/>
            </p:custDataLst>
          </p:nvPr>
        </p:nvSpPr>
        <p:spPr>
          <a:xfrm>
            <a:off x="827089" y="2008718"/>
            <a:ext cx="2954655" cy="923330"/>
          </a:xfrm>
          <a:prstGeom prst="rect">
            <a:avLst/>
          </a:prstGeom>
        </p:spPr>
        <p:txBody>
          <a:bodyPr wrap="none">
            <a:spAutoFit/>
          </a:bodyPr>
          <a:lstStyle/>
          <a:p>
            <a:pPr eaLnBrk="1" fontAlgn="auto" hangingPunct="1">
              <a:spcBef>
                <a:spcPts val="0"/>
              </a:spcBef>
              <a:spcAft>
                <a:spcPts val="0"/>
              </a:spcAft>
              <a:defRPr/>
            </a:pPr>
            <a:r>
              <a:rPr lang="zh-CN" altLang="en-US" sz="5400" dirty="0">
                <a:solidFill>
                  <a:srgbClr val="C0CF3A"/>
                </a:solidFill>
                <a:effectLst>
                  <a:outerShdw blurRad="38100" dist="38100" dir="2700000" algn="tl">
                    <a:srgbClr val="000000">
                      <a:alpha val="43137"/>
                    </a:srgbClr>
                  </a:outerShdw>
                </a:effectLst>
                <a:latin typeface="+mn-lt"/>
              </a:rPr>
              <a:t>占用资源</a:t>
            </a:r>
          </a:p>
        </p:txBody>
      </p:sp>
      <p:sp>
        <p:nvSpPr>
          <p:cNvPr id="8" name="矩形 7"/>
          <p:cNvSpPr/>
          <p:nvPr>
            <p:custDataLst>
              <p:tags r:id="rId6"/>
            </p:custDataLst>
          </p:nvPr>
        </p:nvSpPr>
        <p:spPr>
          <a:xfrm>
            <a:off x="3276600" y="4411134"/>
            <a:ext cx="2236510" cy="707886"/>
          </a:xfrm>
          <a:prstGeom prst="rect">
            <a:avLst/>
          </a:prstGeom>
        </p:spPr>
        <p:txBody>
          <a:bodyPr wrap="none">
            <a:spAutoFit/>
          </a:bodyPr>
          <a:lstStyle/>
          <a:p>
            <a:pPr eaLnBrk="1" fontAlgn="auto" hangingPunct="1">
              <a:spcBef>
                <a:spcPts val="0"/>
              </a:spcBef>
              <a:spcAft>
                <a:spcPts val="0"/>
              </a:spcAft>
              <a:defRPr/>
            </a:pPr>
            <a:r>
              <a:rPr lang="zh-CN" altLang="en-US" sz="4000" kern="0" dirty="0">
                <a:solidFill>
                  <a:schemeClr val="bg1">
                    <a:lumMod val="75000"/>
                  </a:schemeClr>
                </a:solidFill>
                <a:latin typeface="微软雅黑" pitchFamily="34" charset="-122"/>
                <a:ea typeface="微软雅黑" pitchFamily="34" charset="-122"/>
              </a:rPr>
              <a:t>录制品质</a:t>
            </a:r>
          </a:p>
        </p:txBody>
      </p:sp>
      <p:sp>
        <p:nvSpPr>
          <p:cNvPr id="9" name="矩形 8"/>
          <p:cNvSpPr/>
          <p:nvPr>
            <p:custDataLst>
              <p:tags r:id="rId7"/>
            </p:custDataLst>
          </p:nvPr>
        </p:nvSpPr>
        <p:spPr>
          <a:xfrm>
            <a:off x="4615115" y="3309254"/>
            <a:ext cx="3013967" cy="769441"/>
          </a:xfrm>
          <a:prstGeom prst="rect">
            <a:avLst/>
          </a:prstGeom>
        </p:spPr>
        <p:txBody>
          <a:bodyPr wrap="none">
            <a:spAutoFit/>
          </a:bodyPr>
          <a:lstStyle/>
          <a:p>
            <a:pPr eaLnBrk="1" fontAlgn="auto" hangingPunct="1">
              <a:spcBef>
                <a:spcPts val="0"/>
              </a:spcBef>
              <a:spcAft>
                <a:spcPts val="0"/>
              </a:spcAft>
              <a:defRPr/>
            </a:pPr>
            <a:r>
              <a:rPr lang="zh-CN" altLang="en-US" sz="4400" b="1" dirty="0">
                <a:ln w="22225">
                  <a:solidFill>
                    <a:schemeClr val="accent2"/>
                  </a:solidFill>
                  <a:prstDash val="solid"/>
                </a:ln>
                <a:solidFill>
                  <a:schemeClr val="accent2">
                    <a:lumMod val="40000"/>
                    <a:lumOff val="60000"/>
                  </a:schemeClr>
                </a:solidFill>
                <a:latin typeface="+mn-lt"/>
              </a:rPr>
              <a:t>录制信息源</a:t>
            </a:r>
          </a:p>
        </p:txBody>
      </p:sp>
      <p:sp>
        <p:nvSpPr>
          <p:cNvPr id="10" name="矩形 9"/>
          <p:cNvSpPr/>
          <p:nvPr>
            <p:custDataLst>
              <p:tags r:id="rId8"/>
            </p:custDataLst>
          </p:nvPr>
        </p:nvSpPr>
        <p:spPr>
          <a:xfrm>
            <a:off x="827584" y="5277565"/>
            <a:ext cx="2659702" cy="830997"/>
          </a:xfrm>
          <a:prstGeom prst="rect">
            <a:avLst/>
          </a:prstGeom>
        </p:spPr>
        <p:txBody>
          <a:bodyPr wrap="none">
            <a:spAutoFit/>
          </a:bodyPr>
          <a:lstStyle/>
          <a:p>
            <a:pPr eaLnBrk="1" fontAlgn="auto" hangingPunct="1">
              <a:spcBef>
                <a:spcPts val="0"/>
              </a:spcBef>
              <a:spcAft>
                <a:spcPts val="0"/>
              </a:spcAft>
              <a:defRPr/>
            </a:pPr>
            <a:r>
              <a:rPr lang="zh-CN" altLang="en-US" sz="48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mn-lt"/>
              </a:rPr>
              <a:t>输出格式</a:t>
            </a:r>
          </a:p>
        </p:txBody>
      </p:sp>
      <p:sp>
        <p:nvSpPr>
          <p:cNvPr id="11" name="矩形 10"/>
          <p:cNvSpPr/>
          <p:nvPr>
            <p:custDataLst>
              <p:tags r:id="rId9"/>
            </p:custDataLst>
          </p:nvPr>
        </p:nvSpPr>
        <p:spPr>
          <a:xfrm>
            <a:off x="4614863" y="2300818"/>
            <a:ext cx="1415772" cy="584775"/>
          </a:xfrm>
          <a:prstGeom prst="rect">
            <a:avLst/>
          </a:prstGeom>
        </p:spPr>
        <p:txBody>
          <a:bodyPr wrap="none">
            <a:spAutoFit/>
          </a:bodyPr>
          <a:lstStyle/>
          <a:p>
            <a:pPr eaLnBrk="1" fontAlgn="auto" hangingPunct="1">
              <a:spcBef>
                <a:spcPts val="0"/>
              </a:spcBef>
              <a:spcAft>
                <a:spcPts val="0"/>
              </a:spcAft>
              <a:defRPr/>
            </a:pPr>
            <a:r>
              <a:rPr lang="zh-CN" altLang="en-US" sz="3200" b="1" kern="0" dirty="0">
                <a:solidFill>
                  <a:schemeClr val="bg2">
                    <a:lumMod val="50000"/>
                  </a:schemeClr>
                </a:solidFill>
                <a:latin typeface="微软雅黑" pitchFamily="34" charset="-122"/>
                <a:ea typeface="微软雅黑" pitchFamily="34" charset="-122"/>
              </a:rPr>
              <a:t>兼容性</a:t>
            </a:r>
          </a:p>
        </p:txBody>
      </p:sp>
      <p:sp>
        <p:nvSpPr>
          <p:cNvPr id="12" name="矩形 11"/>
          <p:cNvSpPr/>
          <p:nvPr>
            <p:custDataLst>
              <p:tags r:id="rId10"/>
            </p:custDataLst>
          </p:nvPr>
        </p:nvSpPr>
        <p:spPr>
          <a:xfrm>
            <a:off x="1186656" y="3546633"/>
            <a:ext cx="2236510" cy="707886"/>
          </a:xfrm>
          <a:prstGeom prst="rect">
            <a:avLst/>
          </a:prstGeom>
        </p:spPr>
        <p:txBody>
          <a:bodyPr wrap="none">
            <a:spAutoFit/>
          </a:bodyPr>
          <a:lstStyle/>
          <a:p>
            <a:pPr eaLnBrk="1" fontAlgn="auto" hangingPunct="1">
              <a:spcBef>
                <a:spcPts val="0"/>
              </a:spcBef>
              <a:spcAft>
                <a:spcPts val="0"/>
              </a:spcAft>
              <a:defRPr/>
            </a:pPr>
            <a:r>
              <a:rPr lang="zh-CN" altLang="en-US" sz="40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mn-lt"/>
              </a:rPr>
              <a:t>操作界面</a:t>
            </a:r>
          </a:p>
        </p:txBody>
      </p:sp>
      <p:sp>
        <p:nvSpPr>
          <p:cNvPr id="13" name="矩形 12"/>
          <p:cNvSpPr/>
          <p:nvPr>
            <p:custDataLst>
              <p:tags r:id="rId11"/>
            </p:custDataLst>
          </p:nvPr>
        </p:nvSpPr>
        <p:spPr>
          <a:xfrm>
            <a:off x="6483350" y="4565652"/>
            <a:ext cx="2236510" cy="707886"/>
          </a:xfrm>
          <a:prstGeom prst="rect">
            <a:avLst/>
          </a:prstGeom>
        </p:spPr>
        <p:txBody>
          <a:bodyPr wrap="none">
            <a:spAutoFit/>
          </a:bodyPr>
          <a:lstStyle/>
          <a:p>
            <a:pPr eaLnBrk="1" fontAlgn="auto" hangingPunct="1">
              <a:spcBef>
                <a:spcPts val="0"/>
              </a:spcBef>
              <a:spcAft>
                <a:spcPts val="0"/>
              </a:spcAft>
              <a:defRPr/>
            </a:pPr>
            <a:r>
              <a:rPr lang="zh-CN" altLang="en-US" sz="4000" dirty="0">
                <a:solidFill>
                  <a:schemeClr val="tx1">
                    <a:lumMod val="85000"/>
                    <a:lumOff val="15000"/>
                  </a:schemeClr>
                </a:solidFill>
                <a:latin typeface="微软雅黑" pitchFamily="34" charset="-122"/>
                <a:ea typeface="微软雅黑" pitchFamily="34" charset="-122"/>
              </a:rPr>
              <a:t>编辑功能</a:t>
            </a:r>
          </a:p>
        </p:txBody>
      </p:sp>
      <p:sp>
        <p:nvSpPr>
          <p:cNvPr id="14" name="矩形 13"/>
          <p:cNvSpPr/>
          <p:nvPr>
            <p:custDataLst>
              <p:tags r:id="rId12"/>
            </p:custDataLst>
          </p:nvPr>
        </p:nvSpPr>
        <p:spPr>
          <a:xfrm>
            <a:off x="4746626" y="5573185"/>
            <a:ext cx="1826141" cy="584775"/>
          </a:xfrm>
          <a:prstGeom prst="rect">
            <a:avLst/>
          </a:prstGeom>
        </p:spPr>
        <p:txBody>
          <a:bodyPr wrap="none">
            <a:spAutoFit/>
          </a:bodyPr>
          <a:lstStyle/>
          <a:p>
            <a:pPr eaLnBrk="1" fontAlgn="auto" hangingPunct="1">
              <a:spcBef>
                <a:spcPts val="0"/>
              </a:spcBef>
              <a:spcAft>
                <a:spcPts val="0"/>
              </a:spcAft>
              <a:defRPr/>
            </a:pPr>
            <a:r>
              <a:rPr lang="zh-CN" altLang="en-US" sz="3200" b="1" kern="0" dirty="0">
                <a:solidFill>
                  <a:schemeClr val="bg2">
                    <a:lumMod val="50000"/>
                  </a:schemeClr>
                </a:solidFill>
                <a:latin typeface="微软雅黑" pitchFamily="34" charset="-122"/>
                <a:ea typeface="微软雅黑" pitchFamily="34" charset="-122"/>
              </a:rPr>
              <a:t>体积大小</a:t>
            </a:r>
          </a:p>
        </p:txBody>
      </p:sp>
      <p:sp>
        <p:nvSpPr>
          <p:cNvPr id="3" name="日期占位符 2"/>
          <p:cNvSpPr>
            <a:spLocks noGrp="1"/>
          </p:cNvSpPr>
          <p:nvPr>
            <p:ph type="dt" sz="half" idx="10"/>
            <p:custDataLst>
              <p:tags r:id="rId13"/>
            </p:custDataLst>
          </p:nvPr>
        </p:nvSpPr>
        <p:spPr>
          <a:xfrm>
            <a:off x="457200" y="6356351"/>
            <a:ext cx="2133600" cy="366183"/>
          </a:xfrm>
        </p:spPr>
        <p:txBody>
          <a:bodyPr/>
          <a:lstStyle/>
          <a:p>
            <a:fld id="{BCB44F39-97C8-442B-840C-4509EB80BA6A}" type="datetime1">
              <a:rPr lang="zh-CN" altLang="en-US" smtClean="0"/>
              <a:t>2018/12/15</a:t>
            </a:fld>
            <a:endParaRPr lang="zh-CN" altLang="en-US"/>
          </a:p>
        </p:txBody>
      </p:sp>
    </p:spTree>
    <p:custDataLst>
      <p:tags r:id="rId1"/>
    </p:custDataLst>
    <p:extLst>
      <p:ext uri="{BB962C8B-B14F-4D97-AF65-F5344CB8AC3E}">
        <p14:creationId xmlns:p14="http://schemas.microsoft.com/office/powerpoint/2010/main" val="38491269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dissolve">
                                      <p:cBhvr>
                                        <p:cTn id="11" dur="500"/>
                                        <p:tgtEl>
                                          <p:spTgt spid="9"/>
                                        </p:tgtEl>
                                      </p:cBhvr>
                                    </p:animEffect>
                                  </p:childTnLst>
                                </p:cTn>
                              </p:par>
                            </p:childTnLst>
                          </p:cTn>
                        </p:par>
                        <p:par>
                          <p:cTn id="12" fill="hold" nodeType="afterGroup">
                            <p:stCondLst>
                              <p:cond delay="1000"/>
                            </p:stCondLst>
                            <p:childTnLst>
                              <p:par>
                                <p:cTn id="13" presetID="9" presetClass="entr" presetSubtype="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dissolve">
                                      <p:cBhvr>
                                        <p:cTn id="15" dur="500"/>
                                        <p:tgtEl>
                                          <p:spTgt spid="12"/>
                                        </p:tgtEl>
                                      </p:cBhvr>
                                    </p:animEffect>
                                  </p:childTnLst>
                                </p:cTn>
                              </p:par>
                            </p:childTnLst>
                          </p:cTn>
                        </p:par>
                        <p:par>
                          <p:cTn id="16" fill="hold" nodeType="afterGroup">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dissolve">
                                      <p:cBhvr>
                                        <p:cTn id="19" dur="500"/>
                                        <p:tgtEl>
                                          <p:spTgt spid="11"/>
                                        </p:tgtEl>
                                      </p:cBhvr>
                                    </p:animEffect>
                                  </p:childTnLst>
                                </p:cTn>
                              </p:par>
                            </p:childTnLst>
                          </p:cTn>
                        </p:par>
                        <p:par>
                          <p:cTn id="20" fill="hold" nodeType="afterGroup">
                            <p:stCondLst>
                              <p:cond delay="2000"/>
                            </p:stCondLst>
                            <p:childTnLst>
                              <p:par>
                                <p:cTn id="21" presetID="9" presetClass="entr" presetSubtype="0"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dissolve">
                                      <p:cBhvr>
                                        <p:cTn id="23" dur="500"/>
                                        <p:tgtEl>
                                          <p:spTgt spid="8"/>
                                        </p:tgtEl>
                                      </p:cBhvr>
                                    </p:animEffect>
                                  </p:childTnLst>
                                </p:cTn>
                              </p:par>
                            </p:childTnLst>
                          </p:cTn>
                        </p:par>
                        <p:par>
                          <p:cTn id="24" fill="hold" nodeType="afterGroup">
                            <p:stCondLst>
                              <p:cond delay="2500"/>
                            </p:stCondLst>
                            <p:childTnLst>
                              <p:par>
                                <p:cTn id="25" presetID="9" presetClass="entr" presetSubtype="0"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dissolve">
                                      <p:cBhvr>
                                        <p:cTn id="27" dur="500"/>
                                        <p:tgtEl>
                                          <p:spTgt spid="10"/>
                                        </p:tgtEl>
                                      </p:cBhvr>
                                    </p:animEffect>
                                  </p:childTnLst>
                                </p:cTn>
                              </p:par>
                            </p:childTnLst>
                          </p:cTn>
                        </p:par>
                        <p:par>
                          <p:cTn id="28" fill="hold" nodeType="afterGroup">
                            <p:stCondLst>
                              <p:cond delay="3000"/>
                            </p:stCondLst>
                            <p:childTnLst>
                              <p:par>
                                <p:cTn id="29" presetID="9" presetClass="entr" presetSubtype="0" fill="hold" grpId="0"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dissolve">
                                      <p:cBhvr>
                                        <p:cTn id="31" dur="500"/>
                                        <p:tgtEl>
                                          <p:spTgt spid="13"/>
                                        </p:tgtEl>
                                      </p:cBhvr>
                                    </p:animEffect>
                                  </p:childTnLst>
                                </p:cTn>
                              </p:par>
                            </p:childTnLst>
                          </p:cTn>
                        </p:par>
                        <p:par>
                          <p:cTn id="32" fill="hold" nodeType="afterGroup">
                            <p:stCondLst>
                              <p:cond delay="3500"/>
                            </p:stCondLst>
                            <p:childTnLst>
                              <p:par>
                                <p:cTn id="33" presetID="9" presetClass="entr" presetSubtype="0" fill="hold" grpId="0" nodeType="after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dissolve">
                                      <p:cBhvr>
                                        <p:cTn id="3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1" grpId="0"/>
      <p:bldP spid="13" grpId="0"/>
      <p:bldP spid="14"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图表 3"/>
          <p:cNvGraphicFramePr>
            <a:graphicFrameLocks/>
          </p:cNvGraphicFramePr>
          <p:nvPr>
            <p:custDataLst>
              <p:tags r:id="rId2"/>
            </p:custDataLst>
            <p:extLst>
              <p:ext uri="{D42A27DB-BD31-4B8C-83A1-F6EECF244321}">
                <p14:modId xmlns:p14="http://schemas.microsoft.com/office/powerpoint/2010/main" val="4044148305"/>
              </p:ext>
            </p:extLst>
          </p:nvPr>
        </p:nvGraphicFramePr>
        <p:xfrm>
          <a:off x="827584" y="1628800"/>
          <a:ext cx="7488832" cy="4782784"/>
        </p:xfrm>
        <a:graphic>
          <a:graphicData uri="http://schemas.openxmlformats.org/drawingml/2006/chart">
            <c:chart xmlns:c="http://schemas.openxmlformats.org/drawingml/2006/chart" xmlns:r="http://schemas.openxmlformats.org/officeDocument/2006/relationships" r:id="rId9"/>
          </a:graphicData>
        </a:graphic>
      </p:graphicFrame>
      <p:sp>
        <p:nvSpPr>
          <p:cNvPr id="2" name="标题 1"/>
          <p:cNvSpPr>
            <a:spLocks noGrp="1"/>
          </p:cNvSpPr>
          <p:nvPr>
            <p:ph type="title"/>
            <p:custDataLst>
              <p:tags r:id="rId3"/>
            </p:custDataLst>
          </p:nvPr>
        </p:nvSpPr>
        <p:spPr>
          <a:xfrm>
            <a:off x="1746287" y="695300"/>
            <a:ext cx="5832326" cy="752875"/>
          </a:xfrm>
        </p:spPr>
        <p:txBody>
          <a:bodyPr rtlCol="0"/>
          <a:lstStyle/>
          <a:p>
            <a:pPr eaLnBrk="1" fontAlgn="auto" hangingPunct="1">
              <a:spcAft>
                <a:spcPts val="0"/>
              </a:spcAft>
              <a:defRPr/>
            </a:pPr>
            <a:r>
              <a:rPr lang="zh-CN" altLang="zh-CN" sz="2800" dirty="0"/>
              <a:t>录屏软件测</a:t>
            </a:r>
            <a:r>
              <a:rPr lang="zh-CN" altLang="zh-CN" sz="2800" dirty="0" smtClean="0"/>
              <a:t>评</a:t>
            </a:r>
            <a:endParaRPr lang="zh-CN" altLang="en-US" sz="2800" dirty="0"/>
          </a:p>
        </p:txBody>
      </p:sp>
      <p:sp>
        <p:nvSpPr>
          <p:cNvPr id="3" name="文本框 2"/>
          <p:cNvSpPr txBox="1"/>
          <p:nvPr>
            <p:custDataLst>
              <p:tags r:id="rId4"/>
            </p:custDataLst>
          </p:nvPr>
        </p:nvSpPr>
        <p:spPr>
          <a:xfrm rot="20003978">
            <a:off x="4588191" y="659605"/>
            <a:ext cx="3528392" cy="584775"/>
          </a:xfrm>
          <a:prstGeom prst="rect">
            <a:avLst/>
          </a:prstGeom>
          <a:noFill/>
        </p:spPr>
        <p:txBody>
          <a:bodyPr>
            <a:spAutoFit/>
          </a:bodyPr>
          <a:lstStyle/>
          <a:p>
            <a:pPr eaLnBrk="1" fontAlgn="auto" hangingPunct="1">
              <a:spcBef>
                <a:spcPts val="0"/>
              </a:spcBef>
              <a:spcAft>
                <a:spcPts val="0"/>
              </a:spcAft>
              <a:defRPr/>
            </a:pPr>
            <a:r>
              <a:rPr lang="en-US" altLang="zh-CN" sz="3200" b="1" dirty="0" err="1">
                <a:ln w="9525">
                  <a:solidFill>
                    <a:schemeClr val="bg1"/>
                  </a:solidFill>
                  <a:prstDash val="solid"/>
                </a:ln>
                <a:solidFill>
                  <a:srgbClr val="5F5F5F"/>
                </a:solidFill>
                <a:effectLst>
                  <a:outerShdw blurRad="12700" dist="38100" dir="2700000" algn="tl" rotWithShape="0">
                    <a:schemeClr val="bg1">
                      <a:lumMod val="50000"/>
                    </a:schemeClr>
                  </a:outerShdw>
                </a:effectLst>
                <a:latin typeface="+mn-lt"/>
              </a:rPr>
              <a:t>Camtasia</a:t>
            </a:r>
            <a:r>
              <a:rPr lang="en-US" altLang="zh-CN" sz="3200" b="1" dirty="0">
                <a:ln w="9525">
                  <a:solidFill>
                    <a:schemeClr val="bg1"/>
                  </a:solidFill>
                  <a:prstDash val="solid"/>
                </a:ln>
                <a:solidFill>
                  <a:srgbClr val="5F5F5F"/>
                </a:solidFill>
                <a:effectLst>
                  <a:outerShdw blurRad="12700" dist="38100" dir="2700000" algn="tl" rotWithShape="0">
                    <a:schemeClr val="bg1">
                      <a:lumMod val="50000"/>
                    </a:schemeClr>
                  </a:outerShdw>
                </a:effectLst>
                <a:latin typeface="+mn-lt"/>
              </a:rPr>
              <a:t> Studio</a:t>
            </a:r>
            <a:endParaRPr lang="zh-CN" altLang="en-US" sz="3200" b="1" dirty="0">
              <a:ln w="9525">
                <a:solidFill>
                  <a:schemeClr val="bg1"/>
                </a:solidFill>
                <a:prstDash val="solid"/>
              </a:ln>
              <a:solidFill>
                <a:srgbClr val="5F5F5F"/>
              </a:solidFill>
              <a:effectLst>
                <a:outerShdw blurRad="12700" dist="38100" dir="2700000" algn="tl" rotWithShape="0">
                  <a:schemeClr val="bg1">
                    <a:lumMod val="50000"/>
                  </a:schemeClr>
                </a:outerShdw>
              </a:effectLst>
              <a:latin typeface="+mn-lt"/>
            </a:endParaRPr>
          </a:p>
        </p:txBody>
      </p:sp>
      <p:sp>
        <p:nvSpPr>
          <p:cNvPr id="5" name="矩形 4"/>
          <p:cNvSpPr/>
          <p:nvPr>
            <p:custDataLst>
              <p:tags r:id="rId5"/>
            </p:custDataLst>
          </p:nvPr>
        </p:nvSpPr>
        <p:spPr>
          <a:xfrm>
            <a:off x="3938588" y="1772816"/>
            <a:ext cx="863600" cy="2880320"/>
          </a:xfrm>
          <a:prstGeom prst="rect">
            <a:avLst/>
          </a:prstGeom>
          <a:noFill/>
          <a:ln w="28575">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6" name="日期占位符 5"/>
          <p:cNvSpPr>
            <a:spLocks noGrp="1"/>
          </p:cNvSpPr>
          <p:nvPr>
            <p:ph type="dt" sz="half" idx="10"/>
            <p:custDataLst>
              <p:tags r:id="rId6"/>
            </p:custDataLst>
          </p:nvPr>
        </p:nvSpPr>
        <p:spPr>
          <a:xfrm>
            <a:off x="457200" y="6356351"/>
            <a:ext cx="2133600" cy="366183"/>
          </a:xfrm>
        </p:spPr>
        <p:txBody>
          <a:bodyPr/>
          <a:lstStyle/>
          <a:p>
            <a:fld id="{360014F5-07AF-4D25-A98A-063A8BEEF1D3}" type="datetime1">
              <a:rPr lang="zh-CN" altLang="en-US" smtClean="0"/>
              <a:t>2018/12/15</a:t>
            </a:fld>
            <a:endParaRPr lang="zh-CN" altLang="en-US"/>
          </a:p>
        </p:txBody>
      </p:sp>
      <p:sp>
        <p:nvSpPr>
          <p:cNvPr id="7" name="灯片编号占位符 6"/>
          <p:cNvSpPr>
            <a:spLocks noGrp="1"/>
          </p:cNvSpPr>
          <p:nvPr>
            <p:ph type="sldNum" sz="quarter" idx="11"/>
            <p:custDataLst>
              <p:tags r:id="rId7"/>
            </p:custDataLst>
          </p:nvPr>
        </p:nvSpPr>
        <p:spPr>
          <a:xfrm>
            <a:off x="6788150" y="6307667"/>
            <a:ext cx="2133600" cy="364067"/>
          </a:xfrm>
        </p:spPr>
        <p:txBody>
          <a:bodyPr/>
          <a:lstStyle/>
          <a:p>
            <a:fld id="{1E0BA58B-103A-46B6-A109-3DF0890384A4}" type="slidenum">
              <a:rPr lang="zh-CN" altLang="en-US" smtClean="0"/>
              <a:t>73</a:t>
            </a:fld>
            <a:endParaRPr lang="zh-CN" altLang="en-US"/>
          </a:p>
        </p:txBody>
      </p:sp>
    </p:spTree>
    <p:custDataLst>
      <p:tags r:id="rId1"/>
    </p:custDataLst>
    <p:extLst>
      <p:ext uri="{BB962C8B-B14F-4D97-AF65-F5344CB8AC3E}">
        <p14:creationId xmlns:p14="http://schemas.microsoft.com/office/powerpoint/2010/main" val="13062459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nodeType="withGroup">
                            <p:stCondLst>
                              <p:cond delay="0"/>
                            </p:stCondLst>
                            <p:childTnLst>
                              <p:par>
                                <p:cTn id="8" presetID="14" presetClass="entr" presetSubtype="10" fill="hold" nodeType="after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1746287" y="695300"/>
            <a:ext cx="5832326" cy="752875"/>
          </a:xfrm>
        </p:spPr>
        <p:txBody>
          <a:bodyPr rtlCol="0">
            <a:normAutofit/>
          </a:bodyPr>
          <a:lstStyle/>
          <a:p>
            <a:pPr eaLnBrk="1" fontAlgn="auto" hangingPunct="1">
              <a:spcAft>
                <a:spcPts val="0"/>
              </a:spcAft>
              <a:defRPr/>
            </a:pPr>
            <a:r>
              <a:rPr lang="zh-CN" altLang="en-US" sz="2800" dirty="0"/>
              <a:t>录</a:t>
            </a:r>
            <a:r>
              <a:rPr lang="zh-CN" altLang="en-US" sz="2800" dirty="0" smtClean="0"/>
              <a:t>屏软件</a:t>
            </a:r>
            <a:r>
              <a:rPr lang="en-US" altLang="zh-CN" sz="2800" dirty="0" smtClean="0"/>
              <a:t>-</a:t>
            </a:r>
            <a:r>
              <a:rPr lang="en-US" altLang="zh-CN" sz="2800" dirty="0" err="1" smtClean="0"/>
              <a:t>Camtasia</a:t>
            </a:r>
            <a:r>
              <a:rPr lang="en-US" altLang="zh-CN" sz="2800" dirty="0" smtClean="0"/>
              <a:t> Studio</a:t>
            </a:r>
            <a:endParaRPr lang="zh-CN" altLang="en-US" sz="2800" dirty="0"/>
          </a:p>
        </p:txBody>
      </p:sp>
      <p:sp>
        <p:nvSpPr>
          <p:cNvPr id="3" name="内容占位符 2"/>
          <p:cNvSpPr>
            <a:spLocks noGrp="1"/>
          </p:cNvSpPr>
          <p:nvPr>
            <p:ph idx="4294967295"/>
            <p:custDataLst>
              <p:tags r:id="rId3"/>
            </p:custDataLst>
          </p:nvPr>
        </p:nvSpPr>
        <p:spPr>
          <a:xfrm>
            <a:off x="5038725" y="2179638"/>
            <a:ext cx="4105275" cy="3841750"/>
          </a:xfrm>
        </p:spPr>
        <p:txBody>
          <a:bodyPr rtlCol="0">
            <a:normAutofit/>
          </a:bodyPr>
          <a:lstStyle/>
          <a:p>
            <a:pPr marL="342900" indent="-342900" fontAlgn="auto">
              <a:lnSpc>
                <a:spcPct val="150000"/>
              </a:lnSpc>
              <a:spcAft>
                <a:spcPts val="0"/>
              </a:spcAft>
              <a:buFont typeface="+mj-lt"/>
              <a:buAutoNum type="arabicPeriod"/>
              <a:defRPr/>
            </a:pPr>
            <a:r>
              <a:rPr sz="1800" dirty="0" err="1">
                <a:latin typeface="微软雅黑" pitchFamily="34" charset="-122"/>
                <a:ea typeface="微软雅黑" pitchFamily="34" charset="-122"/>
              </a:rPr>
              <a:t>采集源包括：</a:t>
            </a:r>
            <a:r>
              <a:rPr sz="1800" b="1" dirty="0" err="1">
                <a:latin typeface="微软雅黑" pitchFamily="34" charset="-122"/>
                <a:ea typeface="微软雅黑" pitchFamily="34" charset="-122"/>
              </a:rPr>
              <a:t>屏幕</a:t>
            </a:r>
            <a:r>
              <a:rPr lang="en-US" altLang="zh-CN" sz="1800" b="1" dirty="0">
                <a:latin typeface="微软雅黑" pitchFamily="34" charset="-122"/>
                <a:ea typeface="微软雅黑" pitchFamily="34" charset="-122"/>
              </a:rPr>
              <a:t>/</a:t>
            </a:r>
            <a:r>
              <a:rPr sz="1800" b="1" dirty="0" err="1">
                <a:latin typeface="微软雅黑" pitchFamily="34" charset="-122"/>
                <a:ea typeface="微软雅黑" pitchFamily="34" charset="-122"/>
              </a:rPr>
              <a:t>声音</a:t>
            </a:r>
            <a:r>
              <a:rPr lang="en-US" altLang="zh-CN" sz="1800" b="1" dirty="0">
                <a:latin typeface="微软雅黑" pitchFamily="34" charset="-122"/>
                <a:ea typeface="微软雅黑" pitchFamily="34" charset="-122"/>
              </a:rPr>
              <a:t>/</a:t>
            </a:r>
            <a:r>
              <a:rPr sz="1800" b="1" dirty="0" err="1">
                <a:latin typeface="微软雅黑" pitchFamily="34" charset="-122"/>
                <a:ea typeface="微软雅黑" pitchFamily="34" charset="-122"/>
              </a:rPr>
              <a:t>摄像头</a:t>
            </a:r>
            <a:endParaRPr lang="en-US" altLang="zh-CN" sz="1800" dirty="0">
              <a:latin typeface="微软雅黑" pitchFamily="34" charset="-122"/>
              <a:ea typeface="微软雅黑" pitchFamily="34" charset="-122"/>
            </a:endParaRPr>
          </a:p>
          <a:p>
            <a:pPr marL="342900" indent="-342900" fontAlgn="auto">
              <a:lnSpc>
                <a:spcPct val="150000"/>
              </a:lnSpc>
              <a:spcAft>
                <a:spcPts val="0"/>
              </a:spcAft>
              <a:buFont typeface="+mj-lt"/>
              <a:buAutoNum type="arabicPeriod"/>
              <a:defRPr/>
            </a:pPr>
            <a:r>
              <a:rPr sz="1800" dirty="0" err="1">
                <a:latin typeface="微软雅黑" pitchFamily="34" charset="-122"/>
                <a:ea typeface="微软雅黑" pitchFamily="34" charset="-122"/>
              </a:rPr>
              <a:t>录制品质流畅清晰</a:t>
            </a:r>
            <a:endParaRPr sz="1800" dirty="0">
              <a:latin typeface="微软雅黑" pitchFamily="34" charset="-122"/>
              <a:ea typeface="微软雅黑" pitchFamily="34" charset="-122"/>
            </a:endParaRPr>
          </a:p>
          <a:p>
            <a:pPr marL="342900" indent="-342900" fontAlgn="auto">
              <a:lnSpc>
                <a:spcPct val="150000"/>
              </a:lnSpc>
              <a:spcAft>
                <a:spcPts val="0"/>
              </a:spcAft>
              <a:buFont typeface="+mj-lt"/>
              <a:buAutoNum type="arabicPeriod"/>
              <a:defRPr/>
            </a:pPr>
            <a:r>
              <a:rPr sz="1800" dirty="0" err="1">
                <a:latin typeface="微软雅黑" pitchFamily="34" charset="-122"/>
                <a:ea typeface="微软雅黑" pitchFamily="34" charset="-122"/>
              </a:rPr>
              <a:t>编辑功能入门快</a:t>
            </a:r>
            <a:endParaRPr lang="en-US" altLang="zh-CN" sz="1800" dirty="0">
              <a:latin typeface="微软雅黑" pitchFamily="34" charset="-122"/>
              <a:ea typeface="微软雅黑" pitchFamily="34" charset="-122"/>
            </a:endParaRPr>
          </a:p>
          <a:p>
            <a:pPr marL="342900" indent="-342900" fontAlgn="auto">
              <a:lnSpc>
                <a:spcPct val="150000"/>
              </a:lnSpc>
              <a:spcAft>
                <a:spcPts val="0"/>
              </a:spcAft>
              <a:buFont typeface="+mj-lt"/>
              <a:buAutoNum type="arabicPeriod"/>
              <a:defRPr/>
            </a:pPr>
            <a:r>
              <a:rPr sz="1800" dirty="0" err="1">
                <a:latin typeface="微软雅黑" pitchFamily="34" charset="-122"/>
                <a:ea typeface="微软雅黑" pitchFamily="34" charset="-122"/>
              </a:rPr>
              <a:t>视频后期处理能力强大</a:t>
            </a:r>
            <a:endParaRPr lang="en-US" altLang="zh-CN" sz="1800" dirty="0">
              <a:latin typeface="微软雅黑" pitchFamily="34" charset="-122"/>
              <a:ea typeface="微软雅黑" pitchFamily="34" charset="-122"/>
            </a:endParaRPr>
          </a:p>
          <a:p>
            <a:pPr marL="342900" indent="-342900" fontAlgn="auto">
              <a:lnSpc>
                <a:spcPct val="150000"/>
              </a:lnSpc>
              <a:spcAft>
                <a:spcPts val="0"/>
              </a:spcAft>
              <a:buFont typeface="+mj-lt"/>
              <a:buAutoNum type="arabicPeriod"/>
              <a:defRPr/>
            </a:pPr>
            <a:r>
              <a:rPr sz="1800" dirty="0" err="1">
                <a:latin typeface="微软雅黑" pitchFamily="34" charset="-122"/>
                <a:ea typeface="微软雅黑" pitchFamily="34" charset="-122"/>
              </a:rPr>
              <a:t>丰富的视频输出格式</a:t>
            </a:r>
            <a:endParaRPr sz="1800" dirty="0">
              <a:latin typeface="微软雅黑" pitchFamily="34" charset="-122"/>
              <a:ea typeface="微软雅黑" pitchFamily="34" charset="-122"/>
            </a:endParaRPr>
          </a:p>
          <a:p>
            <a:pPr marL="342900" indent="-342900" fontAlgn="auto">
              <a:lnSpc>
                <a:spcPct val="150000"/>
              </a:lnSpc>
              <a:spcAft>
                <a:spcPts val="0"/>
              </a:spcAft>
              <a:buFont typeface="+mj-lt"/>
              <a:buAutoNum type="arabicPeriod"/>
              <a:defRPr/>
            </a:pPr>
            <a:r>
              <a:rPr sz="1800" dirty="0" err="1">
                <a:latin typeface="微软雅黑" pitchFamily="34" charset="-122"/>
                <a:ea typeface="微软雅黑" pitchFamily="34" charset="-122"/>
              </a:rPr>
              <a:t>支持实时编辑预览</a:t>
            </a:r>
            <a:endParaRPr sz="1800" dirty="0">
              <a:latin typeface="微软雅黑" pitchFamily="34" charset="-122"/>
              <a:ea typeface="微软雅黑" pitchFamily="34" charset="-122"/>
            </a:endParaRPr>
          </a:p>
          <a:p>
            <a:pPr fontAlgn="auto">
              <a:lnSpc>
                <a:spcPct val="150000"/>
              </a:lnSpc>
              <a:spcAft>
                <a:spcPts val="0"/>
              </a:spcAft>
              <a:buFont typeface="Arial" panose="020B0604020202020204" pitchFamily="34" charset="0"/>
              <a:buNone/>
              <a:defRPr/>
            </a:pPr>
            <a:r>
              <a:rPr lang="en-US" altLang="zh-CN" sz="1800" dirty="0">
                <a:latin typeface="微软雅黑" pitchFamily="34" charset="-122"/>
                <a:ea typeface="微软雅黑" pitchFamily="34" charset="-122"/>
              </a:rPr>
              <a:t>……</a:t>
            </a:r>
          </a:p>
          <a:p>
            <a:pPr fontAlgn="auto">
              <a:lnSpc>
                <a:spcPct val="150000"/>
              </a:lnSpc>
              <a:spcAft>
                <a:spcPts val="0"/>
              </a:spcAft>
              <a:buFont typeface="Arial" panose="020B0604020202020204" pitchFamily="34" charset="0"/>
              <a:buNone/>
              <a:defRPr/>
            </a:pPr>
            <a:endParaRPr sz="1800" dirty="0">
              <a:latin typeface="微软雅黑" pitchFamily="34" charset="-122"/>
              <a:ea typeface="微软雅黑" pitchFamily="34" charset="-122"/>
            </a:endParaRPr>
          </a:p>
        </p:txBody>
      </p:sp>
      <p:sp>
        <p:nvSpPr>
          <p:cNvPr id="4" name="日期占位符 3"/>
          <p:cNvSpPr>
            <a:spLocks noGrp="1"/>
          </p:cNvSpPr>
          <p:nvPr>
            <p:ph type="dt" sz="half" idx="10"/>
            <p:custDataLst>
              <p:tags r:id="rId4"/>
            </p:custDataLst>
          </p:nvPr>
        </p:nvSpPr>
        <p:spPr>
          <a:xfrm>
            <a:off x="457200" y="6356351"/>
            <a:ext cx="2133600" cy="366183"/>
          </a:xfrm>
        </p:spPr>
        <p:txBody>
          <a:bodyPr/>
          <a:lstStyle/>
          <a:p>
            <a:fld id="{F83E9D6F-E997-48BC-B4A9-E79C39704E46}" type="datetime1">
              <a:rPr lang="zh-CN" altLang="en-US" smtClean="0"/>
              <a:t>2018/12/15</a:t>
            </a:fld>
            <a:endParaRPr lang="zh-CN" altLang="en-US"/>
          </a:p>
        </p:txBody>
      </p:sp>
      <p:sp>
        <p:nvSpPr>
          <p:cNvPr id="5" name="灯片编号占位符 4"/>
          <p:cNvSpPr>
            <a:spLocks noGrp="1"/>
          </p:cNvSpPr>
          <p:nvPr>
            <p:ph type="sldNum" sz="quarter" idx="11"/>
            <p:custDataLst>
              <p:tags r:id="rId5"/>
            </p:custDataLst>
          </p:nvPr>
        </p:nvSpPr>
        <p:spPr>
          <a:xfrm>
            <a:off x="6788150" y="6307667"/>
            <a:ext cx="2133600" cy="364067"/>
          </a:xfrm>
        </p:spPr>
        <p:txBody>
          <a:bodyPr/>
          <a:lstStyle/>
          <a:p>
            <a:fld id="{1E0BA58B-103A-46B6-A109-3DF0890384A4}" type="slidenum">
              <a:rPr lang="zh-CN" altLang="en-US" smtClean="0"/>
              <a:t>74</a:t>
            </a:fld>
            <a:endParaRPr lang="zh-CN" altLang="en-US"/>
          </a:p>
        </p:txBody>
      </p:sp>
      <p:pic>
        <p:nvPicPr>
          <p:cNvPr id="3074" name="Picture 2" descr="C:\Users\Administrator\Desktop\1111.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9592" y="2420888"/>
            <a:ext cx="3681538" cy="233285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585221088"/>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hlinkClick r:id="rId6" action="ppaction://hlinkfile"/>
          </p:cNvPr>
          <p:cNvPicPr>
            <a:picLocks/>
          </p:cNvPicPr>
          <p:nvPr>
            <p:custDataLst>
              <p:tags r:id="rId1"/>
            </p:custDataLst>
          </p:nvPr>
        </p:nvPicPr>
        <p:blipFill>
          <a:blip r:embed="rId7"/>
          <a:stretch>
            <a:fillRect/>
          </a:stretch>
        </p:blipFill>
        <p:spPr>
          <a:xfrm>
            <a:off x="899592" y="76917"/>
            <a:ext cx="7620000" cy="5715000"/>
          </a:xfrm>
          <a:prstGeom prst="roundRect">
            <a:avLst>
              <a:gd name="adj" fmla="val 3230"/>
            </a:avLst>
          </a:prstGeom>
          <a:solidFill>
            <a:srgbClr val="FFFFFF">
              <a:shade val="85000"/>
            </a:srgbClr>
          </a:solidFill>
          <a:ln>
            <a:noFill/>
          </a:ln>
          <a:effectLst>
            <a:reflection blurRad="12700" stA="38000" endPos="28000" dist="5000" dir="5400000" sy="-100000" algn="bl" rotWithShape="0"/>
          </a:effectLst>
        </p:spPr>
      </p:pic>
      <p:sp>
        <p:nvSpPr>
          <p:cNvPr id="6" name="矩形 5"/>
          <p:cNvSpPr/>
          <p:nvPr>
            <p:custDataLst>
              <p:tags r:id="rId2"/>
            </p:custDataLst>
          </p:nvPr>
        </p:nvSpPr>
        <p:spPr>
          <a:xfrm>
            <a:off x="3563888" y="5061181"/>
            <a:ext cx="5330305" cy="707886"/>
          </a:xfrm>
          <a:prstGeom prst="rect">
            <a:avLst/>
          </a:prstGeom>
        </p:spPr>
        <p:txBody>
          <a:bodyPr wrap="none">
            <a:spAutoFit/>
          </a:bodyPr>
          <a:lstStyle/>
          <a:p>
            <a:pPr algn="ctr" eaLnBrk="1" fontAlgn="auto" hangingPunct="1">
              <a:spcBef>
                <a:spcPts val="0"/>
              </a:spcBef>
              <a:spcAft>
                <a:spcPts val="0"/>
              </a:spcAft>
              <a:defRPr/>
            </a:pPr>
            <a:r>
              <a:rPr lang="zh-CN" altLang="en-US" sz="4000" b="1" dirty="0">
                <a:ln w="6600">
                  <a:solidFill>
                    <a:schemeClr val="accent2"/>
                  </a:solidFill>
                  <a:prstDash val="solid"/>
                </a:ln>
                <a:solidFill>
                  <a:schemeClr val="bg1"/>
                </a:solidFill>
                <a:effectLst>
                  <a:outerShdw dist="38100" dir="2700000" algn="tl" rotWithShape="0">
                    <a:schemeClr val="accent2"/>
                  </a:outerShdw>
                </a:effectLst>
                <a:latin typeface="黑体" panose="02010609060101010101" pitchFamily="49" charset="-122"/>
              </a:rPr>
              <a:t>录制视频平滑、质量高</a:t>
            </a:r>
          </a:p>
        </p:txBody>
      </p:sp>
      <p:sp>
        <p:nvSpPr>
          <p:cNvPr id="2" name="日期占位符 1"/>
          <p:cNvSpPr>
            <a:spLocks noGrp="1"/>
          </p:cNvSpPr>
          <p:nvPr>
            <p:ph type="dt" sz="half" idx="10"/>
            <p:custDataLst>
              <p:tags r:id="rId3"/>
            </p:custDataLst>
          </p:nvPr>
        </p:nvSpPr>
        <p:spPr>
          <a:xfrm>
            <a:off x="457200" y="6356351"/>
            <a:ext cx="2133600" cy="366183"/>
          </a:xfrm>
        </p:spPr>
        <p:txBody>
          <a:bodyPr/>
          <a:lstStyle/>
          <a:p>
            <a:fld id="{E301C77F-253C-4A1E-A640-B32E4B3670E6}" type="datetime1">
              <a:rPr lang="zh-CN" altLang="en-US" smtClean="0"/>
              <a:t>2018/12/15</a:t>
            </a:fld>
            <a:endParaRPr lang="zh-CN" altLang="en-US"/>
          </a:p>
        </p:txBody>
      </p:sp>
      <p:sp>
        <p:nvSpPr>
          <p:cNvPr id="4" name="灯片编号占位符 3"/>
          <p:cNvSpPr>
            <a:spLocks noGrp="1"/>
          </p:cNvSpPr>
          <p:nvPr>
            <p:ph type="sldNum" sz="quarter" idx="12"/>
            <p:custDataLst>
              <p:tags r:id="rId4"/>
            </p:custDataLst>
          </p:nvPr>
        </p:nvSpPr>
        <p:spPr>
          <a:xfrm>
            <a:off x="6553200" y="6356351"/>
            <a:ext cx="2133600" cy="366183"/>
          </a:xfrm>
        </p:spPr>
        <p:txBody>
          <a:bodyPr/>
          <a:lstStyle/>
          <a:p>
            <a:fld id="{1E0BA58B-103A-46B6-A109-3DF0890384A4}" type="slidenum">
              <a:rPr lang="zh-CN" altLang="en-US" smtClean="0"/>
              <a:t>75</a:t>
            </a:fld>
            <a:endParaRPr lang="zh-CN" altLang="en-US"/>
          </a:p>
        </p:txBody>
      </p:sp>
    </p:spTree>
    <p:extLst>
      <p:ext uri="{BB962C8B-B14F-4D97-AF65-F5344CB8AC3E}">
        <p14:creationId xmlns:p14="http://schemas.microsoft.com/office/powerpoint/2010/main" val="1966863752"/>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期占位符 3"/>
          <p:cNvSpPr>
            <a:spLocks noGrp="1"/>
          </p:cNvSpPr>
          <p:nvPr>
            <p:ph type="dt" sz="half" idx="10"/>
            <p:custDataLst>
              <p:tags r:id="rId1"/>
            </p:custDataLst>
          </p:nvPr>
        </p:nvSpPr>
        <p:spPr>
          <a:xfrm>
            <a:off x="457200" y="6356351"/>
            <a:ext cx="2133600" cy="366183"/>
          </a:xfrm>
        </p:spPr>
        <p:txBody>
          <a:bodyPr/>
          <a:lstStyle/>
          <a:p>
            <a:fld id="{0ADD0B65-FD8B-44E8-93F8-1C344B4C9C5B}" type="datetime1">
              <a:rPr lang="zh-CN" altLang="en-US" smtClean="0"/>
              <a:t>2018/12/15</a:t>
            </a:fld>
            <a:endParaRPr lang="zh-CN" altLang="en-US"/>
          </a:p>
        </p:txBody>
      </p:sp>
      <p:sp>
        <p:nvSpPr>
          <p:cNvPr id="6" name="灯片编号占位符 5"/>
          <p:cNvSpPr>
            <a:spLocks noGrp="1"/>
          </p:cNvSpPr>
          <p:nvPr>
            <p:ph type="sldNum" sz="quarter" idx="12"/>
            <p:custDataLst>
              <p:tags r:id="rId2"/>
            </p:custDataLst>
          </p:nvPr>
        </p:nvSpPr>
        <p:spPr>
          <a:xfrm>
            <a:off x="6553200" y="6356351"/>
            <a:ext cx="2133600" cy="366183"/>
          </a:xfrm>
        </p:spPr>
        <p:txBody>
          <a:bodyPr/>
          <a:lstStyle/>
          <a:p>
            <a:fld id="{1E0BA58B-103A-46B6-A109-3DF0890384A4}" type="slidenum">
              <a:rPr lang="zh-CN" altLang="en-US" smtClean="0"/>
              <a:t>76</a:t>
            </a:fld>
            <a:endParaRPr lang="zh-CN" altLang="en-US"/>
          </a:p>
        </p:txBody>
      </p:sp>
      <p:pic>
        <p:nvPicPr>
          <p:cNvPr id="114692" name="图片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315384"/>
            <a:ext cx="9144000" cy="7179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矩形 4"/>
          <p:cNvSpPr/>
          <p:nvPr>
            <p:custDataLst>
              <p:tags r:id="rId3"/>
            </p:custDataLst>
          </p:nvPr>
        </p:nvSpPr>
        <p:spPr>
          <a:xfrm>
            <a:off x="3779913" y="3813043"/>
            <a:ext cx="5054589" cy="923330"/>
          </a:xfrm>
          <a:prstGeom prst="rect">
            <a:avLst/>
          </a:prstGeom>
          <a:noFill/>
        </p:spPr>
        <p:txBody>
          <a:bodyPr wrap="none">
            <a:spAutoFit/>
          </a:bodyPr>
          <a:lstStyle/>
          <a:p>
            <a:pPr algn="ctr" eaLnBrk="1" fontAlgn="auto" hangingPunct="1">
              <a:spcBef>
                <a:spcPts val="0"/>
              </a:spcBef>
              <a:spcAft>
                <a:spcPts val="0"/>
              </a:spcAft>
              <a:defRPr/>
            </a:pPr>
            <a:r>
              <a:rPr lang="zh-CN" altLang="en-US" sz="5400" b="1" dirty="0">
                <a:ln w="6600">
                  <a:solidFill>
                    <a:schemeClr val="accent2"/>
                  </a:solidFill>
                  <a:prstDash val="solid"/>
                </a:ln>
                <a:solidFill>
                  <a:schemeClr val="bg1"/>
                </a:solidFill>
                <a:effectLst>
                  <a:outerShdw dist="38100" dir="2700000" algn="tl" rotWithShape="0">
                    <a:schemeClr val="accent2"/>
                  </a:outerShdw>
                </a:effectLst>
                <a:latin typeface="黑体" panose="02010609060101010101" pitchFamily="49" charset="-122"/>
              </a:rPr>
              <a:t>编辑功能之变焦</a:t>
            </a:r>
          </a:p>
        </p:txBody>
      </p:sp>
    </p:spTree>
    <p:extLst>
      <p:ext uri="{BB962C8B-B14F-4D97-AF65-F5344CB8AC3E}">
        <p14:creationId xmlns:p14="http://schemas.microsoft.com/office/powerpoint/2010/main" val="3430024234"/>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图片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400280" y="1340768"/>
            <a:ext cx="3387993" cy="4532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矩形 4"/>
          <p:cNvSpPr/>
          <p:nvPr>
            <p:custDataLst>
              <p:tags r:id="rId1"/>
            </p:custDataLst>
          </p:nvPr>
        </p:nvSpPr>
        <p:spPr>
          <a:xfrm>
            <a:off x="4828342" y="3297178"/>
            <a:ext cx="3272050" cy="707886"/>
          </a:xfrm>
          <a:prstGeom prst="rect">
            <a:avLst/>
          </a:prstGeom>
        </p:spPr>
        <p:txBody>
          <a:bodyPr wrap="none">
            <a:spAutoFit/>
          </a:bodyPr>
          <a:lstStyle/>
          <a:p>
            <a:pPr algn="ctr" eaLnBrk="1" fontAlgn="auto" hangingPunct="1">
              <a:spcBef>
                <a:spcPts val="0"/>
              </a:spcBef>
              <a:spcAft>
                <a:spcPts val="0"/>
              </a:spcAft>
              <a:defRPr/>
            </a:pPr>
            <a:r>
              <a:rPr lang="zh-CN" altLang="en-US" sz="4000" b="1" dirty="0">
                <a:ln w="6600">
                  <a:solidFill>
                    <a:schemeClr val="accent2"/>
                  </a:solidFill>
                  <a:prstDash val="solid"/>
                </a:ln>
                <a:solidFill>
                  <a:schemeClr val="bg1"/>
                </a:solidFill>
                <a:effectLst>
                  <a:outerShdw dist="38100" dir="2700000" algn="tl" rotWithShape="0">
                    <a:schemeClr val="accent2"/>
                  </a:outerShdw>
                </a:effectLst>
                <a:latin typeface="黑体" panose="02010609060101010101" pitchFamily="49" charset="-122"/>
              </a:rPr>
              <a:t>输出格式全面</a:t>
            </a:r>
          </a:p>
        </p:txBody>
      </p:sp>
      <p:sp>
        <p:nvSpPr>
          <p:cNvPr id="2" name="日期占位符 1"/>
          <p:cNvSpPr>
            <a:spLocks noGrp="1"/>
          </p:cNvSpPr>
          <p:nvPr>
            <p:ph type="dt" sz="half" idx="4294967295"/>
            <p:custDataLst>
              <p:tags r:id="rId2"/>
            </p:custDataLst>
          </p:nvPr>
        </p:nvSpPr>
        <p:spPr>
          <a:xfrm>
            <a:off x="0" y="6356350"/>
            <a:ext cx="2133600" cy="366713"/>
          </a:xfrm>
        </p:spPr>
        <p:txBody>
          <a:bodyPr/>
          <a:lstStyle/>
          <a:p>
            <a:fld id="{1EDBC0E8-32DA-45E5-BB14-134A65491DFF}" type="datetime1">
              <a:rPr lang="zh-CN" altLang="en-US" smtClean="0"/>
              <a:t>2018/12/15</a:t>
            </a:fld>
            <a:endParaRPr lang="zh-CN" altLang="en-US"/>
          </a:p>
        </p:txBody>
      </p:sp>
      <p:sp>
        <p:nvSpPr>
          <p:cNvPr id="3" name="灯片编号占位符 2"/>
          <p:cNvSpPr>
            <a:spLocks noGrp="1"/>
          </p:cNvSpPr>
          <p:nvPr>
            <p:ph type="sldNum" sz="quarter" idx="4294967295"/>
            <p:custDataLst>
              <p:tags r:id="rId3"/>
            </p:custDataLst>
          </p:nvPr>
        </p:nvSpPr>
        <p:spPr>
          <a:xfrm>
            <a:off x="7010400" y="6307138"/>
            <a:ext cx="2133600" cy="365125"/>
          </a:xfrm>
        </p:spPr>
        <p:txBody>
          <a:bodyPr/>
          <a:lstStyle/>
          <a:p>
            <a:fld id="{1E0BA58B-103A-46B6-A109-3DF0890384A4}" type="slidenum">
              <a:rPr lang="zh-CN" altLang="en-US" smtClean="0"/>
              <a:t>77</a:t>
            </a:fld>
            <a:endParaRPr lang="zh-CN" altLang="en-US"/>
          </a:p>
        </p:txBody>
      </p:sp>
    </p:spTree>
    <p:extLst>
      <p:ext uri="{BB962C8B-B14F-4D97-AF65-F5344CB8AC3E}">
        <p14:creationId xmlns:p14="http://schemas.microsoft.com/office/powerpoint/2010/main" val="2718953539"/>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1746287" y="695300"/>
            <a:ext cx="5832326" cy="752875"/>
          </a:xfrm>
        </p:spPr>
        <p:txBody>
          <a:bodyPr rtlCol="0">
            <a:normAutofit/>
          </a:bodyPr>
          <a:lstStyle/>
          <a:p>
            <a:pPr eaLnBrk="1" fontAlgn="auto" hangingPunct="1">
              <a:spcAft>
                <a:spcPts val="0"/>
              </a:spcAft>
              <a:defRPr/>
            </a:pPr>
            <a:r>
              <a:rPr lang="zh-CN" altLang="en-US" dirty="0" smtClean="0"/>
              <a:t>录屏的伴侣</a:t>
            </a:r>
            <a:r>
              <a:rPr lang="en-US" altLang="zh-CN" dirty="0" smtClean="0"/>
              <a:t>-</a:t>
            </a:r>
            <a:r>
              <a:rPr lang="zh-CN" altLang="en-US" dirty="0" smtClean="0"/>
              <a:t>手写板</a:t>
            </a:r>
            <a:endParaRPr lang="zh-CN" altLang="en-US" dirty="0"/>
          </a:p>
        </p:txBody>
      </p:sp>
      <p:pic>
        <p:nvPicPr>
          <p:cNvPr id="6" name="内容占位符 5">
            <a:hlinkClick r:id="rId8" action="ppaction://hlinkfile"/>
          </p:cNvPr>
          <p:cNvPicPr>
            <a:picLocks noGrp="1" noChangeAspect="1"/>
          </p:cNvPicPr>
          <p:nvPr>
            <p:ph idx="4294967295"/>
            <p:custDataLst>
              <p:tags r:id="rId3"/>
            </p:custDataLst>
          </p:nvPr>
        </p:nvPicPr>
        <p:blipFill>
          <a:blip r:embed="rId9">
            <a:extLst>
              <a:ext uri="{28A0092B-C50C-407E-A947-70E740481C1C}">
                <a14:useLocalDpi xmlns:a14="http://schemas.microsoft.com/office/drawing/2010/main" val="0"/>
              </a:ext>
            </a:extLst>
          </a:blip>
          <a:stretch>
            <a:fillRect/>
          </a:stretch>
        </p:blipFill>
        <p:spPr>
          <a:xfrm>
            <a:off x="1907704" y="1790700"/>
            <a:ext cx="5834062" cy="4375150"/>
          </a:xfrm>
          <a:prstGeom prst="roundRect">
            <a:avLst>
              <a:gd name="adj" fmla="val 8594"/>
            </a:avLst>
          </a:prstGeom>
          <a:solidFill>
            <a:srgbClr val="FFFFFF">
              <a:shade val="85000"/>
            </a:srgbClr>
          </a:solidFill>
          <a:effectLst>
            <a:reflection blurRad="12700" stA="38000" endPos="28000" dist="5000" dir="5400000" sy="-100000" algn="bl" rotWithShape="0"/>
          </a:effectLst>
        </p:spPr>
      </p:pic>
      <p:sp>
        <p:nvSpPr>
          <p:cNvPr id="3" name="文本框 2"/>
          <p:cNvSpPr txBox="1"/>
          <p:nvPr>
            <p:custDataLst>
              <p:tags r:id="rId4"/>
            </p:custDataLst>
          </p:nvPr>
        </p:nvSpPr>
        <p:spPr>
          <a:xfrm>
            <a:off x="1116013" y="2277534"/>
            <a:ext cx="430212" cy="2308324"/>
          </a:xfrm>
          <a:prstGeom prst="rect">
            <a:avLst/>
          </a:prstGeom>
          <a:noFill/>
        </p:spPr>
        <p:txBody>
          <a:bodyPr>
            <a:spAutoFit/>
          </a:bodyPr>
          <a:lstStyle/>
          <a:p>
            <a:pPr algn="ctr" eaLnBrk="1" fontAlgn="auto" hangingPunct="1">
              <a:spcBef>
                <a:spcPts val="0"/>
              </a:spcBef>
              <a:spcAft>
                <a:spcPts val="0"/>
              </a:spcAft>
              <a:defRPr/>
            </a:pPr>
            <a:r>
              <a:rPr lang="zh-CN" altLang="en-US" sz="2400" dirty="0">
                <a:ln w="0"/>
                <a:effectLst>
                  <a:outerShdw blurRad="38100" dist="19050" dir="2700000" algn="tl" rotWithShape="0">
                    <a:schemeClr val="dk1">
                      <a:alpha val="40000"/>
                    </a:schemeClr>
                  </a:outerShdw>
                </a:effectLst>
                <a:latin typeface="黑体" panose="02010609060101010101" pitchFamily="49" charset="-122"/>
              </a:rPr>
              <a:t>手写板</a:t>
            </a:r>
            <a:r>
              <a:rPr lang="en-US" altLang="zh-CN" sz="2400" dirty="0">
                <a:ln w="0"/>
                <a:effectLst>
                  <a:outerShdw blurRad="38100" dist="19050" dir="2700000" algn="tl" rotWithShape="0">
                    <a:schemeClr val="dk1">
                      <a:alpha val="40000"/>
                    </a:schemeClr>
                  </a:outerShdw>
                </a:effectLst>
                <a:latin typeface="黑体" panose="02010609060101010101" pitchFamily="49" charset="-122"/>
              </a:rPr>
              <a:t>+</a:t>
            </a:r>
            <a:r>
              <a:rPr lang="zh-CN" altLang="en-US" sz="2400" dirty="0">
                <a:ln w="0"/>
                <a:effectLst>
                  <a:outerShdw blurRad="38100" dist="19050" dir="2700000" algn="tl" rotWithShape="0">
                    <a:schemeClr val="dk1">
                      <a:alpha val="40000"/>
                    </a:schemeClr>
                  </a:outerShdw>
                </a:effectLst>
                <a:latin typeface="黑体" panose="02010609060101010101" pitchFamily="49" charset="-122"/>
              </a:rPr>
              <a:t>录屏</a:t>
            </a:r>
          </a:p>
        </p:txBody>
      </p:sp>
      <p:sp>
        <p:nvSpPr>
          <p:cNvPr id="4" name="日期占位符 3"/>
          <p:cNvSpPr>
            <a:spLocks noGrp="1"/>
          </p:cNvSpPr>
          <p:nvPr>
            <p:ph type="dt" sz="half" idx="10"/>
            <p:custDataLst>
              <p:tags r:id="rId5"/>
            </p:custDataLst>
          </p:nvPr>
        </p:nvSpPr>
        <p:spPr>
          <a:xfrm>
            <a:off x="457200" y="6356351"/>
            <a:ext cx="2133600" cy="366183"/>
          </a:xfrm>
        </p:spPr>
        <p:txBody>
          <a:bodyPr/>
          <a:lstStyle/>
          <a:p>
            <a:fld id="{5DE94AFD-093A-492F-AB9A-324304DF0861}" type="datetime1">
              <a:rPr lang="zh-CN" altLang="en-US" smtClean="0"/>
              <a:t>2018/12/15</a:t>
            </a:fld>
            <a:endParaRPr lang="zh-CN" altLang="en-US"/>
          </a:p>
        </p:txBody>
      </p:sp>
      <p:sp>
        <p:nvSpPr>
          <p:cNvPr id="5" name="灯片编号占位符 4"/>
          <p:cNvSpPr>
            <a:spLocks noGrp="1"/>
          </p:cNvSpPr>
          <p:nvPr>
            <p:ph type="sldNum" sz="quarter" idx="11"/>
            <p:custDataLst>
              <p:tags r:id="rId6"/>
            </p:custDataLst>
          </p:nvPr>
        </p:nvSpPr>
        <p:spPr>
          <a:xfrm>
            <a:off x="6788150" y="6307667"/>
            <a:ext cx="2133600" cy="364067"/>
          </a:xfrm>
        </p:spPr>
        <p:txBody>
          <a:bodyPr/>
          <a:lstStyle/>
          <a:p>
            <a:fld id="{1E0BA58B-103A-46B6-A109-3DF0890384A4}" type="slidenum">
              <a:rPr lang="zh-CN" altLang="en-US" smtClean="0"/>
              <a:t>78</a:t>
            </a:fld>
            <a:endParaRPr lang="zh-CN" altLang="en-US"/>
          </a:p>
        </p:txBody>
      </p:sp>
    </p:spTree>
    <p:custDataLst>
      <p:tags r:id="rId1"/>
    </p:custDataLst>
    <p:extLst>
      <p:ext uri="{BB962C8B-B14F-4D97-AF65-F5344CB8AC3E}">
        <p14:creationId xmlns:p14="http://schemas.microsoft.com/office/powerpoint/2010/main" val="2498189322"/>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1746287" y="695300"/>
            <a:ext cx="5832326" cy="752875"/>
          </a:xfrm>
        </p:spPr>
        <p:txBody>
          <a:bodyPr rtlCol="0">
            <a:normAutofit/>
          </a:bodyPr>
          <a:lstStyle/>
          <a:p>
            <a:pPr fontAlgn="auto">
              <a:spcAft>
                <a:spcPts val="0"/>
              </a:spcAft>
              <a:defRPr/>
            </a:pPr>
            <a:r>
              <a:rPr lang="zh-CN" altLang="en-US" dirty="0"/>
              <a:t>录屏的贵族硬件</a:t>
            </a:r>
            <a:r>
              <a:rPr lang="en-US" altLang="zh-CN" dirty="0"/>
              <a:t>-PAD</a:t>
            </a:r>
            <a:endParaRPr lang="zh-CN" altLang="en-US" sz="3200" dirty="0"/>
          </a:p>
        </p:txBody>
      </p:sp>
      <p:pic>
        <p:nvPicPr>
          <p:cNvPr id="4098" name="Picture 2" descr="C:\Users\ecnu\Desktop\Vittle.jpg"/>
          <p:cNvPicPr>
            <a:picLocks noChangeAspect="1" noChangeArrowheads="1"/>
          </p:cNvPicPr>
          <p:nvPr>
            <p:custDataLst>
              <p:tags r:id="rId3"/>
            </p:custDataLst>
          </p:nvPr>
        </p:nvPicPr>
        <p:blipFill>
          <a:blip r:embed="rId7">
            <a:extLst>
              <a:ext uri="{28A0092B-C50C-407E-A947-70E740481C1C}">
                <a14:useLocalDpi xmlns:a14="http://schemas.microsoft.com/office/drawing/2010/main" val="0"/>
              </a:ext>
            </a:extLst>
          </a:blip>
          <a:srcRect/>
          <a:stretch>
            <a:fillRect/>
          </a:stretch>
        </p:blipFill>
        <p:spPr bwMode="auto">
          <a:xfrm>
            <a:off x="1403648" y="1628800"/>
            <a:ext cx="6336704" cy="48315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3" name="日期占位符 2"/>
          <p:cNvSpPr>
            <a:spLocks noGrp="1"/>
          </p:cNvSpPr>
          <p:nvPr>
            <p:ph type="dt" sz="half" idx="10"/>
            <p:custDataLst>
              <p:tags r:id="rId4"/>
            </p:custDataLst>
          </p:nvPr>
        </p:nvSpPr>
        <p:spPr>
          <a:xfrm>
            <a:off x="457200" y="6356351"/>
            <a:ext cx="2133600" cy="366183"/>
          </a:xfrm>
        </p:spPr>
        <p:txBody>
          <a:bodyPr/>
          <a:lstStyle/>
          <a:p>
            <a:fld id="{4D863F26-5385-41A0-AC6B-C9FD978FF2CF}" type="datetime1">
              <a:rPr lang="zh-CN" altLang="en-US" smtClean="0"/>
              <a:t>2018/12/15</a:t>
            </a:fld>
            <a:endParaRPr lang="zh-CN" altLang="en-US"/>
          </a:p>
        </p:txBody>
      </p:sp>
      <p:sp>
        <p:nvSpPr>
          <p:cNvPr id="4" name="灯片编号占位符 3"/>
          <p:cNvSpPr>
            <a:spLocks noGrp="1"/>
          </p:cNvSpPr>
          <p:nvPr>
            <p:ph type="sldNum" sz="quarter" idx="11"/>
            <p:custDataLst>
              <p:tags r:id="rId5"/>
            </p:custDataLst>
          </p:nvPr>
        </p:nvSpPr>
        <p:spPr>
          <a:xfrm>
            <a:off x="6788150" y="6307667"/>
            <a:ext cx="2133600" cy="364067"/>
          </a:xfrm>
        </p:spPr>
        <p:txBody>
          <a:bodyPr/>
          <a:lstStyle/>
          <a:p>
            <a:fld id="{1E0BA58B-103A-46B6-A109-3DF0890384A4}" type="slidenum">
              <a:rPr lang="zh-CN" altLang="en-US" smtClean="0"/>
              <a:t>79</a:t>
            </a:fld>
            <a:endParaRPr lang="zh-CN" altLang="en-US"/>
          </a:p>
        </p:txBody>
      </p:sp>
    </p:spTree>
    <p:custDataLst>
      <p:tags r:id="rId1"/>
    </p:custDataLst>
    <p:extLst>
      <p:ext uri="{BB962C8B-B14F-4D97-AF65-F5344CB8AC3E}">
        <p14:creationId xmlns:p14="http://schemas.microsoft.com/office/powerpoint/2010/main" val="340443829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1259632" y="768275"/>
            <a:ext cx="7128470" cy="752875"/>
          </a:xfrm>
        </p:spPr>
        <p:txBody>
          <a:bodyPr/>
          <a:lstStyle/>
          <a:p>
            <a:r>
              <a:rPr lang="zh-CN" altLang="en-US" dirty="0" smtClean="0"/>
              <a:t>数字音频的基础知识</a:t>
            </a:r>
            <a:endParaRPr lang="zh-CN" altLang="en-US" dirty="0"/>
          </a:p>
        </p:txBody>
      </p:sp>
      <p:sp>
        <p:nvSpPr>
          <p:cNvPr id="3" name="内容占位符 2"/>
          <p:cNvSpPr>
            <a:spLocks noGrp="1"/>
          </p:cNvSpPr>
          <p:nvPr>
            <p:ph idx="1"/>
            <p:custDataLst>
              <p:tags r:id="rId2"/>
            </p:custDataLst>
          </p:nvPr>
        </p:nvSpPr>
        <p:spPr>
          <a:xfrm>
            <a:off x="1077357" y="1751337"/>
            <a:ext cx="7455084" cy="4374827"/>
          </a:xfrm>
        </p:spPr>
        <p:txBody>
          <a:bodyPr>
            <a:normAutofit fontScale="92500" lnSpcReduction="20000"/>
          </a:bodyPr>
          <a:lstStyle/>
          <a:p>
            <a:r>
              <a:rPr lang="zh-CN" altLang="en-US" dirty="0" smtClean="0"/>
              <a:t>数字音频的常见格式</a:t>
            </a:r>
            <a:endParaRPr lang="en-US" altLang="zh-CN" dirty="0" smtClean="0"/>
          </a:p>
          <a:p>
            <a:pPr marL="457200" lvl="1" indent="0">
              <a:buNone/>
            </a:pPr>
            <a:r>
              <a:rPr lang="en-US" altLang="zh-CN" b="1" dirty="0" smtClean="0">
                <a:solidFill>
                  <a:srgbClr val="FF0000"/>
                </a:solidFill>
              </a:rPr>
              <a:t>.wav</a:t>
            </a:r>
            <a:r>
              <a:rPr lang="zh-CN" altLang="en-US" dirty="0" smtClean="0"/>
              <a:t>：</a:t>
            </a:r>
            <a:r>
              <a:rPr lang="en-US" altLang="zh-CN" dirty="0" smtClean="0"/>
              <a:t>windows</a:t>
            </a:r>
            <a:r>
              <a:rPr lang="zh-CN" altLang="en-US" dirty="0" smtClean="0"/>
              <a:t>本身存放声音的标准格式，不压缩，音质最好，文件最大。</a:t>
            </a:r>
            <a:endParaRPr lang="en-US" altLang="zh-CN" dirty="0" smtClean="0"/>
          </a:p>
          <a:p>
            <a:pPr marL="457200" lvl="1" indent="0">
              <a:buNone/>
            </a:pPr>
            <a:r>
              <a:rPr lang="en-US" altLang="zh-CN" b="1" dirty="0" smtClean="0">
                <a:solidFill>
                  <a:srgbClr val="FF0000"/>
                </a:solidFill>
              </a:rPr>
              <a:t>.mp3</a:t>
            </a:r>
            <a:r>
              <a:rPr lang="zh-CN" altLang="en-US" dirty="0" smtClean="0"/>
              <a:t>：第一个实用的有损压缩格式，文件小，音质好，可能正被</a:t>
            </a:r>
            <a:r>
              <a:rPr lang="en-US" altLang="zh-CN" dirty="0" err="1" smtClean="0"/>
              <a:t>aac</a:t>
            </a:r>
            <a:r>
              <a:rPr lang="zh-CN" altLang="en-US" dirty="0" smtClean="0"/>
              <a:t>格式替代。</a:t>
            </a:r>
            <a:endParaRPr lang="en-US" altLang="zh-CN" dirty="0" smtClean="0"/>
          </a:p>
          <a:p>
            <a:pPr marL="457200" lvl="1" indent="0">
              <a:buNone/>
            </a:pPr>
            <a:r>
              <a:rPr lang="en-US" altLang="zh-CN" b="1" dirty="0">
                <a:solidFill>
                  <a:srgbClr val="FF0000"/>
                </a:solidFill>
              </a:rPr>
              <a:t>.</a:t>
            </a:r>
            <a:r>
              <a:rPr lang="en-US" altLang="zh-CN" b="1" dirty="0" smtClean="0">
                <a:solidFill>
                  <a:srgbClr val="FF0000"/>
                </a:solidFill>
              </a:rPr>
              <a:t>wma</a:t>
            </a:r>
            <a:r>
              <a:rPr lang="zh-CN" altLang="en-US" dirty="0" smtClean="0"/>
              <a:t>：同时兼顾了高保真度和网络传输需求，文件比</a:t>
            </a:r>
            <a:r>
              <a:rPr lang="en-US" altLang="zh-CN" dirty="0" smtClean="0"/>
              <a:t>mp3</a:t>
            </a:r>
            <a:r>
              <a:rPr lang="zh-CN" altLang="en-US" dirty="0" smtClean="0"/>
              <a:t>更小，音质比</a:t>
            </a:r>
            <a:r>
              <a:rPr lang="en-US" altLang="zh-CN" dirty="0" err="1" smtClean="0"/>
              <a:t>ra</a:t>
            </a:r>
            <a:r>
              <a:rPr lang="zh-CN" altLang="en-US" dirty="0" smtClean="0"/>
              <a:t>好，更适合在网上在线播放。</a:t>
            </a:r>
            <a:endParaRPr lang="en-US" altLang="zh-CN" dirty="0" smtClean="0"/>
          </a:p>
          <a:p>
            <a:pPr marL="457200" lvl="1" indent="0">
              <a:buNone/>
            </a:pPr>
            <a:r>
              <a:rPr lang="en-US" altLang="zh-CN" b="1" dirty="0" smtClean="0">
                <a:solidFill>
                  <a:srgbClr val="FF0000"/>
                </a:solidFill>
              </a:rPr>
              <a:t>.</a:t>
            </a:r>
            <a:r>
              <a:rPr lang="en-US" altLang="zh-CN" b="1" dirty="0" err="1" smtClean="0">
                <a:solidFill>
                  <a:srgbClr val="FF0000"/>
                </a:solidFill>
              </a:rPr>
              <a:t>aac</a:t>
            </a:r>
            <a:r>
              <a:rPr lang="zh-CN" altLang="en-US" dirty="0" smtClean="0"/>
              <a:t>：利用 </a:t>
            </a:r>
            <a:r>
              <a:rPr lang="en-US" altLang="zh-CN" dirty="0" smtClean="0"/>
              <a:t>MPEG </a:t>
            </a:r>
            <a:r>
              <a:rPr lang="en-US" altLang="zh-CN" dirty="0" err="1" smtClean="0"/>
              <a:t>AudioLayer</a:t>
            </a:r>
            <a:r>
              <a:rPr lang="en-US" altLang="zh-CN" dirty="0" smtClean="0"/>
              <a:t> 3</a:t>
            </a:r>
            <a:r>
              <a:rPr lang="zh-CN" altLang="en-US" dirty="0" smtClean="0"/>
              <a:t>的技术，将音乐以</a:t>
            </a:r>
            <a:r>
              <a:rPr lang="en-US" altLang="zh-CN" dirty="0" smtClean="0"/>
              <a:t>1:10 </a:t>
            </a:r>
            <a:r>
              <a:rPr lang="zh-CN" altLang="en-US" dirty="0" smtClean="0"/>
              <a:t>甚至 </a:t>
            </a:r>
            <a:r>
              <a:rPr lang="en-US" altLang="zh-CN" dirty="0" smtClean="0"/>
              <a:t>1:12 </a:t>
            </a:r>
            <a:r>
              <a:rPr lang="zh-CN" altLang="en-US" dirty="0" smtClean="0"/>
              <a:t>的压缩率，压缩成容量较小的文件，而音质相比压缩前没有明显下降，因此性价比更高。</a:t>
            </a:r>
            <a:endParaRPr lang="zh-CN" altLang="en-US" dirty="0"/>
          </a:p>
        </p:txBody>
      </p:sp>
      <p:sp>
        <p:nvSpPr>
          <p:cNvPr id="4" name="日期占位符 3"/>
          <p:cNvSpPr>
            <a:spLocks noGrp="1"/>
          </p:cNvSpPr>
          <p:nvPr>
            <p:ph type="dt" sz="half" idx="10"/>
            <p:custDataLst>
              <p:tags r:id="rId3"/>
            </p:custDataLst>
          </p:nvPr>
        </p:nvSpPr>
        <p:spPr>
          <a:xfrm>
            <a:off x="457200" y="6356351"/>
            <a:ext cx="2133600" cy="366183"/>
          </a:xfrm>
        </p:spPr>
        <p:txBody>
          <a:bodyPr/>
          <a:lstStyle/>
          <a:p>
            <a:fld id="{B2F21896-1A21-4BFC-9203-46EFEBC4EFA4}" type="datetime1">
              <a:rPr lang="zh-CN" altLang="en-US" smtClean="0"/>
              <a:t>2018/12/15</a:t>
            </a:fld>
            <a:endParaRPr lang="zh-CN" altLang="en-US"/>
          </a:p>
        </p:txBody>
      </p:sp>
      <p:sp>
        <p:nvSpPr>
          <p:cNvPr id="5" name="灯片编号占位符 4"/>
          <p:cNvSpPr>
            <a:spLocks noGrp="1"/>
          </p:cNvSpPr>
          <p:nvPr>
            <p:ph type="sldNum" sz="quarter" idx="11"/>
            <p:custDataLst>
              <p:tags r:id="rId4"/>
            </p:custDataLst>
          </p:nvPr>
        </p:nvSpPr>
        <p:spPr>
          <a:xfrm>
            <a:off x="6788150" y="6307667"/>
            <a:ext cx="2133600" cy="364067"/>
          </a:xfrm>
        </p:spPr>
        <p:txBody>
          <a:bodyPr/>
          <a:lstStyle/>
          <a:p>
            <a:fld id="{1E0BA58B-103A-46B6-A109-3DF0890384A4}" type="slidenum">
              <a:rPr lang="zh-CN" altLang="en-US" smtClean="0"/>
              <a:t>8</a:t>
            </a:fld>
            <a:endParaRPr lang="zh-CN" altLang="en-US"/>
          </a:p>
        </p:txBody>
      </p:sp>
    </p:spTree>
    <p:extLst>
      <p:ext uri="{BB962C8B-B14F-4D97-AF65-F5344CB8AC3E}">
        <p14:creationId xmlns:p14="http://schemas.microsoft.com/office/powerpoint/2010/main" val="49029361"/>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Camtasia Studio</a:t>
            </a:r>
            <a:r>
              <a:rPr lang="zh-CN" altLang="en-US" dirty="0"/>
              <a:t>使用教程</a:t>
            </a:r>
          </a:p>
        </p:txBody>
      </p:sp>
      <p:pic>
        <p:nvPicPr>
          <p:cNvPr id="6" name="链接视频：微课制作培训教材 camtasia studio使用教程">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889125" y="1751013"/>
            <a:ext cx="5834063" cy="4375150"/>
          </a:xfrm>
        </p:spPr>
      </p:pic>
      <p:sp>
        <p:nvSpPr>
          <p:cNvPr id="4" name="日期占位符 3"/>
          <p:cNvSpPr>
            <a:spLocks noGrp="1"/>
          </p:cNvSpPr>
          <p:nvPr>
            <p:ph type="dt" sz="half" idx="10"/>
          </p:nvPr>
        </p:nvSpPr>
        <p:spPr/>
        <p:txBody>
          <a:bodyPr/>
          <a:lstStyle/>
          <a:p>
            <a:fld id="{5A6E931D-714F-46CC-8A48-2A5EA4AB0C0B}" type="datetime1">
              <a:rPr lang="zh-CN" altLang="en-US" smtClean="0"/>
              <a:pPr/>
              <a:t>2018/12/15</a:t>
            </a:fld>
            <a:endParaRPr lang="zh-CN" altLang="en-US"/>
          </a:p>
        </p:txBody>
      </p:sp>
      <p:sp>
        <p:nvSpPr>
          <p:cNvPr id="5" name="灯片编号占位符 4"/>
          <p:cNvSpPr>
            <a:spLocks noGrp="1"/>
          </p:cNvSpPr>
          <p:nvPr>
            <p:ph type="sldNum" sz="quarter" idx="11"/>
          </p:nvPr>
        </p:nvSpPr>
        <p:spPr/>
        <p:txBody>
          <a:bodyPr/>
          <a:lstStyle/>
          <a:p>
            <a:fld id="{1E0BA58B-103A-46B6-A109-3DF0890384A4}" type="slidenum">
              <a:rPr lang="zh-CN" altLang="en-US" smtClean="0"/>
              <a:pPr/>
              <a:t>80</a:t>
            </a:fld>
            <a:endParaRPr lang="zh-CN" altLang="en-US" dirty="0"/>
          </a:p>
        </p:txBody>
      </p:sp>
    </p:spTree>
    <p:extLst>
      <p:ext uri="{BB962C8B-B14F-4D97-AF65-F5344CB8AC3E}">
        <p14:creationId xmlns:p14="http://schemas.microsoft.com/office/powerpoint/2010/main" val="93998717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457200" y="6356351"/>
            <a:ext cx="2133600" cy="366183"/>
          </a:xfrm>
        </p:spPr>
        <p:txBody>
          <a:bodyPr/>
          <a:lstStyle/>
          <a:p>
            <a:fld id="{D7479A5A-B864-410B-A1CE-E8AB5D96B424}" type="datetime1">
              <a:rPr lang="zh-CN" altLang="en-US" smtClean="0"/>
              <a:t>2018/12/15</a:t>
            </a:fld>
            <a:endParaRPr lang="zh-CN" altLang="en-US"/>
          </a:p>
        </p:txBody>
      </p:sp>
      <p:sp>
        <p:nvSpPr>
          <p:cNvPr id="5" name="灯片编号占位符 4"/>
          <p:cNvSpPr>
            <a:spLocks noGrp="1"/>
          </p:cNvSpPr>
          <p:nvPr>
            <p:ph type="sldNum" sz="quarter" idx="12"/>
            <p:custDataLst>
              <p:tags r:id="rId2"/>
            </p:custDataLst>
          </p:nvPr>
        </p:nvSpPr>
        <p:spPr>
          <a:xfrm>
            <a:off x="6553200" y="6356351"/>
            <a:ext cx="2133600" cy="366183"/>
          </a:xfrm>
        </p:spPr>
        <p:txBody>
          <a:bodyPr/>
          <a:lstStyle/>
          <a:p>
            <a:fld id="{1E0BA58B-103A-46B6-A109-3DF0890384A4}" type="slidenum">
              <a:rPr lang="zh-CN" altLang="en-US" smtClean="0"/>
              <a:t>81</a:t>
            </a:fld>
            <a:endParaRPr lang="zh-CN" altLang="en-US"/>
          </a:p>
        </p:txBody>
      </p:sp>
      <p:sp>
        <p:nvSpPr>
          <p:cNvPr id="4" name="标题 3"/>
          <p:cNvSpPr>
            <a:spLocks noGrp="1"/>
          </p:cNvSpPr>
          <p:nvPr>
            <p:ph type="title"/>
            <p:custDataLst>
              <p:tags r:id="rId3"/>
            </p:custDataLst>
          </p:nvPr>
        </p:nvSpPr>
        <p:spPr>
          <a:xfrm>
            <a:off x="1763688" y="2842573"/>
            <a:ext cx="5956949" cy="1090483"/>
          </a:xfrm>
        </p:spPr>
        <p:txBody>
          <a:bodyPr rtlCol="0"/>
          <a:lstStyle/>
          <a:p>
            <a:pPr eaLnBrk="1" fontAlgn="auto" hangingPunct="1">
              <a:spcAft>
                <a:spcPts val="0"/>
              </a:spcAft>
              <a:defRPr/>
            </a:pPr>
            <a:r>
              <a:rPr dirty="0" smtClean="0"/>
              <a:t>三、动画</a:t>
            </a:r>
            <a:endParaRPr dirty="0"/>
          </a:p>
        </p:txBody>
      </p:sp>
    </p:spTree>
    <p:extLst>
      <p:ext uri="{BB962C8B-B14F-4D97-AF65-F5344CB8AC3E}">
        <p14:creationId xmlns:p14="http://schemas.microsoft.com/office/powerpoint/2010/main" val="3801855555"/>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1619251" y="755651"/>
            <a:ext cx="6048375" cy="753533"/>
          </a:xfrm>
        </p:spPr>
        <p:txBody>
          <a:bodyPr rtlCol="0">
            <a:normAutofit/>
          </a:bodyPr>
          <a:lstStyle/>
          <a:p>
            <a:pPr eaLnBrk="1" fontAlgn="auto" hangingPunct="1">
              <a:spcAft>
                <a:spcPts val="0"/>
              </a:spcAft>
              <a:defRPr/>
            </a:pPr>
            <a:r>
              <a:rPr lang="zh-CN" altLang="en-US" sz="3000" dirty="0" smtClean="0"/>
              <a:t>动画</a:t>
            </a:r>
            <a:endParaRPr lang="zh-CN" altLang="en-US" sz="3000" dirty="0"/>
          </a:p>
        </p:txBody>
      </p:sp>
      <p:sp>
        <p:nvSpPr>
          <p:cNvPr id="3" name="内容占位符 2"/>
          <p:cNvSpPr>
            <a:spLocks noGrp="1"/>
          </p:cNvSpPr>
          <p:nvPr>
            <p:ph idx="1"/>
            <p:custDataLst>
              <p:tags r:id="rId3"/>
            </p:custDataLst>
          </p:nvPr>
        </p:nvSpPr>
        <p:spPr>
          <a:xfrm>
            <a:off x="395288" y="1797051"/>
            <a:ext cx="3600450" cy="4876800"/>
          </a:xfrm>
        </p:spPr>
        <p:txBody>
          <a:bodyPr rtlCol="0">
            <a:normAutofit/>
          </a:bodyPr>
          <a:lstStyle/>
          <a:p>
            <a:pPr indent="457200" fontAlgn="auto">
              <a:lnSpc>
                <a:spcPct val="120000"/>
              </a:lnSpc>
              <a:spcAft>
                <a:spcPts val="0"/>
              </a:spcAft>
              <a:buFont typeface="Arial" panose="020B0604020202020204" pitchFamily="34" charset="0"/>
              <a:buNone/>
              <a:defRPr/>
            </a:pPr>
            <a:r>
              <a:rPr/>
              <a:t>动画凭借其短小精悍的体型、幽默辛辣的解说，以及天马行空的画面，</a:t>
            </a:r>
            <a:r>
              <a:rPr altLang="zh-CN"/>
              <a:t>用它独特的、“走心”的方式</a:t>
            </a:r>
            <a:r>
              <a:rPr/>
              <a:t>成为微视频制作工具的重要一员。</a:t>
            </a:r>
          </a:p>
        </p:txBody>
      </p:sp>
      <p:pic>
        <p:nvPicPr>
          <p:cNvPr id="5" name="Picture 2"/>
          <p:cNvPicPr>
            <a:picLocks noChangeAspect="1" noChangeArrowheads="1"/>
          </p:cNvPicPr>
          <p:nvPr>
            <p:custDataLst>
              <p:tags r:id="rId4"/>
            </p:custDataLst>
          </p:nvPr>
        </p:nvPicPr>
        <p:blipFill>
          <a:blip r:embed="rId8">
            <a:extLst>
              <a:ext uri="{28A0092B-C50C-407E-A947-70E740481C1C}">
                <a14:useLocalDpi xmlns:a14="http://schemas.microsoft.com/office/drawing/2010/main" val="0"/>
              </a:ext>
            </a:extLst>
          </a:blip>
          <a:srcRect/>
          <a:stretch>
            <a:fillRect/>
          </a:stretch>
        </p:blipFill>
        <p:spPr bwMode="auto">
          <a:xfrm>
            <a:off x="4474404" y="1988840"/>
            <a:ext cx="4346068" cy="320850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日期占位符 3"/>
          <p:cNvSpPr>
            <a:spLocks noGrp="1"/>
          </p:cNvSpPr>
          <p:nvPr>
            <p:ph type="dt" sz="half" idx="10"/>
            <p:custDataLst>
              <p:tags r:id="rId5"/>
            </p:custDataLst>
          </p:nvPr>
        </p:nvSpPr>
        <p:spPr>
          <a:xfrm>
            <a:off x="457200" y="6356351"/>
            <a:ext cx="2133600" cy="366183"/>
          </a:xfrm>
        </p:spPr>
        <p:txBody>
          <a:bodyPr/>
          <a:lstStyle/>
          <a:p>
            <a:fld id="{22461E6E-F6B4-4EE8-875F-006120F5B808}" type="datetime1">
              <a:rPr lang="zh-CN" altLang="en-US" smtClean="0"/>
              <a:t>2018/12/15</a:t>
            </a:fld>
            <a:endParaRPr lang="zh-CN" altLang="en-US"/>
          </a:p>
        </p:txBody>
      </p:sp>
      <p:sp>
        <p:nvSpPr>
          <p:cNvPr id="6" name="灯片编号占位符 5"/>
          <p:cNvSpPr>
            <a:spLocks noGrp="1"/>
          </p:cNvSpPr>
          <p:nvPr>
            <p:ph type="sldNum" sz="quarter" idx="11"/>
            <p:custDataLst>
              <p:tags r:id="rId6"/>
            </p:custDataLst>
          </p:nvPr>
        </p:nvSpPr>
        <p:spPr>
          <a:xfrm>
            <a:off x="6788150" y="6307667"/>
            <a:ext cx="2133600" cy="364067"/>
          </a:xfrm>
        </p:spPr>
        <p:txBody>
          <a:bodyPr/>
          <a:lstStyle/>
          <a:p>
            <a:fld id="{1E0BA58B-103A-46B6-A109-3DF0890384A4}" type="slidenum">
              <a:rPr lang="zh-CN" altLang="en-US" smtClean="0"/>
              <a:t>82</a:t>
            </a:fld>
            <a:endParaRPr lang="zh-CN" altLang="en-US"/>
          </a:p>
        </p:txBody>
      </p:sp>
    </p:spTree>
    <p:custDataLst>
      <p:tags r:id="rId1"/>
    </p:custDataLst>
    <p:extLst>
      <p:ext uri="{BB962C8B-B14F-4D97-AF65-F5344CB8AC3E}">
        <p14:creationId xmlns:p14="http://schemas.microsoft.com/office/powerpoint/2010/main" val="57808328"/>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42" name="Rectangle 14"/>
          <p:cNvSpPr>
            <a:spLocks noGrp="1" noChangeArrowheads="1"/>
          </p:cNvSpPr>
          <p:nvPr>
            <p:ph type="title"/>
            <p:custDataLst>
              <p:tags r:id="rId1"/>
            </p:custDataLst>
          </p:nvPr>
        </p:nvSpPr>
        <p:spPr>
          <a:xfrm>
            <a:off x="1746251" y="694267"/>
            <a:ext cx="6714181" cy="753533"/>
          </a:xfrm>
        </p:spPr>
        <p:txBody>
          <a:bodyPr rtlCol="0">
            <a:noAutofit/>
          </a:bodyPr>
          <a:lstStyle/>
          <a:p>
            <a:pPr eaLnBrk="1" fontAlgn="auto" hangingPunct="1">
              <a:spcAft>
                <a:spcPts val="0"/>
              </a:spcAft>
              <a:defRPr/>
            </a:pPr>
            <a:r>
              <a:rPr lang="zh-CN" altLang="en-US" sz="3200" dirty="0"/>
              <a:t>被忽视的动画</a:t>
            </a:r>
            <a:r>
              <a:rPr lang="zh-CN" altLang="en-US" sz="3200" dirty="0" smtClean="0"/>
              <a:t>元老</a:t>
            </a:r>
            <a:r>
              <a:rPr lang="en-US" altLang="zh-CN" sz="3200" dirty="0" smtClean="0"/>
              <a:t>——PPT</a:t>
            </a:r>
            <a:r>
              <a:rPr lang="zh-CN" altLang="en-US" sz="3200" dirty="0" smtClean="0"/>
              <a:t>动画</a:t>
            </a:r>
            <a:endParaRPr lang="zh-CN" altLang="en-US" sz="3200" dirty="0"/>
          </a:p>
        </p:txBody>
      </p:sp>
      <p:sp>
        <p:nvSpPr>
          <p:cNvPr id="3" name="日期占位符 2"/>
          <p:cNvSpPr>
            <a:spLocks noGrp="1"/>
          </p:cNvSpPr>
          <p:nvPr>
            <p:ph type="dt" sz="half" idx="10"/>
            <p:custDataLst>
              <p:tags r:id="rId2"/>
            </p:custDataLst>
          </p:nvPr>
        </p:nvSpPr>
        <p:spPr>
          <a:xfrm>
            <a:off x="457200" y="6356351"/>
            <a:ext cx="2133600" cy="366183"/>
          </a:xfrm>
        </p:spPr>
        <p:txBody>
          <a:bodyPr/>
          <a:lstStyle/>
          <a:p>
            <a:fld id="{74572F56-6537-4D5D-837A-4DDA9B8B83E4}" type="datetime1">
              <a:rPr lang="zh-CN" altLang="en-US" smtClean="0"/>
              <a:t>2018/12/15</a:t>
            </a:fld>
            <a:endParaRPr lang="zh-CN" altLang="en-US"/>
          </a:p>
        </p:txBody>
      </p:sp>
      <p:sp>
        <p:nvSpPr>
          <p:cNvPr id="5" name="灯片编号占位符 4"/>
          <p:cNvSpPr>
            <a:spLocks noGrp="1"/>
          </p:cNvSpPr>
          <p:nvPr>
            <p:ph type="sldNum" sz="quarter" idx="11"/>
            <p:custDataLst>
              <p:tags r:id="rId3"/>
            </p:custDataLst>
          </p:nvPr>
        </p:nvSpPr>
        <p:spPr>
          <a:xfrm>
            <a:off x="6788150" y="6307667"/>
            <a:ext cx="2133600" cy="364067"/>
          </a:xfrm>
        </p:spPr>
        <p:txBody>
          <a:bodyPr/>
          <a:lstStyle/>
          <a:p>
            <a:fld id="{1E0BA58B-103A-46B6-A109-3DF0890384A4}" type="slidenum">
              <a:rPr lang="zh-CN" altLang="en-US" smtClean="0"/>
              <a:t>83</a:t>
            </a:fld>
            <a:endParaRPr lang="zh-CN" altLang="en-US"/>
          </a:p>
        </p:txBody>
      </p:sp>
      <p:cxnSp>
        <p:nvCxnSpPr>
          <p:cNvPr id="7" name="直接连接符 6"/>
          <p:cNvCxnSpPr/>
          <p:nvPr/>
        </p:nvCxnSpPr>
        <p:spPr>
          <a:xfrm>
            <a:off x="2066973" y="2636912"/>
            <a:ext cx="5400600" cy="0"/>
          </a:xfrm>
          <a:prstGeom prst="line">
            <a:avLst/>
          </a:prstGeom>
        </p:spPr>
        <p:style>
          <a:lnRef idx="1">
            <a:schemeClr val="accent1"/>
          </a:lnRef>
          <a:fillRef idx="0">
            <a:schemeClr val="accent1"/>
          </a:fillRef>
          <a:effectRef idx="0">
            <a:schemeClr val="accent1"/>
          </a:effectRef>
          <a:fontRef idx="minor">
            <a:schemeClr val="tx1"/>
          </a:fontRef>
        </p:style>
      </p:cxnSp>
      <p:sp>
        <p:nvSpPr>
          <p:cNvPr id="13" name="矩形 12"/>
          <p:cNvSpPr/>
          <p:nvPr/>
        </p:nvSpPr>
        <p:spPr>
          <a:xfrm>
            <a:off x="2195736" y="1772816"/>
            <a:ext cx="5112568" cy="22166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2627784" y="2564904"/>
            <a:ext cx="159629" cy="15962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燕尾形箭头 8"/>
          <p:cNvSpPr/>
          <p:nvPr/>
        </p:nvSpPr>
        <p:spPr>
          <a:xfrm rot="16200000">
            <a:off x="2527399" y="5344838"/>
            <a:ext cx="416795" cy="360040"/>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167162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grpId="0" nodeType="afterEffect">
                                  <p:stCondLst>
                                    <p:cond delay="0"/>
                                  </p:stCondLst>
                                  <p:childTnLst>
                                    <p:animMotion origin="layout" path="M -1.94444E-6 4.44444E-6 L -0.00313 -0.41991 " pathEditMode="relative" rAng="0" ptsTypes="AA">
                                      <p:cBhvr>
                                        <p:cTn id="6" dur="2000" fill="hold"/>
                                        <p:tgtEl>
                                          <p:spTgt spid="9"/>
                                        </p:tgtEl>
                                        <p:attrNameLst>
                                          <p:attrName>ppt_x</p:attrName>
                                          <p:attrName>ppt_y</p:attrName>
                                        </p:attrNameLst>
                                      </p:cBhvr>
                                      <p:rCtr x="-156" y="-19792"/>
                                    </p:animMotion>
                                  </p:childTnLst>
                                </p:cTn>
                              </p:par>
                            </p:childTnLst>
                          </p:cTn>
                        </p:par>
                        <p:par>
                          <p:cTn id="7" fill="hold">
                            <p:stCondLst>
                              <p:cond delay="2000"/>
                            </p:stCondLst>
                            <p:childTnLst>
                              <p:par>
                                <p:cTn id="8" presetID="26" presetClass="path" presetSubtype="0" accel="50000" decel="50000" fill="hold" grpId="0" nodeType="afterEffect">
                                  <p:stCondLst>
                                    <p:cond delay="0"/>
                                  </p:stCondLst>
                                  <p:childTnLst>
                                    <p:animMotion origin="layout" path="M 0 0 C 0 0.033 0.027 0.06 0.06 0.06 C 0.099 0.06 0.113 0.03 0.119 0.012 L 0.125 -0.012 C 0.131 -0.03 0.146 -0.06 0.19 -0.06 C 0.218 -0.06 0.25 -0.033 0.25 0 C 0.25 0.033 0.218 0.06 0.19 0.06 C 0.146 0.06 0.131 0.03 0.125 0.012 L 0.119 -0.012 C 0.113 -0.03 0.099 -0.06 0.06 -0.06 C 0.027 -0.06 0 -0.033 0 0 Z" pathEditMode="relative" ptsTypes="">
                                      <p:cBhvr>
                                        <p:cTn id="9" dur="2000" fill="hold"/>
                                        <p:tgtEl>
                                          <p:spTgt spid="6"/>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42" name="Rectangle 14"/>
          <p:cNvSpPr>
            <a:spLocks noGrp="1" noChangeArrowheads="1"/>
          </p:cNvSpPr>
          <p:nvPr>
            <p:ph type="title"/>
            <p:custDataLst>
              <p:tags r:id="rId1"/>
            </p:custDataLst>
          </p:nvPr>
        </p:nvSpPr>
        <p:spPr>
          <a:xfrm>
            <a:off x="1746251" y="694267"/>
            <a:ext cx="6714181" cy="753533"/>
          </a:xfrm>
        </p:spPr>
        <p:txBody>
          <a:bodyPr rtlCol="0">
            <a:noAutofit/>
          </a:bodyPr>
          <a:lstStyle/>
          <a:p>
            <a:pPr eaLnBrk="1" fontAlgn="auto" hangingPunct="1">
              <a:spcAft>
                <a:spcPts val="0"/>
              </a:spcAft>
              <a:defRPr/>
            </a:pPr>
            <a:r>
              <a:rPr lang="zh-CN" altLang="en-US" sz="3200" dirty="0"/>
              <a:t>被忽视的动画</a:t>
            </a:r>
            <a:r>
              <a:rPr lang="zh-CN" altLang="en-US" sz="3200" dirty="0" smtClean="0"/>
              <a:t>元老</a:t>
            </a:r>
            <a:r>
              <a:rPr lang="en-US" altLang="zh-CN" sz="3200" dirty="0" smtClean="0"/>
              <a:t>——PPT</a:t>
            </a:r>
            <a:r>
              <a:rPr lang="zh-CN" altLang="en-US" sz="3200" dirty="0" smtClean="0"/>
              <a:t>动画</a:t>
            </a:r>
            <a:endParaRPr lang="zh-CN" altLang="en-US" sz="3200" dirty="0"/>
          </a:p>
        </p:txBody>
      </p:sp>
      <p:sp>
        <p:nvSpPr>
          <p:cNvPr id="3" name="日期占位符 2"/>
          <p:cNvSpPr>
            <a:spLocks noGrp="1"/>
          </p:cNvSpPr>
          <p:nvPr>
            <p:ph type="dt" sz="half" idx="10"/>
            <p:custDataLst>
              <p:tags r:id="rId2"/>
            </p:custDataLst>
          </p:nvPr>
        </p:nvSpPr>
        <p:spPr>
          <a:xfrm>
            <a:off x="457200" y="6356351"/>
            <a:ext cx="2133600" cy="366183"/>
          </a:xfrm>
        </p:spPr>
        <p:txBody>
          <a:bodyPr/>
          <a:lstStyle/>
          <a:p>
            <a:fld id="{74572F56-6537-4D5D-837A-4DDA9B8B83E4}" type="datetime1">
              <a:rPr lang="zh-CN" altLang="en-US" smtClean="0"/>
              <a:t>2018/12/15</a:t>
            </a:fld>
            <a:endParaRPr lang="zh-CN" altLang="en-US"/>
          </a:p>
        </p:txBody>
      </p:sp>
      <p:sp>
        <p:nvSpPr>
          <p:cNvPr id="5" name="灯片编号占位符 4"/>
          <p:cNvSpPr>
            <a:spLocks noGrp="1"/>
          </p:cNvSpPr>
          <p:nvPr>
            <p:ph type="sldNum" sz="quarter" idx="11"/>
            <p:custDataLst>
              <p:tags r:id="rId3"/>
            </p:custDataLst>
          </p:nvPr>
        </p:nvSpPr>
        <p:spPr>
          <a:xfrm>
            <a:off x="6788150" y="6307667"/>
            <a:ext cx="2133600" cy="364067"/>
          </a:xfrm>
        </p:spPr>
        <p:txBody>
          <a:bodyPr/>
          <a:lstStyle/>
          <a:p>
            <a:fld id="{1E0BA58B-103A-46B6-A109-3DF0890384A4}" type="slidenum">
              <a:rPr lang="zh-CN" altLang="en-US" smtClean="0"/>
              <a:t>84</a:t>
            </a:fld>
            <a:endParaRPr lang="zh-CN" altLang="en-US"/>
          </a:p>
        </p:txBody>
      </p:sp>
      <p:sp>
        <p:nvSpPr>
          <p:cNvPr id="13" name="矩形 12"/>
          <p:cNvSpPr/>
          <p:nvPr/>
        </p:nvSpPr>
        <p:spPr>
          <a:xfrm>
            <a:off x="2195736" y="1772816"/>
            <a:ext cx="5112568" cy="22166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ppt-MG动画">
            <a:hlinkClick r:id="" action="ppaction://media"/>
          </p:cNvPr>
          <p:cNvPicPr>
            <a:picLocks noChangeAspect="1"/>
          </p:cNvPicPr>
          <p:nvPr>
            <a:videoFile r:link="rId5"/>
            <p:extLst>
              <p:ext uri="{DAA4B4D4-6D71-4841-9C94-3DE7FCFB9230}">
                <p14:media xmlns:p14="http://schemas.microsoft.com/office/powerpoint/2010/main" r:embed="rId4"/>
              </p:ext>
            </p:extLst>
          </p:nvPr>
        </p:nvPicPr>
        <p:blipFill>
          <a:blip r:embed="rId7"/>
          <a:stretch>
            <a:fillRect/>
          </a:stretch>
        </p:blipFill>
        <p:spPr>
          <a:xfrm>
            <a:off x="504825" y="1809328"/>
            <a:ext cx="8134350" cy="4572000"/>
          </a:xfrm>
          <a:prstGeom prst="rect">
            <a:avLst/>
          </a:prstGeom>
        </p:spPr>
      </p:pic>
    </p:spTree>
    <p:extLst>
      <p:ext uri="{BB962C8B-B14F-4D97-AF65-F5344CB8AC3E}">
        <p14:creationId xmlns:p14="http://schemas.microsoft.com/office/powerpoint/2010/main" val="202882600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期占位符 3"/>
          <p:cNvSpPr>
            <a:spLocks noGrp="1"/>
          </p:cNvSpPr>
          <p:nvPr>
            <p:ph type="dt" sz="half" idx="10"/>
            <p:custDataLst>
              <p:tags r:id="rId1"/>
            </p:custDataLst>
          </p:nvPr>
        </p:nvSpPr>
        <p:spPr>
          <a:xfrm>
            <a:off x="457200" y="6356351"/>
            <a:ext cx="2133600" cy="366183"/>
          </a:xfrm>
        </p:spPr>
        <p:txBody>
          <a:bodyPr/>
          <a:lstStyle/>
          <a:p>
            <a:fld id="{DE3565A7-8FDB-4844-A58E-837CF19BF158}" type="datetime1">
              <a:rPr lang="zh-CN" altLang="en-US" smtClean="0"/>
              <a:t>2018/12/15</a:t>
            </a:fld>
            <a:endParaRPr lang="zh-CN" altLang="en-US"/>
          </a:p>
        </p:txBody>
      </p:sp>
      <p:sp>
        <p:nvSpPr>
          <p:cNvPr id="5" name="灯片编号占位符 4"/>
          <p:cNvSpPr>
            <a:spLocks noGrp="1"/>
          </p:cNvSpPr>
          <p:nvPr>
            <p:ph type="sldNum" sz="quarter" idx="12"/>
            <p:custDataLst>
              <p:tags r:id="rId2"/>
            </p:custDataLst>
          </p:nvPr>
        </p:nvSpPr>
        <p:spPr>
          <a:xfrm>
            <a:off x="6553200" y="6356351"/>
            <a:ext cx="2133600" cy="366183"/>
          </a:xfrm>
        </p:spPr>
        <p:txBody>
          <a:bodyPr/>
          <a:lstStyle/>
          <a:p>
            <a:fld id="{1E0BA58B-103A-46B6-A109-3DF0890384A4}" type="slidenum">
              <a:rPr lang="zh-CN" altLang="en-US" smtClean="0"/>
              <a:t>85</a:t>
            </a:fld>
            <a:endParaRPr lang="zh-CN" altLang="en-US"/>
          </a:p>
        </p:txBody>
      </p:sp>
      <p:sp>
        <p:nvSpPr>
          <p:cNvPr id="3" name="标题 2"/>
          <p:cNvSpPr>
            <a:spLocks noGrp="1"/>
          </p:cNvSpPr>
          <p:nvPr>
            <p:ph type="title"/>
            <p:custDataLst>
              <p:tags r:id="rId3"/>
            </p:custDataLst>
          </p:nvPr>
        </p:nvSpPr>
        <p:spPr>
          <a:xfrm>
            <a:off x="1763688" y="2842573"/>
            <a:ext cx="5956949" cy="1090483"/>
          </a:xfrm>
        </p:spPr>
        <p:txBody>
          <a:bodyPr rtlCol="0"/>
          <a:lstStyle/>
          <a:p>
            <a:pPr eaLnBrk="1" fontAlgn="auto" hangingPunct="1">
              <a:spcAft>
                <a:spcPts val="0"/>
              </a:spcAft>
              <a:defRPr/>
            </a:pPr>
            <a:r>
              <a:rPr dirty="0" smtClean="0"/>
              <a:t>四、</a:t>
            </a:r>
            <a:r>
              <a:rPr lang="zh-CN" altLang="en-US" dirty="0" smtClean="0"/>
              <a:t>课件</a:t>
            </a:r>
            <a:endParaRPr dirty="0"/>
          </a:p>
        </p:txBody>
      </p:sp>
    </p:spTree>
    <p:extLst>
      <p:ext uri="{BB962C8B-B14F-4D97-AF65-F5344CB8AC3E}">
        <p14:creationId xmlns:p14="http://schemas.microsoft.com/office/powerpoint/2010/main" val="2887103434"/>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a:spLocks noGrp="1"/>
          </p:cNvSpPr>
          <p:nvPr>
            <p:ph type="title"/>
            <p:custDataLst>
              <p:tags r:id="rId1"/>
            </p:custDataLst>
          </p:nvPr>
        </p:nvSpPr>
        <p:spPr>
          <a:xfrm>
            <a:off x="552840" y="4711616"/>
            <a:ext cx="7167797" cy="1090483"/>
          </a:xfrm>
        </p:spPr>
        <p:txBody>
          <a:bodyPr rtlCol="0">
            <a:normAutofit/>
          </a:bodyPr>
          <a:lstStyle/>
          <a:p>
            <a:pPr eaLnBrk="1" fontAlgn="auto" hangingPunct="1">
              <a:spcAft>
                <a:spcPts val="0"/>
              </a:spcAft>
              <a:defRPr/>
            </a:pPr>
            <a:r>
              <a:rPr lang="zh-CN" altLang="en-US" dirty="0" smtClean="0"/>
              <a:t>你有</a:t>
            </a:r>
            <a:r>
              <a:rPr lang="en-US" altLang="zh-CN" dirty="0" smtClean="0"/>
              <a:t>1000</a:t>
            </a:r>
            <a:r>
              <a:rPr lang="zh-CN" altLang="en-US" dirty="0" smtClean="0"/>
              <a:t>个升级</a:t>
            </a:r>
            <a:r>
              <a:rPr lang="en-US" altLang="zh-CN" dirty="0" err="1" smtClean="0"/>
              <a:t>Powerpoint</a:t>
            </a:r>
            <a:r>
              <a:rPr lang="zh-CN" altLang="en-US" dirty="0" smtClean="0"/>
              <a:t>的理由</a:t>
            </a:r>
            <a:endParaRPr lang="zh-CN" altLang="en-US" dirty="0"/>
          </a:p>
        </p:txBody>
      </p:sp>
      <p:sp>
        <p:nvSpPr>
          <p:cNvPr id="2" name="日期占位符 1"/>
          <p:cNvSpPr>
            <a:spLocks noGrp="1"/>
          </p:cNvSpPr>
          <p:nvPr>
            <p:ph type="dt" sz="half" idx="14"/>
            <p:custDataLst>
              <p:tags r:id="rId2"/>
            </p:custDataLst>
          </p:nvPr>
        </p:nvSpPr>
        <p:spPr>
          <a:xfrm>
            <a:off x="457200" y="6356351"/>
            <a:ext cx="2133600" cy="366183"/>
          </a:xfrm>
        </p:spPr>
        <p:txBody>
          <a:bodyPr/>
          <a:lstStyle/>
          <a:p>
            <a:fld id="{2421597E-1EFC-4AD3-ABAB-89C7228E292E}" type="datetime1">
              <a:rPr lang="zh-CN" altLang="en-US" smtClean="0"/>
              <a:t>2018/12/15</a:t>
            </a:fld>
            <a:endParaRPr lang="zh-CN" altLang="en-US"/>
          </a:p>
        </p:txBody>
      </p:sp>
      <p:sp>
        <p:nvSpPr>
          <p:cNvPr id="3" name="灯片编号占位符 2"/>
          <p:cNvSpPr>
            <a:spLocks noGrp="1"/>
          </p:cNvSpPr>
          <p:nvPr>
            <p:ph type="sldNum" sz="quarter" idx="15"/>
            <p:custDataLst>
              <p:tags r:id="rId3"/>
            </p:custDataLst>
          </p:nvPr>
        </p:nvSpPr>
        <p:spPr>
          <a:xfrm>
            <a:off x="8047039" y="4711701"/>
            <a:ext cx="865187" cy="1090084"/>
          </a:xfrm>
        </p:spPr>
        <p:txBody>
          <a:bodyPr/>
          <a:lstStyle/>
          <a:p>
            <a:fld id="{1E0BA58B-103A-46B6-A109-3DF0890384A4}" type="slidenum">
              <a:rPr lang="zh-CN" altLang="en-US" smtClean="0"/>
              <a:t>86</a:t>
            </a:fld>
            <a:endParaRPr lang="zh-CN" altLang="en-US"/>
          </a:p>
        </p:txBody>
      </p:sp>
      <p:grpSp>
        <p:nvGrpSpPr>
          <p:cNvPr id="131075" name="组合 4"/>
          <p:cNvGrpSpPr>
            <a:grpSpLocks/>
          </p:cNvGrpSpPr>
          <p:nvPr>
            <p:custDataLst>
              <p:tags r:id="rId4"/>
            </p:custDataLst>
          </p:nvPr>
        </p:nvGrpSpPr>
        <p:grpSpPr bwMode="auto">
          <a:xfrm>
            <a:off x="899592" y="903070"/>
            <a:ext cx="7267575" cy="4307417"/>
            <a:chOff x="1115616" y="1357451"/>
            <a:chExt cx="7267993" cy="3230523"/>
          </a:xfrm>
        </p:grpSpPr>
        <p:grpSp>
          <p:nvGrpSpPr>
            <p:cNvPr id="131078" name="组合 5"/>
            <p:cNvGrpSpPr>
              <a:grpSpLocks/>
            </p:cNvGrpSpPr>
            <p:nvPr/>
          </p:nvGrpSpPr>
          <p:grpSpPr bwMode="auto">
            <a:xfrm>
              <a:off x="1115616" y="1707654"/>
              <a:ext cx="7267993" cy="2880320"/>
              <a:chOff x="1115708" y="1212941"/>
              <a:chExt cx="7128607" cy="2825081"/>
            </a:xfrm>
          </p:grpSpPr>
          <p:sp>
            <p:nvSpPr>
              <p:cNvPr id="11" name="L 形 10"/>
              <p:cNvSpPr/>
              <p:nvPr>
                <p:custDataLst>
                  <p:tags r:id="rId11"/>
                </p:custDataLst>
              </p:nvPr>
            </p:nvSpPr>
            <p:spPr>
              <a:xfrm rot="5400000">
                <a:off x="1445079" y="2238810"/>
                <a:ext cx="991831" cy="1650573"/>
              </a:xfrm>
              <a:prstGeom prst="corner">
                <a:avLst>
                  <a:gd name="adj1" fmla="val 16120"/>
                  <a:gd name="adj2" fmla="val 16110"/>
                </a:avLst>
              </a:prstGeom>
              <a:solidFill>
                <a:schemeClr val="accent1">
                  <a:lumMod val="20000"/>
                  <a:lumOff val="80000"/>
                </a:schemeClr>
              </a:solidFill>
              <a:ln>
                <a:noFill/>
              </a:ln>
            </p:spPr>
            <p:style>
              <a:lnRef idx="2">
                <a:schemeClr val="accent4">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a:lstStyle/>
              <a:p>
                <a:endParaRPr lang="zh-CN" altLang="en-US"/>
              </a:p>
            </p:txBody>
          </p:sp>
          <p:sp>
            <p:nvSpPr>
              <p:cNvPr id="12" name="任意多边形 11"/>
              <p:cNvSpPr/>
              <p:nvPr>
                <p:custDataLst>
                  <p:tags r:id="rId12"/>
                </p:custDataLst>
              </p:nvPr>
            </p:nvSpPr>
            <p:spPr>
              <a:xfrm>
                <a:off x="1279209" y="2731669"/>
                <a:ext cx="1490187" cy="1306353"/>
              </a:xfrm>
              <a:custGeom>
                <a:avLst/>
                <a:gdLst>
                  <a:gd name="connsiteX0" fmla="*/ 0 w 1490572"/>
                  <a:gd name="connsiteY0" fmla="*/ 0 h 1306573"/>
                  <a:gd name="connsiteX1" fmla="*/ 1490572 w 1490572"/>
                  <a:gd name="connsiteY1" fmla="*/ 0 h 1306573"/>
                  <a:gd name="connsiteX2" fmla="*/ 1490572 w 1490572"/>
                  <a:gd name="connsiteY2" fmla="*/ 1306573 h 1306573"/>
                  <a:gd name="connsiteX3" fmla="*/ 0 w 1490572"/>
                  <a:gd name="connsiteY3" fmla="*/ 1306573 h 1306573"/>
                  <a:gd name="connsiteX4" fmla="*/ 0 w 1490572"/>
                  <a:gd name="connsiteY4" fmla="*/ 0 h 1306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0572" h="1306573">
                    <a:moveTo>
                      <a:pt x="0" y="0"/>
                    </a:moveTo>
                    <a:lnTo>
                      <a:pt x="1490572" y="0"/>
                    </a:lnTo>
                    <a:lnTo>
                      <a:pt x="1490572" y="1306573"/>
                    </a:lnTo>
                    <a:lnTo>
                      <a:pt x="0" y="1306573"/>
                    </a:lnTo>
                    <a:lnTo>
                      <a:pt x="0" y="0"/>
                    </a:lnTo>
                    <a:close/>
                  </a:path>
                </a:pathLst>
              </a:custGeom>
              <a:ln>
                <a:no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53340" tIns="53340" rIns="53340" bIns="53340" spcCol="1270"/>
              <a:lstStyle/>
              <a:p>
                <a:pPr marL="57150" lvl="1" indent="-57150" defTabSz="488950" eaLnBrk="1" fontAlgn="auto" hangingPunct="1">
                  <a:lnSpc>
                    <a:spcPct val="90000"/>
                  </a:lnSpc>
                  <a:spcAft>
                    <a:spcPct val="15000"/>
                  </a:spcAft>
                  <a:buFontTx/>
                  <a:buChar char="••"/>
                  <a:defRPr/>
                </a:pPr>
                <a:r>
                  <a:rPr lang="zh-CN" altLang="en-US" sz="1600" dirty="0">
                    <a:solidFill>
                      <a:schemeClr val="tx1">
                        <a:alpha val="100000"/>
                      </a:schemeClr>
                    </a:solidFill>
                    <a:latin typeface="+mn-ea"/>
                  </a:rPr>
                  <a:t>菜单操作</a:t>
                </a:r>
                <a:endParaRPr lang="zh-CN" altLang="en-US" sz="1600" dirty="0">
                  <a:latin typeface="+mn-ea"/>
                </a:endParaRPr>
              </a:p>
              <a:p>
                <a:pPr marL="57150" lvl="1" indent="-57150" defTabSz="488950" eaLnBrk="1" fontAlgn="auto" hangingPunct="1">
                  <a:lnSpc>
                    <a:spcPct val="90000"/>
                  </a:lnSpc>
                  <a:spcAft>
                    <a:spcPct val="15000"/>
                  </a:spcAft>
                  <a:buFontTx/>
                  <a:buChar char="••"/>
                  <a:defRPr/>
                </a:pPr>
                <a:r>
                  <a:rPr lang="zh-CN" altLang="en-US" sz="1600" dirty="0">
                    <a:solidFill>
                      <a:schemeClr val="tx1">
                        <a:alpha val="100000"/>
                      </a:schemeClr>
                    </a:solidFill>
                    <a:latin typeface="+mn-ea"/>
                  </a:rPr>
                  <a:t>基本图文处理</a:t>
                </a:r>
                <a:endParaRPr lang="zh-CN" altLang="en-US" sz="1600" dirty="0">
                  <a:latin typeface="+mn-ea"/>
                </a:endParaRPr>
              </a:p>
            </p:txBody>
          </p:sp>
          <p:sp>
            <p:nvSpPr>
              <p:cNvPr id="13" name="等腰三角形 12"/>
              <p:cNvSpPr/>
              <p:nvPr>
                <p:custDataLst>
                  <p:tags r:id="rId13"/>
                </p:custDataLst>
              </p:nvPr>
            </p:nvSpPr>
            <p:spPr>
              <a:xfrm>
                <a:off x="2489109" y="2116640"/>
                <a:ext cx="280286" cy="281823"/>
              </a:xfrm>
              <a:prstGeom prst="triangle">
                <a:avLst>
                  <a:gd name="adj" fmla="val 100000"/>
                </a:avLst>
              </a:prstGeom>
              <a:ln>
                <a:noFill/>
              </a:ln>
            </p:spPr>
            <p:style>
              <a:lnRef idx="2">
                <a:schemeClr val="accent4">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a:lstStyle/>
              <a:p>
                <a:endParaRPr lang="zh-CN" altLang="en-US"/>
              </a:p>
            </p:txBody>
          </p:sp>
          <p:sp>
            <p:nvSpPr>
              <p:cNvPr id="14" name="L 形 13"/>
              <p:cNvSpPr/>
              <p:nvPr>
                <p:custDataLst>
                  <p:tags r:id="rId14"/>
                </p:custDataLst>
              </p:nvPr>
            </p:nvSpPr>
            <p:spPr>
              <a:xfrm rot="5400000">
                <a:off x="3270052" y="1787270"/>
                <a:ext cx="991831" cy="1650573"/>
              </a:xfrm>
              <a:prstGeom prst="corner">
                <a:avLst>
                  <a:gd name="adj1" fmla="val 16120"/>
                  <a:gd name="adj2" fmla="val 16110"/>
                </a:avLst>
              </a:prstGeom>
              <a:solidFill>
                <a:schemeClr val="accent1">
                  <a:lumMod val="40000"/>
                  <a:lumOff val="60000"/>
                </a:schemeClr>
              </a:solidFill>
              <a:ln>
                <a:noFill/>
              </a:ln>
            </p:spPr>
            <p:style>
              <a:lnRef idx="2">
                <a:schemeClr val="accent4">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a:lstStyle/>
              <a:p>
                <a:endParaRPr lang="zh-CN" altLang="en-US"/>
              </a:p>
            </p:txBody>
          </p:sp>
          <p:sp>
            <p:nvSpPr>
              <p:cNvPr id="15" name="任意多边形 14"/>
              <p:cNvSpPr/>
              <p:nvPr>
                <p:custDataLst>
                  <p:tags r:id="rId15"/>
                </p:custDataLst>
              </p:nvPr>
            </p:nvSpPr>
            <p:spPr>
              <a:xfrm>
                <a:off x="3104182" y="2280129"/>
                <a:ext cx="1490187" cy="1306353"/>
              </a:xfrm>
              <a:custGeom>
                <a:avLst/>
                <a:gdLst>
                  <a:gd name="connsiteX0" fmla="*/ 0 w 1490572"/>
                  <a:gd name="connsiteY0" fmla="*/ 0 h 1306573"/>
                  <a:gd name="connsiteX1" fmla="*/ 1490572 w 1490572"/>
                  <a:gd name="connsiteY1" fmla="*/ 0 h 1306573"/>
                  <a:gd name="connsiteX2" fmla="*/ 1490572 w 1490572"/>
                  <a:gd name="connsiteY2" fmla="*/ 1306573 h 1306573"/>
                  <a:gd name="connsiteX3" fmla="*/ 0 w 1490572"/>
                  <a:gd name="connsiteY3" fmla="*/ 1306573 h 1306573"/>
                  <a:gd name="connsiteX4" fmla="*/ 0 w 1490572"/>
                  <a:gd name="connsiteY4" fmla="*/ 0 h 1306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0572" h="1306573">
                    <a:moveTo>
                      <a:pt x="0" y="0"/>
                    </a:moveTo>
                    <a:lnTo>
                      <a:pt x="1490572" y="0"/>
                    </a:lnTo>
                    <a:lnTo>
                      <a:pt x="1490572" y="1306573"/>
                    </a:lnTo>
                    <a:lnTo>
                      <a:pt x="0" y="1306573"/>
                    </a:lnTo>
                    <a:lnTo>
                      <a:pt x="0" y="0"/>
                    </a:lnTo>
                    <a:close/>
                  </a:path>
                </a:pathLst>
              </a:custGeom>
              <a:ln>
                <a:no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53340" tIns="53340" rIns="53340" bIns="53340" spcCol="1270"/>
              <a:lstStyle/>
              <a:p>
                <a:pPr marL="57150" lvl="1" indent="-57150" defTabSz="488950" eaLnBrk="1" fontAlgn="auto" hangingPunct="1">
                  <a:lnSpc>
                    <a:spcPct val="90000"/>
                  </a:lnSpc>
                  <a:spcAft>
                    <a:spcPct val="15000"/>
                  </a:spcAft>
                  <a:buFontTx/>
                  <a:buChar char="••"/>
                  <a:defRPr/>
                </a:pPr>
                <a:r>
                  <a:rPr lang="zh-CN" altLang="en-US" sz="1600" dirty="0"/>
                  <a:t>功能区界面</a:t>
                </a:r>
              </a:p>
              <a:p>
                <a:pPr marL="57150" lvl="1" indent="-57150" defTabSz="488950" eaLnBrk="1" fontAlgn="auto" hangingPunct="1">
                  <a:lnSpc>
                    <a:spcPct val="90000"/>
                  </a:lnSpc>
                  <a:spcAft>
                    <a:spcPct val="15000"/>
                  </a:spcAft>
                  <a:buFontTx/>
                  <a:buChar char="••"/>
                  <a:defRPr/>
                </a:pPr>
                <a:r>
                  <a:rPr lang="en-US" altLang="zh-CN" sz="1600" dirty="0" err="1"/>
                  <a:t>Smartart</a:t>
                </a:r>
                <a:r>
                  <a:rPr lang="zh-CN" altLang="en-US" sz="1600" dirty="0"/>
                  <a:t>图表</a:t>
                </a:r>
              </a:p>
              <a:p>
                <a:pPr marL="57150" lvl="1" indent="-57150" defTabSz="488950" eaLnBrk="1" fontAlgn="auto" hangingPunct="1">
                  <a:lnSpc>
                    <a:spcPct val="90000"/>
                  </a:lnSpc>
                  <a:spcAft>
                    <a:spcPct val="15000"/>
                  </a:spcAft>
                  <a:buFontTx/>
                  <a:buChar char="••"/>
                  <a:defRPr/>
                </a:pPr>
                <a:r>
                  <a:rPr lang="zh-CN" altLang="en-US" sz="1600" dirty="0">
                    <a:solidFill>
                      <a:sysClr val="windowText" lastClr="000000">
                        <a:lumMod val="85000"/>
                        <a:lumOff val="15000"/>
                      </a:sysClr>
                    </a:solidFill>
                    <a:latin typeface="+mj-ea"/>
                  </a:rPr>
                  <a:t>增强图像处理</a:t>
                </a:r>
                <a:endParaRPr lang="zh-CN" altLang="en-US" sz="1600" dirty="0"/>
              </a:p>
            </p:txBody>
          </p:sp>
          <p:sp>
            <p:nvSpPr>
              <p:cNvPr id="16" name="等腰三角形 15"/>
              <p:cNvSpPr/>
              <p:nvPr>
                <p:custDataLst>
                  <p:tags r:id="rId16"/>
                </p:custDataLst>
              </p:nvPr>
            </p:nvSpPr>
            <p:spPr>
              <a:xfrm>
                <a:off x="4314083" y="1665100"/>
                <a:ext cx="280286" cy="281823"/>
              </a:xfrm>
              <a:prstGeom prst="triangle">
                <a:avLst>
                  <a:gd name="adj" fmla="val 100000"/>
                </a:avLst>
              </a:prstGeom>
              <a:ln>
                <a:noFill/>
              </a:ln>
            </p:spPr>
            <p:style>
              <a:lnRef idx="2">
                <a:schemeClr val="accent4">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a:lstStyle/>
              <a:p>
                <a:endParaRPr lang="zh-CN" altLang="en-US"/>
              </a:p>
            </p:txBody>
          </p:sp>
          <p:sp>
            <p:nvSpPr>
              <p:cNvPr id="17" name="L 形 16"/>
              <p:cNvSpPr/>
              <p:nvPr>
                <p:custDataLst>
                  <p:tags r:id="rId17"/>
                </p:custDataLst>
              </p:nvPr>
            </p:nvSpPr>
            <p:spPr>
              <a:xfrm rot="5400000">
                <a:off x="5095025" y="1335730"/>
                <a:ext cx="991831" cy="1650573"/>
              </a:xfrm>
              <a:prstGeom prst="corner">
                <a:avLst>
                  <a:gd name="adj1" fmla="val 16120"/>
                  <a:gd name="adj2" fmla="val 16110"/>
                </a:avLst>
              </a:prstGeom>
              <a:solidFill>
                <a:schemeClr val="accent1">
                  <a:lumMod val="60000"/>
                  <a:lumOff val="40000"/>
                </a:schemeClr>
              </a:solidFill>
              <a:ln>
                <a:noFill/>
              </a:ln>
            </p:spPr>
            <p:style>
              <a:lnRef idx="2">
                <a:schemeClr val="accent4">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a:lstStyle/>
              <a:p>
                <a:endParaRPr lang="zh-CN" altLang="en-US"/>
              </a:p>
            </p:txBody>
          </p:sp>
          <p:sp>
            <p:nvSpPr>
              <p:cNvPr id="18" name="任意多边形 17"/>
              <p:cNvSpPr/>
              <p:nvPr>
                <p:custDataLst>
                  <p:tags r:id="rId18"/>
                </p:custDataLst>
              </p:nvPr>
            </p:nvSpPr>
            <p:spPr>
              <a:xfrm>
                <a:off x="4929155" y="1828588"/>
                <a:ext cx="1490187" cy="1306353"/>
              </a:xfrm>
              <a:custGeom>
                <a:avLst/>
                <a:gdLst>
                  <a:gd name="connsiteX0" fmla="*/ 0 w 1490572"/>
                  <a:gd name="connsiteY0" fmla="*/ 0 h 1306573"/>
                  <a:gd name="connsiteX1" fmla="*/ 1490572 w 1490572"/>
                  <a:gd name="connsiteY1" fmla="*/ 0 h 1306573"/>
                  <a:gd name="connsiteX2" fmla="*/ 1490572 w 1490572"/>
                  <a:gd name="connsiteY2" fmla="*/ 1306573 h 1306573"/>
                  <a:gd name="connsiteX3" fmla="*/ 0 w 1490572"/>
                  <a:gd name="connsiteY3" fmla="*/ 1306573 h 1306573"/>
                  <a:gd name="connsiteX4" fmla="*/ 0 w 1490572"/>
                  <a:gd name="connsiteY4" fmla="*/ 0 h 1306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0572" h="1306573">
                    <a:moveTo>
                      <a:pt x="0" y="0"/>
                    </a:moveTo>
                    <a:lnTo>
                      <a:pt x="1490572" y="0"/>
                    </a:lnTo>
                    <a:lnTo>
                      <a:pt x="1490572" y="1306573"/>
                    </a:lnTo>
                    <a:lnTo>
                      <a:pt x="0" y="1306573"/>
                    </a:lnTo>
                    <a:lnTo>
                      <a:pt x="0" y="0"/>
                    </a:lnTo>
                    <a:close/>
                  </a:path>
                </a:pathLst>
              </a:custGeom>
              <a:ln>
                <a:no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53340" tIns="53340" rIns="53340" bIns="53340" spcCol="1270"/>
              <a:lstStyle/>
              <a:p>
                <a:pPr marL="57150" lvl="1" indent="-57150" defTabSz="488950" eaLnBrk="1" fontAlgn="auto" hangingPunct="1">
                  <a:lnSpc>
                    <a:spcPct val="90000"/>
                  </a:lnSpc>
                  <a:spcAft>
                    <a:spcPct val="15000"/>
                  </a:spcAft>
                  <a:buFontTx/>
                  <a:buChar char="••"/>
                  <a:defRPr/>
                </a:pPr>
                <a:r>
                  <a:rPr lang="zh-CN" altLang="en-US" sz="1600" dirty="0"/>
                  <a:t>导出视频</a:t>
                </a:r>
              </a:p>
              <a:p>
                <a:pPr marL="57150" lvl="1" indent="-57150" defTabSz="488950" eaLnBrk="1" fontAlgn="auto" hangingPunct="1">
                  <a:lnSpc>
                    <a:spcPct val="90000"/>
                  </a:lnSpc>
                  <a:spcAft>
                    <a:spcPct val="15000"/>
                  </a:spcAft>
                  <a:buFontTx/>
                  <a:buChar char="••"/>
                  <a:defRPr/>
                </a:pPr>
                <a:r>
                  <a:rPr lang="zh-CN" altLang="en-US" sz="1600" dirty="0"/>
                  <a:t>音视频编辑</a:t>
                </a:r>
              </a:p>
              <a:p>
                <a:pPr marL="57150" lvl="1" indent="-57150" defTabSz="488950" eaLnBrk="1" fontAlgn="auto" hangingPunct="1">
                  <a:lnSpc>
                    <a:spcPct val="90000"/>
                  </a:lnSpc>
                  <a:spcAft>
                    <a:spcPct val="15000"/>
                  </a:spcAft>
                  <a:buFontTx/>
                  <a:buChar char="••"/>
                  <a:defRPr/>
                </a:pPr>
                <a:r>
                  <a:rPr lang="zh-CN" altLang="en-US" sz="1600" dirty="0"/>
                  <a:t>动画刷</a:t>
                </a:r>
              </a:p>
              <a:p>
                <a:pPr marL="57150" lvl="1" indent="-57150" defTabSz="488950" eaLnBrk="1" fontAlgn="auto" hangingPunct="1">
                  <a:lnSpc>
                    <a:spcPct val="90000"/>
                  </a:lnSpc>
                  <a:spcAft>
                    <a:spcPct val="15000"/>
                  </a:spcAft>
                  <a:buFontTx/>
                  <a:buChar char="••"/>
                  <a:defRPr/>
                </a:pPr>
                <a:r>
                  <a:rPr lang="zh-CN" altLang="en-US" sz="1600" dirty="0"/>
                  <a:t>图像处理升级</a:t>
                </a:r>
              </a:p>
              <a:p>
                <a:pPr marL="57150" lvl="1" indent="-57150" defTabSz="488950" eaLnBrk="1" fontAlgn="auto" hangingPunct="1">
                  <a:lnSpc>
                    <a:spcPct val="90000"/>
                  </a:lnSpc>
                  <a:spcAft>
                    <a:spcPct val="15000"/>
                  </a:spcAft>
                  <a:buFontTx/>
                  <a:buChar char="••"/>
                  <a:defRPr/>
                </a:pPr>
                <a:endParaRPr lang="zh-CN" altLang="en-US" sz="1600" dirty="0"/>
              </a:p>
            </p:txBody>
          </p:sp>
          <p:sp>
            <p:nvSpPr>
              <p:cNvPr id="19" name="等腰三角形 18"/>
              <p:cNvSpPr/>
              <p:nvPr>
                <p:custDataLst>
                  <p:tags r:id="rId19"/>
                </p:custDataLst>
              </p:nvPr>
            </p:nvSpPr>
            <p:spPr>
              <a:xfrm>
                <a:off x="6139056" y="1213560"/>
                <a:ext cx="280286" cy="281823"/>
              </a:xfrm>
              <a:prstGeom prst="triangle">
                <a:avLst>
                  <a:gd name="adj" fmla="val 100000"/>
                </a:avLst>
              </a:prstGeom>
              <a:ln>
                <a:noFill/>
              </a:ln>
            </p:spPr>
            <p:style>
              <a:lnRef idx="2">
                <a:schemeClr val="accent4">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a:lstStyle/>
              <a:p>
                <a:endParaRPr lang="zh-CN" altLang="en-US"/>
              </a:p>
            </p:txBody>
          </p:sp>
          <p:sp>
            <p:nvSpPr>
              <p:cNvPr id="20" name="L 形 19"/>
              <p:cNvSpPr/>
              <p:nvPr>
                <p:custDataLst>
                  <p:tags r:id="rId20"/>
                </p:custDataLst>
              </p:nvPr>
            </p:nvSpPr>
            <p:spPr>
              <a:xfrm rot="5400000">
                <a:off x="6919998" y="884189"/>
                <a:ext cx="991831" cy="1650573"/>
              </a:xfrm>
              <a:prstGeom prst="corner">
                <a:avLst>
                  <a:gd name="adj1" fmla="val 16120"/>
                  <a:gd name="adj2" fmla="val 16110"/>
                </a:avLst>
              </a:prstGeom>
              <a:solidFill>
                <a:schemeClr val="accent1">
                  <a:lumMod val="75000"/>
                </a:schemeClr>
              </a:solidFill>
              <a:ln>
                <a:noFill/>
              </a:ln>
            </p:spPr>
            <p:style>
              <a:lnRef idx="2">
                <a:schemeClr val="accent4">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a:lstStyle/>
              <a:p>
                <a:endParaRPr lang="zh-CN" altLang="en-US"/>
              </a:p>
            </p:txBody>
          </p:sp>
          <p:sp>
            <p:nvSpPr>
              <p:cNvPr id="21" name="任意多边形 20"/>
              <p:cNvSpPr/>
              <p:nvPr>
                <p:custDataLst>
                  <p:tags r:id="rId21"/>
                </p:custDataLst>
              </p:nvPr>
            </p:nvSpPr>
            <p:spPr>
              <a:xfrm>
                <a:off x="6754128" y="1377048"/>
                <a:ext cx="1490187" cy="1306353"/>
              </a:xfrm>
              <a:custGeom>
                <a:avLst/>
                <a:gdLst>
                  <a:gd name="connsiteX0" fmla="*/ 0 w 1490572"/>
                  <a:gd name="connsiteY0" fmla="*/ 0 h 1306573"/>
                  <a:gd name="connsiteX1" fmla="*/ 1490572 w 1490572"/>
                  <a:gd name="connsiteY1" fmla="*/ 0 h 1306573"/>
                  <a:gd name="connsiteX2" fmla="*/ 1490572 w 1490572"/>
                  <a:gd name="connsiteY2" fmla="*/ 1306573 h 1306573"/>
                  <a:gd name="connsiteX3" fmla="*/ 0 w 1490572"/>
                  <a:gd name="connsiteY3" fmla="*/ 1306573 h 1306573"/>
                  <a:gd name="connsiteX4" fmla="*/ 0 w 1490572"/>
                  <a:gd name="connsiteY4" fmla="*/ 0 h 1306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0572" h="1306573">
                    <a:moveTo>
                      <a:pt x="0" y="0"/>
                    </a:moveTo>
                    <a:lnTo>
                      <a:pt x="1490572" y="0"/>
                    </a:lnTo>
                    <a:lnTo>
                      <a:pt x="1490572" y="1306573"/>
                    </a:lnTo>
                    <a:lnTo>
                      <a:pt x="0" y="1306573"/>
                    </a:lnTo>
                    <a:lnTo>
                      <a:pt x="0" y="0"/>
                    </a:lnTo>
                    <a:close/>
                  </a:path>
                </a:pathLst>
              </a:custGeom>
              <a:ln>
                <a:no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53340" tIns="53340" rIns="53340" bIns="53340" spcCol="1270"/>
              <a:lstStyle/>
              <a:p>
                <a:pPr marL="57150" lvl="1" indent="-57150" defTabSz="488950" eaLnBrk="1" fontAlgn="auto" hangingPunct="1">
                  <a:lnSpc>
                    <a:spcPct val="90000"/>
                  </a:lnSpc>
                  <a:spcAft>
                    <a:spcPct val="15000"/>
                  </a:spcAft>
                  <a:buFontTx/>
                  <a:buChar char="••"/>
                  <a:defRPr/>
                </a:pPr>
                <a:r>
                  <a:rPr lang="zh-CN" altLang="en-US" sz="1600" dirty="0"/>
                  <a:t>加强演示功能</a:t>
                </a:r>
              </a:p>
              <a:p>
                <a:pPr marL="57150" lvl="1" indent="-57150" defTabSz="488950" eaLnBrk="1" fontAlgn="auto" hangingPunct="1">
                  <a:lnSpc>
                    <a:spcPct val="90000"/>
                  </a:lnSpc>
                  <a:spcAft>
                    <a:spcPct val="15000"/>
                  </a:spcAft>
                  <a:buFontTx/>
                  <a:buChar char="••"/>
                  <a:defRPr/>
                </a:pPr>
                <a:r>
                  <a:rPr lang="zh-CN" altLang="en-US" sz="1600" dirty="0"/>
                  <a:t>图形绘制升级</a:t>
                </a:r>
              </a:p>
              <a:p>
                <a:pPr marL="57150" lvl="1" indent="-57150" defTabSz="488950" eaLnBrk="1" fontAlgn="auto" hangingPunct="1">
                  <a:lnSpc>
                    <a:spcPct val="90000"/>
                  </a:lnSpc>
                  <a:spcAft>
                    <a:spcPct val="15000"/>
                  </a:spcAft>
                  <a:buFontTx/>
                  <a:buChar char="••"/>
                  <a:defRPr/>
                </a:pPr>
                <a:r>
                  <a:rPr lang="zh-CN" altLang="en-US" sz="1600" dirty="0"/>
                  <a:t>路径终点预览</a:t>
                </a:r>
              </a:p>
              <a:p>
                <a:pPr marL="57150" lvl="1" indent="-57150" defTabSz="488950" eaLnBrk="1" fontAlgn="auto" hangingPunct="1">
                  <a:lnSpc>
                    <a:spcPct val="90000"/>
                  </a:lnSpc>
                  <a:spcAft>
                    <a:spcPct val="15000"/>
                  </a:spcAft>
                  <a:buFontTx/>
                  <a:buChar char="••"/>
                  <a:defRPr/>
                </a:pPr>
                <a:r>
                  <a:rPr lang="zh-CN" altLang="en-US" sz="1600" dirty="0"/>
                  <a:t>加载应用程序</a:t>
                </a:r>
              </a:p>
              <a:p>
                <a:pPr marL="57150" lvl="1" indent="-57150" defTabSz="488950" eaLnBrk="1" fontAlgn="auto" hangingPunct="1">
                  <a:lnSpc>
                    <a:spcPct val="90000"/>
                  </a:lnSpc>
                  <a:spcAft>
                    <a:spcPct val="15000"/>
                  </a:spcAft>
                  <a:buFontTx/>
                  <a:buChar char="••"/>
                  <a:defRPr/>
                </a:pPr>
                <a:endParaRPr lang="zh-CN" altLang="en-US" sz="1600" dirty="0"/>
              </a:p>
            </p:txBody>
          </p:sp>
        </p:grpSp>
        <p:sp>
          <p:nvSpPr>
            <p:cNvPr id="131079" name="矩形 6"/>
            <p:cNvSpPr>
              <a:spLocks noChangeArrowheads="1"/>
            </p:cNvSpPr>
            <p:nvPr>
              <p:custDataLst>
                <p:tags r:id="rId7"/>
              </p:custDataLst>
            </p:nvPr>
          </p:nvSpPr>
          <p:spPr bwMode="auto">
            <a:xfrm>
              <a:off x="1640848" y="2715766"/>
              <a:ext cx="652781" cy="25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622300" eaLnBrk="1" hangingPunct="1">
                <a:lnSpc>
                  <a:spcPct val="90000"/>
                </a:lnSpc>
                <a:spcAft>
                  <a:spcPct val="35000"/>
                </a:spcAft>
              </a:pPr>
              <a:r>
                <a:rPr lang="en-US" altLang="zh-CN"/>
                <a:t>2003</a:t>
              </a:r>
              <a:endParaRPr lang="zh-CN" altLang="en-US"/>
            </a:p>
          </p:txBody>
        </p:sp>
        <p:sp>
          <p:nvSpPr>
            <p:cNvPr id="131080" name="矩形 7"/>
            <p:cNvSpPr>
              <a:spLocks noChangeArrowheads="1"/>
            </p:cNvSpPr>
            <p:nvPr>
              <p:custDataLst>
                <p:tags r:id="rId8"/>
              </p:custDataLst>
            </p:nvPr>
          </p:nvSpPr>
          <p:spPr bwMode="auto">
            <a:xfrm>
              <a:off x="3617993" y="2184325"/>
              <a:ext cx="652781" cy="25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622300" eaLnBrk="1" hangingPunct="1">
                <a:lnSpc>
                  <a:spcPct val="90000"/>
                </a:lnSpc>
                <a:spcAft>
                  <a:spcPct val="35000"/>
                </a:spcAft>
              </a:pPr>
              <a:r>
                <a:rPr lang="en-US" altLang="zh-CN"/>
                <a:t>2007</a:t>
              </a:r>
              <a:endParaRPr lang="zh-CN" altLang="en-US"/>
            </a:p>
          </p:txBody>
        </p:sp>
        <p:sp>
          <p:nvSpPr>
            <p:cNvPr id="131081" name="矩形 8"/>
            <p:cNvSpPr>
              <a:spLocks noChangeArrowheads="1"/>
            </p:cNvSpPr>
            <p:nvPr>
              <p:custDataLst>
                <p:tags r:id="rId9"/>
              </p:custDataLst>
            </p:nvPr>
          </p:nvSpPr>
          <p:spPr bwMode="auto">
            <a:xfrm>
              <a:off x="5450260" y="1799023"/>
              <a:ext cx="652781" cy="25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622300" eaLnBrk="1" hangingPunct="1">
                <a:lnSpc>
                  <a:spcPct val="90000"/>
                </a:lnSpc>
                <a:spcAft>
                  <a:spcPct val="35000"/>
                </a:spcAft>
              </a:pPr>
              <a:r>
                <a:rPr lang="en-US" altLang="zh-CN"/>
                <a:t>2010</a:t>
              </a:r>
              <a:endParaRPr lang="zh-CN" altLang="en-US"/>
            </a:p>
          </p:txBody>
        </p:sp>
        <p:sp>
          <p:nvSpPr>
            <p:cNvPr id="131082" name="矩形 9"/>
            <p:cNvSpPr>
              <a:spLocks noChangeArrowheads="1"/>
            </p:cNvSpPr>
            <p:nvPr>
              <p:custDataLst>
                <p:tags r:id="rId10"/>
              </p:custDataLst>
            </p:nvPr>
          </p:nvSpPr>
          <p:spPr bwMode="auto">
            <a:xfrm>
              <a:off x="7596083" y="1357451"/>
              <a:ext cx="652781" cy="25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622300" eaLnBrk="1" hangingPunct="1">
                <a:lnSpc>
                  <a:spcPct val="90000"/>
                </a:lnSpc>
                <a:spcAft>
                  <a:spcPct val="35000"/>
                </a:spcAft>
              </a:pPr>
              <a:r>
                <a:rPr lang="en-US" altLang="zh-CN"/>
                <a:t>2013</a:t>
              </a:r>
              <a:endParaRPr lang="zh-CN" altLang="en-US"/>
            </a:p>
          </p:txBody>
        </p:sp>
      </p:grpSp>
      <p:sp>
        <p:nvSpPr>
          <p:cNvPr id="22" name="形状 21"/>
          <p:cNvSpPr/>
          <p:nvPr>
            <p:custDataLst>
              <p:tags r:id="rId5"/>
            </p:custDataLst>
          </p:nvPr>
        </p:nvSpPr>
        <p:spPr>
          <a:xfrm rot="21429418">
            <a:off x="1618730" y="147917"/>
            <a:ext cx="4232275" cy="2709333"/>
          </a:xfrm>
          <a:prstGeom prst="swooshArrow">
            <a:avLst>
              <a:gd name="adj1" fmla="val 25000"/>
              <a:gd name="adj2" fmla="val 31540"/>
            </a:avLst>
          </a:prstGeom>
          <a:solidFill>
            <a:schemeClr val="accent1">
              <a:lumMod val="60000"/>
              <a:lumOff val="40000"/>
            </a:schemeClr>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zh-CN" altLang="en-US"/>
          </a:p>
        </p:txBody>
      </p:sp>
      <p:sp>
        <p:nvSpPr>
          <p:cNvPr id="23" name="文本框 22"/>
          <p:cNvSpPr txBox="1">
            <a:spLocks noChangeArrowheads="1"/>
          </p:cNvSpPr>
          <p:nvPr>
            <p:custDataLst>
              <p:tags r:id="rId6"/>
            </p:custDataLst>
          </p:nvPr>
        </p:nvSpPr>
        <p:spPr bwMode="auto">
          <a:xfrm>
            <a:off x="6187555" y="72073"/>
            <a:ext cx="2384425" cy="830997"/>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Arial" charset="0"/>
              </a:defRPr>
            </a:lvl1pPr>
            <a:lvl2pPr>
              <a:defRPr sz="2400">
                <a:solidFill>
                  <a:schemeClr val="tx1"/>
                </a:solidFill>
                <a:latin typeface="Arial" charset="0"/>
              </a:defRPr>
            </a:lvl2pPr>
            <a:lvl3pPr>
              <a:defRPr sz="2000">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eaLnBrk="0" fontAlgn="base" hangingPunct="0">
              <a:spcAft>
                <a:spcPct val="0"/>
              </a:spcAft>
              <a:buFont typeface="Arial" charset="0"/>
              <a:buChar char="»"/>
              <a:defRPr>
                <a:solidFill>
                  <a:schemeClr val="tx1"/>
                </a:solidFill>
                <a:latin typeface="Arial" charset="0"/>
              </a:defRPr>
            </a:lvl6pPr>
            <a:lvl7pPr eaLnBrk="0" fontAlgn="base" hangingPunct="0">
              <a:spcAft>
                <a:spcPct val="0"/>
              </a:spcAft>
              <a:buFont typeface="Arial" charset="0"/>
              <a:buChar char="»"/>
              <a:defRPr>
                <a:solidFill>
                  <a:schemeClr val="tx1"/>
                </a:solidFill>
                <a:latin typeface="Arial" charset="0"/>
              </a:defRPr>
            </a:lvl7pPr>
            <a:lvl8pPr eaLnBrk="0" fontAlgn="base" hangingPunct="0">
              <a:spcAft>
                <a:spcPct val="0"/>
              </a:spcAft>
              <a:buFont typeface="Arial" charset="0"/>
              <a:buChar char="»"/>
              <a:defRPr>
                <a:solidFill>
                  <a:schemeClr val="tx1"/>
                </a:solidFill>
                <a:latin typeface="Arial" charset="0"/>
              </a:defRPr>
            </a:lvl8pPr>
            <a:lvl9pPr eaLnBrk="0" fontAlgn="base" hangingPunct="0">
              <a:spcAft>
                <a:spcPct val="0"/>
              </a:spcAft>
              <a:buFont typeface="Arial" charset="0"/>
              <a:buChar char="»"/>
              <a:defRPr>
                <a:solidFill>
                  <a:schemeClr val="tx1"/>
                </a:solidFill>
                <a:latin typeface="Arial" charset="0"/>
              </a:defRPr>
            </a:lvl9pPr>
          </a:lstStyle>
          <a:p>
            <a:pPr eaLnBrk="1" hangingPunct="1"/>
            <a:r>
              <a:rPr lang="zh-CN" altLang="en-US" sz="2400" dirty="0">
                <a:solidFill>
                  <a:schemeClr val="bg1"/>
                </a:solidFill>
              </a:rPr>
              <a:t>更低的技术门槛</a:t>
            </a:r>
            <a:endParaRPr lang="en-US" altLang="zh-CN" sz="2400" dirty="0">
              <a:solidFill>
                <a:schemeClr val="bg1"/>
              </a:solidFill>
            </a:endParaRPr>
          </a:p>
          <a:p>
            <a:pPr eaLnBrk="1" hangingPunct="1"/>
            <a:r>
              <a:rPr lang="zh-CN" altLang="en-US" sz="2400" dirty="0">
                <a:solidFill>
                  <a:schemeClr val="bg1"/>
                </a:solidFill>
              </a:rPr>
              <a:t>更高的工作效率</a:t>
            </a:r>
          </a:p>
        </p:txBody>
      </p:sp>
    </p:spTree>
    <p:extLst>
      <p:ext uri="{BB962C8B-B14F-4D97-AF65-F5344CB8AC3E}">
        <p14:creationId xmlns:p14="http://schemas.microsoft.com/office/powerpoint/2010/main" val="22349547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randombar(horizontal)">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1619251" y="755651"/>
            <a:ext cx="6048375" cy="753533"/>
          </a:xfrm>
        </p:spPr>
        <p:txBody>
          <a:bodyPr rtlCol="0">
            <a:normAutofit/>
          </a:bodyPr>
          <a:lstStyle/>
          <a:p>
            <a:pPr eaLnBrk="1" fontAlgn="auto" hangingPunct="1">
              <a:spcAft>
                <a:spcPts val="0"/>
              </a:spcAft>
              <a:defRPr/>
            </a:pPr>
            <a:r>
              <a:rPr lang="zh-CN" altLang="en-US" sz="3000" dirty="0" smtClean="0"/>
              <a:t>交互型课件</a:t>
            </a:r>
            <a:endParaRPr lang="zh-CN" altLang="en-US" sz="3000" dirty="0"/>
          </a:p>
        </p:txBody>
      </p:sp>
      <p:sp>
        <p:nvSpPr>
          <p:cNvPr id="10" name="矩形 9"/>
          <p:cNvSpPr/>
          <p:nvPr>
            <p:custDataLst>
              <p:tags r:id="rId3"/>
            </p:custDataLst>
          </p:nvPr>
        </p:nvSpPr>
        <p:spPr>
          <a:xfrm>
            <a:off x="4003412" y="3321622"/>
            <a:ext cx="2133918" cy="646331"/>
          </a:xfrm>
          <a:prstGeom prst="rect">
            <a:avLst/>
          </a:prstGeom>
          <a:noFill/>
        </p:spPr>
        <p:txBody>
          <a:bodyPr wrap="none">
            <a:spAutoFit/>
          </a:bodyPr>
          <a:lstStyle/>
          <a:p>
            <a:pPr algn="ctr" eaLnBrk="1" fontAlgn="auto" hangingPunct="1">
              <a:spcBef>
                <a:spcPts val="0"/>
              </a:spcBef>
              <a:spcAft>
                <a:spcPts val="0"/>
              </a:spcAft>
              <a:defRPr/>
            </a:pPr>
            <a:r>
              <a:rPr lang="en-US" altLang="zh-CN" sz="3600" dirty="0">
                <a:ln w="0"/>
                <a:latin typeface="+mn-lt"/>
              </a:rPr>
              <a:t>Captivate</a:t>
            </a:r>
            <a:endParaRPr lang="zh-CN" altLang="en-US" sz="3600" dirty="0">
              <a:ln w="0"/>
              <a:latin typeface="+mn-lt"/>
            </a:endParaRPr>
          </a:p>
        </p:txBody>
      </p:sp>
      <p:sp>
        <p:nvSpPr>
          <p:cNvPr id="137220" name="矩形 10"/>
          <p:cNvSpPr>
            <a:spLocks noChangeArrowheads="1"/>
          </p:cNvSpPr>
          <p:nvPr>
            <p:custDataLst>
              <p:tags r:id="rId4"/>
            </p:custDataLst>
          </p:nvPr>
        </p:nvSpPr>
        <p:spPr bwMode="auto">
          <a:xfrm>
            <a:off x="1195389" y="3306234"/>
            <a:ext cx="126060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n-US" altLang="zh-CN" sz="2800" dirty="0" err="1"/>
              <a:t>Lectora</a:t>
            </a:r>
            <a:endParaRPr lang="zh-CN" altLang="en-US" sz="2800" dirty="0"/>
          </a:p>
        </p:txBody>
      </p:sp>
      <p:sp>
        <p:nvSpPr>
          <p:cNvPr id="137221" name="矩形 11"/>
          <p:cNvSpPr>
            <a:spLocks noChangeArrowheads="1"/>
          </p:cNvSpPr>
          <p:nvPr>
            <p:custDataLst>
              <p:tags r:id="rId5"/>
            </p:custDataLst>
          </p:nvPr>
        </p:nvSpPr>
        <p:spPr bwMode="auto">
          <a:xfrm>
            <a:off x="2051050" y="5107517"/>
            <a:ext cx="319145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n-US" altLang="zh-CN" sz="3600"/>
              <a:t>OutStart Trainer</a:t>
            </a:r>
            <a:endParaRPr lang="zh-CN" altLang="en-US" sz="3600"/>
          </a:p>
        </p:txBody>
      </p:sp>
      <p:sp>
        <p:nvSpPr>
          <p:cNvPr id="137222" name="矩形 12"/>
          <p:cNvSpPr>
            <a:spLocks noChangeArrowheads="1"/>
          </p:cNvSpPr>
          <p:nvPr>
            <p:custDataLst>
              <p:tags r:id="rId6"/>
            </p:custDataLst>
          </p:nvPr>
        </p:nvSpPr>
        <p:spPr bwMode="auto">
          <a:xfrm>
            <a:off x="5651500" y="2370668"/>
            <a:ext cx="154465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n-US" altLang="zh-CN" sz="2400"/>
              <a:t>Composica</a:t>
            </a:r>
            <a:endParaRPr lang="zh-CN" altLang="en-US" sz="2400"/>
          </a:p>
        </p:txBody>
      </p:sp>
      <p:sp>
        <p:nvSpPr>
          <p:cNvPr id="14" name="矩形 13"/>
          <p:cNvSpPr/>
          <p:nvPr>
            <p:custDataLst>
              <p:tags r:id="rId7"/>
            </p:custDataLst>
          </p:nvPr>
        </p:nvSpPr>
        <p:spPr>
          <a:xfrm>
            <a:off x="2455991" y="2220153"/>
            <a:ext cx="1584088" cy="523220"/>
          </a:xfrm>
          <a:prstGeom prst="rect">
            <a:avLst/>
          </a:prstGeom>
          <a:noFill/>
        </p:spPr>
        <p:txBody>
          <a:bodyPr wrap="none">
            <a:spAutoFit/>
          </a:bodyPr>
          <a:lstStyle/>
          <a:p>
            <a:pPr algn="ctr" eaLnBrk="1" fontAlgn="auto" hangingPunct="1">
              <a:spcBef>
                <a:spcPts val="0"/>
              </a:spcBef>
              <a:spcAft>
                <a:spcPts val="0"/>
              </a:spcAft>
              <a:defRPr/>
            </a:pPr>
            <a:r>
              <a:rPr lang="en-US" altLang="zh-CN" sz="2800" dirty="0">
                <a:ln w="0"/>
                <a:latin typeface="+mn-lt"/>
              </a:rPr>
              <a:t>Storyline</a:t>
            </a:r>
            <a:endParaRPr lang="zh-CN" altLang="en-US" sz="2800" dirty="0">
              <a:ln w="0"/>
              <a:latin typeface="+mn-lt"/>
            </a:endParaRPr>
          </a:p>
        </p:txBody>
      </p:sp>
      <p:sp>
        <p:nvSpPr>
          <p:cNvPr id="3" name="日期占位符 2"/>
          <p:cNvSpPr>
            <a:spLocks noGrp="1"/>
          </p:cNvSpPr>
          <p:nvPr>
            <p:ph type="dt" sz="half" idx="10"/>
            <p:custDataLst>
              <p:tags r:id="rId8"/>
            </p:custDataLst>
          </p:nvPr>
        </p:nvSpPr>
        <p:spPr>
          <a:xfrm>
            <a:off x="457200" y="6356351"/>
            <a:ext cx="2133600" cy="366183"/>
          </a:xfrm>
        </p:spPr>
        <p:txBody>
          <a:bodyPr/>
          <a:lstStyle/>
          <a:p>
            <a:fld id="{99DB9DC5-E1DD-4049-9E06-2C0586F272D9}" type="datetime1">
              <a:rPr lang="zh-CN" altLang="en-US" smtClean="0"/>
              <a:t>2018/12/15</a:t>
            </a:fld>
            <a:endParaRPr lang="zh-CN" altLang="en-US"/>
          </a:p>
        </p:txBody>
      </p:sp>
      <p:sp>
        <p:nvSpPr>
          <p:cNvPr id="4" name="灯片编号占位符 3"/>
          <p:cNvSpPr>
            <a:spLocks noGrp="1"/>
          </p:cNvSpPr>
          <p:nvPr>
            <p:ph type="sldNum" sz="quarter" idx="11"/>
            <p:custDataLst>
              <p:tags r:id="rId9"/>
            </p:custDataLst>
          </p:nvPr>
        </p:nvSpPr>
        <p:spPr>
          <a:xfrm>
            <a:off x="6788150" y="6307667"/>
            <a:ext cx="2133600" cy="364067"/>
          </a:xfrm>
        </p:spPr>
        <p:txBody>
          <a:bodyPr/>
          <a:lstStyle/>
          <a:p>
            <a:fld id="{1E0BA58B-103A-46B6-A109-3DF0890384A4}" type="slidenum">
              <a:rPr lang="zh-CN" altLang="en-US" smtClean="0"/>
              <a:t>87</a:t>
            </a:fld>
            <a:endParaRPr lang="zh-CN" altLang="en-US"/>
          </a:p>
        </p:txBody>
      </p:sp>
    </p:spTree>
    <p:custDataLst>
      <p:tags r:id="rId1"/>
    </p:custDataLst>
    <p:extLst>
      <p:ext uri="{BB962C8B-B14F-4D97-AF65-F5344CB8AC3E}">
        <p14:creationId xmlns:p14="http://schemas.microsoft.com/office/powerpoint/2010/main" val="332404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10"/>
                                        </p:tgtEl>
                                      </p:cBhvr>
                                      <p:by x="150000" y="150000"/>
                                    </p:animScale>
                                  </p:childTnLst>
                                </p:cTn>
                              </p:par>
                              <p:par>
                                <p:cTn id="7" presetID="3" presetClass="emph" presetSubtype="2" fill="hold" grpId="1" nodeType="withEffect">
                                  <p:stCondLst>
                                    <p:cond delay="0"/>
                                  </p:stCondLst>
                                  <p:childTnLst>
                                    <p:animClr clrSpc="rgb" dir="cw">
                                      <p:cBhvr override="childStyle">
                                        <p:cTn id="8" dur="2000" fill="hold"/>
                                        <p:tgtEl>
                                          <p:spTgt spid="10"/>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Adobe Captivate 9</a:t>
            </a:r>
            <a:endParaRPr lang="zh-CN" altLang="en-US" dirty="0"/>
          </a:p>
        </p:txBody>
      </p:sp>
      <p:sp>
        <p:nvSpPr>
          <p:cNvPr id="3" name="内容占位符 2"/>
          <p:cNvSpPr>
            <a:spLocks noGrp="1"/>
          </p:cNvSpPr>
          <p:nvPr>
            <p:ph idx="1"/>
          </p:nvPr>
        </p:nvSpPr>
        <p:spPr/>
        <p:txBody>
          <a:bodyPr/>
          <a:lstStyle/>
          <a:p>
            <a:r>
              <a:rPr lang="en-US" altLang="zh-CN" dirty="0"/>
              <a:t>Captivate</a:t>
            </a:r>
            <a:r>
              <a:rPr lang="zh-CN" altLang="en-US" dirty="0"/>
              <a:t>的操作使用不需要任何编程知识或多媒体技能，都能快速创建功能强大的、引人入胜的</a:t>
            </a:r>
            <a:r>
              <a:rPr lang="zh-CN" altLang="en-US" b="1" dirty="0">
                <a:solidFill>
                  <a:srgbClr val="FF0000"/>
                </a:solidFill>
              </a:rPr>
              <a:t>仿真</a:t>
            </a:r>
            <a:r>
              <a:rPr lang="zh-CN" altLang="en-US" dirty="0"/>
              <a:t>、</a:t>
            </a:r>
            <a:r>
              <a:rPr lang="zh-CN" altLang="en-US" b="1" dirty="0">
                <a:solidFill>
                  <a:srgbClr val="FF0000"/>
                </a:solidFill>
              </a:rPr>
              <a:t>软件演示</a:t>
            </a:r>
            <a:r>
              <a:rPr lang="zh-CN" altLang="en-US" dirty="0"/>
              <a:t>、</a:t>
            </a:r>
            <a:r>
              <a:rPr lang="zh-CN" altLang="en-US" b="1" dirty="0">
                <a:solidFill>
                  <a:srgbClr val="FF0000"/>
                </a:solidFill>
              </a:rPr>
              <a:t>基于场景的培训</a:t>
            </a:r>
            <a:r>
              <a:rPr lang="zh-CN" altLang="en-US" dirty="0"/>
              <a:t>和</a:t>
            </a:r>
            <a:r>
              <a:rPr lang="zh-CN" altLang="en-US" b="1" dirty="0">
                <a:solidFill>
                  <a:srgbClr val="FF0000"/>
                </a:solidFill>
              </a:rPr>
              <a:t>测验</a:t>
            </a:r>
            <a:endParaRPr lang="en-US" altLang="zh-CN" b="1" dirty="0">
              <a:solidFill>
                <a:srgbClr val="FF0000"/>
              </a:solidFill>
            </a:endParaRPr>
          </a:p>
          <a:p>
            <a:r>
              <a:rPr lang="zh-CN" altLang="en-US" dirty="0"/>
              <a:t>通过该软件，用户可以轻松记录屏幕操作、添加电子学习交互、创建具有反馈选项的复杂分支场景，并包含丰富的媒体。</a:t>
            </a:r>
          </a:p>
          <a:p>
            <a:endParaRPr lang="zh-CN" altLang="en-US" dirty="0"/>
          </a:p>
        </p:txBody>
      </p:sp>
      <p:sp>
        <p:nvSpPr>
          <p:cNvPr id="4" name="日期占位符 3"/>
          <p:cNvSpPr>
            <a:spLocks noGrp="1"/>
          </p:cNvSpPr>
          <p:nvPr>
            <p:ph type="dt" sz="half" idx="10"/>
          </p:nvPr>
        </p:nvSpPr>
        <p:spPr/>
        <p:txBody>
          <a:bodyPr/>
          <a:lstStyle/>
          <a:p>
            <a:fld id="{5A6E931D-714F-46CC-8A48-2A5EA4AB0C0B}" type="datetime1">
              <a:rPr lang="zh-CN" altLang="en-US" smtClean="0"/>
              <a:pPr/>
              <a:t>2018/12/15</a:t>
            </a:fld>
            <a:endParaRPr lang="zh-CN" altLang="en-US"/>
          </a:p>
        </p:txBody>
      </p:sp>
      <p:sp>
        <p:nvSpPr>
          <p:cNvPr id="5" name="灯片编号占位符 4"/>
          <p:cNvSpPr>
            <a:spLocks noGrp="1"/>
          </p:cNvSpPr>
          <p:nvPr>
            <p:ph type="sldNum" sz="quarter" idx="11"/>
          </p:nvPr>
        </p:nvSpPr>
        <p:spPr/>
        <p:txBody>
          <a:bodyPr/>
          <a:lstStyle/>
          <a:p>
            <a:fld id="{1E0BA58B-103A-46B6-A109-3DF0890384A4}" type="slidenum">
              <a:rPr lang="zh-CN" altLang="en-US" smtClean="0"/>
              <a:pPr/>
              <a:t>88</a:t>
            </a:fld>
            <a:endParaRPr lang="zh-CN" altLang="en-US" dirty="0"/>
          </a:p>
        </p:txBody>
      </p:sp>
    </p:spTree>
    <p:extLst>
      <p:ext uri="{BB962C8B-B14F-4D97-AF65-F5344CB8AC3E}">
        <p14:creationId xmlns:p14="http://schemas.microsoft.com/office/powerpoint/2010/main" val="382692192"/>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Adobe Captivate </a:t>
            </a:r>
            <a:r>
              <a:rPr lang="en-US" altLang="zh-CN" dirty="0" smtClean="0"/>
              <a:t>9 </a:t>
            </a:r>
            <a:r>
              <a:rPr lang="zh-CN" altLang="en-US" dirty="0" smtClean="0"/>
              <a:t>常用功能</a:t>
            </a:r>
            <a:endParaRPr lang="zh-CN" altLang="en-US" dirty="0"/>
          </a:p>
        </p:txBody>
      </p:sp>
      <p:sp>
        <p:nvSpPr>
          <p:cNvPr id="3" name="内容占位符 2"/>
          <p:cNvSpPr>
            <a:spLocks noGrp="1"/>
          </p:cNvSpPr>
          <p:nvPr>
            <p:ph idx="1"/>
          </p:nvPr>
        </p:nvSpPr>
        <p:spPr/>
        <p:txBody>
          <a:bodyPr/>
          <a:lstStyle/>
          <a:p>
            <a:pPr lvl="0"/>
            <a:r>
              <a:rPr lang="zh-CN" altLang="en-US" sz="2000" dirty="0">
                <a:solidFill>
                  <a:prstClr val="black"/>
                </a:solidFill>
              </a:rPr>
              <a:t>高清录屏功能：</a:t>
            </a:r>
            <a:endParaRPr lang="en-US" altLang="zh-CN" sz="2000" dirty="0">
              <a:solidFill>
                <a:prstClr val="black"/>
              </a:solidFill>
            </a:endParaRPr>
          </a:p>
          <a:p>
            <a:pPr lvl="1"/>
            <a:r>
              <a:rPr lang="zh-CN" altLang="en-US" sz="1700" dirty="0">
                <a:solidFill>
                  <a:prstClr val="black"/>
                </a:solidFill>
              </a:rPr>
              <a:t>支持制作交互式软件教学功能</a:t>
            </a:r>
            <a:endParaRPr lang="en-US" altLang="zh-CN" sz="1700" dirty="0">
              <a:solidFill>
                <a:prstClr val="black"/>
              </a:solidFill>
            </a:endParaRPr>
          </a:p>
          <a:p>
            <a:pPr lvl="1"/>
            <a:r>
              <a:rPr lang="zh-CN" altLang="en-US" sz="1700" dirty="0">
                <a:solidFill>
                  <a:prstClr val="black"/>
                </a:solidFill>
              </a:rPr>
              <a:t>自动添加中文文字提示功能</a:t>
            </a:r>
            <a:endParaRPr lang="en-US" altLang="zh-CN" sz="1700" dirty="0">
              <a:solidFill>
                <a:prstClr val="black"/>
              </a:solidFill>
            </a:endParaRPr>
          </a:p>
          <a:p>
            <a:pPr lvl="1"/>
            <a:r>
              <a:rPr lang="zh-CN" altLang="en-US" sz="1700" dirty="0">
                <a:solidFill>
                  <a:prstClr val="black"/>
                </a:solidFill>
              </a:rPr>
              <a:t>到处的</a:t>
            </a:r>
            <a:r>
              <a:rPr lang="en-US" altLang="zh-CN" sz="1700" dirty="0">
                <a:solidFill>
                  <a:prstClr val="black"/>
                </a:solidFill>
              </a:rPr>
              <a:t>Flash</a:t>
            </a:r>
            <a:r>
              <a:rPr lang="zh-CN" altLang="en-US" sz="1700" dirty="0">
                <a:solidFill>
                  <a:prstClr val="black"/>
                </a:solidFill>
              </a:rPr>
              <a:t>文件自动添加播放进度条功能，并支持自定义播放进度条外观</a:t>
            </a:r>
            <a:endParaRPr lang="en-US" altLang="zh-CN" sz="1700" dirty="0">
              <a:solidFill>
                <a:prstClr val="black"/>
              </a:solidFill>
            </a:endParaRPr>
          </a:p>
          <a:p>
            <a:pPr lvl="1"/>
            <a:r>
              <a:rPr lang="zh-CN" altLang="en-US" sz="1700" dirty="0">
                <a:solidFill>
                  <a:prstClr val="black"/>
                </a:solidFill>
              </a:rPr>
              <a:t>支持录制视频演示功能</a:t>
            </a:r>
            <a:endParaRPr lang="en-US" altLang="zh-CN" sz="1700" dirty="0">
              <a:solidFill>
                <a:prstClr val="black"/>
              </a:solidFill>
            </a:endParaRPr>
          </a:p>
          <a:p>
            <a:pPr lvl="1"/>
            <a:r>
              <a:rPr lang="zh-CN" altLang="en-US" sz="1700" b="1" u="sng" dirty="0">
                <a:solidFill>
                  <a:prstClr val="black"/>
                </a:solidFill>
              </a:rPr>
              <a:t>支持录屏的同时录制麦克风语音讲解功能</a:t>
            </a:r>
            <a:endParaRPr lang="en-US" altLang="zh-CN" sz="1700" b="1" u="sng" dirty="0">
              <a:solidFill>
                <a:prstClr val="black"/>
              </a:solidFill>
            </a:endParaRPr>
          </a:p>
          <a:p>
            <a:pPr lvl="1"/>
            <a:r>
              <a:rPr lang="en-US" altLang="zh-CN" sz="1700" dirty="0">
                <a:solidFill>
                  <a:prstClr val="black"/>
                </a:solidFill>
              </a:rPr>
              <a:t> </a:t>
            </a:r>
            <a:r>
              <a:rPr lang="zh-CN" altLang="en-US" sz="1700" dirty="0">
                <a:solidFill>
                  <a:prstClr val="black"/>
                </a:solidFill>
              </a:rPr>
              <a:t>支持先录演示，后补充语音讲解功能</a:t>
            </a:r>
            <a:endParaRPr lang="en-US" altLang="zh-CN" sz="1700" dirty="0">
              <a:solidFill>
                <a:prstClr val="black"/>
              </a:solidFill>
            </a:endParaRPr>
          </a:p>
          <a:p>
            <a:pPr lvl="1"/>
            <a:r>
              <a:rPr lang="zh-CN" altLang="en-US" sz="1700" dirty="0">
                <a:solidFill>
                  <a:prstClr val="black"/>
                </a:solidFill>
              </a:rPr>
              <a:t>支持自由编辑每张幻灯片中的所有按钮等元素</a:t>
            </a:r>
            <a:endParaRPr lang="en-US" altLang="zh-CN" sz="1700" dirty="0">
              <a:solidFill>
                <a:prstClr val="black"/>
              </a:solidFill>
            </a:endParaRPr>
          </a:p>
          <a:p>
            <a:pPr lvl="1"/>
            <a:r>
              <a:rPr lang="zh-CN" altLang="en-US" sz="1700" dirty="0">
                <a:solidFill>
                  <a:prstClr val="black"/>
                </a:solidFill>
              </a:rPr>
              <a:t>支持自由放大局部演示画面功能</a:t>
            </a:r>
          </a:p>
          <a:p>
            <a:endParaRPr lang="zh-CN" altLang="en-US" dirty="0"/>
          </a:p>
        </p:txBody>
      </p:sp>
      <p:sp>
        <p:nvSpPr>
          <p:cNvPr id="4" name="日期占位符 3"/>
          <p:cNvSpPr>
            <a:spLocks noGrp="1"/>
          </p:cNvSpPr>
          <p:nvPr>
            <p:ph type="dt" sz="half" idx="10"/>
          </p:nvPr>
        </p:nvSpPr>
        <p:spPr/>
        <p:txBody>
          <a:bodyPr/>
          <a:lstStyle/>
          <a:p>
            <a:fld id="{5A6E931D-714F-46CC-8A48-2A5EA4AB0C0B}" type="datetime1">
              <a:rPr lang="zh-CN" altLang="en-US" smtClean="0"/>
              <a:pPr/>
              <a:t>2018/12/15</a:t>
            </a:fld>
            <a:endParaRPr lang="zh-CN" altLang="en-US"/>
          </a:p>
        </p:txBody>
      </p:sp>
      <p:sp>
        <p:nvSpPr>
          <p:cNvPr id="5" name="灯片编号占位符 4"/>
          <p:cNvSpPr>
            <a:spLocks noGrp="1"/>
          </p:cNvSpPr>
          <p:nvPr>
            <p:ph type="sldNum" sz="quarter" idx="11"/>
          </p:nvPr>
        </p:nvSpPr>
        <p:spPr/>
        <p:txBody>
          <a:bodyPr/>
          <a:lstStyle/>
          <a:p>
            <a:fld id="{1E0BA58B-103A-46B6-A109-3DF0890384A4}" type="slidenum">
              <a:rPr lang="zh-CN" altLang="en-US" smtClean="0"/>
              <a:pPr/>
              <a:t>89</a:t>
            </a:fld>
            <a:endParaRPr lang="zh-CN" altLang="en-US" dirty="0"/>
          </a:p>
        </p:txBody>
      </p:sp>
    </p:spTree>
    <p:extLst>
      <p:ext uri="{BB962C8B-B14F-4D97-AF65-F5344CB8AC3E}">
        <p14:creationId xmlns:p14="http://schemas.microsoft.com/office/powerpoint/2010/main" val="184821926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756576" y="2924944"/>
            <a:ext cx="1459893" cy="1732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标题 1"/>
          <p:cNvSpPr>
            <a:spLocks noGrp="1"/>
          </p:cNvSpPr>
          <p:nvPr>
            <p:ph type="title"/>
            <p:custDataLst>
              <p:tags r:id="rId1"/>
            </p:custDataLst>
          </p:nvPr>
        </p:nvSpPr>
        <p:spPr>
          <a:xfrm>
            <a:off x="1259632" y="768275"/>
            <a:ext cx="7128470" cy="752875"/>
          </a:xfrm>
        </p:spPr>
        <p:txBody>
          <a:bodyPr>
            <a:normAutofit/>
          </a:bodyPr>
          <a:lstStyle/>
          <a:p>
            <a:r>
              <a:rPr lang="zh-CN" altLang="en-US" dirty="0" smtClean="0"/>
              <a:t>声音</a:t>
            </a:r>
            <a:r>
              <a:rPr lang="zh-CN" altLang="en-US" dirty="0"/>
              <a:t>的录制与编辑</a:t>
            </a:r>
          </a:p>
        </p:txBody>
      </p:sp>
      <p:sp>
        <p:nvSpPr>
          <p:cNvPr id="3" name="内容占位符 2"/>
          <p:cNvSpPr>
            <a:spLocks noGrp="1"/>
          </p:cNvSpPr>
          <p:nvPr>
            <p:ph idx="1"/>
            <p:custDataLst>
              <p:tags r:id="rId2"/>
            </p:custDataLst>
          </p:nvPr>
        </p:nvSpPr>
        <p:spPr>
          <a:xfrm>
            <a:off x="1077357" y="1751337"/>
            <a:ext cx="7455084" cy="4374827"/>
          </a:xfrm>
        </p:spPr>
        <p:txBody>
          <a:bodyPr/>
          <a:lstStyle/>
          <a:p>
            <a:r>
              <a:rPr lang="zh-CN" altLang="en-US" sz="2400" dirty="0" smtClean="0"/>
              <a:t>录制麦克风的声音</a:t>
            </a:r>
            <a:endParaRPr lang="en-US" altLang="zh-CN" sz="2400" dirty="0" smtClean="0"/>
          </a:p>
          <a:p>
            <a:pPr marL="914400" lvl="1" indent="-457200">
              <a:buFont typeface="+mj-ea"/>
              <a:buAutoNum type="circleNumDbPlain"/>
            </a:pPr>
            <a:r>
              <a:rPr lang="zh-CN" altLang="en-US" sz="2000" dirty="0" smtClean="0"/>
              <a:t>接入麦克风的“话筒”接口。</a:t>
            </a:r>
            <a:endParaRPr lang="en-US" altLang="zh-CN" sz="2000" dirty="0" smtClean="0"/>
          </a:p>
          <a:p>
            <a:pPr marL="914400" lvl="1" indent="-457200">
              <a:buFont typeface="+mj-ea"/>
              <a:buAutoNum type="circleNumDbPlain"/>
            </a:pPr>
            <a:r>
              <a:rPr lang="zh-CN" altLang="en-US" sz="2000" dirty="0" smtClean="0"/>
              <a:t>将录音来源设置为“麦克风”。</a:t>
            </a:r>
            <a:endParaRPr lang="en-US" altLang="zh-CN" sz="2000" dirty="0" smtClean="0"/>
          </a:p>
          <a:p>
            <a:pPr marL="914400" lvl="1" indent="-457200">
              <a:buFont typeface="+mj-ea"/>
              <a:buAutoNum type="circleNumDbPlain"/>
            </a:pPr>
            <a:r>
              <a:rPr lang="zh-CN" altLang="en-US" sz="2000" dirty="0" smtClean="0"/>
              <a:t>在录音设备属性中，“调节音量”项目中选择“录音”选项，在下面的“显示下列音量控制”的列表中选择“麦克风”选项。</a:t>
            </a:r>
            <a:endParaRPr lang="en-US" altLang="zh-CN" sz="2000" dirty="0" smtClean="0"/>
          </a:p>
          <a:p>
            <a:pPr marL="914400" lvl="1" indent="-457200">
              <a:buFont typeface="+mj-ea"/>
              <a:buAutoNum type="circleNumDbPlain"/>
            </a:pPr>
            <a:r>
              <a:rPr lang="zh-CN" altLang="en-US" sz="2000" dirty="0" smtClean="0"/>
              <a:t>在“录音控制”对话框中设置音量。</a:t>
            </a:r>
            <a:endParaRPr lang="en-US" altLang="zh-CN" sz="2000" dirty="0" smtClean="0"/>
          </a:p>
          <a:p>
            <a:pPr marL="914400" lvl="1" indent="-457200">
              <a:buFont typeface="+mj-ea"/>
              <a:buAutoNum type="circleNumDbPlain"/>
            </a:pPr>
            <a:r>
              <a:rPr lang="zh-CN" altLang="en-US" sz="2000" dirty="0" smtClean="0"/>
              <a:t>打开音频编辑软件，进行录音。</a:t>
            </a:r>
            <a:endParaRPr lang="zh-CN" altLang="en-US" sz="2000" dirty="0"/>
          </a:p>
        </p:txBody>
      </p:sp>
      <p:sp>
        <p:nvSpPr>
          <p:cNvPr id="4" name="日期占位符 3"/>
          <p:cNvSpPr>
            <a:spLocks noGrp="1"/>
          </p:cNvSpPr>
          <p:nvPr>
            <p:ph type="dt" sz="half" idx="10"/>
            <p:custDataLst>
              <p:tags r:id="rId3"/>
            </p:custDataLst>
          </p:nvPr>
        </p:nvSpPr>
        <p:spPr>
          <a:xfrm>
            <a:off x="457200" y="6356351"/>
            <a:ext cx="2133600" cy="366183"/>
          </a:xfrm>
        </p:spPr>
        <p:txBody>
          <a:bodyPr/>
          <a:lstStyle/>
          <a:p>
            <a:fld id="{CA7C4E74-422F-4E67-8483-10299A02C625}" type="datetime1">
              <a:rPr lang="zh-CN" altLang="en-US" smtClean="0"/>
              <a:t>2018/12/15</a:t>
            </a:fld>
            <a:endParaRPr lang="zh-CN" altLang="en-US"/>
          </a:p>
        </p:txBody>
      </p:sp>
      <p:sp>
        <p:nvSpPr>
          <p:cNvPr id="5" name="灯片编号占位符 4"/>
          <p:cNvSpPr>
            <a:spLocks noGrp="1"/>
          </p:cNvSpPr>
          <p:nvPr>
            <p:ph type="sldNum" sz="quarter" idx="11"/>
            <p:custDataLst>
              <p:tags r:id="rId4"/>
            </p:custDataLst>
          </p:nvPr>
        </p:nvSpPr>
        <p:spPr>
          <a:xfrm>
            <a:off x="6788150" y="6307667"/>
            <a:ext cx="2133600" cy="364067"/>
          </a:xfrm>
        </p:spPr>
        <p:txBody>
          <a:bodyPr/>
          <a:lstStyle/>
          <a:p>
            <a:fld id="{1E0BA58B-103A-46B6-A109-3DF0890384A4}" type="slidenum">
              <a:rPr lang="zh-CN" altLang="en-US" smtClean="0"/>
              <a:t>9</a:t>
            </a:fld>
            <a:endParaRPr lang="zh-CN" altLang="en-US"/>
          </a:p>
        </p:txBody>
      </p:sp>
    </p:spTree>
    <p:extLst>
      <p:ext uri="{BB962C8B-B14F-4D97-AF65-F5344CB8AC3E}">
        <p14:creationId xmlns:p14="http://schemas.microsoft.com/office/powerpoint/2010/main" val="3168844823"/>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Adobe Captivate </a:t>
            </a:r>
            <a:r>
              <a:rPr lang="en-US" altLang="zh-CN" dirty="0" smtClean="0"/>
              <a:t>9 </a:t>
            </a:r>
            <a:r>
              <a:rPr lang="zh-CN" altLang="en-US" dirty="0" smtClean="0"/>
              <a:t>常用功能</a:t>
            </a:r>
            <a:endParaRPr lang="zh-CN" altLang="en-US" dirty="0"/>
          </a:p>
        </p:txBody>
      </p:sp>
      <p:sp>
        <p:nvSpPr>
          <p:cNvPr id="3" name="内容占位符 2"/>
          <p:cNvSpPr>
            <a:spLocks noGrp="1"/>
          </p:cNvSpPr>
          <p:nvPr>
            <p:ph idx="1"/>
          </p:nvPr>
        </p:nvSpPr>
        <p:spPr/>
        <p:txBody>
          <a:bodyPr/>
          <a:lstStyle/>
          <a:p>
            <a:pPr lvl="0"/>
            <a:r>
              <a:rPr lang="zh-CN" altLang="en-US" dirty="0">
                <a:solidFill>
                  <a:prstClr val="black"/>
                </a:solidFill>
              </a:rPr>
              <a:t>具有制作</a:t>
            </a:r>
            <a:r>
              <a:rPr lang="en-US" altLang="zh-CN" dirty="0">
                <a:solidFill>
                  <a:prstClr val="black"/>
                </a:solidFill>
              </a:rPr>
              <a:t>Flash</a:t>
            </a:r>
            <a:r>
              <a:rPr lang="zh-CN" altLang="en-US" dirty="0">
                <a:solidFill>
                  <a:prstClr val="black"/>
                </a:solidFill>
              </a:rPr>
              <a:t>课件的功能：</a:t>
            </a:r>
            <a:endParaRPr lang="en-US" altLang="zh-CN" dirty="0">
              <a:solidFill>
                <a:prstClr val="black"/>
              </a:solidFill>
            </a:endParaRPr>
          </a:p>
          <a:p>
            <a:pPr lvl="1"/>
            <a:r>
              <a:rPr lang="zh-CN" altLang="en-US" b="1" u="sng" dirty="0">
                <a:solidFill>
                  <a:prstClr val="black"/>
                </a:solidFill>
              </a:rPr>
              <a:t>可以使用该软件独立制作</a:t>
            </a:r>
            <a:r>
              <a:rPr lang="en-US" altLang="zh-CN" b="1" u="sng" dirty="0">
                <a:solidFill>
                  <a:prstClr val="black"/>
                </a:solidFill>
              </a:rPr>
              <a:t>Flash</a:t>
            </a:r>
            <a:r>
              <a:rPr lang="zh-CN" altLang="en-US" b="1" u="sng" dirty="0">
                <a:solidFill>
                  <a:prstClr val="black"/>
                </a:solidFill>
              </a:rPr>
              <a:t>课件的功能</a:t>
            </a:r>
            <a:endParaRPr lang="en-US" altLang="zh-CN" b="1" u="sng" dirty="0">
              <a:solidFill>
                <a:prstClr val="black"/>
              </a:solidFill>
            </a:endParaRPr>
          </a:p>
          <a:p>
            <a:pPr lvl="1"/>
            <a:r>
              <a:rPr lang="zh-CN" altLang="en-US" dirty="0">
                <a:solidFill>
                  <a:prstClr val="black"/>
                </a:solidFill>
              </a:rPr>
              <a:t>支持导入</a:t>
            </a:r>
            <a:r>
              <a:rPr lang="en-US" altLang="zh-CN" dirty="0">
                <a:solidFill>
                  <a:prstClr val="black"/>
                </a:solidFill>
              </a:rPr>
              <a:t>PowerPoint2010</a:t>
            </a:r>
            <a:r>
              <a:rPr lang="zh-CN" altLang="en-US" dirty="0">
                <a:solidFill>
                  <a:prstClr val="black"/>
                </a:solidFill>
              </a:rPr>
              <a:t>幻灯片文件功能</a:t>
            </a:r>
            <a:endParaRPr lang="en-US" altLang="zh-CN" dirty="0">
              <a:solidFill>
                <a:prstClr val="black"/>
              </a:solidFill>
            </a:endParaRPr>
          </a:p>
          <a:p>
            <a:pPr lvl="1"/>
            <a:r>
              <a:rPr lang="zh-CN" altLang="en-US" dirty="0">
                <a:solidFill>
                  <a:prstClr val="black"/>
                </a:solidFill>
              </a:rPr>
              <a:t>支持更换幻灯片主题模板功能</a:t>
            </a:r>
            <a:endParaRPr lang="en-US" altLang="zh-CN" dirty="0">
              <a:solidFill>
                <a:prstClr val="black"/>
              </a:solidFill>
            </a:endParaRPr>
          </a:p>
          <a:p>
            <a:pPr lvl="1"/>
            <a:r>
              <a:rPr lang="zh-CN" altLang="en-US" dirty="0">
                <a:solidFill>
                  <a:prstClr val="black"/>
                </a:solidFill>
              </a:rPr>
              <a:t>在幻灯片中自由插入按钮、图片</a:t>
            </a:r>
            <a:endParaRPr lang="en-US" altLang="zh-CN" dirty="0">
              <a:solidFill>
                <a:prstClr val="black"/>
              </a:solidFill>
            </a:endParaRPr>
          </a:p>
          <a:p>
            <a:pPr lvl="1"/>
            <a:r>
              <a:rPr lang="zh-CN" altLang="en-US" dirty="0">
                <a:solidFill>
                  <a:prstClr val="black"/>
                </a:solidFill>
              </a:rPr>
              <a:t>强大的对齐幻灯片中多元素功能</a:t>
            </a:r>
            <a:endParaRPr lang="en-US" altLang="zh-CN" dirty="0">
              <a:solidFill>
                <a:prstClr val="black"/>
              </a:solidFill>
            </a:endParaRPr>
          </a:p>
          <a:p>
            <a:pPr lvl="1"/>
            <a:r>
              <a:rPr lang="zh-CN" altLang="en-US" dirty="0">
                <a:solidFill>
                  <a:prstClr val="black"/>
                </a:solidFill>
              </a:rPr>
              <a:t>自由添加超链接功能</a:t>
            </a:r>
            <a:endParaRPr lang="en-US" altLang="zh-CN" dirty="0">
              <a:solidFill>
                <a:prstClr val="black"/>
              </a:solidFill>
            </a:endParaRPr>
          </a:p>
          <a:p>
            <a:pPr lvl="1"/>
            <a:r>
              <a:rPr lang="zh-CN" altLang="en-US" dirty="0">
                <a:solidFill>
                  <a:prstClr val="black"/>
                </a:solidFill>
              </a:rPr>
              <a:t>输出交互式</a:t>
            </a:r>
            <a:r>
              <a:rPr lang="en-US" altLang="zh-CN" dirty="0">
                <a:solidFill>
                  <a:prstClr val="black"/>
                </a:solidFill>
              </a:rPr>
              <a:t>SWF</a:t>
            </a:r>
            <a:r>
              <a:rPr lang="zh-CN" altLang="en-US" dirty="0">
                <a:solidFill>
                  <a:prstClr val="black"/>
                </a:solidFill>
              </a:rPr>
              <a:t>文件格式的</a:t>
            </a:r>
            <a:r>
              <a:rPr lang="zh-CN" altLang="en-US" dirty="0" smtClean="0">
                <a:solidFill>
                  <a:prstClr val="black"/>
                </a:solidFill>
              </a:rPr>
              <a:t>作品</a:t>
            </a:r>
            <a:endParaRPr lang="zh-CN" altLang="en-US" dirty="0">
              <a:solidFill>
                <a:prstClr val="black"/>
              </a:solidFill>
            </a:endParaRPr>
          </a:p>
        </p:txBody>
      </p:sp>
      <p:sp>
        <p:nvSpPr>
          <p:cNvPr id="4" name="日期占位符 3"/>
          <p:cNvSpPr>
            <a:spLocks noGrp="1"/>
          </p:cNvSpPr>
          <p:nvPr>
            <p:ph type="dt" sz="half" idx="10"/>
          </p:nvPr>
        </p:nvSpPr>
        <p:spPr/>
        <p:txBody>
          <a:bodyPr/>
          <a:lstStyle/>
          <a:p>
            <a:fld id="{5A6E931D-714F-46CC-8A48-2A5EA4AB0C0B}" type="datetime1">
              <a:rPr lang="zh-CN" altLang="en-US" smtClean="0"/>
              <a:pPr/>
              <a:t>2018/12/15</a:t>
            </a:fld>
            <a:endParaRPr lang="zh-CN" altLang="en-US"/>
          </a:p>
        </p:txBody>
      </p:sp>
      <p:sp>
        <p:nvSpPr>
          <p:cNvPr id="5" name="灯片编号占位符 4"/>
          <p:cNvSpPr>
            <a:spLocks noGrp="1"/>
          </p:cNvSpPr>
          <p:nvPr>
            <p:ph type="sldNum" sz="quarter" idx="11"/>
          </p:nvPr>
        </p:nvSpPr>
        <p:spPr/>
        <p:txBody>
          <a:bodyPr/>
          <a:lstStyle/>
          <a:p>
            <a:fld id="{1E0BA58B-103A-46B6-A109-3DF0890384A4}" type="slidenum">
              <a:rPr lang="zh-CN" altLang="en-US" smtClean="0"/>
              <a:pPr/>
              <a:t>90</a:t>
            </a:fld>
            <a:endParaRPr lang="zh-CN" altLang="en-US" dirty="0"/>
          </a:p>
        </p:txBody>
      </p:sp>
    </p:spTree>
    <p:extLst>
      <p:ext uri="{BB962C8B-B14F-4D97-AF65-F5344CB8AC3E}">
        <p14:creationId xmlns:p14="http://schemas.microsoft.com/office/powerpoint/2010/main" val="2492388354"/>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Adobe Captivate </a:t>
            </a:r>
            <a:r>
              <a:rPr lang="en-US" altLang="zh-CN" dirty="0" smtClean="0"/>
              <a:t>9 </a:t>
            </a:r>
            <a:r>
              <a:rPr lang="zh-CN" altLang="en-US" dirty="0" smtClean="0"/>
              <a:t>常用功能</a:t>
            </a:r>
            <a:endParaRPr lang="zh-CN" altLang="en-US" dirty="0"/>
          </a:p>
        </p:txBody>
      </p:sp>
      <p:sp>
        <p:nvSpPr>
          <p:cNvPr id="3" name="内容占位符 2"/>
          <p:cNvSpPr>
            <a:spLocks noGrp="1"/>
          </p:cNvSpPr>
          <p:nvPr>
            <p:ph idx="1"/>
          </p:nvPr>
        </p:nvSpPr>
        <p:spPr/>
        <p:txBody>
          <a:bodyPr/>
          <a:lstStyle/>
          <a:p>
            <a:pPr lvl="0"/>
            <a:r>
              <a:rPr lang="zh-CN" altLang="en-US" dirty="0">
                <a:solidFill>
                  <a:prstClr val="black"/>
                </a:solidFill>
              </a:rPr>
              <a:t>自动录制屏幕上的动作，制作高质量的流式媒体课件</a:t>
            </a:r>
            <a:endParaRPr lang="en-US" altLang="zh-CN" dirty="0">
              <a:solidFill>
                <a:prstClr val="black"/>
              </a:solidFill>
            </a:endParaRPr>
          </a:p>
          <a:p>
            <a:pPr lvl="0"/>
            <a:r>
              <a:rPr lang="zh-CN" altLang="en-US" dirty="0">
                <a:solidFill>
                  <a:prstClr val="black"/>
                </a:solidFill>
              </a:rPr>
              <a:t>制作的课件对网络运行环境要求低，运行播放简便</a:t>
            </a:r>
            <a:endParaRPr lang="en-US" altLang="zh-CN" dirty="0">
              <a:solidFill>
                <a:prstClr val="black"/>
              </a:solidFill>
            </a:endParaRPr>
          </a:p>
          <a:p>
            <a:pPr lvl="0"/>
            <a:r>
              <a:rPr lang="zh-CN" altLang="en-US" dirty="0">
                <a:solidFill>
                  <a:prstClr val="black"/>
                </a:solidFill>
              </a:rPr>
              <a:t>软件平台操作简单，开发效率高</a:t>
            </a:r>
            <a:endParaRPr lang="en-US" altLang="zh-CN" dirty="0">
              <a:solidFill>
                <a:prstClr val="black"/>
              </a:solidFill>
            </a:endParaRPr>
          </a:p>
          <a:p>
            <a:pPr lvl="0"/>
            <a:r>
              <a:rPr lang="zh-CN" altLang="en-US" b="1" u="sng" dirty="0">
                <a:solidFill>
                  <a:prstClr val="black"/>
                </a:solidFill>
              </a:rPr>
              <a:t>作品符合</a:t>
            </a:r>
            <a:r>
              <a:rPr lang="en-US" altLang="zh-CN" b="1" u="sng" dirty="0">
                <a:solidFill>
                  <a:prstClr val="black"/>
                </a:solidFill>
              </a:rPr>
              <a:t>SCORM</a:t>
            </a:r>
            <a:r>
              <a:rPr lang="zh-CN" altLang="en-US" b="1" u="sng" dirty="0">
                <a:solidFill>
                  <a:prstClr val="black"/>
                </a:solidFill>
              </a:rPr>
              <a:t>、</a:t>
            </a:r>
            <a:r>
              <a:rPr lang="en-US" altLang="zh-CN" b="1" u="sng" dirty="0">
                <a:solidFill>
                  <a:prstClr val="black"/>
                </a:solidFill>
              </a:rPr>
              <a:t>AICC</a:t>
            </a:r>
            <a:r>
              <a:rPr lang="zh-CN" altLang="en-US" b="1" u="sng" dirty="0">
                <a:solidFill>
                  <a:prstClr val="black"/>
                </a:solidFill>
              </a:rPr>
              <a:t>等规范，支持统一码技术</a:t>
            </a:r>
          </a:p>
        </p:txBody>
      </p:sp>
      <p:sp>
        <p:nvSpPr>
          <p:cNvPr id="4" name="日期占位符 3"/>
          <p:cNvSpPr>
            <a:spLocks noGrp="1"/>
          </p:cNvSpPr>
          <p:nvPr>
            <p:ph type="dt" sz="half" idx="10"/>
          </p:nvPr>
        </p:nvSpPr>
        <p:spPr/>
        <p:txBody>
          <a:bodyPr/>
          <a:lstStyle/>
          <a:p>
            <a:fld id="{5A6E931D-714F-46CC-8A48-2A5EA4AB0C0B}" type="datetime1">
              <a:rPr lang="zh-CN" altLang="en-US" smtClean="0"/>
              <a:pPr/>
              <a:t>2018/12/15</a:t>
            </a:fld>
            <a:endParaRPr lang="zh-CN" altLang="en-US"/>
          </a:p>
        </p:txBody>
      </p:sp>
      <p:sp>
        <p:nvSpPr>
          <p:cNvPr id="5" name="灯片编号占位符 4"/>
          <p:cNvSpPr>
            <a:spLocks noGrp="1"/>
          </p:cNvSpPr>
          <p:nvPr>
            <p:ph type="sldNum" sz="quarter" idx="11"/>
          </p:nvPr>
        </p:nvSpPr>
        <p:spPr/>
        <p:txBody>
          <a:bodyPr/>
          <a:lstStyle/>
          <a:p>
            <a:fld id="{1E0BA58B-103A-46B6-A109-3DF0890384A4}" type="slidenum">
              <a:rPr lang="zh-CN" altLang="en-US" smtClean="0"/>
              <a:pPr/>
              <a:t>91</a:t>
            </a:fld>
            <a:endParaRPr lang="zh-CN" altLang="en-US" dirty="0"/>
          </a:p>
        </p:txBody>
      </p:sp>
    </p:spTree>
    <p:extLst>
      <p:ext uri="{BB962C8B-B14F-4D97-AF65-F5344CB8AC3E}">
        <p14:creationId xmlns:p14="http://schemas.microsoft.com/office/powerpoint/2010/main" val="3058726984"/>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2950" y="1957918"/>
            <a:ext cx="1582738" cy="20785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5411"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92438" y="1924051"/>
            <a:ext cx="3117850" cy="10731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5412"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05551" y="2419351"/>
            <a:ext cx="1838325" cy="1155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5413"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36875" y="3196168"/>
            <a:ext cx="2838450" cy="1934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5414" name="Picture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903913" y="3642784"/>
            <a:ext cx="1536700" cy="78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5415" name="Picture 7" descr="D:\2.微课程\国开logo.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68364" y="5111752"/>
            <a:ext cx="2916237" cy="1035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416" name="Picture 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643439" y="5130800"/>
            <a:ext cx="1368425" cy="677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5417" name="Picture 9"/>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502401" y="4853518"/>
            <a:ext cx="2049463" cy="1646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标题 1"/>
          <p:cNvSpPr>
            <a:spLocks noGrp="1"/>
          </p:cNvSpPr>
          <p:nvPr>
            <p:ph type="title"/>
            <p:custDataLst>
              <p:tags r:id="rId2"/>
            </p:custDataLst>
          </p:nvPr>
        </p:nvSpPr>
        <p:spPr>
          <a:xfrm>
            <a:off x="1619251" y="755651"/>
            <a:ext cx="6048375" cy="753533"/>
          </a:xfrm>
        </p:spPr>
        <p:txBody>
          <a:bodyPr rtlCol="0">
            <a:normAutofit/>
          </a:bodyPr>
          <a:lstStyle/>
          <a:p>
            <a:pPr eaLnBrk="1" fontAlgn="auto" hangingPunct="1">
              <a:spcAft>
                <a:spcPts val="0"/>
              </a:spcAft>
              <a:defRPr/>
            </a:pPr>
            <a:r>
              <a:rPr lang="zh-CN" altLang="en-US" dirty="0" smtClean="0"/>
              <a:t>资源共享时代</a:t>
            </a:r>
            <a:endParaRPr lang="zh-CN" altLang="en-US" dirty="0"/>
          </a:p>
        </p:txBody>
      </p:sp>
      <p:sp>
        <p:nvSpPr>
          <p:cNvPr id="3" name="日期占位符 2"/>
          <p:cNvSpPr>
            <a:spLocks noGrp="1"/>
          </p:cNvSpPr>
          <p:nvPr>
            <p:ph type="dt" sz="half" idx="10"/>
            <p:custDataLst>
              <p:tags r:id="rId3"/>
            </p:custDataLst>
          </p:nvPr>
        </p:nvSpPr>
        <p:spPr>
          <a:xfrm>
            <a:off x="457200" y="6356351"/>
            <a:ext cx="2133600" cy="366183"/>
          </a:xfrm>
        </p:spPr>
        <p:txBody>
          <a:bodyPr/>
          <a:lstStyle/>
          <a:p>
            <a:fld id="{B611AC42-1A62-4BBD-8118-4BC68CA1249B}" type="datetime1">
              <a:rPr lang="zh-CN" altLang="en-US" smtClean="0"/>
              <a:t>2018/12/15</a:t>
            </a:fld>
            <a:endParaRPr lang="zh-CN" altLang="en-US"/>
          </a:p>
        </p:txBody>
      </p:sp>
      <p:sp>
        <p:nvSpPr>
          <p:cNvPr id="4" name="灯片编号占位符 3"/>
          <p:cNvSpPr>
            <a:spLocks noGrp="1"/>
          </p:cNvSpPr>
          <p:nvPr>
            <p:ph type="sldNum" sz="quarter" idx="11"/>
            <p:custDataLst>
              <p:tags r:id="rId4"/>
            </p:custDataLst>
          </p:nvPr>
        </p:nvSpPr>
        <p:spPr>
          <a:xfrm>
            <a:off x="6788150" y="6307667"/>
            <a:ext cx="2133600" cy="364067"/>
          </a:xfrm>
        </p:spPr>
        <p:txBody>
          <a:bodyPr/>
          <a:lstStyle/>
          <a:p>
            <a:fld id="{1E0BA58B-103A-46B6-A109-3DF0890384A4}" type="slidenum">
              <a:rPr lang="zh-CN" altLang="en-US" smtClean="0"/>
              <a:t>92</a:t>
            </a:fld>
            <a:endParaRPr lang="zh-CN" altLang="en-US"/>
          </a:p>
        </p:txBody>
      </p:sp>
    </p:spTree>
    <p:custDataLst>
      <p:tags r:id="rId1"/>
    </p:custDataLst>
    <p:extLst>
      <p:ext uri="{BB962C8B-B14F-4D97-AF65-F5344CB8AC3E}">
        <p14:creationId xmlns:p14="http://schemas.microsoft.com/office/powerpoint/2010/main" val="1659276224"/>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custDataLst>
              <p:tags r:id="rId1"/>
            </p:custDataLst>
          </p:nvPr>
        </p:nvSpPr>
        <p:spPr/>
        <p:txBody>
          <a:bodyPr rtlCol="0"/>
          <a:lstStyle/>
          <a:p>
            <a:pPr eaLnBrk="1" fontAlgn="auto" hangingPunct="1">
              <a:spcAft>
                <a:spcPts val="0"/>
              </a:spcAft>
              <a:defRPr/>
            </a:pPr>
            <a:r>
              <a:rPr dirty="0" err="1" smtClean="0">
                <a:latin typeface="方正准圆简体" panose="03000509000000000000" pitchFamily="65" charset="-122"/>
                <a:ea typeface="方正准圆简体" panose="03000509000000000000" pitchFamily="65" charset="-122"/>
              </a:rPr>
              <a:t>赶快行动起来吧</a:t>
            </a:r>
            <a:endParaRPr dirty="0">
              <a:latin typeface="方正准圆简体" panose="03000509000000000000" pitchFamily="65" charset="-122"/>
              <a:ea typeface="方正准圆简体" panose="03000509000000000000" pitchFamily="65" charset="-122"/>
            </a:endParaRPr>
          </a:p>
        </p:txBody>
      </p:sp>
      <p:sp>
        <p:nvSpPr>
          <p:cNvPr id="3" name="日期占位符 2"/>
          <p:cNvSpPr>
            <a:spLocks noGrp="1"/>
          </p:cNvSpPr>
          <p:nvPr>
            <p:ph type="dt" sz="half" idx="4294967295"/>
            <p:custDataLst>
              <p:tags r:id="rId2"/>
            </p:custDataLst>
          </p:nvPr>
        </p:nvSpPr>
        <p:spPr>
          <a:xfrm>
            <a:off x="0" y="6356350"/>
            <a:ext cx="2133600" cy="366713"/>
          </a:xfrm>
        </p:spPr>
        <p:txBody>
          <a:bodyPr/>
          <a:lstStyle/>
          <a:p>
            <a:fld id="{F80EC6BA-7244-4463-90D7-F4650497D475}" type="datetime1">
              <a:rPr lang="zh-CN" altLang="en-US" smtClean="0"/>
              <a:t>2018/12/15</a:t>
            </a:fld>
            <a:endParaRPr lang="zh-CN" altLang="en-US"/>
          </a:p>
        </p:txBody>
      </p:sp>
      <p:sp>
        <p:nvSpPr>
          <p:cNvPr id="5" name="灯片编号占位符 4"/>
          <p:cNvSpPr>
            <a:spLocks noGrp="1"/>
          </p:cNvSpPr>
          <p:nvPr>
            <p:ph type="sldNum" sz="quarter" idx="4294967295"/>
            <p:custDataLst>
              <p:tags r:id="rId3"/>
            </p:custDataLst>
          </p:nvPr>
        </p:nvSpPr>
        <p:spPr>
          <a:xfrm>
            <a:off x="7010400" y="6356350"/>
            <a:ext cx="2133600" cy="366713"/>
          </a:xfrm>
        </p:spPr>
        <p:txBody>
          <a:bodyPr/>
          <a:lstStyle/>
          <a:p>
            <a:fld id="{1E0BA58B-103A-46B6-A109-3DF0890384A4}" type="slidenum">
              <a:rPr lang="zh-CN" altLang="en-US" smtClean="0"/>
              <a:t>93</a:t>
            </a:fld>
            <a:endParaRPr lang="zh-CN" altLang="en-US"/>
          </a:p>
        </p:txBody>
      </p:sp>
    </p:spTree>
    <p:extLst>
      <p:ext uri="{BB962C8B-B14F-4D97-AF65-F5344CB8AC3E}">
        <p14:creationId xmlns:p14="http://schemas.microsoft.com/office/powerpoint/2010/main" val="2308856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ags/tag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2&quot;/&gt;&lt;/TableIndex&gt;&lt;/ShapeTextInfo&gt;"/>
</p:tagLst>
</file>

<file path=ppt/tags/tag1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0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0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0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8&quot;/&gt;&lt;lineCharCount val=&quot;4&quot;/&gt;&lt;/TableIndex&gt;&lt;/ShapeTextInfo&gt;"/>
</p:tagLst>
</file>

<file path=ppt/tags/tag10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8&quot;/&gt;&lt;lineCharCount val=&quot;5&quot;/&gt;&lt;/TableIndex&gt;&lt;/ShapeTextInfo&gt;"/>
  <p:tag name="PRESENTER_DUMMYTAG" val="&lt;DummyForForceWrite&gt;&lt;/DummyForForceWrite&gt;"/>
  <p:tag name="HTML_SHAPEINFO" val="&lt;ThreeDShapeInfo&gt;&lt;uuid val=&quot;{A8532DD0-4A85-4A6E-B79E-07B11BB11863}&quot;/&gt;&lt;isInvalidForFieldText val=&quot;0&quot;/&gt;&lt;Image&gt;&lt;filename val=&quot;C:\Users\Yuling\AppData\Local\Temp\CP107047958843Session\CPTrustFolder107047958906\PPTImport107048332796\data\asimages\{A8532DD0-4A85-4A6E-B79E-07B11BB11863}_1.png&quot;/&gt;&lt;left val=&quot;534&quot;/&gt;&lt;top val=&quot;229&quot;/&gt;&lt;width val=&quot;448&quot;/&gt;&lt;height val=&quot;191&quot;/&gt;&lt;hasText val=&quot;1&quot;/&gt;&lt;/Image&gt;&lt;/ThreeDShapeInfo&gt;"/>
</p:tagLst>
</file>

<file path=ppt/tags/tag10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6&quot;/&gt;&lt;/TableIndex&gt;&lt;/ShapeTextInfo&gt;"/>
  <p:tag name="PRESENTER_DUMMYTAG" val="&lt;DummyForForceWrite&gt;&lt;/DummyForForceWrite&gt;"/>
  <p:tag name="HTML_SHAPEINFO" val="&lt;ThreeDShapeInfo&gt;&lt;uuid val=&quot;{6227DE24-450A-40F4-8CD2-683208DF699F}&quot;/&gt;&lt;isInvalidForFieldText val=&quot;0&quot;/&gt;&lt;Image&gt;&lt;filename val=&quot;C:\Users\Yuling\AppData\Local\Temp\CP107047958843Session\CPTrustFolder107047958906\PPTImport107048332796\data\asimages\{6227DE24-450A-40F4-8CD2-683208DF699F}_1.png&quot;/&gt;&lt;left val=&quot;481&quot;/&gt;&lt;top val=&quot;516&quot;/&gt;&lt;width val=&quot;528&quot;/&gt;&lt;height val=&quot;229&quot;/&gt;&lt;hasText val=&quot;1&quot;/&gt;&lt;/Image&gt;&lt;/ThreeDShapeInfo&gt;"/>
</p:tagLst>
</file>

<file path=ppt/tags/tag10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 name="HTML_SHAPEINFO" val="&lt;ThreeDShapeInfo&gt;&lt;uuid val=&quot;{8D4C77B7-CAB6-4A37-8112-5359084E818B}&quot;/&gt;&lt;isInvalidForFieldText val=&quot;0&quot;/&gt;&lt;Image&gt;&lt;filename val=&quot;C:\Users\Yuling\AppData\Local\Temp\CP107047958843Session\CPTrustFolder107047958906\PPTImport107048332796\data\asimages\{8D4C77B7-CAB6-4A37-8112-5359084E818B}_2.png&quot;/&gt;&lt;left val=&quot;47&quot;/&gt;&lt;top val=&quot;666&quot;/&gt;&lt;width val=&quot;225&quot;/&gt;&lt;height val=&quot;39&quot;/&gt;&lt;hasText val=&quot;1&quot;/&gt;&lt;/Image&gt;&lt;/ThreeDShapeInfo&gt;"/>
</p:tagLst>
</file>

<file path=ppt/tags/tag10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quot;/&gt;&lt;/TableIndex&gt;&lt;/ShapeTextInfo&gt;"/>
  <p:tag name="HTML_SHAPEINFO" val="&lt;ThreeDShapeInfo&gt;&lt;uuid val=&quot;{97DF5995-F09C-45FD-8769-0627E0F8D8A5}&quot;/&gt;&lt;isInvalidForFieldText val=&quot;0&quot;/&gt;&lt;Image&gt;&lt;filename val=&quot;C:\Users\Yuling\AppData\Local\Temp\CP107047958843Session\CPTrustFolder107047958906\PPTImport107048332796\data\asimages\{97DF5995-F09C-45FD-8769-0627E0F8D8A5}_2.png&quot;/&gt;&lt;left val=&quot;687&quot;/&gt;&lt;top val=&quot;666&quot;/&gt;&lt;width val=&quot;225&quot;/&gt;&lt;height val=&quot;39&quot;/&gt;&lt;hasText val=&quot;1&quot;/&gt;&lt;/Image&gt;&lt;/ThreeDShapeInfo&gt;"/>
</p:tagLst>
</file>

<file path=ppt/tags/tag10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11&quot;/&gt;&lt;lineCharCount val=&quot;10&quot;/&gt;&lt;lineCharCount val=&quot;9&quot;/&gt;&lt;/TableIndex&gt;&lt;/ShapeTextInfo&gt;"/>
  <p:tag name="HTML_SHAPEINFO" val="&lt;ThreeDShapeInfo&gt;&lt;uuid val=&quot;{7E12A434-2C56-4003-924A-008C1FD4D1CC}&quot;/&gt;&lt;isInvalidForFieldText val=&quot;0&quot;/&gt;&lt;Image&gt;&lt;filename val=&quot;C:\Users\Yuling\AppData\Local\Temp\CP107047958843Session\CPTrustFolder107047958906\PPTImport107048332796\data\asimages\{7E12A434-2C56-4003-924A-008C1FD4D1CC}_2.png&quot;/&gt;&lt;left val=&quot;281&quot;/&gt;&lt;top val=&quot;230&quot;/&gt;&lt;width val=&quot;592&quot;/&gt;&lt;height val=&quot;354&quot;/&gt;&lt;hasText val=&quot;1&quot;/&gt;&lt;/Image&gt;&lt;/ThreeDShapeInfo&gt;"/>
</p:tagLst>
</file>

<file path=ppt/tags/tag10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quot;/&gt;&lt;/TableIndex&gt;&lt;/ShapeTextInfo&gt;"/>
  <p:tag name="PRESENTER_SHAPEINFO" val="&lt;ThreeDShapeInfo&gt;&lt;uuid val=&quot;{B13066FF-C8CF-4D80-9714-8BA6976709C8}&quot;/&gt;&lt;isInvalidForFieldText val=&quot;0&quot;/&gt;&lt;Image&gt;&lt;filename val=&quot;C:\Users\Yuling\AppData\Local\Temp\CP107047958843Session\CPTrustFolder107047958906\PPTImport107048332796\data\asimages\{B13066FF-C8CF-4D80-9714-8BA6976709C8}_2.png&quot;/&gt;&lt;left val=&quot;253&quot;/&gt;&lt;top val=&quot;227&quot;/&gt;&lt;width val=&quot;40&quot;/&gt;&lt;height val=&quot;98&quot;/&gt;&lt;hasText val=&quot;1&quot;/&gt;&lt;/Image&gt;&lt;/ThreeDShapeInfo&gt;"/>
</p:tagLst>
</file>

<file path=ppt/tags/tag10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quot;/&gt;&lt;/TableIndex&gt;&lt;/ShapeTextInfo&gt;"/>
  <p:tag name="PRESENTER_SHAPEINFO" val="&lt;ThreeDShapeInfo&gt;&lt;uuid val=&quot;{94651620-02F5-4222-AFDB-C5F5A4920EEA}&quot;/&gt;&lt;isInvalidForFieldText val=&quot;0&quot;/&gt;&lt;Image&gt;&lt;filename val=&quot;C:\Users\Yuling\AppData\Local\Temp\CP107047958843Session\CPTrustFolder107047958906\PPTImport107048332796\data\asimages\{94651620-02F5-4222-AFDB-C5F5A4920EEA}_2.png&quot;/&gt;&lt;left val=&quot;247&quot;/&gt;&lt;top val=&quot;317&quot;/&gt;&lt;width val=&quot;52&quot;/&gt;&lt;height val=&quot;98&quot;/&gt;&lt;hasText val=&quot;1&quot;/&gt;&lt;/Image&gt;&lt;/ThreeDShapeInfo&gt;"/>
</p:tagLst>
</file>

<file path=ppt/tags/tag1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1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quot;/&gt;&lt;/TableIndex&gt;&lt;/ShapeTextInfo&gt;"/>
  <p:tag name="PRESENTER_SHAPEINFO" val="&lt;ThreeDShapeInfo&gt;&lt;uuid val=&quot;{F99C8880-D587-4308-BC58-2AF3C41B1F6F}&quot;/&gt;&lt;isInvalidForFieldText val=&quot;0&quot;/&gt;&lt;Image&gt;&lt;filename val=&quot;C:\Users\Yuling\AppData\Local\Temp\CP107047958843Session\CPTrustFolder107047958906\PPTImport107048332796\data\asimages\{F99C8880-D587-4308-BC58-2AF3C41B1F6F}_2.png&quot;/&gt;&lt;left val=&quot;244&quot;/&gt;&lt;top val=&quot;406&quot;/&gt;&lt;width val=&quot;57&quot;/&gt;&lt;height val=&quot;98&quot;/&gt;&lt;hasText val=&quot;1&quot;/&gt;&lt;/Image&gt;&lt;/ThreeDShapeInfo&gt;"/>
</p:tagLst>
</file>

<file path=ppt/tags/tag11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10&quot;/&gt;&lt;lineCharCount val=&quot;9&quot;/&gt;&lt;lineCharCount val=&quot;10&quot;/&gt;&lt;lineCharCount val=&quot;10&quot;/&gt;&lt;/TableIndex&gt;&lt;/ShapeTextInfo&gt;"/>
  <p:tag name="HTML_SHAPEINFO" val="&lt;ThreeDShapeInfo&gt;&lt;uuid val=&quot;{3049CC8A-FBAA-4A99-BBDC-75312DDA661C}&quot;/&gt;&lt;isInvalidForFieldText val=&quot;0&quot;/&gt;&lt;Image&gt;&lt;filename val=&quot;C:\Users\Yuling\AppData\Local\Temp\CP107047958843Session\CPTrustFolder107047958906\PPTImport107048332796\data\asimages\{3049CC8A-FBAA-4A99-BBDC-75312DDA661C}_3.png&quot;/&gt;&lt;left val=&quot;300&quot;/&gt;&lt;top val=&quot;329&quot;/&gt;&lt;width val=&quot;595&quot;/&gt;&lt;height val=&quot;354&quot;/&gt;&lt;hasText val=&quot;1&quot;/&gt;&lt;/Image&gt;&lt;/ThreeDShapeInfo&gt;"/>
</p:tagLst>
</file>

<file path=ppt/tags/tag11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 name="HTML_SHAPEINFO" val="&lt;ThreeDShapeInfo&gt;&lt;uuid val=&quot;{83DE21B1-808B-48A9-AB95-2B453001AFF9}&quot;/&gt;&lt;isInvalidForFieldText val=&quot;0&quot;/&gt;&lt;Image&gt;&lt;filename val=&quot;C:\Users\Yuling\AppData\Local\Temp\CP107047958843Session\CPTrustFolder107047958906\PPTImport107048332796\data\asimages\{83DE21B1-808B-48A9-AB95-2B453001AFF9}_3.png&quot;/&gt;&lt;left val=&quot;47&quot;/&gt;&lt;top val=&quot;666&quot;/&gt;&lt;width val=&quot;225&quot;/&gt;&lt;height val=&quot;39&quot;/&gt;&lt;hasText val=&quot;1&quot;/&gt;&lt;/Image&gt;&lt;/ThreeDShapeInfo&gt;"/>
</p:tagLst>
</file>

<file path=ppt/tags/tag11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quot;/&gt;&lt;/TableIndex&gt;&lt;/ShapeTextInfo&gt;"/>
  <p:tag name="HTML_SHAPEINFO" val="&lt;ThreeDShapeInfo&gt;&lt;uuid val=&quot;{7996C862-06A2-4BBB-8852-EF7E653A86B9}&quot;/&gt;&lt;isInvalidForFieldText val=&quot;0&quot;/&gt;&lt;Image&gt;&lt;filename val=&quot;C:\Users\Yuling\AppData\Local\Temp\CP107047958843Session\CPTrustFolder107047958906\PPTImport107048332796\data\asimages\{7996C862-06A2-4BBB-8852-EF7E653A86B9}_3.png&quot;/&gt;&lt;left val=&quot;687&quot;/&gt;&lt;top val=&quot;666&quot;/&gt;&lt;width val=&quot;225&quot;/&gt;&lt;height val=&quot;39&quot;/&gt;&lt;hasText val=&quot;1&quot;/&gt;&lt;/Image&gt;&lt;/ThreeDShapeInfo&gt;"/>
</p:tagLst>
</file>

<file path=ppt/tags/tag11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1&quot;/&gt;&lt;/TableIndex&gt;&lt;/ShapeTextInfo&gt;"/>
  <p:tag name="HTML_SHAPEINFO" val="&lt;ThreeDShapeInfo&gt;&lt;uuid val=&quot;{AC332B82-391A-424E-B860-734D72185A90}&quot;/&gt;&lt;isInvalidForFieldText val=&quot;0&quot;/&gt;&lt;Image&gt;&lt;filename val=&quot;C:\Users\Yuling\AppData\Local\Temp\CP107047958843Session\CPTrustFolder107047958906\PPTImport107048332796\data\asimages\{AC332B82-391A-424E-B860-734D72185A90}_3.png&quot;/&gt;&lt;left val=&quot;206&quot;/&gt;&lt;top val=&quot;151&quot;/&gt;&lt;width val=&quot;660&quot;/&gt;&lt;height val=&quot;92&quot;/&gt;&lt;hasText val=&quot;1&quot;/&gt;&lt;/Image&gt;&lt;/ThreeDShapeInfo&gt;"/>
</p:tagLst>
</file>

<file path=ppt/tags/tag11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 name="HTML_SHAPEINFO" val="&lt;ThreeDShapeInfo&gt;&lt;uuid val=&quot;{3930722A-FAA2-47A5-99A9-71AF11F858CB}&quot;/&gt;&lt;isInvalidForFieldText val=&quot;0&quot;/&gt;&lt;Image&gt;&lt;filename val=&quot;C:\Users\Yuling\AppData\Local\Temp\CP107047958843Session\CPTrustFolder107047958906\PPTImport107048332796\data\asimages\{3930722A-FAA2-47A5-99A9-71AF11F858CB}_4.png&quot;/&gt;&lt;left val=&quot;112&quot;/&gt;&lt;top val=&quot;76&quot;/&gt;&lt;width val=&quot;768&quot;/&gt;&lt;height val=&quot;102&quot;/&gt;&lt;hasText val=&quot;1&quot;/&gt;&lt;/Image&gt;&lt;/ThreeDShapeInfo&gt;"/>
</p:tagLst>
</file>

<file path=ppt/tags/tag11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23&quot;/&gt;&lt;lineCharCount val=&quot;23&quot;/&gt;&lt;lineCharCount val=&quot;23&quot;/&gt;&lt;lineCharCount val=&quot;13&quot;/&gt;&lt;/TableIndex&gt;&lt;/ShapeTextInfo&gt;"/>
  <p:tag name="HTML_SHAPEINFO" val="&lt;ThreeDShapeInfo&gt;&lt;uuid val=&quot;{C1E8BDFE-2805-4CA7-AB45-109CCBAD6F66}&quot;/&gt;&lt;isInvalidForFieldText val=&quot;0&quot;/&gt;&lt;Image&gt;&lt;filename val=&quot;C:\Users\Yuling\AppData\Local\Temp\CP107047958843Session\CPTrustFolder107047958906\PPTImport107048332796\data\asimages\{C1E8BDFE-2805-4CA7-AB45-109CCBAD6F66}_4.png&quot;/&gt;&lt;left val=&quot;102&quot;/&gt;&lt;top val=&quot;183&quot;/&gt;&lt;width val=&quot;793&quot;/&gt;&lt;height val=&quot;460&quot;/&gt;&lt;hasText val=&quot;1&quot;/&gt;&lt;/Image&gt;&lt;/ThreeDShapeInfo&gt;"/>
</p:tagLst>
</file>

<file path=ppt/tags/tag11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 name="HTML_SHAPEINFO" val="&lt;ThreeDShapeInfo&gt;&lt;uuid val=&quot;{746640A9-193E-4F7D-A003-F3A534F451FE}&quot;/&gt;&lt;isInvalidForFieldText val=&quot;0&quot;/&gt;&lt;Image&gt;&lt;filename val=&quot;C:\Users\Yuling\AppData\Local\Temp\CP107047958843Session\CPTrustFolder107047958906\PPTImport107048332796\data\asimages\{746640A9-193E-4F7D-A003-F3A534F451FE}_4.png&quot;/&gt;&lt;left val=&quot;47&quot;/&gt;&lt;top val=&quot;666&quot;/&gt;&lt;width val=&quot;225&quot;/&gt;&lt;height val=&quot;39&quot;/&gt;&lt;hasText val=&quot;1&quot;/&gt;&lt;/Image&gt;&lt;/ThreeDShapeInfo&gt;"/>
</p:tagLst>
</file>

<file path=ppt/tags/tag11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quot;/&gt;&lt;/TableIndex&gt;&lt;/ShapeTextInfo&gt;"/>
  <p:tag name="HTML_SHAPEINFO" val="&lt;ThreeDShapeInfo&gt;&lt;uuid val=&quot;{D7FBA682-00E0-4DC0-A652-40DFFF0FB19A}&quot;/&gt;&lt;isInvalidForFieldText val=&quot;0&quot;/&gt;&lt;Image&gt;&lt;filename val=&quot;C:\Users\Yuling\AppData\Local\Temp\CP107047958843Session\CPTrustFolder107047958906\PPTImport107048332796\data\asimages\{D7FBA682-00E0-4DC0-A652-40DFFF0FB19A}_4.png&quot;/&gt;&lt;left val=&quot;712&quot;/&gt;&lt;top val=&quot;642&quot;/&gt;&lt;width val=&quot;241&quot;/&gt;&lt;height val=&quot;90&quot;/&gt;&lt;hasText val=&quot;1&quot;/&gt;&lt;/Image&gt;&lt;/ThreeDShapeInfo&gt;"/>
</p:tagLst>
</file>

<file path=ppt/tags/tag11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 name="HTML_SHAPEINFO" val="&lt;ThreeDShapeInfo&gt;&lt;uuid val=&quot;{3729A332-6025-470A-ADC9-4EB4DE9C4BB8}&quot;/&gt;&lt;isInvalidForFieldText val=&quot;0&quot;/&gt;&lt;Image&gt;&lt;filename val=&quot;C:\Users\Yuling\AppData\Local\Temp\CP107047958843Session\CPTrustFolder107047958906\PPTImport107048332796\data\asimages\{3729A332-6025-470A-ADC9-4EB4DE9C4BB8}_5.png&quot;/&gt;&lt;left val=&quot;112&quot;/&gt;&lt;top val=&quot;76&quot;/&gt;&lt;width val=&quot;768&quot;/&gt;&lt;height val=&quot;102&quot;/&gt;&lt;hasText val=&quot;1&quot;/&gt;&lt;/Image&gt;&lt;/ThreeDShapeInfo&gt;"/>
</p:tagLst>
</file>

<file path=ppt/tags/tag1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2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10&quot;/&gt;&lt;lineCharCount val=&quot;27&quot;/&gt;&lt;lineCharCount val=&quot;15&quot;/&gt;&lt;/TableIndex&gt;&lt;/ShapeTextInfo&gt;"/>
  <p:tag name="HTML_SHAPEINFO" val="&lt;ThreeDShapeInfo&gt;&lt;uuid val=&quot;{4682D93A-E97D-47BC-8842-3028ADFD318C}&quot;/&gt;&lt;isInvalidForFieldText val=&quot;0&quot;/&gt;&lt;Image&gt;&lt;filename val=&quot;C:\Users\Yuling\AppData\Local\Temp\CP107047958843Session\CPTrustFolder107047958906\PPTImport107048332796\data\asimages\{4682D93A-E97D-47BC-8842-3028ADFD318C}_5.png&quot;/&gt;&lt;left val=&quot;102&quot;/&gt;&lt;top val=&quot;183&quot;/&gt;&lt;width val=&quot;793&quot;/&gt;&lt;height val=&quot;460&quot;/&gt;&lt;hasText val=&quot;1&quot;/&gt;&lt;/Image&gt;&lt;/ThreeDShapeInfo&gt;"/>
</p:tagLst>
</file>

<file path=ppt/tags/tag12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 name="HTML_SHAPEINFO" val="&lt;ThreeDShapeInfo&gt;&lt;uuid val=&quot;{4EB9585C-43EF-4C2C-B222-B69347D7402F}&quot;/&gt;&lt;isInvalidForFieldText val=&quot;0&quot;/&gt;&lt;Image&gt;&lt;filename val=&quot;C:\Users\Yuling\AppData\Local\Temp\CP107047958843Session\CPTrustFolder107047958906\PPTImport107048332796\data\asimages\{4EB9585C-43EF-4C2C-B222-B69347D7402F}_5.png&quot;/&gt;&lt;left val=&quot;47&quot;/&gt;&lt;top val=&quot;666&quot;/&gt;&lt;width val=&quot;225&quot;/&gt;&lt;height val=&quot;39&quot;/&gt;&lt;hasText val=&quot;1&quot;/&gt;&lt;/Image&gt;&lt;/ThreeDShapeInfo&gt;"/>
</p:tagLst>
</file>

<file path=ppt/tags/tag12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quot;/&gt;&lt;/TableIndex&gt;&lt;/ShapeTextInfo&gt;"/>
  <p:tag name="HTML_SHAPEINFO" val="&lt;ThreeDShapeInfo&gt;&lt;uuid val=&quot;{2D6EF96F-65F2-4339-9E13-51946157BF99}&quot;/&gt;&lt;isInvalidForFieldText val=&quot;0&quot;/&gt;&lt;Image&gt;&lt;filename val=&quot;C:\Users\Yuling\AppData\Local\Temp\CP107047958843Session\CPTrustFolder107047958906\PPTImport107048332796\data\asimages\{2D6EF96F-65F2-4339-9E13-51946157BF99}_5.png&quot;/&gt;&lt;left val=&quot;712&quot;/&gt;&lt;top val=&quot;642&quot;/&gt;&lt;width val=&quot;241&quot;/&gt;&lt;height val=&quot;90&quot;/&gt;&lt;hasText val=&quot;1&quot;/&gt;&lt;/Image&gt;&lt;/ThreeDShapeInfo&gt;"/>
</p:tagLst>
</file>

<file path=ppt/tags/tag12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 name="HTML_SHAPEINFO" val="&lt;ThreeDShapeInfo&gt;&lt;uuid val=&quot;{30E7679F-8C44-4D5D-AAAC-4FFC2E8DE54A}&quot;/&gt;&lt;isInvalidForFieldText val=&quot;0&quot;/&gt;&lt;Image&gt;&lt;filename val=&quot;C:\Users\Yuling\AppData\Local\Temp\CP107047958843Session\CPTrustFolder107047958906\PPTImport107048332796\data\asimages\{30E7679F-8C44-4D5D-AAAC-4FFC2E8DE54A}_6.png&quot;/&gt;&lt;left val=&quot;112&quot;/&gt;&lt;top val=&quot;76&quot;/&gt;&lt;width val=&quot;768&quot;/&gt;&lt;height val=&quot;102&quot;/&gt;&lt;hasText val=&quot;1&quot;/&gt;&lt;/Image&gt;&lt;/ThreeDShapeInfo&gt;"/>
</p:tagLst>
</file>

<file path=ppt/tags/tag12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10&quot;/&gt;&lt;lineCharCount val=&quot;25&quot;/&gt;&lt;lineCharCount val=&quot;14&quot;/&gt;&lt;lineCharCount val=&quot;22&quot;/&gt;&lt;/TableIndex&gt;&lt;/ShapeTextInfo&gt;"/>
  <p:tag name="HTML_SHAPEINFO" val="&lt;ThreeDShapeInfo&gt;&lt;uuid val=&quot;{64E5F7E9-C4D8-49E5-B963-E67D887610BA}&quot;/&gt;&lt;isInvalidForFieldText val=&quot;0&quot;/&gt;&lt;Image&gt;&lt;filename val=&quot;C:\Users\Yuling\AppData\Local\Temp\CP107047958843Session\CPTrustFolder107047958906\PPTImport107048332796\data\asimages\{64E5F7E9-C4D8-49E5-B963-E67D887610BA}_6.png&quot;/&gt;&lt;left val=&quot;102&quot;/&gt;&lt;top val=&quot;183&quot;/&gt;&lt;width val=&quot;793&quot;/&gt;&lt;height val=&quot;460&quot;/&gt;&lt;hasText val=&quot;1&quot;/&gt;&lt;/Image&gt;&lt;/ThreeDShapeInfo&gt;"/>
</p:tagLst>
</file>

<file path=ppt/tags/tag12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 name="HTML_SHAPEINFO" val="&lt;ThreeDShapeInfo&gt;&lt;uuid val=&quot;{26DC4A8A-9498-4EE4-A29F-FDE3885602A0}&quot;/&gt;&lt;isInvalidForFieldText val=&quot;0&quot;/&gt;&lt;Image&gt;&lt;filename val=&quot;C:\Users\Yuling\AppData\Local\Temp\CP107047958843Session\CPTrustFolder107047958906\PPTImport107048332796\data\asimages\{26DC4A8A-9498-4EE4-A29F-FDE3885602A0}_6.png&quot;/&gt;&lt;left val=&quot;47&quot;/&gt;&lt;top val=&quot;666&quot;/&gt;&lt;width val=&quot;225&quot;/&gt;&lt;height val=&quot;39&quot;/&gt;&lt;hasText val=&quot;1&quot;/&gt;&lt;/Image&gt;&lt;/ThreeDShapeInfo&gt;"/>
</p:tagLst>
</file>

<file path=ppt/tags/tag12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quot;/&gt;&lt;/TableIndex&gt;&lt;/ShapeTextInfo&gt;"/>
  <p:tag name="HTML_SHAPEINFO" val="&lt;ThreeDShapeInfo&gt;&lt;uuid val=&quot;{0D878050-E0A6-43DD-BAC4-AAD58C534737}&quot;/&gt;&lt;isInvalidForFieldText val=&quot;0&quot;/&gt;&lt;Image&gt;&lt;filename val=&quot;C:\Users\Yuling\AppData\Local\Temp\CP107047958843Session\CPTrustFolder107047958906\PPTImport107048332796\data\asimages\{0D878050-E0A6-43DD-BAC4-AAD58C534737}_6.png&quot;/&gt;&lt;left val=&quot;712&quot;/&gt;&lt;top val=&quot;642&quot;/&gt;&lt;width val=&quot;241&quot;/&gt;&lt;height val=&quot;90&quot;/&gt;&lt;hasText val=&quot;1&quot;/&gt;&lt;/Image&gt;&lt;/ThreeDShapeInfo&gt;"/>
</p:tagLst>
</file>

<file path=ppt/tags/tag12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 name="HTML_SHAPEINFO" val="&lt;ThreeDShapeInfo&gt;&lt;uuid val=&quot;{2C8B4E12-77C4-415A-8C47-230EE5074825}&quot;/&gt;&lt;isInvalidForFieldText val=&quot;0&quot;/&gt;&lt;Image&gt;&lt;filename val=&quot;C:\Users\Yuling\AppData\Local\Temp\CP107047958843Session\CPTrustFolder107047958906\PPTImport107048332796\data\asimages\{2C8B4E12-77C4-415A-8C47-230EE5074825}_7.png&quot;/&gt;&lt;left val=&quot;112&quot;/&gt;&lt;top val=&quot;76&quot;/&gt;&lt;width val=&quot;768&quot;/&gt;&lt;height val=&quot;102&quot;/&gt;&lt;hasText val=&quot;1&quot;/&gt;&lt;/Image&gt;&lt;/ThreeDShapeInfo&gt;"/>
</p:tagLst>
</file>

<file path=ppt/tags/tag12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10&quot;/&gt;&lt;lineCharCount val=&quot;25&quot;/&gt;&lt;lineCharCount val=&quot;15&quot;/&gt;&lt;/TableIndex&gt;&lt;/ShapeTextInfo&gt;"/>
  <p:tag name="HTML_SHAPEINFO" val="&lt;ThreeDShapeInfo&gt;&lt;uuid val=&quot;{57696292-3877-4CC7-ABDC-024DD2528EBC}&quot;/&gt;&lt;isInvalidForFieldText val=&quot;0&quot;/&gt;&lt;Image&gt;&lt;filename val=&quot;C:\Users\Yuling\AppData\Local\Temp\CP107047958843Session\CPTrustFolder107047958906\PPTImport107048332796\data\asimages\{57696292-3877-4CC7-ABDC-024DD2528EBC}_7.png&quot;/&gt;&lt;left val=&quot;102&quot;/&gt;&lt;top val=&quot;183&quot;/&gt;&lt;width val=&quot;793&quot;/&gt;&lt;height val=&quot;460&quot;/&gt;&lt;hasText val=&quot;1&quot;/&gt;&lt;/Image&gt;&lt;/ThreeDShapeInfo&gt;"/>
</p:tagLst>
</file>

<file path=ppt/tags/tag12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 name="HTML_SHAPEINFO" val="&lt;ThreeDShapeInfo&gt;&lt;uuid val=&quot;{6AD7FAD2-0BA6-494A-9B6D-C301189D1E9C}&quot;/&gt;&lt;isInvalidForFieldText val=&quot;0&quot;/&gt;&lt;Image&gt;&lt;filename val=&quot;C:\Users\Yuling\AppData\Local\Temp\CP107047958843Session\CPTrustFolder107047958906\PPTImport107048332796\data\asimages\{6AD7FAD2-0BA6-494A-9B6D-C301189D1E9C}_7.png&quot;/&gt;&lt;left val=&quot;47&quot;/&gt;&lt;top val=&quot;666&quot;/&gt;&lt;width val=&quot;225&quot;/&gt;&lt;height val=&quot;39&quot;/&gt;&lt;hasText val=&quot;1&quot;/&gt;&lt;/Image&gt;&lt;/ThreeDShapeInfo&gt;"/>
</p:tagLst>
</file>

<file path=ppt/tags/tag1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3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quot;/&gt;&lt;/TableIndex&gt;&lt;/ShapeTextInfo&gt;"/>
  <p:tag name="HTML_SHAPEINFO" val="&lt;ThreeDShapeInfo&gt;&lt;uuid val=&quot;{07EED51D-066B-4519-87F3-AD7F01F240EB}&quot;/&gt;&lt;isInvalidForFieldText val=&quot;0&quot;/&gt;&lt;Image&gt;&lt;filename val=&quot;C:\Users\Yuling\AppData\Local\Temp\CP107047958843Session\CPTrustFolder107047958906\PPTImport107048332796\data\asimages\{07EED51D-066B-4519-87F3-AD7F01F240EB}_7.png&quot;/&gt;&lt;left val=&quot;712&quot;/&gt;&lt;top val=&quot;642&quot;/&gt;&lt;width val=&quot;241&quot;/&gt;&lt;height val=&quot;90&quot;/&gt;&lt;hasText val=&quot;1&quot;/&gt;&lt;/Image&gt;&lt;/ThreeDShapeInfo&gt;"/>
</p:tagLst>
</file>

<file path=ppt/tags/tag13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 name="HTML_SHAPEINFO" val="&lt;ThreeDShapeInfo&gt;&lt;uuid val=&quot;{28E6379D-4B35-409B-AFAB-D1826C96EECA}&quot;/&gt;&lt;isInvalidForFieldText val=&quot;0&quot;/&gt;&lt;Image&gt;&lt;filename val=&quot;C:\Users\Yuling\AppData\Local\Temp\CP107047958843Session\CPTrustFolder107047958906\PPTImport107048332796\data\asimages\{28E6379D-4B35-409B-AFAB-D1826C96EECA}_8.png&quot;/&gt;&lt;left val=&quot;112&quot;/&gt;&lt;top val=&quot;76&quot;/&gt;&lt;width val=&quot;768&quot;/&gt;&lt;height val=&quot;102&quot;/&gt;&lt;hasText val=&quot;1&quot;/&gt;&lt;/Image&gt;&lt;/ThreeDShapeInfo&gt;"/>
</p:tagLst>
</file>

<file path=ppt/tags/tag13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0&quot;/&gt;&lt;lineCharCount val=&quot;10&quot;/&gt;&lt;lineCharCount val=&quot;33&quot;/&gt;&lt;lineCharCount val=&quot;6&quot;/&gt;&lt;lineCharCount val=&quot;29&quot;/&gt;&lt;lineCharCount val=&quot;10&quot;/&gt;&lt;lineCharCount val=&quot;31&quot;/&gt;&lt;lineCharCount val=&quot;19&quot;/&gt;&lt;lineCharCount val=&quot;46&quot;/&gt;&lt;lineCharCount val=&quot;28&quot;/&gt;&lt;lineCharCount val=&quot;11&quot;/&gt;&lt;/TableIndex&gt;&lt;/ShapeTextInfo&gt;"/>
  <p:tag name="HTML_SHAPEINFO" val="&lt;ThreeDShapeInfo&gt;&lt;uuid val=&quot;{A47240CD-A036-41CD-9E21-D66DE2F7995E}&quot;/&gt;&lt;isInvalidForFieldText val=&quot;0&quot;/&gt;&lt;Image&gt;&lt;filename val=&quot;C:\Users\Yuling\AppData\Local\Temp\CP107047958843Session\CPTrustFolder107047958906\PPTImport107048332796\data\asimages\{A47240CD-A036-41CD-9E21-D66DE2F7995E}_8.png&quot;/&gt;&lt;left val=&quot;104&quot;/&gt;&lt;top val=&quot;183&quot;/&gt;&lt;width val=&quot;800&quot;/&gt;&lt;height val=&quot;460&quot;/&gt;&lt;hasText val=&quot;1&quot;/&gt;&lt;/Image&gt;&lt;/ThreeDShapeInfo&gt;"/>
</p:tagLst>
</file>

<file path=ppt/tags/tag13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 name="HTML_SHAPEINFO" val="&lt;ThreeDShapeInfo&gt;&lt;uuid val=&quot;{C3A6BD6D-EC0A-47B7-AAA4-0C96AB257AE7}&quot;/&gt;&lt;isInvalidForFieldText val=&quot;0&quot;/&gt;&lt;Image&gt;&lt;filename val=&quot;C:\Users\Yuling\AppData\Local\Temp\CP107047958843Session\CPTrustFolder107047958906\PPTImport107048332796\data\asimages\{C3A6BD6D-EC0A-47B7-AAA4-0C96AB257AE7}_8.png&quot;/&gt;&lt;left val=&quot;47&quot;/&gt;&lt;top val=&quot;666&quot;/&gt;&lt;width val=&quot;225&quot;/&gt;&lt;height val=&quot;39&quot;/&gt;&lt;hasText val=&quot;1&quot;/&gt;&lt;/Image&gt;&lt;/ThreeDShapeInfo&gt;"/>
</p:tagLst>
</file>

<file path=ppt/tags/tag13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quot;/&gt;&lt;/TableIndex&gt;&lt;/ShapeTextInfo&gt;"/>
  <p:tag name="HTML_SHAPEINFO" val="&lt;ThreeDShapeInfo&gt;&lt;uuid val=&quot;{D5EB7690-D723-4A12-8C39-EAE38D3CEF57}&quot;/&gt;&lt;isInvalidForFieldText val=&quot;0&quot;/&gt;&lt;Image&gt;&lt;filename val=&quot;C:\Users\Yuling\AppData\Local\Temp\CP107047958843Session\CPTrustFolder107047958906\PPTImport107048332796\data\asimages\{D5EB7690-D723-4A12-8C39-EAE38D3CEF57}_8.png&quot;/&gt;&lt;left val=&quot;712&quot;/&gt;&lt;top val=&quot;642&quot;/&gt;&lt;width val=&quot;241&quot;/&gt;&lt;height val=&quot;90&quot;/&gt;&lt;hasText val=&quot;1&quot;/&gt;&lt;/Image&gt;&lt;/ThreeDShapeInfo&gt;"/>
</p:tagLst>
</file>

<file path=ppt/tags/tag13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 name="HTML_SHAPEINFO" val="&lt;ThreeDShapeInfo&gt;&lt;uuid val=&quot;{7A94449F-795C-452A-A471-ECDBBC0EF08E}&quot;/&gt;&lt;isInvalidForFieldText val=&quot;0&quot;/&gt;&lt;Image&gt;&lt;filename val=&quot;C:\Users\Yuling\AppData\Local\Temp\CP107047958843Session\CPTrustFolder107047958906\PPTImport107048332796\data\asimages\{7A94449F-795C-452A-A471-ECDBBC0EF08E}_9.png&quot;/&gt;&lt;left val=&quot;112&quot;/&gt;&lt;top val=&quot;76&quot;/&gt;&lt;width val=&quot;768&quot;/&gt;&lt;height val=&quot;102&quot;/&gt;&lt;hasText val=&quot;1&quot;/&gt;&lt;/Image&gt;&lt;/ThreeDShapeInfo&gt;"/>
</p:tagLst>
</file>

<file path=ppt/tags/tag13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7&quot;/&gt;&lt;lineCharCount val=&quot;9&quot;/&gt;&lt;lineCharCount val=&quot;14&quot;/&gt;&lt;lineCharCount val=&quot;15&quot;/&gt;&lt;lineCharCount val=&quot;27&quot;/&gt;&lt;lineCharCount val=&quot;29&quot;/&gt;&lt;lineCharCount val=&quot;17&quot;/&gt;&lt;lineCharCount val=&quot;14&quot;/&gt;&lt;/TableIndex&gt;&lt;/ShapeTextInfo&gt;"/>
  <p:tag name="HTML_SHAPEINFO" val="&lt;ThreeDShapeInfo&gt;&lt;uuid val=&quot;{C88553A2-F545-4EE8-968E-80F060D8AA56}&quot;/&gt;&lt;isInvalidForFieldText val=&quot;0&quot;/&gt;&lt;Image&gt;&lt;filename val=&quot;C:\Users\Yuling\AppData\Local\Temp\CP107047958843Session\CPTrustFolder107047958906\PPTImport107048332796\data\asimages\{C88553A2-F545-4EE8-968E-80F060D8AA56}_9.png&quot;/&gt;&lt;left val=&quot;102&quot;/&gt;&lt;top val=&quot;183&quot;/&gt;&lt;width val=&quot;810&quot;/&gt;&lt;height val=&quot;460&quot;/&gt;&lt;hasText val=&quot;1&quot;/&gt;&lt;/Image&gt;&lt;/ThreeDShapeInfo&gt;"/>
</p:tagLst>
</file>

<file path=ppt/tags/tag13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 name="HTML_SHAPEINFO" val="&lt;ThreeDShapeInfo&gt;&lt;uuid val=&quot;{A38D0D51-4DA8-4C31-BC69-C9E166CD2282}&quot;/&gt;&lt;isInvalidForFieldText val=&quot;0&quot;/&gt;&lt;Image&gt;&lt;filename val=&quot;C:\Users\Yuling\AppData\Local\Temp\CP107047958843Session\CPTrustFolder107047958906\PPTImport107048332796\data\asimages\{A38D0D51-4DA8-4C31-BC69-C9E166CD2282}_9.png&quot;/&gt;&lt;left val=&quot;47&quot;/&gt;&lt;top val=&quot;666&quot;/&gt;&lt;width val=&quot;225&quot;/&gt;&lt;height val=&quot;39&quot;/&gt;&lt;hasText val=&quot;1&quot;/&gt;&lt;/Image&gt;&lt;/ThreeDShapeInfo&gt;"/>
</p:tagLst>
</file>

<file path=ppt/tags/tag13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quot;/&gt;&lt;/TableIndex&gt;&lt;/ShapeTextInfo&gt;"/>
  <p:tag name="HTML_SHAPEINFO" val="&lt;ThreeDShapeInfo&gt;&lt;uuid val=&quot;{112402A7-EC9B-4EDC-82D0-AC5E1CC8F31F}&quot;/&gt;&lt;isInvalidForFieldText val=&quot;0&quot;/&gt;&lt;Image&gt;&lt;filename val=&quot;C:\Users\Yuling\AppData\Local\Temp\CP107047958843Session\CPTrustFolder107047958906\PPTImport107048332796\data\asimages\{112402A7-EC9B-4EDC-82D0-AC5E1CC8F31F}_9.png&quot;/&gt;&lt;left val=&quot;712&quot;/&gt;&lt;top val=&quot;642&quot;/&gt;&lt;width val=&quot;241&quot;/&gt;&lt;height val=&quot;90&quot;/&gt;&lt;hasText val=&quot;1&quot;/&gt;&lt;/Image&gt;&lt;/ThreeDShapeInfo&gt;"/>
</p:tagLst>
</file>

<file path=ppt/tags/tag13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 name="HTML_SHAPEINFO" val="&lt;ThreeDShapeInfo&gt;&lt;uuid val=&quot;{FDBC87C9-3DB9-4364-88FF-F463A03AC3F3}&quot;/&gt;&lt;isInvalidForFieldText val=&quot;0&quot;/&gt;&lt;Image&gt;&lt;filename val=&quot;C:\Users\Yuling\AppData\Local\Temp\CP107047958843Session\CPTrustFolder107047958906\PPTImport107048332796\data\asimages\{FDBC87C9-3DB9-4364-88FF-F463A03AC3F3}_10.png&quot;/&gt;&lt;left val=&quot;112&quot;/&gt;&lt;top val=&quot;76&quot;/&gt;&lt;width val=&quot;768&quot;/&gt;&lt;height val=&quot;102&quot;/&gt;&lt;hasText val=&quot;1&quot;/&gt;&lt;/Image&gt;&lt;/ThreeDShapeInfo&gt;"/>
</p:tagLst>
</file>

<file path=ppt/tags/tag1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4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7&quot;/&gt;&lt;lineCharCount val=&quot;8&quot;/&gt;&lt;lineCharCount val=&quot;27&quot;/&gt;&lt;lineCharCount val=&quot;5&quot;/&gt;&lt;lineCharCount val=&quot;10&quot;/&gt;&lt;lineCharCount val=&quot;4&quot;/&gt;&lt;lineCharCount val=&quot;4&quot;/&gt;&lt;lineCharCount val=&quot;3&quot;/&gt;&lt;/TableIndex&gt;&lt;/ShapeTextInfo&gt;"/>
  <p:tag name="HTML_SHAPEINFO" val="&lt;ThreeDShapeInfo&gt;&lt;uuid val=&quot;{6991872F-2228-4C07-9996-527DD0FBFFCB}&quot;/&gt;&lt;isInvalidForFieldText val=&quot;0&quot;/&gt;&lt;Image&gt;&lt;filename val=&quot;C:\Users\Yuling\AppData\Local\Temp\CP107047958843Session\CPTrustFolder107047958906\PPTImport107048332796\data\asimages\{6991872F-2228-4C07-9996-527DD0FBFFCB}_10.png&quot;/&gt;&lt;left val=&quot;102&quot;/&gt;&lt;top val=&quot;183&quot;/&gt;&lt;width val=&quot;793&quot;/&gt;&lt;height val=&quot;460&quot;/&gt;&lt;hasText val=&quot;1&quot;/&gt;&lt;/Image&gt;&lt;/ThreeDShapeInfo&gt;"/>
</p:tagLst>
</file>

<file path=ppt/tags/tag14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 name="HTML_SHAPEINFO" val="&lt;ThreeDShapeInfo&gt;&lt;uuid val=&quot;{602F1392-D9DC-4F3D-93DE-0A3D5BB9BE72}&quot;/&gt;&lt;isInvalidForFieldText val=&quot;0&quot;/&gt;&lt;Image&gt;&lt;filename val=&quot;C:\Users\Yuling\AppData\Local\Temp\CP107047958843Session\CPTrustFolder107047958906\PPTImport107048332796\data\asimages\{602F1392-D9DC-4F3D-93DE-0A3D5BB9BE72}_10.png&quot;/&gt;&lt;left val=&quot;47&quot;/&gt;&lt;top val=&quot;666&quot;/&gt;&lt;width val=&quot;225&quot;/&gt;&lt;height val=&quot;39&quot;/&gt;&lt;hasText val=&quot;1&quot;/&gt;&lt;/Image&gt;&lt;/ThreeDShapeInfo&gt;"/>
</p:tagLst>
</file>

<file path=ppt/tags/tag14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quot;/&gt;&lt;/TableIndex&gt;&lt;/ShapeTextInfo&gt;"/>
  <p:tag name="HTML_SHAPEINFO" val="&lt;ThreeDShapeInfo&gt;&lt;uuid val=&quot;{E354F56E-DCB8-4EE9-9494-602B77D0BA08}&quot;/&gt;&lt;isInvalidForFieldText val=&quot;0&quot;/&gt;&lt;Image&gt;&lt;filename val=&quot;C:\Users\Yuling\AppData\Local\Temp\CP107047958843Session\CPTrustFolder107047958906\PPTImport107048332796\data\asimages\{E354F56E-DCB8-4EE9-9494-602B77D0BA08}_10.png&quot;/&gt;&lt;left val=&quot;712&quot;/&gt;&lt;top val=&quot;642&quot;/&gt;&lt;width val=&quot;241&quot;/&gt;&lt;height val=&quot;90&quot;/&gt;&lt;hasText val=&quot;1&quot;/&gt;&lt;/Image&gt;&lt;/ThreeDShapeInfo&gt;"/>
</p:tagLst>
</file>

<file path=ppt/tags/tag14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 name="HTML_SHAPEINFO" val="&lt;ThreeDShapeInfo&gt;&lt;uuid val=&quot;{1610610B-3EBC-42A0-8E82-109053964C75}&quot;/&gt;&lt;isInvalidForFieldText val=&quot;0&quot;/&gt;&lt;Image&gt;&lt;filename val=&quot;C:\Users\Yuling\AppData\Local\Temp\CP107047958843Session\CPTrustFolder107047958906\PPTImport107048332796\data\asimages\{1610610B-3EBC-42A0-8E82-109053964C75}_11.png&quot;/&gt;&lt;left val=&quot;112&quot;/&gt;&lt;top val=&quot;76&quot;/&gt;&lt;width val=&quot;768&quot;/&gt;&lt;height val=&quot;102&quot;/&gt;&lt;hasText val=&quot;1&quot;/&gt;&lt;/Image&gt;&lt;/ThreeDShapeInfo&gt;"/>
</p:tagLst>
</file>

<file path=ppt/tags/tag14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14&quot;/&gt;&lt;lineCharCount val=&quot;14&quot;/&gt;&lt;lineCharCount val=&quot;14&quot;/&gt;&lt;lineCharCount val=&quot;14&quot;/&gt;&lt;lineCharCount val=&quot;22&quot;/&gt;&lt;/TableIndex&gt;&lt;/ShapeTextInfo&gt;"/>
  <p:tag name="HTML_SHAPEINFO" val="&lt;ThreeDShapeInfo&gt;&lt;uuid val=&quot;{C6CCFAAD-B132-4637-AA16-ACD2A92EE860}&quot;/&gt;&lt;isInvalidForFieldText val=&quot;0&quot;/&gt;&lt;Image&gt;&lt;filename val=&quot;C:\Users\Yuling\AppData\Local\Temp\CP107047958843Session\CPTrustFolder107047958906\PPTImport107048332796\data\asimages\{C6CCFAAD-B132-4637-AA16-ACD2A92EE860}_11.png&quot;/&gt;&lt;left val=&quot;102&quot;/&gt;&lt;top val=&quot;183&quot;/&gt;&lt;width val=&quot;793&quot;/&gt;&lt;height val=&quot;460&quot;/&gt;&lt;hasText val=&quot;1&quot;/&gt;&lt;/Image&gt;&lt;/ThreeDShapeInfo&gt;"/>
</p:tagLst>
</file>

<file path=ppt/tags/tag14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 name="HTML_SHAPEINFO" val="&lt;ThreeDShapeInfo&gt;&lt;uuid val=&quot;{B91F1276-D7D2-43F7-B304-12DB611412AA}&quot;/&gt;&lt;isInvalidForFieldText val=&quot;0&quot;/&gt;&lt;Image&gt;&lt;filename val=&quot;C:\Users\Yuling\AppData\Local\Temp\CP107047958843Session\CPTrustFolder107047958906\PPTImport107048332796\data\asimages\{B91F1276-D7D2-43F7-B304-12DB611412AA}_11.png&quot;/&gt;&lt;left val=&quot;47&quot;/&gt;&lt;top val=&quot;666&quot;/&gt;&lt;width val=&quot;225&quot;/&gt;&lt;height val=&quot;39&quot;/&gt;&lt;hasText val=&quot;1&quot;/&gt;&lt;/Image&gt;&lt;/ThreeDShapeInfo&gt;"/>
</p:tagLst>
</file>

<file path=ppt/tags/tag14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quot;/&gt;&lt;/TableIndex&gt;&lt;/ShapeTextInfo&gt;"/>
  <p:tag name="HTML_SHAPEINFO" val="&lt;ThreeDShapeInfo&gt;&lt;uuid val=&quot;{174C4B26-0F91-4FDC-9844-DB93C822F11F}&quot;/&gt;&lt;isInvalidForFieldText val=&quot;0&quot;/&gt;&lt;Image&gt;&lt;filename val=&quot;C:\Users\Yuling\AppData\Local\Temp\CP107047958843Session\CPTrustFolder107047958906\PPTImport107048332796\data\asimages\{174C4B26-0F91-4FDC-9844-DB93C822F11F}_11.png&quot;/&gt;&lt;left val=&quot;712&quot;/&gt;&lt;top val=&quot;642&quot;/&gt;&lt;width val=&quot;241&quot;/&gt;&lt;height val=&quot;90&quot;/&gt;&lt;hasText val=&quot;1&quot;/&gt;&lt;/Image&gt;&lt;/ThreeDShapeInfo&gt;"/>
</p:tagLst>
</file>

<file path=ppt/tags/tag14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 name="HTML_SHAPEINFO" val="&lt;ThreeDShapeInfo&gt;&lt;uuid val=&quot;{D5F71F4F-0C5A-4DD7-9619-AAC3505E16E0}&quot;/&gt;&lt;isInvalidForFieldText val=&quot;0&quot;/&gt;&lt;Image&gt;&lt;filename val=&quot;C:\Users\Yuling\AppData\Local\Temp\CP107047958843Session\CPTrustFolder107047958906\PPTImport107048332796\data\asimages\{D5F71F4F-0C5A-4DD7-9619-AAC3505E16E0}_12.png&quot;/&gt;&lt;left val=&quot;112&quot;/&gt;&lt;top val=&quot;76&quot;/&gt;&lt;width val=&quot;768&quot;/&gt;&lt;height val=&quot;102&quot;/&gt;&lt;hasText val=&quot;1&quot;/&gt;&lt;/Image&gt;&lt;/ThreeDShapeInfo&gt;"/>
</p:tagLst>
</file>

<file path=ppt/tags/tag14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23&quot;/&gt;&lt;lineCharCount val=&quot;23&quot;/&gt;&lt;lineCharCount val=&quot;23&quot;/&gt;&lt;lineCharCount val=&quot;9&quot;/&gt;&lt;/TableIndex&gt;&lt;/ShapeTextInfo&gt;"/>
  <p:tag name="HTML_SHAPEINFO" val="&lt;ThreeDShapeInfo&gt;&lt;uuid val=&quot;{0EBA25B4-C064-4610-ACF6-060CC2FC4D3F}&quot;/&gt;&lt;isInvalidForFieldText val=&quot;0&quot;/&gt;&lt;Image&gt;&lt;filename val=&quot;C:\Users\Yuling\AppData\Local\Temp\CP107047958843Session\CPTrustFolder107047958906\PPTImport107048332796\data\asimages\{0EBA25B4-C064-4610-ACF6-060CC2FC4D3F}_12.png&quot;/&gt;&lt;left val=&quot;102&quot;/&gt;&lt;top val=&quot;183&quot;/&gt;&lt;width val=&quot;793&quot;/&gt;&lt;height val=&quot;460&quot;/&gt;&lt;hasText val=&quot;1&quot;/&gt;&lt;/Image&gt;&lt;/ThreeDShapeInfo&gt;"/>
</p:tagLst>
</file>

<file path=ppt/tags/tag14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 name="HTML_SHAPEINFO" val="&lt;ThreeDShapeInfo&gt;&lt;uuid val=&quot;{F603A3F2-A072-43E6-B497-5E59C511614B}&quot;/&gt;&lt;isInvalidForFieldText val=&quot;0&quot;/&gt;&lt;Image&gt;&lt;filename val=&quot;C:\Users\Yuling\AppData\Local\Temp\CP107047958843Session\CPTrustFolder107047958906\PPTImport107048332796\data\asimages\{F603A3F2-A072-43E6-B497-5E59C511614B}_12.png&quot;/&gt;&lt;left val=&quot;47&quot;/&gt;&lt;top val=&quot;666&quot;/&gt;&lt;width val=&quot;225&quot;/&gt;&lt;height val=&quot;39&quot;/&gt;&lt;hasText val=&quot;1&quot;/&gt;&lt;/Image&gt;&lt;/ThreeDShapeInfo&gt;"/>
</p:tagLst>
</file>

<file path=ppt/tags/tag1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5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quot;/&gt;&lt;/TableIndex&gt;&lt;/ShapeTextInfo&gt;"/>
  <p:tag name="HTML_SHAPEINFO" val="&lt;ThreeDShapeInfo&gt;&lt;uuid val=&quot;{F48257C1-6D0F-4DA9-827E-490FC259EA61}&quot;/&gt;&lt;isInvalidForFieldText val=&quot;0&quot;/&gt;&lt;Image&gt;&lt;filename val=&quot;C:\Users\Yuling\AppData\Local\Temp\CP107047958843Session\CPTrustFolder107047958906\PPTImport107048332796\data\asimages\{F48257C1-6D0F-4DA9-827E-490FC259EA61}_12.png&quot;/&gt;&lt;left val=&quot;712&quot;/&gt;&lt;top val=&quot;642&quot;/&gt;&lt;width val=&quot;241&quot;/&gt;&lt;height val=&quot;90&quot;/&gt;&lt;hasText val=&quot;1&quot;/&gt;&lt;/Image&gt;&lt;/ThreeDShapeInfo&gt;"/>
</p:tagLst>
</file>

<file path=ppt/tags/tag151.xml><?xml version="1.0" encoding="utf-8"?>
<p:tagLst xmlns:a="http://schemas.openxmlformats.org/drawingml/2006/main" xmlns:r="http://schemas.openxmlformats.org/officeDocument/2006/relationships" xmlns:p="http://schemas.openxmlformats.org/presentationml/2006/main">
  <p:tag name="PRESENTER_SHAPEINFO" val="&lt;ThreeDShapeInfo&gt;&lt;uuid val=&quot;{0180AD1A-D40A-4233-AF4A-43D5399B635D}&quot;/&gt;&lt;isInvalidForFieldText val=&quot;0&quot;/&gt;&lt;Image&gt;&lt;filename val=&quot;C:\Users\Yuling\AppData\Local\Temp\CP107047958843Session\CPTrustFolder107047958906\PPTImport107048332796\data\asimages\{0180AD1A-D40A-4233-AF4A-43D5399B635D}_12.png&quot;/&gt;&lt;left val=&quot;623&quot;/&gt;&lt;top val=&quot;415&quot;/&gt;&lt;width val=&quot;268&quot;/&gt;&lt;height val=&quot;239&quot;/&gt;&lt;hasText val=&quot;1&quot;/&gt;&lt;/Image&gt;&lt;/ThreeDShapeInfo&gt;"/>
</p:tagLst>
</file>

<file path=ppt/tags/tag15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 name="HTML_SHAPEINFO" val="&lt;ThreeDShapeInfo&gt;&lt;uuid val=&quot;{D31836F7-BE9E-4B70-9D81-0A842B811248}&quot;/&gt;&lt;isInvalidForFieldText val=&quot;0&quot;/&gt;&lt;Image&gt;&lt;filename val=&quot;C:\Users\Yuling\AppData\Local\Temp\CP107047958843Session\CPTrustFolder107047958906\PPTImport107048332796\data\asimages\{D31836F7-BE9E-4B70-9D81-0A842B811248}_13.png&quot;/&gt;&lt;left val=&quot;112&quot;/&gt;&lt;top val=&quot;76&quot;/&gt;&lt;width val=&quot;768&quot;/&gt;&lt;height val=&quot;102&quot;/&gt;&lt;hasText val=&quot;1&quot;/&gt;&lt;/Image&gt;&lt;/ThreeDShapeInfo&gt;"/>
</p:tagLst>
</file>

<file path=ppt/tags/tag15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6&quot;/&gt;&lt;lineCharCount val=&quot;15&quot;/&gt;&lt;lineCharCount val=&quot;1&quot;/&gt;&lt;lineCharCount val=&quot;28&quot;/&gt;&lt;lineCharCount val=&quot;18&quot;/&gt;&lt;lineCharCount val=&quot;42&quot;/&gt;&lt;lineCharCount val=&quot;30&quot;/&gt;&lt;/TableIndex&gt;&lt;/ShapeTextInfo&gt;"/>
  <p:tag name="HTML_SHAPEINFO" val="&lt;ThreeDShapeInfo&gt;&lt;uuid val=&quot;{265E53DF-C9EA-4A35-AD79-439B45476AFC}&quot;/&gt;&lt;isInvalidForFieldText val=&quot;0&quot;/&gt;&lt;Image&gt;&lt;filename val=&quot;C:\Users\Yuling\AppData\Local\Temp\CP107047958843Session\CPTrustFolder107047958906\PPTImport107048332796\data\asimages\{265E53DF-C9EA-4A35-AD79-439B45476AFC}_13.png&quot;/&gt;&lt;left val=&quot;102&quot;/&gt;&lt;top val=&quot;183&quot;/&gt;&lt;width val=&quot;793&quot;/&gt;&lt;height val=&quot;460&quot;/&gt;&lt;hasText val=&quot;1&quot;/&gt;&lt;/Image&gt;&lt;/ThreeDShapeInfo&gt;"/>
</p:tagLst>
</file>

<file path=ppt/tags/tag15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 name="HTML_SHAPEINFO" val="&lt;ThreeDShapeInfo&gt;&lt;uuid val=&quot;{4BB3C526-CE4E-442B-AAB1-E348F6C1B7B7}&quot;/&gt;&lt;isInvalidForFieldText val=&quot;0&quot;/&gt;&lt;Image&gt;&lt;filename val=&quot;C:\Users\Yuling\AppData\Local\Temp\CP107047958843Session\CPTrustFolder107047958906\PPTImport107048332796\data\asimages\{4BB3C526-CE4E-442B-AAB1-E348F6C1B7B7}_13.png&quot;/&gt;&lt;left val=&quot;47&quot;/&gt;&lt;top val=&quot;666&quot;/&gt;&lt;width val=&quot;225&quot;/&gt;&lt;height val=&quot;39&quot;/&gt;&lt;hasText val=&quot;1&quot;/&gt;&lt;/Image&gt;&lt;/ThreeDShapeInfo&gt;"/>
</p:tagLst>
</file>

<file path=ppt/tags/tag15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quot;/&gt;&lt;/TableIndex&gt;&lt;/ShapeTextInfo&gt;"/>
  <p:tag name="HTML_SHAPEINFO" val="&lt;ThreeDShapeInfo&gt;&lt;uuid val=&quot;{676738B1-DAA0-40ED-974E-350E269B362B}&quot;/&gt;&lt;isInvalidForFieldText val=&quot;0&quot;/&gt;&lt;Image&gt;&lt;filename val=&quot;C:\Users\Yuling\AppData\Local\Temp\CP107047958843Session\CPTrustFolder107047958906\PPTImport107048332796\data\asimages\{676738B1-DAA0-40ED-974E-350E269B362B}_13.png&quot;/&gt;&lt;left val=&quot;712&quot;/&gt;&lt;top val=&quot;642&quot;/&gt;&lt;width val=&quot;241&quot;/&gt;&lt;height val=&quot;90&quot;/&gt;&lt;hasText val=&quot;1&quot;/&gt;&lt;/Image&gt;&lt;/ThreeDShapeInfo&gt;"/>
</p:tagLst>
</file>

<file path=ppt/tags/tag15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 name="HTML_SHAPEINFO" val="&lt;ThreeDShapeInfo&gt;&lt;uuid val=&quot;{55E09879-0E2B-4832-8E8A-09A6F0CF0272}&quot;/&gt;&lt;isInvalidForFieldText val=&quot;0&quot;/&gt;&lt;Image&gt;&lt;filename val=&quot;C:\Users\Yuling\AppData\Local\Temp\CP107047958843Session\CPTrustFolder107047958906\PPTImport107048332796\data\asimages\{55E09879-0E2B-4832-8E8A-09A6F0CF0272}_14.png&quot;/&gt;&lt;left val=&quot;112&quot;/&gt;&lt;top val=&quot;76&quot;/&gt;&lt;width val=&quot;768&quot;/&gt;&lt;height val=&quot;102&quot;/&gt;&lt;hasText val=&quot;1&quot;/&gt;&lt;/Image&gt;&lt;/ThreeDShapeInfo&gt;"/>
</p:tagLst>
</file>

<file path=ppt/tags/tag15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7&quot;/&gt;&lt;lineCharCount val=&quot;14&quot;/&gt;&lt;lineCharCount val=&quot;1&quot;/&gt;&lt;lineCharCount val=&quot;28&quot;/&gt;&lt;lineCharCount val=&quot;29&quot;/&gt;&lt;lineCharCount val=&quot;27&quot;/&gt;&lt;lineCharCount val=&quot;21&quot;/&gt;&lt;lineCharCount val=&quot;25&quot;/&gt;&lt;/TableIndex&gt;&lt;/ShapeTextInfo&gt;"/>
  <p:tag name="HTML_SHAPEINFO" val="&lt;ThreeDShapeInfo&gt;&lt;uuid val=&quot;{9FFEF2B4-2609-425F-BBFA-767E4E40DFF1}&quot;/&gt;&lt;isInvalidForFieldText val=&quot;0&quot;/&gt;&lt;Image&gt;&lt;filename val=&quot;C:\Users\Yuling\AppData\Local\Temp\CP107047958843Session\CPTrustFolder107047958906\PPTImport107048332796\data\asimages\{9FFEF2B4-2609-425F-BBFA-767E4E40DFF1}_14.png&quot;/&gt;&lt;left val=&quot;102&quot;/&gt;&lt;top val=&quot;183&quot;/&gt;&lt;width val=&quot;797&quot;/&gt;&lt;height val=&quot;460&quot;/&gt;&lt;hasText val=&quot;1&quot;/&gt;&lt;/Image&gt;&lt;/ThreeDShapeInfo&gt;"/>
</p:tagLst>
</file>

<file path=ppt/tags/tag15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 name="HTML_SHAPEINFO" val="&lt;ThreeDShapeInfo&gt;&lt;uuid val=&quot;{77B6A93A-63E1-48A7-8E4A-B8780A8685EC}&quot;/&gt;&lt;isInvalidForFieldText val=&quot;0&quot;/&gt;&lt;Image&gt;&lt;filename val=&quot;C:\Users\Yuling\AppData\Local\Temp\CP107047958843Session\CPTrustFolder107047958906\PPTImport107048332796\data\asimages\{77B6A93A-63E1-48A7-8E4A-B8780A8685EC}_14.png&quot;/&gt;&lt;left val=&quot;47&quot;/&gt;&lt;top val=&quot;666&quot;/&gt;&lt;width val=&quot;225&quot;/&gt;&lt;height val=&quot;39&quot;/&gt;&lt;hasText val=&quot;1&quot;/&gt;&lt;/Image&gt;&lt;/ThreeDShapeInfo&gt;"/>
</p:tagLst>
</file>

<file path=ppt/tags/tag15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quot;/&gt;&lt;/TableIndex&gt;&lt;/ShapeTextInfo&gt;"/>
  <p:tag name="HTML_SHAPEINFO" val="&lt;ThreeDShapeInfo&gt;&lt;uuid val=&quot;{A1C4E0B0-B25E-40CF-8184-CFBD2E8BDE82}&quot;/&gt;&lt;isInvalidForFieldText val=&quot;0&quot;/&gt;&lt;Image&gt;&lt;filename val=&quot;C:\Users\Yuling\AppData\Local\Temp\CP107047958843Session\CPTrustFolder107047958906\PPTImport107048332796\data\asimages\{A1C4E0B0-B25E-40CF-8184-CFBD2E8BDE82}_14.png&quot;/&gt;&lt;left val=&quot;712&quot;/&gt;&lt;top val=&quot;642&quot;/&gt;&lt;width val=&quot;241&quot;/&gt;&lt;height val=&quot;90&quot;/&gt;&lt;hasText val=&quot;1&quot;/&gt;&lt;/Image&gt;&lt;/ThreeDShapeInfo&gt;"/>
</p:tagLst>
</file>

<file path=ppt/tags/tag1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6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45&quot;/&gt;&lt;/TableIndex&gt;&lt;/ShapeTextInfo&gt;"/>
  <p:tag name="HTML_SHAPEINFO" val="&lt;ThreeDShapeInfo&gt;&lt;uuid val=&quot;{37D7DEAD-1F71-489E-B1AF-35FBF3F46790}&quot;/&gt;&lt;isInvalidForFieldText val=&quot;0&quot;/&gt;&lt;Image&gt;&lt;filename val=&quot;C:\Users\Yuling\AppData\Local\Temp\CP107047958843Session\CPTrustFolder107047958906\PPTImport107048332796\data\asimages\{37D7DEAD-1F71-489E-B1AF-35FBF3F46790}_14.png&quot;/&gt;&lt;left val=&quot;143&quot;/&gt;&lt;top val=&quot;649&quot;/&gt;&lt;width val=&quot;624&quot;/&gt;&lt;height val=&quot;53&quot;/&gt;&lt;hasText val=&quot;1&quot;/&gt;&lt;/Image&gt;&lt;/ThreeDShapeInfo&gt;"/>
</p:tagLst>
</file>

<file path=ppt/tags/tag16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 name="HTML_SHAPEINFO" val="&lt;ThreeDShapeInfo&gt;&lt;uuid val=&quot;{55E09879-0E2B-4832-8E8A-09A6F0CF0272}&quot;/&gt;&lt;isInvalidForFieldText val=&quot;0&quot;/&gt;&lt;Image&gt;&lt;filename val=&quot;C:\Users\Yuling\AppData\Local\Temp\CP107047958843Session\CPTrustFolder107047958906\PPTImport107048332796\data\asimages\{55E09879-0E2B-4832-8E8A-09A6F0CF0272}_14.png&quot;/&gt;&lt;left val=&quot;112&quot;/&gt;&lt;top val=&quot;76&quot;/&gt;&lt;width val=&quot;768&quot;/&gt;&lt;height val=&quot;102&quot;/&gt;&lt;hasText val=&quot;1&quot;/&gt;&lt;/Image&gt;&lt;/ThreeDShapeInfo&gt;"/>
</p:tagLst>
</file>

<file path=ppt/tags/tag16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7&quot;/&gt;&lt;lineCharCount val=&quot;14&quot;/&gt;&lt;lineCharCount val=&quot;1&quot;/&gt;&lt;lineCharCount val=&quot;28&quot;/&gt;&lt;lineCharCount val=&quot;29&quot;/&gt;&lt;lineCharCount val=&quot;27&quot;/&gt;&lt;lineCharCount val=&quot;21&quot;/&gt;&lt;lineCharCount val=&quot;25&quot;/&gt;&lt;/TableIndex&gt;&lt;/ShapeTextInfo&gt;"/>
  <p:tag name="HTML_SHAPEINFO" val="&lt;ThreeDShapeInfo&gt;&lt;uuid val=&quot;{9FFEF2B4-2609-425F-BBFA-767E4E40DFF1}&quot;/&gt;&lt;isInvalidForFieldText val=&quot;0&quot;/&gt;&lt;Image&gt;&lt;filename val=&quot;C:\Users\Yuling\AppData\Local\Temp\CP107047958843Session\CPTrustFolder107047958906\PPTImport107048332796\data\asimages\{9FFEF2B4-2609-425F-BBFA-767E4E40DFF1}_14.png&quot;/&gt;&lt;left val=&quot;102&quot;/&gt;&lt;top val=&quot;183&quot;/&gt;&lt;width val=&quot;797&quot;/&gt;&lt;height val=&quot;460&quot;/&gt;&lt;hasText val=&quot;1&quot;/&gt;&lt;/Image&gt;&lt;/ThreeDShapeInfo&gt;"/>
</p:tagLst>
</file>

<file path=ppt/tags/tag16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 name="HTML_SHAPEINFO" val="&lt;ThreeDShapeInfo&gt;&lt;uuid val=&quot;{77B6A93A-63E1-48A7-8E4A-B8780A8685EC}&quot;/&gt;&lt;isInvalidForFieldText val=&quot;0&quot;/&gt;&lt;Image&gt;&lt;filename val=&quot;C:\Users\Yuling\AppData\Local\Temp\CP107047958843Session\CPTrustFolder107047958906\PPTImport107048332796\data\asimages\{77B6A93A-63E1-48A7-8E4A-B8780A8685EC}_14.png&quot;/&gt;&lt;left val=&quot;47&quot;/&gt;&lt;top val=&quot;666&quot;/&gt;&lt;width val=&quot;225&quot;/&gt;&lt;height val=&quot;39&quot;/&gt;&lt;hasText val=&quot;1&quot;/&gt;&lt;/Image&gt;&lt;/ThreeDShapeInfo&gt;"/>
</p:tagLst>
</file>

<file path=ppt/tags/tag16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quot;/&gt;&lt;/TableIndex&gt;&lt;/ShapeTextInfo&gt;"/>
  <p:tag name="HTML_SHAPEINFO" val="&lt;ThreeDShapeInfo&gt;&lt;uuid val=&quot;{A1C4E0B0-B25E-40CF-8184-CFBD2E8BDE82}&quot;/&gt;&lt;isInvalidForFieldText val=&quot;0&quot;/&gt;&lt;Image&gt;&lt;filename val=&quot;C:\Users\Yuling\AppData\Local\Temp\CP107047958843Session\CPTrustFolder107047958906\PPTImport107048332796\data\asimages\{A1C4E0B0-B25E-40CF-8184-CFBD2E8BDE82}_14.png&quot;/&gt;&lt;left val=&quot;712&quot;/&gt;&lt;top val=&quot;642&quot;/&gt;&lt;width val=&quot;241&quot;/&gt;&lt;height val=&quot;90&quot;/&gt;&lt;hasText val=&quot;1&quot;/&gt;&lt;/Image&gt;&lt;/ThreeDShapeInfo&gt;"/>
</p:tagLst>
</file>

<file path=ppt/tags/tag16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 name="HTML_SHAPEINFO" val="&lt;ThreeDShapeInfo&gt;&lt;uuid val=&quot;{86A0D92B-E3F6-4C36-B3CF-4144D61FB6FD}&quot;/&gt;&lt;isInvalidForFieldText val=&quot;0&quot;/&gt;&lt;Image&gt;&lt;filename val=&quot;C:\Users\Yuling\AppData\Local\Temp\CP107047958843Session\CPTrustFolder107047958906\PPTImport107048332796\data\asimages\{86A0D92B-E3F6-4C36-B3CF-4144D61FB6FD}_15.png&quot;/&gt;&lt;left val=&quot;112&quot;/&gt;&lt;top val=&quot;76&quot;/&gt;&lt;width val=&quot;768&quot;/&gt;&lt;height val=&quot;102&quot;/&gt;&lt;hasText val=&quot;1&quot;/&gt;&lt;/Image&gt;&lt;/ThreeDShapeInfo&gt;"/>
</p:tagLst>
</file>

<file path=ppt/tags/tag16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14&quot;/&gt;&lt;lineCharCount val=&quot;1&quot;/&gt;&lt;lineCharCount val=&quot;28&quot;/&gt;&lt;lineCharCount val=&quot;28&quot;/&gt;&lt;lineCharCount val=&quot;28&quot;/&gt;&lt;/TableIndex&gt;&lt;/ShapeTextInfo&gt;"/>
  <p:tag name="HTML_SHAPEINFO" val="&lt;ThreeDShapeInfo&gt;&lt;uuid val=&quot;{1C3B26CC-5778-4A28-8ACE-3C8D2FB8E148}&quot;/&gt;&lt;isInvalidForFieldText val=&quot;0&quot;/&gt;&lt;Image&gt;&lt;filename val=&quot;C:\Users\Yuling\AppData\Local\Temp\CP107047958843Session\CPTrustFolder107047958906\PPTImport107048332796\data\asimages\{1C3B26CC-5778-4A28-8ACE-3C8D2FB8E148}_15.png&quot;/&gt;&lt;left val=&quot;102&quot;/&gt;&lt;top val=&quot;183&quot;/&gt;&lt;width val=&quot;793&quot;/&gt;&lt;height val=&quot;460&quot;/&gt;&lt;hasText val=&quot;1&quot;/&gt;&lt;/Image&gt;&lt;/ThreeDShapeInfo&gt;"/>
</p:tagLst>
</file>

<file path=ppt/tags/tag16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 name="HTML_SHAPEINFO" val="&lt;ThreeDShapeInfo&gt;&lt;uuid val=&quot;{E4F39969-A3CE-4013-A36A-CBB85C882D81}&quot;/&gt;&lt;isInvalidForFieldText val=&quot;0&quot;/&gt;&lt;Image&gt;&lt;filename val=&quot;C:\Users\Yuling\AppData\Local\Temp\CP107047958843Session\CPTrustFolder107047958906\PPTImport107048332796\data\asimages\{E4F39969-A3CE-4013-A36A-CBB85C882D81}_15.png&quot;/&gt;&lt;left val=&quot;47&quot;/&gt;&lt;top val=&quot;666&quot;/&gt;&lt;width val=&quot;225&quot;/&gt;&lt;height val=&quot;39&quot;/&gt;&lt;hasText val=&quot;1&quot;/&gt;&lt;/Image&gt;&lt;/ThreeDShapeInfo&gt;"/>
</p:tagLst>
</file>

<file path=ppt/tags/tag16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quot;/&gt;&lt;/TableIndex&gt;&lt;/ShapeTextInfo&gt;"/>
  <p:tag name="HTML_SHAPEINFO" val="&lt;ThreeDShapeInfo&gt;&lt;uuid val=&quot;{13D77D6C-F8CB-48F3-AAAB-1752315911ED}&quot;/&gt;&lt;isInvalidForFieldText val=&quot;0&quot;/&gt;&lt;Image&gt;&lt;filename val=&quot;C:\Users\Yuling\AppData\Local\Temp\CP107047958843Session\CPTrustFolder107047958906\PPTImport107048332796\data\asimages\{13D77D6C-F8CB-48F3-AAAB-1752315911ED}_15.png&quot;/&gt;&lt;left val=&quot;712&quot;/&gt;&lt;top val=&quot;642&quot;/&gt;&lt;width val=&quot;241&quot;/&gt;&lt;height val=&quot;90&quot;/&gt;&lt;hasText val=&quot;1&quot;/&gt;&lt;/Image&gt;&lt;/ThreeDShapeInfo&gt;"/>
</p:tagLst>
</file>

<file path=ppt/tags/tag16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 name="HTML_SHAPEINFO" val="&lt;ThreeDShapeInfo&gt;&lt;uuid val=&quot;{B8497C15-6578-45D4-B737-79E35B8A1361}&quot;/&gt;&lt;isInvalidForFieldText val=&quot;0&quot;/&gt;&lt;Image&gt;&lt;filename val=&quot;C:\Users\Yuling\AppData\Local\Temp\CP107047958843Session\CPTrustFolder107047958906\PPTImport107048332796\data\asimages\{B8497C15-6578-45D4-B737-79E35B8A1361}_16.png&quot;/&gt;&lt;left val=&quot;112&quot;/&gt;&lt;top val=&quot;76&quot;/&gt;&lt;width val=&quot;768&quot;/&gt;&lt;height val=&quot;102&quot;/&gt;&lt;hasText val=&quot;1&quot;/&gt;&lt;/Image&gt;&lt;/ThreeDShapeInfo&gt;"/>
</p:tagLst>
</file>

<file path=ppt/tags/tag1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7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7&quot;/&gt;&lt;lineCharCount val=&quot;14&quot;/&gt;&lt;lineCharCount val=&quot;40&quot;/&gt;&lt;lineCharCount val=&quot;26&quot;/&gt;&lt;lineCharCount val=&quot;13&quot;/&gt;&lt;lineCharCount val=&quot;43&quot;/&gt;&lt;lineCharCount val=&quot;26&quot;/&gt;&lt;lineCharCount val=&quot;18&quot;/&gt;&lt;/TableIndex&gt;&lt;/ShapeTextInfo&gt;"/>
  <p:tag name="HTML_SHAPEINFO" val="&lt;ThreeDShapeInfo&gt;&lt;uuid val=&quot;{F58C80D8-4665-48E5-B895-738F405B4AFF}&quot;/&gt;&lt;isInvalidForFieldText val=&quot;0&quot;/&gt;&lt;Image&gt;&lt;filename val=&quot;C:\Users\Yuling\AppData\Local\Temp\CP107047958843Session\CPTrustFolder107047958906\PPTImport107048332796\data\asimages\{F58C80D8-4665-48E5-B895-738F405B4AFF}_16.png&quot;/&gt;&lt;left val=&quot;102&quot;/&gt;&lt;top val=&quot;183&quot;/&gt;&lt;width val=&quot;793&quot;/&gt;&lt;height val=&quot;460&quot;/&gt;&lt;hasText val=&quot;1&quot;/&gt;&lt;/Image&gt;&lt;/ThreeDShapeInfo&gt;"/>
</p:tagLst>
</file>

<file path=ppt/tags/tag17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 name="HTML_SHAPEINFO" val="&lt;ThreeDShapeInfo&gt;&lt;uuid val=&quot;{51E09256-820B-406C-841A-269CBB6C0BDC}&quot;/&gt;&lt;isInvalidForFieldText val=&quot;0&quot;/&gt;&lt;Image&gt;&lt;filename val=&quot;C:\Users\Yuling\AppData\Local\Temp\CP107047958843Session\CPTrustFolder107047958906\PPTImport107048332796\data\asimages\{51E09256-820B-406C-841A-269CBB6C0BDC}_16.png&quot;/&gt;&lt;left val=&quot;47&quot;/&gt;&lt;top val=&quot;666&quot;/&gt;&lt;width val=&quot;225&quot;/&gt;&lt;height val=&quot;39&quot;/&gt;&lt;hasText val=&quot;1&quot;/&gt;&lt;/Image&gt;&lt;/ThreeDShapeInfo&gt;"/>
</p:tagLst>
</file>

<file path=ppt/tags/tag17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quot;/&gt;&lt;/TableIndex&gt;&lt;/ShapeTextInfo&gt;"/>
  <p:tag name="HTML_SHAPEINFO" val="&lt;ThreeDShapeInfo&gt;&lt;uuid val=&quot;{C4EAF1AD-DC1E-44A2-B9E1-1521609B02BC}&quot;/&gt;&lt;isInvalidForFieldText val=&quot;0&quot;/&gt;&lt;Image&gt;&lt;filename val=&quot;C:\Users\Yuling\AppData\Local\Temp\CP107047958843Session\CPTrustFolder107047958906\PPTImport107048332796\data\asimages\{C4EAF1AD-DC1E-44A2-B9E1-1521609B02BC}_16.png&quot;/&gt;&lt;left val=&quot;712&quot;/&gt;&lt;top val=&quot;642&quot;/&gt;&lt;width val=&quot;241&quot;/&gt;&lt;height val=&quot;90&quot;/&gt;&lt;hasText val=&quot;1&quot;/&gt;&lt;/Image&gt;&lt;/ThreeDShapeInfo&gt;"/>
</p:tagLst>
</file>

<file path=ppt/tags/tag17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 name="HTML_SHAPEINFO" val="&lt;ThreeDShapeInfo&gt;&lt;uuid val=&quot;{9155BBC6-B707-4D24-8FC9-4D79E08ED4A2}&quot;/&gt;&lt;isInvalidForFieldText val=&quot;0&quot;/&gt;&lt;Image&gt;&lt;filename val=&quot;C:\Users\Yuling\AppData\Local\Temp\CP107047958843Session\CPTrustFolder107047958906\PPTImport107048332796\data\asimages\{9155BBC6-B707-4D24-8FC9-4D79E08ED4A2}_17.png&quot;/&gt;&lt;left val=&quot;112&quot;/&gt;&lt;top val=&quot;76&quot;/&gt;&lt;width val=&quot;768&quot;/&gt;&lt;height val=&quot;102&quot;/&gt;&lt;hasText val=&quot;1&quot;/&gt;&lt;/Image&gt;&lt;/ThreeDShapeInfo&gt;"/>
</p:tagLst>
</file>

<file path=ppt/tags/tag17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7&quot;/&gt;&lt;lineCharCount val=&quot;14&quot;/&gt;&lt;lineCharCount val=&quot;36&quot;/&gt;&lt;lineCharCount val=&quot;26&quot;/&gt;&lt;lineCharCount val=&quot;14&quot;/&gt;&lt;lineCharCount val=&quot;29&quot;/&gt;&lt;lineCharCount val=&quot;27&quot;/&gt;&lt;lineCharCount val=&quot;21&quot;/&gt;&lt;/TableIndex&gt;&lt;/ShapeTextInfo&gt;"/>
  <p:tag name="HTML_SHAPEINFO" val="&lt;ThreeDShapeInfo&gt;&lt;uuid val=&quot;{BBF542A1-13C7-479F-9FD3-AC7635C7EDC0}&quot;/&gt;&lt;isInvalidForFieldText val=&quot;0&quot;/&gt;&lt;Image&gt;&lt;filename val=&quot;C:\Users\Yuling\AppData\Local\Temp\CP107047958843Session\CPTrustFolder107047958906\PPTImport107048332796\data\asimages\{BBF542A1-13C7-479F-9FD3-AC7635C7EDC0}_17.png&quot;/&gt;&lt;left val=&quot;102&quot;/&gt;&lt;top val=&quot;183&quot;/&gt;&lt;width val=&quot;793&quot;/&gt;&lt;height val=&quot;460&quot;/&gt;&lt;hasText val=&quot;1&quot;/&gt;&lt;/Image&gt;&lt;/ThreeDShapeInfo&gt;"/>
</p:tagLst>
</file>

<file path=ppt/tags/tag17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 name="HTML_SHAPEINFO" val="&lt;ThreeDShapeInfo&gt;&lt;uuid val=&quot;{F6DDA701-43CA-4C2B-AAA1-C952822058F0}&quot;/&gt;&lt;isInvalidForFieldText val=&quot;0&quot;/&gt;&lt;Image&gt;&lt;filename val=&quot;C:\Users\Yuling\AppData\Local\Temp\CP107047958843Session\CPTrustFolder107047958906\PPTImport107048332796\data\asimages\{F6DDA701-43CA-4C2B-AAA1-C952822058F0}_17.png&quot;/&gt;&lt;left val=&quot;47&quot;/&gt;&lt;top val=&quot;666&quot;/&gt;&lt;width val=&quot;225&quot;/&gt;&lt;height val=&quot;39&quot;/&gt;&lt;hasText val=&quot;1&quot;/&gt;&lt;/Image&gt;&lt;/ThreeDShapeInfo&gt;"/>
</p:tagLst>
</file>

<file path=ppt/tags/tag17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quot;/&gt;&lt;/TableIndex&gt;&lt;/ShapeTextInfo&gt;"/>
  <p:tag name="HTML_SHAPEINFO" val="&lt;ThreeDShapeInfo&gt;&lt;uuid val=&quot;{CF56EE91-A299-4DFA-83E3-8A2C7C74700F}&quot;/&gt;&lt;isInvalidForFieldText val=&quot;0&quot;/&gt;&lt;Image&gt;&lt;filename val=&quot;C:\Users\Yuling\AppData\Local\Temp\CP107047958843Session\CPTrustFolder107047958906\PPTImport107048332796\data\asimages\{CF56EE91-A299-4DFA-83E3-8A2C7C74700F}_17.png&quot;/&gt;&lt;left val=&quot;712&quot;/&gt;&lt;top val=&quot;642&quot;/&gt;&lt;width val=&quot;241&quot;/&gt;&lt;height val=&quot;90&quot;/&gt;&lt;hasText val=&quot;1&quot;/&gt;&lt;/Image&gt;&lt;/ThreeDShapeInfo&gt;"/>
</p:tagLst>
</file>

<file path=ppt/tags/tag17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0&quot;/&gt;&lt;/TableIndex&gt;&lt;/ShapeTextInfo&gt;"/>
  <p:tag name="HTML_SHAPEINFO" val="&lt;ThreeDShapeInfo&gt;&lt;uuid val=&quot;{50B9E406-D867-42CF-B7BD-1218729EB02C}&quot;/&gt;&lt;isInvalidForFieldText val=&quot;0&quot;/&gt;&lt;Image&gt;&lt;filename val=&quot;C:\Users\Yuling\AppData\Local\Temp\CP107047958843Session\CPTrustFolder107047958906\PPTImport107048332796\data\asimages\{50B9E406-D867-42CF-B7BD-1218729EB02C}_18.png&quot;/&gt;&lt;left val=&quot;112&quot;/&gt;&lt;top val=&quot;76&quot;/&gt;&lt;width val=&quot;768&quot;/&gt;&lt;height val=&quot;102&quot;/&gt;&lt;hasText val=&quot;1&quot;/&gt;&lt;/Image&gt;&lt;/ThreeDShapeInfo&gt;"/>
</p:tagLst>
</file>

<file path=ppt/tags/tag17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11&quot;/&gt;&lt;lineCharCount val=&quot;18&quot;/&gt;&lt;lineCharCount val=&quot;24&quot;/&gt;&lt;lineCharCount val=&quot;8&quot;/&gt;&lt;lineCharCount val=&quot;8&quot;/&gt;&lt;/TableIndex&gt;&lt;/ShapeTextInfo&gt;"/>
  <p:tag name="HTML_SHAPEINFO" val="&lt;ThreeDShapeInfo&gt;&lt;uuid val=&quot;{DE564206-B20C-4F55-A66D-B04E1DC17CB5}&quot;/&gt;&lt;isInvalidForFieldText val=&quot;0&quot;/&gt;&lt;Image&gt;&lt;filename val=&quot;C:\Users\Yuling\AppData\Local\Temp\CP107047958843Session\CPTrustFolder107047958906\PPTImport107048332796\data\asimages\{DE564206-B20C-4F55-A66D-B04E1DC17CB5}_18.png&quot;/&gt;&lt;left val=&quot;102&quot;/&gt;&lt;top val=&quot;183&quot;/&gt;&lt;width val=&quot;793&quot;/&gt;&lt;height val=&quot;460&quot;/&gt;&lt;hasText val=&quot;1&quot;/&gt;&lt;/Image&gt;&lt;/ThreeDShapeInfo&gt;"/>
</p:tagLst>
</file>

<file path=ppt/tags/tag17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 name="HTML_SHAPEINFO" val="&lt;ThreeDShapeInfo&gt;&lt;uuid val=&quot;{C36EEF41-774D-4764-85D9-FFED465EF205}&quot;/&gt;&lt;isInvalidForFieldText val=&quot;0&quot;/&gt;&lt;Image&gt;&lt;filename val=&quot;C:\Users\Yuling\AppData\Local\Temp\CP107047958843Session\CPTrustFolder107047958906\PPTImport107048332796\data\asimages\{C36EEF41-774D-4764-85D9-FFED465EF205}_18.png&quot;/&gt;&lt;left val=&quot;47&quot;/&gt;&lt;top val=&quot;666&quot;/&gt;&lt;width val=&quot;225&quot;/&gt;&lt;height val=&quot;39&quot;/&gt;&lt;hasText val=&quot;1&quot;/&gt;&lt;/Image&gt;&lt;/ThreeDShapeInfo&gt;"/>
</p:tagLst>
</file>

<file path=ppt/tags/tag1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13&quot;/&gt;&lt;lineCharCount val=&quot;4&quot;/&gt;&lt;lineCharCount val=&quot;4&quot;/&gt;&lt;lineCharCount val=&quot;4&quot;/&gt;&lt;lineCharCount val=&quot;3&quot;/&gt;&lt;/TableIndex&gt;&lt;/ShapeTextInfo&gt;"/>
</p:tagLst>
</file>

<file path=ppt/tags/tag18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quot;/&gt;&lt;/TableIndex&gt;&lt;/ShapeTextInfo&gt;"/>
  <p:tag name="HTML_SHAPEINFO" val="&lt;ThreeDShapeInfo&gt;&lt;uuid val=&quot;{48E125EE-119C-4814-BA9A-8DAE4A47750A}&quot;/&gt;&lt;isInvalidForFieldText val=&quot;0&quot;/&gt;&lt;Image&gt;&lt;filename val=&quot;C:\Users\Yuling\AppData\Local\Temp\CP107047958843Session\CPTrustFolder107047958906\PPTImport107048332796\data\asimages\{48E125EE-119C-4814-BA9A-8DAE4A47750A}_18.png&quot;/&gt;&lt;left val=&quot;712&quot;/&gt;&lt;top val=&quot;642&quot;/&gt;&lt;width val=&quot;241&quot;/&gt;&lt;height val=&quot;90&quot;/&gt;&lt;hasText val=&quot;1&quot;/&gt;&lt;/Image&gt;&lt;/ThreeDShapeInfo&gt;"/>
</p:tagLst>
</file>

<file path=ppt/tags/tag18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0&quot;/&gt;&lt;/TableIndex&gt;&lt;/ShapeTextInfo&gt;"/>
  <p:tag name="HTML_SHAPEINFO" val="&lt;ThreeDShapeInfo&gt;&lt;uuid val=&quot;{CA2930A7-48E6-49A1-8964-74ADE4151D34}&quot;/&gt;&lt;isInvalidForFieldText val=&quot;0&quot;/&gt;&lt;Image&gt;&lt;filename val=&quot;C:\Users\Yuling\AppData\Local\Temp\CP107047958843Session\CPTrustFolder107047958906\PPTImport107048332796\data\asimages\{CA2930A7-48E6-49A1-8964-74ADE4151D34}_19.png&quot;/&gt;&lt;left val=&quot;112&quot;/&gt;&lt;top val=&quot;76&quot;/&gt;&lt;width val=&quot;768&quot;/&gt;&lt;height val=&quot;102&quot;/&gt;&lt;hasText val=&quot;1&quot;/&gt;&lt;/Image&gt;&lt;/ThreeDShapeInfo&gt;"/>
</p:tagLst>
</file>

<file path=ppt/tags/tag18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11&quot;/&gt;&lt;lineCharCount val=&quot;1&quot;/&gt;&lt;lineCharCount val=&quot;23&quot;/&gt;&lt;lineCharCount val=&quot;28&quot;/&gt;&lt;/TableIndex&gt;&lt;/ShapeTextInfo&gt;"/>
  <p:tag name="HTML_SHAPEINFO" val="&lt;ThreeDShapeInfo&gt;&lt;uuid val=&quot;{CACC0E71-B192-4A86-8A4B-75E7750F3080}&quot;/&gt;&lt;isInvalidForFieldText val=&quot;0&quot;/&gt;&lt;Image&gt;&lt;filename val=&quot;C:\Users\Yuling\AppData\Local\Temp\CP107047958843Session\CPTrustFolder107047958906\PPTImport107048332796\data\asimages\{CACC0E71-B192-4A86-8A4B-75E7750F3080}_19.png&quot;/&gt;&lt;left val=&quot;102&quot;/&gt;&lt;top val=&quot;183&quot;/&gt;&lt;width val=&quot;793&quot;/&gt;&lt;height val=&quot;460&quot;/&gt;&lt;hasText val=&quot;1&quot;/&gt;&lt;/Image&gt;&lt;/ThreeDShapeInfo&gt;"/>
</p:tagLst>
</file>

<file path=ppt/tags/tag18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 name="HTML_SHAPEINFO" val="&lt;ThreeDShapeInfo&gt;&lt;uuid val=&quot;{2EECFDDA-B155-45B6-8911-E173E29A061C}&quot;/&gt;&lt;isInvalidForFieldText val=&quot;0&quot;/&gt;&lt;Image&gt;&lt;filename val=&quot;C:\Users\Yuling\AppData\Local\Temp\CP107047958843Session\CPTrustFolder107047958906\PPTImport107048332796\data\asimages\{2EECFDDA-B155-45B6-8911-E173E29A061C}_19.png&quot;/&gt;&lt;left val=&quot;47&quot;/&gt;&lt;top val=&quot;666&quot;/&gt;&lt;width val=&quot;225&quot;/&gt;&lt;height val=&quot;39&quot;/&gt;&lt;hasText val=&quot;1&quot;/&gt;&lt;/Image&gt;&lt;/ThreeDShapeInfo&gt;"/>
</p:tagLst>
</file>

<file path=ppt/tags/tag18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quot;/&gt;&lt;/TableIndex&gt;&lt;/ShapeTextInfo&gt;"/>
  <p:tag name="HTML_SHAPEINFO" val="&lt;ThreeDShapeInfo&gt;&lt;uuid val=&quot;{A00DF531-8BEF-4900-B969-375BE6F749E8}&quot;/&gt;&lt;isInvalidForFieldText val=&quot;0&quot;/&gt;&lt;Image&gt;&lt;filename val=&quot;C:\Users\Yuling\AppData\Local\Temp\CP107047958843Session\CPTrustFolder107047958906\PPTImport107048332796\data\asimages\{A00DF531-8BEF-4900-B969-375BE6F749E8}_19.png&quot;/&gt;&lt;left val=&quot;712&quot;/&gt;&lt;top val=&quot;642&quot;/&gt;&lt;width val=&quot;241&quot;/&gt;&lt;height val=&quot;90&quot;/&gt;&lt;hasText val=&quot;1&quot;/&gt;&lt;/Image&gt;&lt;/ThreeDShapeInfo&gt;"/>
</p:tagLst>
</file>

<file path=ppt/tags/tag185.xml><?xml version="1.0" encoding="utf-8"?>
<p:tagLst xmlns:a="http://schemas.openxmlformats.org/drawingml/2006/main" xmlns:r="http://schemas.openxmlformats.org/officeDocument/2006/relationships" xmlns:p="http://schemas.openxmlformats.org/presentationml/2006/main">
  <p:tag name="PRESENTER_SHAPEINFO" val="&lt;ThreeDShapeInfo&gt;&lt;uuid val=&quot;{3A2ABD43-21BD-415E-B87E-80C848995AE8}&quot;/&gt;&lt;isInvalidForFieldText val=&quot;0&quot;/&gt;&lt;Image&gt;&lt;filename val=&quot;C:\Users\Yuling\AppData\Local\Temp\CP107047958843Session\CPTrustFolder107047958906\PPTImport107048332796\data\asimages\{3A2ABD43-21BD-415E-B87E-80C848995AE8}_19.png&quot;/&gt;&lt;left val=&quot;314&quot;/&gt;&lt;top val=&quot;408&quot;/&gt;&lt;width val=&quot;355&quot;/&gt;&lt;height val=&quot;233&quot;/&gt;&lt;hasText val=&quot;1&quot;/&gt;&lt;/Image&gt;&lt;/ThreeDShapeInfo&gt;"/>
</p:tagLst>
</file>

<file path=ppt/tags/tag18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5&quot;/&gt;&lt;/TableIndex&gt;&lt;/ShapeTextInfo&gt;"/>
  <p:tag name="HTML_SHAPEINFO" val="&lt;ThreeDShapeInfo&gt;&lt;uuid val=&quot;{7AE33E29-CC71-43A2-B086-8D132FCB6045}&quot;/&gt;&lt;isInvalidForFieldText val=&quot;0&quot;/&gt;&lt;Image&gt;&lt;filename val=&quot;C:\Users\Yuling\AppData\Local\Temp\CP107047958843Session\CPTrustFolder107047958906\PPTImport107048332796\data\asimages\{7AE33E29-CC71-43A2-B086-8D132FCB6045}_19.png&quot;/&gt;&lt;left val=&quot;356&quot;/&gt;&lt;top val=&quot;639&quot;/&gt;&lt;width val=&quot;229&quot;/&gt;&lt;height val=&quot;57&quot;/&gt;&lt;hasText val=&quot;1&quot;/&gt;&lt;/Image&gt;&lt;/ThreeDShapeInfo&gt;"/>
</p:tagLst>
</file>

<file path=ppt/tags/tag18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6&quot;/&gt;&lt;/TableIndex&gt;&lt;/ShapeTextInfo&gt;"/>
  <p:tag name="PRESENTER_SHAPEINFO" val="&lt;ThreeDShapeInfo&gt;&lt;uuid val=&quot;{AF05E09B-2C51-460E-A173-788C6247033E}&quot;/&gt;&lt;isInvalidForFieldText val=&quot;0&quot;/&gt;&lt;Image&gt;&lt;filename val=&quot;C:\Users\Yuling\AppData\Local\Temp\CP107047958843Session\CPTrustFolder107047958906\PPTImport107048332796\data\asimages\{AF05E09B-2C51-460E-A173-788C6247033E}_19.png&quot;/&gt;&lt;left val=&quot;124&quot;/&gt;&lt;top val=&quot;245&quot;/&gt;&lt;width val=&quot;696&quot;/&gt;&lt;height val=&quot;65&quot;/&gt;&lt;hasText val=&quot;1&quot;/&gt;&lt;/Image&gt;&lt;/ThreeDShapeInfo&gt;"/>
</p:tagLst>
</file>

<file path=ppt/tags/tag18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0&quot;/&gt;&lt;/TableIndex&gt;&lt;/ShapeTextInfo&gt;"/>
  <p:tag name="HTML_SHAPEINFO" val="&lt;ThreeDShapeInfo&gt;&lt;uuid val=&quot;{735B0311-BCBB-4FE6-AD12-3D518A749DDA}&quot;/&gt;&lt;isInvalidForFieldText val=&quot;0&quot;/&gt;&lt;Image&gt;&lt;filename val=&quot;C:\Users\Yuling\AppData\Local\Temp\CP107047958843Session\CPTrustFolder107047958906\PPTImport107048332796\data\asimages\{735B0311-BCBB-4FE6-AD12-3D518A749DDA}_20.png&quot;/&gt;&lt;left val=&quot;112&quot;/&gt;&lt;top val=&quot;76&quot;/&gt;&lt;width val=&quot;768&quot;/&gt;&lt;height val=&quot;102&quot;/&gt;&lt;hasText val=&quot;1&quot;/&gt;&lt;/Image&gt;&lt;/ThreeDShapeInfo&gt;"/>
</p:tagLst>
</file>

<file path=ppt/tags/tag18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0&quot;/&gt;&lt;/TableIndex&gt;&lt;/ShapeTextInfo&gt;"/>
  <p:tag name="HTML_SHAPEINFO" val="&lt;ThreeDShapeInfo&gt;&lt;uuid val=&quot;{004279CF-ECF7-407D-AEE1-BE479ECA3713}&quot;/&gt;&lt;isInvalidForFieldText val=&quot;0&quot;/&gt;&lt;Image&gt;&lt;filename val=&quot;C:\Users\Yuling\AppData\Local\Temp\CP107047958843Session\CPTrustFolder107047958906\PPTImport107048332796\data\asimages\{004279CF-ECF7-407D-AEE1-BE479ECA3713}_20.png&quot;/&gt;&lt;left val=&quot;102&quot;/&gt;&lt;top val=&quot;183&quot;/&gt;&lt;width val=&quot;793&quot;/&gt;&lt;height val=&quot;460&quot;/&gt;&lt;hasText val=&quot;1&quot;/&gt;&lt;/Image&gt;&lt;/ThreeDShapeInfo&gt;"/>
</p:tagLst>
</file>

<file path=ppt/tags/tag1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Lst>
</file>

<file path=ppt/tags/tag19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 name="HTML_SHAPEINFO" val="&lt;ThreeDShapeInfo&gt;&lt;uuid val=&quot;{9318D290-A9E4-47CC-B15F-6F932146B0D0}&quot;/&gt;&lt;isInvalidForFieldText val=&quot;0&quot;/&gt;&lt;Image&gt;&lt;filename val=&quot;C:\Users\Yuling\AppData\Local\Temp\CP107047958843Session\CPTrustFolder107047958906\PPTImport107048332796\data\asimages\{9318D290-A9E4-47CC-B15F-6F932146B0D0}_20.png&quot;/&gt;&lt;left val=&quot;47&quot;/&gt;&lt;top val=&quot;666&quot;/&gt;&lt;width val=&quot;225&quot;/&gt;&lt;height val=&quot;39&quot;/&gt;&lt;hasText val=&quot;1&quot;/&gt;&lt;/Image&gt;&lt;/ThreeDShapeInfo&gt;"/>
</p:tagLst>
</file>

<file path=ppt/tags/tag19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quot;/&gt;&lt;/TableIndex&gt;&lt;/ShapeTextInfo&gt;"/>
  <p:tag name="HTML_SHAPEINFO" val="&lt;ThreeDShapeInfo&gt;&lt;uuid val=&quot;{B20F887B-55F1-4D44-9A4F-B77DA85F87B5}&quot;/&gt;&lt;isInvalidForFieldText val=&quot;0&quot;/&gt;&lt;Image&gt;&lt;filename val=&quot;C:\Users\Yuling\AppData\Local\Temp\CP107047958843Session\CPTrustFolder107047958906\PPTImport107048332796\data\asimages\{B20F887B-55F1-4D44-9A4F-B77DA85F87B5}_20.png&quot;/&gt;&lt;left val=&quot;712&quot;/&gt;&lt;top val=&quot;642&quot;/&gt;&lt;width val=&quot;241&quot;/&gt;&lt;height val=&quot;90&quot;/&gt;&lt;hasText val=&quot;1&quot;/&gt;&lt;/Image&gt;&lt;/ThreeDShapeInfo&gt;"/>
</p:tagLst>
</file>

<file path=ppt/tags/tag192.xml><?xml version="1.0" encoding="utf-8"?>
<p:tagLst xmlns:a="http://schemas.openxmlformats.org/drawingml/2006/main" xmlns:r="http://schemas.openxmlformats.org/officeDocument/2006/relationships" xmlns:p="http://schemas.openxmlformats.org/presentationml/2006/main">
  <p:tag name="PRESENTER_SHAPEINFO" val="&lt;ThreeDShapeInfo&gt;&lt;uuid val=&quot;{917B93D4-FD4A-42AD-9B6B-8E998CD6CA39}&quot;/&gt;&lt;isInvalidForFieldText val=&quot;0&quot;/&gt;&lt;Image&gt;&lt;filename val=&quot;C:\Users\Yuling\AppData\Local\Temp\CP107047958843Session\CPTrustFolder107047958906\PPTImport107048332796\data\asimages\{917B93D4-FD4A-42AD-9B6B-8E998CD6CA39}_20.png&quot;/&gt;&lt;left val=&quot;60&quot;/&gt;&lt;top val=&quot;315&quot;/&gt;&lt;width val=&quot;462&quot;/&gt;&lt;height val=&quot;485&quot;/&gt;&lt;hasText val=&quot;1&quot;/&gt;&lt;/Image&gt;&lt;/ThreeDShapeInfo&gt;"/>
</p:tagLst>
</file>

<file path=ppt/tags/tag19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quot;/&gt;&lt;/TableIndex&gt;&lt;/ShapeTextInfo&gt;"/>
  <p:tag name="HTML_SHAPEINFO" val="&lt;ThreeDShapeInfo&gt;&lt;uuid val=&quot;{C16A04DB-E9C7-42C9-965E-A0C4E49E8F0F}&quot;/&gt;&lt;isInvalidForFieldText val=&quot;0&quot;/&gt;&lt;Image&gt;&lt;filename val=&quot;C:\Users\Yuling\AppData\Local\Temp\CP107047958843Session\CPTrustFolder107047958906\PPTImport107048332796\data\asimages\{C16A04DB-E9C7-42C9-965E-A0C4E49E8F0F}_20.png&quot;/&gt;&lt;left val=&quot;191&quot;/&gt;&lt;top val=&quot;537&quot;/&gt;&lt;width val=&quot;137&quot;/&gt;&lt;height val=&quot;91&quot;/&gt;&lt;hasText val=&quot;1&quot;/&gt;&lt;/Image&gt;&lt;/ThreeDShapeInfo&gt;"/>
</p:tagLst>
</file>

<file path=ppt/tags/tag19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quot;/&gt;&lt;/TableIndex&gt;&lt;/ShapeTextInfo&gt;"/>
  <p:tag name="HTML_SHAPEINFO" val="&lt;ThreeDShapeInfo&gt;&lt;uuid val=&quot;{D8FE86F7-87B1-46CF-84BE-CE117ADB442B}&quot;/&gt;&lt;isInvalidForFieldText val=&quot;0&quot;/&gt;&lt;Image&gt;&lt;filename val=&quot;C:\Users\Yuling\AppData\Local\Temp\CP107047958843Session\CPTrustFolder107047958906\PPTImport107048332796\data\asimages\{D8FE86F7-87B1-46CF-84BE-CE117ADB442B}_20.png&quot;/&gt;&lt;left val=&quot;620&quot;/&gt;&lt;top val=&quot;311&quot;/&gt;&lt;width val=&quot;138&quot;/&gt;&lt;height val=&quot;91&quot;/&gt;&lt;hasText val=&quot;1&quot;/&gt;&lt;/Image&gt;&lt;/ThreeDShapeInfo&gt;"/>
</p:tagLst>
</file>

<file path=ppt/tags/tag19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3&quot;/&gt;&lt;/TableIndex&gt;&lt;/ShapeTextInfo&gt;"/>
  <p:tag name="PRESENTER_SHAPEINFO" val="&lt;ThreeDShapeInfo&gt;&lt;uuid val=&quot;{E348D6D8-422B-41C5-B80D-BB2166D90A97}&quot;/&gt;&lt;isInvalidForFieldText val=&quot;0&quot;/&gt;&lt;Image&gt;&lt;filename val=&quot;C:\Users\Yuling\AppData\Local\Temp\CP107047958843Session\CPTrustFolder107047958906\PPTImport107048332796\data\asimages\{E348D6D8-422B-41C5-B80D-BB2166D90A97}_20.png&quot;/&gt;&lt;left val=&quot;126&quot;/&gt;&lt;top val=&quot;248&quot;/&gt;&lt;width val=&quot;646&quot;/&gt;&lt;height val=&quot;65&quot;/&gt;&lt;hasText val=&quot;1&quot;/&gt;&lt;/Image&gt;&lt;/ThreeDShapeInfo&gt;"/>
</p:tagLst>
</file>

<file path=ppt/tags/tag19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 name="HTML_SHAPEINFO" val="&lt;ThreeDShapeInfo&gt;&lt;uuid val=&quot;{705893E2-164D-496C-9AE3-2E0EC5CBB42F}&quot;/&gt;&lt;isInvalidForFieldText val=&quot;0&quot;/&gt;&lt;Image&gt;&lt;filename val=&quot;C:\Users\Yuling\AppData\Local\Temp\CP107047958843Session\CPTrustFolder107047958906\PPTImport107048332796\data\asimages\{705893E2-164D-496C-9AE3-2E0EC5CBB42F}_21.png&quot;/&gt;&lt;left val=&quot;47&quot;/&gt;&lt;top val=&quot;666&quot;/&gt;&lt;width val=&quot;225&quot;/&gt;&lt;height val=&quot;39&quot;/&gt;&lt;hasText val=&quot;1&quot;/&gt;&lt;/Image&gt;&lt;/ThreeDShapeInfo&gt;"/>
</p:tagLst>
</file>

<file path=ppt/tags/tag19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quot;/&gt;&lt;/TableIndex&gt;&lt;/ShapeTextInfo&gt;"/>
  <p:tag name="HTML_SHAPEINFO" val="&lt;ThreeDShapeInfo&gt;&lt;uuid val=&quot;{26599172-D0E7-4F03-B2CA-2AD39C548567}&quot;/&gt;&lt;isInvalidForFieldText val=&quot;0&quot;/&gt;&lt;Image&gt;&lt;filename val=&quot;C:\Users\Yuling\AppData\Local\Temp\CP107047958843Session\CPTrustFolder107047958906\PPTImport107048332796\data\asimages\{26599172-D0E7-4F03-B2CA-2AD39C548567}_21.png&quot;/&gt;&lt;left val=&quot;712&quot;/&gt;&lt;top val=&quot;656&quot;/&gt;&lt;width val=&quot;231&quot;/&gt;&lt;height val=&quot;57&quot;/&gt;&lt;hasText val=&quot;1&quot;/&gt;&lt;/Image&gt;&lt;/ThreeDShapeInfo&gt;"/>
</p:tagLst>
</file>

<file path=ppt/tags/tag19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2&quot;/&gt;&lt;/TableIndex&gt;&lt;/ShapeTextInfo&gt;"/>
  <p:tag name="HTML_SHAPEINFO" val="&lt;ThreeDShapeInfo&gt;&lt;uuid val=&quot;{10A6B51F-85CC-4427-9ACF-D6FCF5D69548}&quot;/&gt;&lt;isInvalidForFieldText val=&quot;0&quot;/&gt;&lt;Image&gt;&lt;filename val=&quot;C:\Users\Yuling\AppData\Local\Temp\CP107047958843Session\CPTrustFolder107047958906\PPTImport107048332796\data\asimages\{10A6B51F-85CC-4427-9ACF-D6FCF5D69548}_21.png&quot;/&gt;&lt;left val=&quot;174&quot;/&gt;&lt;top val=&quot;56&quot;/&gt;&lt;width val=&quot;759&quot;/&gt;&lt;height val=&quot;75&quot;/&gt;&lt;hasText val=&quot;1&quot;/&gt;&lt;/Image&gt;&lt;/ThreeDShapeInfo&gt;"/>
</p:tagLst>
</file>

<file path=ppt/tags/tag19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 name="HTML_SHAPEINFO" val="&lt;ThreeDShapeInfo&gt;&lt;uuid val=&quot;{8585F764-1CA6-4EAA-A159-4AA52164A887}&quot;/&gt;&lt;isInvalidForFieldText val=&quot;0&quot;/&gt;&lt;Image&gt;&lt;filename val=&quot;C:\Users\Yuling\AppData\Local\Temp\CP107047958843Session\CPTrustFolder107047958906\PPTImport107048332796\data\asimages\{8585F764-1CA6-4EAA-A159-4AA52164A887}_22.png&quot;/&gt;&lt;left val=&quot;47&quot;/&gt;&lt;top val=&quot;666&quot;/&gt;&lt;width val=&quot;225&quot;/&gt;&lt;height val=&quot;39&quot;/&gt;&lt;hasText val=&quot;1&quot;/&gt;&lt;/Image&gt;&lt;/ThreeDShape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13&quot;/&gt;&lt;lineCharCount val=&quot;4&quot;/&gt;&lt;lineCharCount val=&quot;4&quot;/&gt;&lt;lineCharCount val=&quot;4&quot;/&gt;&lt;lineCharCount val=&quot;3&quot;/&gt;&lt;/TableIndex&gt;&lt;/ShapeTextInfo&gt;"/>
</p:tagLst>
</file>

<file path=ppt/tags/tag2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0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quot;/&gt;&lt;/TableIndex&gt;&lt;/ShapeTextInfo&gt;"/>
  <p:tag name="HTML_SHAPEINFO" val="&lt;ThreeDShapeInfo&gt;&lt;uuid val=&quot;{DE6631C4-2211-4923-BEF2-A37A0289E189}&quot;/&gt;&lt;isInvalidForFieldText val=&quot;0&quot;/&gt;&lt;Image&gt;&lt;filename val=&quot;C:\Users\Yuling\AppData\Local\Temp\CP107047958843Session\CPTrustFolder107047958906\PPTImport107048332796\data\asimages\{DE6631C4-2211-4923-BEF2-A37A0289E189}_22.png&quot;/&gt;&lt;left val=&quot;712&quot;/&gt;&lt;top val=&quot;656&quot;/&gt;&lt;width val=&quot;231&quot;/&gt;&lt;height val=&quot;57&quot;/&gt;&lt;hasText val=&quot;1&quot;/&gt;&lt;/Image&gt;&lt;/ThreeDShapeInfo&gt;"/>
</p:tagLst>
</file>

<file path=ppt/tags/tag20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5&quot;/&gt;&lt;/TableIndex&gt;&lt;/ShapeTextInfo&gt;"/>
  <p:tag name="HTML_SHAPEINFO" val="&lt;ThreeDShapeInfo&gt;&lt;uuid val=&quot;{E1E055D2-EF40-40CC-87AB-5865A5CEAB1C}&quot;/&gt;&lt;isInvalidForFieldText val=&quot;0&quot;/&gt;&lt;Image&gt;&lt;filename val=&quot;C:\Users\Yuling\AppData\Local\Temp\CP107047958843Session\CPTrustFolder107047958906\PPTImport107048332796\data\asimages\{E1E055D2-EF40-40CC-87AB-5865A5CEAB1C}_22.png&quot;/&gt;&lt;left val=&quot;133&quot;/&gt;&lt;top val=&quot;49&quot;/&gt;&lt;width val=&quot;827&quot;/&gt;&lt;height val=&quot;92&quot;/&gt;&lt;hasText val=&quot;1&quot;/&gt;&lt;/Image&gt;&lt;/ThreeDShapeInfo&gt;"/>
</p:tagLst>
</file>

<file path=ppt/tags/tag20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 name="HTML_SHAPEINFO" val="&lt;ThreeDShapeInfo&gt;&lt;uuid val=&quot;{1ECDD53B-A761-4F42-845A-64E08AE3FD9E}&quot;/&gt;&lt;isInvalidForFieldText val=&quot;0&quot;/&gt;&lt;Image&gt;&lt;filename val=&quot;C:\Users\Yuling\AppData\Local\Temp\CP107047958843Session\CPTrustFolder107047958906\PPTImport107048332796\data\asimages\{1ECDD53B-A761-4F42-845A-64E08AE3FD9E}_23.png&quot;/&gt;&lt;left val=&quot;47&quot;/&gt;&lt;top val=&quot;666&quot;/&gt;&lt;width val=&quot;225&quot;/&gt;&lt;height val=&quot;39&quot;/&gt;&lt;hasText val=&quot;1&quot;/&gt;&lt;/Image&gt;&lt;/ThreeDShapeInfo&gt;"/>
</p:tagLst>
</file>

<file path=ppt/tags/tag20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quot;/&gt;&lt;/TableIndex&gt;&lt;/ShapeTextInfo&gt;"/>
  <p:tag name="HTML_SHAPEINFO" val="&lt;ThreeDShapeInfo&gt;&lt;uuid val=&quot;{8975350D-CAB5-40A9-A53E-148C9DCBC872}&quot;/&gt;&lt;isInvalidForFieldText val=&quot;0&quot;/&gt;&lt;Image&gt;&lt;filename val=&quot;C:\Users\Yuling\AppData\Local\Temp\CP107047958843Session\CPTrustFolder107047958906\PPTImport107048332796\data\asimages\{8975350D-CAB5-40A9-A53E-148C9DCBC872}_23.png&quot;/&gt;&lt;left val=&quot;712&quot;/&gt;&lt;top val=&quot;656&quot;/&gt;&lt;width val=&quot;231&quot;/&gt;&lt;height val=&quot;57&quot;/&gt;&lt;hasText val=&quot;1&quot;/&gt;&lt;/Image&gt;&lt;/ThreeDShapeInfo&gt;"/>
</p:tagLst>
</file>

<file path=ppt/tags/tag20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1&quot;/&gt;&lt;/TableIndex&gt;&lt;/ShapeTextInfo&gt;"/>
  <p:tag name="HTML_SHAPEINFO" val="&lt;ThreeDShapeInfo&gt;&lt;uuid val=&quot;{585B9DE0-A755-4E85-B9D3-8125F87BFAEE}&quot;/&gt;&lt;isInvalidForFieldText val=&quot;0&quot;/&gt;&lt;Image&gt;&lt;filename val=&quot;C:\Users\Yuling\AppData\Local\Temp\CP107047958843Session\CPTrustFolder107047958906\PPTImport107048332796\data\asimages\{585B9DE0-A755-4E85-B9D3-8125F87BFAEE}_23.png&quot;/&gt;&lt;left val=&quot;133&quot;/&gt;&lt;top val=&quot;72&quot;/&gt;&lt;width val=&quot;827&quot;/&gt;&lt;height val=&quot;92&quot;/&gt;&lt;hasText val=&quot;1&quot;/&gt;&lt;/Image&gt;&lt;/ThreeDShapeInfo&gt;"/>
</p:tagLst>
</file>

<file path=ppt/tags/tag20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0&quot;/&gt;&lt;/TableIndex&gt;&lt;/ShapeTextInfo&gt;"/>
  <p:tag name="HTML_SHAPEINFO" val="&lt;ThreeDShapeInfo&gt;&lt;uuid val=&quot;{0C8A8F01-C418-4963-B227-6BE8A9433198}&quot;/&gt;&lt;isInvalidForFieldText val=&quot;0&quot;/&gt;&lt;Image&gt;&lt;filename val=&quot;C:\Users\Yuling\AppData\Local\Temp\CP107047958843Session\CPTrustFolder107047958906\PPTImport107048332796\data\asimages\{0C8A8F01-C418-4963-B227-6BE8A9433198}_24.png&quot;/&gt;&lt;left val=&quot;112&quot;/&gt;&lt;top val=&quot;76&quot;/&gt;&lt;width val=&quot;768&quot;/&gt;&lt;height val=&quot;102&quot;/&gt;&lt;hasText val=&quot;1&quot;/&gt;&lt;/Image&gt;&lt;/ThreeDShapeInfo&gt;"/>
</p:tagLst>
</file>

<file path=ppt/tags/tag20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9&quot;/&gt;&lt;/TableIndex&gt;&lt;/ShapeTextInfo&gt;"/>
  <p:tag name="HTML_SHAPEINFO" val="&lt;ThreeDShapeInfo&gt;&lt;uuid val=&quot;{0735087B-83AC-45BD-82E9-EC23084D88E1}&quot;/&gt;&lt;isInvalidForFieldText val=&quot;0&quot;/&gt;&lt;Image&gt;&lt;filename val=&quot;C:\Users\Yuling\AppData\Local\Temp\CP107047958843Session\CPTrustFolder107047958906\PPTImport107048332796\data\asimages\{0735087B-83AC-45BD-82E9-EC23084D88E1}_24.png&quot;/&gt;&lt;left val=&quot;102&quot;/&gt;&lt;top val=&quot;183&quot;/&gt;&lt;width val=&quot;793&quot;/&gt;&lt;height val=&quot;460&quot;/&gt;&lt;hasText val=&quot;1&quot;/&gt;&lt;/Image&gt;&lt;/ThreeDShapeInfo&gt;"/>
</p:tagLst>
</file>

<file path=ppt/tags/tag20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quot;/&gt;&lt;/TableIndex&gt;&lt;TableIndex row=&quot;1&quot; col=&quot;2&quot;&gt;&lt;linesCount val=&quot;1&quot;/&gt;&lt;lineCharCount val=&quot;6&quot;/&gt;&lt;/TableIndex&gt;&lt;TableIndex row=&quot;2&quot; col=&quot;1&quot;&gt;&lt;linesCount val=&quot;1&quot;/&gt;&lt;lineCharCount val=&quot;2&quot;/&gt;&lt;/TableIndex&gt;&lt;TableIndex row=&quot;2&quot; col=&quot;2&quot;&gt;&lt;linesCount val=&quot;1&quot;/&gt;&lt;lineCharCount val=&quot;15&quot;/&gt;&lt;/TableIndex&gt;&lt;TableIndex row=&quot;3&quot; col=&quot;1&quot;&gt;&lt;linesCount val=&quot;1&quot;/&gt;&lt;lineCharCount val=&quot;2&quot;/&gt;&lt;/TableIndex&gt;&lt;TableIndex row=&quot;3&quot; col=&quot;2&quot;&gt;&lt;linesCount val=&quot;1&quot;/&gt;&lt;lineCharCount val=&quot;16&quot;/&gt;&lt;/TableIndex&gt;&lt;TableIndex row=&quot;4&quot; col=&quot;1&quot;&gt;&lt;linesCount val=&quot;1&quot;/&gt;&lt;lineCharCount val=&quot;2&quot;/&gt;&lt;/TableIndex&gt;&lt;TableIndex row=&quot;4&quot; col=&quot;2&quot;&gt;&lt;linesCount val=&quot;1&quot;/&gt;&lt;lineCharCount val=&quot;16&quot;/&gt;&lt;/TableIndex&gt;&lt;TableIndex row=&quot;5&quot; col=&quot;1&quot;&gt;&lt;linesCount val=&quot;1&quot;/&gt;&lt;lineCharCount val=&quot;2&quot;/&gt;&lt;/TableIndex&gt;&lt;TableIndex row=&quot;5&quot; col=&quot;2&quot;&gt;&lt;linesCount val=&quot;1&quot;/&gt;&lt;lineCharCount val=&quot;16&quot;/&gt;&lt;/TableIndex&gt;&lt;TableIndex row=&quot;6&quot; col=&quot;1&quot;&gt;&lt;linesCount val=&quot;1&quot;/&gt;&lt;lineCharCount val=&quot;2&quot;/&gt;&lt;/TableIndex&gt;&lt;TableIndex row=&quot;6&quot; col=&quot;2&quot;&gt;&lt;linesCount val=&quot;1&quot;/&gt;&lt;lineCharCount val=&quot;14&quot;/&gt;&lt;/TableIndex&gt;&lt;/ShapeTextInfo&gt;"/>
  <p:tag name="PRESENTER_SHAPEINFO" val="&lt;ThreeDShapeInfo&gt;&lt;uuid val=&quot;{AD6F1C6C-F409-4489-A2F1-18E9FD9E890E}&quot;/&gt;&lt;isInvalidForFieldText val=&quot;0&quot;/&gt;&lt;Image&gt;&lt;filename val=&quot;C:\Users\Yuling\AppData\Local\Temp\CP107047958843Session\CPTrustFolder107047958906\PPTImport107048332796\data\asimages\{AD6F1C6C-F409-4489-A2F1-18E9FD9E890E}_24.png&quot;/&gt;&lt;left val=&quot;415&quot;/&gt;&lt;top val=&quot;317&quot;/&gt;&lt;width val=&quot;546&quot;/&gt;&lt;height val=&quot;246&quot;/&gt;&lt;hasText val=&quot;1&quot;/&gt;&lt;/Image&gt;&lt;/ThreeDShapeInfo&gt;"/>
</p:tagLst>
</file>

<file path=ppt/tags/tag20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 name="HTML_SHAPEINFO" val="&lt;ThreeDShapeInfo&gt;&lt;uuid val=&quot;{265F5A0B-0756-4CD5-9C8B-FA8236747A44}&quot;/&gt;&lt;isInvalidForFieldText val=&quot;0&quot;/&gt;&lt;Image&gt;&lt;filename val=&quot;C:\Users\Yuling\AppData\Local\Temp\CP107047958843Session\CPTrustFolder107047958906\PPTImport107048332796\data\asimages\{265F5A0B-0756-4CD5-9C8B-FA8236747A44}_24.png&quot;/&gt;&lt;left val=&quot;47&quot;/&gt;&lt;top val=&quot;666&quot;/&gt;&lt;width val=&quot;225&quot;/&gt;&lt;height val=&quot;39&quot;/&gt;&lt;hasText val=&quot;1&quot;/&gt;&lt;/Image&gt;&lt;/ThreeDShapeInfo&gt;"/>
</p:tagLst>
</file>

<file path=ppt/tags/tag20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quot;/&gt;&lt;/TableIndex&gt;&lt;/ShapeTextInfo&gt;"/>
  <p:tag name="HTML_SHAPEINFO" val="&lt;ThreeDShapeInfo&gt;&lt;uuid val=&quot;{74B5E1D7-E6EA-4E11-82B3-2DC438849F2A}&quot;/&gt;&lt;isInvalidForFieldText val=&quot;0&quot;/&gt;&lt;Image&gt;&lt;filename val=&quot;C:\Users\Yuling\AppData\Local\Temp\CP107047958843Session\CPTrustFolder107047958906\PPTImport107048332796\data\asimages\{74B5E1D7-E6EA-4E11-82B3-2DC438849F2A}_24.png&quot;/&gt;&lt;left val=&quot;712&quot;/&gt;&lt;top val=&quot;642&quot;/&gt;&lt;width val=&quot;241&quot;/&gt;&lt;height val=&quot;90&quot;/&gt;&lt;hasText val=&quot;1&quot;/&gt;&lt;/Image&gt;&lt;/ThreeDShapeInfo&gt;"/>
</p:tagLst>
</file>

<file path=ppt/tags/tag2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21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 name="HTML_SHAPEINFO" val="&lt;ThreeDShapeInfo&gt;&lt;uuid val=&quot;{D9F51195-69BF-4FBE-941B-B1E02EAAB481}&quot;/&gt;&lt;isInvalidForFieldText val=&quot;0&quot;/&gt;&lt;Image&gt;&lt;filename val=&quot;C:\Users\Yuling\AppData\Local\Temp\CP107047958843Session\CPTrustFolder107047958906\PPTImport107048332796\data\asimages\{D9F51195-69BF-4FBE-941B-B1E02EAAB481}_25.png&quot;/&gt;&lt;left val=&quot;47&quot;/&gt;&lt;top val=&quot;666&quot;/&gt;&lt;width val=&quot;225&quot;/&gt;&lt;height val=&quot;39&quot;/&gt;&lt;hasText val=&quot;1&quot;/&gt;&lt;/Image&gt;&lt;/ThreeDShapeInfo&gt;"/>
</p:tagLst>
</file>

<file path=ppt/tags/tag21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quot;/&gt;&lt;/TableIndex&gt;&lt;/ShapeTextInfo&gt;"/>
  <p:tag name="HTML_SHAPEINFO" val="&lt;ThreeDShapeInfo&gt;&lt;uuid val=&quot;{8B06C144-356C-4E94-9C38-7BB7A6FDA458}&quot;/&gt;&lt;isInvalidForFieldText val=&quot;0&quot;/&gt;&lt;Image&gt;&lt;filename val=&quot;C:\Users\Yuling\AppData\Local\Temp\CP107047958843Session\CPTrustFolder107047958906\PPTImport107048332796\data\asimages\{8B06C144-356C-4E94-9C38-7BB7A6FDA458}_25.png&quot;/&gt;&lt;left val=&quot;712&quot;/&gt;&lt;top val=&quot;656&quot;/&gt;&lt;width val=&quot;231&quot;/&gt;&lt;height val=&quot;57&quot;/&gt;&lt;hasText val=&quot;1&quot;/&gt;&lt;/Image&gt;&lt;/ThreeDShapeInfo&gt;"/>
</p:tagLst>
</file>

<file path=ppt/tags/tag21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0&quot;/&gt;&lt;/TableIndex&gt;&lt;/ShapeTextInfo&gt;"/>
  <p:tag name="HTML_SHAPEINFO" val="&lt;ThreeDShapeInfo&gt;&lt;uuid val=&quot;{43A2D78A-3185-46AF-A353-EB91A500BAFF}&quot;/&gt;&lt;isInvalidForFieldText val=&quot;0&quot;/&gt;&lt;Image&gt;&lt;filename val=&quot;C:\Users\Yuling\AppData\Local\Temp\CP107047958843Session\CPTrustFolder107047958906\PPTImport107048332796\data\asimages\{43A2D78A-3185-46AF-A353-EB91A500BAFF}_25.png&quot;/&gt;&lt;left val=&quot;112&quot;/&gt;&lt;top val=&quot;76&quot;/&gt;&lt;width val=&quot;768&quot;/&gt;&lt;height val=&quot;102&quot;/&gt;&lt;hasText val=&quot;1&quot;/&gt;&lt;/Image&gt;&lt;/ThreeDShapeInfo&gt;"/>
</p:tagLst>
</file>

<file path=ppt/tags/tag213.xml><?xml version="1.0" encoding="utf-8"?>
<p:tagLst xmlns:a="http://schemas.openxmlformats.org/drawingml/2006/main" xmlns:r="http://schemas.openxmlformats.org/officeDocument/2006/relationships" xmlns:p="http://schemas.openxmlformats.org/presentationml/2006/main">
  <p:tag name="HTML_SHAPEINFO" val="&lt;ThreeDShapeInfo&gt;&lt;uuid val=&quot;{0D6414D9-E2C5-447E-95FF-D33016CA65A2}&quot;/&gt;&lt;isInvalidForFieldText val=&quot;0&quot;/&gt;&lt;Image&gt;&lt;filename val=&quot;C:\Users\Yuling\AppData\Local\Temp\CP107047958843Session\CPTrustFolder107047958906\PPTImport107048332796\data\asimages\{0D6414D9-E2C5-447E-95FF-D33016CA65A2}_25.png&quot;/&gt;&lt;left val=&quot;320&quot;/&gt;&lt;top val=&quot;268&quot;/&gt;&lt;width val=&quot;379&quot;/&gt;&lt;height val=&quot;84&quot;/&gt;&lt;hasText val=&quot;1&quot;/&gt;&lt;/Image&gt;&lt;/ThreeDShapeInfo&gt;"/>
</p:tagLst>
</file>

<file path=ppt/tags/tag214.xml><?xml version="1.0" encoding="utf-8"?>
<p:tagLst xmlns:a="http://schemas.openxmlformats.org/drawingml/2006/main" xmlns:r="http://schemas.openxmlformats.org/officeDocument/2006/relationships" xmlns:p="http://schemas.openxmlformats.org/presentationml/2006/main">
  <p:tag name="HTML_SHAPEINFO" val="&lt;ThreeDShapeInfo&gt;&lt;uuid val=&quot;{4A8ABD1B-98C2-4DA1-9320-95CD3091D71F}&quot;/&gt;&lt;isInvalidForFieldText val=&quot;0&quot;/&gt;&lt;Image&gt;&lt;filename val=&quot;C:\Users\Yuling\AppData\Local\Temp\CP107047958843Session\CPTrustFolder107047958906\PPTImport107048332796\data\asimages\{4A8ABD1B-98C2-4DA1-9320-95CD3091D71F}_25.png&quot;/&gt;&lt;left val=&quot;320&quot;/&gt;&lt;top val=&quot;404&quot;/&gt;&lt;width val=&quot;379&quot;/&gt;&lt;height val=&quot;84&quot;/&gt;&lt;hasText val=&quot;1&quot;/&gt;&lt;/Image&gt;&lt;/ThreeDShapeInfo&gt;"/>
</p:tagLst>
</file>

<file path=ppt/tags/tag215.xml><?xml version="1.0" encoding="utf-8"?>
<p:tagLst xmlns:a="http://schemas.openxmlformats.org/drawingml/2006/main" xmlns:r="http://schemas.openxmlformats.org/officeDocument/2006/relationships" xmlns:p="http://schemas.openxmlformats.org/presentationml/2006/main">
  <p:tag name="HTML_SHAPEINFO" val="&lt;ThreeDShapeInfo&gt;&lt;uuid val=&quot;{D4FC2F33-D3C7-470F-BAE4-3D3B2C0379FC}&quot;/&gt;&lt;isInvalidForFieldText val=&quot;0&quot;/&gt;&lt;Image&gt;&lt;filename val=&quot;C:\Users\Yuling\AppData\Local\Temp\CP107047958843Session\CPTrustFolder107047958906\PPTImport107048332796\data\asimages\{D4FC2F33-D3C7-470F-BAE4-3D3B2C0379FC}_25.png&quot;/&gt;&lt;left val=&quot;320&quot;/&gt;&lt;top val=&quot;536&quot;/&gt;&lt;width val=&quot;379&quot;/&gt;&lt;height val=&quot;84&quot;/&gt;&lt;hasText val=&quot;1&quot;/&gt;&lt;/Image&gt;&lt;/ThreeDShapeInfo&gt;"/>
</p:tagLst>
</file>

<file path=ppt/tags/tag21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5&quot;/&gt;&lt;/TableIndex&gt;&lt;/ShapeTextInfo&gt;"/>
  <p:tag name="HTML_SHAPEINFO" val="&lt;ThreeDShapeInfo&gt;&lt;uuid val=&quot;{2152824F-8BA7-4BFE-977E-AEF46E1FCB04}&quot;/&gt;&lt;isInvalidForFieldText val=&quot;0&quot;/&gt;&lt;Image&gt;&lt;filename val=&quot;C:\Users\Yuling\AppData\Local\Temp\CP107047958843Session\CPTrustFolder107047958906\PPTImport107048332796\data\asimages\{2152824F-8BA7-4BFE-977E-AEF46E1FCB04}_25.png&quot;/&gt;&lt;left val=&quot;99&quot;/&gt;&lt;top val=&quot;174&quot;/&gt;&lt;width val=&quot;796&quot;/&gt;&lt;height val=&quot;468&quot;/&gt;&lt;hasText val=&quot;1&quot;/&gt;&lt;/Image&gt;&lt;/ThreeDShapeInfo&gt;"/>
</p:tagLst>
</file>

<file path=ppt/tags/tag21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21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1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5&quot;/&gt;&lt;/TableIndex&gt;&lt;/ShapeTextInfo&gt;"/>
</p:tagLst>
</file>

<file path=ppt/tags/tag2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2&quot;/&gt;&lt;/TableIndex&gt;&lt;/ShapeTextInfo&gt;"/>
</p:tagLst>
</file>

<file path=ppt/tags/tag22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2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0&quot;/&gt;&lt;/TableIndex&gt;&lt;/ShapeTextInfo&gt;"/>
</p:tagLst>
</file>

<file path=ppt/tags/tag22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2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 name="HTML_SHAPEINFO" val="&lt;ThreeDShapeInfo&gt;&lt;uuid val=&quot;{C5D7EAAC-3461-4DFD-939C-6AA60F018985}&quot;/&gt;&lt;isInvalidForFieldText val=&quot;0&quot;/&gt;&lt;Image&gt;&lt;filename val=&quot;C:\Users\Yuling\AppData\Local\Temp\CP107047958843Session\CPTrustFolder107047958906\PPTImport107048332796\data\asimages\{C5D7EAAC-3461-4DFD-939C-6AA60F018985}_26.png&quot;/&gt;&lt;left val=&quot;47&quot;/&gt;&lt;top val=&quot;666&quot;/&gt;&lt;width val=&quot;225&quot;/&gt;&lt;height val=&quot;39&quot;/&gt;&lt;hasText val=&quot;1&quot;/&gt;&lt;/Image&gt;&lt;/ThreeDShapeInfo&gt;"/>
</p:tagLst>
</file>

<file path=ppt/tags/tag22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quot;/&gt;&lt;/TableIndex&gt;&lt;/ShapeTextInfo&gt;"/>
  <p:tag name="HTML_SHAPEINFO" val="&lt;ThreeDShapeInfo&gt;&lt;uuid val=&quot;{16785591-E7A7-4FCA-9257-051257AB2F86}&quot;/&gt;&lt;isInvalidForFieldText val=&quot;0&quot;/&gt;&lt;Image&gt;&lt;filename val=&quot;C:\Users\Yuling\AppData\Local\Temp\CP107047958843Session\CPTrustFolder107047958906\PPTImport107048332796\data\asimages\{16785591-E7A7-4FCA-9257-051257AB2F86}_26.png&quot;/&gt;&lt;left val=&quot;687&quot;/&gt;&lt;top val=&quot;666&quot;/&gt;&lt;width val=&quot;225&quot;/&gt;&lt;height val=&quot;39&quot;/&gt;&lt;hasText val=&quot;1&quot;/&gt;&lt;/Image&gt;&lt;/ThreeDShapeInfo&gt;"/>
</p:tagLst>
</file>

<file path=ppt/tags/tag22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6&quot;/&gt;&lt;/TableIndex&gt;&lt;/ShapeTextInfo&gt;"/>
  <p:tag name="PRESENTER_SHAPEINFO" val="&lt;ThreeDShapeInfo&gt;&lt;uuid val=&quot;{80F42519-3CD5-4370-93DB-F152487B50CE}&quot;/&gt;&lt;isInvalidForFieldText val=&quot;0&quot;/&gt;&lt;Image&gt;&lt;filename val=&quot;C:\Users\Yuling\AppData\Local\Temp\CP107047958843Session\CPTrustFolder107047958906\PPTImport107048332796\data\asimages\{80F42519-3CD5-4370-93DB-F152487B50CE}_26.png&quot;/&gt;&lt;left val=&quot;172&quot;/&gt;&lt;top val=&quot;246&quot;/&gt;&lt;width val=&quot;471&quot;/&gt;&lt;height val=&quot;107&quot;/&gt;&lt;hasText val=&quot;1&quot;/&gt;&lt;/Image&gt;&lt;/ThreeDShapeInfo&gt;"/>
</p:tagLst>
</file>

<file path=ppt/tags/tag22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6&quot;/&gt;&lt;lineCharCount val=&quot;7&quot;/&gt;&lt;/TableIndex&gt;&lt;/ShapeTextInfo&gt;"/>
  <p:tag name="HTML_SHAPEINFO" val="&lt;ThreeDShapeInfo&gt;&lt;uuid val=&quot;{1DDBBD78-CBF6-4925-89F1-87085E511E9B}&quot;/&gt;&lt;isInvalidForFieldText val=&quot;0&quot;/&gt;&lt;Image&gt;&lt;filename val=&quot;C:\Users\Yuling\AppData\Local\Temp\CP107047958843Session\CPTrustFolder107047958906\PPTImport107048332796\data\asimages\{1DDBBD78-CBF6-4925-89F1-87085E511E9B}_27.png&quot;/&gt;&lt;left val=&quot;300&quot;/&gt;&lt;top val=&quot;329&quot;/&gt;&lt;width val=&quot;595&quot;/&gt;&lt;height val=&quot;354&quot;/&gt;&lt;hasText val=&quot;1&quot;/&gt;&lt;/Image&gt;&lt;/ThreeDShapeInfo&gt;"/>
</p:tagLst>
</file>

<file path=ppt/tags/tag22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 name="HTML_SHAPEINFO" val="&lt;ThreeDShapeInfo&gt;&lt;uuid val=&quot;{C5EA2681-DB0C-4693-8DA4-C685E4761659}&quot;/&gt;&lt;isInvalidForFieldText val=&quot;0&quot;/&gt;&lt;Image&gt;&lt;filename val=&quot;C:\Users\Yuling\AppData\Local\Temp\CP107047958843Session\CPTrustFolder107047958906\PPTImport107048332796\data\asimages\{C5EA2681-DB0C-4693-8DA4-C685E4761659}_27.png&quot;/&gt;&lt;left val=&quot;47&quot;/&gt;&lt;top val=&quot;666&quot;/&gt;&lt;width val=&quot;225&quot;/&gt;&lt;height val=&quot;39&quot;/&gt;&lt;hasText val=&quot;1&quot;/&gt;&lt;/Image&gt;&lt;/ThreeDShapeInfo&gt;"/>
</p:tagLst>
</file>

<file path=ppt/tags/tag22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quot;/&gt;&lt;/TableIndex&gt;&lt;/ShapeTextInfo&gt;"/>
  <p:tag name="HTML_SHAPEINFO" val="&lt;ThreeDShapeInfo&gt;&lt;uuid val=&quot;{F61B0A29-20BC-46DB-8E37-EE4D43364094}&quot;/&gt;&lt;isInvalidForFieldText val=&quot;0&quot;/&gt;&lt;Image&gt;&lt;filename val=&quot;C:\Users\Yuling\AppData\Local\Temp\CP107047958843Session\CPTrustFolder107047958906\PPTImport107048332796\data\asimages\{F61B0A29-20BC-46DB-8E37-EE4D43364094}_27.png&quot;/&gt;&lt;left val=&quot;687&quot;/&gt;&lt;top val=&quot;666&quot;/&gt;&lt;width val=&quot;225&quot;/&gt;&lt;height val=&quot;39&quot;/&gt;&lt;hasText val=&quot;1&quot;/&gt;&lt;/Image&gt;&lt;/ThreeDShapeInfo&gt;"/>
</p:tagLst>
</file>

<file path=ppt/tags/tag22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1&quot;/&gt;&lt;/TableIndex&gt;&lt;/ShapeTextInfo&gt;"/>
  <p:tag name="HTML_SHAPEINFO" val="&lt;ThreeDShapeInfo&gt;&lt;uuid val=&quot;{44A43713-EB32-455D-A512-751C8BFC8745}&quot;/&gt;&lt;isInvalidForFieldText val=&quot;0&quot;/&gt;&lt;Image&gt;&lt;filename val=&quot;C:\Users\Yuling\AppData\Local\Temp\CP107047958843Session\CPTrustFolder107047958906\PPTImport107048332796\data\asimages\{44A43713-EB32-455D-A512-751C8BFC8745}_27.png&quot;/&gt;&lt;left val=&quot;206&quot;/&gt;&lt;top val=&quot;151&quot;/&gt;&lt;width val=&quot;660&quot;/&gt;&lt;height val=&quot;92&quot;/&gt;&lt;hasText val=&quot;1&quot;/&gt;&lt;/Image&gt;&lt;/ThreeDShapeInfo&gt;"/>
</p:tagLst>
</file>

<file path=ppt/tags/tag2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 name="HTML_SHAPEINFO" val="&lt;ThreeDShapeInfo&gt;&lt;uuid val=&quot;{40BBF872-6D95-4E65-B642-D9EF3FB0C916}&quot;/&gt;&lt;isInvalidForFieldText val=&quot;0&quot;/&gt;&lt;Image&gt;&lt;filename val=&quot;C:\Users\Yuling\AppData\Local\Temp\CP107047958843Session\CPTrustFolder107047958906\PPTImport107048332796\data\asimages\{40BBF872-6D95-4E65-B642-D9EF3FB0C916}_28.png&quot;/&gt;&lt;left val=&quot;47&quot;/&gt;&lt;top val=&quot;666&quot;/&gt;&lt;width val=&quot;225&quot;/&gt;&lt;height val=&quot;39&quot;/&gt;&lt;hasText val=&quot;1&quot;/&gt;&lt;/Image&gt;&lt;/ThreeDShapeInfo&gt;"/>
</p:tagLst>
</file>

<file path=ppt/tags/tag23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quot;/&gt;&lt;/TableIndex&gt;&lt;/ShapeTextInfo&gt;"/>
  <p:tag name="HTML_SHAPEINFO" val="&lt;ThreeDShapeInfo&gt;&lt;uuid val=&quot;{157FF67D-3958-4A88-942B-14B804C2D458}&quot;/&gt;&lt;isInvalidForFieldText val=&quot;0&quot;/&gt;&lt;Image&gt;&lt;filename val=&quot;C:\Users\Yuling\AppData\Local\Temp\CP107047958843Session\CPTrustFolder107047958906\PPTImport107048332796\data\asimages\{157FF67D-3958-4A88-942B-14B804C2D458}_28.png&quot;/&gt;&lt;left val=&quot;712&quot;/&gt;&lt;top val=&quot;656&quot;/&gt;&lt;width val=&quot;231&quot;/&gt;&lt;height val=&quot;57&quot;/&gt;&lt;hasText val=&quot;1&quot;/&gt;&lt;/Image&gt;&lt;/ThreeDShapeInfo&gt;"/>
</p:tagLst>
</file>

<file path=ppt/tags/tag23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5&quot;/&gt;&lt;/TableIndex&gt;&lt;/ShapeTextInfo&gt;"/>
  <p:tag name="HTML_SHAPEINFO" val="&lt;ThreeDShapeInfo&gt;&lt;uuid val=&quot;{4E3DF814-787E-468A-B44B-AA820FA8E817}&quot;/&gt;&lt;isInvalidForFieldText val=&quot;0&quot;/&gt;&lt;Image&gt;&lt;filename val=&quot;C:\Users\Yuling\AppData\Local\Temp\CP107047958843Session\CPTrustFolder107047958906\PPTImport107048332796\data\asimages\{4E3DF814-787E-468A-B44B-AA820FA8E817}_28.png&quot;/&gt;&lt;left val=&quot;112&quot;/&gt;&lt;top val=&quot;76&quot;/&gt;&lt;width val=&quot;768&quot;/&gt;&lt;height val=&quot;102&quot;/&gt;&lt;hasText val=&quot;1&quot;/&gt;&lt;/Image&gt;&lt;/ThreeDShapeInfo&gt;"/>
</p:tagLst>
</file>

<file path=ppt/tags/tag23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quot;/&gt;&lt;lineCharCount val=&quot;2&quot;/&gt;&lt;/TableIndex&gt;&lt;/ShapeTextInfo&gt;"/>
  <p:tag name="HTML_SHAPEINFO" val="&lt;ThreeDShapeInfo&gt;&lt;uuid val=&quot;{2B60CFFF-5E56-4AF4-9589-5223DF8545FD}&quot;/&gt;&lt;isInvalidForFieldText val=&quot;0&quot;/&gt;&lt;Image&gt;&lt;filename val=&quot;C:\Users\Yuling\AppData\Local\Temp\CP107047958843Session\CPTrustFolder107047958906\PPTImport107048332796\data\asimages\{2B60CFFF-5E56-4AF4-9589-5223DF8545FD}_28.png&quot;/&gt;&lt;left val=&quot;176&quot;/&gt;&lt;top val=&quot;268&quot;/&gt;&lt;width val=&quot;124&quot;/&gt;&lt;height val=&quot;124&quot;/&gt;&lt;hasText val=&quot;1&quot;/&gt;&lt;/Image&gt;&lt;/ThreeDShapeInfo&gt;"/>
</p:tagLst>
</file>

<file path=ppt/tags/tag23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quot;/&gt;&lt;lineCharCount val=&quot;2&quot;/&gt;&lt;/TableIndex&gt;&lt;/ShapeTextInfo&gt;"/>
  <p:tag name="HTML_SHAPEINFO" val="&lt;ThreeDShapeInfo&gt;&lt;uuid val=&quot;{DFF0E0D6-02CD-4EBF-8E33-C80BD4749776}&quot;/&gt;&lt;isInvalidForFieldText val=&quot;0&quot;/&gt;&lt;Image&gt;&lt;filename val=&quot;C:\Users\Yuling\AppData\Local\Temp\CP107047958843Session\CPTrustFolder107047958906\PPTImport107048332796\data\asimages\{DFF0E0D6-02CD-4EBF-8E33-C80BD4749776}_28.png&quot;/&gt;&lt;left val=&quot;400&quot;/&gt;&lt;top val=&quot;485&quot;/&gt;&lt;width val=&quot;182&quot;/&gt;&lt;height val=&quot;182&quot;/&gt;&lt;hasText val=&quot;1&quot;/&gt;&lt;/Image&gt;&lt;/ThreeDShapeInfo&gt;"/>
</p:tagLst>
</file>

<file path=ppt/tags/tag23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quot;/&gt;&lt;/TableIndex&gt;&lt;/ShapeTextInfo&gt;"/>
  <p:tag name="HTML_SHAPEINFO" val="&lt;ThreeDShapeInfo&gt;&lt;uuid val=&quot;{2CD53E1C-40F2-4543-B37D-AD6DB1A608BC}&quot;/&gt;&lt;isInvalidForFieldText val=&quot;0&quot;/&gt;&lt;Image&gt;&lt;filename val=&quot;C:\Users\Yuling\AppData\Local\Temp\CP107047958843Session\CPTrustFolder107047958906\PPTImport107048332796\data\asimages\{2CD53E1C-40F2-4543-B37D-AD6DB1A608BC}_28.png&quot;/&gt;&lt;left val=&quot;647&quot;/&gt;&lt;top val=&quot;405&quot;/&gt;&lt;width val=&quot;182&quot;/&gt;&lt;height val=&quot;182&quot;/&gt;&lt;hasText val=&quot;1&quot;/&gt;&lt;/Image&gt;&lt;/ThreeDShapeInfo&gt;"/>
</p:tagLst>
</file>

<file path=ppt/tags/tag23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quot;/&gt;&lt;lineCharCount val=&quot;2&quot;/&gt;&lt;/TableIndex&gt;&lt;/ShapeTextInfo&gt;"/>
  <p:tag name="HTML_SHAPEINFO" val="&lt;ThreeDShapeInfo&gt;&lt;uuid val=&quot;{C1C4F385-8007-469F-AD1B-0E18D7EE01A8}&quot;/&gt;&lt;isInvalidForFieldText val=&quot;0&quot;/&gt;&lt;Image&gt;&lt;filename val=&quot;C:\Users\Yuling\AppData\Local\Temp\CP107047958843Session\CPTrustFolder107047958906\PPTImport107048332796\data\asimages\{C1C4F385-8007-469F-AD1B-0E18D7EE01A8}_28.png&quot;/&gt;&lt;left val=&quot;411&quot;/&gt;&lt;top val=&quot;178&quot;/&gt;&lt;width val=&quot;277&quot;/&gt;&lt;height val=&quot;261&quot;/&gt;&lt;hasText val=&quot;1&quot;/&gt;&lt;/Image&gt;&lt;/ThreeDShapeInfo&gt;"/>
</p:tagLst>
</file>

<file path=ppt/tags/tag23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quot;/&gt;&lt;lineCharCount val=&quot;2&quot;/&gt;&lt;/TableIndex&gt;&lt;/ShapeTextInfo&gt;"/>
  <p:tag name="HTML_SHAPEINFO" val="&lt;ThreeDShapeInfo&gt;&lt;uuid val=&quot;{B75F4F94-1F16-473F-B92F-0919B07DAF93}&quot;/&gt;&lt;isInvalidForFieldText val=&quot;0&quot;/&gt;&lt;Image&gt;&lt;filename val=&quot;C:\Users\Yuling\AppData\Local\Temp\CP107047958843Session\CPTrustFolder107047958906\PPTImport107048332796\data\asimages\{B75F4F94-1F16-473F-B92F-0919B07DAF93}_28.png&quot;/&gt;&lt;left val=&quot;40&quot;/&gt;&lt;top val=&quot;435&quot;/&gt;&lt;width val=&quot;190&quot;/&gt;&lt;height val=&quot;190&quot;/&gt;&lt;hasText val=&quot;1&quot;/&gt;&lt;/Image&gt;&lt;/ThreeDShapeInfo&gt;"/>
</p:tagLst>
</file>

<file path=ppt/tags/tag2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4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5&quot;/&gt;&lt;/TableIndex&gt;&lt;/ShapeTextInfo&gt;"/>
  <p:tag name="HTML_SHAPEINFO" val="&lt;ThreeDShapeInfo&gt;&lt;uuid val=&quot;{98293D4D-293F-4825-9C1D-74DDDD4EADC7}&quot;/&gt;&lt;isInvalidForFieldText val=&quot;0&quot;/&gt;&lt;Image&gt;&lt;filename val=&quot;C:\Users\Yuling\AppData\Local\Temp\CP107047958843Session\CPTrustFolder107047958906\PPTImport107048332796\data\asimages\{98293D4D-293F-4825-9C1D-74DDDD4EADC7}_30.png&quot;/&gt;&lt;left val=&quot;112&quot;/&gt;&lt;top val=&quot;76&quot;/&gt;&lt;width val=&quot;768&quot;/&gt;&lt;height val=&quot;102&quot;/&gt;&lt;hasText val=&quot;1&quot;/&gt;&lt;/Image&gt;&lt;/ThreeDShapeInfo&gt;"/>
</p:tagLst>
</file>

<file path=ppt/tags/tag24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20&quot;/&gt;&lt;lineCharCount val=&quot;19&quot;/&gt;&lt;lineCharCount val=&quot;22&quot;/&gt;&lt;/TableIndex&gt;&lt;/ShapeTextInfo&gt;"/>
  <p:tag name="HTML_SHAPEINFO" val="&lt;ThreeDShapeInfo&gt;&lt;uuid val=&quot;{3A1D3B24-FF5D-4D7B-9D4C-A68829F762CD}&quot;/&gt;&lt;isInvalidForFieldText val=&quot;0&quot;/&gt;&lt;Image&gt;&lt;filename val=&quot;C:\Users\Yuling\AppData\Local\Temp\CP107047958843Session\CPTrustFolder107047958906\PPTImport107048332796\data\asimages\{3A1D3B24-FF5D-4D7B-9D4C-A68829F762CD}_30.png&quot;/&gt;&lt;left val=&quot;144&quot;/&gt;&lt;top val=&quot;183&quot;/&gt;&lt;width val=&quot;740&quot;/&gt;&lt;height val=&quot;334&quot;/&gt;&lt;hasText val=&quot;1&quot;/&gt;&lt;/Image&gt;&lt;/ThreeDShapeInfo&gt;"/>
</p:tagLst>
</file>

<file path=ppt/tags/tag24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 name="HTML_SHAPEINFO" val="&lt;ThreeDShapeInfo&gt;&lt;uuid val=&quot;{2C3A5A58-854B-4E77-9B6F-BD71D733A1D3}&quot;/&gt;&lt;isInvalidForFieldText val=&quot;0&quot;/&gt;&lt;Image&gt;&lt;filename val=&quot;C:\Users\Yuling\AppData\Local\Temp\CP107047958843Session\CPTrustFolder107047958906\PPTImport107048332796\data\asimages\{2C3A5A58-854B-4E77-9B6F-BD71D733A1D3}_30.png&quot;/&gt;&lt;left val=&quot;47&quot;/&gt;&lt;top val=&quot;666&quot;/&gt;&lt;width val=&quot;225&quot;/&gt;&lt;height val=&quot;39&quot;/&gt;&lt;hasText val=&quot;1&quot;/&gt;&lt;/Image&gt;&lt;/ThreeDShapeInfo&gt;"/>
</p:tagLst>
</file>

<file path=ppt/tags/tag24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quot;/&gt;&lt;/TableIndex&gt;&lt;/ShapeTextInfo&gt;"/>
  <p:tag name="HTML_SHAPEINFO" val="&lt;ThreeDShapeInfo&gt;&lt;uuid val=&quot;{7B7927C8-2377-4742-A116-17411AD27587}&quot;/&gt;&lt;isInvalidForFieldText val=&quot;0&quot;/&gt;&lt;Image&gt;&lt;filename val=&quot;C:\Users\Yuling\AppData\Local\Temp\CP107047958843Session\CPTrustFolder107047958906\PPTImport107048332796\data\asimages\{7B7927C8-2377-4742-A116-17411AD27587}_30.png&quot;/&gt;&lt;left val=&quot;712&quot;/&gt;&lt;top val=&quot;642&quot;/&gt;&lt;width val=&quot;241&quot;/&gt;&lt;height val=&quot;90&quot;/&gt;&lt;hasText val=&quot;1&quot;/&gt;&lt;/Image&gt;&lt;/ThreeDShapeInfo&gt;"/>
</p:tagLst>
</file>

<file path=ppt/tags/tag24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quot;/&gt;&lt;lineCharCount val=&quot;2&quot;/&gt;&lt;/TableIndex&gt;&lt;/ShapeTextInfo&gt;"/>
  <p:tag name="HTML_SHAPEINFO" val="&lt;ThreeDShapeInfo&gt;&lt;uuid val=&quot;{CF1633C0-7300-4E27-99D1-52E650CE7DC7}&quot;/&gt;&lt;isInvalidForFieldText val=&quot;0&quot;/&gt;&lt;Image&gt;&lt;filename val=&quot;C:\Users\Yuling\AppData\Local\Temp\CP107047958843Session\CPTrustFolder107047958906\PPTImport107048332796\data\asimages\{CF1633C0-7300-4E27-99D1-52E650CE7DC7}_30.png&quot;/&gt;&lt;left val=&quot;40&quot;/&gt;&lt;top val=&quot;435&quot;/&gt;&lt;width val=&quot;190&quot;/&gt;&lt;height val=&quot;190&quot;/&gt;&lt;hasText val=&quot;1&quot;/&gt;&lt;/Image&gt;&lt;/ThreeDShapeInfo&gt;"/>
</p:tagLst>
</file>

<file path=ppt/tags/tag24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5&quot;/&gt;&lt;/TableIndex&gt;&lt;/ShapeTextInfo&gt;"/>
  <p:tag name="HTML_SHAPEINFO" val="&lt;ThreeDShapeInfo&gt;&lt;uuid val=&quot;{C1019069-9BF5-4063-9CE6-733C5C3CA4CE}&quot;/&gt;&lt;isInvalidForFieldText val=&quot;0&quot;/&gt;&lt;Image&gt;&lt;filename val=&quot;C:\Users\Yuling\AppData\Local\Temp\CP107047958843Session\CPTrustFolder107047958906\PPTImport107048332796\data\asimages\{C1019069-9BF5-4063-9CE6-733C5C3CA4CE}_31.png&quot;/&gt;&lt;left val=&quot;112&quot;/&gt;&lt;top val=&quot;76&quot;/&gt;&lt;width val=&quot;768&quot;/&gt;&lt;height val=&quot;102&quot;/&gt;&lt;hasText val=&quot;1&quot;/&gt;&lt;/Image&gt;&lt;/ThreeDShapeInfo&gt;"/>
</p:tagLst>
</file>

<file path=ppt/tags/tag24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6&quot;/&gt;&lt;lineCharCount val=&quot;29&quot;/&gt;&lt;lineCharCount val=&quot;22&quot;/&gt;&lt;lineCharCount val=&quot;12&quot;/&gt;&lt;lineCharCount val=&quot;22&quot;/&gt;&lt;lineCharCount val=&quot;22&quot;/&gt;&lt;lineCharCount val=&quot;4&quot;/&gt;&lt;/TableIndex&gt;&lt;/ShapeTextInfo&gt;"/>
  <p:tag name="HTML_SHAPEINFO" val="&lt;ThreeDShapeInfo&gt;&lt;uuid val=&quot;{98E23BE2-C0F0-43F0-A59B-54AEB8A55F28}&quot;/&gt;&lt;isInvalidForFieldText val=&quot;0&quot;/&gt;&lt;Image&gt;&lt;filename val=&quot;C:\Users\Yuling\AppData\Local\Temp\CP107047958843Session\CPTrustFolder107047958906\PPTImport107048332796\data\asimages\{98E23BE2-C0F0-43F0-A59B-54AEB8A55F28}_31.png&quot;/&gt;&lt;left val=&quot;104&quot;/&gt;&lt;top val=&quot;183&quot;/&gt;&lt;width val=&quot;795&quot;/&gt;&lt;height val=&quot;460&quot;/&gt;&lt;hasText val=&quot;1&quot;/&gt;&lt;/Image&gt;&lt;/ThreeDShapeInfo&gt;"/>
</p:tagLst>
</file>

<file path=ppt/tags/tag24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 name="HTML_SHAPEINFO" val="&lt;ThreeDShapeInfo&gt;&lt;uuid val=&quot;{BBC318C8-0290-4CF3-A776-3EFFDE409AD2}&quot;/&gt;&lt;isInvalidForFieldText val=&quot;0&quot;/&gt;&lt;Image&gt;&lt;filename val=&quot;C:\Users\Yuling\AppData\Local\Temp\CP107047958843Session\CPTrustFolder107047958906\PPTImport107048332796\data\asimages\{BBC318C8-0290-4CF3-A776-3EFFDE409AD2}_31.png&quot;/&gt;&lt;left val=&quot;47&quot;/&gt;&lt;top val=&quot;666&quot;/&gt;&lt;width val=&quot;225&quot;/&gt;&lt;height val=&quot;39&quot;/&gt;&lt;hasText val=&quot;1&quot;/&gt;&lt;/Image&gt;&lt;/ThreeDShapeInfo&gt;"/>
</p:tagLst>
</file>

<file path=ppt/tags/tag24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quot;/&gt;&lt;/TableIndex&gt;&lt;/ShapeTextInfo&gt;"/>
  <p:tag name="HTML_SHAPEINFO" val="&lt;ThreeDShapeInfo&gt;&lt;uuid val=&quot;{D49DBAAD-BD62-49B9-8088-47A72A374F30}&quot;/&gt;&lt;isInvalidForFieldText val=&quot;0&quot;/&gt;&lt;Image&gt;&lt;filename val=&quot;C:\Users\Yuling\AppData\Local\Temp\CP107047958843Session\CPTrustFolder107047958906\PPTImport107048332796\data\asimages\{D49DBAAD-BD62-49B9-8088-47A72A374F30}_31.png&quot;/&gt;&lt;left val=&quot;712&quot;/&gt;&lt;top val=&quot;642&quot;/&gt;&lt;width val=&quot;241&quot;/&gt;&lt;height val=&quot;90&quot;/&gt;&lt;hasText val=&quot;1&quot;/&gt;&lt;/Image&gt;&lt;/ThreeDShapeInfo&gt;"/>
</p:tagLst>
</file>

<file path=ppt/tags/tag2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5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 name="HTML_SHAPEINFO" val="&lt;ThreeDShapeInfo&gt;&lt;uuid val=&quot;{40A71872-EC92-44DA-8D67-523A81E32BCD}&quot;/&gt;&lt;isInvalidForFieldText val=&quot;0&quot;/&gt;&lt;Image&gt;&lt;filename val=&quot;C:\Users\Yuling\AppData\Local\Temp\CP107047958843Session\CPTrustFolder107047958906\PPTImport107048332796\data\asimages\{40A71872-EC92-44DA-8D67-523A81E32BCD}_32.png&quot;/&gt;&lt;left val=&quot;47&quot;/&gt;&lt;top val=&quot;666&quot;/&gt;&lt;width val=&quot;225&quot;/&gt;&lt;height val=&quot;39&quot;/&gt;&lt;hasText val=&quot;1&quot;/&gt;&lt;/Image&gt;&lt;/ThreeDShapeInfo&gt;"/>
</p:tagLst>
</file>

<file path=ppt/tags/tag25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quot;/&gt;&lt;/TableIndex&gt;&lt;/ShapeTextInfo&gt;"/>
  <p:tag name="HTML_SHAPEINFO" val="&lt;ThreeDShapeInfo&gt;&lt;uuid val=&quot;{FF63A907-D4E7-4E4C-BBCE-4B56818A2A08}&quot;/&gt;&lt;isInvalidForFieldText val=&quot;0&quot;/&gt;&lt;Image&gt;&lt;filename val=&quot;C:\Users\Yuling\AppData\Local\Temp\CP107047958843Session\CPTrustFolder107047958906\PPTImport107048332796\data\asimages\{FF63A907-D4E7-4E4C-BBCE-4B56818A2A08}_32.png&quot;/&gt;&lt;left val=&quot;712&quot;/&gt;&lt;top val=&quot;656&quot;/&gt;&lt;width val=&quot;231&quot;/&gt;&lt;height val=&quot;57&quot;/&gt;&lt;hasText val=&quot;1&quot;/&gt;&lt;/Image&gt;&lt;/ThreeDShapeInfo&gt;"/>
</p:tagLst>
</file>

<file path=ppt/tags/tag25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5&quot;/&gt;&lt;/TableIndex&gt;&lt;/ShapeTextInfo&gt;"/>
  <p:tag name="HTML_SHAPEINFO" val="&lt;ThreeDShapeInfo&gt;&lt;uuid val=&quot;{8DD30E82-72A0-4484-A145-ACE52159929E}&quot;/&gt;&lt;isInvalidForFieldText val=&quot;0&quot;/&gt;&lt;Image&gt;&lt;filename val=&quot;C:\Users\Yuling\AppData\Local\Temp\CP107047958843Session\CPTrustFolder107047958906\PPTImport107048332796\data\asimages\{8DD30E82-72A0-4484-A145-ACE52159929E}_32.png&quot;/&gt;&lt;left val=&quot;112&quot;/&gt;&lt;top val=&quot;76&quot;/&gt;&lt;width val=&quot;768&quot;/&gt;&lt;height val=&quot;102&quot;/&gt;&lt;hasText val=&quot;1&quot;/&gt;&lt;/Image&gt;&lt;/ThreeDShapeInfo&gt;"/>
</p:tagLst>
</file>

<file path=ppt/tags/tag253.xml><?xml version="1.0" encoding="utf-8"?>
<p:tagLst xmlns:a="http://schemas.openxmlformats.org/drawingml/2006/main" xmlns:r="http://schemas.openxmlformats.org/officeDocument/2006/relationships" xmlns:p="http://schemas.openxmlformats.org/presentationml/2006/main">
  <p:tag name="PRESENTER_SHAPEINFO" val="&lt;ThreeDShapeInfo&gt;&lt;uuid val=&quot;{3080277D-D5FA-4BB8-9E4F-8941165C4F67}&quot;/&gt;&lt;isInvalidForFieldText val=&quot;0&quot;/&gt;&lt;Image&gt;&lt;filename val=&quot;C:\Users\Yuling\AppData\Local\Temp\CP107047958843Session\CPTrustFolder107047958906\PPTImport107048332796\data\asimages\{3080277D-D5FA-4BB8-9E4F-8941165C4F67}_32.png&quot;/&gt;&lt;left val=&quot;169&quot;/&gt;&lt;top val=&quot;174&quot;/&gt;&lt;width val=&quot;628&quot;/&gt;&lt;height val=&quot;504&quot;/&gt;&lt;hasText val=&quot;1&quot;/&gt;&lt;/Image&gt;&lt;/ThreeDShapeInfo&gt;"/>
</p:tagLst>
</file>

<file path=ppt/tags/tag2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 name="HTML_SHAPEINFO" val="&lt;ThreeDShapeInfo&gt;&lt;uuid val=&quot;{5130F743-F23A-46B3-AC0F-C756EA5ADF1F}&quot;/&gt;&lt;isInvalidForFieldText val=&quot;0&quot;/&gt;&lt;Image&gt;&lt;filename val=&quot;C:\Users\Yuling\AppData\Local\Temp\CP107047958843Session\CPTrustFolder107047958906\PPTImport107048332796\data\asimages\{5130F743-F23A-46B3-AC0F-C756EA5ADF1F}_33.png&quot;/&gt;&lt;left val=&quot;47&quot;/&gt;&lt;top val=&quot;666&quot;/&gt;&lt;width val=&quot;225&quot;/&gt;&lt;height val=&quot;39&quot;/&gt;&lt;hasText val=&quot;1&quot;/&gt;&lt;/Image&gt;&lt;/ThreeDShapeInfo&gt;"/>
</p:tagLst>
</file>

<file path=ppt/tags/tag25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quot;/&gt;&lt;/TableIndex&gt;&lt;/ShapeTextInfo&gt;"/>
  <p:tag name="HTML_SHAPEINFO" val="&lt;ThreeDShapeInfo&gt;&lt;uuid val=&quot;{04C51B91-9A8B-44FD-A439-075515DB380C}&quot;/&gt;&lt;isInvalidForFieldText val=&quot;0&quot;/&gt;&lt;Image&gt;&lt;filename val=&quot;C:\Users\Yuling\AppData\Local\Temp\CP107047958843Session\CPTrustFolder107047958906\PPTImport107048332796\data\asimages\{04C51B91-9A8B-44FD-A439-075515DB380C}_33.png&quot;/&gt;&lt;left val=&quot;712&quot;/&gt;&lt;top val=&quot;656&quot;/&gt;&lt;width val=&quot;231&quot;/&gt;&lt;height val=&quot;57&quot;/&gt;&lt;hasText val=&quot;1&quot;/&gt;&lt;/Image&gt;&lt;/ThreeDShapeInfo&gt;"/>
</p:tagLst>
</file>

<file path=ppt/tags/tag25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5&quot;/&gt;&lt;/TableIndex&gt;&lt;/ShapeTextInfo&gt;"/>
  <p:tag name="HTML_SHAPEINFO" val="&lt;ThreeDShapeInfo&gt;&lt;uuid val=&quot;{D9E72842-0DD1-4040-8DF8-B72C5EC2554F}&quot;/&gt;&lt;isInvalidForFieldText val=&quot;0&quot;/&gt;&lt;Image&gt;&lt;filename val=&quot;C:\Users\Yuling\AppData\Local\Temp\CP107047958843Session\CPTrustFolder107047958906\PPTImport107048332796\data\asimages\{D9E72842-0DD1-4040-8DF8-B72C5EC2554F}_33.png&quot;/&gt;&lt;left val=&quot;112&quot;/&gt;&lt;top val=&quot;76&quot;/&gt;&lt;width val=&quot;768&quot;/&gt;&lt;height val=&quot;102&quot;/&gt;&lt;hasText val=&quot;1&quot;/&gt;&lt;/Image&gt;&lt;/ThreeDShapeInfo&gt;"/>
</p:tagLst>
</file>

<file path=ppt/tags/tag258.xml><?xml version="1.0" encoding="utf-8"?>
<p:tagLst xmlns:a="http://schemas.openxmlformats.org/drawingml/2006/main" xmlns:r="http://schemas.openxmlformats.org/officeDocument/2006/relationships" xmlns:p="http://schemas.openxmlformats.org/presentationml/2006/main">
  <p:tag name="HTML_SHAPEINFO" val="&lt;ThreeDShapeInfo&gt;&lt;uuid val=&quot;{496A1912-1E04-43C8-BDD9-11D4C74FC4B5}&quot;/&gt;&lt;isInvalidForFieldText val=&quot;0&quot;/&gt;&lt;Image&gt;&lt;filename val=&quot;C:\Users\Yuling\AppData\Local\Temp\CP107047958843Session\CPTrustFolder107047958906\PPTImport107048332796\data\asimages\{496A1912-1E04-43C8-BDD9-11D4C74FC4B5}_33.png&quot;/&gt;&lt;left val=&quot;297&quot;/&gt;&lt;top val=&quot;197&quot;/&gt;&lt;width val=&quot;459&quot;/&gt;&lt;height val=&quot;368&quot;/&gt;&lt;hasText val=&quot;1&quot;/&gt;&lt;/Image&gt;&lt;/ThreeDShapeInfo&gt;"/>
</p:tagLst>
</file>

<file path=ppt/tags/tag25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1&quot;/&gt;&lt;lineCharCount val=&quot;1&quot;/&gt;&lt;lineCharCount val=&quot;1&quot;/&gt;&lt;lineCharCount val=&quot;1&quot;/&gt;&lt;lineCharCount val=&quot;1&quot;/&gt;&lt;/TableIndex&gt;&lt;/ShapeTextInfo&gt;"/>
  <p:tag name="HTML_SHAPEINFO" val="&lt;ThreeDShapeInfo&gt;&lt;uuid val=&quot;{D3413E75-5DA5-4AC8-9B35-F91D608EEB1D}&quot;/&gt;&lt;isInvalidForFieldText val=&quot;0&quot;/&gt;&lt;Image&gt;&lt;filename val=&quot;C:\Users\Yuling\AppData\Local\Temp\CP107047958843Session\CPTrustFolder107047958906\PPTImport107048332796\data\asimages\{D3413E75-5DA5-4AC8-9B35-F91D608EEB1D}_33.png&quot;/&gt;&lt;left val=&quot;211&quot;/&gt;&lt;top val=&quot;208&quot;/&gt;&lt;width val=&quot;83&quot;/&gt;&lt;height val=&quot;330&quot;/&gt;&lt;hasText val=&quot;1&quot;/&gt;&lt;/Image&gt;&lt;/ThreeDShapeInfo&gt;"/>
</p:tagLst>
</file>

<file path=ppt/tags/tag2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2&quot;/&gt;&lt;/TableIndex&gt;&lt;/ShapeTextInfo&gt;"/>
</p:tagLst>
</file>

<file path=ppt/tags/tag26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quot;/&gt;&lt;/TableIndex&gt;&lt;/ShapeTextInfo&gt;"/>
</p:tagLst>
</file>

<file path=ppt/tags/tag26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5&quot;/&gt;&lt;/TableIndex&gt;&lt;/ShapeTextInfo&gt;"/>
</p:tagLst>
</file>

<file path=ppt/tags/tag26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quot;/&gt;&lt;/TableIndex&gt;&lt;/ShapeTextInfo&gt;"/>
</p:tagLst>
</file>

<file path=ppt/tags/tag26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5&quot;/&gt;&lt;/TableIndex&gt;&lt;/ShapeTextInfo&gt;"/>
</p:tagLst>
</file>

<file path=ppt/tags/tag26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quot;/&gt;&lt;/TableIndex&gt;&lt;/ShapeTextInfo&gt;"/>
</p:tagLst>
</file>

<file path=ppt/tags/tag26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5&quot;/&gt;&lt;/TableIndex&gt;&lt;/ShapeTextInfo&gt;"/>
</p:tagLst>
</file>

<file path=ppt/tags/tag26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quot;/&gt;&lt;/TableIndex&gt;&lt;/ShapeTextInfo&gt;"/>
</p:tagLst>
</file>

<file path=ppt/tags/tag26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5&quot;/&gt;&lt;/TableIndex&gt;&lt;/ShapeTextInfo&gt;"/>
</p:tagLst>
</file>

<file path=ppt/tags/tag26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quot;/&gt;&lt;/TableIndex&gt;&lt;/ShapeTextInfo&gt;"/>
</p:tagLst>
</file>

<file path=ppt/tags/tag26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5&quot;/&gt;&lt;/TableIndex&gt;&lt;/ShapeTextInfo&gt;"/>
</p:tagLst>
</file>

<file path=ppt/tags/tag2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13&quot;/&gt;&lt;lineCharCount val=&quot;4&quot;/&gt;&lt;lineCharCount val=&quot;4&quot;/&gt;&lt;lineCharCount val=&quot;4&quot;/&gt;&lt;lineCharCount val=&quot;3&quot;/&gt;&lt;/TableIndex&gt;&lt;/ShapeTextInfo&gt;"/>
</p:tagLst>
</file>

<file path=ppt/tags/tag27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 name="HTML_SHAPEINFO" val="&lt;ThreeDShapeInfo&gt;&lt;uuid val=&quot;{7E1E1968-6477-47C2-8EE9-BA2C4D7A7495}&quot;/&gt;&lt;isInvalidForFieldText val=&quot;0&quot;/&gt;&lt;Image&gt;&lt;filename val=&quot;C:\Users\Yuling\AppData\Local\Temp\CP107047958843Session\CPTrustFolder107047958906\PPTImport107048332796\data\asimages\{7E1E1968-6477-47C2-8EE9-BA2C4D7A7495}_34.png&quot;/&gt;&lt;left val=&quot;47&quot;/&gt;&lt;top val=&quot;666&quot;/&gt;&lt;width val=&quot;225&quot;/&gt;&lt;height val=&quot;39&quot;/&gt;&lt;hasText val=&quot;1&quot;/&gt;&lt;/Image&gt;&lt;/ThreeDShapeInfo&gt;"/>
</p:tagLst>
</file>

<file path=ppt/tags/tag27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quot;/&gt;&lt;/TableIndex&gt;&lt;/ShapeTextInfo&gt;"/>
  <p:tag name="HTML_SHAPEINFO" val="&lt;ThreeDShapeInfo&gt;&lt;uuid val=&quot;{15143924-5E52-45B4-B6BA-038FD815A503}&quot;/&gt;&lt;isInvalidForFieldText val=&quot;0&quot;/&gt;&lt;Image&gt;&lt;filename val=&quot;C:\Users\Yuling\AppData\Local\Temp\CP107047958843Session\CPTrustFolder107047958906\PPTImport107048332796\data\asimages\{15143924-5E52-45B4-B6BA-038FD815A503}_34.png&quot;/&gt;&lt;left val=&quot;712&quot;/&gt;&lt;top val=&quot;656&quot;/&gt;&lt;width val=&quot;231&quot;/&gt;&lt;height val=&quot;57&quot;/&gt;&lt;hasText val=&quot;1&quot;/&gt;&lt;/Image&gt;&lt;/ThreeDShapeInfo&gt;"/>
</p:tagLst>
</file>

<file path=ppt/tags/tag27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4&quot;/&gt;&lt;/TableIndex&gt;&lt;/ShapeTextInfo&gt;"/>
  <p:tag name="HTML_SHAPEINFO" val="&lt;ThreeDShapeInfo&gt;&lt;uuid val=&quot;{5DEBA09A-6A22-4911-8B3F-407CF447167F}&quot;/&gt;&lt;isInvalidForFieldText val=&quot;0&quot;/&gt;&lt;Image&gt;&lt;filename val=&quot;C:\Users\Yuling\AppData\Local\Temp\CP107047958843Session\CPTrustFolder107047958906\PPTImport107048332796\data\asimages\{5DEBA09A-6A22-4911-8B3F-407CF447167F}_34.png&quot;/&gt;&lt;left val=&quot;112&quot;/&gt;&lt;top val=&quot;76&quot;/&gt;&lt;width val=&quot;768&quot;/&gt;&lt;height val=&quot;102&quot;/&gt;&lt;hasText val=&quot;1&quot;/&gt;&lt;/Image&gt;&lt;/ThreeDShapeInfo&gt;"/>
</p:tagLst>
</file>

<file path=ppt/tags/tag27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6&quot;/&gt;&lt;lineCharCount val=&quot;37&quot;/&gt;&lt;lineCharCount val=&quot;27&quot;/&gt;&lt;lineCharCount val=&quot;53&quot;/&gt;&lt;lineCharCount val=&quot;27&quot;/&gt;&lt;lineCharCount val=&quot;9&quot;/&gt;&lt;lineCharCount val=&quot;51&quot;/&gt;&lt;/TableIndex&gt;&lt;/ShapeTextInfo&gt;"/>
  <p:tag name="HTML_SHAPEINFO" val="&lt;ThreeDShapeInfo&gt;&lt;uuid val=&quot;{A0F99893-0D03-49A9-8938-BBFE1B34C587}&quot;/&gt;&lt;isInvalidForFieldText val=&quot;0&quot;/&gt;&lt;Image&gt;&lt;filename val=&quot;C:\Users\Yuling\AppData\Local\Temp\CP107047958843Session\CPTrustFolder107047958906\PPTImport107048332796\data\asimages\{A0F99893-0D03-49A9-8938-BBFE1B34C587}_34.png&quot;/&gt;&lt;left val=&quot;171&quot;/&gt;&lt;top val=&quot;178&quot;/&gt;&lt;width val=&quot;789&quot;/&gt;&lt;height val=&quot;465&quot;/&gt;&lt;hasText val=&quot;1&quot;/&gt;&lt;/Image&gt;&lt;/ThreeDShapeInfo&gt;"/>
</p:tagLst>
</file>

<file path=ppt/tags/tag27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 name="HTML_SHAPEINFO" val="&lt;ThreeDShapeInfo&gt;&lt;uuid val=&quot;{D865C792-D84C-46FD-9704-3D9CAEE45CFC}&quot;/&gt;&lt;isInvalidForFieldText val=&quot;0&quot;/&gt;&lt;Image&gt;&lt;filename val=&quot;C:\Users\Yuling\AppData\Local\Temp\CP107047958843Session\CPTrustFolder107047958906\PPTImport107048332796\data\asimages\{D865C792-D84C-46FD-9704-3D9CAEE45CFC}_35.png&quot;/&gt;&lt;left val=&quot;47&quot;/&gt;&lt;top val=&quot;666&quot;/&gt;&lt;width val=&quot;225&quot;/&gt;&lt;height val=&quot;39&quot;/&gt;&lt;hasText val=&quot;1&quot;/&gt;&lt;/Image&gt;&lt;/ThreeDShapeInfo&gt;"/>
</p:tagLst>
</file>

<file path=ppt/tags/tag27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quot;/&gt;&lt;/TableIndex&gt;&lt;/ShapeTextInfo&gt;"/>
  <p:tag name="HTML_SHAPEINFO" val="&lt;ThreeDShapeInfo&gt;&lt;uuid val=&quot;{47B04BA4-9F8C-4414-A146-049076B5DB8A}&quot;/&gt;&lt;isInvalidForFieldText val=&quot;0&quot;/&gt;&lt;Image&gt;&lt;filename val=&quot;C:\Users\Yuling\AppData\Local\Temp\CP107047958843Session\CPTrustFolder107047958906\PPTImport107048332796\data\asimages\{47B04BA4-9F8C-4414-A146-049076B5DB8A}_35.png&quot;/&gt;&lt;left val=&quot;712&quot;/&gt;&lt;top val=&quot;656&quot;/&gt;&lt;width val=&quot;231&quot;/&gt;&lt;height val=&quot;57&quot;/&gt;&lt;hasText val=&quot;1&quot;/&gt;&lt;/Image&gt;&lt;/ThreeDShapeInfo&gt;"/>
</p:tagLst>
</file>

<file path=ppt/tags/tag27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1&quot;/&gt;&lt;/TableIndex&gt;&lt;/ShapeTextInfo&gt;"/>
  <p:tag name="HTML_SHAPEINFO" val="&lt;ThreeDShapeInfo&gt;&lt;uuid val=&quot;{BB94669A-B3BE-4856-B8E7-DAF6F4A39804}&quot;/&gt;&lt;isInvalidForFieldText val=&quot;0&quot;/&gt;&lt;Image&gt;&lt;filename val=&quot;C:\Users\Yuling\AppData\Local\Temp\CP107047958843Session\CPTrustFolder107047958906\PPTImport107048332796\data\asimages\{BB94669A-B3BE-4856-B8E7-DAF6F4A39804}_35.png&quot;/&gt;&lt;left val=&quot;150&quot;/&gt;&lt;top val=&quot;270&quot;/&gt;&lt;width val=&quot;587&quot;/&gt;&lt;height val=&quot;102&quot;/&gt;&lt;hasText val=&quot;1&quot;/&gt;&lt;/Image&gt;&lt;/ThreeDShapeInfo&gt;"/>
</p:tagLst>
</file>

<file path=ppt/tags/tag27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 name="HTML_SHAPEINFO" val="&lt;ThreeDShapeInfo&gt;&lt;uuid val=&quot;{B82AA2BB-E897-42C6-80B1-089B76F33985}&quot;/&gt;&lt;isInvalidForFieldText val=&quot;0&quot;/&gt;&lt;Image&gt;&lt;filename val=&quot;C:\Users\Yuling\AppData\Local\Temp\CP107047958843Session\CPTrustFolder107047958906\PPTImport107048332796\data\asimages\{B82AA2BB-E897-42C6-80B1-089B76F33985}_36.png&quot;/&gt;&lt;left val=&quot;47&quot;/&gt;&lt;top val=&quot;666&quot;/&gt;&lt;width val=&quot;225&quot;/&gt;&lt;height val=&quot;39&quot;/&gt;&lt;hasText val=&quot;1&quot;/&gt;&lt;/Image&gt;&lt;/ThreeDShapeInfo&gt;"/>
</p:tagLst>
</file>

<file path=ppt/tags/tag27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quot;/&gt;&lt;/TableIndex&gt;&lt;/ShapeTextInfo&gt;"/>
  <p:tag name="HTML_SHAPEINFO" val="&lt;ThreeDShapeInfo&gt;&lt;uuid val=&quot;{815224A2-001E-436F-B9D9-734BEED2535A}&quot;/&gt;&lt;isInvalidForFieldText val=&quot;0&quot;/&gt;&lt;Image&gt;&lt;filename val=&quot;C:\Users\Yuling\AppData\Local\Temp\CP107047958843Session\CPTrustFolder107047958906\PPTImport107048332796\data\asimages\{815224A2-001E-436F-B9D9-734BEED2535A}_36.png&quot;/&gt;&lt;left val=&quot;712&quot;/&gt;&lt;top val=&quot;656&quot;/&gt;&lt;width val=&quot;231&quot;/&gt;&lt;height val=&quot;57&quot;/&gt;&lt;hasText val=&quot;1&quot;/&gt;&lt;/Image&gt;&lt;/ThreeDShapeInfo&gt;"/>
</p:tagLst>
</file>

<file path=ppt/tags/tag27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3&quot;/&gt;&lt;/TableIndex&gt;&lt;/ShapeTextInfo&gt;"/>
  <p:tag name="HTML_SHAPEINFO" val="&lt;ThreeDShapeInfo&gt;&lt;uuid val=&quot;{3DB58F66-895C-46FD-84D0-A9BC3CA09725}&quot;/&gt;&lt;isInvalidForFieldText val=&quot;0&quot;/&gt;&lt;Image&gt;&lt;filename val=&quot;C:\Users\Yuling\AppData\Local\Temp\CP107047958843Session\CPTrustFolder107047958906\PPTImport107048332796\data\asimages\{3DB58F66-895C-46FD-84D0-A9BC3CA09725}_36.png&quot;/&gt;&lt;left val=&quot;112&quot;/&gt;&lt;top val=&quot;97&quot;/&gt;&lt;width val=&quot;749&quot;/&gt;&lt;height val=&quot;114&quot;/&gt;&lt;hasText val=&quot;1&quot;/&gt;&lt;/Image&gt;&lt;/ThreeDShapeInfo&gt;"/>
</p:tagLst>
</file>

<file path=ppt/tags/tag2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Lst>
</file>

<file path=ppt/tags/tag28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 name="HTML_SHAPEINFO" val="&lt;ThreeDShapeInfo&gt;&lt;uuid val=&quot;{6AFCB164-3FDA-4A19-A494-BBEE20507739}&quot;/&gt;&lt;isInvalidForFieldText val=&quot;0&quot;/&gt;&lt;Image&gt;&lt;filename val=&quot;C:\Users\Yuling\AppData\Local\Temp\CP107047958843Session\CPTrustFolder107047958906\PPTImport107048332796\data\asimages\{6AFCB164-3FDA-4A19-A494-BBEE20507739}_37.png&quot;/&gt;&lt;left val=&quot;47&quot;/&gt;&lt;top val=&quot;666&quot;/&gt;&lt;width val=&quot;225&quot;/&gt;&lt;height val=&quot;39&quot;/&gt;&lt;hasText val=&quot;1&quot;/&gt;&lt;/Image&gt;&lt;/ThreeDShapeInfo&gt;"/>
</p:tagLst>
</file>

<file path=ppt/tags/tag28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quot;/&gt;&lt;/TableIndex&gt;&lt;/ShapeTextInfo&gt;"/>
  <p:tag name="HTML_SHAPEINFO" val="&lt;ThreeDShapeInfo&gt;&lt;uuid val=&quot;{B20AA5E3-1AC6-4429-A61E-4D4E6B322783}&quot;/&gt;&lt;isInvalidForFieldText val=&quot;0&quot;/&gt;&lt;Image&gt;&lt;filename val=&quot;C:\Users\Yuling\AppData\Local\Temp\CP107047958843Session\CPTrustFolder107047958906\PPTImport107048332796\data\asimages\{B20AA5E3-1AC6-4429-A61E-4D4E6B322783}_37.png&quot;/&gt;&lt;left val=&quot;712&quot;/&gt;&lt;top val=&quot;656&quot;/&gt;&lt;width val=&quot;231&quot;/&gt;&lt;height val=&quot;57&quot;/&gt;&lt;hasText val=&quot;1&quot;/&gt;&lt;/Image&gt;&lt;/ThreeDShapeInfo&gt;"/>
</p:tagLst>
</file>

<file path=ppt/tags/tag28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4&quot;/&gt;&lt;/TableIndex&gt;&lt;/ShapeTextInfo&gt;"/>
  <p:tag name="HTML_SHAPEINFO" val="&lt;ThreeDShapeInfo&gt;&lt;uuid val=&quot;{797A307D-2CD8-4BFD-95EF-15AC8534C8D0}&quot;/&gt;&lt;isInvalidForFieldText val=&quot;0&quot;/&gt;&lt;Image&gt;&lt;filename val=&quot;C:\Users\Yuling\AppData\Local\Temp\CP107047958843Session\CPTrustFolder107047958906\PPTImport107048332796\data\asimages\{797A307D-2CD8-4BFD-95EF-15AC8534C8D0}_37.png&quot;/&gt;&lt;left val=&quot;101&quot;/&gt;&lt;top val=&quot;75&quot;/&gt;&lt;width val=&quot;749&quot;/&gt;&lt;height val=&quot;114&quot;/&gt;&lt;hasText val=&quot;1&quot;/&gt;&lt;/Image&gt;&lt;/ThreeDShapeInfo&gt;"/>
</p:tagLst>
</file>

<file path=ppt/tags/tag28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11&quot;/&gt;&lt;lineCharCount val=&quot;12&quot;/&gt;&lt;lineCharCount val=&quot;11&quot;/&gt;&lt;lineCharCount val=&quot;11&quot;/&gt;&lt;lineCharCount val=&quot;10&quot;/&gt;&lt;/TableIndex&gt;&lt;/ShapeTextInfo&gt;"/>
  <p:tag name="HTML_SHAPEINFO" val="&lt;TextEffect&gt;&lt;Image&gt;&lt;filename val=&quot;C:\Users\Yuling\AppData\Local\Temp\CP107047958843Session\CPTrustFolder107047958906\PPTImport107048332796\data\asimages\{23F8DCB9-BF72-4398-87C1-248516A444D9}_1.png_crop.png&quot;/&gt;&lt;left val=&quot;154&quot;/&gt;&lt;top val=&quot;208&quot;/&gt;&lt;width val=&quot;423&quot;/&gt;&lt;height val=&quot;35&quot;/&gt;&lt;hasText val=&quot;1&quot;/&gt;&lt;paraId val=&quot;1&quot;/&gt;&lt;/Image&gt;&lt;Image&gt;&lt;filename val=&quot;C:\Users\Yuling\AppData\Local\Temp\CP107047958843Session\CPTrustFolder107047958906\PPTImport107048332796\data\asimages\{B57EADF2-F10A-4DD5-A26E-202DED3696BF}_1.png_crop.png&quot;/&gt;&lt;left val=&quot;154&quot;/&gt;&lt;top val=&quot;284&quot;/&gt;&lt;width val=&quot;427&quot;/&gt;&lt;height val=&quot;35&quot;/&gt;&lt;hasText val=&quot;1&quot;/&gt;&lt;paraId val=&quot;2&quot;/&gt;&lt;/Image&gt;&lt;Image&gt;&lt;filename val=&quot;C:\Users\Yuling\AppData\Local\Temp\CP107047958843Session\CPTrustFolder107047958906\PPTImport107048332796\data\asimages\{F3F58669-65E4-4AA7-B947-ED4214D90B00}_1.png_crop.png&quot;/&gt;&lt;left val=&quot;154&quot;/&gt;&lt;top val=&quot;360&quot;/&gt;&lt;width val=&quot;423&quot;/&gt;&lt;height val=&quot;34&quot;/&gt;&lt;hasText val=&quot;1&quot;/&gt;&lt;paraId val=&quot;3&quot;/&gt;&lt;/Image&gt;&lt;Image&gt;&lt;filename val=&quot;C:\Users\Yuling\AppData\Local\Temp\CP107047958843Session\CPTrustFolder107047958906\PPTImport107048332796\data\asimages\{5F0DAD29-6BA1-4F85-BF1E-A7C627A974F4}_1.png_crop.png&quot;/&gt;&lt;left val=&quot;154&quot;/&gt;&lt;top val=&quot;436&quot;/&gt;&lt;width val=&quot;425&quot;/&gt;&lt;height val=&quot;35&quot;/&gt;&lt;hasText val=&quot;1&quot;/&gt;&lt;paraId val=&quot;4&quot;/&gt;&lt;/Image&gt;&lt;Image&gt;&lt;filename val=&quot;C:\Users\Yuling\AppData\Local\Temp\CP107047958843Session\CPTrustFolder107047958906\PPTImport107048332796\data\asimages\{C2F53CAE-9155-48B6-A38D-96238E258B67}_1.png_crop.png&quot;/&gt;&lt;left val=&quot;154&quot;/&gt;&lt;top val=&quot;512&quot;/&gt;&lt;width val=&quot;425&quot;/&gt;&lt;height val=&quot;35&quot;/&gt;&lt;hasText val=&quot;1&quot;/&gt;&lt;paraId val=&quot;5&quot;/&gt;&lt;/Image&gt;&lt;/TextEffect&gt;"/>
</p:tagLst>
</file>

<file path=ppt/tags/tag28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 name="PRESENTER_SHAPEINFO" val="&lt;ThreeDShapeInfo&gt;&lt;uuid val=&quot;{B079E09C-E0A0-4267-8C95-0BF9DAEE0AC8}&quot;/&gt;&lt;isInvalidForFieldText val=&quot;0&quot;/&gt;&lt;Image&gt;&lt;filename val=&quot;C:\Users\Yuling\AppData\Local\Temp\CP107047958843Session\CPTrustFolder107047958906\PPTImport107048332796\data\asimages\{B079E09C-E0A0-4267-8C95-0BF9DAEE0AC8}_37.png&quot;/&gt;&lt;left val=&quot;320&quot;/&gt;&lt;top val=&quot;424&quot;/&gt;&lt;width val=&quot;588&quot;/&gt;&lt;height val=&quot;296&quot;/&gt;&lt;hasText val=&quot;1&quot;/&gt;&lt;/Image&gt;&lt;/ThreeDShapeInfo&gt;"/>
</p:tagLst>
</file>

<file path=ppt/tags/tag28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 name="HTML_SHAPEINFO" val="&lt;ThreeDShapeInfo&gt;&lt;uuid val=&quot;{889B93A1-4B93-415A-B78B-FFDBAF7BA97E}&quot;/&gt;&lt;isInvalidForFieldText val=&quot;0&quot;/&gt;&lt;Image&gt;&lt;filename val=&quot;C:\Users\Yuling\AppData\Local\Temp\CP107047958843Session\CPTrustFolder107047958906\PPTImport107048332796\data\asimages\{889B93A1-4B93-415A-B78B-FFDBAF7BA97E}_38.png&quot;/&gt;&lt;left val=&quot;47&quot;/&gt;&lt;top val=&quot;666&quot;/&gt;&lt;width val=&quot;225&quot;/&gt;&lt;height val=&quot;39&quot;/&gt;&lt;hasText val=&quot;1&quot;/&gt;&lt;/Image&gt;&lt;/ThreeDShapeInfo&gt;"/>
</p:tagLst>
</file>

<file path=ppt/tags/tag28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quot;/&gt;&lt;/TableIndex&gt;&lt;/ShapeTextInfo&gt;"/>
  <p:tag name="HTML_SHAPEINFO" val="&lt;ThreeDShapeInfo&gt;&lt;uuid val=&quot;{43F8E046-AE37-4573-919E-D5FBDC408039}&quot;/&gt;&lt;isInvalidForFieldText val=&quot;0&quot;/&gt;&lt;Image&gt;&lt;filename val=&quot;C:\Users\Yuling\AppData\Local\Temp\CP107047958843Session\CPTrustFolder107047958906\PPTImport107048332796\data\asimages\{43F8E046-AE37-4573-919E-D5FBDC408039}_38.png&quot;/&gt;&lt;left val=&quot;712&quot;/&gt;&lt;top val=&quot;656&quot;/&gt;&lt;width val=&quot;231&quot;/&gt;&lt;height val=&quot;57&quot;/&gt;&lt;hasText val=&quot;1&quot;/&gt;&lt;/Image&gt;&lt;/ThreeDShapeInfo&gt;"/>
</p:tagLst>
</file>

<file path=ppt/tags/tag28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0&quot;/&gt;&lt;/TableIndex&gt;&lt;/ShapeTextInfo&gt;"/>
  <p:tag name="HTML_SHAPEINFO" val="&lt;ThreeDShapeInfo&gt;&lt;uuid val=&quot;{EE870EDF-8862-4595-B18D-00D1322343F1}&quot;/&gt;&lt;isInvalidForFieldText val=&quot;0&quot;/&gt;&lt;Image&gt;&lt;filename val=&quot;C:\Users\Yuling\AppData\Local\Temp\CP107047958843Session\CPTrustFolder107047958906\PPTImport107048332796\data\asimages\{EE870EDF-8862-4595-B18D-00D1322343F1}_38.png&quot;/&gt;&lt;left val=&quot;136&quot;/&gt;&lt;top val=&quot;70&quot;/&gt;&lt;width val=&quot;772&quot;/&gt;&lt;height val=&quot;114&quot;/&gt;&lt;hasText val=&quot;1&quot;/&gt;&lt;/Image&gt;&lt;/ThreeDShapeInfo&gt;"/>
</p:tagLst>
</file>

<file path=ppt/tags/tag28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16&quot;/&gt;&lt;lineCharCount val=&quot;9&quot;/&gt;&lt;lineCharCount val=&quot;12&quot;/&gt;&lt;lineCharCount val=&quot;20&quot;/&gt;&lt;lineCharCount val=&quot;14&quot;/&gt;&lt;/TableIndex&gt;&lt;/ShapeTextInfo&gt;"/>
  <p:tag name="HTML_SHAPEINFO" val="&lt;ThreeDShapeInfo&gt;&lt;uuid val=&quot;{1F3B10E3-13AB-426E-A915-C033F9FF77ED}&quot;/&gt;&lt;isInvalidForFieldText val=&quot;0&quot;/&gt;&lt;Image&gt;&lt;filename val=&quot;C:\Users\Yuling\AppData\Local\Temp\CP107047958843Session\CPTrustFolder107047958906\PPTImport107048332796\data\asimages\{1F3B10E3-13AB-426E-A915-C033F9FF77ED}_38.png&quot;/&gt;&lt;left val=&quot;130&quot;/&gt;&lt;top val=&quot;183&quot;/&gt;&lt;width val=&quot;712&quot;/&gt;&lt;height val=&quot;460&quot;/&gt;&lt;hasText val=&quot;1&quot;/&gt;&lt;/Image&gt;&lt;/ThreeDShapeInfo&gt;"/>
</p:tagLst>
</file>

<file path=ppt/tags/tag28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 name="HTML_SHAPEINFO" val="&lt;ThreeDShapeInfo&gt;&lt;uuid val=&quot;{BD6978A1-2F5D-46A5-915E-A38449B7B765}&quot;/&gt;&lt;isInvalidForFieldText val=&quot;0&quot;/&gt;&lt;Image&gt;&lt;filename val=&quot;C:\Users\Yuling\AppData\Local\Temp\CP107047958843Session\CPTrustFolder107047958906\PPTImport107048332796\data\asimages\{BD6978A1-2F5D-46A5-915E-A38449B7B765}_39.png&quot;/&gt;&lt;left val=&quot;47&quot;/&gt;&lt;top val=&quot;666&quot;/&gt;&lt;width val=&quot;225&quot;/&gt;&lt;height val=&quot;39&quot;/&gt;&lt;hasText val=&quot;1&quot;/&gt;&lt;/Image&gt;&lt;/ThreeDShapeInfo&gt;"/>
</p:tagLst>
</file>

<file path=ppt/tags/tag2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29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quot;/&gt;&lt;/TableIndex&gt;&lt;/ShapeTextInfo&gt;"/>
  <p:tag name="HTML_SHAPEINFO" val="&lt;ThreeDShapeInfo&gt;&lt;uuid val=&quot;{241BD372-C35E-4556-96E1-09D77D68E478}&quot;/&gt;&lt;isInvalidForFieldText val=&quot;0&quot;/&gt;&lt;Image&gt;&lt;filename val=&quot;C:\Users\Yuling\AppData\Local\Temp\CP107047958843Session\CPTrustFolder107047958906\PPTImport107048332796\data\asimages\{241BD372-C35E-4556-96E1-09D77D68E478}_39.png&quot;/&gt;&lt;left val=&quot;712&quot;/&gt;&lt;top val=&quot;656&quot;/&gt;&lt;width val=&quot;231&quot;/&gt;&lt;height val=&quot;57&quot;/&gt;&lt;hasText val=&quot;1&quot;/&gt;&lt;/Image&gt;&lt;/ThreeDShapeInfo&gt;"/>
</p:tagLst>
</file>

<file path=ppt/tags/tag29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2&quot;/&gt;&lt;/TableIndex&gt;&lt;/ShapeTextInfo&gt;"/>
  <p:tag name="HTML_SHAPEINFO" val="&lt;ThreeDShapeInfo&gt;&lt;uuid val=&quot;{01F63481-99BF-4698-9B1D-71DCF78EB3D5}&quot;/&gt;&lt;isInvalidForFieldText val=&quot;0&quot;/&gt;&lt;Image&gt;&lt;filename val=&quot;C:\Users\Yuling\AppData\Local\Temp\CP107047958843Session\CPTrustFolder107047958906\PPTImport107048332796\data\asimages\{01F63481-99BF-4698-9B1D-71DCF78EB3D5}_39.png&quot;/&gt;&lt;left val=&quot;119&quot;/&gt;&lt;top val=&quot;70&quot;/&gt;&lt;width val=&quot;772&quot;/&gt;&lt;height val=&quot;114&quot;/&gt;&lt;hasText val=&quot;1&quot;/&gt;&lt;/Image&gt;&lt;/ThreeDShapeInfo&gt;"/>
</p:tagLst>
</file>

<file path=ppt/tags/tag29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10&quot;/&gt;&lt;lineCharCount val=&quot;14&quot;/&gt;&lt;lineCharCount val=&quot;13&quot;/&gt;&lt;lineCharCount val=&quot;1&quot;/&gt;&lt;lineCharCount val=&quot;1&quot;/&gt;&lt;/TableIndex&gt;&lt;/ShapeTextInfo&gt;"/>
  <p:tag name="HTML_SHAPEINFO" val="&lt;ThreeDShapeInfo&gt;&lt;uuid val=&quot;{006C0A5B-226A-4CC0-BB8D-52C99D5F61A4}&quot;/&gt;&lt;isInvalidForFieldText val=&quot;0&quot;/&gt;&lt;Image&gt;&lt;filename val=&quot;C:\Users\Yuling\AppData\Local\Temp\CP107047958843Session\CPTrustFolder107047958906\PPTImport107048332796\data\asimages\{006C0A5B-226A-4CC0-BB8D-52C99D5F61A4}_39.png&quot;/&gt;&lt;left val=&quot;130&quot;/&gt;&lt;top val=&quot;183&quot;/&gt;&lt;width val=&quot;829&quot;/&gt;&lt;height val=&quot;460&quot;/&gt;&lt;hasText val=&quot;1&quot;/&gt;&lt;/Image&gt;&lt;/ThreeDShapeInfo&gt;"/>
</p:tagLst>
</file>

<file path=ppt/tags/tag29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9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1&quot;/&gt;&lt;/TableIndex&gt;&lt;/ShapeTextInfo&gt;"/>
  <p:tag name="HTML_SHAPEINFO" val="&lt;ThreeDShapeInfo&gt;&lt;uuid val=&quot;{B946F378-A67B-4814-92A0-951B64EF758D}&quot;/&gt;&lt;isInvalidForFieldText val=&quot;0&quot;/&gt;&lt;Image&gt;&lt;filename val=&quot;C:\Users\Yuling\AppData\Local\Temp\CP107047958843Session\CPTrustFolder107047958906\PPTImport107048332796\data\asimages\{B946F378-A67B-4814-92A0-951B64EF758D}_40.png&quot;/&gt;&lt;left val=&quot;57&quot;/&gt;&lt;top val=&quot;494&quot;/&gt;&lt;width val=&quot;753&quot;/&gt;&lt;height val=&quot;129&quot;/&gt;&lt;hasText val=&quot;1&quot;/&gt;&lt;/Image&gt;&lt;/ThreeDShapeInfo&gt;"/>
</p:tagLst>
</file>

<file path=ppt/tags/tag295.xml><?xml version="1.0" encoding="utf-8"?>
<p:tagLst xmlns:a="http://schemas.openxmlformats.org/drawingml/2006/main" xmlns:r="http://schemas.openxmlformats.org/officeDocument/2006/relationships" xmlns:p="http://schemas.openxmlformats.org/presentationml/2006/main">
  <p:tag name="PRESENTER_SHAPEINFO" val="&lt;ThreeDShapeInfo&gt;&lt;uuid val=&quot;{61B3905E-7D00-48C7-832D-BB9155348A05}&quot;/&gt;&lt;isInvalidForFieldText val=&quot;0&quot;/&gt;&lt;Image&gt;&lt;filename val=&quot;C:\Users\Yuling\AppData\Local\Temp\CP107047958843Session\CPTrustFolder107047958906\PPTImport107048332796\data\asimages\{61B3905E-7D00-48C7-832D-BB9155348A05}_40.png&quot;/&gt;&lt;left val=&quot;118&quot;/&gt;&lt;top val=&quot;43&quot;/&gt;&lt;width val=&quot;677&quot;/&gt;&lt;height val=&quot;440&quot;/&gt;&lt;hasText val=&quot;1&quot;/&gt;&lt;/Image&gt;&lt;/ThreeDShapeInfo&gt;"/>
</p:tagLst>
</file>

<file path=ppt/tags/tag29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 name="HTML_SHAPEINFO" val="&lt;ThreeDShapeInfo&gt;&lt;uuid val=&quot;{DC66EA95-16FD-4DAC-9058-12A8742E0063}&quot;/&gt;&lt;isInvalidForFieldText val=&quot;0&quot;/&gt;&lt;Image&gt;&lt;filename val=&quot;C:\Users\Yuling\AppData\Local\Temp\CP107047958843Session\CPTrustFolder107047958906\PPTImport107048332796\data\asimages\{DC66EA95-16FD-4DAC-9058-12A8742E0063}_40.png&quot;/&gt;&lt;left val=&quot;47&quot;/&gt;&lt;top val=&quot;666&quot;/&gt;&lt;width val=&quot;225&quot;/&gt;&lt;height val=&quot;39&quot;/&gt;&lt;hasText val=&quot;1&quot;/&gt;&lt;/Image&gt;&lt;/ThreeDShapeInfo&gt;"/>
</p:tagLst>
</file>

<file path=ppt/tags/tag29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quot;/&gt;&lt;/TableIndex&gt;&lt;/ShapeTextInfo&gt;"/>
  <p:tag name="HTML_SHAPEINFO" val="&lt;ThreeDShapeInfo&gt;&lt;uuid val=&quot;{CAC66F9B-DC10-4985-8969-522F6B608572}&quot;/&gt;&lt;isInvalidForFieldText val=&quot;0&quot;/&gt;&lt;Image&gt;&lt;filename val=&quot;C:\Users\Yuling\AppData\Local\Temp\CP107047958843Session\CPTrustFolder107047958906\PPTImport107048332796\data\asimages\{CAC66F9B-DC10-4985-8969-522F6B608572}_40.png&quot;/&gt;&lt;left val=&quot;844&quot;/&gt;&lt;top val=&quot;494&quot;/&gt;&lt;width val=&quot;92&quot;/&gt;&lt;height val=&quot;115&quot;/&gt;&lt;hasText val=&quot;1&quot;/&gt;&lt;/Image&gt;&lt;/ThreeDShapeInfo&gt;"/>
</p:tagLst>
</file>

<file path=ppt/tags/tag29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16&quot;/&gt;&lt;lineCharCount val=&quot;6&quot;/&gt;&lt;/TableIndex&gt;&lt;/ShapeTextInfo&gt;"/>
  <p:tag name="HTML_SHAPEINFO" val="&lt;ThreeDShapeInfo&gt;&lt;uuid val=&quot;{966B5285-BE8E-46D8-A7C9-6E135B234D62}&quot;/&gt;&lt;isInvalidForFieldText val=&quot;0&quot;/&gt;&lt;Image&gt;&lt;filename val=&quot;C:\Users\Yuling\AppData\Local\Temp\CP107047958843Session\CPTrustFolder107047958906\PPTImport107048332796\data\asimages\{966B5285-BE8E-46D8-A7C9-6E135B234D62}_41.png&quot;/&gt;&lt;left val=&quot;62&quot;/&gt;&lt;top val=&quot;487&quot;/&gt;&lt;width val=&quot;688&quot;/&gt;&lt;height val=&quot;142&quot;/&gt;&lt;hasText val=&quot;1&quot;/&gt;&lt;/Image&gt;&lt;/ThreeDShapeInfo&gt;"/>
</p:tagLst>
</file>

<file path=ppt/tags/tag29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17&quot;/&gt;&lt;lineCharCount val=&quot;11&quot;/&gt;&lt;lineCharCount val=&quot;17&quot;/&gt;&lt;lineCharCount val=&quot;14&quot;/&gt;&lt;/TableIndex&gt;&lt;/ShapeTextInfo&gt;"/>
  <p:tag name="HTML_SHAPEINFO" val="&lt;ThreeDShapeInfo&gt;&lt;uuid val=&quot;{29B4188B-5C08-46A1-8C7B-359D86BBE6B6}&quot;/&gt;&lt;isInvalidForFieldText val=&quot;0&quot;/&gt;&lt;Image&gt;&lt;filename val=&quot;C:\Users\Yuling\AppData\Local\Temp\CP107047958843Session\CPTrustFolder107047958906\PPTImport107048332796\data\asimages\{29B4188B-5C08-46A1-8C7B-359D86BBE6B6}_41.png&quot;/&gt;&lt;left val=&quot;211&quot;/&gt;&lt;top val=&quot;18&quot;/&gt;&lt;width val=&quot;482&quot;/&gt;&lt;height val=&quot;141&quot;/&gt;&lt;hasText val=&quot;1&quot;/&gt;&lt;/Image&gt;&lt;/ThreeDShapeInfo&gt;"/>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Lst>
</file>

<file path=ppt/tags/tag30.xml><?xml version="1.0" encoding="utf-8"?>
<p:tagLst xmlns:a="http://schemas.openxmlformats.org/drawingml/2006/main" xmlns:r="http://schemas.openxmlformats.org/officeDocument/2006/relationships" xmlns:p="http://schemas.openxmlformats.org/presentationml/2006/main">
  <p:tag name="PRESENTER_SHAPEINFO" val="&lt;ThreeDShapeInfo&gt;&lt;uuid val=&quot;{30DD6078-9C14-4652-B153-3D45EF87D15D}&quot;/&gt;&lt;isInvalidForFieldText val=&quot;0&quot;/&gt;&lt;Image&gt;&lt;filename val=&quot;C:\Users\Yuling\AppData\Local\Temp\CP107047958843Session\CPTrustFolder107047958906\PPTImport107048332796\data\asimages\{30DD6078-9C14-4652-B153-3D45EF87D15D}_MtorLt.png&quot;/&gt;&lt;left val=&quot;-22&quot;/&gt;&lt;top val=&quot;-27&quot;/&gt;&lt;width val=&quot;209&quot;/&gt;&lt;height val=&quot;274&quot;/&gt;&lt;hasText val=&quot;1&quot;/&gt;&lt;/Image&gt;&lt;/ThreeDShapeInfo&gt;"/>
</p:tagLst>
</file>

<file path=ppt/tags/tag30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 name="HTML_SHAPEINFO" val="&lt;ThreeDShapeInfo&gt;&lt;uuid val=&quot;{B18506D0-FCDC-4C92-BA68-76EDA2363788}&quot;/&gt;&lt;isInvalidForFieldText val=&quot;0&quot;/&gt;&lt;Image&gt;&lt;filename val=&quot;C:\Users\Yuling\AppData\Local\Temp\CP107047958843Session\CPTrustFolder107047958906\PPTImport107048332796\data\asimages\{B18506D0-FCDC-4C92-BA68-76EDA2363788}_41.png&quot;/&gt;&lt;left val=&quot;47&quot;/&gt;&lt;top val=&quot;666&quot;/&gt;&lt;width val=&quot;225&quot;/&gt;&lt;height val=&quot;39&quot;/&gt;&lt;hasText val=&quot;1&quot;/&gt;&lt;/Image&gt;&lt;/ThreeDShapeInfo&gt;"/>
</p:tagLst>
</file>

<file path=ppt/tags/tag30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quot;/&gt;&lt;/TableIndex&gt;&lt;/ShapeTextInfo&gt;"/>
  <p:tag name="HTML_SHAPEINFO" val="&lt;ThreeDShapeInfo&gt;&lt;uuid val=&quot;{E7AA1CC2-9ED3-49A5-9934-240077228A76}&quot;/&gt;&lt;isInvalidForFieldText val=&quot;0&quot;/&gt;&lt;Image&gt;&lt;filename val=&quot;C:\Users\Yuling\AppData\Local\Temp\CP107047958843Session\CPTrustFolder107047958906\PPTImport107048332796\data\asimages\{E7AA1CC2-9ED3-49A5-9934-240077228A76}_41.png&quot;/&gt;&lt;left val=&quot;844&quot;/&gt;&lt;top val=&quot;494&quot;/&gt;&lt;width val=&quot;92&quot;/&gt;&lt;height val=&quot;115&quot;/&gt;&lt;hasText val=&quot;1&quot;/&gt;&lt;/Image&gt;&lt;/ThreeDShapeInfo&gt;"/>
</p:tagLst>
</file>

<file path=ppt/tags/tag30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 name="HTML_SHAPEINFO" val="&lt;ThreeDShapeInfo&gt;&lt;uuid val=&quot;{E344108F-F9BE-4FCF-AAE6-42169D4E30A9}&quot;/&gt;&lt;isInvalidForFieldText val=&quot;0&quot;/&gt;&lt;Image&gt;&lt;filename val=&quot;C:\Users\Yuling\AppData\Local\Temp\CP107047958843Session\CPTrustFolder107047958906\PPTImport107048332796\data\asimages\{E344108F-F9BE-4FCF-AAE6-42169D4E30A9}_42.png&quot;/&gt;&lt;left val=&quot;47&quot;/&gt;&lt;top val=&quot;666&quot;/&gt;&lt;width val=&quot;225&quot;/&gt;&lt;height val=&quot;39&quot;/&gt;&lt;hasText val=&quot;1&quot;/&gt;&lt;/Image&gt;&lt;/ThreeDShapeInfo&gt;"/>
</p:tagLst>
</file>

<file path=ppt/tags/tag30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quot;/&gt;&lt;/TableIndex&gt;&lt;/ShapeTextInfo&gt;"/>
  <p:tag name="HTML_SHAPEINFO" val="&lt;ThreeDShapeInfo&gt;&lt;uuid val=&quot;{523AA7B5-7247-47DF-94EF-D44B51AABA76}&quot;/&gt;&lt;isInvalidForFieldText val=&quot;0&quot;/&gt;&lt;Image&gt;&lt;filename val=&quot;C:\Users\Yuling\AppData\Local\Temp\CP107047958843Session\CPTrustFolder107047958906\PPTImport107048332796\data\asimages\{523AA7B5-7247-47DF-94EF-D44B51AABA76}_42.png&quot;/&gt;&lt;left val=&quot;712&quot;/&gt;&lt;top val=&quot;656&quot;/&gt;&lt;width val=&quot;231&quot;/&gt;&lt;height val=&quot;57&quot;/&gt;&lt;hasText val=&quot;1&quot;/&gt;&lt;/Image&gt;&lt;/ThreeDShapeInfo&gt;"/>
</p:tagLst>
</file>

<file path=ppt/tags/tag30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4&quot;/&gt;&lt;/TableIndex&gt;&lt;/ShapeTextInfo&gt;"/>
  <p:tag name="HTML_SHAPEINFO" val="&lt;ThreeDShapeInfo&gt;&lt;uuid val=&quot;{1058AA1C-E219-459B-9344-894480855596}&quot;/&gt;&lt;isInvalidForFieldText val=&quot;0&quot;/&gt;&lt;Image&gt;&lt;filename val=&quot;C:\Users\Yuling\AppData\Local\Temp\CP107047958843Session\CPTrustFolder107047958906\PPTImport107048332796\data\asimages\{1058AA1C-E219-459B-9344-894480855596}_42.png&quot;/&gt;&lt;left val=&quot;116&quot;/&gt;&lt;top val=&quot;66&quot;/&gt;&lt;width val=&quot;768&quot;/&gt;&lt;height val=&quot;103&quot;/&gt;&lt;hasText val=&quot;1&quot;/&gt;&lt;/Image&gt;&lt;/ThreeDShapeInfo&gt;"/>
</p:tagLst>
</file>

<file path=ppt/tags/tag305.xml><?xml version="1.0" encoding="utf-8"?>
<p:tagLst xmlns:a="http://schemas.openxmlformats.org/drawingml/2006/main" xmlns:r="http://schemas.openxmlformats.org/officeDocument/2006/relationships" xmlns:p="http://schemas.openxmlformats.org/presentationml/2006/main">
  <p:tag name="PRESENTER_SHAPEINFO" val="&lt;ThreeDShapeInfo&gt;&lt;uuid val=&quot;{C7DCAD24-7637-46A9-9010-0CFE36B891F7}&quot;/&gt;&lt;isInvalidForFieldText val=&quot;0&quot;/&gt;&lt;Image&gt;&lt;filename val=&quot;C:\Users\Yuling\AppData\Local\Temp\CP107047958843Session\CPTrustFolder107047958906\PPTImport107048332796\data\asimages\{C7DCAD24-7637-46A9-9010-0CFE36B891F7}_42.png&quot;/&gt;&lt;left val=&quot;123&quot;/&gt;&lt;top val=&quot;173&quot;/&gt;&lt;width val=&quot;659&quot;/&gt;&lt;height val=&quot;505&quot;/&gt;&lt;hasText val=&quot;1&quot;/&gt;&lt;/Image&gt;&lt;/ThreeDShapeInfo&gt;"/>
</p:tagLst>
</file>

<file path=ppt/tags/tag30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9&quot;/&gt;&lt;lineCharCount val=&quot;8&quot;/&gt;&lt;lineCharCount val=&quot;8&quot;/&gt;&lt;lineCharCount val=&quot;8&quot;/&gt;&lt;lineCharCount val=&quot;8&quot;/&gt;&lt;lineCharCount val=&quot;8&quot;/&gt;&lt;lineCharCount val=&quot;8&quot;/&gt;&lt;lineCharCount val=&quot;8&quot;/&gt;&lt;lineCharCount val=&quot;8&quot;/&gt;&lt;lineCharCount val=&quot;8&quot;/&gt;&lt;/TableIndex&gt;&lt;/ShapeTextInfo&gt;"/>
  <p:tag name="HTML_SHAPEINFO" val="&lt;ThreeDShapeInfo&gt;&lt;uuid val=&quot;{DE57C560-D536-4CBD-A5CC-9274BF2082DB}&quot;/&gt;&lt;isInvalidForFieldText val=&quot;0&quot;/&gt;&lt;Image&gt;&lt;filename val=&quot;C:\Users\Yuling\AppData\Local\Temp\CP107047958843Session\CPTrustFolder107047958906\PPTImport107048332796\data\asimages\{DE57C560-D536-4CBD-A5CC-9274BF2082DB}_42.png&quot;/&gt;&lt;left val=&quot;681&quot;/&gt;&lt;top val=&quot;298&quot;/&gt;&lt;width val=&quot;256&quot;/&gt;&lt;height val=&quot;369&quot;/&gt;&lt;hasText val=&quot;1&quot;/&gt;&lt;/Image&gt;&lt;/ThreeDShapeInfo&gt;"/>
</p:tagLst>
</file>

<file path=ppt/tags/tag30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 name="HTML_SHAPEINFO" val="&lt;ThreeDShapeInfo&gt;&lt;uuid val=&quot;{82A498CF-1426-46CD-A980-35FC5C71AB7C}&quot;/&gt;&lt;isInvalidForFieldText val=&quot;0&quot;/&gt;&lt;Image&gt;&lt;filename val=&quot;C:\Users\Yuling\AppData\Local\Temp\CP107047958843Session\CPTrustFolder107047958906\PPTImport107048332796\data\asimages\{82A498CF-1426-46CD-A980-35FC5C71AB7C}_43.png&quot;/&gt;&lt;left val=&quot;47&quot;/&gt;&lt;top val=&quot;666&quot;/&gt;&lt;width val=&quot;225&quot;/&gt;&lt;height val=&quot;39&quot;/&gt;&lt;hasText val=&quot;1&quot;/&gt;&lt;/Image&gt;&lt;/ThreeDShapeInfo&gt;"/>
</p:tagLst>
</file>

<file path=ppt/tags/tag30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quot;/&gt;&lt;/TableIndex&gt;&lt;/ShapeTextInfo&gt;"/>
  <p:tag name="HTML_SHAPEINFO" val="&lt;ThreeDShapeInfo&gt;&lt;uuid val=&quot;{8EF3F452-BDDF-40D3-B43B-FAD0D6988EFD}&quot;/&gt;&lt;isInvalidForFieldText val=&quot;0&quot;/&gt;&lt;Image&gt;&lt;filename val=&quot;C:\Users\Yuling\AppData\Local\Temp\CP107047958843Session\CPTrustFolder107047958906\PPTImport107048332796\data\asimages\{8EF3F452-BDDF-40D3-B43B-FAD0D6988EFD}_43.png&quot;/&gt;&lt;left val=&quot;712&quot;/&gt;&lt;top val=&quot;656&quot;/&gt;&lt;width val=&quot;231&quot;/&gt;&lt;height val=&quot;57&quot;/&gt;&lt;hasText val=&quot;1&quot;/&gt;&lt;/Image&gt;&lt;/ThreeDShapeInfo&gt;"/>
</p:tagLst>
</file>

<file path=ppt/tags/tag309.xml><?xml version="1.0" encoding="utf-8"?>
<p:tagLst xmlns:a="http://schemas.openxmlformats.org/drawingml/2006/main" xmlns:r="http://schemas.openxmlformats.org/officeDocument/2006/relationships" xmlns:p="http://schemas.openxmlformats.org/presentationml/2006/main">
  <p:tag name="PRESENTER_SHAPEINFO" val="&lt;ThreeDShapeInfo&gt;&lt;uuid val=&quot;{7B1BE189-2920-489B-A7B9-893A3AF3B535}&quot;/&gt;&lt;isInvalidForFieldText val=&quot;0&quot;/&gt;&lt;Image&gt;&lt;filename val=&quot;C:\Users\Yuling\AppData\Local\Temp\CP107047958843Session\CPTrustFolder107047958906\PPTImport107048332796\data\asimages\{7B1BE189-2920-489B-A7B9-893A3AF3B535}_43.png&quot;/&gt;&lt;left val=&quot;320&quot;/&gt;&lt;top val=&quot;244&quot;/&gt;&lt;width val=&quot;631&quot;/&gt;&lt;height val=&quot;407&quot;/&gt;&lt;hasText val=&quot;1&quot;/&gt;&lt;/Image&gt;&lt;/ThreeDShapeInfo&gt;"/>
</p:tagLst>
</file>

<file path=ppt/tags/tag3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1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6&quot;/&gt;&lt;lineCharCount val=&quot;6&quot;/&gt;&lt;lineCharCount val=&quot;2&quot;/&gt;&lt;/TableIndex&gt;&lt;/ShapeTextInfo&gt;"/>
  <p:tag name="HTML_SHAPEINFO" val="&lt;ThreeDShapeInfo&gt;&lt;uuid val=&quot;{EC245993-D848-4BD2-98BA-F1461C29A7AC}&quot;/&gt;&lt;isInvalidForFieldText val=&quot;0&quot;/&gt;&lt;Image&gt;&lt;filename val=&quot;C:\Users\Yuling\AppData\Local\Temp\CP107047958843Session\CPTrustFolder107047958906\PPTImport107048332796\data\asimages\{EC245993-D848-4BD2-98BA-F1461C29A7AC}_43.png&quot;/&gt;&lt;left val=&quot;55&quot;/&gt;&lt;top val=&quot;163&quot;/&gt;&lt;width val=&quot;308&quot;/&gt;&lt;height val=&quot;274&quot;/&gt;&lt;hasText val=&quot;1&quot;/&gt;&lt;/Image&gt;&lt;/ThreeDShapeInfo&gt;"/>
</p:tagLst>
</file>

<file path=ppt/tags/tag31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4&quot;/&gt;&lt;/TableIndex&gt;&lt;/ShapeTextInfo&gt;"/>
  <p:tag name="HTML_SHAPEINFO" val="&lt;ThreeDShapeInfo&gt;&lt;uuid val=&quot;{7A635F63-143E-438C-B2F0-8E44C63A4DA6}&quot;/&gt;&lt;isInvalidForFieldText val=&quot;0&quot;/&gt;&lt;Image&gt;&lt;filename val=&quot;C:\Users\Yuling\AppData\Local\Temp\CP107047958843Session\CPTrustFolder107047958906\PPTImport107048332796\data\asimages\{7A635F63-143E-438C-B2F0-8E44C63A4DA6}_43.png&quot;/&gt;&lt;left val=&quot;116&quot;/&gt;&lt;top val=&quot;66&quot;/&gt;&lt;width val=&quot;768&quot;/&gt;&lt;height val=&quot;103&quot;/&gt;&lt;hasText val=&quot;1&quot;/&gt;&lt;/Image&gt;&lt;/ThreeDShapeInfo&gt;"/>
</p:tagLst>
</file>

<file path=ppt/tags/tag31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7&quot;/&gt;&lt;/TableIndex&gt;&lt;/ShapeTextInfo&gt;"/>
  <p:tag name="HTML_SHAPEINFO" val="&lt;ThreeDShapeInfo&gt;&lt;uuid val=&quot;{952CF607-110F-4F2E-A3D3-5CD44CCF566A}&quot;/&gt;&lt;isInvalidForFieldText val=&quot;0&quot;/&gt;&lt;Image&gt;&lt;filename val=&quot;C:\Users\Yuling\AppData\Local\Temp\CP107047958843Session\CPTrustFolder107047958906\PPTImport107048332796\data\asimages\{952CF607-110F-4F2E-A3D3-5CD44CCF566A}_44.png&quot;/&gt;&lt;left val=&quot;33&quot;/&gt;&lt;top val=&quot;494&quot;/&gt;&lt;width val=&quot;753&quot;/&gt;&lt;height val=&quot;115&quot;/&gt;&lt;hasText val=&quot;1&quot;/&gt;&lt;/Image&gt;&lt;/ThreeDShapeInfo&gt;"/>
</p:tagLst>
</file>

<file path=ppt/tags/tag313.xml><?xml version="1.0" encoding="utf-8"?>
<p:tagLst xmlns:a="http://schemas.openxmlformats.org/drawingml/2006/main" xmlns:r="http://schemas.openxmlformats.org/officeDocument/2006/relationships" xmlns:p="http://schemas.openxmlformats.org/presentationml/2006/main">
  <p:tag name="PRESENTER_SHAPEINFO" val="&lt;ThreeDShapeInfo&gt;&lt;uuid val=&quot;{DFC47E71-275D-4CFA-BF1F-8372176B7664}&quot;/&gt;&lt;isInvalidForFieldText val=&quot;0&quot;/&gt;&lt;Image&gt;&lt;filename val=&quot;C:\Users\Yuling\AppData\Local\Temp\CP107047958843Session\CPTrustFolder107047958906\PPTImport107048332796\data\asimages\{DFC47E71-275D-4CFA-BF1F-8372176B7664}_44.png&quot;/&gt;&lt;left val=&quot;101&quot;/&gt;&lt;top val=&quot;47&quot;/&gt;&lt;width val=&quot;374&quot;/&gt;&lt;height val=&quot;424&quot;/&gt;&lt;hasText val=&quot;1&quot;/&gt;&lt;/Image&gt;&lt;/ThreeDShapeInfo&gt;"/>
</p:tagLst>
</file>

<file path=ppt/tags/tag31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 name="HTML_SHAPEINFO" val="&lt;ThreeDShapeInfo&gt;&lt;uuid val=&quot;{2291D348-4747-4085-ADC6-4CDBC88527B6}&quot;/&gt;&lt;isInvalidForFieldText val=&quot;0&quot;/&gt;&lt;Image&gt;&lt;filename val=&quot;C:\Users\Yuling\AppData\Local\Temp\CP107047958843Session\CPTrustFolder107047958906\PPTImport107048332796\data\asimages\{2291D348-4747-4085-ADC6-4CDBC88527B6}_44.png&quot;/&gt;&lt;left val=&quot;47&quot;/&gt;&lt;top val=&quot;666&quot;/&gt;&lt;width val=&quot;225&quot;/&gt;&lt;height val=&quot;39&quot;/&gt;&lt;hasText val=&quot;1&quot;/&gt;&lt;/Image&gt;&lt;/ThreeDShapeInfo&gt;"/>
</p:tagLst>
</file>

<file path=ppt/tags/tag31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quot;/&gt;&lt;/TableIndex&gt;&lt;/ShapeTextInfo&gt;"/>
  <p:tag name="HTML_SHAPEINFO" val="&lt;ThreeDShapeInfo&gt;&lt;uuid val=&quot;{6B49B839-7354-402E-981C-64669EBBD2AF}&quot;/&gt;&lt;isInvalidForFieldText val=&quot;0&quot;/&gt;&lt;Image&gt;&lt;filename val=&quot;C:\Users\Yuling\AppData\Local\Temp\CP107047958843Session\CPTrustFolder107047958906\PPTImport107048332796\data\asimages\{6B49B839-7354-402E-981C-64669EBBD2AF}_44.png&quot;/&gt;&lt;left val=&quot;844&quot;/&gt;&lt;top val=&quot;494&quot;/&gt;&lt;width val=&quot;92&quot;/&gt;&lt;height val=&quot;115&quot;/&gt;&lt;hasText val=&quot;1&quot;/&gt;&lt;/Image&gt;&lt;/ThreeDShapeInfo&gt;"/>
</p:tagLst>
</file>

<file path=ppt/tags/tag31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 name="HTML_SHAPEINFO" val="&lt;ThreeDShapeInfo&gt;&lt;uuid val=&quot;{D865C792-D84C-46FD-9704-3D9CAEE45CFC}&quot;/&gt;&lt;isInvalidForFieldText val=&quot;0&quot;/&gt;&lt;Image&gt;&lt;filename val=&quot;C:\Users\Yuling\AppData\Local\Temp\CP107047958843Session\CPTrustFolder107047958906\PPTImport107048332796\data\asimages\{D865C792-D84C-46FD-9704-3D9CAEE45CFC}_35.png&quot;/&gt;&lt;left val=&quot;47&quot;/&gt;&lt;top val=&quot;666&quot;/&gt;&lt;width val=&quot;225&quot;/&gt;&lt;height val=&quot;39&quot;/&gt;&lt;hasText val=&quot;1&quot;/&gt;&lt;/Image&gt;&lt;/ThreeDShapeInfo&gt;"/>
</p:tagLst>
</file>

<file path=ppt/tags/tag31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quot;/&gt;&lt;/TableIndex&gt;&lt;/ShapeTextInfo&gt;"/>
  <p:tag name="HTML_SHAPEINFO" val="&lt;ThreeDShapeInfo&gt;&lt;uuid val=&quot;{47B04BA4-9F8C-4414-A146-049076B5DB8A}&quot;/&gt;&lt;isInvalidForFieldText val=&quot;0&quot;/&gt;&lt;Image&gt;&lt;filename val=&quot;C:\Users\Yuling\AppData\Local\Temp\CP107047958843Session\CPTrustFolder107047958906\PPTImport107048332796\data\asimages\{47B04BA4-9F8C-4414-A146-049076B5DB8A}_35.png&quot;/&gt;&lt;left val=&quot;712&quot;/&gt;&lt;top val=&quot;656&quot;/&gt;&lt;width val=&quot;231&quot;/&gt;&lt;height val=&quot;57&quot;/&gt;&lt;hasText val=&quot;1&quot;/&gt;&lt;/Image&gt;&lt;/ThreeDShapeInfo&gt;"/>
</p:tagLst>
</file>

<file path=ppt/tags/tag31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7&quot;/&gt;&lt;/TableIndex&gt;&lt;/ShapeTextInfo&gt;"/>
  <p:tag name="HTML_SHAPEINFO" val="&lt;ThreeDShapeInfo&gt;&lt;uuid val=&quot;{379650B7-390D-4DC4-8501-D89B2E9C6400}&quot;/&gt;&lt;isInvalidForFieldText val=&quot;0&quot;/&gt;&lt;Image&gt;&lt;filename val=&quot;C:\Users\Yuling\AppData\Local\Temp\CP107047958843Session\CPTrustFolder107047958906\PPTImport107048332796\data\asimages\{379650B7-390D-4DC4-8501-D89B2E9C6400}_45.png&quot;/&gt;&lt;left val=&quot;112&quot;/&gt;&lt;top val=&quot;76&quot;/&gt;&lt;width val=&quot;768&quot;/&gt;&lt;height val=&quot;102&quot;/&gt;&lt;hasText val=&quot;1&quot;/&gt;&lt;/Image&gt;&lt;/ThreeDShapeInfo&gt;"/>
</p:tagLst>
</file>

<file path=ppt/tags/tag31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7&quot;/&gt;&lt;lineCharCount val=&quot;7&quot;/&gt;&lt;lineCharCount val=&quot;20&quot;/&gt;&lt;/TableIndex&gt;&lt;/ShapeTextInfo&gt;"/>
  <p:tag name="HTML_SHAPEINFO" val="&lt;ThreeDShapeInfo&gt;&lt;uuid val=&quot;{C9C7905E-F1DF-4EAB-84EE-3EB60223D6E5}&quot;/&gt;&lt;isInvalidForFieldText val=&quot;0&quot;/&gt;&lt;Image&gt;&lt;filename val=&quot;C:\Users\Yuling\AppData\Local\Temp\CP107047958843Session\CPTrustFolder107047958906\PPTImport107048332796\data\asimages\{C9C7905E-F1DF-4EAB-84EE-3EB60223D6E5}_45.png&quot;/&gt;&lt;left val=&quot;104&quot;/&gt;&lt;top val=&quot;183&quot;/&gt;&lt;width val=&quot;792&quot;/&gt;&lt;height val=&quot;460&quot;/&gt;&lt;hasText val=&quot;1&quot;/&gt;&lt;/Image&gt;&lt;/ThreeDShapeInfo&gt;"/>
</p:tagLst>
</file>

<file path=ppt/tags/tag3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2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 name="HTML_SHAPEINFO" val="&lt;ThreeDShapeInfo&gt;&lt;uuid val=&quot;{64347C0A-7805-4C2E-8F32-79B93850BF93}&quot;/&gt;&lt;isInvalidForFieldText val=&quot;0&quot;/&gt;&lt;Image&gt;&lt;filename val=&quot;C:\Users\Yuling\AppData\Local\Temp\CP107047958843Session\CPTrustFolder107047958906\PPTImport107048332796\data\asimages\{64347C0A-7805-4C2E-8F32-79B93850BF93}_45.png&quot;/&gt;&lt;left val=&quot;47&quot;/&gt;&lt;top val=&quot;666&quot;/&gt;&lt;width val=&quot;225&quot;/&gt;&lt;height val=&quot;39&quot;/&gt;&lt;hasText val=&quot;1&quot;/&gt;&lt;/Image&gt;&lt;/ThreeDShapeInfo&gt;"/>
</p:tagLst>
</file>

<file path=ppt/tags/tag32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quot;/&gt;&lt;/TableIndex&gt;&lt;/ShapeTextInfo&gt;"/>
  <p:tag name="HTML_SHAPEINFO" val="&lt;ThreeDShapeInfo&gt;&lt;uuid val=&quot;{5C01E8E5-A974-4D26-AC84-64C1BE7C5743}&quot;/&gt;&lt;isInvalidForFieldText val=&quot;0&quot;/&gt;&lt;Image&gt;&lt;filename val=&quot;C:\Users\Yuling\AppData\Local\Temp\CP107047958843Session\CPTrustFolder107047958906\PPTImport107048332796\data\asimages\{5C01E8E5-A974-4D26-AC84-64C1BE7C5743}_45.png&quot;/&gt;&lt;left val=&quot;712&quot;/&gt;&lt;top val=&quot;642&quot;/&gt;&lt;width val=&quot;241&quot;/&gt;&lt;height val=&quot;90&quot;/&gt;&lt;hasText val=&quot;1&quot;/&gt;&lt;/Image&gt;&lt;/ThreeDShapeInfo&gt;"/>
</p:tagLst>
</file>

<file path=ppt/tags/tag322.xml><?xml version="1.0" encoding="utf-8"?>
<p:tagLst xmlns:a="http://schemas.openxmlformats.org/drawingml/2006/main" xmlns:r="http://schemas.openxmlformats.org/officeDocument/2006/relationships" xmlns:p="http://schemas.openxmlformats.org/presentationml/2006/main">
  <p:tag name="PRESENTER_SHAPEINFO" val="&lt;ThreeDShapeInfo&gt;&lt;uuid val=&quot;{3809F5BD-34F5-45D3-8D16-68A2C700A556}&quot;/&gt;&lt;isInvalidForFieldText val=&quot;0&quot;/&gt;&lt;Image&gt;&lt;filename val=&quot;C:\Users\Yuling\AppData\Local\Temp\CP107047958843Session\CPTrustFolder107047958906\PPTImport107048332796\data\asimages\{3809F5BD-34F5-45D3-8D16-68A2C700A556}_45.png&quot;/&gt;&lt;left val=&quot;131&quot;/&gt;&lt;top val=&quot;404&quot;/&gt;&lt;width val=&quot;764&quot;/&gt;&lt;height val=&quot;312&quot;/&gt;&lt;hasText val=&quot;1&quot;/&gt;&lt;/Image&gt;&lt;/ThreeDShapeInfo&gt;"/>
</p:tagLst>
</file>

<file path=ppt/tags/tag32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6&quot;/&gt;&lt;/TableIndex&gt;&lt;/ShapeTextInfo&gt;"/>
  <p:tag name="HTML_SHAPEINFO" val="&lt;ThreeDShapeInfo&gt;&lt;uuid val=&quot;{65AC24CC-0EC7-4395-9115-9C7464931AF8}&quot;/&gt;&lt;isInvalidForFieldText val=&quot;0&quot;/&gt;&lt;Image&gt;&lt;filename val=&quot;C:\Users\Yuling\AppData\Local\Temp\CP107047958843Session\CPTrustFolder107047958906\PPTImport107048332796\data\asimages\{65AC24CC-0EC7-4395-9115-9C7464931AF8}_45.png&quot;/&gt;&lt;left val=&quot;341&quot;/&gt;&lt;top val=&quot;452&quot;/&gt;&lt;width val=&quot;231&quot;/&gt;&lt;height val=&quot;68&quot;/&gt;&lt;hasText val=&quot;1&quot;/&gt;&lt;/Image&gt;&lt;/ThreeDShapeInfo&gt;"/>
</p:tagLst>
</file>

<file path=ppt/tags/tag32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 name="HTML_SHAPEINFO" val="&lt;ThreeDShapeInfo&gt;&lt;uuid val=&quot;{9588B80F-4C15-4C7B-8F06-3041B86FDB3C}&quot;/&gt;&lt;isInvalidForFieldText val=&quot;0&quot;/&gt;&lt;Image&gt;&lt;filename val=&quot;C:\Users\Yuling\AppData\Local\Temp\CP107047958843Session\CPTrustFolder107047958906\PPTImport107048332796\data\asimages\{9588B80F-4C15-4C7B-8F06-3041B86FDB3C}_46.png&quot;/&gt;&lt;left val=&quot;47&quot;/&gt;&lt;top val=&quot;666&quot;/&gt;&lt;width val=&quot;225&quot;/&gt;&lt;height val=&quot;39&quot;/&gt;&lt;hasText val=&quot;1&quot;/&gt;&lt;/Image&gt;&lt;/ThreeDShapeInfo&gt;"/>
</p:tagLst>
</file>

<file path=ppt/tags/tag32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quot;/&gt;&lt;/TableIndex&gt;&lt;/ShapeTextInfo&gt;"/>
  <p:tag name="HTML_SHAPEINFO" val="&lt;ThreeDShapeInfo&gt;&lt;uuid val=&quot;{EB89BEC7-ADA2-468C-8380-082AAFF96BC3}&quot;/&gt;&lt;isInvalidForFieldText val=&quot;0&quot;/&gt;&lt;Image&gt;&lt;filename val=&quot;C:\Users\Yuling\AppData\Local\Temp\CP107047958843Session\CPTrustFolder107047958906\PPTImport107048332796\data\asimages\{EB89BEC7-ADA2-468C-8380-082AAFF96BC3}_46.png&quot;/&gt;&lt;left val=&quot;712&quot;/&gt;&lt;top val=&quot;656&quot;/&gt;&lt;width val=&quot;231&quot;/&gt;&lt;height val=&quot;57&quot;/&gt;&lt;hasText val=&quot;1&quot;/&gt;&lt;/Image&gt;&lt;/ThreeDShapeInfo&gt;"/>
</p:tagLst>
</file>

<file path=ppt/tags/tag32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7&quot;/&gt;&lt;/TableIndex&gt;&lt;/ShapeTextInfo&gt;"/>
  <p:tag name="HTML_SHAPEINFO" val="&lt;ThreeDShapeInfo&gt;&lt;uuid val=&quot;{F63BA78F-7726-4DF2-BF00-A10300415C81}&quot;/&gt;&lt;isInvalidForFieldText val=&quot;0&quot;/&gt;&lt;Image&gt;&lt;filename val=&quot;C:\Users\Yuling\AppData\Local\Temp\CP107047958843Session\CPTrustFolder107047958906\PPTImport107048332796\data\asimages\{F63BA78F-7726-4DF2-BF00-A10300415C81}_46.png&quot;/&gt;&lt;left val=&quot;112&quot;/&gt;&lt;top val=&quot;76&quot;/&gt;&lt;width val=&quot;768&quot;/&gt;&lt;height val=&quot;102&quot;/&gt;&lt;hasText val=&quot;1&quot;/&gt;&lt;/Image&gt;&lt;/ThreeDShapeInfo&gt;"/>
</p:tagLst>
</file>

<file path=ppt/tags/tag32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2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quot;/&gt;&lt;/TableIndex&gt;&lt;/ShapeTextInfo&gt;"/>
  <p:tag name="HTML_SHAPEINFO" val="&lt;ThreeDShapeInfo&gt;&lt;uuid val=&quot;{BDE1F3A2-F56D-46D8-963D-C31EAC3F3696}&quot;/&gt;&lt;isInvalidForFieldText val=&quot;0&quot;/&gt;&lt;Image&gt;&lt;filename val=&quot;C:\Users\Yuling\AppData\Local\Temp\CP107047958843Session\CPTrustFolder107047958906\PPTImport107048332796\data\asimages\{BDE1F3A2-F56D-46D8-963D-C31EAC3F3696}_46.png&quot;/&gt;&lt;left val=&quot;48&quot;/&gt;&lt;top val=&quot;334&quot;/&gt;&lt;width val=&quot;131&quot;/&gt;&lt;height val=&quot;84&quot;/&gt;&lt;hasText val=&quot;1&quot;/&gt;&lt;/Image&gt;&lt;/ThreeDShapeInfo&gt;"/>
</p:tagLst>
</file>

<file path=ppt/tags/tag32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3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quot;/&gt;&lt;/TableIndex&gt;&lt;/ShapeTextInfo&gt;"/>
  <p:tag name="HTML_SHAPEINFO" val="&lt;ThreeDShapeInfo&gt;&lt;uuid val=&quot;{D5B75EC0-AAC6-4C52-90E9-EC83D4878460}&quot;/&gt;&lt;isInvalidForFieldText val=&quot;0&quot;/&gt;&lt;Image&gt;&lt;filename val=&quot;C:\Users\Yuling\AppData\Local\Temp\CP107047958843Session\CPTrustFolder107047958906\PPTImport107048332796\data\asimages\{D5B75EC0-AAC6-4C52-90E9-EC83D4878460}_46.png&quot;/&gt;&lt;left val=&quot;231&quot;/&gt;&lt;top val=&quot;334&quot;/&gt;&lt;width val=&quot;131&quot;/&gt;&lt;height val=&quot;84&quot;/&gt;&lt;hasText val=&quot;1&quot;/&gt;&lt;/Image&gt;&lt;/ThreeDShapeInfo&gt;"/>
</p:tagLst>
</file>

<file path=ppt/tags/tag33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3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quot;/&gt;&lt;/TableIndex&gt;&lt;/ShapeTextInfo&gt;"/>
  <p:tag name="HTML_SHAPEINFO" val="&lt;ThreeDShapeInfo&gt;&lt;uuid val=&quot;{D1264E13-7911-4A5E-A761-5AC0DA0FD36A}&quot;/&gt;&lt;isInvalidForFieldText val=&quot;0&quot;/&gt;&lt;Image&gt;&lt;filename val=&quot;C:\Users\Yuling\AppData\Local\Temp\CP107047958843Session\CPTrustFolder107047958906\PPTImport107048332796\data\asimages\{D1264E13-7911-4A5E-A761-5AC0DA0FD36A}_46.png&quot;/&gt;&lt;left val=&quot;414&quot;/&gt;&lt;top val=&quot;334&quot;/&gt;&lt;width val=&quot;131&quot;/&gt;&lt;height val=&quot;84&quot;/&gt;&lt;hasText val=&quot;1&quot;/&gt;&lt;/Image&gt;&lt;/ThreeDShapeInfo&gt;"/>
</p:tagLst>
</file>

<file path=ppt/tags/tag33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3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quot;/&gt;&lt;/TableIndex&gt;&lt;/ShapeTextInfo&gt;"/>
  <p:tag name="HTML_SHAPEINFO" val="&lt;ThreeDShapeInfo&gt;&lt;uuid val=&quot;{9EA176E7-B890-4D5A-A4B9-98B9E701EFD7}&quot;/&gt;&lt;isInvalidForFieldText val=&quot;0&quot;/&gt;&lt;Image&gt;&lt;filename val=&quot;C:\Users\Yuling\AppData\Local\Temp\CP107047958843Session\CPTrustFolder107047958906\PPTImport107048332796\data\asimages\{9EA176E7-B890-4D5A-A4B9-98B9E701EFD7}_46.png&quot;/&gt;&lt;left val=&quot;596&quot;/&gt;&lt;top val=&quot;334&quot;/&gt;&lt;width val=&quot;131&quot;/&gt;&lt;height val=&quot;84&quot;/&gt;&lt;hasText val=&quot;1&quot;/&gt;&lt;/Image&gt;&lt;/ThreeDShapeInfo&gt;"/>
</p:tagLst>
</file>

<file path=ppt/tags/tag33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3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quot;/&gt;&lt;/TableIndex&gt;&lt;/ShapeTextInfo&gt;"/>
  <p:tag name="HTML_SHAPEINFO" val="&lt;ThreeDShapeInfo&gt;&lt;uuid val=&quot;{C5275819-6915-43B9-A778-75BDA6164E9C}&quot;/&gt;&lt;isInvalidForFieldText val=&quot;0&quot;/&gt;&lt;Image&gt;&lt;filename val=&quot;C:\Users\Yuling\AppData\Local\Temp\CP107047958843Session\CPTrustFolder107047958906\PPTImport107048332796\data\asimages\{C5275819-6915-43B9-A778-75BDA6164E9C}_46.png&quot;/&gt;&lt;left val=&quot;779&quot;/&gt;&lt;top val=&quot;334&quot;/&gt;&lt;width val=&quot;131&quot;/&gt;&lt;height val=&quot;84&quot;/&gt;&lt;hasText val=&quot;1&quot;/&gt;&lt;/Image&gt;&lt;/ThreeDShapeInfo&gt;"/>
</p:tagLst>
</file>

<file path=ppt/tags/tag33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7&quot;/&gt;&lt;/TableIndex&gt;&lt;/ShapeTextInfo&gt;"/>
  <p:tag name="HTML_SHAPEINFO" val="&lt;ThreeDShapeInfo&gt;&lt;uuid val=&quot;{C1CD12F9-BA10-4E62-8BDB-291C7A9B3772}&quot;/&gt;&lt;isInvalidForFieldText val=&quot;0&quot;/&gt;&lt;Image&gt;&lt;filename val=&quot;C:\Users\Yuling\AppData\Local\Temp\CP107047958843Session\CPTrustFolder107047958906\PPTImport107048332796\data\asimages\{C1CD12F9-BA10-4E62-8BDB-291C7A9B3772}_46.png&quot;/&gt;&lt;left val=&quot;145&quot;/&gt;&lt;top val=&quot;207&quot;/&gt;&lt;width val=&quot;652&quot;/&gt;&lt;height val=&quot;91&quot;/&gt;&lt;hasText val=&quot;1&quot;/&gt;&lt;/Image&gt;&lt;/ThreeDShapeInfo&gt;"/>
</p:tagLst>
</file>

<file path=ppt/tags/tag33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 name="HTML_SHAPEINFO" val="&lt;ThreeDShapeInfo&gt;&lt;uuid val=&quot;{D5F7DBAA-3F39-4E15-A1C3-0B6E3EB8D7A1}&quot;/&gt;&lt;isInvalidForFieldText val=&quot;0&quot;/&gt;&lt;Image&gt;&lt;filename val=&quot;C:\Users\Yuling\AppData\Local\Temp\CP107047958843Session\CPTrustFolder107047958906\PPTImport107048332796\data\asimages\{D5F7DBAA-3F39-4E15-A1C3-0B6E3EB8D7A1}_47.png&quot;/&gt;&lt;left val=&quot;47&quot;/&gt;&lt;top val=&quot;666&quot;/&gt;&lt;width val=&quot;225&quot;/&gt;&lt;height val=&quot;39&quot;/&gt;&lt;hasText val=&quot;1&quot;/&gt;&lt;/Image&gt;&lt;/ThreeDShapeInfo&gt;"/>
</p:tagLst>
</file>

<file path=ppt/tags/tag33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quot;/&gt;&lt;/TableIndex&gt;&lt;/ShapeTextInfo&gt;"/>
  <p:tag name="HTML_SHAPEINFO" val="&lt;ThreeDShapeInfo&gt;&lt;uuid val=&quot;{24272F79-9BD1-4D57-AA63-BBD8DF8134E9}&quot;/&gt;&lt;isInvalidForFieldText val=&quot;0&quot;/&gt;&lt;Image&gt;&lt;filename val=&quot;C:\Users\Yuling\AppData\Local\Temp\CP107047958843Session\CPTrustFolder107047958906\PPTImport107048332796\data\asimages\{24272F79-9BD1-4D57-AA63-BBD8DF8134E9}_47.png&quot;/&gt;&lt;left val=&quot;712&quot;/&gt;&lt;top val=&quot;656&quot;/&gt;&lt;width val=&quot;231&quot;/&gt;&lt;height val=&quot;57&quot;/&gt;&lt;hasText val=&quot;1&quot;/&gt;&lt;/Image&gt;&lt;/ThreeDShapeInfo&gt;"/>
</p:tagLst>
</file>

<file path=ppt/tags/tag3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Lst>
</file>

<file path=ppt/tags/tag34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7&quot;/&gt;&lt;/TableIndex&gt;&lt;/ShapeTextInfo&gt;"/>
  <p:tag name="HTML_SHAPEINFO" val="&lt;ThreeDShapeInfo&gt;&lt;uuid val=&quot;{74031FB2-3DA7-4D10-BDEC-C340430655C3}&quot;/&gt;&lt;isInvalidForFieldText val=&quot;0&quot;/&gt;&lt;Image&gt;&lt;filename val=&quot;C:\Users\Yuling\AppData\Local\Temp\CP107047958843Session\CPTrustFolder107047958906\PPTImport107048332796\data\asimages\{74031FB2-3DA7-4D10-BDEC-C340430655C3}_47.png&quot;/&gt;&lt;left val=&quot;112&quot;/&gt;&lt;top val=&quot;76&quot;/&gt;&lt;width val=&quot;768&quot;/&gt;&lt;height val=&quot;102&quot;/&gt;&lt;hasText val=&quot;1&quot;/&gt;&lt;/Image&gt;&lt;/ThreeDShapeInfo&gt;"/>
</p:tagLst>
</file>

<file path=ppt/tags/tag34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4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quot;/&gt;&lt;/TableIndex&gt;&lt;/ShapeTextInfo&gt;"/>
  <p:tag name="HTML_SHAPEINFO" val="&lt;ThreeDShapeInfo&gt;&lt;uuid val=&quot;{6E7EF3D7-CE61-4B52-964C-36B6291584E4}&quot;/&gt;&lt;isInvalidForFieldText val=&quot;0&quot;/&gt;&lt;Image&gt;&lt;filename val=&quot;C:\Users\Yuling\AppData\Local\Temp\CP107047958843Session\CPTrustFolder107047958906\PPTImport107048332796\data\asimages\{6E7EF3D7-CE61-4B52-964C-36B6291584E4}_47.png&quot;/&gt;&lt;left val=&quot;48&quot;/&gt;&lt;top val=&quot;334&quot;/&gt;&lt;width val=&quot;131&quot;/&gt;&lt;height val=&quot;84&quot;/&gt;&lt;hasText val=&quot;1&quot;/&gt;&lt;/Image&gt;&lt;/ThreeDShapeInfo&gt;"/>
</p:tagLst>
</file>

<file path=ppt/tags/tag34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4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quot;/&gt;&lt;/TableIndex&gt;&lt;/ShapeTextInfo&gt;"/>
  <p:tag name="HTML_SHAPEINFO" val="&lt;ThreeDShapeInfo&gt;&lt;uuid val=&quot;{E38258BF-73FE-46DC-91E5-75F73B41102C}&quot;/&gt;&lt;isInvalidForFieldText val=&quot;0&quot;/&gt;&lt;Image&gt;&lt;filename val=&quot;C:\Users\Yuling\AppData\Local\Temp\CP107047958843Session\CPTrustFolder107047958906\PPTImport107048332796\data\asimages\{E38258BF-73FE-46DC-91E5-75F73B41102C}_47.png&quot;/&gt;&lt;left val=&quot;231&quot;/&gt;&lt;top val=&quot;334&quot;/&gt;&lt;width val=&quot;131&quot;/&gt;&lt;height val=&quot;84&quot;/&gt;&lt;hasText val=&quot;1&quot;/&gt;&lt;/Image&gt;&lt;/ThreeDShapeInfo&gt;"/>
</p:tagLst>
</file>

<file path=ppt/tags/tag34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4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quot;/&gt;&lt;/TableIndex&gt;&lt;/ShapeTextInfo&gt;"/>
  <p:tag name="HTML_SHAPEINFO" val="&lt;ThreeDShapeInfo&gt;&lt;uuid val=&quot;{448CD3A5-B251-42EE-A4AF-6841F6894116}&quot;/&gt;&lt;isInvalidForFieldText val=&quot;0&quot;/&gt;&lt;Image&gt;&lt;filename val=&quot;C:\Users\Yuling\AppData\Local\Temp\CP107047958843Session\CPTrustFolder107047958906\PPTImport107048332796\data\asimages\{448CD3A5-B251-42EE-A4AF-6841F6894116}_47.png&quot;/&gt;&lt;left val=&quot;414&quot;/&gt;&lt;top val=&quot;334&quot;/&gt;&lt;width val=&quot;131&quot;/&gt;&lt;height val=&quot;84&quot;/&gt;&lt;hasText val=&quot;1&quot;/&gt;&lt;/Image&gt;&lt;/ThreeDShapeInfo&gt;"/>
</p:tagLst>
</file>

<file path=ppt/tags/tag34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4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quot;/&gt;&lt;/TableIndex&gt;&lt;/ShapeTextInfo&gt;"/>
  <p:tag name="HTML_SHAPEINFO" val="&lt;ThreeDShapeInfo&gt;&lt;uuid val=&quot;{D24800B7-16B7-4CF5-B960-D94412A09424}&quot;/&gt;&lt;isInvalidForFieldText val=&quot;0&quot;/&gt;&lt;Image&gt;&lt;filename val=&quot;C:\Users\Yuling\AppData\Local\Temp\CP107047958843Session\CPTrustFolder107047958906\PPTImport107048332796\data\asimages\{D24800B7-16B7-4CF5-B960-D94412A09424}_47.png&quot;/&gt;&lt;left val=&quot;596&quot;/&gt;&lt;top val=&quot;334&quot;/&gt;&lt;width val=&quot;131&quot;/&gt;&lt;height val=&quot;84&quot;/&gt;&lt;hasText val=&quot;1&quot;/&gt;&lt;/Image&gt;&lt;/ThreeDShapeInfo&gt;"/>
</p:tagLst>
</file>

<file path=ppt/tags/tag34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35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quot;/&gt;&lt;/TableIndex&gt;&lt;/ShapeTextInfo&gt;"/>
  <p:tag name="HTML_SHAPEINFO" val="&lt;ThreeDShapeInfo&gt;&lt;uuid val=&quot;{337A9160-D65E-4F17-8E0C-C225F842A59B}&quot;/&gt;&lt;isInvalidForFieldText val=&quot;0&quot;/&gt;&lt;Image&gt;&lt;filename val=&quot;C:\Users\Yuling\AppData\Local\Temp\CP107047958843Session\CPTrustFolder107047958906\PPTImport107048332796\data\asimages\{337A9160-D65E-4F17-8E0C-C225F842A59B}_47.png&quot;/&gt;&lt;left val=&quot;779&quot;/&gt;&lt;top val=&quot;334&quot;/&gt;&lt;width val=&quot;131&quot;/&gt;&lt;height val=&quot;84&quot;/&gt;&lt;hasText val=&quot;1&quot;/&gt;&lt;/Image&gt;&lt;/ThreeDShapeInfo&gt;"/>
</p:tagLst>
</file>

<file path=ppt/tags/tag35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7&quot;/&gt;&lt;/TableIndex&gt;&lt;/ShapeTextInfo&gt;"/>
  <p:tag name="HTML_SHAPEINFO" val="&lt;ThreeDShapeInfo&gt;&lt;uuid val=&quot;{0BD34D49-2143-4F6C-9BB9-22EC5987DEB5}&quot;/&gt;&lt;isInvalidForFieldText val=&quot;0&quot;/&gt;&lt;Image&gt;&lt;filename val=&quot;C:\Users\Yuling\AppData\Local\Temp\CP107047958843Session\CPTrustFolder107047958906\PPTImport107048332796\data\asimages\{0BD34D49-2143-4F6C-9BB9-22EC5987DEB5}_47.png&quot;/&gt;&lt;left val=&quot;145&quot;/&gt;&lt;top val=&quot;207&quot;/&gt;&lt;width val=&quot;652&quot;/&gt;&lt;height val=&quot;91&quot;/&gt;&lt;hasText val=&quot;1&quot;/&gt;&lt;/Image&gt;&lt;/ThreeDShapeInfo&gt;"/>
</p:tagLst>
</file>

<file path=ppt/tags/tag35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4&quot;/&gt;&lt;/TableIndex&gt;&lt;/ShapeTextInfo&gt;"/>
  <p:tag name="HTML_SHAPEINFO" val="&lt;ThreeDShapeInfo&gt;&lt;uuid val=&quot;{339A996E-EE05-43B2-B484-60DF34AFFCB7}&quot;/&gt;&lt;isInvalidForFieldText val=&quot;0&quot;/&gt;&lt;Image&gt;&lt;filename val=&quot;C:\Users\Yuling\AppData\Local\Temp\CP107047958843Session\CPTrustFolder107047958906\PPTImport107048332796\data\asimages\{339A996E-EE05-43B2-B484-60DF34AFFCB7}_47.png&quot;/&gt;&lt;left val=&quot;64&quot;/&gt;&lt;top val=&quot;560&quot;/&gt;&lt;width val=&quot;195&quot;/&gt;&lt;height val=&quot;80&quot;/&gt;&lt;hasText val=&quot;1&quot;/&gt;&lt;/Image&gt;&lt;/ThreeDShapeInfo&gt;"/>
</p:tagLst>
</file>

<file path=ppt/tags/tag35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 name="HTML_SHAPEINFO" val="&lt;ThreeDShapeInfo&gt;&lt;uuid val=&quot;{182CF97E-24C4-4C89-94BF-0CB144A3C9D9}&quot;/&gt;&lt;isInvalidForFieldText val=&quot;0&quot;/&gt;&lt;Image&gt;&lt;filename val=&quot;C:\Users\Yuling\AppData\Local\Temp\CP107047958843Session\CPTrustFolder107047958906\PPTImport107048332796\data\asimages\{182CF97E-24C4-4C89-94BF-0CB144A3C9D9}_47.png&quot;/&gt;&lt;left val=&quot;261&quot;/&gt;&lt;top val=&quot;499&quot;/&gt;&lt;width val=&quot;135&quot;/&gt;&lt;height val=&quot;68&quot;/&gt;&lt;hasText val=&quot;1&quot;/&gt;&lt;/Image&gt;&lt;/ThreeDShapeInfo&gt;"/>
</p:tagLst>
</file>

<file path=ppt/tags/tag35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7&quot;/&gt;&lt;/TableIndex&gt;&lt;/ShapeTextInfo&gt;"/>
  <p:tag name="HTML_SHAPEINFO" val="&lt;ThreeDShapeInfo&gt;&lt;uuid val=&quot;{4950FB90-EDBB-4F4C-B6EA-66D097091CE0}&quot;/&gt;&lt;isInvalidForFieldText val=&quot;0&quot;/&gt;&lt;Image&gt;&lt;filename val=&quot;C:\Users\Yuling\AppData\Local\Temp\CP107047958843Session\CPTrustFolder107047958906\PPTImport107048332796\data\asimages\{4950FB90-EDBB-4F4C-B6EA-66D097091CE0}_47.png&quot;/&gt;&lt;left val=&quot;380&quot;/&gt;&lt;top val=&quot;497&quot;/&gt;&lt;width val=&quot;263&quot;/&gt;&lt;height val=&quot;68&quot;/&gt;&lt;hasText val=&quot;1&quot;/&gt;&lt;/Image&gt;&lt;/ThreeDShapeInfo&gt;"/>
</p:tagLst>
</file>

<file path=ppt/tags/tag35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4&quot;/&gt;&lt;/TableIndex&gt;&lt;/ShapeTextInfo&gt;"/>
  <p:tag name="HTML_SHAPEINFO" val="&lt;ThreeDShapeInfo&gt;&lt;uuid val=&quot;{22B7211C-2D58-48F9-8C5F-A11ACD90B876}&quot;/&gt;&lt;isInvalidForFieldText val=&quot;0&quot;/&gt;&lt;Image&gt;&lt;filename val=&quot;C:\Users\Yuling\AppData\Local\Temp\CP107047958843Session\CPTrustFolder107047958906\PPTImport107048332796\data\asimages\{22B7211C-2D58-48F9-8C5F-A11ACD90B876}_47.png&quot;/&gt;&lt;left val=&quot;319&quot;/&gt;&lt;top val=&quot;564&quot;/&gt;&lt;width val=&quot;167&quot;/&gt;&lt;height val=&quot;68&quot;/&gt;&lt;hasText val=&quot;1&quot;/&gt;&lt;/Image&gt;&lt;/ThreeDShapeInfo&gt;"/>
</p:tagLst>
</file>

<file path=ppt/tags/tag35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5&quot;/&gt;&lt;/TableIndex&gt;&lt;/ShapeTextInfo&gt;"/>
  <p:tag name="HTML_SHAPEINFO" val="&lt;ThreeDShapeInfo&gt;&lt;uuid val=&quot;{573110F2-A69F-4DE0-8F7E-AF9FAF84D37D}&quot;/&gt;&lt;isInvalidForFieldText val=&quot;0&quot;/&gt;&lt;Image&gt;&lt;filename val=&quot;C:\Users\Yuling\AppData\Local\Temp\CP107047958843Session\CPTrustFolder107047958906\PPTImport107048332796\data\asimages\{573110F2-A69F-4DE0-8F7E-AF9FAF84D37D}_47.png&quot;/&gt;&lt;left val=&quot;406&quot;/&gt;&lt;top val=&quot;632&quot;/&gt;&lt;width val=&quot;199&quot;/&gt;&lt;height val=&quot;68&quot;/&gt;&lt;hasText val=&quot;1&quot;/&gt;&lt;/Image&gt;&lt;/ThreeDShapeInfo&gt;"/>
</p:tagLst>
</file>

<file path=ppt/tags/tag35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 name="HTML_SHAPEINFO" val="&lt;ThreeDShapeInfo&gt;&lt;uuid val=&quot;{87B64EE4-CD32-4552-BBFE-9DB2ABB52795}&quot;/&gt;&lt;isInvalidForFieldText val=&quot;0&quot;/&gt;&lt;Image&gt;&lt;filename val=&quot;C:\Users\Yuling\AppData\Local\Temp\CP107047958843Session\CPTrustFolder107047958906\PPTImport107048332796\data\asimages\{87B64EE4-CD32-4552-BBFE-9DB2ABB52795}_48.png&quot;/&gt;&lt;left val=&quot;47&quot;/&gt;&lt;top val=&quot;666&quot;/&gt;&lt;width val=&quot;225&quot;/&gt;&lt;height val=&quot;39&quot;/&gt;&lt;hasText val=&quot;1&quot;/&gt;&lt;/Image&gt;&lt;/ThreeDShapeInfo&gt;"/>
</p:tagLst>
</file>

<file path=ppt/tags/tag35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quot;/&gt;&lt;/TableIndex&gt;&lt;/ShapeTextInfo&gt;"/>
  <p:tag name="HTML_SHAPEINFO" val="&lt;ThreeDShapeInfo&gt;&lt;uuid val=&quot;{A5FFE9CE-4A1D-4F30-A29C-A437EFB6C486}&quot;/&gt;&lt;isInvalidForFieldText val=&quot;0&quot;/&gt;&lt;Image&gt;&lt;filename val=&quot;C:\Users\Yuling\AppData\Local\Temp\CP107047958843Session\CPTrustFolder107047958906\PPTImport107048332796\data\asimages\{A5FFE9CE-4A1D-4F30-A29C-A437EFB6C486}_48.png&quot;/&gt;&lt;left val=&quot;712&quot;/&gt;&lt;top val=&quot;656&quot;/&gt;&lt;width val=&quot;231&quot;/&gt;&lt;height val=&quot;57&quot;/&gt;&lt;hasText val=&quot;1&quot;/&gt;&lt;/Image&gt;&lt;/ThreeDShapeInfo&gt;"/>
</p:tagLst>
</file>

<file path=ppt/tags/tag35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7&quot;/&gt;&lt;/TableIndex&gt;&lt;/ShapeTextInfo&gt;"/>
  <p:tag name="HTML_SHAPEINFO" val="&lt;ThreeDShapeInfo&gt;&lt;uuid val=&quot;{369B379D-FFFA-4C5D-BC42-BCADE60E4C3B}&quot;/&gt;&lt;isInvalidForFieldText val=&quot;0&quot;/&gt;&lt;Image&gt;&lt;filename val=&quot;C:\Users\Yuling\AppData\Local\Temp\CP107047958843Session\CPTrustFolder107047958906\PPTImport107048332796\data\asimages\{369B379D-FFFA-4C5D-BC42-BCADE60E4C3B}_48.png&quot;/&gt;&lt;left val=&quot;112&quot;/&gt;&lt;top val=&quot;76&quot;/&gt;&lt;width val=&quot;768&quot;/&gt;&lt;height val=&quot;102&quot;/&gt;&lt;hasText val=&quot;1&quot;/&gt;&lt;/Image&gt;&lt;/ThreeDShapeInfo&gt;"/>
</p:tagLst>
</file>

<file path=ppt/tags/tag36.xml><?xml version="1.0" encoding="utf-8"?>
<p:tagLst xmlns:a="http://schemas.openxmlformats.org/drawingml/2006/main" xmlns:r="http://schemas.openxmlformats.org/officeDocument/2006/relationships" xmlns:p="http://schemas.openxmlformats.org/presentationml/2006/main">
  <p:tag name="PRESENTER_SHAPEINFO" val="&lt;ThreeDShapeInfo&gt;&lt;uuid val=&quot;{0DDE782C-3A8C-4F28-9B36-1A1118F2A0F6}&quot;/&gt;&lt;isInvalidForFieldText val=&quot;0&quot;/&gt;&lt;Image&gt;&lt;filename val=&quot;C:\Users\Yuling\AppData\Local\Temp\CP107047958843Session\CPTrustFolder107047958906\PPTImport107048332796\data\asimages\{0DDE782C-3A8C-4F28-9B36-1A1118F2A0F6}_MtorLt.png&quot;/&gt;&lt;left val=&quot;-22&quot;/&gt;&lt;top val=&quot;-27&quot;/&gt;&lt;width val=&quot;209&quot;/&gt;&lt;height val=&quot;274&quot;/&gt;&lt;hasText val=&quot;1&quot;/&gt;&lt;/Image&gt;&lt;/ThreeDShapeInfo&gt;"/>
</p:tagLst>
</file>

<file path=ppt/tags/tag36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6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quot;/&gt;&lt;/TableIndex&gt;&lt;/ShapeTextInfo&gt;"/>
  <p:tag name="HTML_SHAPEINFO" val="&lt;ThreeDShapeInfo&gt;&lt;uuid val=&quot;{39FEB4BA-016E-41AA-B2B4-AB15BEBA17F8}&quot;/&gt;&lt;isInvalidForFieldText val=&quot;0&quot;/&gt;&lt;Image&gt;&lt;filename val=&quot;C:\Users\Yuling\AppData\Local\Temp\CP107047958843Session\CPTrustFolder107047958906\PPTImport107048332796\data\asimages\{39FEB4BA-016E-41AA-B2B4-AB15BEBA17F8}_48.png&quot;/&gt;&lt;left val=&quot;48&quot;/&gt;&lt;top val=&quot;334&quot;/&gt;&lt;width val=&quot;131&quot;/&gt;&lt;height val=&quot;84&quot;/&gt;&lt;hasText val=&quot;1&quot;/&gt;&lt;/Image&gt;&lt;/ThreeDShapeInfo&gt;"/>
</p:tagLst>
</file>

<file path=ppt/tags/tag36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6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quot;/&gt;&lt;/TableIndex&gt;&lt;/ShapeTextInfo&gt;"/>
  <p:tag name="HTML_SHAPEINFO" val="&lt;ThreeDShapeInfo&gt;&lt;uuid val=&quot;{C228E41D-D18B-4F95-9C13-3D102EED32E8}&quot;/&gt;&lt;isInvalidForFieldText val=&quot;0&quot;/&gt;&lt;Image&gt;&lt;filename val=&quot;C:\Users\Yuling\AppData\Local\Temp\CP107047958843Session\CPTrustFolder107047958906\PPTImport107048332796\data\asimages\{C228E41D-D18B-4F95-9C13-3D102EED32E8}_48.png&quot;/&gt;&lt;left val=&quot;231&quot;/&gt;&lt;top val=&quot;334&quot;/&gt;&lt;width val=&quot;131&quot;/&gt;&lt;height val=&quot;84&quot;/&gt;&lt;hasText val=&quot;1&quot;/&gt;&lt;/Image&gt;&lt;/ThreeDShapeInfo&gt;"/>
</p:tagLst>
</file>

<file path=ppt/tags/tag36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6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quot;/&gt;&lt;/TableIndex&gt;&lt;/ShapeTextInfo&gt;"/>
  <p:tag name="HTML_SHAPEINFO" val="&lt;ThreeDShapeInfo&gt;&lt;uuid val=&quot;{96C2EFCA-0B27-4CA5-8598-5A6591EB0164}&quot;/&gt;&lt;isInvalidForFieldText val=&quot;0&quot;/&gt;&lt;Image&gt;&lt;filename val=&quot;C:\Users\Yuling\AppData\Local\Temp\CP107047958843Session\CPTrustFolder107047958906\PPTImport107048332796\data\asimages\{96C2EFCA-0B27-4CA5-8598-5A6591EB0164}_48.png&quot;/&gt;&lt;left val=&quot;414&quot;/&gt;&lt;top val=&quot;334&quot;/&gt;&lt;width val=&quot;131&quot;/&gt;&lt;height val=&quot;84&quot;/&gt;&lt;hasText val=&quot;1&quot;/&gt;&lt;/Image&gt;&lt;/ThreeDShapeInfo&gt;"/>
</p:tagLst>
</file>

<file path=ppt/tags/tag36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6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quot;/&gt;&lt;/TableIndex&gt;&lt;/ShapeTextInfo&gt;"/>
  <p:tag name="HTML_SHAPEINFO" val="&lt;ThreeDShapeInfo&gt;&lt;uuid val=&quot;{603D4C22-6998-4043-892D-7FB387D0C929}&quot;/&gt;&lt;isInvalidForFieldText val=&quot;0&quot;/&gt;&lt;Image&gt;&lt;filename val=&quot;C:\Users\Yuling\AppData\Local\Temp\CP107047958843Session\CPTrustFolder107047958906\PPTImport107048332796\data\asimages\{603D4C22-6998-4043-892D-7FB387D0C929}_48.png&quot;/&gt;&lt;left val=&quot;596&quot;/&gt;&lt;top val=&quot;334&quot;/&gt;&lt;width val=&quot;131&quot;/&gt;&lt;height val=&quot;84&quot;/&gt;&lt;hasText val=&quot;1&quot;/&gt;&lt;/Image&gt;&lt;/ThreeDShapeInfo&gt;"/>
</p:tagLst>
</file>

<file path=ppt/tags/tag36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6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quot;/&gt;&lt;/TableIndex&gt;&lt;/ShapeTextInfo&gt;"/>
  <p:tag name="HTML_SHAPEINFO" val="&lt;ThreeDShapeInfo&gt;&lt;uuid val=&quot;{DD80B2B8-CC23-414E-AE83-41A2E920C1CF}&quot;/&gt;&lt;isInvalidForFieldText val=&quot;0&quot;/&gt;&lt;Image&gt;&lt;filename val=&quot;C:\Users\Yuling\AppData\Local\Temp\CP107047958843Session\CPTrustFolder107047958906\PPTImport107048332796\data\asimages\{DD80B2B8-CC23-414E-AE83-41A2E920C1CF}_48.png&quot;/&gt;&lt;left val=&quot;779&quot;/&gt;&lt;top val=&quot;334&quot;/&gt;&lt;width val=&quot;131&quot;/&gt;&lt;height val=&quot;84&quot;/&gt;&lt;hasText val=&quot;1&quot;/&gt;&lt;/Image&gt;&lt;/ThreeDShapeInfo&gt;"/>
</p:tagLst>
</file>

<file path=ppt/tags/tag3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7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7&quot;/&gt;&lt;/TableIndex&gt;&lt;/ShapeTextInfo&gt;"/>
  <p:tag name="HTML_SHAPEINFO" val="&lt;ThreeDShapeInfo&gt;&lt;uuid val=&quot;{2156DC82-AA91-4295-ABC0-1B7151206BDE}&quot;/&gt;&lt;isInvalidForFieldText val=&quot;0&quot;/&gt;&lt;Image&gt;&lt;filename val=&quot;C:\Users\Yuling\AppData\Local\Temp\CP107047958843Session\CPTrustFolder107047958906\PPTImport107048332796\data\asimages\{2156DC82-AA91-4295-ABC0-1B7151206BDE}_48.png&quot;/&gt;&lt;left val=&quot;145&quot;/&gt;&lt;top val=&quot;207&quot;/&gt;&lt;width val=&quot;652&quot;/&gt;&lt;height val=&quot;91&quot;/&gt;&lt;hasText val=&quot;1&quot;/&gt;&lt;/Image&gt;&lt;/ThreeDShapeInfo&gt;"/>
</p:tagLst>
</file>

<file path=ppt/tags/tag37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 name="HTML_SHAPEINFO" val="&lt;ThreeDShapeInfo&gt;&lt;uuid val=&quot;{6945C488-2077-407A-B63F-D212F05E5759}&quot;/&gt;&lt;isInvalidForFieldText val=&quot;0&quot;/&gt;&lt;Image&gt;&lt;filename val=&quot;C:\Users\Yuling\AppData\Local\Temp\CP107047958843Session\CPTrustFolder107047958906\PPTImport107048332796\data\asimages\{6945C488-2077-407A-B63F-D212F05E5759}_48.png&quot;/&gt;&lt;left val=&quot;83&quot;/&gt;&lt;top val=&quot;560&quot;/&gt;&lt;width val=&quot;158&quot;/&gt;&lt;height val=&quot;80&quot;/&gt;&lt;hasText val=&quot;1&quot;/&gt;&lt;/Image&gt;&lt;/ThreeDShapeInfo&gt;"/>
</p:tagLst>
</file>

<file path=ppt/tags/tag37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1&quot;/&gt;&lt;/TableIndex&gt;&lt;/ShapeTextInfo&gt;"/>
  <p:tag name="HTML_SHAPEINFO" val="&lt;ThreeDShapeInfo&gt;&lt;uuid val=&quot;{737D61E5-152A-4E3A-A143-214C3BCA1096}&quot;/&gt;&lt;isInvalidForFieldText val=&quot;0&quot;/&gt;&lt;Image&gt;&lt;filename val=&quot;C:\Users\Yuling\AppData\Local\Temp\CP107047958843Session\CPTrustFolder107047958906\PPTImport107048332796\data\asimages\{737D61E5-152A-4E3A-A143-214C3BCA1096}_48.png&quot;/&gt;&lt;left val=&quot;288&quot;/&gt;&lt;top val=&quot;564&quot;/&gt;&lt;width val=&quot;391&quot;/&gt;&lt;height val=&quot;68&quot;/&gt;&lt;hasText val=&quot;1&quot;/&gt;&lt;/Image&gt;&lt;/ThreeDShapeInfo&gt;"/>
</p:tagLst>
</file>

<file path=ppt/tags/tag37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2&quot;/&gt;&lt;/TableIndex&gt;&lt;/ShapeTextInfo&gt;"/>
  <p:tag name="HTML_SHAPEINFO" val="&lt;ThreeDShapeInfo&gt;&lt;uuid val=&quot;{3738BC98-8D67-4CA0-A52E-77FEE5003704}&quot;/&gt;&lt;isInvalidForFieldText val=&quot;0&quot;/&gt;&lt;Image&gt;&lt;filename val=&quot;C:\Users\Yuling\AppData\Local\Temp\CP107047958843Session\CPTrustFolder107047958906\PPTImport107048332796\data\asimages\{3738BC98-8D67-4CA0-A52E-77FEE5003704}_48.png&quot;/&gt;&lt;left val=&quot;331&quot;/&gt;&lt;top val=&quot;632&quot;/&gt;&lt;width val=&quot;423&quot;/&gt;&lt;height val=&quot;68&quot;/&gt;&lt;hasText val=&quot;1&quot;/&gt;&lt;/Image&gt;&lt;/ThreeDShapeInfo&gt;"/>
</p:tagLst>
</file>

<file path=ppt/tags/tag37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1&quot;/&gt;&lt;/TableIndex&gt;&lt;/ShapeTextInfo&gt;"/>
  <p:tag name="HTML_SHAPEINFO" val="&lt;ThreeDShapeInfo&gt;&lt;uuid val=&quot;{AFDD972B-D9B9-4B86-9D77-670C961257FD}&quot;/&gt;&lt;isInvalidForFieldText val=&quot;0&quot;/&gt;&lt;Image&gt;&lt;filename val=&quot;C:\Users\Yuling\AppData\Local\Temp\CP107047958843Session\CPTrustFolder107047958906\PPTImport107048332796\data\asimages\{AFDD972B-D9B9-4B86-9D77-670C961257FD}_48.png&quot;/&gt;&lt;left val=&quot;235&quot;/&gt;&lt;top val=&quot;499&quot;/&gt;&lt;width val=&quot;391&quot;/&gt;&lt;height val=&quot;68&quot;/&gt;&lt;hasText val=&quot;1&quot;/&gt;&lt;/Image&gt;&lt;/ThreeDShapeInfo&gt;"/>
</p:tagLst>
</file>

<file path=ppt/tags/tag37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 name="HTML_SHAPEINFO" val="&lt;ThreeDShapeInfo&gt;&lt;uuid val=&quot;{4F0D836D-7C6E-4BEA-9D94-E5EB57204328}&quot;/&gt;&lt;isInvalidForFieldText val=&quot;0&quot;/&gt;&lt;Image&gt;&lt;filename val=&quot;C:\Users\Yuling\AppData\Local\Temp\CP107047958843Session\CPTrustFolder107047958906\PPTImport107048332796\data\asimages\{4F0D836D-7C6E-4BEA-9D94-E5EB57204328}_49.png&quot;/&gt;&lt;left val=&quot;47&quot;/&gt;&lt;top val=&quot;666&quot;/&gt;&lt;width val=&quot;225&quot;/&gt;&lt;height val=&quot;39&quot;/&gt;&lt;hasText val=&quot;1&quot;/&gt;&lt;/Image&gt;&lt;/ThreeDShapeInfo&gt;"/>
</p:tagLst>
</file>

<file path=ppt/tags/tag37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quot;/&gt;&lt;/TableIndex&gt;&lt;/ShapeTextInfo&gt;"/>
  <p:tag name="HTML_SHAPEINFO" val="&lt;ThreeDShapeInfo&gt;&lt;uuid val=&quot;{0F386CF8-7C96-4A10-8F98-5196B57BFE54}&quot;/&gt;&lt;isInvalidForFieldText val=&quot;0&quot;/&gt;&lt;Image&gt;&lt;filename val=&quot;C:\Users\Yuling\AppData\Local\Temp\CP107047958843Session\CPTrustFolder107047958906\PPTImport107048332796\data\asimages\{0F386CF8-7C96-4A10-8F98-5196B57BFE54}_49.png&quot;/&gt;&lt;left val=&quot;712&quot;/&gt;&lt;top val=&quot;656&quot;/&gt;&lt;width val=&quot;231&quot;/&gt;&lt;height val=&quot;57&quot;/&gt;&lt;hasText val=&quot;1&quot;/&gt;&lt;/Image&gt;&lt;/ThreeDShapeInfo&gt;"/>
</p:tagLst>
</file>

<file path=ppt/tags/tag37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7&quot;/&gt;&lt;/TableIndex&gt;&lt;/ShapeTextInfo&gt;"/>
  <p:tag name="HTML_SHAPEINFO" val="&lt;ThreeDShapeInfo&gt;&lt;uuid val=&quot;{3FE61B48-2BCC-40B5-85DF-5738E800C449}&quot;/&gt;&lt;isInvalidForFieldText val=&quot;0&quot;/&gt;&lt;Image&gt;&lt;filename val=&quot;C:\Users\Yuling\AppData\Local\Temp\CP107047958843Session\CPTrustFolder107047958906\PPTImport107048332796\data\asimages\{3FE61B48-2BCC-40B5-85DF-5738E800C449}_49.png&quot;/&gt;&lt;left val=&quot;112&quot;/&gt;&lt;top val=&quot;76&quot;/&gt;&lt;width val=&quot;768&quot;/&gt;&lt;height val=&quot;102&quot;/&gt;&lt;hasText val=&quot;1&quot;/&gt;&lt;/Image&gt;&lt;/ThreeDShapeInfo&gt;"/>
</p:tagLst>
</file>

<file path=ppt/tags/tag37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7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quot;/&gt;&lt;/TableIndex&gt;&lt;/ShapeTextInfo&gt;"/>
  <p:tag name="HTML_SHAPEINFO" val="&lt;ThreeDShapeInfo&gt;&lt;uuid val=&quot;{FB37B51C-617B-4E3C-8576-EB0DF8F6E43D}&quot;/&gt;&lt;isInvalidForFieldText val=&quot;0&quot;/&gt;&lt;Image&gt;&lt;filename val=&quot;C:\Users\Yuling\AppData\Local\Temp\CP107047958843Session\CPTrustFolder107047958906\PPTImport107048332796\data\asimages\{FB37B51C-617B-4E3C-8576-EB0DF8F6E43D}_49.png&quot;/&gt;&lt;left val=&quot;48&quot;/&gt;&lt;top val=&quot;334&quot;/&gt;&lt;width val=&quot;131&quot;/&gt;&lt;height val=&quot;84&quot;/&gt;&lt;hasText val=&quot;1&quot;/&gt;&lt;/Image&gt;&lt;/ThreeDShapeInfo&gt;"/>
</p:tagLst>
</file>

<file path=ppt/tags/tag3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8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8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quot;/&gt;&lt;/TableIndex&gt;&lt;/ShapeTextInfo&gt;"/>
  <p:tag name="HTML_SHAPEINFO" val="&lt;ThreeDShapeInfo&gt;&lt;uuid val=&quot;{B677CC28-5B0B-41E8-A75B-C189777EECFC}&quot;/&gt;&lt;isInvalidForFieldText val=&quot;0&quot;/&gt;&lt;Image&gt;&lt;filename val=&quot;C:\Users\Yuling\AppData\Local\Temp\CP107047958843Session\CPTrustFolder107047958906\PPTImport107048332796\data\asimages\{B677CC28-5B0B-41E8-A75B-C189777EECFC}_49.png&quot;/&gt;&lt;left val=&quot;231&quot;/&gt;&lt;top val=&quot;334&quot;/&gt;&lt;width val=&quot;131&quot;/&gt;&lt;height val=&quot;84&quot;/&gt;&lt;hasText val=&quot;1&quot;/&gt;&lt;/Image&gt;&lt;/ThreeDShapeInfo&gt;"/>
</p:tagLst>
</file>

<file path=ppt/tags/tag38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8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quot;/&gt;&lt;/TableIndex&gt;&lt;/ShapeTextInfo&gt;"/>
  <p:tag name="HTML_SHAPEINFO" val="&lt;ThreeDShapeInfo&gt;&lt;uuid val=&quot;{8EEB60AE-0A4B-40F7-B940-ABE82BD42216}&quot;/&gt;&lt;isInvalidForFieldText val=&quot;0&quot;/&gt;&lt;Image&gt;&lt;filename val=&quot;C:\Users\Yuling\AppData\Local\Temp\CP107047958843Session\CPTrustFolder107047958906\PPTImport107048332796\data\asimages\{8EEB60AE-0A4B-40F7-B940-ABE82BD42216}_49.png&quot;/&gt;&lt;left val=&quot;414&quot;/&gt;&lt;top val=&quot;334&quot;/&gt;&lt;width val=&quot;131&quot;/&gt;&lt;height val=&quot;84&quot;/&gt;&lt;hasText val=&quot;1&quot;/&gt;&lt;/Image&gt;&lt;/ThreeDShapeInfo&gt;"/>
</p:tagLst>
</file>

<file path=ppt/tags/tag38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8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quot;/&gt;&lt;/TableIndex&gt;&lt;/ShapeTextInfo&gt;"/>
  <p:tag name="HTML_SHAPEINFO" val="&lt;ThreeDShapeInfo&gt;&lt;uuid val=&quot;{B663ACA3-2FFB-4537-84CA-34B2D5688AF8}&quot;/&gt;&lt;isInvalidForFieldText val=&quot;0&quot;/&gt;&lt;Image&gt;&lt;filename val=&quot;C:\Users\Yuling\AppData\Local\Temp\CP107047958843Session\CPTrustFolder107047958906\PPTImport107048332796\data\asimages\{B663ACA3-2FFB-4537-84CA-34B2D5688AF8}_49.png&quot;/&gt;&lt;left val=&quot;596&quot;/&gt;&lt;top val=&quot;334&quot;/&gt;&lt;width val=&quot;131&quot;/&gt;&lt;height val=&quot;84&quot;/&gt;&lt;hasText val=&quot;1&quot;/&gt;&lt;/Image&gt;&lt;/ThreeDShapeInfo&gt;"/>
</p:tagLst>
</file>

<file path=ppt/tags/tag38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8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quot;/&gt;&lt;/TableIndex&gt;&lt;/ShapeTextInfo&gt;"/>
  <p:tag name="HTML_SHAPEINFO" val="&lt;ThreeDShapeInfo&gt;&lt;uuid val=&quot;{05C6F084-3239-49D6-B66B-7907C1E9E5D1}&quot;/&gt;&lt;isInvalidForFieldText val=&quot;0&quot;/&gt;&lt;Image&gt;&lt;filename val=&quot;C:\Users\Yuling\AppData\Local\Temp\CP107047958843Session\CPTrustFolder107047958906\PPTImport107048332796\data\asimages\{05C6F084-3239-49D6-B66B-7907C1E9E5D1}_49.png&quot;/&gt;&lt;left val=&quot;779&quot;/&gt;&lt;top val=&quot;334&quot;/&gt;&lt;width val=&quot;131&quot;/&gt;&lt;height val=&quot;84&quot;/&gt;&lt;hasText val=&quot;1&quot;/&gt;&lt;/Image&gt;&lt;/ThreeDShapeInfo&gt;"/>
</p:tagLst>
</file>

<file path=ppt/tags/tag38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7&quot;/&gt;&lt;/TableIndex&gt;&lt;/ShapeTextInfo&gt;"/>
  <p:tag name="HTML_SHAPEINFO" val="&lt;ThreeDShapeInfo&gt;&lt;uuid val=&quot;{751004DF-5271-47F3-A487-0E375B6A7C0C}&quot;/&gt;&lt;isInvalidForFieldText val=&quot;0&quot;/&gt;&lt;Image&gt;&lt;filename val=&quot;C:\Users\Yuling\AppData\Local\Temp\CP107047958843Session\CPTrustFolder107047958906\PPTImport107048332796\data\asimages\{751004DF-5271-47F3-A487-0E375B6A7C0C}_49.png&quot;/&gt;&lt;left val=&quot;145&quot;/&gt;&lt;top val=&quot;207&quot;/&gt;&lt;width val=&quot;652&quot;/&gt;&lt;height val=&quot;91&quot;/&gt;&lt;hasText val=&quot;1&quot;/&gt;&lt;/Image&gt;&lt;/ThreeDShapeInfo&gt;"/>
</p:tagLst>
</file>

<file path=ppt/tags/tag38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 name="HTML_SHAPEINFO" val="&lt;ThreeDShapeInfo&gt;&lt;uuid val=&quot;{1A4E1ED0-B014-4CC9-AC45-FC1759BE6071}&quot;/&gt;&lt;isInvalidForFieldText val=&quot;0&quot;/&gt;&lt;Image&gt;&lt;filename val=&quot;C:\Users\Yuling\AppData\Local\Temp\CP107047958843Session\CPTrustFolder107047958906\PPTImport107048332796\data\asimages\{1A4E1ED0-B014-4CC9-AC45-FC1759BE6071}_49.png&quot;/&gt;&lt;left val=&quot;83&quot;/&gt;&lt;top val=&quot;560&quot;/&gt;&lt;width val=&quot;158&quot;/&gt;&lt;height val=&quot;80&quot;/&gt;&lt;hasText val=&quot;1&quot;/&gt;&lt;/Image&gt;&lt;/ThreeDShapeInfo&gt;"/>
</p:tagLst>
</file>

<file path=ppt/tags/tag3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Lst>
</file>

<file path=ppt/tags/tag39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1&quot;/&gt;&lt;/TableIndex&gt;&lt;/ShapeTextInfo&gt;"/>
  <p:tag name="HTML_SHAPEINFO" val="&lt;ThreeDShapeInfo&gt;&lt;uuid val=&quot;{4680827D-22DD-4105-A78F-A847BCF9600C}&quot;/&gt;&lt;isInvalidForFieldText val=&quot;0&quot;/&gt;&lt;Image&gt;&lt;filename val=&quot;C:\Users\Yuling\AppData\Local\Temp\CP107047958843Session\CPTrustFolder107047958906\PPTImport107048332796\data\asimages\{4680827D-22DD-4105-A78F-A847BCF9600C}_49.png&quot;/&gt;&lt;left val=&quot;288&quot;/&gt;&lt;top val=&quot;564&quot;/&gt;&lt;width val=&quot;391&quot;/&gt;&lt;height val=&quot;68&quot;/&gt;&lt;hasText val=&quot;1&quot;/&gt;&lt;/Image&gt;&lt;/ThreeDShapeInfo&gt;"/>
</p:tagLst>
</file>

<file path=ppt/tags/tag39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1&quot;/&gt;&lt;/TableIndex&gt;&lt;/ShapeTextInfo&gt;"/>
  <p:tag name="HTML_SHAPEINFO" val="&lt;ThreeDShapeInfo&gt;&lt;uuid val=&quot;{1FE98175-1A6E-41B4-B161-CFE8024EC5ED}&quot;/&gt;&lt;isInvalidForFieldText val=&quot;0&quot;/&gt;&lt;Image&gt;&lt;filename val=&quot;C:\Users\Yuling\AppData\Local\Temp\CP107047958843Session\CPTrustFolder107047958906\PPTImport107048332796\data\asimages\{1FE98175-1A6E-41B4-B161-CFE8024EC5ED}_49.png&quot;/&gt;&lt;left val=&quot;331&quot;/&gt;&lt;top val=&quot;632&quot;/&gt;&lt;width val=&quot;391&quot;/&gt;&lt;height val=&quot;68&quot;/&gt;&lt;hasText val=&quot;1&quot;/&gt;&lt;/Image&gt;&lt;/ThreeDShapeInfo&gt;"/>
</p:tagLst>
</file>

<file path=ppt/tags/tag39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 name="HTML_SHAPEINFO" val="&lt;ThreeDShapeInfo&gt;&lt;uuid val=&quot;{932BBFF7-9A38-44CF-8A66-7376A451EB83}&quot;/&gt;&lt;isInvalidForFieldText val=&quot;0&quot;/&gt;&lt;Image&gt;&lt;filename val=&quot;C:\Users\Yuling\AppData\Local\Temp\CP107047958843Session\CPTrustFolder107047958906\PPTImport107048332796\data\asimages\{932BBFF7-9A38-44CF-8A66-7376A451EB83}_49.png&quot;/&gt;&lt;left val=&quot;235&quot;/&gt;&lt;top val=&quot;499&quot;/&gt;&lt;width val=&quot;295&quot;/&gt;&lt;height val=&quot;68&quot;/&gt;&lt;hasText val=&quot;1&quot;/&gt;&lt;/Image&gt;&lt;/ThreeDShapeInfo&gt;"/>
</p:tagLst>
</file>

<file path=ppt/tags/tag39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 name="HTML_SHAPEINFO" val="&lt;ThreeDShapeInfo&gt;&lt;uuid val=&quot;{74C4D9D1-BD63-4C86-BCF5-723EAC80C24C}&quot;/&gt;&lt;isInvalidForFieldText val=&quot;0&quot;/&gt;&lt;Image&gt;&lt;filename val=&quot;C:\Users\Yuling\AppData\Local\Temp\CP107047958843Session\CPTrustFolder107047958906\PPTImport107048332796\data\asimages\{74C4D9D1-BD63-4C86-BCF5-723EAC80C24C}_50.png&quot;/&gt;&lt;left val=&quot;47&quot;/&gt;&lt;top val=&quot;666&quot;/&gt;&lt;width val=&quot;225&quot;/&gt;&lt;height val=&quot;39&quot;/&gt;&lt;hasText val=&quot;1&quot;/&gt;&lt;/Image&gt;&lt;/ThreeDShapeInfo&gt;"/>
</p:tagLst>
</file>

<file path=ppt/tags/tag39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quot;/&gt;&lt;/TableIndex&gt;&lt;/ShapeTextInfo&gt;"/>
  <p:tag name="HTML_SHAPEINFO" val="&lt;ThreeDShapeInfo&gt;&lt;uuid val=&quot;{6A418F8C-15E9-45DC-8635-E1BC42844C95}&quot;/&gt;&lt;isInvalidForFieldText val=&quot;0&quot;/&gt;&lt;Image&gt;&lt;filename val=&quot;C:\Users\Yuling\AppData\Local\Temp\CP107047958843Session\CPTrustFolder107047958906\PPTImport107048332796\data\asimages\{6A418F8C-15E9-45DC-8635-E1BC42844C95}_50.png&quot;/&gt;&lt;left val=&quot;712&quot;/&gt;&lt;top val=&quot;656&quot;/&gt;&lt;width val=&quot;231&quot;/&gt;&lt;height val=&quot;57&quot;/&gt;&lt;hasText val=&quot;1&quot;/&gt;&lt;/Image&gt;&lt;/ThreeDShapeInfo&gt;"/>
</p:tagLst>
</file>

<file path=ppt/tags/tag39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7&quot;/&gt;&lt;/TableIndex&gt;&lt;/ShapeTextInfo&gt;"/>
  <p:tag name="HTML_SHAPEINFO" val="&lt;ThreeDShapeInfo&gt;&lt;uuid val=&quot;{94C33605-D5CB-49C3-8D41-69DA6FA0FA66}&quot;/&gt;&lt;isInvalidForFieldText val=&quot;0&quot;/&gt;&lt;Image&gt;&lt;filename val=&quot;C:\Users\Yuling\AppData\Local\Temp\CP107047958843Session\CPTrustFolder107047958906\PPTImport107048332796\data\asimages\{94C33605-D5CB-49C3-8D41-69DA6FA0FA66}_50.png&quot;/&gt;&lt;left val=&quot;112&quot;/&gt;&lt;top val=&quot;76&quot;/&gt;&lt;width val=&quot;768&quot;/&gt;&lt;height val=&quot;102&quot;/&gt;&lt;hasText val=&quot;1&quot;/&gt;&lt;/Image&gt;&lt;/ThreeDShapeInfo&gt;"/>
</p:tagLst>
</file>

<file path=ppt/tags/tag39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9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quot;/&gt;&lt;/TableIndex&gt;&lt;/ShapeTextInfo&gt;"/>
  <p:tag name="HTML_SHAPEINFO" val="&lt;ThreeDShapeInfo&gt;&lt;uuid val=&quot;{B3032DFB-44AF-49DD-A72A-3A18E8E4CEDA}&quot;/&gt;&lt;isInvalidForFieldText val=&quot;0&quot;/&gt;&lt;Image&gt;&lt;filename val=&quot;C:\Users\Yuling\AppData\Local\Temp\CP107047958843Session\CPTrustFolder107047958906\PPTImport107048332796\data\asimages\{B3032DFB-44AF-49DD-A72A-3A18E8E4CEDA}_50.png&quot;/&gt;&lt;left val=&quot;48&quot;/&gt;&lt;top val=&quot;334&quot;/&gt;&lt;width val=&quot;131&quot;/&gt;&lt;height val=&quot;84&quot;/&gt;&lt;hasText val=&quot;1&quot;/&gt;&lt;/Image&gt;&lt;/ThreeDShapeInfo&gt;"/>
</p:tagLst>
</file>

<file path=ppt/tags/tag39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9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quot;/&gt;&lt;/TableIndex&gt;&lt;/ShapeTextInfo&gt;"/>
  <p:tag name="HTML_SHAPEINFO" val="&lt;ThreeDShapeInfo&gt;&lt;uuid val=&quot;{14DFE612-0711-4B74-832F-5EE5F3B64094}&quot;/&gt;&lt;isInvalidForFieldText val=&quot;0&quot;/&gt;&lt;Image&gt;&lt;filename val=&quot;C:\Users\Yuling\AppData\Local\Temp\CP107047958843Session\CPTrustFolder107047958906\PPTImport107048332796\data\asimages\{14DFE612-0711-4B74-832F-5EE5F3B64094}_50.png&quot;/&gt;&lt;left val=&quot;231&quot;/&gt;&lt;top val=&quot;334&quot;/&gt;&lt;width val=&quot;131&quot;/&gt;&lt;height val=&quot;84&quot;/&gt;&lt;hasText val=&quot;1&quot;/&gt;&lt;/Image&gt;&lt;/ThreeDShapeInfo&gt;"/>
</p:tagLst>
</file>

<file path=ppt/tags/tag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40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0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quot;/&gt;&lt;/TableIndex&gt;&lt;/ShapeTextInfo&gt;"/>
  <p:tag name="HTML_SHAPEINFO" val="&lt;ThreeDShapeInfo&gt;&lt;uuid val=&quot;{DE429E87-8623-4E85-BE8F-99D092C42F9E}&quot;/&gt;&lt;isInvalidForFieldText val=&quot;0&quot;/&gt;&lt;Image&gt;&lt;filename val=&quot;C:\Users\Yuling\AppData\Local\Temp\CP107047958843Session\CPTrustFolder107047958906\PPTImport107048332796\data\asimages\{DE429E87-8623-4E85-BE8F-99D092C42F9E}_50.png&quot;/&gt;&lt;left val=&quot;414&quot;/&gt;&lt;top val=&quot;334&quot;/&gt;&lt;width val=&quot;131&quot;/&gt;&lt;height val=&quot;84&quot;/&gt;&lt;hasText val=&quot;1&quot;/&gt;&lt;/Image&gt;&lt;/ThreeDShapeInfo&gt;"/>
</p:tagLst>
</file>

<file path=ppt/tags/tag40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0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quot;/&gt;&lt;/TableIndex&gt;&lt;/ShapeTextInfo&gt;"/>
  <p:tag name="HTML_SHAPEINFO" val="&lt;ThreeDShapeInfo&gt;&lt;uuid val=&quot;{973AEE90-8EFC-4971-9EF8-80960AD0D11B}&quot;/&gt;&lt;isInvalidForFieldText val=&quot;0&quot;/&gt;&lt;Image&gt;&lt;filename val=&quot;C:\Users\Yuling\AppData\Local\Temp\CP107047958843Session\CPTrustFolder107047958906\PPTImport107048332796\data\asimages\{973AEE90-8EFC-4971-9EF8-80960AD0D11B}_50.png&quot;/&gt;&lt;left val=&quot;596&quot;/&gt;&lt;top val=&quot;334&quot;/&gt;&lt;width val=&quot;131&quot;/&gt;&lt;height val=&quot;84&quot;/&gt;&lt;hasText val=&quot;1&quot;/&gt;&lt;/Image&gt;&lt;/ThreeDShapeInfo&gt;"/>
</p:tagLst>
</file>

<file path=ppt/tags/tag40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0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quot;/&gt;&lt;/TableIndex&gt;&lt;/ShapeTextInfo&gt;"/>
  <p:tag name="HTML_SHAPEINFO" val="&lt;ThreeDShapeInfo&gt;&lt;uuid val=&quot;{6B8E9FBC-627C-4277-A581-947A76C9C0F1}&quot;/&gt;&lt;isInvalidForFieldText val=&quot;0&quot;/&gt;&lt;Image&gt;&lt;filename val=&quot;C:\Users\Yuling\AppData\Local\Temp\CP107047958843Session\CPTrustFolder107047958906\PPTImport107048332796\data\asimages\{6B8E9FBC-627C-4277-A581-947A76C9C0F1}_50.png&quot;/&gt;&lt;left val=&quot;779&quot;/&gt;&lt;top val=&quot;334&quot;/&gt;&lt;width val=&quot;131&quot;/&gt;&lt;height val=&quot;84&quot;/&gt;&lt;hasText val=&quot;1&quot;/&gt;&lt;/Image&gt;&lt;/ThreeDShapeInfo&gt;"/>
</p:tagLst>
</file>

<file path=ppt/tags/tag40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7&quot;/&gt;&lt;/TableIndex&gt;&lt;/ShapeTextInfo&gt;"/>
  <p:tag name="HTML_SHAPEINFO" val="&lt;ThreeDShapeInfo&gt;&lt;uuid val=&quot;{D4FBAB0A-CDCD-4018-8800-AF79F5ED6D82}&quot;/&gt;&lt;isInvalidForFieldText val=&quot;0&quot;/&gt;&lt;Image&gt;&lt;filename val=&quot;C:\Users\Yuling\AppData\Local\Temp\CP107047958843Session\CPTrustFolder107047958906\PPTImport107048332796\data\asimages\{D4FBAB0A-CDCD-4018-8800-AF79F5ED6D82}_50.png&quot;/&gt;&lt;left val=&quot;145&quot;/&gt;&lt;top val=&quot;207&quot;/&gt;&lt;width val=&quot;652&quot;/&gt;&lt;height val=&quot;91&quot;/&gt;&lt;hasText val=&quot;1&quot;/&gt;&lt;/Image&gt;&lt;/ThreeDShapeInfo&gt;"/>
</p:tagLst>
</file>

<file path=ppt/tags/tag40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 name="HTML_SHAPEINFO" val="&lt;ThreeDShapeInfo&gt;&lt;uuid val=&quot;{9EF410B8-8DF4-4C52-AF7E-A13207E52204}&quot;/&gt;&lt;isInvalidForFieldText val=&quot;0&quot;/&gt;&lt;Image&gt;&lt;filename val=&quot;C:\Users\Yuling\AppData\Local\Temp\CP107047958843Session\CPTrustFolder107047958906\PPTImport107048332796\data\asimages\{9EF410B8-8DF4-4C52-AF7E-A13207E52204}_50.png&quot;/&gt;&lt;left val=&quot;83&quot;/&gt;&lt;top val=&quot;560&quot;/&gt;&lt;width val=&quot;158&quot;/&gt;&lt;height val=&quot;80&quot;/&gt;&lt;hasText val=&quot;1&quot;/&gt;&lt;/Image&gt;&lt;/ThreeDShapeInfo&gt;"/>
</p:tagLst>
</file>

<file path=ppt/tags/tag40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 name="HTML_SHAPEINFO" val="&lt;ThreeDShapeInfo&gt;&lt;uuid val=&quot;{0A3D9D68-D11E-4A4F-9841-59A696B0FC12}&quot;/&gt;&lt;isInvalidForFieldText val=&quot;0&quot;/&gt;&lt;Image&gt;&lt;filename val=&quot;C:\Users\Yuling\AppData\Local\Temp\CP107047958843Session\CPTrustFolder107047958906\PPTImport107048332796\data\asimages\{0A3D9D68-D11E-4A4F-9841-59A696B0FC12}_50.png&quot;/&gt;&lt;left val=&quot;309&quot;/&gt;&lt;top val=&quot;567&quot;/&gt;&lt;width val=&quot;295&quot;/&gt;&lt;height val=&quot;68&quot;/&gt;&lt;hasText val=&quot;1&quot;/&gt;&lt;/Image&gt;&lt;/ThreeDShapeInfo&gt;"/>
</p:tagLst>
</file>

<file path=ppt/tags/tag40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 name="HTML_SHAPEINFO" val="&lt;ThreeDShapeInfo&gt;&lt;uuid val=&quot;{24200E34-889C-4FC0-A1F4-441BBE5B5351}&quot;/&gt;&lt;isInvalidForFieldText val=&quot;0&quot;/&gt;&lt;Image&gt;&lt;filename val=&quot;C:\Users\Yuling\AppData\Local\Temp\CP107047958843Session\CPTrustFolder107047958906\PPTImport107048332796\data\asimages\{24200E34-889C-4FC0-A1F4-441BBE5B5351}_51.png&quot;/&gt;&lt;left val=&quot;47&quot;/&gt;&lt;top val=&quot;666&quot;/&gt;&lt;width val=&quot;225&quot;/&gt;&lt;height val=&quot;39&quot;/&gt;&lt;hasText val=&quot;1&quot;/&gt;&lt;/Image&gt;&lt;/ThreeDShapeInfo&gt;"/>
</p:tagLst>
</file>

<file path=ppt/tags/tag41.xml><?xml version="1.0" encoding="utf-8"?>
<p:tagLst xmlns:a="http://schemas.openxmlformats.org/drawingml/2006/main" xmlns:r="http://schemas.openxmlformats.org/officeDocument/2006/relationships" xmlns:p="http://schemas.openxmlformats.org/presentationml/2006/main">
  <p:tag name="PRESENTER_SHAPEINFO" val="&lt;ThreeDShapeInfo&gt;&lt;uuid val=&quot;{EC646FCC-02DE-4CE0-8CA3-01FEA6BF158D}&quot;/&gt;&lt;isInvalidForFieldText val=&quot;0&quot;/&gt;&lt;Image&gt;&lt;filename val=&quot;C:\Users\Yuling\AppData\Local\Temp\CP107047958843Session\CPTrustFolder107047958906\PPTImport107048332796\data\asimages\{EC646FCC-02DE-4CE0-8CA3-01FEA6BF158D}_MtorLt.png&quot;/&gt;&lt;left val=&quot;-22&quot;/&gt;&lt;top val=&quot;-27&quot;/&gt;&lt;width val=&quot;209&quot;/&gt;&lt;height val=&quot;274&quot;/&gt;&lt;hasText val=&quot;1&quot;/&gt;&lt;/Image&gt;&lt;/ThreeDShapeInfo&gt;"/>
</p:tagLst>
</file>

<file path=ppt/tags/tag41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quot;/&gt;&lt;/TableIndex&gt;&lt;/ShapeTextInfo&gt;"/>
  <p:tag name="HTML_SHAPEINFO" val="&lt;ThreeDShapeInfo&gt;&lt;uuid val=&quot;{EED989B4-691F-4997-9C98-CBA2D6BEB29E}&quot;/&gt;&lt;isInvalidForFieldText val=&quot;0&quot;/&gt;&lt;Image&gt;&lt;filename val=&quot;C:\Users\Yuling\AppData\Local\Temp\CP107047958843Session\CPTrustFolder107047958906\PPTImport107048332796\data\asimages\{EED989B4-691F-4997-9C98-CBA2D6BEB29E}_51.png&quot;/&gt;&lt;left val=&quot;712&quot;/&gt;&lt;top val=&quot;656&quot;/&gt;&lt;width val=&quot;231&quot;/&gt;&lt;height val=&quot;57&quot;/&gt;&lt;hasText val=&quot;1&quot;/&gt;&lt;/Image&gt;&lt;/ThreeDShapeInfo&gt;"/>
</p:tagLst>
</file>

<file path=ppt/tags/tag41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7&quot;/&gt;&lt;/TableIndex&gt;&lt;/ShapeTextInfo&gt;"/>
  <p:tag name="HTML_SHAPEINFO" val="&lt;ThreeDShapeInfo&gt;&lt;uuid val=&quot;{4BC1C781-3815-43C6-AFC4-810E2A4A2D58}&quot;/&gt;&lt;isInvalidForFieldText val=&quot;0&quot;/&gt;&lt;Image&gt;&lt;filename val=&quot;C:\Users\Yuling\AppData\Local\Temp\CP107047958843Session\CPTrustFolder107047958906\PPTImport107048332796\data\asimages\{4BC1C781-3815-43C6-AFC4-810E2A4A2D58}_51.png&quot;/&gt;&lt;left val=&quot;112&quot;/&gt;&lt;top val=&quot;76&quot;/&gt;&lt;width val=&quot;768&quot;/&gt;&lt;height val=&quot;102&quot;/&gt;&lt;hasText val=&quot;1&quot;/&gt;&lt;/Image&gt;&lt;/ThreeDShapeInfo&gt;"/>
</p:tagLst>
</file>

<file path=ppt/tags/tag41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1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quot;/&gt;&lt;/TableIndex&gt;&lt;/ShapeTextInfo&gt;"/>
  <p:tag name="HTML_SHAPEINFO" val="&lt;ThreeDShapeInfo&gt;&lt;uuid val=&quot;{FF69BB83-FE84-4D11-B2C1-0080604BBF97}&quot;/&gt;&lt;isInvalidForFieldText val=&quot;0&quot;/&gt;&lt;Image&gt;&lt;filename val=&quot;C:\Users\Yuling\AppData\Local\Temp\CP107047958843Session\CPTrustFolder107047958906\PPTImport107048332796\data\asimages\{FF69BB83-FE84-4D11-B2C1-0080604BBF97}_51.png&quot;/&gt;&lt;left val=&quot;48&quot;/&gt;&lt;top val=&quot;334&quot;/&gt;&lt;width val=&quot;131&quot;/&gt;&lt;height val=&quot;84&quot;/&gt;&lt;hasText val=&quot;1&quot;/&gt;&lt;/Image&gt;&lt;/ThreeDShapeInfo&gt;"/>
</p:tagLst>
</file>

<file path=ppt/tags/tag41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1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quot;/&gt;&lt;/TableIndex&gt;&lt;/ShapeTextInfo&gt;"/>
  <p:tag name="HTML_SHAPEINFO" val="&lt;ThreeDShapeInfo&gt;&lt;uuid val=&quot;{06766271-0BDC-445F-A75D-F299C727E357}&quot;/&gt;&lt;isInvalidForFieldText val=&quot;0&quot;/&gt;&lt;Image&gt;&lt;filename val=&quot;C:\Users\Yuling\AppData\Local\Temp\CP107047958843Session\CPTrustFolder107047958906\PPTImport107048332796\data\asimages\{06766271-0BDC-445F-A75D-F299C727E357}_51.png&quot;/&gt;&lt;left val=&quot;231&quot;/&gt;&lt;top val=&quot;334&quot;/&gt;&lt;width val=&quot;131&quot;/&gt;&lt;height val=&quot;84&quot;/&gt;&lt;hasText val=&quot;1&quot;/&gt;&lt;/Image&gt;&lt;/ThreeDShapeInfo&gt;"/>
</p:tagLst>
</file>

<file path=ppt/tags/tag41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1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quot;/&gt;&lt;/TableIndex&gt;&lt;/ShapeTextInfo&gt;"/>
  <p:tag name="HTML_SHAPEINFO" val="&lt;ThreeDShapeInfo&gt;&lt;uuid val=&quot;{4F2A56B5-2FED-4551-96F0-A64C2CC929F6}&quot;/&gt;&lt;isInvalidForFieldText val=&quot;0&quot;/&gt;&lt;Image&gt;&lt;filename val=&quot;C:\Users\Yuling\AppData\Local\Temp\CP107047958843Session\CPTrustFolder107047958906\PPTImport107048332796\data\asimages\{4F2A56B5-2FED-4551-96F0-A64C2CC929F6}_51.png&quot;/&gt;&lt;left val=&quot;414&quot;/&gt;&lt;top val=&quot;334&quot;/&gt;&lt;width val=&quot;131&quot;/&gt;&lt;height val=&quot;84&quot;/&gt;&lt;hasText val=&quot;1&quot;/&gt;&lt;/Image&gt;&lt;/ThreeDShapeInfo&gt;"/>
</p:tagLst>
</file>

<file path=ppt/tags/tag41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1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quot;/&gt;&lt;/TableIndex&gt;&lt;/ShapeTextInfo&gt;"/>
  <p:tag name="HTML_SHAPEINFO" val="&lt;ThreeDShapeInfo&gt;&lt;uuid val=&quot;{27E26DDB-0A5D-4DDD-8566-2B4E967A3AED}&quot;/&gt;&lt;isInvalidForFieldText val=&quot;0&quot;/&gt;&lt;Image&gt;&lt;filename val=&quot;C:\Users\Yuling\AppData\Local\Temp\CP107047958843Session\CPTrustFolder107047958906\PPTImport107048332796\data\asimages\{27E26DDB-0A5D-4DDD-8566-2B4E967A3AED}_51.png&quot;/&gt;&lt;left val=&quot;596&quot;/&gt;&lt;top val=&quot;334&quot;/&gt;&lt;width val=&quot;131&quot;/&gt;&lt;height val=&quot;84&quot;/&gt;&lt;hasText val=&quot;1&quot;/&gt;&lt;/Image&gt;&lt;/ThreeDShapeInfo&gt;"/>
</p:tagLst>
</file>

<file path=ppt/tags/tag4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2&quot;/&gt;&lt;/TableIndex&gt;&lt;/ShapeTextInfo&gt;"/>
</p:tagLst>
</file>

<file path=ppt/tags/tag42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2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quot;/&gt;&lt;/TableIndex&gt;&lt;/ShapeTextInfo&gt;"/>
  <p:tag name="HTML_SHAPEINFO" val="&lt;ThreeDShapeInfo&gt;&lt;uuid val=&quot;{87C97DF9-9707-4332-84DD-2D384953B28A}&quot;/&gt;&lt;isInvalidForFieldText val=&quot;0&quot;/&gt;&lt;Image&gt;&lt;filename val=&quot;C:\Users\Yuling\AppData\Local\Temp\CP107047958843Session\CPTrustFolder107047958906\PPTImport107048332796\data\asimages\{87C97DF9-9707-4332-84DD-2D384953B28A}_51.png&quot;/&gt;&lt;left val=&quot;779&quot;/&gt;&lt;top val=&quot;334&quot;/&gt;&lt;width val=&quot;131&quot;/&gt;&lt;height val=&quot;84&quot;/&gt;&lt;hasText val=&quot;1&quot;/&gt;&lt;/Image&gt;&lt;/ThreeDShapeInfo&gt;"/>
</p:tagLst>
</file>

<file path=ppt/tags/tag42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7&quot;/&gt;&lt;/TableIndex&gt;&lt;/ShapeTextInfo&gt;"/>
  <p:tag name="HTML_SHAPEINFO" val="&lt;ThreeDShapeInfo&gt;&lt;uuid val=&quot;{DF02E28D-5E35-4913-B0D4-11D87C0677C1}&quot;/&gt;&lt;isInvalidForFieldText val=&quot;0&quot;/&gt;&lt;Image&gt;&lt;filename val=&quot;C:\Users\Yuling\AppData\Local\Temp\CP107047958843Session\CPTrustFolder107047958906\PPTImport107048332796\data\asimages\{DF02E28D-5E35-4913-B0D4-11D87C0677C1}_51.png&quot;/&gt;&lt;left val=&quot;145&quot;/&gt;&lt;top val=&quot;207&quot;/&gt;&lt;width val=&quot;652&quot;/&gt;&lt;height val=&quot;91&quot;/&gt;&lt;hasText val=&quot;1&quot;/&gt;&lt;/Image&gt;&lt;/ThreeDShapeInfo&gt;"/>
</p:tagLst>
</file>

<file path=ppt/tags/tag42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4&quot;/&gt;&lt;/TableIndex&gt;&lt;/ShapeTextInfo&gt;"/>
  <p:tag name="HTML_SHAPEINFO" val="&lt;ThreeDShapeInfo&gt;&lt;uuid val=&quot;{6B344458-120D-4708-B47B-7D534BD286C8}&quot;/&gt;&lt;isInvalidForFieldText val=&quot;0&quot;/&gt;&lt;Image&gt;&lt;filename val=&quot;C:\Users\Yuling\AppData\Local\Temp\CP107047958843Session\CPTrustFolder107047958906\PPTImport107048332796\data\asimages\{6B344458-120D-4708-B47B-7D534BD286C8}_51.png&quot;/&gt;&lt;left val=&quot;64&quot;/&gt;&lt;top val=&quot;560&quot;/&gt;&lt;width val=&quot;195&quot;/&gt;&lt;height val=&quot;80&quot;/&gt;&lt;hasText val=&quot;1&quot;/&gt;&lt;/Image&gt;&lt;/ThreeDShapeInfo&gt;"/>
</p:tagLst>
</file>

<file path=ppt/tags/tag42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4&quot;/&gt;&lt;/TableIndex&gt;&lt;/ShapeTextInfo&gt;"/>
  <p:tag name="HTML_SHAPEINFO" val="&lt;ThreeDShapeInfo&gt;&lt;uuid val=&quot;{8630BF23-7BC0-4462-AE7B-FC2688361136}&quot;/&gt;&lt;isInvalidForFieldText val=&quot;0&quot;/&gt;&lt;Image&gt;&lt;filename val=&quot;C:\Users\Yuling\AppData\Local\Temp\CP107047958843Session\CPTrustFolder107047958906\PPTImport107048332796\data\asimages\{8630BF23-7BC0-4462-AE7B-FC2688361136}_51.png&quot;/&gt;&lt;left val=&quot;391&quot;/&gt;&lt;top val=&quot;564&quot;/&gt;&lt;width val=&quot;167&quot;/&gt;&lt;height val=&quot;68&quot;/&gt;&lt;hasText val=&quot;1&quot;/&gt;&lt;/Image&gt;&lt;/ThreeDShapeInfo&gt;"/>
</p:tagLst>
</file>

<file path=ppt/tags/tag42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4&quot;/&gt;&lt;/TableIndex&gt;&lt;/ShapeTextInfo&gt;"/>
  <p:tag name="HTML_SHAPEINFO" val="&lt;ThreeDShapeInfo&gt;&lt;uuid val=&quot;{47CD597A-8D86-45CE-ACDA-5F5D387C313B}&quot;/&gt;&lt;isInvalidForFieldText val=&quot;0&quot;/&gt;&lt;Image&gt;&lt;filename val=&quot;C:\Users\Yuling\AppData\Local\Temp\CP107047958843Session\CPTrustFolder107047958906\PPTImport107048332796\data\asimages\{47CD597A-8D86-45CE-ACDA-5F5D387C313B}_51.png&quot;/&gt;&lt;left val=&quot;309&quot;/&gt;&lt;top val=&quot;501&quot;/&gt;&lt;width val=&quot;167&quot;/&gt;&lt;height val=&quot;68&quot;/&gt;&lt;hasText val=&quot;1&quot;/&gt;&lt;/Image&gt;&lt;/ThreeDShapeInfo&gt;"/>
</p:tagLst>
</file>

<file path=ppt/tags/tag42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4&quot;/&gt;&lt;/TableIndex&gt;&lt;/ShapeTextInfo&gt;"/>
  <p:tag name="HTML_SHAPEINFO" val="&lt;ThreeDShapeInfo&gt;&lt;uuid val=&quot;{1CA316EA-2680-4554-A604-F0DBAFE8A972}&quot;/&gt;&lt;isInvalidForFieldText val=&quot;0&quot;/&gt;&lt;Image&gt;&lt;filename val=&quot;C:\Users\Yuling\AppData\Local\Temp\CP107047958843Session\CPTrustFolder107047958906\PPTImport107048332796\data\asimages\{1CA316EA-2680-4554-A604-F0DBAFE8A972}_51.png&quot;/&gt;&lt;left val=&quot;487&quot;/&gt;&lt;top val=&quot;641&quot;/&gt;&lt;width val=&quot;167&quot;/&gt;&lt;height val=&quot;68&quot;/&gt;&lt;hasText val=&quot;1&quot;/&gt;&lt;/Image&gt;&lt;/ThreeDShapeInfo&gt;"/>
</p:tagLst>
</file>

<file path=ppt/tags/tag42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 name="HTML_SHAPEINFO" val="&lt;ThreeDShapeInfo&gt;&lt;uuid val=&quot;{61EDC1A2-64A9-4312-AA5A-A8263A39EF34}&quot;/&gt;&lt;isInvalidForFieldText val=&quot;0&quot;/&gt;&lt;Image&gt;&lt;filename val=&quot;C:\Users\Yuling\AppData\Local\Temp\CP107047958843Session\CPTrustFolder107047958906\PPTImport107048332796\data\asimages\{61EDC1A2-64A9-4312-AA5A-A8263A39EF34}_52.png&quot;/&gt;&lt;left val=&quot;47&quot;/&gt;&lt;top val=&quot;666&quot;/&gt;&lt;width val=&quot;225&quot;/&gt;&lt;height val=&quot;39&quot;/&gt;&lt;hasText val=&quot;1&quot;/&gt;&lt;/Image&gt;&lt;/ThreeDShapeInfo&gt;"/>
</p:tagLst>
</file>

<file path=ppt/tags/tag42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quot;/&gt;&lt;/TableIndex&gt;&lt;/ShapeTextInfo&gt;"/>
  <p:tag name="HTML_SHAPEINFO" val="&lt;ThreeDShapeInfo&gt;&lt;uuid val=&quot;{5AA3FBF7-5899-4B74-AFC6-FF698A2ABE28}&quot;/&gt;&lt;isInvalidForFieldText val=&quot;0&quot;/&gt;&lt;Image&gt;&lt;filename val=&quot;C:\Users\Yuling\AppData\Local\Temp\CP107047958843Session\CPTrustFolder107047958906\PPTImport107048332796\data\asimages\{5AA3FBF7-5899-4B74-AFC6-FF698A2ABE28}_52.png&quot;/&gt;&lt;left val=&quot;687&quot;/&gt;&lt;top val=&quot;666&quot;/&gt;&lt;width val=&quot;225&quot;/&gt;&lt;height val=&quot;39&quot;/&gt;&lt;hasText val=&quot;1&quot;/&gt;&lt;/Image&gt;&lt;/ThreeDShapeInfo&gt;"/>
</p:tagLst>
</file>

<file path=ppt/tags/tag42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6&quot;/&gt;&lt;/TableIndex&gt;&lt;/ShapeTextInfo&gt;"/>
  <p:tag name="PRESENTER_SHAPEINFO" val="&lt;ThreeDShapeInfo&gt;&lt;uuid val=&quot;{230A8C9B-9F9D-42E5-B0B7-C6C59BB05FEA}&quot;/&gt;&lt;isInvalidForFieldText val=&quot;0&quot;/&gt;&lt;Image&gt;&lt;filename val=&quot;C:\Users\Yuling\AppData\Local\Temp\CP107047958843Session\CPTrustFolder107047958906\PPTImport107048332796\data\asimages\{230A8C9B-9F9D-42E5-B0B7-C6C59BB05FEA}_52.png&quot;/&gt;&lt;left val=&quot;172&quot;/&gt;&lt;top val=&quot;246&quot;/&gt;&lt;width val=&quot;471&quot;/&gt;&lt;height val=&quot;107&quot;/&gt;&lt;hasText val=&quot;1&quot;/&gt;&lt;/Image&gt;&lt;/ThreeDShapeInfo&gt;"/>
</p:tagLst>
</file>

<file path=ppt/tags/tag4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3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7&quot;/&gt;&lt;/TableIndex&gt;&lt;/ShapeTextInfo&gt;"/>
  <p:tag name="HTML_SHAPEINFO" val="&lt;ThreeDShapeInfo&gt;&lt;uuid val=&quot;{F64D4832-CE0D-4015-9842-C7CEA43E429D}&quot;/&gt;&lt;isInvalidForFieldText val=&quot;0&quot;/&gt;&lt;Image&gt;&lt;filename val=&quot;C:\Users\Yuling\AppData\Local\Temp\CP107047958843Session\CPTrustFolder107047958906\PPTImport107048332796\data\asimages\{F64D4832-CE0D-4015-9842-C7CEA43E429D}_53.png&quot;/&gt;&lt;left val=&quot;300&quot;/&gt;&lt;top val=&quot;329&quot;/&gt;&lt;width val=&quot;595&quot;/&gt;&lt;height val=&quot;354&quot;/&gt;&lt;hasText val=&quot;1&quot;/&gt;&lt;/Image&gt;&lt;/ThreeDShapeInfo&gt;"/>
</p:tagLst>
</file>

<file path=ppt/tags/tag43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 name="HTML_SHAPEINFO" val="&lt;ThreeDShapeInfo&gt;&lt;uuid val=&quot;{FBCA9AB8-E139-45F8-82CE-D5040B1AE42C}&quot;/&gt;&lt;isInvalidForFieldText val=&quot;0&quot;/&gt;&lt;Image&gt;&lt;filename val=&quot;C:\Users\Yuling\AppData\Local\Temp\CP107047958843Session\CPTrustFolder107047958906\PPTImport107048332796\data\asimages\{FBCA9AB8-E139-45F8-82CE-D5040B1AE42C}_53.png&quot;/&gt;&lt;left val=&quot;47&quot;/&gt;&lt;top val=&quot;666&quot;/&gt;&lt;width val=&quot;225&quot;/&gt;&lt;height val=&quot;39&quot;/&gt;&lt;hasText val=&quot;1&quot;/&gt;&lt;/Image&gt;&lt;/ThreeDShapeInfo&gt;"/>
</p:tagLst>
</file>

<file path=ppt/tags/tag43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quot;/&gt;&lt;/TableIndex&gt;&lt;/ShapeTextInfo&gt;"/>
  <p:tag name="HTML_SHAPEINFO" val="&lt;ThreeDShapeInfo&gt;&lt;uuid val=&quot;{B3C46411-DB69-4D39-9AAC-8266191149E6}&quot;/&gt;&lt;isInvalidForFieldText val=&quot;0&quot;/&gt;&lt;Image&gt;&lt;filename val=&quot;C:\Users\Yuling\AppData\Local\Temp\CP107047958843Session\CPTrustFolder107047958906\PPTImport107048332796\data\asimages\{B3C46411-DB69-4D39-9AAC-8266191149E6}_53.png&quot;/&gt;&lt;left val=&quot;687&quot;/&gt;&lt;top val=&quot;666&quot;/&gt;&lt;width val=&quot;225&quot;/&gt;&lt;height val=&quot;39&quot;/&gt;&lt;hasText val=&quot;1&quot;/&gt;&lt;/Image&gt;&lt;/ThreeDShapeInfo&gt;"/>
</p:tagLst>
</file>

<file path=ppt/tags/tag43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1&quot;/&gt;&lt;/TableIndex&gt;&lt;/ShapeTextInfo&gt;"/>
  <p:tag name="HTML_SHAPEINFO" val="&lt;ThreeDShapeInfo&gt;&lt;uuid val=&quot;{81023FD3-2DB8-4FF2-943E-9A78637DA34D}&quot;/&gt;&lt;isInvalidForFieldText val=&quot;0&quot;/&gt;&lt;Image&gt;&lt;filename val=&quot;C:\Users\Yuling\AppData\Local\Temp\CP107047958843Session\CPTrustFolder107047958906\PPTImport107048332796\data\asimages\{81023FD3-2DB8-4FF2-943E-9A78637DA34D}_53.png&quot;/&gt;&lt;left val=&quot;206&quot;/&gt;&lt;top val=&quot;151&quot;/&gt;&lt;width val=&quot;660&quot;/&gt;&lt;height val=&quot;92&quot;/&gt;&lt;hasText val=&quot;1&quot;/&gt;&lt;/Image&gt;&lt;/ThreeDShapeInfo&gt;"/>
</p:tagLst>
</file>

<file path=ppt/tags/tag434.xml><?xml version="1.0" encoding="utf-8"?>
<p:tagLst xmlns:a="http://schemas.openxmlformats.org/drawingml/2006/main" xmlns:r="http://schemas.openxmlformats.org/officeDocument/2006/relationships" xmlns:p="http://schemas.openxmlformats.org/presentationml/2006/main">
  <p:tag name="PRESENTER_SHAPEINFO" val="&lt;ThreeDShapeInfo&gt;&lt;uuid val=&quot;{7B1BE189-2920-489B-A7B9-893A3AF3B535}&quot;/&gt;&lt;isInvalidForFieldText val=&quot;0&quot;/&gt;&lt;Image&gt;&lt;filename val=&quot;C:\Users\Yuling\AppData\Local\Temp\CP107047958843Session\CPTrustFolder107047958906\PPTImport107048332796\data\asimages\{7B1BE189-2920-489B-A7B9-893A3AF3B535}_43.png&quot;/&gt;&lt;left val=&quot;320&quot;/&gt;&lt;top val=&quot;244&quot;/&gt;&lt;width val=&quot;631&quot;/&gt;&lt;height val=&quot;407&quot;/&gt;&lt;hasText val=&quot;1&quot;/&gt;&lt;/Image&gt;&lt;/ThreeDShapeInfo&gt;"/>
</p:tagLst>
</file>

<file path=ppt/tags/tag43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 name="HTML_SHAPEINFO" val="&lt;ThreeDShapeInfo&gt;&lt;uuid val=&quot;{F60BC2D2-FB6B-43BC-B0FE-3987D965EB80}&quot;/&gt;&lt;isInvalidForFieldText val=&quot;0&quot;/&gt;&lt;Image&gt;&lt;filename val=&quot;C:\Users\Yuling\AppData\Local\Temp\CP107047958843Session\CPTrustFolder107047958906\PPTImport107048332796\data\asimages\{F60BC2D2-FB6B-43BC-B0FE-3987D965EB80}_56.png&quot;/&gt;&lt;left val=&quot;47&quot;/&gt;&lt;top val=&quot;666&quot;/&gt;&lt;width val=&quot;225&quot;/&gt;&lt;height val=&quot;39&quot;/&gt;&lt;hasText val=&quot;1&quot;/&gt;&lt;/Image&gt;&lt;/ThreeDShapeInfo&gt;"/>
</p:tagLst>
</file>

<file path=ppt/tags/tag43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quot;/&gt;&lt;/TableIndex&gt;&lt;/ShapeTextInfo&gt;"/>
  <p:tag name="HTML_SHAPEINFO" val="&lt;ThreeDShapeInfo&gt;&lt;uuid val=&quot;{8D30A3EC-2B71-42A9-8A35-DAB2A5202519}&quot;/&gt;&lt;isInvalidForFieldText val=&quot;0&quot;/&gt;&lt;Image&gt;&lt;filename val=&quot;C:\Users\Yuling\AppData\Local\Temp\CP107047958843Session\CPTrustFolder107047958906\PPTImport107048332796\data\asimages\{8D30A3EC-2B71-42A9-8A35-DAB2A5202519}_56.png&quot;/&gt;&lt;left val=&quot;687&quot;/&gt;&lt;top val=&quot;666&quot;/&gt;&lt;width val=&quot;225&quot;/&gt;&lt;height val=&quot;39&quot;/&gt;&lt;hasText val=&quot;1&quot;/&gt;&lt;/Image&gt;&lt;/ThreeDShapeInfo&gt;"/>
</p:tagLst>
</file>

<file path=ppt/tags/tag43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3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4&quot;/&gt;&lt;/TableIndex&gt;&lt;/ShapeTextInfo&gt;"/>
  <p:tag name="HTML_SHAPEINFO" val="&lt;ThreeDShapeInfo&gt;&lt;uuid val=&quot;{87A3E5A4-3F35-45AB-AB38-33E4354DC38F}&quot;/&gt;&lt;isInvalidForFieldText val=&quot;0&quot;/&gt;&lt;Image&gt;&lt;filename val=&quot;C:\Users\Yuling\AppData\Local\Temp\CP107047958843Session\CPTrustFolder107047958906\PPTImport107048332796\data\asimages\{87A3E5A4-3F35-45AB-AB38-33E4354DC38F}_56.png&quot;/&gt;&lt;left val=&quot;298&quot;/&gt;&lt;top val=&quot;288&quot;/&gt;&lt;width val=&quot;662&quot;/&gt;&lt;height val=&quot;134&quot;/&gt;&lt;hasText val=&quot;1&quot;/&gt;&lt;/Image&gt;&lt;/ThreeDShapeInfo&gt;"/>
</p:tagLst>
</file>

<file path=ppt/tags/tag4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4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 name="HTML_SHAPEINFO" val="&lt;ThreeDShapeInfo&gt;&lt;uuid val=&quot;{87A7391E-3781-4633-A68E-BF965E022DCC}&quot;/&gt;&lt;isInvalidForFieldText val=&quot;0&quot;/&gt;&lt;Image&gt;&lt;filename val=&quot;C:\Users\Yuling\AppData\Local\Temp\CP107047958843Session\CPTrustFolder107047958906\PPTImport107048332796\data\asimages\{87A7391E-3781-4633-A68E-BF965E022DCC}_57.png&quot;/&gt;&lt;left val=&quot;47&quot;/&gt;&lt;top val=&quot;666&quot;/&gt;&lt;width val=&quot;225&quot;/&gt;&lt;height val=&quot;39&quot;/&gt;&lt;hasText val=&quot;1&quot;/&gt;&lt;/Image&gt;&lt;/ThreeDShapeInfo&gt;"/>
</p:tagLst>
</file>

<file path=ppt/tags/tag44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quot;/&gt;&lt;/TableIndex&gt;&lt;/ShapeTextInfo&gt;"/>
  <p:tag name="HTML_SHAPEINFO" val="&lt;ThreeDShapeInfo&gt;&lt;uuid val=&quot;{7635F653-5197-4B3B-ABF3-6ED59D5505BD}&quot;/&gt;&lt;isInvalidForFieldText val=&quot;0&quot;/&gt;&lt;Image&gt;&lt;filename val=&quot;C:\Users\Yuling\AppData\Local\Temp\CP107047958843Session\CPTrustFolder107047958906\PPTImport107048332796\data\asimages\{7635F653-5197-4B3B-ABF3-6ED59D5505BD}_57.png&quot;/&gt;&lt;left val=&quot;712&quot;/&gt;&lt;top val=&quot;656&quot;/&gt;&lt;width val=&quot;231&quot;/&gt;&lt;height val=&quot;57&quot;/&gt;&lt;hasText val=&quot;1&quot;/&gt;&lt;/Image&gt;&lt;/ThreeDShapeInfo&gt;"/>
</p:tagLst>
</file>

<file path=ppt/tags/tag44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4&quot;/&gt;&lt;/TableIndex&gt;&lt;/ShapeTextInfo&gt;"/>
  <p:tag name="HTML_SHAPEINFO" val="&lt;ThreeDShapeInfo&gt;&lt;uuid val=&quot;{D5842469-A416-47B4-BA0A-C0B536D74EE0}&quot;/&gt;&lt;isInvalidForFieldText val=&quot;0&quot;/&gt;&lt;Image&gt;&lt;filename val=&quot;C:\Users\Yuling\AppData\Local\Temp\CP107047958843Session\CPTrustFolder107047958906\PPTImport107048332796\data\asimages\{D5842469-A416-47B4-BA0A-C0B536D74EE0}_57.png&quot;/&gt;&lt;left val=&quot;211&quot;/&gt;&lt;top val=&quot;78&quot;/&gt;&lt;width val=&quot;749&quot;/&gt;&lt;height val=&quot;88&quot;/&gt;&lt;hasText val=&quot;1&quot;/&gt;&lt;/Image&gt;&lt;/ThreeDShapeInfo&gt;"/>
</p:tagLst>
</file>

<file path=ppt/tags/tag44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quot;/&gt;&lt;/TableIndex&gt;&lt;/ShapeTextInfo&gt;"/>
  <p:tag name="PRESENTER_SHAPEINFO" val="&lt;ThreeDShapeInfo&gt;&lt;uuid val=&quot;{F985F6DC-3E38-461A-A97F-240F829780AB}&quot;/&gt;&lt;isInvalidForFieldText val=&quot;0&quot;/&gt;&lt;Image&gt;&lt;filename val=&quot;C:\Users\Yuling\AppData\Local\Temp\CP107047958843Session\CPTrustFolder107047958906\PPTImport107048332796\data\asimages\{F985F6DC-3E38-461A-A97F-240F829780AB}_57.png&quot;/&gt;&lt;left val=&quot;25&quot;/&gt;&lt;top val=&quot;490&quot;/&gt;&lt;width val=&quot;74&quot;/&gt;&lt;height val=&quot;55&quot;/&gt;&lt;hasText val=&quot;1&quot;/&gt;&lt;/Image&gt;&lt;/ThreeDShapeInfo&gt;"/>
</p:tagLst>
</file>

<file path=ppt/tags/tag44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quot;/&gt;&lt;/TableIndex&gt;&lt;/ShapeTextInfo&gt;"/>
  <p:tag name="PRESENTER_SHAPEINFO" val="&lt;ThreeDShapeInfo&gt;&lt;uuid val=&quot;{F2050B08-BD13-45C6-A4A2-6729E03BD1CB}&quot;/&gt;&lt;isInvalidForFieldText val=&quot;0&quot;/&gt;&lt;Image&gt;&lt;filename val=&quot;C:\Users\Yuling\AppData\Local\Temp\CP107047958843Session\CPTrustFolder107047958906\PPTImport107048332796\data\asimages\{F2050B08-BD13-45C6-A4A2-6729E03BD1CB}_57.png&quot;/&gt;&lt;left val=&quot;396&quot;/&gt;&lt;top val=&quot;491&quot;/&gt;&lt;width val=&quot;74&quot;/&gt;&lt;height val=&quot;56&quot;/&gt;&lt;hasText val=&quot;1&quot;/&gt;&lt;/Image&gt;&lt;/ThreeDShapeInfo&gt;"/>
</p:tagLst>
</file>

<file path=ppt/tags/tag44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quot;/&gt;&lt;/TableIndex&gt;&lt;/ShapeTextInfo&gt;"/>
  <p:tag name="PRESENTER_SHAPEINFO" val="&lt;ThreeDShapeInfo&gt;&lt;uuid val=&quot;{FB284001-2215-49CF-B132-93D14CE9A947}&quot;/&gt;&lt;isInvalidForFieldText val=&quot;0&quot;/&gt;&lt;Image&gt;&lt;filename val=&quot;C:\Users\Yuling\AppData\Local\Temp\CP107047958843Session\CPTrustFolder107047958906\PPTImport107048332796\data\asimages\{FB284001-2215-49CF-B132-93D14CE9A947}_57.png&quot;/&gt;&lt;left val=&quot;222&quot;/&gt;&lt;top val=&quot;491&quot;/&gt;&lt;width val=&quot;74&quot;/&gt;&lt;height val=&quot;56&quot;/&gt;&lt;hasText val=&quot;1&quot;/&gt;&lt;/Image&gt;&lt;/ThreeDShapeInfo&gt;"/>
</p:tagLst>
</file>

<file path=ppt/tags/tag44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quot;/&gt;&lt;/TableIndex&gt;&lt;/ShapeTextInfo&gt;"/>
  <p:tag name="PRESENTER_SHAPEINFO" val="&lt;ThreeDShapeInfo&gt;&lt;uuid val=&quot;{878CACCC-5581-4BB7-9EEF-0892A4D26F10}&quot;/&gt;&lt;isInvalidForFieldText val=&quot;0&quot;/&gt;&lt;Image&gt;&lt;filename val=&quot;C:\Users\Yuling\AppData\Local\Temp\CP107047958843Session\CPTrustFolder107047958906\PPTImport107048332796\data\asimages\{878CACCC-5581-4BB7-9EEF-0892A4D26F10}_57.png&quot;/&gt;&lt;left val=&quot;592&quot;/&gt;&lt;top val=&quot;490&quot;/&gt;&lt;width val=&quot;47&quot;/&gt;&lt;height val=&quot;52&quot;/&gt;&lt;hasText val=&quot;1&quot;/&gt;&lt;/Image&gt;&lt;/ThreeDShapeInfo&gt;"/>
</p:tagLst>
</file>

<file path=ppt/tags/tag44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 name="PRESENTER_SHAPEINFO" val="&lt;ThreeDShapeInfo&gt;&lt;uuid val=&quot;{8FFED6B2-9228-4862-8023-5976315F3295}&quot;/&gt;&lt;isInvalidForFieldText val=&quot;0&quot;/&gt;&lt;Image&gt;&lt;filename val=&quot;C:\Users\Yuling\AppData\Local\Temp\CP107047958843Session\CPTrustFolder107047958906\PPTImport107048332796\data\asimages\{8FFED6B2-9228-4862-8023-5976315F3295}_57.png&quot;/&gt;&lt;left val=&quot;781&quot;/&gt;&lt;top val=&quot;486&quot;/&gt;&lt;width val=&quot;101&quot;/&gt;&lt;height val=&quot;56&quot;/&gt;&lt;hasText val=&quot;1&quot;/&gt;&lt;/Image&gt;&lt;/ThreeDShapeInfo&gt;"/>
</p:tagLst>
</file>

<file path=ppt/tags/tag4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quot;/&gt;&lt;lineCharCount val=&quot;2&quot;/&gt;&lt;/TableIndex&gt;&lt;/ShapeTextInfo&gt;"/>
  <p:tag name="HTML_SHAPEINFO" val="&lt;ThreeDShapeInfo&gt;&lt;uuid val=&quot;{E9078BB3-DF8D-4E90-A1BE-AB9BE1E58337}&quot;/&gt;&lt;isInvalidForFieldText val=&quot;0&quot;/&gt;&lt;Image&gt;&lt;filename val=&quot;C:\Users\Yuling\AppData\Local\Temp\CP107047958843Session\CPTrustFolder107047958906\PPTImport107048332796\data\asimages\{E9078BB3-DF8D-4E90-A1BE-AB9BE1E58337}_58.png&quot;/&gt;&lt;left val=&quot;790&quot;/&gt;&lt;top val=&quot;172&quot;/&gt;&lt;width val=&quot;172&quot;/&gt;&lt;height val=&quot;177&quot;/&gt;&lt;hasText val=&quot;1&quot;/&gt;&lt;/Image&gt;&lt;/ThreeDShapeInfo&gt;"/>
</p:tagLst>
</file>

<file path=ppt/tags/tag45.xml><?xml version="1.0" encoding="utf-8"?>
<p:tagLst xmlns:a="http://schemas.openxmlformats.org/drawingml/2006/main" xmlns:r="http://schemas.openxmlformats.org/officeDocument/2006/relationships" xmlns:p="http://schemas.openxmlformats.org/presentationml/2006/main">
  <p:tag name="PRESENTER_SHAPEINFO" val="&lt;ThreeDShapeInfo&gt;&lt;uuid val=&quot;{62A1565F-0842-415A-AA1E-E38737674B19}&quot;/&gt;&lt;isInvalidForFieldText val=&quot;0&quot;/&gt;&lt;Image&gt;&lt;filename val=&quot;C:\Users\Yuling\AppData\Local\Temp\CP107047958843Session\CPTrustFolder107047958906\PPTImport107048332796\data\asimages\{62A1565F-0842-415A-AA1E-E38737674B19}_MtorLt.png&quot;/&gt;&lt;left val=&quot;-22&quot;/&gt;&lt;top val=&quot;-27&quot;/&gt;&lt;width val=&quot;209&quot;/&gt;&lt;height val=&quot;274&quot;/&gt;&lt;hasText val=&quot;1&quot;/&gt;&lt;/Image&gt;&lt;/ThreeDShapeInfo&gt;"/>
</p:tagLst>
</file>

<file path=ppt/tags/tag45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11&quot;/&gt;&lt;lineCharCount val=&quot;6&quot;/&gt;&lt;lineCharCount val=&quot;8&quot;/&gt;&lt;/TableIndex&gt;&lt;/ShapeTextInfo&gt;"/>
  <p:tag name="HTML_SHAPEINFO" val="&lt;ThreeDShapeInfo&gt;&lt;uuid val=&quot;{B9D47D7F-D5E6-4316-8FBB-D718689295BB}&quot;/&gt;&lt;isInvalidForFieldText val=&quot;0&quot;/&gt;&lt;Image&gt;&lt;filename val=&quot;C:\Users\Yuling\AppData\Local\Temp\CP107047958843Session\CPTrustFolder107047958906\PPTImport107048332796\data\asimages\{B9D47D7F-D5E6-4316-8FBB-D718689295BB}_58.png&quot;/&gt;&lt;left val=&quot;250&quot;/&gt;&lt;top val=&quot;453&quot;/&gt;&lt;width val=&quot;592&quot;/&gt;&lt;height val=&quot;220&quot;/&gt;&lt;hasText val=&quot;1&quot;/&gt;&lt;/Image&gt;&lt;/ThreeDShapeInfo&gt;"/>
</p:tagLst>
</file>

<file path=ppt/tags/tag45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5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5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5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5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quot;/&gt;&lt;/TableIndex&gt;&lt;/ShapeTextInfo&gt;"/>
  <p:tag name="HTML_SHAPEINFO" val="&lt;ThreeDShapeInfo&gt;&lt;uuid val=&quot;{B8146E5A-5DA9-4F01-85E5-089A73D69281}&quot;/&gt;&lt;isInvalidForFieldText val=&quot;0&quot;/&gt;&lt;Image&gt;&lt;filename val=&quot;C:\Users\Yuling\AppData\Local\Temp\CP107047958843Session\CPTrustFolder107047958906\PPTImport107048332796\data\asimages\{B8146E5A-5DA9-4F01-85E5-089A73D69281}_58.png&quot;/&gt;&lt;left val=&quot;602&quot;/&gt;&lt;top val=&quot;185&quot;/&gt;&lt;width val=&quot;83&quot;/&gt;&lt;height val=&quot;80&quot;/&gt;&lt;hasText val=&quot;1&quot;/&gt;&lt;/Image&gt;&lt;/ThreeDShapeInfo&gt;"/>
</p:tagLst>
</file>

<file path=ppt/tags/tag45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quot;/&gt;&lt;/TableIndex&gt;&lt;/ShapeTextInfo&gt;"/>
  <p:tag name="HTML_SHAPEINFO" val="&lt;ThreeDShapeInfo&gt;&lt;uuid val=&quot;{018E339F-BF64-4E3E-948A-EC964EEBD92D}&quot;/&gt;&lt;isInvalidForFieldText val=&quot;0&quot;/&gt;&lt;Image&gt;&lt;filename val=&quot;C:\Users\Yuling\AppData\Local\Temp\CP107047958843Session\CPTrustFolder107047958906\PPTImport107048332796\data\asimages\{018E339F-BF64-4E3E-948A-EC964EEBD92D}_58.png&quot;/&gt;&lt;left val=&quot;745&quot;/&gt;&lt;top val=&quot;257&quot;/&gt;&lt;width val=&quot;83&quot;/&gt;&lt;height val=&quot;80&quot;/&gt;&lt;hasText val=&quot;1&quot;/&gt;&lt;/Image&gt;&lt;/ThreeDShapeInfo&gt;"/>
</p:tagLst>
</file>

<file path=ppt/tags/tag45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 name="HTML_SHAPEINFO" val="&lt;ThreeDShapeInfo&gt;&lt;uuid val=&quot;{635224B8-89FF-4ACF-A325-3879AC45E47C}&quot;/&gt;&lt;isInvalidForFieldText val=&quot;0&quot;/&gt;&lt;Image&gt;&lt;filename val=&quot;C:\Users\Yuling\AppData\Local\Temp\CP107047958843Session\CPTrustFolder107047958906\PPTImport107048332796\data\asimages\{635224B8-89FF-4ACF-A325-3879AC45E47C}_58.png&quot;/&gt;&lt;left val=&quot;47&quot;/&gt;&lt;top val=&quot;666&quot;/&gt;&lt;width val=&quot;225&quot;/&gt;&lt;height val=&quot;39&quot;/&gt;&lt;hasText val=&quot;1&quot;/&gt;&lt;/Image&gt;&lt;/ThreeDShapeInfo&gt;"/>
</p:tagLst>
</file>

<file path=ppt/tags/tag45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quot;/&gt;&lt;/TableIndex&gt;&lt;/ShapeTextInfo&gt;"/>
  <p:tag name="HTML_SHAPEINFO" val="&lt;ThreeDShapeInfo&gt;&lt;uuid val=&quot;{D7778113-B9AB-419C-B9BF-88AC446D7B1A}&quot;/&gt;&lt;isInvalidForFieldText val=&quot;0&quot;/&gt;&lt;Image&gt;&lt;filename val=&quot;C:\Users\Yuling\AppData\Local\Temp\CP107047958843Session\CPTrustFolder107047958906\PPTImport107048332796\data\asimages\{D7778113-B9AB-419C-B9BF-88AC446D7B1A}_58.png&quot;/&gt;&lt;left val=&quot;687&quot;/&gt;&lt;top val=&quot;666&quot;/&gt;&lt;width val=&quot;225&quot;/&gt;&lt;height val=&quot;39&quot;/&gt;&lt;hasText val=&quot;1&quot;/&gt;&lt;/Image&gt;&lt;/ThreeDShapeInfo&gt;"/>
</p:tagLst>
</file>

<file path=ppt/tags/tag45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 name="HTML_SHAPEINFO" val="&lt;ThreeDShapeInfo&gt;&lt;uuid val=&quot;{71423B1C-AF44-4C0B-AA7F-28084A82B96C}&quot;/&gt;&lt;isInvalidForFieldText val=&quot;0&quot;/&gt;&lt;Image&gt;&lt;filename val=&quot;C:\Users\Yuling\AppData\Local\Temp\CP107047958843Session\CPTrustFolder107047958906\PPTImport107048332796\data\asimages\{71423B1C-AF44-4C0B-AA7F-28084A82B96C}_59.png&quot;/&gt;&lt;left val=&quot;47&quot;/&gt;&lt;top val=&quot;666&quot;/&gt;&lt;width val=&quot;225&quot;/&gt;&lt;height val=&quot;39&quot;/&gt;&lt;hasText val=&quot;1&quot;/&gt;&lt;/Image&gt;&lt;/ThreeDShapeInfo&gt;"/>
</p:tagLst>
</file>

<file path=ppt/tags/tag4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6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quot;/&gt;&lt;/TableIndex&gt;&lt;/ShapeTextInfo&gt;"/>
  <p:tag name="HTML_SHAPEINFO" val="&lt;ThreeDShapeInfo&gt;&lt;uuid val=&quot;{5E3AECC9-9B11-44D5-8A37-484568741E63}&quot;/&gt;&lt;isInvalidForFieldText val=&quot;0&quot;/&gt;&lt;Image&gt;&lt;filename val=&quot;C:\Users\Yuling\AppData\Local\Temp\CP107047958843Session\CPTrustFolder107047958906\PPTImport107048332796\data\asimages\{5E3AECC9-9B11-44D5-8A37-484568741E63}_59.png&quot;/&gt;&lt;left val=&quot;712&quot;/&gt;&lt;top val=&quot;656&quot;/&gt;&lt;width val=&quot;231&quot;/&gt;&lt;height val=&quot;57&quot;/&gt;&lt;hasText val=&quot;1&quot;/&gt;&lt;/Image&gt;&lt;/ThreeDShapeInfo&gt;"/>
</p:tagLst>
</file>

<file path=ppt/tags/tag46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0&quot;/&gt;&lt;/TableIndex&gt;&lt;/ShapeTextInfo&gt;"/>
  <p:tag name="HTML_SHAPEINFO" val="&lt;ThreeDShapeInfo&gt;&lt;uuid val=&quot;{2CBC41AE-216D-4C71-9F0E-94F53A7DE2C7}&quot;/&gt;&lt;isInvalidForFieldText val=&quot;0&quot;/&gt;&lt;Image&gt;&lt;filename val=&quot;C:\Users\Yuling\AppData\Local\Temp\CP107047958843Session\CPTrustFolder107047958906\PPTImport107048332796\data\asimages\{2CBC41AE-216D-4C71-9F0E-94F53A7DE2C7}_59.png&quot;/&gt;&lt;left val=&quot;112&quot;/&gt;&lt;top val=&quot;76&quot;/&gt;&lt;width val=&quot;768&quot;/&gt;&lt;height val=&quot;102&quot;/&gt;&lt;hasText val=&quot;1&quot;/&gt;&lt;/Image&gt;&lt;/ThreeDShapeInfo&gt;"/>
</p:tagLst>
</file>

<file path=ppt/tags/tag46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9&quot;/&gt;&lt;lineCharCount val=&quot;5&quot;/&gt;&lt;lineCharCount val=&quot;10&quot;/&gt;&lt;lineCharCount val=&quot;10&quot;/&gt;&lt;lineCharCount val=&quot;10&quot;/&gt;&lt;lineCharCount val=&quot;10&quot;/&gt;&lt;lineCharCount val=&quot;10&quot;/&gt;&lt;lineCharCount val=&quot;7&quot;/&gt;&lt;lineCharCount val=&quot;10&quot;/&gt;&lt;lineCharCount val=&quot;3&quot;/&gt;&lt;/TableIndex&gt;&lt;/ShapeTextInfo&gt;"/>
  <p:tag name="HTML_SHAPEINFO" val="&lt;ThreeDShapeInfo&gt;&lt;uuid val=&quot;{907AFE55-4667-460A-8275-B766E0980290}&quot;/&gt;&lt;isInvalidForFieldText val=&quot;0&quot;/&gt;&lt;Image&gt;&lt;filename val=&quot;C:\Users\Yuling\AppData\Local\Temp\CP107047958843Session\CPTrustFolder107047958906\PPTImport107048332796\data\asimages\{907AFE55-4667-460A-8275-B766E0980290}_59.png&quot;/&gt;&lt;left val=&quot;71&quot;/&gt;&lt;top val=&quot;172&quot;/&gt;&lt;width val=&quot;469&quot;/&gt;&lt;height val=&quot;471&quot;/&gt;&lt;hasText val=&quot;1&quot;/&gt;&lt;/Image&gt;&lt;/ThreeDShapeInfo&gt;"/>
</p:tagLst>
</file>

<file path=ppt/tags/tag4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10&quot;/&gt;&lt;lineCharCount val=&quot;6&quot;/&gt;&lt;lineCharCount val=&quot;13&quot;/&gt;&lt;/TableIndex&gt;&lt;/ShapeTextInfo&gt;"/>
  <p:tag name="HTML_SHAPEINFO" val="&lt;ThreeDShapeInfo&gt;&lt;uuid val=&quot;{364C9C3B-0AD5-4F3B-B61C-C0A353690512}&quot;/&gt;&lt;isInvalidForFieldText val=&quot;0&quot;/&gt;&lt;Image&gt;&lt;filename val=&quot;C:\Users\Yuling\AppData\Local\Temp\CP107047958843Session\CPTrustFolder107047958906\PPTImport107048332796\data\asimages\{364C9C3B-0AD5-4F3B-B61C-C0A353690512}_61.png&quot;/&gt;&lt;left val=&quot;197&quot;/&gt;&lt;top val=&quot;462&quot;/&gt;&lt;width val=&quot;555&quot;/&gt;&lt;height val=&quot;229&quot;/&gt;&lt;hasText val=&quot;1&quot;/&gt;&lt;/Image&gt;&lt;/ThreeDShapeInfo&gt;"/>
</p:tagLst>
</file>

<file path=ppt/tags/tag46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6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6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6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6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quot;/&gt;&lt;lineCharCount val=&quot;2&quot;/&gt;&lt;/TableIndex&gt;&lt;/ShapeTextInfo&gt;"/>
  <p:tag name="HTML_SHAPEINFO" val="&lt;ThreeDShapeInfo&gt;&lt;uuid val=&quot;{6173EDA8-9725-4E56-A15F-37D731CBA766}&quot;/&gt;&lt;isInvalidForFieldText val=&quot;0&quot;/&gt;&lt;Image&gt;&lt;filename val=&quot;C:\Users\Yuling\AppData\Local\Temp\CP107047958843Session\CPTrustFolder107047958906\PPTImport107048332796\data\asimages\{6173EDA8-9725-4E56-A15F-37D731CBA766}_61.png&quot;/&gt;&lt;left val=&quot;628&quot;/&gt;&lt;top val=&quot;178&quot;/&gt;&lt;width val=&quot;169&quot;/&gt;&lt;height val=&quot;163&quot;/&gt;&lt;hasText val=&quot;1&quot;/&gt;&lt;/Image&gt;&lt;/ThreeDShapeInfo&gt;"/>
</p:tagLst>
</file>

<file path=ppt/tags/tag4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7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quot;/&gt;&lt;/TableIndex&gt;&lt;/ShapeTextInfo&gt;"/>
  <p:tag name="HTML_SHAPEINFO" val="&lt;ThreeDShapeInfo&gt;&lt;uuid val=&quot;{FB29192E-DC30-44D3-9EDB-9B7DD6739354}&quot;/&gt;&lt;isInvalidForFieldText val=&quot;0&quot;/&gt;&lt;Image&gt;&lt;filename val=&quot;C:\Users\Yuling\AppData\Local\Temp\CP107047958843Session\CPTrustFolder107047958906\PPTImport107048332796\data\asimages\{FB29192E-DC30-44D3-9EDB-9B7DD6739354}_61.png&quot;/&gt;&lt;left val=&quot;602&quot;/&gt;&lt;top val=&quot;185&quot;/&gt;&lt;width val=&quot;83&quot;/&gt;&lt;height val=&quot;80&quot;/&gt;&lt;hasText val=&quot;1&quot;/&gt;&lt;/Image&gt;&lt;/ThreeDShapeInfo&gt;"/>
</p:tagLst>
</file>

<file path=ppt/tags/tag47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quot;/&gt;&lt;/TableIndex&gt;&lt;/ShapeTextInfo&gt;"/>
  <p:tag name="HTML_SHAPEINFO" val="&lt;ThreeDShapeInfo&gt;&lt;uuid val=&quot;{C1A93B60-04BA-4600-87D6-6B2017B92A1D}&quot;/&gt;&lt;isInvalidForFieldText val=&quot;0&quot;/&gt;&lt;Image&gt;&lt;filename val=&quot;C:\Users\Yuling\AppData\Local\Temp\CP107047958843Session\CPTrustFolder107047958906\PPTImport107048332796\data\asimages\{C1A93B60-04BA-4600-87D6-6B2017B92A1D}_61.png&quot;/&gt;&lt;left val=&quot;745&quot;/&gt;&lt;top val=&quot;257&quot;/&gt;&lt;width val=&quot;83&quot;/&gt;&lt;height val=&quot;80&quot;/&gt;&lt;hasText val=&quot;1&quot;/&gt;&lt;/Image&gt;&lt;/ThreeDShapeInfo&gt;"/>
</p:tagLst>
</file>

<file path=ppt/tags/tag47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 name="HTML_SHAPEINFO" val="&lt;ThreeDShapeInfo&gt;&lt;uuid val=&quot;{4199ADCA-4712-46C7-8C4A-D2D41761524A}&quot;/&gt;&lt;isInvalidForFieldText val=&quot;0&quot;/&gt;&lt;Image&gt;&lt;filename val=&quot;C:\Users\Yuling\AppData\Local\Temp\CP107047958843Session\CPTrustFolder107047958906\PPTImport107048332796\data\asimages\{4199ADCA-4712-46C7-8C4A-D2D41761524A}_61.png&quot;/&gt;&lt;left val=&quot;47&quot;/&gt;&lt;top val=&quot;666&quot;/&gt;&lt;width val=&quot;225&quot;/&gt;&lt;height val=&quot;39&quot;/&gt;&lt;hasText val=&quot;1&quot;/&gt;&lt;/Image&gt;&lt;/ThreeDShapeInfo&gt;"/>
</p:tagLst>
</file>

<file path=ppt/tags/tag47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quot;/&gt;&lt;/TableIndex&gt;&lt;/ShapeTextInfo&gt;"/>
  <p:tag name="HTML_SHAPEINFO" val="&lt;ThreeDShapeInfo&gt;&lt;uuid val=&quot;{E792F850-C53B-4193-8B5A-F07089D45F98}&quot;/&gt;&lt;isInvalidForFieldText val=&quot;0&quot;/&gt;&lt;Image&gt;&lt;filename val=&quot;C:\Users\Yuling\AppData\Local\Temp\CP107047958843Session\CPTrustFolder107047958906\PPTImport107048332796\data\asimages\{E792F850-C53B-4193-8B5A-F07089D45F98}_61.png&quot;/&gt;&lt;left val=&quot;687&quot;/&gt;&lt;top val=&quot;666&quot;/&gt;&lt;width val=&quot;225&quot;/&gt;&lt;height val=&quot;39&quot;/&gt;&lt;hasText val=&quot;1&quot;/&gt;&lt;/Image&gt;&lt;/ThreeDShapeInfo&gt;"/>
</p:tagLst>
</file>

<file path=ppt/tags/tag47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0&quot;/&gt;&lt;/TableIndex&gt;&lt;/ShapeTextInfo&gt;"/>
  <p:tag name="HTML_SHAPEINFO" val="&lt;ThreeDShapeInfo&gt;&lt;uuid val=&quot;{3D4A7705-7F23-4E58-A151-59B2C2185CDB}&quot;/&gt;&lt;isInvalidForFieldText val=&quot;0&quot;/&gt;&lt;Image&gt;&lt;filename val=&quot;C:\Users\Yuling\AppData\Local\Temp\CP107047958843Session\CPTrustFolder107047958906\PPTImport107048332796\data\asimages\{3D4A7705-7F23-4E58-A151-59B2C2185CDB}_62.png&quot;/&gt;&lt;left val=&quot;619&quot;/&gt;&lt;top val=&quot;376&quot;/&gt;&lt;width val=&quot;270&quot;/&gt;&lt;height val=&quot;52&quot;/&gt;&lt;hasText val=&quot;1&quot;/&gt;&lt;/Image&gt;&lt;/ThreeDShapeInfo&gt;"/>
</p:tagLst>
</file>

<file path=ppt/tags/tag47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0&quot;/&gt;&lt;/TableIndex&gt;&lt;/ShapeTextInfo&gt;"/>
  <p:tag name="HTML_SHAPEINFO" val="&lt;ThreeDShapeInfo&gt;&lt;uuid val=&quot;{426B3EF0-B048-450D-9A52-DD5730D03513}&quot;/&gt;&lt;isInvalidForFieldText val=&quot;0&quot;/&gt;&lt;Image&gt;&lt;filename val=&quot;C:\Users\Yuling\AppData\Local\Temp\CP107047958843Session\CPTrustFolder107047958906\PPTImport107048332796\data\asimages\{426B3EF0-B048-450D-9A52-DD5730D03513}_62.png&quot;/&gt;&lt;left val=&quot;620&quot;/&gt;&lt;top val=&quot;580&quot;/&gt;&lt;width val=&quot;270&quot;/&gt;&lt;height val=&quot;52&quot;/&gt;&lt;hasText val=&quot;1&quot;/&gt;&lt;/Image&gt;&lt;/ThreeDShapeInfo&gt;"/>
</p:tagLst>
</file>

<file path=ppt/tags/tag47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 name="HTML_SHAPEINFO" val="&lt;ThreeDShapeInfo&gt;&lt;uuid val=&quot;{E0C9561A-6F42-4028-83EC-4B83BBA91A7B}&quot;/&gt;&lt;isInvalidForFieldText val=&quot;0&quot;/&gt;&lt;Image&gt;&lt;filename val=&quot;C:\Users\Yuling\AppData\Local\Temp\CP107047958843Session\CPTrustFolder107047958906\PPTImport107048332796\data\asimages\{E0C9561A-6F42-4028-83EC-4B83BBA91A7B}_62.png&quot;/&gt;&lt;left val=&quot;47&quot;/&gt;&lt;top val=&quot;666&quot;/&gt;&lt;width val=&quot;225&quot;/&gt;&lt;height val=&quot;39&quot;/&gt;&lt;hasText val=&quot;1&quot;/&gt;&lt;/Image&gt;&lt;/ThreeDShapeInfo&gt;"/>
</p:tagLst>
</file>

<file path=ppt/tags/tag47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quot;/&gt;&lt;/TableIndex&gt;&lt;/ShapeTextInfo&gt;"/>
  <p:tag name="HTML_SHAPEINFO" val="&lt;ThreeDShapeInfo&gt;&lt;uuid val=&quot;{D08793E0-AF49-41A2-967F-4059575496B0}&quot;/&gt;&lt;isInvalidForFieldText val=&quot;0&quot;/&gt;&lt;Image&gt;&lt;filename val=&quot;C:\Users\Yuling\AppData\Local\Temp\CP107047958843Session\CPTrustFolder107047958906\PPTImport107048332796\data\asimages\{D08793E0-AF49-41A2-967F-4059575496B0}_62.png&quot;/&gt;&lt;left val=&quot;687&quot;/&gt;&lt;top val=&quot;666&quot;/&gt;&lt;width val=&quot;225&quot;/&gt;&lt;height val=&quot;39&quot;/&gt;&lt;hasText val=&quot;1&quot;/&gt;&lt;/Image&gt;&lt;/ThreeDShapeInfo&gt;"/>
</p:tagLst>
</file>

<file path=ppt/tags/tag47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5&quot;/&gt;&lt;/TableIndex&gt;&lt;/ShapeTextInfo&gt;"/>
  <p:tag name="HTML_SHAPEINFO" val="&lt;ThreeDShapeInfo&gt;&lt;uuid val=&quot;{160CDD14-3C8A-4709-A8EF-D7C1ACCDD715}&quot;/&gt;&lt;isInvalidForFieldText val=&quot;0&quot;/&gt;&lt;Image&gt;&lt;filename val=&quot;C:\Users\Yuling\AppData\Local\Temp\CP107047958843Session\CPTrustFolder107047958906\PPTImport107048332796\data\asimages\{160CDD14-3C8A-4709-A8EF-D7C1ACCDD715}_62.png&quot;/&gt;&lt;left val=&quot;135&quot;/&gt;&lt;top val=&quot;74&quot;/&gt;&lt;width val=&quot;768&quot;/&gt;&lt;height val=&quot;102&quot;/&gt;&lt;hasText val=&quot;1&quot;/&gt;&lt;/Image&gt;&lt;/ThreeDShapeInfo&gt;"/>
</p:tagLst>
</file>

<file path=ppt/tags/tag4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8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13&quot;/&gt;&lt;lineCharCount val=&quot;6&quot;/&gt;&lt;lineCharCount val=&quot;10&quot;/&gt;&lt;/TableIndex&gt;&lt;/ShapeTextInfo&gt;"/>
  <p:tag name="HTML_SHAPEINFO" val="&lt;ThreeDShapeInfo&gt;&lt;uuid val=&quot;{DBA92032-BBD2-4BE0-8C14-9A27A0C53569}&quot;/&gt;&lt;isInvalidForFieldText val=&quot;0&quot;/&gt;&lt;Image&gt;&lt;filename val=&quot;C:\Users\Yuling\AppData\Local\Temp\CP107047958843Session\CPTrustFolder107047958906\PPTImport107048332796\data\asimages\{DBA92032-BBD2-4BE0-8C14-9A27A0C53569}_63.png&quot;/&gt;&lt;left val=&quot;242&quot;/&gt;&lt;top val=&quot;433&quot;/&gt;&lt;width val=&quot;630&quot;/&gt;&lt;height val=&quot;229&quot;/&gt;&lt;hasText val=&quot;1&quot;/&gt;&lt;/Image&gt;&lt;/ThreeDShapeInfo&gt;"/>
</p:tagLst>
</file>

<file path=ppt/tags/tag48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quot;/&gt;&lt;lineCharCount val=&quot;2&quot;/&gt;&lt;/TableIndex&gt;&lt;/ShapeTextInfo&gt;"/>
  <p:tag name="HTML_SHAPEINFO" val="&lt;ThreeDShapeInfo&gt;&lt;uuid val=&quot;{1BCFDC32-00BD-4F17-A2DF-3C29097BF544}&quot;/&gt;&lt;isInvalidForFieldText val=&quot;0&quot;/&gt;&lt;Image&gt;&lt;filename val=&quot;C:\Users\Yuling\AppData\Local\Temp\CP107047958843Session\CPTrustFolder107047958906\PPTImport107048332796\data\asimages\{1BCFDC32-00BD-4F17-A2DF-3C29097BF544}_63.png&quot;/&gt;&lt;left val=&quot;562&quot;/&gt;&lt;top val=&quot;147&quot;/&gt;&lt;width val=&quot;169&quot;/&gt;&lt;height val=&quot;163&quot;/&gt;&lt;hasText val=&quot;1&quot;/&gt;&lt;/Image&gt;&lt;/ThreeDShapeInfo&gt;"/>
</p:tagLst>
</file>

<file path=ppt/tags/tag48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quot;/&gt;&lt;/TableIndex&gt;&lt;/ShapeTextInfo&gt;"/>
  <p:tag name="HTML_SHAPEINFO" val="&lt;ThreeDShapeInfo&gt;&lt;uuid val=&quot;{9CD90344-C6C7-4134-8F45-4E5A8531E2C2}&quot;/&gt;&lt;isInvalidForFieldText val=&quot;0&quot;/&gt;&lt;Image&gt;&lt;filename val=&quot;C:\Users\Yuling\AppData\Local\Temp\CP107047958843Session\CPTrustFolder107047958906\PPTImport107048332796\data\asimages\{9CD90344-C6C7-4134-8F45-4E5A8531E2C2}_63.png&quot;/&gt;&lt;left val=&quot;536&quot;/&gt;&lt;top val=&quot;155&quot;/&gt;&lt;width val=&quot;83&quot;/&gt;&lt;height val=&quot;80&quot;/&gt;&lt;hasText val=&quot;1&quot;/&gt;&lt;/Image&gt;&lt;/ThreeDShapeInfo&gt;"/>
</p:tagLst>
</file>

<file path=ppt/tags/tag48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quot;/&gt;&lt;/TableIndex&gt;&lt;/ShapeTextInfo&gt;"/>
  <p:tag name="HTML_SHAPEINFO" val="&lt;ThreeDShapeInfo&gt;&lt;uuid val=&quot;{05038D97-95FC-4107-8326-B752AA589582}&quot;/&gt;&lt;isInvalidForFieldText val=&quot;0&quot;/&gt;&lt;Image&gt;&lt;filename val=&quot;C:\Users\Yuling\AppData\Local\Temp\CP107047958843Session\CPTrustFolder107047958906\PPTImport107048332796\data\asimages\{05038D97-95FC-4107-8326-B752AA589582}_63.png&quot;/&gt;&lt;left val=&quot;679&quot;/&gt;&lt;top val=&quot;227&quot;/&gt;&lt;width val=&quot;83&quot;/&gt;&lt;height val=&quot;79&quot;/&gt;&lt;hasText val=&quot;1&quot;/&gt;&lt;/Image&gt;&lt;/ThreeDShapeInfo&gt;"/>
</p:tagLst>
</file>

<file path=ppt/tags/tag48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8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8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8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8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 name="HTML_SHAPEINFO" val="&lt;ThreeDShapeInfo&gt;&lt;uuid val=&quot;{81A57919-FA87-4663-A06F-0516FB424D08}&quot;/&gt;&lt;isInvalidForFieldText val=&quot;0&quot;/&gt;&lt;Image&gt;&lt;filename val=&quot;C:\Users\Yuling\AppData\Local\Temp\CP107047958843Session\CPTrustFolder107047958906\PPTImport107048332796\data\asimages\{81A57919-FA87-4663-A06F-0516FB424D08}_63.png&quot;/&gt;&lt;left val=&quot;47&quot;/&gt;&lt;top val=&quot;666&quot;/&gt;&lt;width val=&quot;225&quot;/&gt;&lt;height val=&quot;39&quot;/&gt;&lt;hasText val=&quot;1&quot;/&gt;&lt;/Image&gt;&lt;/ThreeDShapeInfo&gt;"/>
</p:tagLst>
</file>

<file path=ppt/tags/tag48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quot;/&gt;&lt;/TableIndex&gt;&lt;/ShapeTextInfo&gt;"/>
  <p:tag name="HTML_SHAPEINFO" val="&lt;ThreeDShapeInfo&gt;&lt;uuid val=&quot;{490FBDA1-8320-480A-9BE4-E5ECC8E44006}&quot;/&gt;&lt;isInvalidForFieldText val=&quot;0&quot;/&gt;&lt;Image&gt;&lt;filename val=&quot;C:\Users\Yuling\AppData\Local\Temp\CP107047958843Session\CPTrustFolder107047958906\PPTImport107048332796\data\asimages\{490FBDA1-8320-480A-9BE4-E5ECC8E44006}_63.png&quot;/&gt;&lt;left val=&quot;687&quot;/&gt;&lt;top val=&quot;666&quot;/&gt;&lt;width val=&quot;225&quot;/&gt;&lt;height val=&quot;39&quot;/&gt;&lt;hasText val=&quot;1&quot;/&gt;&lt;/Image&gt;&lt;/ThreeDShapeInfo&gt;"/>
</p:tagLst>
</file>

<file path=ppt/tags/tag4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9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 name="HTML_SHAPEINFO" val="&lt;ThreeDShapeInfo&gt;&lt;uuid val=&quot;{EADD0B9D-3FF0-4E0B-8BE0-8DCF610867AA}&quot;/&gt;&lt;isInvalidForFieldText val=&quot;0&quot;/&gt;&lt;Image&gt;&lt;filename val=&quot;C:\Users\Yuling\AppData\Local\Temp\CP107047958843Session\CPTrustFolder107047958906\PPTImport107048332796\data\asimages\{EADD0B9D-3FF0-4E0B-8BE0-8DCF610867AA}_64.png&quot;/&gt;&lt;left val=&quot;47&quot;/&gt;&lt;top val=&quot;666&quot;/&gt;&lt;width val=&quot;225&quot;/&gt;&lt;height val=&quot;39&quot;/&gt;&lt;hasText val=&quot;1&quot;/&gt;&lt;/Image&gt;&lt;/ThreeDShapeInfo&gt;"/>
</p:tagLst>
</file>

<file path=ppt/tags/tag49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quot;/&gt;&lt;/TableIndex&gt;&lt;/ShapeTextInfo&gt;"/>
  <p:tag name="HTML_SHAPEINFO" val="&lt;ThreeDShapeInfo&gt;&lt;uuid val=&quot;{CBD24EDE-45C5-4786-B6FC-E94D0D5FD882}&quot;/&gt;&lt;isInvalidForFieldText val=&quot;0&quot;/&gt;&lt;Image&gt;&lt;filename val=&quot;C:\Users\Yuling\AppData\Local\Temp\CP107047958843Session\CPTrustFolder107047958906\PPTImport107048332796\data\asimages\{CBD24EDE-45C5-4786-B6FC-E94D0D5FD882}_64.png&quot;/&gt;&lt;left val=&quot;687&quot;/&gt;&lt;top val=&quot;666&quot;/&gt;&lt;width val=&quot;225&quot;/&gt;&lt;height val=&quot;39&quot;/&gt;&lt;hasText val=&quot;1&quot;/&gt;&lt;/Image&gt;&lt;/ThreeDShapeInfo&gt;"/>
</p:tagLst>
</file>

<file path=ppt/tags/tag49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7&quot;/&gt;&lt;/TableIndex&gt;&lt;/ShapeTextInfo&gt;"/>
  <p:tag name="HTML_SHAPEINFO" val="&lt;ThreeDShapeInfo&gt;&lt;uuid val=&quot;{A54D8214-5DFE-4B5D-B9B0-C59CF4FD984D}&quot;/&gt;&lt;isInvalidForFieldText val=&quot;0&quot;/&gt;&lt;Image&gt;&lt;filename val=&quot;C:\Users\Yuling\AppData\Local\Temp\CP107047958843Session\CPTrustFolder107047958906\PPTImport107048332796\data\asimages\{A54D8214-5DFE-4B5D-B9B0-C59CF4FD984D}_64.png&quot;/&gt;&lt;left val=&quot;135&quot;/&gt;&lt;top val=&quot;74&quot;/&gt;&lt;width val=&quot;768&quot;/&gt;&lt;height val=&quot;102&quot;/&gt;&lt;hasText val=&quot;1&quot;/&gt;&lt;/Image&gt;&lt;/ThreeDShapeInfo&gt;"/>
</p:tagLst>
</file>

<file path=ppt/tags/tag49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 name="HTML_SHAPEINFO" val="&lt;ThreeDShapeInfo&gt;&lt;uuid val=&quot;{19AB4F1A-CB41-435B-A5BB-F2191B8512D9}&quot;/&gt;&lt;isInvalidForFieldText val=&quot;0&quot;/&gt;&lt;Image&gt;&lt;filename val=&quot;C:\Users\Yuling\AppData\Local\Temp\CP107047958843Session\CPTrustFolder107047958906\PPTImport107048332796\data\asimages\{19AB4F1A-CB41-435B-A5BB-F2191B8512D9}_65.png&quot;/&gt;&lt;left val=&quot;47&quot;/&gt;&lt;top val=&quot;666&quot;/&gt;&lt;width val=&quot;225&quot;/&gt;&lt;height val=&quot;39&quot;/&gt;&lt;hasText val=&quot;1&quot;/&gt;&lt;/Image&gt;&lt;/ThreeDShapeInfo&gt;"/>
</p:tagLst>
</file>

<file path=ppt/tags/tag49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quot;/&gt;&lt;/TableIndex&gt;&lt;/ShapeTextInfo&gt;"/>
  <p:tag name="HTML_SHAPEINFO" val="&lt;ThreeDShapeInfo&gt;&lt;uuid val=&quot;{2240BA60-8D61-4BE0-8CFF-18D546F69207}&quot;/&gt;&lt;isInvalidForFieldText val=&quot;0&quot;/&gt;&lt;Image&gt;&lt;filename val=&quot;C:\Users\Yuling\AppData\Local\Temp\CP107047958843Session\CPTrustFolder107047958906\PPTImport107048332796\data\asimages\{2240BA60-8D61-4BE0-8CFF-18D546F69207}_65.png&quot;/&gt;&lt;left val=&quot;687&quot;/&gt;&lt;top val=&quot;666&quot;/&gt;&lt;width val=&quot;225&quot;/&gt;&lt;height val=&quot;39&quot;/&gt;&lt;hasText val=&quot;1&quot;/&gt;&lt;/Image&gt;&lt;/ThreeDShapeInfo&gt;"/>
</p:tagLst>
</file>

<file path=ppt/tags/tag49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4&quot;/&gt;&lt;/TableIndex&gt;&lt;/ShapeTextInfo&gt;"/>
  <p:tag name="HTML_SHAPEINFO" val="&lt;ThreeDShapeInfo&gt;&lt;uuid val=&quot;{8C5E1DD0-7D02-46F5-83FD-3A53A3C6486A}&quot;/&gt;&lt;isInvalidForFieldText val=&quot;0&quot;/&gt;&lt;Image&gt;&lt;filename val=&quot;C:\Users\Yuling\AppData\Local\Temp\CP107047958843Session\CPTrustFolder107047958906\PPTImport107048332796\data\asimages\{8C5E1DD0-7D02-46F5-83FD-3A53A3C6486A}_65.png&quot;/&gt;&lt;left val=&quot;170&quot;/&gt;&lt;top val=&quot;297&quot;/&gt;&lt;width val=&quot;641&quot;/&gt;&lt;height val=&quot;115&quot;/&gt;&lt;hasText val=&quot;1&quot;/&gt;&lt;/Image&gt;&lt;/ThreeDShapeInfo&gt;"/>
</p:tagLst>
</file>

<file path=ppt/tags/tag4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4&quot;/&gt;&lt;/TableIndex&gt;&lt;/ShapeTextInfo&gt;"/>
  <p:tag name="HTML_SHAPEINFO" val="&lt;ThreeDShapeInfo&gt;&lt;uuid val=&quot;{FB9DE6F2-8B14-4969-A561-150CEC3F0B34}&quot;/&gt;&lt;isInvalidForFieldText val=&quot;0&quot;/&gt;&lt;Image&gt;&lt;filename val=&quot;C:\Users\Yuling\AppData\Local\Temp\CP107047958843Session\CPTrustFolder107047958906\PPTImport107048332796\data\asimages\{FB9DE6F2-8B14-4969-A561-150CEC3F0B34}_66.png&quot;/&gt;&lt;left val=&quot;168&quot;/&gt;&lt;top val=&quot;72&quot;/&gt;&lt;width val=&quot;628&quot;/&gt;&lt;height val=&quot;89&quot;/&gt;&lt;hasText val=&quot;1&quot;/&gt;&lt;/Image&gt;&lt;/ThreeDShapeInfo&gt;"/>
</p:tagLst>
</file>

<file path=ppt/tags/tag49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0&quot;/&gt;&lt;/TableIndex&gt;&lt;/ShapeTextInfo&gt;"/>
  <p:tag name="HTML_SHAPEINFO" val="&lt;ThreeDShapeInfo&gt;&lt;uuid val=&quot;{9ED4C584-9E7B-41C9-94DD-1C79B6D130B0}&quot;/&gt;&lt;isInvalidForFieldText val=&quot;0&quot;/&gt;&lt;Image&gt;&lt;filename val=&quot;C:\Users\Yuling\AppData\Local\Temp\CP107047958843Session\CPTrustFolder107047958906\PPTImport107048332796\data\asimages\{9ED4C584-9E7B-41C9-94DD-1C79B6D130B0}_66.png&quot;/&gt;&lt;left val=&quot;567&quot;/&gt;&lt;top val=&quot;228&quot;/&gt;&lt;width val=&quot;241&quot;/&gt;&lt;height val=&quot;80&quot;/&gt;&lt;hasText val=&quot;1&quot;/&gt;&lt;/Image&gt;&lt;/ThreeDShapeInfo&gt;"/>
</p:tagLst>
</file>

<file path=ppt/tags/tag49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0&quot;/&gt;&lt;/TableIndex&gt;&lt;/ShapeTextInfo&gt;"/>
  <p:tag name="HTML_SHAPEINFO" val="&lt;ThreeDShapeInfo&gt;&lt;uuid val=&quot;{F47B4F79-27F6-4002-B6BC-490288A42F57}&quot;/&gt;&lt;isInvalidForFieldText val=&quot;0&quot;/&gt;&lt;Image&gt;&lt;filename val=&quot;C:\Users\Yuling\AppData\Local\Temp\CP107047958843Session\CPTrustFolder107047958906\PPTImport107048332796\data\asimages\{F47B4F79-27F6-4002-B6BC-490288A42F57}_66.png&quot;/&gt;&lt;left val=&quot;495&quot;/&gt;&lt;top val=&quot;458&quot;/&gt;&lt;width val=&quot;162&quot;/&gt;&lt;height val=&quot;51&quot;/&gt;&lt;hasText val=&quot;1&quot;/&gt;&lt;/Image&gt;&lt;/ThreeDShapeInfo&gt;"/>
</p:tagLst>
</file>

<file path=ppt/tags/tag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5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Lst>
</file>

<file path=ppt/tags/tag50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4&quot;/&gt;&lt;/TableIndex&gt;&lt;/ShapeTextInfo&gt;"/>
  <p:tag name="HTML_SHAPEINFO" val="&lt;ThreeDShapeInfo&gt;&lt;uuid val=&quot;{EC88B98E-631F-46CE-B13E-6330E6ABC784}&quot;/&gt;&lt;isInvalidForFieldText val=&quot;0&quot;/&gt;&lt;Image&gt;&lt;filename val=&quot;C:\Users\Yuling\AppData\Local\Temp\CP107047958843Session\CPTrustFolder107047958906\PPTImport107048332796\data\asimages\{EC88B98E-631F-46CE-B13E-6330E6ABC784}_66.png&quot;/&gt;&lt;left val=&quot;58&quot;/&gt;&lt;top val=&quot;231&quot;/&gt;&lt;width val=&quot;330&quot;/&gt;&lt;height val=&quot;80&quot;/&gt;&lt;hasText val=&quot;1&quot;/&gt;&lt;/Image&gt;&lt;/ThreeDShapeInfo&gt;"/>
</p:tagLst>
</file>

<file path=ppt/tags/tag50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 name="HTML_SHAPEINFO" val="&lt;ThreeDShapeInfo&gt;&lt;uuid val=&quot;{37096A59-D2FC-43B8-B2C3-30578F65F495}&quot;/&gt;&lt;isInvalidForFieldText val=&quot;0&quot;/&gt;&lt;Image&gt;&lt;filename val=&quot;C:\Users\Yuling\AppData\Local\Temp\CP107047958843Session\CPTrustFolder107047958906\PPTImport107048332796\data\asimages\{37096A59-D2FC-43B8-B2C3-30578F65F495}_66.png&quot;/&gt;&lt;left val=&quot;628&quot;/&gt;&lt;top val=&quot;471&quot;/&gt;&lt;width val=&quot;302&quot;/&gt;&lt;height val=&quot;113&quot;/&gt;&lt;hasText val=&quot;1&quot;/&gt;&lt;/Image&gt;&lt;/ThreeDShapeInfo&gt;"/>
</p:tagLst>
</file>

<file path=ppt/tags/tag50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2&quot;/&gt;&lt;/TableIndex&gt;&lt;/ShapeTextInfo&gt;"/>
  <p:tag name="HTML_SHAPEINFO" val="&lt;ThreeDShapeInfo&gt;&lt;uuid val=&quot;{3C792033-513C-4A7E-ADA3-7A731F80DAC7}&quot;/&gt;&lt;isInvalidForFieldText val=&quot;0&quot;/&gt;&lt;Image&gt;&lt;filename val=&quot;C:\Users\Yuling\AppData\Local\Temp\CP107047958843Session\CPTrustFolder107047958906\PPTImport107048332796\data\asimages\{3C792033-513C-4A7E-ADA3-7A731F80DAC7}_66.png&quot;/&gt;&lt;left val=&quot;201&quot;/&gt;&lt;top val=&quot;490&quot;/&gt;&lt;width val=&quot;280&quot;/&gt;&lt;height val=&quot;79&quot;/&gt;&lt;hasText val=&quot;1&quot;/&gt;&lt;/Image&gt;&lt;/ThreeDShapeInfo&gt;"/>
</p:tagLst>
</file>

<file path=ppt/tags/tag50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6&quot;/&gt;&lt;/TableIndex&gt;&lt;/ShapeTextInfo&gt;"/>
  <p:tag name="HTML_SHAPEINFO" val="&lt;ThreeDShapeInfo&gt;&lt;uuid val=&quot;{462E9111-F2F9-4BBA-B6E7-A800011CB1D5}&quot;/&gt;&lt;isInvalidForFieldText val=&quot;0&quot;/&gt;&lt;Image&gt;&lt;filename val=&quot;C:\Users\Yuling\AppData\Local\Temp\CP107047958843Session\CPTrustFolder107047958906\PPTImport107048332796\data\asimages\{462E9111-F2F9-4BBA-B6E7-A800011CB1D5}_66.png&quot;/&gt;&lt;left val=&quot;164&quot;/&gt;&lt;top val=&quot;332&quot;/&gt;&lt;width val=&quot;270&quot;/&gt;&lt;height val=&quot;79&quot;/&gt;&lt;hasText val=&quot;1&quot;/&gt;&lt;/Image&gt;&lt;/ThreeDShapeInfo&gt;"/>
</p:tagLst>
</file>

<file path=ppt/tags/tag50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4&quot;/&gt;&lt;/TableIndex&gt;&lt;/ShapeTextInfo&gt;"/>
  <p:tag name="HTML_SHAPEINFO" val="&lt;ThreeDShapeInfo&gt;&lt;uuid val=&quot;{CE5411C8-F7BD-4783-87CE-6A3EC7AAA651}&quot;/&gt;&lt;isInvalidForFieldText val=&quot;0&quot;/&gt;&lt;Image&gt;&lt;filename val=&quot;C:\Users\Yuling\AppData\Local\Temp\CP107047958843Session\CPTrustFolder107047958906\PPTImport107048332796\data\asimages\{CE5411C8-F7BD-4783-87CE-6A3EC7AAA651}_66.png&quot;/&gt;&lt;left val=&quot;161&quot;/&gt;&lt;top val=&quot;441&quot;/&gt;&lt;width val=&quot;126&quot;/&gt;&lt;height val=&quot;51&quot;/&gt;&lt;hasText val=&quot;1&quot;/&gt;&lt;/Image&gt;&lt;/ThreeDShapeInfo&gt;"/>
</p:tagLst>
</file>

<file path=ppt/tags/tag50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5&quot;/&gt;&lt;/TableIndex&gt;&lt;/ShapeTextInfo&gt;"/>
  <p:tag name="HTML_SHAPEINFO" val="&lt;ThreeDShapeInfo&gt;&lt;uuid val=&quot;{8268ECF5-0684-4B9C-94E9-611AD216DB77}&quot;/&gt;&lt;isInvalidForFieldText val=&quot;0&quot;/&gt;&lt;Image&gt;&lt;filename val=&quot;C:\Users\Yuling\AppData\Local\Temp\CP107047958843Session\CPTrustFolder107047958906\PPTImport107048332796\data\asimages\{8268ECF5-0684-4B9C-94E9-611AD216DB77}_66.png&quot;/&gt;&lt;left val=&quot;418&quot;/&gt;&lt;top val=&quot;334&quot;/&gt;&lt;width val=&quot;365&quot;/&gt;&lt;height val=&quot;90&quot;/&gt;&lt;hasText val=&quot;1&quot;/&gt;&lt;/Image&gt;&lt;/ThreeDShapeInfo&gt;"/>
</p:tagLst>
</file>

<file path=ppt/tags/tag50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 name="HTML_SHAPEINFO" val="&lt;ThreeDShapeInfo&gt;&lt;uuid val=&quot;{90EF8982-3676-48E0-AEEA-3058F94A1CB9}&quot;/&gt;&lt;isInvalidForFieldText val=&quot;0&quot;/&gt;&lt;Image&gt;&lt;filename val=&quot;C:\Users\Yuling\AppData\Local\Temp\CP107047958843Session\CPTrustFolder107047958906\PPTImport107048332796\data\asimages\{90EF8982-3676-48E0-AEEA-3058F94A1CB9}_66.png&quot;/&gt;&lt;left val=&quot;47&quot;/&gt;&lt;top val=&quot;666&quot;/&gt;&lt;width val=&quot;225&quot;/&gt;&lt;height val=&quot;39&quot;/&gt;&lt;hasText val=&quot;1&quot;/&gt;&lt;/Image&gt;&lt;/ThreeDShapeInfo&gt;"/>
</p:tagLst>
</file>

<file path=ppt/tags/tag50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quot;/&gt;&lt;/TableIndex&gt;&lt;/ShapeTextInfo&gt;"/>
  <p:tag name="HTML_SHAPEINFO" val="&lt;ThreeDShapeInfo&gt;&lt;uuid val=&quot;{33658285-229B-4842-9CCD-F7614204EBB6}&quot;/&gt;&lt;isInvalidForFieldText val=&quot;0&quot;/&gt;&lt;Image&gt;&lt;filename val=&quot;C:\Users\Yuling\AppData\Local\Temp\CP107047958843Session\CPTrustFolder107047958906\PPTImport107048332796\data\asimages\{33658285-229B-4842-9CCD-F7614204EBB6}_66.png&quot;/&gt;&lt;left val=&quot;712&quot;/&gt;&lt;top val=&quot;656&quot;/&gt;&lt;width val=&quot;231&quot;/&gt;&lt;height val=&quot;57&quot;/&gt;&lt;hasText val=&quot;1&quot;/&gt;&lt;/Image&gt;&lt;/ThreeDShapeInfo&gt;"/>
</p:tagLst>
</file>

<file path=ppt/tags/tag5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6&quot;/&gt;&lt;/TableIndex&gt;&lt;/ShapeTextInfo&gt;"/>
  <p:tag name="HTML_SHAPEINFO" val="&lt;ThreeDShapeInfo&gt;&lt;uuid val=&quot;{374F7BFB-FD7D-43C5-9729-A96FD754F1CA}&quot;/&gt;&lt;isInvalidForFieldText val=&quot;0&quot;/&gt;&lt;Image&gt;&lt;filename val=&quot;C:\Users\Yuling\AppData\Local\Temp\CP107047958843Session\CPTrustFolder107047958906\PPTImport107048332796\data\asimages\{374F7BFB-FD7D-43C5-9729-A96FD754F1CA}_67.png&quot;/&gt;&lt;left val=&quot;163&quot;/&gt;&lt;top val=&quot;68&quot;/&gt;&lt;width val=&quot;632&quot;/&gt;&lt;height val=&quot;102&quot;/&gt;&lt;hasText val=&quot;1&quot;/&gt;&lt;/Image&gt;&lt;/ThreeDShapeInfo&gt;"/>
</p:tagLst>
</file>

<file path=ppt/tags/tag5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1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quot;/&gt;&lt;/TableIndex&gt;&lt;/ShapeTextInfo&gt;"/>
  <p:tag name="HTML_SHAPEINFO" val="&lt;ThreeDShapeInfo&gt;&lt;uuid val=&quot;{7179693F-06C9-47B2-BD9E-04CB28B353B7}&quot;/&gt;&lt;isInvalidForFieldText val=&quot;0&quot;/&gt;&lt;Image&gt;&lt;filename val=&quot;C:\Users\Yuling\AppData\Local\Temp\CP107047958843Session\CPTrustFolder107047958906\PPTImport107048332796\data\asimages\{7179693F-06C9-47B2-BD9E-04CB28B353B7}_67.png&quot;/&gt;&lt;left val=&quot;712&quot;/&gt;&lt;top val=&quot;656&quot;/&gt;&lt;width val=&quot;231&quot;/&gt;&lt;height val=&quot;57&quot;/&gt;&lt;hasText val=&quot;1&quot;/&gt;&lt;/Image&gt;&lt;/ThreeDShapeInfo&gt;"/>
</p:tagLst>
</file>

<file path=ppt/tags/tag51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quot;/&gt;&lt;/TableIndex&gt;&lt;/ShapeTextInfo&gt;"/>
  <p:tag name="HTML_SHAPEINFO" val="&lt;ThreeDShapeInfo&gt;&lt;uuid val=&quot;{5C4E82FD-15B7-4D5C-94BB-5B094ED20266}&quot;/&gt;&lt;isInvalidForFieldText val=&quot;0&quot;/&gt;&lt;Image&gt;&lt;filename val=&quot;C:\Users\Yuling\AppData\Local\Temp\CP107047958843Session\CPTrustFolder107047958906\PPTImport107048332796\data\asimages\{5C4E82FD-15B7-4D5C-94BB-5B094ED20266}_67.png&quot;/&gt;&lt;left val=&quot;712&quot;/&gt;&lt;top val=&quot;656&quot;/&gt;&lt;width val=&quot;231&quot;/&gt;&lt;height val=&quot;57&quot;/&gt;&lt;hasText val=&quot;1&quot;/&gt;&lt;/Image&gt;&lt;/ThreeDShapeInfo&gt;"/>
</p:tagLst>
</file>

<file path=ppt/tags/tag51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4&quot;/&gt;&lt;/TableIndex&gt;&lt;/ShapeTextInfo&gt;"/>
  <p:tag name="PRESENTER_SHAPEINFO" val="&lt;ThreeDShapeInfo&gt;&lt;uuid val=&quot;{71FA7DB3-20B2-48AA-BAFE-70104FFE18B1}&quot;/&gt;&lt;isInvalidForFieldText val=&quot;0&quot;/&gt;&lt;Image&gt;&lt;filename val=&quot;C:\Users\Yuling\AppData\Local\Temp\CP107047958843Session\CPTrustFolder107047958906\PPTImport107048332796\data\asimages\{71FA7DB3-20B2-48AA-BAFE-70104FFE18B1}_67.png&quot;/&gt;&lt;left val=&quot;51&quot;/&gt;&lt;top val=&quot;188&quot;/&gt;&lt;width val=&quot;382&quot;/&gt;&lt;height val=&quot;159&quot;/&gt;&lt;hasText val=&quot;1&quot;/&gt;&lt;/Image&gt;&lt;/ThreeDShapeInfo&gt;"/>
</p:tagLst>
</file>

<file path=ppt/tags/tag51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4&quot;/&gt;&lt;/TableIndex&gt;&lt;/ShapeTextInfo&gt;"/>
  <p:tag name="HTML_SHAPEINFO" val="&lt;ThreeDShapeInfo&gt;&lt;uuid val=&quot;{31F8426A-CFB1-4DD9-B774-FB34BC016C4E}&quot;/&gt;&lt;isInvalidForFieldText val=&quot;0&quot;/&gt;&lt;Image&gt;&lt;filename val=&quot;C:\Users\Yuling\AppData\Local\Temp\CP107047958843Session\CPTrustFolder107047958906\PPTImport107048332796\data\asimages\{31F8426A-CFB1-4DD9-B774-FB34BC016C4E}_67.png&quot;/&gt;&lt;left val=&quot;320&quot;/&gt;&lt;top val=&quot;451&quot;/&gt;&lt;width val=&quot;278&quot;/&gt;&lt;height val=&quot;113&quot;/&gt;&lt;hasText val=&quot;1&quot;/&gt;&lt;/Image&gt;&lt;/ThreeDShapeInfo&gt;"/>
</p:tagLst>
</file>

<file path=ppt/tags/tag51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5&quot;/&gt;&lt;/TableIndex&gt;&lt;/ShapeTextInfo&gt;"/>
  <p:tag name="PRESENTER_SHAPEINFO" val="&lt;ThreeDShapeInfo&gt;&lt;uuid val=&quot;{F5CA2613-B39A-40A5-A47E-869B4ECCBBB8}&quot;/&gt;&lt;isInvalidForFieldText val=&quot;0&quot;/&gt;&lt;Image&gt;&lt;filename val=&quot;C:\Users\Yuling\AppData\Local\Temp\CP107047958843Session\CPTrustFolder107047958906\PPTImport107048332796\data\asimages\{F5CA2613-B39A-40A5-A47E-869B4ECCBBB8}_67.png&quot;/&gt;&lt;left val=&quot;483&quot;/&gt;&lt;top val=&quot;346&quot;/&gt;&lt;width val=&quot;317&quot;/&gt;&lt;height val=&quot;81&quot;/&gt;&lt;hasText val=&quot;1&quot;/&gt;&lt;/Image&gt;&lt;/ThreeDShapeInfo&gt;"/>
</p:tagLst>
</file>

<file path=ppt/tags/tag51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4&quot;/&gt;&lt;/TableIndex&gt;&lt;/ShapeTextInfo&gt;"/>
  <p:tag name="PRESENTER_SHAPEINFO" val="&lt;ThreeDShapeInfo&gt;&lt;uuid val=&quot;{00C10408-95B3-4492-895C-1F3B1A46416A}&quot;/&gt;&lt;isInvalidForFieldText val=&quot;0&quot;/&gt;&lt;Image&gt;&lt;filename val=&quot;C:\Users\Yuling\AppData\Local\Temp\CP107047958843Session\CPTrustFolder107047958906\PPTImport107048332796\data\asimages\{00C10408-95B3-4492-895C-1F3B1A46416A}_67.png&quot;/&gt;&lt;left val=&quot;86&quot;/&gt;&lt;top val=&quot;553&quot;/&gt;&lt;width val=&quot;280&quot;/&gt;&lt;height val=&quot;88&quot;/&gt;&lt;hasText val=&quot;1&quot;/&gt;&lt;/Image&gt;&lt;/ThreeDShapeInfo&gt;"/>
</p:tagLst>
</file>

<file path=ppt/tags/tag51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 name="HTML_SHAPEINFO" val="&lt;ThreeDShapeInfo&gt;&lt;uuid val=&quot;{71FACBD8-A606-402E-AC2C-5B1683456324}&quot;/&gt;&lt;isInvalidForFieldText val=&quot;0&quot;/&gt;&lt;Image&gt;&lt;filename val=&quot;C:\Users\Yuling\AppData\Local\Temp\CP107047958843Session\CPTrustFolder107047958906\PPTImport107048332796\data\asimages\{71FACBD8-A606-402E-AC2C-5B1683456324}_67.png&quot;/&gt;&lt;left val=&quot;467&quot;/&gt;&lt;top val=&quot;232&quot;/&gt;&lt;width val=&quot;180&quot;/&gt;&lt;height val=&quot;91&quot;/&gt;&lt;hasText val=&quot;1&quot;/&gt;&lt;/Image&gt;&lt;/ThreeDShapeInfo&gt;"/>
</p:tagLst>
</file>

<file path=ppt/tags/tag51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4&quot;/&gt;&lt;/TableIndex&gt;&lt;/ShapeTextInfo&gt;"/>
  <p:tag name="PRESENTER_SHAPEINFO" val="&lt;ThreeDShapeInfo&gt;&lt;uuid val=&quot;{98B7FF37-DF67-4013-86C1-1C46E33AF5A2}&quot;/&gt;&lt;isInvalidForFieldText val=&quot;0&quot;/&gt;&lt;Image&gt;&lt;filename val=&quot;C:\Users\Yuling\AppData\Local\Temp\CP107047958843Session\CPTrustFolder107047958906\PPTImport107048332796\data\asimages\{98B7FF37-DF67-4013-86C1-1C46E33AF5A2}_67.png&quot;/&gt;&lt;left val=&quot;123&quot;/&gt;&lt;top val=&quot;371&quot;/&gt;&lt;width val=&quot;236&quot;/&gt;&lt;height val=&quot;97&quot;/&gt;&lt;hasText val=&quot;1&quot;/&gt;&lt;/Image&gt;&lt;/ThreeDShapeInfo&gt;"/>
</p:tagLst>
</file>

<file path=ppt/tags/tag51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4&quot;/&gt;&lt;/TableIndex&gt;&lt;/ShapeTextInfo&gt;"/>
  <p:tag name="HTML_SHAPEINFO" val="&lt;ThreeDShapeInfo&gt;&lt;uuid val=&quot;{58E2EAF8-83A6-45A5-BDDD-9862667FE259}&quot;/&gt;&lt;isInvalidForFieldText val=&quot;0&quot;/&gt;&lt;Image&gt;&lt;filename val=&quot;C:\Users\Yuling\AppData\Local\Temp\CP107047958843Session\CPTrustFolder107047958906\PPTImport107048332796\data\asimages\{58E2EAF8-83A6-45A5-BDDD-9862667FE259}_67.png&quot;/&gt;&lt;left val=&quot;657&quot;/&gt;&lt;top val=&quot;467&quot;/&gt;&lt;width val=&quot;278&quot;/&gt;&lt;height val=&quot;113&quot;/&gt;&lt;hasText val=&quot;1&quot;/&gt;&lt;/Image&gt;&lt;/ThreeDShapeInfo&gt;"/>
</p:tagLst>
</file>

<file path=ppt/tags/tag51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4&quot;/&gt;&lt;/TableIndex&gt;&lt;/ShapeTextInfo&gt;"/>
  <p:tag name="HTML_SHAPEINFO" val="&lt;ThreeDShapeInfo&gt;&lt;uuid val=&quot;{4ED83146-7D37-4689-B05D-B7B1DEB21840}&quot;/&gt;&lt;isInvalidForFieldText val=&quot;0&quot;/&gt;&lt;Image&gt;&lt;filename val=&quot;C:\Users\Yuling\AppData\Local\Temp\CP107047958843Session\CPTrustFolder107047958906\PPTImport107048332796\data\asimages\{4ED83146-7D37-4689-B05D-B7B1DEB21840}_67.png&quot;/&gt;&lt;left val=&quot;481&quot;/&gt;&lt;top val=&quot;576&quot;/&gt;&lt;width val=&quot;223&quot;/&gt;&lt;height val=&quot;91&quot;/&gt;&lt;hasText val=&quot;1&quot;/&gt;&lt;/Image&gt;&lt;/ThreeDShapeInfo&gt;"/>
</p:tagLst>
</file>

<file path=ppt/tags/tag5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52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 name="HTML_SHAPEINFO" val="&lt;ThreeDShapeInfo&gt;&lt;uuid val=&quot;{2407E92D-90AC-4711-8705-E1954EF3B328}&quot;/&gt;&lt;isInvalidForFieldText val=&quot;0&quot;/&gt;&lt;Image&gt;&lt;filename val=&quot;C:\Users\Yuling\AppData\Local\Temp\CP107047958843Session\CPTrustFolder107047958906\PPTImport107048332796\data\asimages\{2407E92D-90AC-4711-8705-E1954EF3B328}_67.png&quot;/&gt;&lt;left val=&quot;47&quot;/&gt;&lt;top val=&quot;666&quot;/&gt;&lt;width val=&quot;225&quot;/&gt;&lt;height val=&quot;39&quot;/&gt;&lt;hasText val=&quot;1&quot;/&gt;&lt;/Image&gt;&lt;/ThreeDShapeInfo&gt;"/>
</p:tagLst>
</file>

<file path=ppt/tags/tag5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2.xml><?xml version="1.0" encoding="utf-8"?>
<p:tagLst xmlns:a="http://schemas.openxmlformats.org/drawingml/2006/main" xmlns:r="http://schemas.openxmlformats.org/officeDocument/2006/relationships" xmlns:p="http://schemas.openxmlformats.org/presentationml/2006/main">
  <p:tag name="PRESENTER_SHAPEINFO" val="&lt;ThreeDShapeInfo&gt;&lt;uuid val=&quot;{DF285E1F-EF79-4A2E-AF6D-3DF795A1C4BB}&quot;/&gt;&lt;isInvalidForFieldText val=&quot;0&quot;/&gt;&lt;Image&gt;&lt;filename val=&quot;C:\Users\Yuling\AppData\Local\Temp\CP107047958843Session\CPTrustFolder107047958906\PPTImport107048332796\data\asimages\{DF285E1F-EF79-4A2E-AF6D-3DF795A1C4BB}_68.png&quot;/&gt;&lt;left val=&quot;86&quot;/&gt;&lt;top val=&quot;170&quot;/&gt;&lt;width val=&quot;787&quot;/&gt;&lt;height val=&quot;503&quot;/&gt;&lt;hasText val=&quot;1&quot;/&gt;&lt;/Image&gt;&lt;/ThreeDShapeInfo&gt;"/>
</p:tagLst>
</file>

<file path=ppt/tags/tag52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6&quot;/&gt;&lt;/TableIndex&gt;&lt;/ShapeTextInfo&gt;"/>
  <p:tag name="HTML_SHAPEINFO" val="&lt;ThreeDShapeInfo&gt;&lt;uuid val=&quot;{A6A5E7EE-4DC9-413B-8023-6936EF075A91}&quot;/&gt;&lt;isInvalidForFieldText val=&quot;0&quot;/&gt;&lt;Image&gt;&lt;filename val=&quot;C:\Users\Yuling\AppData\Local\Temp\CP107047958843Session\CPTrustFolder107047958906\PPTImport107048332796\data\asimages\{A6A5E7EE-4DC9-413B-8023-6936EF075A91}_68.png&quot;/&gt;&lt;left val=&quot;169&quot;/&gt;&lt;top val=&quot;72&quot;/&gt;&lt;width val=&quot;626&quot;/&gt;&lt;height val=&quot;85&quot;/&gt;&lt;hasText val=&quot;1&quot;/&gt;&lt;/Image&gt;&lt;/ThreeDShapeInfo&gt;"/>
</p:tagLst>
</file>

<file path=ppt/tags/tag52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5&quot;/&gt;&lt;/TableIndex&gt;&lt;/ShapeTextInfo&gt;"/>
  <p:tag name="PRESENTER_SHAPEINFO" val="&lt;ThreeDShapeInfo&gt;&lt;uuid val=&quot;{A215DC5C-51A6-4B83-BBBF-C912E8E89E8E}&quot;/&gt;&lt;isInvalidForFieldText val=&quot;0&quot;/&gt;&lt;Image&gt;&lt;filename val=&quot;C:\Users\Yuling\AppData\Local\Temp\CP107047958843Session\CPTrustFolder107047958906\PPTImport107048332796\data\asimages\{A215DC5C-51A6-4B83-BBBF-C912E8E89E8E}_68.png&quot;/&gt;&lt;left val=&quot;486&quot;/&gt;&lt;top val=&quot;-11&quot;/&gt;&lt;width val=&quot;360&quot;/&gt;&lt;height val=&quot;222&quot;/&gt;&lt;hasText val=&quot;1&quot;/&gt;&lt;/Image&gt;&lt;/ThreeDShapeInfo&gt;"/>
</p:tagLst>
</file>

<file path=ppt/tags/tag52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2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 name="HTML_SHAPEINFO" val="&lt;ThreeDShapeInfo&gt;&lt;uuid val=&quot;{3AA34DA3-09C7-46AD-A970-19C921A1C1E8}&quot;/&gt;&lt;isInvalidForFieldText val=&quot;0&quot;/&gt;&lt;Image&gt;&lt;filename val=&quot;C:\Users\Yuling\AppData\Local\Temp\CP107047958843Session\CPTrustFolder107047958906\PPTImport107048332796\data\asimages\{3AA34DA3-09C7-46AD-A970-19C921A1C1E8}_68.png&quot;/&gt;&lt;left val=&quot;47&quot;/&gt;&lt;top val=&quot;666&quot;/&gt;&lt;width val=&quot;225&quot;/&gt;&lt;height val=&quot;39&quot;/&gt;&lt;hasText val=&quot;1&quot;/&gt;&lt;/Image&gt;&lt;/ThreeDShapeInfo&gt;"/>
</p:tagLst>
</file>

<file path=ppt/tags/tag52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quot;/&gt;&lt;/TableIndex&gt;&lt;/ShapeTextInfo&gt;"/>
  <p:tag name="HTML_SHAPEINFO" val="&lt;ThreeDShapeInfo&gt;&lt;uuid val=&quot;{751859AC-8A09-46CF-AD6C-A060B678D4D9}&quot;/&gt;&lt;isInvalidForFieldText val=&quot;0&quot;/&gt;&lt;Image&gt;&lt;filename val=&quot;C:\Users\Yuling\AppData\Local\Temp\CP107047958843Session\CPTrustFolder107047958906\PPTImport107048332796\data\asimages\{751859AC-8A09-46CF-AD6C-A060B678D4D9}_68.png&quot;/&gt;&lt;left val=&quot;712&quot;/&gt;&lt;top val=&quot;656&quot;/&gt;&lt;width val=&quot;231&quot;/&gt;&lt;height val=&quot;57&quot;/&gt;&lt;hasText val=&quot;1&quot;/&gt;&lt;/Image&gt;&lt;/ThreeDShapeInfo&gt;"/>
</p:tagLst>
</file>

<file path=ppt/tags/tag5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0&quot;/&gt;&lt;/TableIndex&gt;&lt;/ShapeTextInfo&gt;"/>
  <p:tag name="HTML_SHAPEINFO" val="&lt;ThreeDShapeInfo&gt;&lt;uuid val=&quot;{F5061CCC-AA90-42AC-B342-A9831F54C384}&quot;/&gt;&lt;isInvalidForFieldText val=&quot;0&quot;/&gt;&lt;Image&gt;&lt;filename val=&quot;C:\Users\Yuling\AppData\Local\Temp\CP107047958843Session\CPTrustFolder107047958906\PPTImport107048332796\data\asimages\{F5061CCC-AA90-42AC-B342-A9831F54C384}_69.png&quot;/&gt;&lt;left val=&quot;169&quot;/&gt;&lt;top val=&quot;72&quot;/&gt;&lt;width val=&quot;626&quot;/&gt;&lt;height val=&quot;85&quot;/&gt;&lt;hasText val=&quot;1&quot;/&gt;&lt;/Image&gt;&lt;/ThreeDShapeInfo&gt;"/>
</p:tagLst>
</file>

<file path=ppt/tags/tag5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13&quot;/&gt;&lt;lineCharCount val=&quot;4&quot;/&gt;&lt;lineCharCount val=&quot;4&quot;/&gt;&lt;lineCharCount val=&quot;4&quot;/&gt;&lt;lineCharCount val=&quot;3&quot;/&gt;&lt;/TableIndex&gt;&lt;/ShapeTextInfo&gt;"/>
</p:tagLst>
</file>

<file path=ppt/tags/tag53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7&quot;/&gt;&lt;lineCharCount val=&quot;16&quot;/&gt;&lt;lineCharCount val=&quot;9&quot;/&gt;&lt;lineCharCount val=&quot;8&quot;/&gt;&lt;lineCharCount val=&quot;11&quot;/&gt;&lt;lineCharCount val=&quot;10&quot;/&gt;&lt;lineCharCount val=&quot;9&quot;/&gt;&lt;lineCharCount val=&quot;3&quot;/&gt;&lt;/TableIndex&gt;&lt;/ShapeTextInfo&gt;"/>
  <p:tag name="HTML_SHAPEINFO" val="&lt;ThreeDShapeInfo&gt;&lt;uuid val=&quot;{A95FF240-7712-4243-A64A-09820B1CD311}&quot;/&gt;&lt;isInvalidForFieldText val=&quot;0&quot;/&gt;&lt;Image&gt;&lt;filename val=&quot;C:\Users\Yuling\AppData\Local\Temp\CP107047958843Session\CPTrustFolder107047958906\PPTImport107048332796\data\asimages\{A95FF240-7712-4243-A64A-09820B1CD311}_69.png&quot;/&gt;&lt;left val=&quot;522&quot;/&gt;&lt;top val=&quot;228&quot;/&gt;&lt;width val=&quot;438&quot;/&gt;&lt;height val=&quot;404&quot;/&gt;&lt;hasText val=&quot;1&quot;/&gt;&lt;/Image&gt;&lt;/ThreeDShapeInfo&gt;"/>
</p:tagLst>
</file>

<file path=ppt/tags/tag53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 name="HTML_SHAPEINFO" val="&lt;ThreeDShapeInfo&gt;&lt;uuid val=&quot;{88EE6B8F-D060-4390-AB87-77C3C098491E}&quot;/&gt;&lt;isInvalidForFieldText val=&quot;0&quot;/&gt;&lt;Image&gt;&lt;filename val=&quot;C:\Users\Yuling\AppData\Local\Temp\CP107047958843Session\CPTrustFolder107047958906\PPTImport107048332796\data\asimages\{88EE6B8F-D060-4390-AB87-77C3C098491E}_69.png&quot;/&gt;&lt;left val=&quot;47&quot;/&gt;&lt;top val=&quot;666&quot;/&gt;&lt;width val=&quot;225&quot;/&gt;&lt;height val=&quot;39&quot;/&gt;&lt;hasText val=&quot;1&quot;/&gt;&lt;/Image&gt;&lt;/ThreeDShapeInfo&gt;"/>
</p:tagLst>
</file>

<file path=ppt/tags/tag53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quot;/&gt;&lt;/TableIndex&gt;&lt;/ShapeTextInfo&gt;"/>
  <p:tag name="HTML_SHAPEINFO" val="&lt;ThreeDShapeInfo&gt;&lt;uuid val=&quot;{4F46F742-B218-409C-AD52-266EC30FC9E2}&quot;/&gt;&lt;isInvalidForFieldText val=&quot;0&quot;/&gt;&lt;Image&gt;&lt;filename val=&quot;C:\Users\Yuling\AppData\Local\Temp\CP107047958843Session\CPTrustFolder107047958906\PPTImport107048332796\data\asimages\{4F46F742-B218-409C-AD52-266EC30FC9E2}_69.png&quot;/&gt;&lt;left val=&quot;712&quot;/&gt;&lt;top val=&quot;656&quot;/&gt;&lt;width val=&quot;231&quot;/&gt;&lt;height val=&quot;57&quot;/&gt;&lt;hasText val=&quot;1&quot;/&gt;&lt;/Image&gt;&lt;/ThreeDShapeInfo&gt;"/>
</p:tagLst>
</file>

<file path=ppt/tags/tag533.xml><?xml version="1.0" encoding="utf-8"?>
<p:tagLst xmlns:a="http://schemas.openxmlformats.org/drawingml/2006/main" xmlns:r="http://schemas.openxmlformats.org/officeDocument/2006/relationships" xmlns:p="http://schemas.openxmlformats.org/presentationml/2006/main">
  <p:tag name="PRESENTER_SHAPEINFO" val="&lt;ThreeDShapeInfo&gt;&lt;uuid val=&quot;{BEEF3FB2-7FC8-41D7-9607-CF31BD08E285}&quot;/&gt;&lt;isInvalidForFieldText val=&quot;0&quot;/&gt;&lt;Image&gt;&lt;filename val=&quot;C:\Users\Yuling\AppData\Local\Temp\CP107047958843Session\CPTrustFolder107047958906\PPTImport107048332796\data\asimages\{BEEF3FB2-7FC8-41D7-9607-CF31BD08E285}_70.png&quot;/&gt;&lt;left val=&quot;198&quot;/&gt;&lt;top val=&quot;73&quot;/&gt;&lt;width val=&quot;532&quot;/&gt;&lt;height val=&quot;1059&quot;/&gt;&lt;hasText val=&quot;1&quot;/&gt;&lt;/Image&gt;&lt;/ThreeDShapeInfo&gt;"/>
</p:tagLst>
</file>

<file path=ppt/tags/tag53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0&quot;/&gt;&lt;/TableIndex&gt;&lt;/ShapeTextInfo&gt;"/>
  <p:tag name="PRESENTER_SHAPEINFO" val="&lt;ThreeDShapeInfo&gt;&lt;uuid val=&quot;{98CBF134-4B52-46FE-9DE1-6E74DEA2CE23}&quot;/&gt;&lt;isInvalidForFieldText val=&quot;0&quot;/&gt;&lt;Image&gt;&lt;filename val=&quot;C:\Users\Yuling\AppData\Local\Temp\CP107047958843Session\CPTrustFolder107047958906\PPTImport107048332796\data\asimages\{98CBF134-4B52-46FE-9DE1-6E74DEA2CE23}_70.png&quot;/&gt;&lt;left val=&quot;373&quot;/&gt;&lt;top val=&quot;530&quot;/&gt;&lt;width val=&quot;561&quot;/&gt;&lt;height val=&quot;75&quot;/&gt;&lt;hasText val=&quot;1&quot;/&gt;&lt;/Image&gt;&lt;/ThreeDShapeInfo&gt;"/>
</p:tagLst>
</file>

<file path=ppt/tags/tag53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 name="HTML_SHAPEINFO" val="&lt;ThreeDShapeInfo&gt;&lt;uuid val=&quot;{887200D8-81DE-411F-8C46-D6D1B82BAD58}&quot;/&gt;&lt;isInvalidForFieldText val=&quot;0&quot;/&gt;&lt;Image&gt;&lt;filename val=&quot;C:\Users\Yuling\AppData\Local\Temp\CP107047958843Session\CPTrustFolder107047958906\PPTImport107048332796\data\asimages\{887200D8-81DE-411F-8C46-D6D1B82BAD58}_70.png&quot;/&gt;&lt;left val=&quot;47&quot;/&gt;&lt;top val=&quot;666&quot;/&gt;&lt;width val=&quot;225&quot;/&gt;&lt;height val=&quot;39&quot;/&gt;&lt;hasText val=&quot;1&quot;/&gt;&lt;/Image&gt;&lt;/ThreeDShapeInfo&gt;"/>
</p:tagLst>
</file>

<file path=ppt/tags/tag53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quot;/&gt;&lt;/TableIndex&gt;&lt;/ShapeTextInfo&gt;"/>
  <p:tag name="HTML_SHAPEINFO" val="&lt;ThreeDShapeInfo&gt;&lt;uuid val=&quot;{8BED3833-04B3-4B2C-948D-837B01A91254}&quot;/&gt;&lt;isInvalidForFieldText val=&quot;0&quot;/&gt;&lt;Image&gt;&lt;filename val=&quot;C:\Users\Yuling\AppData\Local\Temp\CP107047958843Session\CPTrustFolder107047958906\PPTImport107048332796\data\asimages\{8BED3833-04B3-4B2C-948D-837B01A91254}_70.png&quot;/&gt;&lt;left val=&quot;687&quot;/&gt;&lt;top val=&quot;666&quot;/&gt;&lt;width val=&quot;225&quot;/&gt;&lt;height val=&quot;39&quot;/&gt;&lt;hasText val=&quot;1&quot;/&gt;&lt;/Image&gt;&lt;/ThreeDShapeInfo&gt;"/>
</p:tagLst>
</file>

<file path=ppt/tags/tag53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 name="HTML_SHAPEINFO" val="&lt;ThreeDShapeInfo&gt;&lt;uuid val=&quot;{BCBDA294-7702-4DD0-9600-38523C0FD6B8}&quot;/&gt;&lt;isInvalidForFieldText val=&quot;0&quot;/&gt;&lt;Image&gt;&lt;filename val=&quot;C:\Users\Yuling\AppData\Local\Temp\CP107047958843Session\CPTrustFolder107047958906\PPTImport107048332796\data\asimages\{BCBDA294-7702-4DD0-9600-38523C0FD6B8}_71.png&quot;/&gt;&lt;left val=&quot;47&quot;/&gt;&lt;top val=&quot;666&quot;/&gt;&lt;width val=&quot;225&quot;/&gt;&lt;height val=&quot;39&quot;/&gt;&lt;hasText val=&quot;1&quot;/&gt;&lt;/Image&gt;&lt;/ThreeDShapeInfo&gt;"/>
</p:tagLst>
</file>

<file path=ppt/tags/tag53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quot;/&gt;&lt;/TableIndex&gt;&lt;/ShapeTextInfo&gt;"/>
  <p:tag name="HTML_SHAPEINFO" val="&lt;ThreeDShapeInfo&gt;&lt;uuid val=&quot;{8526357C-F45C-4A7F-985F-55D124998589}&quot;/&gt;&lt;isInvalidForFieldText val=&quot;0&quot;/&gt;&lt;Image&gt;&lt;filename val=&quot;C:\Users\Yuling\AppData\Local\Temp\CP107047958843Session\CPTrustFolder107047958906\PPTImport107048332796\data\asimages\{8526357C-F45C-4A7F-985F-55D124998589}_71.png&quot;/&gt;&lt;left val=&quot;687&quot;/&gt;&lt;top val=&quot;666&quot;/&gt;&lt;width val=&quot;225&quot;/&gt;&lt;height val=&quot;39&quot;/&gt;&lt;hasText val=&quot;1&quot;/&gt;&lt;/Image&gt;&lt;/ThreeDShapeInfo&gt;"/>
</p:tagLst>
</file>

<file path=ppt/tags/tag53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7&quot;/&gt;&lt;/TableIndex&gt;&lt;/ShapeTextInfo&gt;"/>
  <p:tag name="PRESENTER_SHAPEINFO" val="&lt;ThreeDShapeInfo&gt;&lt;uuid val=&quot;{93133BC3-AA82-4845-8AEC-9B0F74BF0A92}&quot;/&gt;&lt;isInvalidForFieldText val=&quot;0&quot;/&gt;&lt;Image&gt;&lt;filename val=&quot;C:\Users\Yuling\AppData\Local\Temp\CP107047958843Session\CPTrustFolder107047958906\PPTImport107048332796\data\asimages\{93133BC3-AA82-4845-8AEC-9B0F74BF0A92}_71.png&quot;/&gt;&lt;left val=&quot;396&quot;/&gt;&lt;top val=&quot;399&quot;/&gt;&lt;width val=&quot;532&quot;/&gt;&lt;height val=&quot;98&quot;/&gt;&lt;hasText val=&quot;1&quot;/&gt;&lt;/Image&gt;&lt;/ThreeDShapeInfo&gt;"/>
</p:tagLst>
</file>

<file path=ppt/tags/tag5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4&quot;/&gt;&lt;/TableIndex&gt;&lt;/ShapeTextInfo&gt;"/>
  <p:tag name="PRESENTER_SHAPEINFO" val="&lt;ThreeDShapeInfo&gt;&lt;uuid val=&quot;{CACD376E-8C87-419C-9F60-0D37F3D7F0DA}&quot;/&gt;&lt;isInvalidForFieldText val=&quot;0&quot;/&gt;&lt;Image&gt;&lt;filename val=&quot;C:\Users\Yuling\AppData\Local\Temp\CP107047958843Session\CPTrustFolder107047958906\PPTImport107048332796\data\asimages\{CACD376E-8C87-419C-9F60-0D37F3D7F0DA}_MtorLt.png&quot;/&gt;&lt;left val=&quot;47&quot;/&gt;&lt;top val=&quot;134&quot;/&gt;&lt;width val=&quot;68&quot;/&gt;&lt;height val=&quot;120&quot;/&gt;&lt;hasText val=&quot;1&quot;/&gt;&lt;/Image&gt;&lt;/ThreeDShapeInfo&gt;"/>
</p:tagLst>
</file>

<file path=ppt/tags/tag54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6&quot;/&gt;&lt;/TableIndex&gt;&lt;/ShapeTextInfo&gt;"/>
  <p:tag name="PRESENTER_SHAPEINFO" val="&lt;ThreeDShapeInfo&gt;&lt;uuid val=&quot;{248CBA6D-2173-4DAA-803A-B3C4D6DB04EE}&quot;/&gt;&lt;isInvalidForFieldText val=&quot;0&quot;/&gt;&lt;Image&gt;&lt;filename val=&quot;C:\Users\Yuling\AppData\Local\Temp\CP107047958843Session\CPTrustFolder107047958906\PPTImport107048332796\data\asimages\{248CBA6D-2173-4DAA-803A-B3C4D6DB04EE}_72.png&quot;/&gt;&lt;left val=&quot;506&quot;/&gt;&lt;top val=&quot;345&quot;/&gt;&lt;width val=&quot;344&quot;/&gt;&lt;height val=&quot;75&quot;/&gt;&lt;hasText val=&quot;1&quot;/&gt;&lt;/Image&gt;&lt;/ThreeDShapeInfo&gt;"/>
</p:tagLst>
</file>

<file path=ppt/tags/tag54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 name="HTML_SHAPEINFO" val="&lt;ThreeDShapeInfo&gt;&lt;uuid val=&quot;{F8697EF1-676E-4D8F-A876-8AF9C2FE81E8}&quot;/&gt;&lt;isInvalidForFieldText val=&quot;0&quot;/&gt;&lt;Image&gt;&lt;filename val=&quot;C:\Users\Yuling\AppData\Local\Temp\CP107047958843Session\CPTrustFolder107047958906\PPTImport107048332796\data\asimages\{F8697EF1-676E-4D8F-A876-8AF9C2FE81E8}_72.png&quot;/&gt;&lt;left val=&quot;0&quot;/&gt;&lt;top val=&quot;666&quot;/&gt;&lt;width val=&quot;225&quot;/&gt;&lt;height val=&quot;39&quot;/&gt;&lt;hasText val=&quot;1&quot;/&gt;&lt;/Image&gt;&lt;/ThreeDShapeInfo&gt;"/>
</p:tagLst>
</file>

<file path=ppt/tags/tag54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quot;/&gt;&lt;/TableIndex&gt;&lt;/ShapeTextInfo&gt;"/>
  <p:tag name="HTML_SHAPEINFO" val="&lt;ThreeDShapeInfo&gt;&lt;uuid val=&quot;{BB47C551-1584-4DD3-B311-31518F573D1D}&quot;/&gt;&lt;isInvalidForFieldText val=&quot;0&quot;/&gt;&lt;Image&gt;&lt;filename val=&quot;C:\Users\Yuling\AppData\Local\Temp\CP107047958843Session\CPTrustFolder107047958906\PPTImport107048332796\data\asimages\{BB47C551-1584-4DD3-B311-31518F573D1D}_72.png&quot;/&gt;&lt;left val=&quot;735&quot;/&gt;&lt;top val=&quot;661&quot;/&gt;&lt;width val=&quot;225&quot;/&gt;&lt;height val=&quot;39&quot;/&gt;&lt;hasText val=&quot;1&quot;/&gt;&lt;/Image&gt;&lt;/ThreeDShapeInfo&gt;"/>
</p:tagLst>
</file>

<file path=ppt/tags/tag5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 name="HTML_SHAPEINFO" val="&lt;ThreeDShapeInfo&gt;&lt;uuid val=&quot;{D4453232-6ABF-4520-82FB-23E599762DC2}&quot;/&gt;&lt;isInvalidForFieldText val=&quot;0&quot;/&gt;&lt;Image&gt;&lt;filename val=&quot;C:\Users\Yuling\AppData\Local\Temp\CP107047958843Session\CPTrustFolder107047958906\PPTImport107048332796\data\asimages\{D4453232-6ABF-4520-82FB-23E599762DC2}_73.png&quot;/&gt;&lt;left val=&quot;163&quot;/&gt;&lt;top val=&quot;68&quot;/&gt;&lt;width val=&quot;632&quot;/&gt;&lt;height val=&quot;102&quot;/&gt;&lt;hasText val=&quot;1&quot;/&gt;&lt;/Image&gt;&lt;/ThreeDShapeInfo&gt;"/>
</p:tagLst>
</file>

<file path=ppt/tags/tag545.xml><?xml version="1.0" encoding="utf-8"?>
<p:tagLst xmlns:a="http://schemas.openxmlformats.org/drawingml/2006/main" xmlns:r="http://schemas.openxmlformats.org/officeDocument/2006/relationships" xmlns:p="http://schemas.openxmlformats.org/presentationml/2006/main">
  <p:tag name="PRESENTER_SHAPEINFO" val="&lt;ThreeDShapeInfo&gt;&lt;uuid val=&quot;{CD816024-CE6C-4726-9099-6EACE0E227A4}&quot;/&gt;&lt;isInvalidForFieldText val=&quot;0&quot;/&gt;&lt;Image&gt;&lt;filename val=&quot;C:\Users\Yuling\AppData\Local\Temp\CP107047958843Session\CPTrustFolder107047958906\PPTImport107048332796\data\asimages\{CD816024-CE6C-4726-9099-6EACE0E227A4}_73.png&quot;/&gt;&lt;left val=&quot;198&quot;/&gt;&lt;top val=&quot;187&quot;/&gt;&lt;width val=&quot;616&quot;/&gt;&lt;height val=&quot;921&quot;/&gt;&lt;hasText val=&quot;1&quot;/&gt;&lt;/Image&gt;&lt;/ThreeDShapeInfo&gt;"/>
</p:tagLst>
</file>

<file path=ppt/tags/tag54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6&quot;/&gt;&lt;lineCharCount val=&quot;1&quot;/&gt;&lt;lineCharCount val=&quot;1&quot;/&gt;&lt;lineCharCount val=&quot;1&quot;/&gt;&lt;lineCharCount val=&quot;1&quot;/&gt;&lt;lineCharCount val=&quot;1&quot;/&gt;&lt;lineCharCount val=&quot;1&quot;/&gt;&lt;/TableIndex&gt;&lt;/ShapeTextInfo&gt;"/>
  <p:tag name="PRESENTER_SHAPEINFO" val="&lt;ThreeDShapeInfo&gt;&lt;uuid val=&quot;{DC500720-8E81-4CE9-BD6B-96D55CFCE00C}&quot;/&gt;&lt;isInvalidForFieldText val=&quot;0&quot;/&gt;&lt;Image&gt;&lt;filename val=&quot;C:\Users\Yuling\AppData\Local\Temp\CP107047958843Session\CPTrustFolder107047958906\PPTImport107048332796\data\asimages\{DC500720-8E81-4CE9-BD6B-96D55CFCE00C}_73.png&quot;/&gt;&lt;left val=&quot;102&quot;/&gt;&lt;top val=&quot;232&quot;/&gt;&lt;width val=&quot;75&quot;/&gt;&lt;height val=&quot;264&quot;/&gt;&lt;hasText val=&quot;1&quot;/&gt;&lt;/Image&gt;&lt;/ThreeDShapeInfo&gt;"/>
</p:tagLst>
</file>

<file path=ppt/tags/tag54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 name="HTML_SHAPEINFO" val="&lt;ThreeDShapeInfo&gt;&lt;uuid val=&quot;{0632FBCE-7285-4AC6-8C8B-3E782A7741C9}&quot;/&gt;&lt;isInvalidForFieldText val=&quot;0&quot;/&gt;&lt;Image&gt;&lt;filename val=&quot;C:\Users\Yuling\AppData\Local\Temp\CP107047958843Session\CPTrustFolder107047958906\PPTImport107048332796\data\asimages\{0632FBCE-7285-4AC6-8C8B-3E782A7741C9}_73.png&quot;/&gt;&lt;left val=&quot;47&quot;/&gt;&lt;top val=&quot;666&quot;/&gt;&lt;width val=&quot;225&quot;/&gt;&lt;height val=&quot;39&quot;/&gt;&lt;hasText val=&quot;1&quot;/&gt;&lt;/Image&gt;&lt;/ThreeDShapeInfo&gt;"/>
</p:tagLst>
</file>

<file path=ppt/tags/tag54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quot;/&gt;&lt;/TableIndex&gt;&lt;/ShapeTextInfo&gt;"/>
  <p:tag name="HTML_SHAPEINFO" val="&lt;ThreeDShapeInfo&gt;&lt;uuid val=&quot;{9B090A12-9C55-41C6-8D6B-64A37B417309}&quot;/&gt;&lt;isInvalidForFieldText val=&quot;0&quot;/&gt;&lt;Image&gt;&lt;filename val=&quot;C:\Users\Yuling\AppData\Local\Temp\CP107047958843Session\CPTrustFolder107047958906\PPTImport107048332796\data\asimages\{9B090A12-9C55-41C6-8D6B-64A37B417309}_73.png&quot;/&gt;&lt;left val=&quot;712&quot;/&gt;&lt;top val=&quot;656&quot;/&gt;&lt;width val=&quot;231&quot;/&gt;&lt;height val=&quot;57&quot;/&gt;&lt;hasText val=&quot;1&quot;/&gt;&lt;/Image&gt;&lt;/ThreeDShapeInfo&gt;"/>
</p:tagLst>
</file>

<file path=ppt/tags/tag5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5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1&quot;/&gt;&lt;/TableIndex&gt;&lt;/ShapeTextInfo&gt;"/>
  <p:tag name="HTML_SHAPEINFO" val="&lt;ThreeDShapeInfo&gt;&lt;uuid val=&quot;{7E722C67-3651-49A0-87B1-1274166678FA}&quot;/&gt;&lt;isInvalidForFieldText val=&quot;0&quot;/&gt;&lt;Image&gt;&lt;filename val=&quot;C:\Users\Yuling\AppData\Local\Temp\CP107047958843Session\CPTrustFolder107047958906\PPTImport107048332796\data\asimages\{7E722C67-3651-49A0-87B1-1274166678FA}_74.png&quot;/&gt;&lt;left val=&quot;163&quot;/&gt;&lt;top val=&quot;68&quot;/&gt;&lt;width val=&quot;632&quot;/&gt;&lt;height val=&quot;102&quot;/&gt;&lt;hasText val=&quot;1&quot;/&gt;&lt;/Image&gt;&lt;/ThreeDShapeInfo&gt;"/>
</p:tagLst>
</file>

<file path=ppt/tags/tag551.xml><?xml version="1.0" encoding="utf-8"?>
<p:tagLst xmlns:a="http://schemas.openxmlformats.org/drawingml/2006/main" xmlns:r="http://schemas.openxmlformats.org/officeDocument/2006/relationships" xmlns:p="http://schemas.openxmlformats.org/presentationml/2006/main">
  <p:tag name="PRESENTER_SHAPEINFO" val="&lt;ThreeDShapeInfo&gt;&lt;uuid val=&quot;{BA5C4512-877E-440A-B783-B1D270C3A971}&quot;/&gt;&lt;isInvalidForFieldText val=&quot;0&quot;/&gt;&lt;Image&gt;&lt;filename val=&quot;C:\Users\Yuling\AppData\Local\Temp\CP107047958843Session\CPTrustFolder107047958906\PPTImport107048332796\data\asimages\{BA5C4512-877E-440A-B783-B1D270C3A971}_74.png&quot;/&gt;&lt;left val=&quot;145&quot;/&gt;&lt;top val=&quot;170&quot;/&gt;&lt;width val=&quot;669&quot;/&gt;&lt;height val=&quot;1017&quot;/&gt;&lt;hasText val=&quot;1&quot;/&gt;&lt;/Image&gt;&lt;/ThreeDShapeInfo&gt;"/>
</p:tagLst>
</file>

<file path=ppt/tags/tag55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 name="HTML_SHAPEINFO" val="&lt;ThreeDShapeInfo&gt;&lt;uuid val=&quot;{92BCE941-74D6-4B3A-9207-45A847EE390D}&quot;/&gt;&lt;isInvalidForFieldText val=&quot;0&quot;/&gt;&lt;Image&gt;&lt;filename val=&quot;C:\Users\Yuling\AppData\Local\Temp\CP107047958843Session\CPTrustFolder107047958906\PPTImport107048332796\data\asimages\{92BCE941-74D6-4B3A-9207-45A847EE390D}_74.png&quot;/&gt;&lt;left val=&quot;47&quot;/&gt;&lt;top val=&quot;666&quot;/&gt;&lt;width val=&quot;225&quot;/&gt;&lt;height val=&quot;39&quot;/&gt;&lt;hasText val=&quot;1&quot;/&gt;&lt;/Image&gt;&lt;/ThreeDShapeInfo&gt;"/>
</p:tagLst>
</file>

<file path=ppt/tags/tag55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quot;/&gt;&lt;/TableIndex&gt;&lt;/ShapeTextInfo&gt;"/>
  <p:tag name="HTML_SHAPEINFO" val="&lt;ThreeDShapeInfo&gt;&lt;uuid val=&quot;{E03A992F-3BB6-4B5C-B2F0-6088D9059AEC}&quot;/&gt;&lt;isInvalidForFieldText val=&quot;0&quot;/&gt;&lt;Image&gt;&lt;filename val=&quot;C:\Users\Yuling\AppData\Local\Temp\CP107047958843Session\CPTrustFolder107047958906\PPTImport107048332796\data\asimages\{E03A992F-3BB6-4B5C-B2F0-6088D9059AEC}_74.png&quot;/&gt;&lt;left val=&quot;712&quot;/&gt;&lt;top val=&quot;656&quot;/&gt;&lt;width val=&quot;231&quot;/&gt;&lt;height val=&quot;57&quot;/&gt;&lt;hasText val=&quot;1&quot;/&gt;&lt;/Image&gt;&lt;/ThreeDShapeInfo&gt;"/>
</p:tagLst>
</file>

<file path=ppt/tags/tag55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 name="HTML_SHAPEINFO" val="&lt;ThreeDShapeInfo&gt;&lt;uuid val=&quot;{B1031611-EE46-4635-ACE7-43ADE9F4C7A3}&quot;/&gt;&lt;isInvalidForFieldText val=&quot;0&quot;/&gt;&lt;Image&gt;&lt;filename val=&quot;C:\Users\Yuling\AppData\Local\Temp\CP107047958843Session\CPTrustFolder107047958906\PPTImport107048332796\data\asimages\{B1031611-EE46-4635-ACE7-43ADE9F4C7A3}_75.png&quot;/&gt;&lt;left val=&quot;47&quot;/&gt;&lt;top val=&quot;666&quot;/&gt;&lt;width val=&quot;225&quot;/&gt;&lt;height val=&quot;39&quot;/&gt;&lt;hasText val=&quot;1&quot;/&gt;&lt;/Image&gt;&lt;/ThreeDShapeInfo&gt;"/>
</p:tagLst>
</file>

<file path=ppt/tags/tag55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quot;/&gt;&lt;/TableIndex&gt;&lt;/ShapeTextInfo&gt;"/>
  <p:tag name="HTML_SHAPEINFO" val="&lt;ThreeDShapeInfo&gt;&lt;uuid val=&quot;{196403B5-BE02-42F0-82A4-56D5F35F0A44}&quot;/&gt;&lt;isInvalidForFieldText val=&quot;0&quot;/&gt;&lt;Image&gt;&lt;filename val=&quot;C:\Users\Yuling\AppData\Local\Temp\CP107047958843Session\CPTrustFolder107047958906\PPTImport107048332796\data\asimages\{196403B5-BE02-42F0-82A4-56D5F35F0A44}_75.png&quot;/&gt;&lt;left val=&quot;687&quot;/&gt;&lt;top val=&quot;666&quot;/&gt;&lt;width val=&quot;225&quot;/&gt;&lt;height val=&quot;39&quot;/&gt;&lt;hasText val=&quot;1&quot;/&gt;&lt;/Image&gt;&lt;/ThreeDShapeInfo&gt;"/>
</p:tagLst>
</file>

<file path=ppt/tags/tag55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4&quot;/&gt;&lt;/TableIndex&gt;&lt;/ShapeTextInfo&gt;"/>
  <p:tag name="HTML_SHAPEINFO" val="&lt;ThreeDShapeInfo&gt;&lt;uuid val=&quot;{537DDC2C-16F4-4100-B739-B783014B1D3F}&quot;/&gt;&lt;isInvalidForFieldText val=&quot;0&quot;/&gt;&lt;Image&gt;&lt;filename val=&quot;C:\Users\Yuling\AppData\Local\Temp\CP107047958843Session\CPTrustFolder107047958906\PPTImport107048332796\data\asimages\{537DDC2C-16F4-4100-B739-B783014B1D3F}_75.png&quot;/&gt;&lt;left val=&quot;170&quot;/&gt;&lt;top val=&quot;297&quot;/&gt;&lt;width val=&quot;641&quot;/&gt;&lt;height val=&quot;115&quot;/&gt;&lt;hasText val=&quot;1&quot;/&gt;&lt;/Image&gt;&lt;/ThreeDShapeInfo&gt;"/>
</p:tagLst>
</file>

<file path=ppt/tags/tag5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quot;/&gt;&lt;/TableIndex&gt;&lt;/ShapeTextInfo&gt;"/>
  <p:tag name="HTML_SHAPEINFO" val="&lt;ThreeDShapeInfo&gt;&lt;uuid val=&quot;{CAAAE240-627A-4A59-B048-5AC611FDF5D9}&quot;/&gt;&lt;isInvalidForFieldText val=&quot;0&quot;/&gt;&lt;Image&gt;&lt;filename val=&quot;C:\Users\Yuling\AppData\Local\Temp\CP107047958843Session\CPTrustFolder107047958906\PPTImport107048332796\data\asimages\{CAAAE240-627A-4A59-B048-5AC611FDF5D9}_76.png&quot;/&gt;&lt;left val=&quot;154&quot;/&gt;&lt;top val=&quot;78&quot;/&gt;&lt;width val=&quot;650&quot;/&gt;&lt;height val=&quot;89&quot;/&gt;&lt;hasText val=&quot;1&quot;/&gt;&lt;/Image&gt;&lt;/ThreeDShapeInfo&gt;"/>
</p:tagLst>
</file>

<file path=ppt/tags/tag55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6&quot;/&gt;&lt;lineCharCount val=&quot;9&quot;/&gt;&lt;lineCharCount val=&quot;12&quot;/&gt;&lt;lineCharCount val=&quot;11&quot;/&gt;&lt;lineCharCount val=&quot;12&quot;/&gt;&lt;lineCharCount val=&quot;11&quot;/&gt;&lt;lineCharCount val=&quot;4&quot;/&gt;&lt;/TableIndex&gt;&lt;/ShapeTextInfo&gt;"/>
  <p:tag name="HTML_SHAPEINFO" val="&lt;ThreeDShapeInfo&gt;&lt;uuid val=&quot;{9E8809D1-8AFD-4EBB-9614-853E6B664594}&quot;/&gt;&lt;isInvalidForFieldText val=&quot;0&quot;/&gt;&lt;Image&gt;&lt;filename val=&quot;C:\Users\Yuling\AppData\Local\Temp\CP107047958843Session\CPTrustFolder107047958906\PPTImport107048332796\data\asimages\{9E8809D1-8AFD-4EBB-9614-853E6B664594}_76.png&quot;/&gt;&lt;left val=&quot;31&quot;/&gt;&lt;top val=&quot;187&quot;/&gt;&lt;width val=&quot;391&quot;/&gt;&lt;height val=&quot;513&quot;/&gt;&lt;hasText val=&quot;1&quot;/&gt;&lt;/Image&gt;&lt;/ThreeDShapeInfo&gt;"/>
</p:tagLst>
</file>

<file path=ppt/tags/tag5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60.xml><?xml version="1.0" encoding="utf-8"?>
<p:tagLst xmlns:a="http://schemas.openxmlformats.org/drawingml/2006/main" xmlns:r="http://schemas.openxmlformats.org/officeDocument/2006/relationships" xmlns:p="http://schemas.openxmlformats.org/presentationml/2006/main">
  <p:tag name="PRESENTER_SHAPEINFO" val="&lt;ThreeDShapeInfo&gt;&lt;uuid val=&quot;{0A4868C7-235C-4057-9534-D481FDA4EFDF}&quot;/&gt;&lt;isInvalidForFieldText val=&quot;0&quot;/&gt;&lt;Image&gt;&lt;filename val=&quot;C:\Users\Yuling\AppData\Local\Temp\CP107047958843Session\CPTrustFolder107047958906\PPTImport107048332796\data\asimages\{0A4868C7-235C-4057-9534-D481FDA4EFDF}_76.png&quot;/&gt;&lt;left val=&quot;467&quot;/&gt;&lt;top val=&quot;208&quot;/&gt;&lt;width val=&quot;460&quot;/&gt;&lt;height val=&quot;676&quot;/&gt;&lt;hasText val=&quot;1&quot;/&gt;&lt;/Image&gt;&lt;/ThreeDShapeInfo&gt;"/>
</p:tagLst>
</file>

<file path=ppt/tags/tag56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 name="HTML_SHAPEINFO" val="&lt;ThreeDShapeInfo&gt;&lt;uuid val=&quot;{0F4E594C-D6AB-4D4F-ABB1-8C02C01C944E}&quot;/&gt;&lt;isInvalidForFieldText val=&quot;0&quot;/&gt;&lt;Image&gt;&lt;filename val=&quot;C:\Users\Yuling\AppData\Local\Temp\CP107047958843Session\CPTrustFolder107047958906\PPTImport107048332796\data\asimages\{0F4E594C-D6AB-4D4F-ABB1-8C02C01C944E}_76.png&quot;/&gt;&lt;left val=&quot;47&quot;/&gt;&lt;top val=&quot;666&quot;/&gt;&lt;width val=&quot;225&quot;/&gt;&lt;height val=&quot;39&quot;/&gt;&lt;hasText val=&quot;1&quot;/&gt;&lt;/Image&gt;&lt;/ThreeDShapeInfo&gt;"/>
</p:tagLst>
</file>

<file path=ppt/tags/tag56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quot;/&gt;&lt;/TableIndex&gt;&lt;/ShapeTextInfo&gt;"/>
  <p:tag name="HTML_SHAPEINFO" val="&lt;ThreeDShapeInfo&gt;&lt;uuid val=&quot;{C29667F2-F595-458B-899D-3F600499BFE3}&quot;/&gt;&lt;isInvalidForFieldText val=&quot;0&quot;/&gt;&lt;Image&gt;&lt;filename val=&quot;C:\Users\Yuling\AppData\Local\Temp\CP107047958843Session\CPTrustFolder107047958906\PPTImport107048332796\data\asimages\{C29667F2-F595-458B-899D-3F600499BFE3}_76.png&quot;/&gt;&lt;left val=&quot;712&quot;/&gt;&lt;top val=&quot;642&quot;/&gt;&lt;width val=&quot;241&quot;/&gt;&lt;height val=&quot;90&quot;/&gt;&lt;hasText val=&quot;1&quot;/&gt;&lt;/Image&gt;&lt;/ThreeDShapeInfo&gt;"/>
</p:tagLst>
</file>

<file path=ppt/tags/tag56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5&quot;/&gt;&lt;/TableIndex&gt;&lt;/ShapeTextInfo&gt;"/>
  <p:tag name="HTML_SHAPEINFO" val="&lt;ThreeDShapeInfo&gt;&lt;uuid val=&quot;{26229B87-4930-4F36-BD1A-E32F0D07BA7F}&quot;/&gt;&lt;isInvalidForFieldText val=&quot;0&quot;/&gt;&lt;Image&gt;&lt;filename val=&quot;C:\Users\Yuling\AppData\Local\Temp\CP107047958843Session\CPTrustFolder107047958906\PPTImport107048332796\data\asimages\{26229B87-4930-4F36-BD1A-E32F0D07BA7F}_77.png&quot;/&gt;&lt;left val=&quot;166&quot;/&gt;&lt;top val=&quot;72&quot;/&gt;&lt;width val=&quot;722&quot;/&gt;&lt;height val=&quot;92&quot;/&gt;&lt;hasText val=&quot;1&quot;/&gt;&lt;/Image&gt;&lt;/ThreeDShapeInfo&gt;"/>
</p:tagLst>
</file>

<file path=ppt/tags/tag56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 name="HTML_SHAPEINFO" val="&lt;ThreeDShapeInfo&gt;&lt;uuid val=&quot;{7644E2AF-763F-48BA-BFFF-74EFB27EE4E5}&quot;/&gt;&lt;isInvalidForFieldText val=&quot;0&quot;/&gt;&lt;Image&gt;&lt;filename val=&quot;C:\Users\Yuling\AppData\Local\Temp\CP107047958843Session\CPTrustFolder107047958906\PPTImport107048332796\data\asimages\{7644E2AF-763F-48BA-BFFF-74EFB27EE4E5}_77.png&quot;/&gt;&lt;left val=&quot;47&quot;/&gt;&lt;top val=&quot;666&quot;/&gt;&lt;width val=&quot;225&quot;/&gt;&lt;height val=&quot;39&quot;/&gt;&lt;hasText val=&quot;1&quot;/&gt;&lt;/Image&gt;&lt;/ThreeDShapeInfo&gt;"/>
</p:tagLst>
</file>

<file path=ppt/tags/tag56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quot;/&gt;&lt;/TableIndex&gt;&lt;/ShapeTextInfo&gt;"/>
  <p:tag name="HTML_SHAPEINFO" val="&lt;ThreeDShapeInfo&gt;&lt;uuid val=&quot;{5CCEEF87-4DB1-4025-91C7-BFE7FCBB76A3}&quot;/&gt;&lt;isInvalidForFieldText val=&quot;0&quot;/&gt;&lt;Image&gt;&lt;filename val=&quot;C:\Users\Yuling\AppData\Local\Temp\CP107047958843Session\CPTrustFolder107047958906\PPTImport107048332796\data\asimages\{5CCEEF87-4DB1-4025-91C7-BFE7FCBB76A3}_77.png&quot;/&gt;&lt;left val=&quot;712&quot;/&gt;&lt;top val=&quot;656&quot;/&gt;&lt;width val=&quot;231&quot;/&gt;&lt;height val=&quot;57&quot;/&gt;&lt;hasText val=&quot;1&quot;/&gt;&lt;/Image&gt;&lt;/ThreeDShapeInfo&gt;"/>
</p:tagLst>
</file>

<file path=ppt/tags/tag56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5&quot;/&gt;&lt;/TableIndex&gt;&lt;/ShapeTextInfo&gt;"/>
  <p:tag name="HTML_SHAPEINFO" val="&lt;ThreeDShapeInfo&gt;&lt;uuid val=&quot;{26229B87-4930-4F36-BD1A-E32F0D07BA7F}&quot;/&gt;&lt;isInvalidForFieldText val=&quot;0&quot;/&gt;&lt;Image&gt;&lt;filename val=&quot;C:\Users\Yuling\AppData\Local\Temp\CP107047958843Session\CPTrustFolder107047958906\PPTImport107048332796\data\asimages\{26229B87-4930-4F36-BD1A-E32F0D07BA7F}_77.png&quot;/&gt;&lt;left val=&quot;166&quot;/&gt;&lt;top val=&quot;72&quot;/&gt;&lt;width val=&quot;722&quot;/&gt;&lt;height val=&quot;92&quot;/&gt;&lt;hasText val=&quot;1&quot;/&gt;&lt;/Image&gt;&lt;/ThreeDShapeInfo&gt;"/>
</p:tagLst>
</file>

<file path=ppt/tags/tag56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 name="HTML_SHAPEINFO" val="&lt;ThreeDShapeInfo&gt;&lt;uuid val=&quot;{7644E2AF-763F-48BA-BFFF-74EFB27EE4E5}&quot;/&gt;&lt;isInvalidForFieldText val=&quot;0&quot;/&gt;&lt;Image&gt;&lt;filename val=&quot;C:\Users\Yuling\AppData\Local\Temp\CP107047958843Session\CPTrustFolder107047958906\PPTImport107048332796\data\asimages\{7644E2AF-763F-48BA-BFFF-74EFB27EE4E5}_77.png&quot;/&gt;&lt;left val=&quot;47&quot;/&gt;&lt;top val=&quot;666&quot;/&gt;&lt;width val=&quot;225&quot;/&gt;&lt;height val=&quot;39&quot;/&gt;&lt;hasText val=&quot;1&quot;/&gt;&lt;/Image&gt;&lt;/ThreeDShapeInfo&gt;"/>
</p:tagLst>
</file>

<file path=ppt/tags/tag56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quot;/&gt;&lt;/TableIndex&gt;&lt;/ShapeTextInfo&gt;"/>
  <p:tag name="HTML_SHAPEINFO" val="&lt;ThreeDShapeInfo&gt;&lt;uuid val=&quot;{5CCEEF87-4DB1-4025-91C7-BFE7FCBB76A3}&quot;/&gt;&lt;isInvalidForFieldText val=&quot;0&quot;/&gt;&lt;Image&gt;&lt;filename val=&quot;C:\Users\Yuling\AppData\Local\Temp\CP107047958843Session\CPTrustFolder107047958906\PPTImport107048332796\data\asimages\{5CCEEF87-4DB1-4025-91C7-BFE7FCBB76A3}_77.png&quot;/&gt;&lt;left val=&quot;712&quot;/&gt;&lt;top val=&quot;656&quot;/&gt;&lt;width val=&quot;231&quot;/&gt;&lt;height val=&quot;57&quot;/&gt;&lt;hasText val=&quot;1&quot;/&gt;&lt;/Image&gt;&lt;/ThreeDShapeInfo&gt;"/>
</p:tagLst>
</file>

<file path=ppt/tags/tag56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 name="HTML_SHAPEINFO" val="&lt;ThreeDShapeInfo&gt;&lt;uuid val=&quot;{8CB3A6D9-EAD8-46CC-9A56-5DDDE99705AE}&quot;/&gt;&lt;isInvalidForFieldText val=&quot;0&quot;/&gt;&lt;Image&gt;&lt;filename val=&quot;C:\Users\Yuling\AppData\Local\Temp\CP107047958843Session\CPTrustFolder107047958906\PPTImport107048332796\data\asimages\{8CB3A6D9-EAD8-46CC-9A56-5DDDE99705AE}_78.png&quot;/&gt;&lt;left val=&quot;47&quot;/&gt;&lt;top val=&quot;666&quot;/&gt;&lt;width val=&quot;225&quot;/&gt;&lt;height val=&quot;39&quot;/&gt;&lt;hasText val=&quot;1&quot;/&gt;&lt;/Image&gt;&lt;/ThreeDShapeInfo&gt;"/>
</p:tagLst>
</file>

<file path=ppt/tags/tag5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7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quot;/&gt;&lt;/TableIndex&gt;&lt;/ShapeTextInfo&gt;"/>
  <p:tag name="HTML_SHAPEINFO" val="&lt;ThreeDShapeInfo&gt;&lt;uuid val=&quot;{7DC2BF2D-9C29-45DE-B449-8CAF32A6EB37}&quot;/&gt;&lt;isInvalidForFieldText val=&quot;0&quot;/&gt;&lt;Image&gt;&lt;filename val=&quot;C:\Users\Yuling\AppData\Local\Temp\CP107047958843Session\CPTrustFolder107047958906\PPTImport107048332796\data\asimages\{7DC2BF2D-9C29-45DE-B449-8CAF32A6EB37}_78.png&quot;/&gt;&lt;left val=&quot;687&quot;/&gt;&lt;top val=&quot;666&quot;/&gt;&lt;width val=&quot;225&quot;/&gt;&lt;height val=&quot;39&quot;/&gt;&lt;hasText val=&quot;1&quot;/&gt;&lt;/Image&gt;&lt;/ThreeDShapeInfo&gt;"/>
</p:tagLst>
</file>

<file path=ppt/tags/tag57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4&quot;/&gt;&lt;/TableIndex&gt;&lt;/ShapeTextInfo&gt;"/>
  <p:tag name="HTML_SHAPEINFO" val="&lt;ThreeDShapeInfo&gt;&lt;uuid val=&quot;{302AE08C-B44B-4384-BBAF-3C32DC2D7E5F}&quot;/&gt;&lt;isInvalidForFieldText val=&quot;0&quot;/&gt;&lt;Image&gt;&lt;filename val=&quot;C:\Users\Yuling\AppData\Local\Temp\CP107047958843Session\CPTrustFolder107047958906\PPTImport107048332796\data\asimages\{302AE08C-B44B-4384-BBAF-3C32DC2D7E5F}_78.png&quot;/&gt;&lt;left val=&quot;170&quot;/&gt;&lt;top val=&quot;297&quot;/&gt;&lt;width val=&quot;641&quot;/&gt;&lt;height val=&quot;115&quot;/&gt;&lt;hasText val=&quot;1&quot;/&gt;&lt;/Image&gt;&lt;/ThreeDShapeInfo&gt;"/>
</p:tagLst>
</file>

<file path=ppt/tags/tag57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2&quot;/&gt;&lt;/TableIndex&gt;&lt;/ShapeTextInfo&gt;"/>
  <p:tag name="HTML_SHAPEINFO" val="&lt;ThreeDShapeInfo&gt;&lt;uuid val=&quot;{79607FD9-97B5-4590-9659-EC866B4BD798}&quot;/&gt;&lt;isInvalidForFieldText val=&quot;0&quot;/&gt;&lt;Image&gt;&lt;filename val=&quot;C:\Users\Yuling\AppData\Local\Temp\CP107047958843Session\CPTrustFolder107047958906\PPTImport107048332796\data\asimages\{79607FD9-97B5-4590-9659-EC866B4BD798}_79.png&quot;/&gt;&lt;left val=&quot;57&quot;/&gt;&lt;top val=&quot;494&quot;/&gt;&lt;width val=&quot;753&quot;/&gt;&lt;height val=&quot;115&quot;/&gt;&lt;hasText val=&quot;1&quot;/&gt;&lt;/Image&gt;&lt;/ThreeDShapeInfo&gt;"/>
</p:tagLst>
</file>

<file path=ppt/tags/tag57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 name="HTML_SHAPEINFO" val="&lt;ThreeDShapeInfo&gt;&lt;uuid val=&quot;{28DAEA0A-AB75-4F21-AE40-E23E36BBC820}&quot;/&gt;&lt;isInvalidForFieldText val=&quot;0&quot;/&gt;&lt;Image&gt;&lt;filename val=&quot;C:\Users\Yuling\AppData\Local\Temp\CP107047958843Session\CPTrustFolder107047958906\PPTImport107048332796\data\asimages\{28DAEA0A-AB75-4F21-AE40-E23E36BBC820}_79.png&quot;/&gt;&lt;left val=&quot;47&quot;/&gt;&lt;top val=&quot;666&quot;/&gt;&lt;width val=&quot;225&quot;/&gt;&lt;height val=&quot;39&quot;/&gt;&lt;hasText val=&quot;1&quot;/&gt;&lt;/Image&gt;&lt;/ThreeDShapeInfo&gt;"/>
</p:tagLst>
</file>

<file path=ppt/tags/tag57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quot;/&gt;&lt;/TableIndex&gt;&lt;/ShapeTextInfo&gt;"/>
  <p:tag name="HTML_SHAPEINFO" val="&lt;ThreeDShapeInfo&gt;&lt;uuid val=&quot;{FF8EB6B8-9C7B-4E71-8499-6953AC7B7795}&quot;/&gt;&lt;isInvalidForFieldText val=&quot;0&quot;/&gt;&lt;Image&gt;&lt;filename val=&quot;C:\Users\Yuling\AppData\Local\Temp\CP107047958843Session\CPTrustFolder107047958906\PPTImport107048332796\data\asimages\{FF8EB6B8-9C7B-4E71-8499-6953AC7B7795}_79.png&quot;/&gt;&lt;left val=&quot;844&quot;/&gt;&lt;top val=&quot;494&quot;/&gt;&lt;width val=&quot;92&quot;/&gt;&lt;height val=&quot;115&quot;/&gt;&lt;hasText val=&quot;1&quot;/&gt;&lt;/Image&gt;&lt;/ThreeDShapeInfo&gt;"/>
</p:tagLst>
</file>

<file path=ppt/tags/tag575.xml><?xml version="1.0" encoding="utf-8"?>
<p:tagLst xmlns:a="http://schemas.openxmlformats.org/drawingml/2006/main" xmlns:r="http://schemas.openxmlformats.org/officeDocument/2006/relationships" xmlns:p="http://schemas.openxmlformats.org/presentationml/2006/main">
  <p:tag name="PRESENTER_SHAPEINFO" val="&lt;ThreeDShapeInfo&gt;&lt;uuid val=&quot;{A30E5F94-7505-44FD-8B7D-F4E275DDC393}&quot;/&gt;&lt;isInvalidForFieldText val=&quot;0&quot;/&gt;&lt;Image&gt;&lt;filename val=&quot;C:\Users\Yuling\AppData\Local\Temp\CP107047958843Session\CPTrustFolder107047958906\PPTImport107048332796\data\asimages\{A30E5F94-7505-44FD-8B7D-F4E275DDC393}_79.png&quot;/&gt;&lt;left val=&quot;93&quot;/&gt;&lt;top val=&quot;88&quot;/&gt;&lt;width val=&quot;764&quot;/&gt;&lt;height val=&quot;458&quot;/&gt;&lt;hasText val=&quot;1&quot;/&gt;&lt;/Image&gt;&lt;/ThreeDShapeInfo&gt;"/>
</p:tagLst>
</file>

<file path=ppt/tags/tag57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 name="HTML_AUTOSHAPE_INFO" val="&lt;ThreeDShapeInfo&gt;&lt;uuid val=&quot;{9E097FE8-FE6A-4304-8AD9-E81EEA865F0B}&quot;/&gt;&lt;isInvalidForFieldText val=&quot;1&quot;/&gt;&lt;Image&gt;&lt;filename val=&quot;C:\Users\Yuling\AppData\Local\Temp\CP107047958843Session\CPTrustFolder107047958906\PPTImport107048332796\data\asimages\{9E097FE8-FE6A-4304-8AD9-E81EEA865F0B}_79_S.png&quot;/&gt;&lt;left val=&quot;176&quot;/&gt;&lt;top val=&quot;8&quot;/&gt;&lt;width val=&quot;434&quot;/&gt;&lt;height val=&quot;302&quot;/&gt;&lt;hasText val=&quot;0&quot;/&gt;&lt;/Image&gt;&lt;Image&gt;&lt;filename val=&quot;C:\Users\Yuling\AppData\Local\Temp\CP107047958843Session\CPTrustFolder107047958906\PPTImport107048332796\data\asimages\{9E097FE8-FE6A-4304-8AD9-E81EEA865F0B}_79_T.png&quot;/&gt;&lt;left val=&quot;176&quot;/&gt;&lt;top val=&quot;8&quot;/&gt;&lt;width val=&quot;434&quot;/&gt;&lt;height val=&quot;302&quot;/&gt;&lt;hasText val=&quot;1&quot;/&gt;&lt;/Image&gt;&lt;/ThreeDShapeInfo&gt;"/>
</p:tagLst>
</file>

<file path=ppt/tags/tag57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8&quot;/&gt;&lt;lineCharCount val=&quot;7&quot;/&gt;&lt;/TableIndex&gt;&lt;/ShapeTextInfo&gt;"/>
  <p:tag name="HTML_SHAPEINFO" val="&lt;ThreeDShapeInfo&gt;&lt;uuid val=&quot;{9AE7E1CB-CBF6-473A-8586-AB0C68BAD50D}&quot;/&gt;&lt;isInvalidForFieldText val=&quot;0&quot;/&gt;&lt;Image&gt;&lt;filename val=&quot;C:\Users\Yuling\AppData\Local\Temp\CP107047958843Session\CPTrustFolder107047958906\PPTImport107048332796\data\asimages\{9AE7E1CB-CBF6-473A-8586-AB0C68BAD50D}_79.png&quot;/&gt;&lt;left val=&quot;639&quot;/&gt;&lt;top val=&quot;0&quot;/&gt;&lt;width val=&quot;263&quot;/&gt;&lt;height val=&quot;107&quot;/&gt;&lt;hasText val=&quot;1&quot;/&gt;&lt;/Image&gt;&lt;/ThreeDShapeInfo&gt;"/>
</p:tagLst>
</file>

<file path=ppt/tags/tag57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4&quot;/&gt;&lt;/TableIndex&gt;&lt;/ShapeTextInfo&gt;"/>
</p:tagLst>
</file>

<file path=ppt/tags/tag57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4&quot;/&gt;&lt;/TableIndex&gt;&lt;/ShapeTextInfo&gt;"/>
</p:tagLst>
</file>

<file path=ppt/tags/tag5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8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4&quot;/&gt;&lt;/TableIndex&gt;&lt;/ShapeTextInfo&gt;"/>
</p:tagLst>
</file>

<file path=ppt/tags/tag58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4&quot;/&gt;&lt;/TableIndex&gt;&lt;/ShapeTextInfo&gt;"/>
</p:tagLst>
</file>

<file path=ppt/tags/tag58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8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5&quot;/&gt;&lt;lineCharCount val=&quot;6&quot;/&gt;&lt;/TableIndex&gt;&lt;/ShapeTextInfo&gt;"/>
</p:tagLst>
</file>

<file path=ppt/tags/tag58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8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8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6&quot;/&gt;&lt;lineCharCount val=&quot;11&quot;/&gt;&lt;lineCharCount val=&quot;6&quot;/&gt;&lt;/TableIndex&gt;&lt;/ShapeTextInfo&gt;"/>
</p:tagLst>
</file>

<file path=ppt/tags/tag58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8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8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5&quot;/&gt;&lt;lineCharCount val=&quot;6&quot;/&gt;&lt;lineCharCount val=&quot;4&quot;/&gt;&lt;lineCharCount val=&quot;7&quot;/&gt;&lt;/TableIndex&gt;&lt;/ShapeTextInfo&gt;"/>
</p:tagLst>
</file>

<file path=ppt/tags/tag5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9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9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9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7&quot;/&gt;&lt;lineCharCount val=&quot;7&quot;/&gt;&lt;lineCharCount val=&quot;7&quot;/&gt;&lt;lineCharCount val=&quot;7&quot;/&gt;&lt;/TableIndex&gt;&lt;/ShapeTextInfo&gt;"/>
</p:tagLst>
</file>

<file path=ppt/tags/tag5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5&quot;/&gt;&lt;/TableIndex&gt;&lt;/ShapeTextInfo&gt;"/>
  <p:tag name="HTML_SHAPEINFO" val="&lt;ThreeDShapeInfo&gt;&lt;uuid val=&quot;{2B0BBFD1-C9AE-4368-8688-BD4611441B79}&quot;/&gt;&lt;isInvalidForFieldText val=&quot;0&quot;/&gt;&lt;Image&gt;&lt;filename val=&quot;C:\Users\Yuling\AppData\Local\Temp\CP107047958843Session\CPTrustFolder107047958906\PPTImport107048332796\data\asimages\{2B0BBFD1-C9AE-4368-8688-BD4611441B79}_80.png&quot;/&gt;&lt;left val=&quot;154&quot;/&gt;&lt;top val=&quot;78&quot;/&gt;&lt;width val=&quot;650&quot;/&gt;&lt;height val=&quot;89&quot;/&gt;&lt;hasText val=&quot;1&quot;/&gt;&lt;/Image&gt;&lt;/ThreeDShapeInfo&gt;"/>
</p:tagLst>
</file>

<file path=ppt/tags/tag59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 name="PRESENTER_SHAPEINFO" val="&lt;ThreeDShapeInfo&gt;&lt;uuid val=&quot;{4B182204-737F-4ABB-A1FA-F95BB98DD8EB}&quot;/&gt;&lt;isInvalidForFieldText val=&quot;0&quot;/&gt;&lt;Image&gt;&lt;filename val=&quot;C:\Users\Yuling\AppData\Local\Temp\CP107047958843Session\CPTrustFolder107047958906\PPTImport107048332796\data\asimages\{4B182204-737F-4ABB-A1FA-F95BB98DD8EB}_80.png&quot;/&gt;&lt;left val=&quot;312&quot;/&gt;&lt;top val=&quot;326&quot;/&gt;&lt;width val=&quot;442&quot;/&gt;&lt;height val=&quot;176&quot;/&gt;&lt;hasText val=&quot;1&quot;/&gt;&lt;/Image&gt;&lt;/ThreeDShapeInfo&gt;"/>
</p:tagLst>
</file>

<file path=ppt/tags/tag59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7&quot;/&gt;&lt;/TableIndex&gt;&lt;/ShapeTextInfo&gt;"/>
  <p:tag name="HTML_SHAPEINFO" val="&lt;ThreeDShapeInfo&gt;&lt;uuid val=&quot;{A375DE19-73CE-4B6A-90A0-23416D4A6206}&quot;/&gt;&lt;isInvalidForFieldText val=&quot;0&quot;/&gt;&lt;Image&gt;&lt;filename val=&quot;C:\Users\Yuling\AppData\Local\Temp\CP107047958843Session\CPTrustFolder107047958906\PPTImport107048332796\data\asimages\{A375DE19-73CE-4B6A-90A0-23416D4A6206}_80.png&quot;/&gt;&lt;left val=&quot;112&quot;/&gt;&lt;top val=&quot;340&quot;/&gt;&lt;width val=&quot;171&quot;/&gt;&lt;height val=&quot;79&quot;/&gt;&lt;hasText val=&quot;1&quot;/&gt;&lt;/Image&gt;&lt;/ThreeDShapeInfo&gt;"/>
</p:tagLst>
</file>

<file path=ppt/tags/tag59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6&quot;/&gt;&lt;/TableIndex&gt;&lt;/ShapeTextInfo&gt;"/>
  <p:tag name="HTML_SHAPEINFO" val="&lt;ThreeDShapeInfo&gt;&lt;uuid val=&quot;{BFF2697E-7D1A-43C7-ABBB-E54FF3F1B7C1}&quot;/&gt;&lt;isInvalidForFieldText val=&quot;0&quot;/&gt;&lt;Image&gt;&lt;filename val=&quot;C:\Users\Yuling\AppData\Local\Temp\CP107047958843Session\CPTrustFolder107047958906\PPTImport107048332796\data\asimages\{BFF2697E-7D1A-43C7-ABBB-E54FF3F1B7C1}_80.png&quot;/&gt;&lt;left val=&quot;195&quot;/&gt;&lt;top val=&quot;525&quot;/&gt;&lt;width val=&quot;400&quot;/&gt;&lt;height val=&quot;102&quot;/&gt;&lt;hasText val=&quot;1&quot;/&gt;&lt;/Image&gt;&lt;/ThreeDShapeInfo&gt;"/>
</p:tagLst>
</file>

<file path=ppt/tags/tag59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 name="HTML_SHAPEINFO" val="&lt;ThreeDShapeInfo&gt;&lt;uuid val=&quot;{93FCA653-8419-40E6-8D42-6018AC156D42}&quot;/&gt;&lt;isInvalidForFieldText val=&quot;0&quot;/&gt;&lt;Image&gt;&lt;filename val=&quot;C:\Users\Yuling\AppData\Local\Temp\CP107047958843Session\CPTrustFolder107047958906\PPTImport107048332796\data\asimages\{93FCA653-8419-40E6-8D42-6018AC156D42}_80.png&quot;/&gt;&lt;left val=&quot;583&quot;/&gt;&lt;top val=&quot;243&quot;/&gt;&lt;width val=&quot;200&quot;/&gt;&lt;height val=&quot;68&quot;/&gt;&lt;hasText val=&quot;1&quot;/&gt;&lt;/Image&gt;&lt;/ThreeDShapeInfo&gt;"/>
</p:tagLst>
</file>

<file path=ppt/tags/tag59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 name="HTML_SHAPEINFO" val="&lt;ThreeDShapeInfo&gt;&lt;uuid val=&quot;{8A18DF1B-486D-48D4-9248-04F0E06F6B60}&quot;/&gt;&lt;isInvalidForFieldText val=&quot;0&quot;/&gt;&lt;Image&gt;&lt;filename val=&quot;C:\Users\Yuling\AppData\Local\Temp\CP107047958843Session\CPTrustFolder107047958906\PPTImport107048332796\data\asimages\{8A18DF1B-486D-48D4-9248-04F0E06F6B60}_80.png&quot;/&gt;&lt;left val=&quot;244&quot;/&gt;&lt;top val=&quot;226&quot;/&gt;&lt;width val=&quot;191&quot;/&gt;&lt;height val=&quot;79&quot;/&gt;&lt;hasText val=&quot;1&quot;/&gt;&lt;/Image&gt;&lt;/ThreeDShapeInfo&gt;"/>
</p:tagLst>
</file>

<file path=ppt/tags/tag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6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60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 name="HTML_SHAPEINFO" val="&lt;ThreeDShapeInfo&gt;&lt;uuid val=&quot;{E5260085-E68E-41C7-ABAC-E18DC041E05D}&quot;/&gt;&lt;isInvalidForFieldText val=&quot;0&quot;/&gt;&lt;Image&gt;&lt;filename val=&quot;C:\Users\Yuling\AppData\Local\Temp\CP107047958843Session\CPTrustFolder107047958906\PPTImport107048332796\data\asimages\{E5260085-E68E-41C7-ABAC-E18DC041E05D}_80.png&quot;/&gt;&lt;left val=&quot;47&quot;/&gt;&lt;top val=&quot;666&quot;/&gt;&lt;width val=&quot;225&quot;/&gt;&lt;height val=&quot;39&quot;/&gt;&lt;hasText val=&quot;1&quot;/&gt;&lt;/Image&gt;&lt;/ThreeDShapeInfo&gt;"/>
</p:tagLst>
</file>

<file path=ppt/tags/tag60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quot;/&gt;&lt;/TableIndex&gt;&lt;/ShapeTextInfo&gt;"/>
  <p:tag name="HTML_SHAPEINFO" val="&lt;ThreeDShapeInfo&gt;&lt;uuid val=&quot;{6997314A-90BC-4437-A579-74EFC0284A84}&quot;/&gt;&lt;isInvalidForFieldText val=&quot;0&quot;/&gt;&lt;Image&gt;&lt;filename val=&quot;C:\Users\Yuling\AppData\Local\Temp\CP107047958843Session\CPTrustFolder107047958906\PPTImport107048332796\data\asimages\{6997314A-90BC-4437-A579-74EFC0284A84}_80.png&quot;/&gt;&lt;left val=&quot;712&quot;/&gt;&lt;top val=&quot;642&quot;/&gt;&lt;width val=&quot;241&quot;/&gt;&lt;height val=&quot;90&quot;/&gt;&lt;hasText val=&quot;1&quot;/&gt;&lt;/Image&gt;&lt;/ThreeDShapeInfo&gt;"/>
</p:tagLst>
</file>

<file path=ppt/tags/tag6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6&quot;/&gt;&lt;/TableIndex&gt;&lt;/ShapeTextInfo&gt;"/>
  <p:tag name="HTML_SHAPEINFO" val="&lt;ThreeDShapeInfo&gt;&lt;uuid val=&quot;{D2C04130-7E73-4F8F-B195-7C93B0E7772D}&quot;/&gt;&lt;isInvalidForFieldText val=&quot;0&quot;/&gt;&lt;Image&gt;&lt;filename val=&quot;C:\Users\Yuling\AppData\Local\Temp\CP107047958843Session\CPTrustFolder107047958906\PPTImport107048332796\data\asimages\{D2C04130-7E73-4F8F-B195-7C93B0E7772D}_85.png&quot;/&gt;&lt;left val=&quot;150&quot;/&gt;&lt;top val=&quot;75&quot;/&gt;&lt;width val=&quot;655&quot;/&gt;&lt;height val=&quot;102&quot;/&gt;&lt;hasText val=&quot;1&quot;/&gt;&lt;/Image&gt;&lt;/ThreeDShapeInfo&gt;"/>
</p:tagLst>
</file>

<file path=ppt/tags/tag60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 name="HTML_SHAPEINFO" val="&lt;ThreeDShapeInfo&gt;&lt;uuid val=&quot;{5A8CA507-7151-497B-86C1-42439CBC2917}&quot;/&gt;&lt;isInvalidForFieldText val=&quot;0&quot;/&gt;&lt;Image&gt;&lt;filename val=&quot;C:\Users\Yuling\AppData\Local\Temp\CP107047958843Session\CPTrustFolder107047958906\PPTImport107048332796\data\asimages\{5A8CA507-7151-497B-86C1-42439CBC2917}_85.png&quot;/&gt;&lt;left val=&quot;47&quot;/&gt;&lt;top val=&quot;666&quot;/&gt;&lt;width val=&quot;225&quot;/&gt;&lt;height val=&quot;39&quot;/&gt;&lt;hasText val=&quot;1&quot;/&gt;&lt;/Image&gt;&lt;/ThreeDShapeInfo&gt;"/>
</p:tagLst>
</file>

<file path=ppt/tags/tag60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quot;/&gt;&lt;/TableIndex&gt;&lt;/ShapeTextInfo&gt;"/>
  <p:tag name="HTML_SHAPEINFO" val="&lt;ThreeDShapeInfo&gt;&lt;uuid val=&quot;{0F394803-E596-43B0-91E1-AA4A47E8654B}&quot;/&gt;&lt;isInvalidForFieldText val=&quot;0&quot;/&gt;&lt;Image&gt;&lt;filename val=&quot;C:\Users\Yuling\AppData\Local\Temp\CP107047958843Session\CPTrustFolder107047958906\PPTImport107048332796\data\asimages\{0F394803-E596-43B0-91E1-AA4A47E8654B}_85.png&quot;/&gt;&lt;left val=&quot;712&quot;/&gt;&lt;top val=&quot;642&quot;/&gt;&lt;width val=&quot;241&quot;/&gt;&lt;height val=&quot;90&quot;/&gt;&lt;hasText val=&quot;1&quot;/&gt;&lt;/Image&gt;&lt;/ThreeDShapeInfo&gt;"/>
</p:tagLst>
</file>

<file path=ppt/tags/tag60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7&quot;/&gt;&lt;/TableIndex&gt;&lt;/ShapeTextInfo&gt;"/>
  <p:tag name="HTML_SHAPEINFO" val="&lt;ThreeDShapeInfo&gt;&lt;uuid val=&quot;{7C7BA6EC-C719-442E-BEE5-AA4B5ECA55FD}&quot;/&gt;&lt;isInvalidForFieldText val=&quot;0&quot;/&gt;&lt;Image&gt;&lt;filename val=&quot;C:\Users\Yuling\AppData\Local\Temp\CP107047958843Session\CPTrustFolder107047958906\PPTImport107048332796\data\asimages\{7C7BA6EC-C719-442E-BEE5-AA4B5ECA55FD}_87.png&quot;/&gt;&lt;left val=&quot;534&quot;/&gt;&lt;top val=&quot;229&quot;/&gt;&lt;width val=&quot;448&quot;/&gt;&lt;height val=&quot;191&quot;/&gt;&lt;hasText val=&quot;1&quot;/&gt;&lt;/Image&gt;&lt;/ThreeDShapeInfo&gt;"/>
</p:tagLst>
</file>

<file path=ppt/tags/tag60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 name="HTML_SHAPEINFO" val="&lt;ThreeDShapeInfo&gt;&lt;uuid val=&quot;{8F496B58-A764-4385-A795-B70E3B73988C}&quot;/&gt;&lt;isInvalidForFieldText val=&quot;0&quot;/&gt;&lt;Image&gt;&lt;filename val=&quot;C:\Users\Yuling\AppData\Local\Temp\CP107047958843Session\CPTrustFolder107047958906\PPTImport107048332796\data\asimages\{8F496B58-A764-4385-A795-B70E3B73988C}_87.png&quot;/&gt;&lt;left val=&quot;0&quot;/&gt;&lt;top val=&quot;666&quot;/&gt;&lt;width val=&quot;225&quot;/&gt;&lt;height val=&quot;39&quot;/&gt;&lt;hasText val=&quot;1&quot;/&gt;&lt;/Image&gt;&lt;/ThreeDShapeInfo&gt;"/>
</p:tagLst>
</file>

<file path=ppt/tags/tag60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quot;/&gt;&lt;/TableIndex&gt;&lt;/ShapeTextInfo&gt;"/>
  <p:tag name="HTML_SHAPEINFO" val="&lt;ThreeDShapeInfo&gt;&lt;uuid val=&quot;{50DBAAB0-D20C-4A35-9624-D52A33638603}&quot;/&gt;&lt;isInvalidForFieldText val=&quot;0&quot;/&gt;&lt;Image&gt;&lt;filename val=&quot;C:\Users\Yuling\AppData\Local\Temp\CP107047958843Session\CPTrustFolder107047958906\PPTImport107048332796\data\asimages\{50DBAAB0-D20C-4A35-9624-D52A33638603}_87.png&quot;/&gt;&lt;left val=&quot;735&quot;/&gt;&lt;top val=&quot;666&quot;/&gt;&lt;width val=&quot;225&quot;/&gt;&lt;height val=&quot;39&quot;/&gt;&lt;hasText val=&quot;1&quot;/&gt;&lt;/Image&gt;&lt;/ThreeDShapeInfo&gt;"/>
</p:tagLst>
</file>

<file path=ppt/tags/tag6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6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Lst>
</file>

<file path=ppt/tags/tag6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6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6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2&quot;/&gt;&lt;/TableIndex&gt;&lt;/ShapeTextInfo&gt;"/>
</p:tagLst>
</file>

<file path=ppt/tags/tag6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6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6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6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7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7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7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Lst>
</file>

<file path=ppt/tags/tag7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7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7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 name="PRESENTER_SHAPEINFO" val="&lt;ThreeDShapeInfo&gt;&lt;uuid val=&quot;{0C0862A8-3D9E-4CE0-AB2E-FD964548D46E}&quot;/&gt;&lt;isInvalidForFieldText val=&quot;0&quot;/&gt;&lt;Image&gt;&lt;filename val=&quot;C:\Users\Yuling\AppData\Local\Temp\CP107047958843Session\CPTrustFolder107047958906\PPTImport107048332796\data\asimages\{0C0862A8-3D9E-4CE0-AB2E-FD964548D46E}_MtorLt.png&quot;/&gt;&lt;left val=&quot;-22&quot;/&gt;&lt;top val=&quot;-27&quot;/&gt;&lt;width val=&quot;209&quot;/&gt;&lt;height val=&quot;274&quot;/&gt;&lt;hasText val=&quot;1&quot;/&gt;&lt;/Image&gt;&lt;/ThreeDShapeInfo&gt;"/>
</p:tagLst>
</file>

<file path=ppt/tags/tag7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Lst>
</file>

<file path=ppt/tags/tag7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7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7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2&quot;/&gt;&lt;/TableIndex&gt;&lt;/ShapeTextInfo&gt;"/>
</p:tagLst>
</file>

<file path=ppt/tags/tag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3&quot;/&gt;&lt;/TableIndex&gt;&lt;/ShapeTextInfo&gt;"/>
</p:tagLst>
</file>

<file path=ppt/tags/tag8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8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8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8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8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8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8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8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8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8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2&quot;/&gt;&lt;/TableIndex&gt;&lt;/ShapeTextInfo&gt;"/>
</p:tagLst>
</file>

<file path=ppt/tags/tag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8&quot;/&gt;&lt;lineCharCount val=&quot;4&quot;/&gt;&lt;/TableIndex&gt;&lt;/ShapeTextInfo&gt;"/>
</p:tagLst>
</file>

<file path=ppt/tags/tag9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13&quot;/&gt;&lt;lineCharCount val=&quot;4&quot;/&gt;&lt;lineCharCount val=&quot;4&quot;/&gt;&lt;lineCharCount val=&quot;4&quot;/&gt;&lt;lineCharCount val=&quot;3&quot;/&gt;&lt;/TableIndex&gt;&lt;/ShapeTextInfo&gt;"/>
</p:tagLst>
</file>

<file path=ppt/tags/tag9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Lst>
</file>

<file path=ppt/tags/tag9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9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9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9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2&quot;/&gt;&lt;/TableIndex&gt;&lt;/ShapeTextInfo&gt;"/>
</p:tagLst>
</file>

<file path=ppt/tags/tag9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13&quot;/&gt;&lt;lineCharCount val=&quot;4&quot;/&gt;&lt;lineCharCount val=&quot;4&quot;/&gt;&lt;lineCharCount val=&quot;4&quot;/&gt;&lt;lineCharCount val=&quot;3&quot;/&gt;&lt;/TableIndex&gt;&lt;/ShapeTextInfo&gt;"/>
</p:tagLst>
</file>

<file path=ppt/tags/tag9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Lst>
</file>

<file path=ppt/tags/tag9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99.xml><?xml version="1.0" encoding="utf-8"?>
<p:tagLst xmlns:a="http://schemas.openxmlformats.org/drawingml/2006/main" xmlns:r="http://schemas.openxmlformats.org/officeDocument/2006/relationships" xmlns:p="http://schemas.openxmlformats.org/presentationml/2006/main">
  <p:tag name="PRESENTER_SHAPEINFO" val="&lt;ThreeDShapeInfo&gt;&lt;uuid val=&quot;{2C2EFE24-F8BC-4F12-A7DD-C6536CD3292B}&quot;/&gt;&lt;isInvalidForFieldText val=&quot;0&quot;/&gt;&lt;Image&gt;&lt;filename val=&quot;C:\Users\Yuling\AppData\Local\Temp\CP107047958843Session\CPTrustFolder107047958906\PPTImport107048332796\data\asimages\{2C2EFE24-F8BC-4F12-A7DD-C6536CD3292B}_MtorLt.png&quot;/&gt;&lt;left val=&quot;-22&quot;/&gt;&lt;top val=&quot;-27&quot;/&gt;&lt;width val=&quot;209&quot;/&gt;&lt;height val=&quot;274&quot;/&gt;&lt;hasText val=&quot;1&quot;/&gt;&lt;/Image&gt;&lt;/ThreeDShapeInfo&gt;"/>
</p:tagLst>
</file>

<file path=ppt/theme/theme1.xml><?xml version="1.0" encoding="utf-8"?>
<a:theme xmlns:a="http://schemas.openxmlformats.org/drawingml/2006/main" name="自定义主题（简易风格）">
  <a:themeElements>
    <a:clrScheme name="绿色">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Arial Black-Arial">
      <a:majorFont>
        <a:latin typeface="Arial Black"/>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绿色">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Arial Black-Arial">
    <a:majorFont>
      <a:latin typeface="Arial Black"/>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自定义主题（简易风格）</Template>
  <TotalTime>2747</TotalTime>
  <Words>3546</Words>
  <Application>Microsoft Office PowerPoint</Application>
  <PresentationFormat>全屏显示(4:3)</PresentationFormat>
  <Paragraphs>729</Paragraphs>
  <Slides>93</Slides>
  <Notes>28</Notes>
  <HiddenSlides>0</HiddenSlides>
  <MMClips>3</MMClips>
  <ScaleCrop>false</ScaleCrop>
  <HeadingPairs>
    <vt:vector size="6" baseType="variant">
      <vt:variant>
        <vt:lpstr>已用的字体</vt:lpstr>
      </vt:variant>
      <vt:variant>
        <vt:i4>14</vt:i4>
      </vt:variant>
      <vt:variant>
        <vt:lpstr>主题</vt:lpstr>
      </vt:variant>
      <vt:variant>
        <vt:i4>1</vt:i4>
      </vt:variant>
      <vt:variant>
        <vt:lpstr>幻灯片标题</vt:lpstr>
      </vt:variant>
      <vt:variant>
        <vt:i4>93</vt:i4>
      </vt:variant>
    </vt:vector>
  </HeadingPairs>
  <TitlesOfParts>
    <vt:vector size="108" baseType="lpstr">
      <vt:lpstr>等线</vt:lpstr>
      <vt:lpstr>方正准圆简体</vt:lpstr>
      <vt:lpstr>黑体</vt:lpstr>
      <vt:lpstr>华康娃娃体W5</vt:lpstr>
      <vt:lpstr>华文行楷</vt:lpstr>
      <vt:lpstr>华文琥珀</vt:lpstr>
      <vt:lpstr>楷体</vt:lpstr>
      <vt:lpstr>宋体</vt:lpstr>
      <vt:lpstr>微软雅黑</vt:lpstr>
      <vt:lpstr>Arial</vt:lpstr>
      <vt:lpstr>Arial Black</vt:lpstr>
      <vt:lpstr>Calibri</vt:lpstr>
      <vt:lpstr>Times New Roman</vt:lpstr>
      <vt:lpstr>Wingdings</vt:lpstr>
      <vt:lpstr>自定义主题（简易风格）</vt:lpstr>
      <vt:lpstr>微课教学资源的 制作</vt:lpstr>
      <vt:lpstr>PowerPoint 演示文稿</vt:lpstr>
      <vt:lpstr>1音频和视频的基础知识</vt:lpstr>
      <vt:lpstr>数字音频的基础知识</vt:lpstr>
      <vt:lpstr>数字音频的基础知识</vt:lpstr>
      <vt:lpstr>数字音频的基础知识</vt:lpstr>
      <vt:lpstr>数字音频的基础知识</vt:lpstr>
      <vt:lpstr>数字音频的基础知识</vt:lpstr>
      <vt:lpstr>声音的录制与编辑</vt:lpstr>
      <vt:lpstr>声音的录制与编辑</vt:lpstr>
      <vt:lpstr>声音的录制与编辑</vt:lpstr>
      <vt:lpstr>数字视频的基础知识</vt:lpstr>
      <vt:lpstr>数字视频的基础知识</vt:lpstr>
      <vt:lpstr>数字视频的基础知识</vt:lpstr>
      <vt:lpstr>数字视频的基础知识</vt:lpstr>
      <vt:lpstr>数字视频的基础知识</vt:lpstr>
      <vt:lpstr>数字视频的基础知识</vt:lpstr>
      <vt:lpstr>数字视频的基础知识</vt:lpstr>
      <vt:lpstr>视频的获取与简单处理</vt:lpstr>
      <vt:lpstr>视频的获取与简单处理</vt:lpstr>
      <vt:lpstr>视频的获取与简单处理</vt:lpstr>
      <vt:lpstr>第一步，打开视频网站，找到在线观看的视频地址</vt:lpstr>
      <vt:lpstr>第二步，复制该地址，然后粘贴到flvcd.com里</vt:lpstr>
      <vt:lpstr>第三步，用硕鼠下载视频</vt:lpstr>
      <vt:lpstr>浏览器下载</vt:lpstr>
      <vt:lpstr>视频的获取与简单处理</vt:lpstr>
      <vt:lpstr>视频的获取与简单处理</vt:lpstr>
      <vt:lpstr>PowerPoint 演示文稿</vt:lpstr>
      <vt:lpstr>2 了解微课</vt:lpstr>
      <vt:lpstr>何为微课？</vt:lpstr>
      <vt:lpstr>何为微课？</vt:lpstr>
      <vt:lpstr>何为微课？</vt:lpstr>
      <vt:lpstr>何为微课？</vt:lpstr>
      <vt:lpstr>何为微课？</vt:lpstr>
      <vt:lpstr>案例分享</vt:lpstr>
      <vt:lpstr>PowerPoint 演示文稿</vt:lpstr>
      <vt:lpstr>1 时间一般不超过10分钟</vt:lpstr>
      <vt:lpstr>2 只讲一个知识点或技能点 </vt:lpstr>
      <vt:lpstr>3 制造一对一氛围 </vt:lpstr>
      <vt:lpstr>4 不要轻易跳过教学步骤</vt:lpstr>
      <vt:lpstr>5 画面呈现给学生提示性信息</vt:lpstr>
      <vt:lpstr>6 用字幕补充不容易说清楚的地方</vt:lpstr>
      <vt:lpstr>7 加强交互和学生思维的参与</vt:lpstr>
      <vt:lpstr>PowerPoint 演示文稿</vt:lpstr>
      <vt:lpstr>8 结束时要有简短的回顾和总结</vt:lpstr>
      <vt:lpstr>微课的设计原则是什么？</vt:lpstr>
      <vt:lpstr>如何设计微课？</vt:lpstr>
      <vt:lpstr>ADDIE模型</vt:lpstr>
      <vt:lpstr>微课的设计模型</vt:lpstr>
      <vt:lpstr>微课的设计模型</vt:lpstr>
      <vt:lpstr>微课的设计模型</vt:lpstr>
      <vt:lpstr>微课的设计模型</vt:lpstr>
      <vt:lpstr>微课的设计模型</vt:lpstr>
      <vt:lpstr>微课的设计模型</vt:lpstr>
      <vt:lpstr>PowerPoint 演示文稿</vt:lpstr>
      <vt:lpstr>3 微课教学资源的制作</vt:lpstr>
      <vt:lpstr>前期准备工作</vt:lpstr>
      <vt:lpstr>材料准备</vt:lpstr>
      <vt:lpstr>设备调试</vt:lpstr>
      <vt:lpstr>环境与着装</vt:lpstr>
      <vt:lpstr>微课制作方式</vt:lpstr>
      <vt:lpstr>一、拍摄</vt:lpstr>
      <vt:lpstr>一、拍摄</vt:lpstr>
      <vt:lpstr>无产 阶级</vt:lpstr>
      <vt:lpstr>适合演算、书写的教学</vt:lpstr>
      <vt:lpstr>PowerPoint 演示文稿</vt:lpstr>
      <vt:lpstr>DV+白板</vt:lpstr>
      <vt:lpstr>PowerPoint 演示文稿</vt:lpstr>
      <vt:lpstr>摄影棚专业拍摄</vt:lpstr>
      <vt:lpstr>二、录屏</vt:lpstr>
      <vt:lpstr>录屏软件</vt:lpstr>
      <vt:lpstr>甄选考虑因素</vt:lpstr>
      <vt:lpstr>录屏软件测评</vt:lpstr>
      <vt:lpstr>录屏软件-Camtasia Studio</vt:lpstr>
      <vt:lpstr>PowerPoint 演示文稿</vt:lpstr>
      <vt:lpstr>PowerPoint 演示文稿</vt:lpstr>
      <vt:lpstr>PowerPoint 演示文稿</vt:lpstr>
      <vt:lpstr>录屏的伴侣-手写板</vt:lpstr>
      <vt:lpstr>录屏的贵族硬件-PAD</vt:lpstr>
      <vt:lpstr>Camtasia Studio使用教程</vt:lpstr>
      <vt:lpstr>三、动画</vt:lpstr>
      <vt:lpstr>动画</vt:lpstr>
      <vt:lpstr>被忽视的动画元老——PPT动画</vt:lpstr>
      <vt:lpstr>被忽视的动画元老——PPT动画</vt:lpstr>
      <vt:lpstr>四、课件</vt:lpstr>
      <vt:lpstr>你有1000个升级Powerpoint的理由</vt:lpstr>
      <vt:lpstr>交互型课件</vt:lpstr>
      <vt:lpstr>Adobe Captivate 9</vt:lpstr>
      <vt:lpstr>Adobe Captivate 9 常用功能</vt:lpstr>
      <vt:lpstr>Adobe Captivate 9 常用功能</vt:lpstr>
      <vt:lpstr>Adobe Captivate 9 常用功能</vt:lpstr>
      <vt:lpstr>资源共享时代</vt:lpstr>
      <vt:lpstr>赶快行动起来吧</vt:lpstr>
    </vt:vector>
  </TitlesOfParts>
  <Company>china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教学视音频资源的制作</dc:title>
  <dc:creator>AutoBVT</dc:creator>
  <cp:lastModifiedBy>Yuling</cp:lastModifiedBy>
  <cp:revision>167</cp:revision>
  <dcterms:created xsi:type="dcterms:W3CDTF">2017-06-05T00:12:17Z</dcterms:created>
  <dcterms:modified xsi:type="dcterms:W3CDTF">2018-12-15T04:36:27Z</dcterms:modified>
</cp:coreProperties>
</file>